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tags/tag4.xml" ContentType="application/vnd.openxmlformats-officedocument.presentationml.tags+xml"/>
  <Override PartName="/ppt/notesSlides/notesSlide48.xml" ContentType="application/vnd.openxmlformats-officedocument.presentationml.notesSlide+xml"/>
  <Override PartName="/ppt/tags/tag5.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tags/tag6.xml" ContentType="application/vnd.openxmlformats-officedocument.presentationml.tags+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tags/tag7.xml" ContentType="application/vnd.openxmlformats-officedocument.presentationml.tags+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9"/>
  </p:notesMasterIdLst>
  <p:handoutMasterIdLst>
    <p:handoutMasterId r:id="rId170"/>
  </p:handoutMasterIdLst>
  <p:sldIdLst>
    <p:sldId id="256" r:id="rId2"/>
    <p:sldId id="448" r:id="rId3"/>
    <p:sldId id="492" r:id="rId4"/>
    <p:sldId id="440" r:id="rId5"/>
    <p:sldId id="257" r:id="rId6"/>
    <p:sldId id="396" r:id="rId7"/>
    <p:sldId id="433" r:id="rId8"/>
    <p:sldId id="262" r:id="rId9"/>
    <p:sldId id="466" r:id="rId10"/>
    <p:sldId id="465" r:id="rId11"/>
    <p:sldId id="402" r:id="rId12"/>
    <p:sldId id="403" r:id="rId13"/>
    <p:sldId id="301" r:id="rId14"/>
    <p:sldId id="454" r:id="rId15"/>
    <p:sldId id="533" r:id="rId16"/>
    <p:sldId id="534" r:id="rId17"/>
    <p:sldId id="535" r:id="rId18"/>
    <p:sldId id="388" r:id="rId19"/>
    <p:sldId id="473" r:id="rId20"/>
    <p:sldId id="269" r:id="rId21"/>
    <p:sldId id="471" r:id="rId22"/>
    <p:sldId id="472" r:id="rId23"/>
    <p:sldId id="477" r:id="rId24"/>
    <p:sldId id="478" r:id="rId25"/>
    <p:sldId id="536" r:id="rId26"/>
    <p:sldId id="555" r:id="rId27"/>
    <p:sldId id="590" r:id="rId28"/>
    <p:sldId id="591" r:id="rId29"/>
    <p:sldId id="593" r:id="rId30"/>
    <p:sldId id="592" r:id="rId31"/>
    <p:sldId id="594" r:id="rId32"/>
    <p:sldId id="539" r:id="rId33"/>
    <p:sldId id="546" r:id="rId34"/>
    <p:sldId id="285" r:id="rId35"/>
    <p:sldId id="547" r:id="rId36"/>
    <p:sldId id="548" r:id="rId37"/>
    <p:sldId id="549" r:id="rId38"/>
    <p:sldId id="550" r:id="rId39"/>
    <p:sldId id="551" r:id="rId40"/>
    <p:sldId id="552" r:id="rId41"/>
    <p:sldId id="553" r:id="rId42"/>
    <p:sldId id="575" r:id="rId43"/>
    <p:sldId id="576" r:id="rId44"/>
    <p:sldId id="578" r:id="rId45"/>
    <p:sldId id="579" r:id="rId46"/>
    <p:sldId id="577" r:id="rId47"/>
    <p:sldId id="580" r:id="rId48"/>
    <p:sldId id="581" r:id="rId49"/>
    <p:sldId id="582" r:id="rId50"/>
    <p:sldId id="583" r:id="rId51"/>
    <p:sldId id="584" r:id="rId52"/>
    <p:sldId id="585" r:id="rId53"/>
    <p:sldId id="589" r:id="rId54"/>
    <p:sldId id="586" r:id="rId55"/>
    <p:sldId id="587" r:id="rId56"/>
    <p:sldId id="438" r:id="rId57"/>
    <p:sldId id="263" r:id="rId58"/>
    <p:sldId id="470" r:id="rId59"/>
    <p:sldId id="299" r:id="rId60"/>
    <p:sldId id="300" r:id="rId61"/>
    <p:sldId id="303" r:id="rId62"/>
    <p:sldId id="304" r:id="rId63"/>
    <p:sldId id="305" r:id="rId64"/>
    <p:sldId id="306" r:id="rId65"/>
    <p:sldId id="308" r:id="rId66"/>
    <p:sldId id="309" r:id="rId67"/>
    <p:sldId id="311" r:id="rId68"/>
    <p:sldId id="312" r:id="rId69"/>
    <p:sldId id="313" r:id="rId70"/>
    <p:sldId id="314" r:id="rId71"/>
    <p:sldId id="439" r:id="rId72"/>
    <p:sldId id="327" r:id="rId73"/>
    <p:sldId id="328" r:id="rId74"/>
    <p:sldId id="329" r:id="rId75"/>
    <p:sldId id="330" r:id="rId76"/>
    <p:sldId id="331" r:id="rId77"/>
    <p:sldId id="333" r:id="rId78"/>
    <p:sldId id="334" r:id="rId79"/>
    <p:sldId id="335" r:id="rId80"/>
    <p:sldId id="336" r:id="rId81"/>
    <p:sldId id="339" r:id="rId82"/>
    <p:sldId id="449" r:id="rId83"/>
    <p:sldId id="441" r:id="rId84"/>
    <p:sldId id="343" r:id="rId85"/>
    <p:sldId id="451" r:id="rId86"/>
    <p:sldId id="450" r:id="rId87"/>
    <p:sldId id="344" r:id="rId88"/>
    <p:sldId id="345" r:id="rId89"/>
    <p:sldId id="348" r:id="rId90"/>
    <p:sldId id="567" r:id="rId91"/>
    <p:sldId id="569" r:id="rId92"/>
    <p:sldId id="568" r:id="rId93"/>
    <p:sldId id="349" r:id="rId94"/>
    <p:sldId id="483" r:id="rId95"/>
    <p:sldId id="484" r:id="rId96"/>
    <p:sldId id="350" r:id="rId97"/>
    <p:sldId id="351" r:id="rId98"/>
    <p:sldId id="486" r:id="rId99"/>
    <p:sldId id="485" r:id="rId100"/>
    <p:sldId id="487" r:id="rId101"/>
    <p:sldId id="488" r:id="rId102"/>
    <p:sldId id="442" r:id="rId103"/>
    <p:sldId id="489" r:id="rId104"/>
    <p:sldId id="595" r:id="rId105"/>
    <p:sldId id="455" r:id="rId106"/>
    <p:sldId id="596" r:id="rId107"/>
    <p:sldId id="456" r:id="rId108"/>
    <p:sldId id="597" r:id="rId109"/>
    <p:sldId id="443" r:id="rId110"/>
    <p:sldId id="457" r:id="rId111"/>
    <p:sldId id="356" r:id="rId112"/>
    <p:sldId id="357" r:id="rId113"/>
    <p:sldId id="560" r:id="rId114"/>
    <p:sldId id="561" r:id="rId115"/>
    <p:sldId id="562" r:id="rId116"/>
    <p:sldId id="444" r:id="rId117"/>
    <p:sldId id="362" r:id="rId118"/>
    <p:sldId id="598" r:id="rId119"/>
    <p:sldId id="365" r:id="rId120"/>
    <p:sldId id="366" r:id="rId121"/>
    <p:sldId id="367" r:id="rId122"/>
    <p:sldId id="363" r:id="rId123"/>
    <p:sldId id="501" r:id="rId124"/>
    <p:sldId id="564" r:id="rId125"/>
    <p:sldId id="563" r:id="rId126"/>
    <p:sldId id="502" r:id="rId127"/>
    <p:sldId id="566" r:id="rId128"/>
    <p:sldId id="500" r:id="rId129"/>
    <p:sldId id="499" r:id="rId130"/>
    <p:sldId id="368" r:id="rId131"/>
    <p:sldId id="369" r:id="rId132"/>
    <p:sldId id="517" r:id="rId133"/>
    <p:sldId id="573" r:id="rId134"/>
    <p:sldId id="572" r:id="rId135"/>
    <p:sldId id="571" r:id="rId136"/>
    <p:sldId id="522" r:id="rId137"/>
    <p:sldId id="523" r:id="rId138"/>
    <p:sldId id="524" r:id="rId139"/>
    <p:sldId id="525" r:id="rId140"/>
    <p:sldId id="526" r:id="rId141"/>
    <p:sldId id="528" r:id="rId142"/>
    <p:sldId id="527" r:id="rId143"/>
    <p:sldId id="452" r:id="rId144"/>
    <p:sldId id="490" r:id="rId145"/>
    <p:sldId id="288" r:id="rId146"/>
    <p:sldId id="503" r:id="rId147"/>
    <p:sldId id="504" r:id="rId148"/>
    <p:sldId id="505" r:id="rId149"/>
    <p:sldId id="516" r:id="rId150"/>
    <p:sldId id="506" r:id="rId151"/>
    <p:sldId id="570" r:id="rId152"/>
    <p:sldId id="512" r:id="rId153"/>
    <p:sldId id="513" r:id="rId154"/>
    <p:sldId id="514" r:id="rId155"/>
    <p:sldId id="515" r:id="rId156"/>
    <p:sldId id="297" r:id="rId157"/>
    <p:sldId id="290" r:id="rId158"/>
    <p:sldId id="291" r:id="rId159"/>
    <p:sldId id="292" r:id="rId160"/>
    <p:sldId id="293" r:id="rId161"/>
    <p:sldId id="294" r:id="rId162"/>
    <p:sldId id="295" r:id="rId163"/>
    <p:sldId id="296" r:id="rId164"/>
    <p:sldId id="446" r:id="rId165"/>
    <p:sldId id="264" r:id="rId166"/>
    <p:sldId id="265" r:id="rId167"/>
    <p:sldId id="447" r:id="rId16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60171" autoAdjust="0"/>
  </p:normalViewPr>
  <p:slideViewPr>
    <p:cSldViewPr snapToGrid="0" snapToObjects="1">
      <p:cViewPr>
        <p:scale>
          <a:sx n="50" d="100"/>
          <a:sy n="50" d="100"/>
        </p:scale>
        <p:origin x="-2022" y="-396"/>
      </p:cViewPr>
      <p:guideLst>
        <p:guide orient="horz" pos="2160"/>
        <p:guide pos="2857"/>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handoutMaster" Target="handoutMasters/handoutMaster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presProps" Target="pres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iagrams/_rels/data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image" Target="../media/image3.jpg"/><Relationship Id="rId5" Type="http://schemas.openxmlformats.org/officeDocument/2006/relationships/image" Target="../media/image7.jpg"/><Relationship Id="rId4" Type="http://schemas.openxmlformats.org/officeDocument/2006/relationships/image" Target="../media/image6.jpg"/></Relationships>
</file>

<file path=ppt/diagrams/_rels/drawing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F3DBE3-C616-3B46-8275-49F26DBCA056}"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F12872B5-4201-1E49-A032-9F057CE8573B}">
      <dgm:prSet custT="1"/>
      <dgm:spPr/>
      <dgm:t>
        <a:bodyPr/>
        <a:lstStyle/>
        <a:p>
          <a:pPr rtl="0"/>
          <a:r>
            <a:rPr lang="en-US" sz="1700" dirty="0" smtClean="0"/>
            <a:t>1. </a:t>
          </a:r>
          <a:r>
            <a:rPr lang="en-US" sz="1700" dirty="0"/>
            <a:t/>
          </a:r>
          <a:br>
            <a:rPr lang="en-US" sz="1700" dirty="0"/>
          </a:br>
          <a:r>
            <a:rPr lang="en-US" sz="1700" dirty="0" err="1" smtClean="0"/>
            <a:t>Interneti</a:t>
          </a:r>
          <a:endParaRPr lang="en-US" sz="1700" dirty="0"/>
        </a:p>
      </dgm:t>
    </dgm:pt>
    <dgm:pt modelId="{61F0C215-A994-B446-A155-8FCA7233703B}" type="parTrans" cxnId="{8F8BB900-D3DD-004D-8D69-C905BD7116B7}">
      <dgm:prSet/>
      <dgm:spPr/>
      <dgm:t>
        <a:bodyPr/>
        <a:lstStyle/>
        <a:p>
          <a:endParaRPr lang="en-US"/>
        </a:p>
      </dgm:t>
    </dgm:pt>
    <dgm:pt modelId="{09978F3E-4A31-2F4A-8F43-1B97F60F82EC}" type="sibTrans" cxnId="{8F8BB900-D3DD-004D-8D69-C905BD7116B7}">
      <dgm:prSet/>
      <dgm:spPr>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554EA551-2942-5744-AFF4-B537EBADFBB2}">
      <dgm:prSet custT="1"/>
      <dgm:spPr/>
      <dgm:t>
        <a:bodyPr/>
        <a:lstStyle/>
        <a:p>
          <a:pPr rtl="0"/>
          <a:r>
            <a:rPr lang="en-US" sz="1700" b="0" dirty="0" smtClean="0"/>
            <a:t>2. </a:t>
          </a:r>
          <a:r>
            <a:rPr lang="en-US" sz="1700" b="0" dirty="0"/>
            <a:t/>
          </a:r>
          <a:br>
            <a:rPr lang="en-US" sz="1700" b="0" dirty="0"/>
          </a:br>
          <a:r>
            <a:rPr lang="en-US" sz="1700" b="0" dirty="0" err="1" smtClean="0"/>
            <a:t>Shërbimet</a:t>
          </a:r>
          <a:r>
            <a:rPr lang="en-US" sz="1700" b="0" dirty="0" smtClean="0"/>
            <a:t> e </a:t>
          </a:r>
          <a:r>
            <a:rPr lang="en-US" sz="1700" b="0" dirty="0" err="1" smtClean="0"/>
            <a:t>Internetit</a:t>
          </a:r>
          <a:endParaRPr lang="en-US" sz="1700" b="0" dirty="0"/>
        </a:p>
      </dgm:t>
    </dgm:pt>
    <dgm:pt modelId="{52C0F5C1-CA14-434D-A449-2BADF847EFB5}" type="parTrans" cxnId="{2DB464B7-30A7-7B4A-A776-BA72D8973E46}">
      <dgm:prSet/>
      <dgm:spPr/>
      <dgm:t>
        <a:bodyPr/>
        <a:lstStyle/>
        <a:p>
          <a:endParaRPr lang="en-US"/>
        </a:p>
      </dgm:t>
    </dgm:pt>
    <dgm:pt modelId="{65DBDE44-6B90-E043-ACAA-FA9126416293}" type="sibTrans" cxnId="{2DB464B7-30A7-7B4A-A776-BA72D8973E46}">
      <dgm:prSet/>
      <dgm:spPr>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2ABF6988-A29A-C14A-9FD8-C33EB4309DCC}">
      <dgm:prSet/>
      <dgm:spPr/>
      <dgm:t>
        <a:bodyPr/>
        <a:lstStyle/>
        <a:p>
          <a:pPr rtl="0"/>
          <a:r>
            <a:rPr lang="en-US" dirty="0" smtClean="0"/>
            <a:t>3. </a:t>
          </a:r>
          <a:r>
            <a:rPr lang="en-US" dirty="0"/>
            <a:t/>
          </a:r>
          <a:br>
            <a:rPr lang="en-US" dirty="0"/>
          </a:br>
          <a:r>
            <a:rPr lang="en-US" dirty="0" err="1" smtClean="0"/>
            <a:t>Aplikacionet</a:t>
          </a:r>
          <a:r>
            <a:rPr lang="en-US" dirty="0" smtClean="0"/>
            <a:t> e </a:t>
          </a:r>
          <a:r>
            <a:rPr lang="en-US" dirty="0" err="1" smtClean="0"/>
            <a:t>Internetit</a:t>
          </a:r>
          <a:endParaRPr lang="en-US" dirty="0"/>
        </a:p>
      </dgm:t>
    </dgm:pt>
    <dgm:pt modelId="{E73AEFC9-A00B-AF44-BA41-97F4401C2CD6}" type="parTrans" cxnId="{D8DA7854-E0D8-BE40-B051-95B28A7B079D}">
      <dgm:prSet/>
      <dgm:spPr/>
      <dgm:t>
        <a:bodyPr/>
        <a:lstStyle/>
        <a:p>
          <a:endParaRPr lang="en-US"/>
        </a:p>
      </dgm:t>
    </dgm:pt>
    <dgm:pt modelId="{F23F7FFA-16C5-1E4F-8324-A421A0F131A3}" type="sibTrans" cxnId="{D8DA7854-E0D8-BE40-B051-95B28A7B079D}">
      <dgm:prSet/>
      <dgm:spPr>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42263DAC-9F9F-B840-8872-88407E37EB82}">
      <dgm:prSet/>
      <dgm:spPr/>
      <dgm:t>
        <a:bodyPr/>
        <a:lstStyle/>
        <a:p>
          <a:pPr rtl="0"/>
          <a:r>
            <a:rPr lang="en-US" dirty="0" smtClean="0"/>
            <a:t>4. </a:t>
          </a:r>
          <a:r>
            <a:rPr lang="en-US" dirty="0"/>
            <a:t/>
          </a:r>
          <a:br>
            <a:rPr lang="en-US" dirty="0"/>
          </a:br>
          <a:r>
            <a:rPr lang="en-US" dirty="0" err="1" smtClean="0"/>
            <a:t>Krimet</a:t>
          </a:r>
          <a:r>
            <a:rPr lang="en-US" dirty="0" smtClean="0"/>
            <a:t> </a:t>
          </a:r>
          <a:r>
            <a:rPr lang="en-US" dirty="0" err="1" smtClean="0"/>
            <a:t>në</a:t>
          </a:r>
          <a:r>
            <a:rPr lang="en-US" dirty="0" smtClean="0"/>
            <a:t> Internet</a:t>
          </a:r>
          <a:endParaRPr lang="en-US" dirty="0"/>
        </a:p>
      </dgm:t>
    </dgm:pt>
    <dgm:pt modelId="{2F37C8D8-1E08-274B-99AF-6134200EB7F5}" type="parTrans" cxnId="{0F878950-611E-754D-9E8C-30FAD53EBB73}">
      <dgm:prSet/>
      <dgm:spPr/>
      <dgm:t>
        <a:bodyPr/>
        <a:lstStyle/>
        <a:p>
          <a:endParaRPr lang="en-US"/>
        </a:p>
      </dgm:t>
    </dgm:pt>
    <dgm:pt modelId="{54163501-0E99-AF44-8A7D-1EF1941B9B23}" type="sibTrans" cxnId="{0F878950-611E-754D-9E8C-30FAD53EBB73}">
      <dgm:prSet/>
      <dgm:spPr>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dgm:spPr>
      <dgm:t>
        <a:bodyPr/>
        <a:lstStyle/>
        <a:p>
          <a:endParaRPr lang="en-US"/>
        </a:p>
      </dgm:t>
    </dgm:pt>
    <dgm:pt modelId="{7A63331A-C946-444B-8C13-622052FB6F60}">
      <dgm:prSet custT="1"/>
      <dgm:spPr/>
      <dgm:t>
        <a:bodyPr/>
        <a:lstStyle/>
        <a:p>
          <a:pPr rtl="0"/>
          <a:endParaRPr lang="en-US" sz="1700" dirty="0"/>
        </a:p>
      </dgm:t>
    </dgm:pt>
    <dgm:pt modelId="{4374EC29-EC46-F047-8658-D99D70C3D251}" type="sibTrans" cxnId="{8D375D04-98C3-D146-A601-B7B14675059C}">
      <dgm:prSet/>
      <dgm:spPr>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dgm:spPr>
      <dgm:t>
        <a:bodyPr/>
        <a:lstStyle/>
        <a:p>
          <a:endParaRPr lang="en-US"/>
        </a:p>
      </dgm:t>
    </dgm:pt>
    <dgm:pt modelId="{DE6C8DF8-392E-E048-834D-0C99B4AF9CD7}" type="parTrans" cxnId="{8D375D04-98C3-D146-A601-B7B14675059C}">
      <dgm:prSet/>
      <dgm:spPr/>
      <dgm:t>
        <a:bodyPr/>
        <a:lstStyle/>
        <a:p>
          <a:endParaRPr lang="en-US"/>
        </a:p>
      </dgm:t>
    </dgm:pt>
    <dgm:pt modelId="{329F104B-5E96-BC47-A612-BFA00F90D6A7}" type="pres">
      <dgm:prSet presAssocID="{F3F3DBE3-C616-3B46-8275-49F26DBCA056}" presName="Name0" presStyleCnt="0">
        <dgm:presLayoutVars>
          <dgm:chMax val="21"/>
          <dgm:chPref val="21"/>
        </dgm:presLayoutVars>
      </dgm:prSet>
      <dgm:spPr/>
      <dgm:t>
        <a:bodyPr/>
        <a:lstStyle/>
        <a:p>
          <a:endParaRPr lang="en-US"/>
        </a:p>
      </dgm:t>
    </dgm:pt>
    <dgm:pt modelId="{C8AF56CF-64D4-A345-8E20-4044C1957FF1}" type="pres">
      <dgm:prSet presAssocID="{7A63331A-C946-444B-8C13-622052FB6F60}" presName="text1" presStyleCnt="0"/>
      <dgm:spPr/>
    </dgm:pt>
    <dgm:pt modelId="{FD17A5D8-858B-4843-B6BB-5F6EC4F5C033}" type="pres">
      <dgm:prSet presAssocID="{7A63331A-C946-444B-8C13-622052FB6F60}" presName="textRepeatNode" presStyleLbl="alignNode1" presStyleIdx="0" presStyleCnt="5" custLinFactNeighborX="-86055" custLinFactNeighborY="-54664">
        <dgm:presLayoutVars>
          <dgm:chMax val="0"/>
          <dgm:chPref val="0"/>
          <dgm:bulletEnabled val="1"/>
        </dgm:presLayoutVars>
      </dgm:prSet>
      <dgm:spPr/>
      <dgm:t>
        <a:bodyPr/>
        <a:lstStyle/>
        <a:p>
          <a:endParaRPr lang="en-US"/>
        </a:p>
      </dgm:t>
    </dgm:pt>
    <dgm:pt modelId="{C167CB71-6298-4D46-9CC7-1FFA0555AEFD}" type="pres">
      <dgm:prSet presAssocID="{7A63331A-C946-444B-8C13-622052FB6F60}" presName="textaccent1" presStyleCnt="0"/>
      <dgm:spPr/>
    </dgm:pt>
    <dgm:pt modelId="{F89BCB8B-911D-874B-A499-AFA243FB6CAD}" type="pres">
      <dgm:prSet presAssocID="{7A63331A-C946-444B-8C13-622052FB6F60}" presName="accentRepeatNode" presStyleLbl="solidAlignAcc1" presStyleIdx="0" presStyleCnt="10" custLinFactX="-85342" custLinFactY="-10133" custLinFactNeighborX="-100000" custLinFactNeighborY="-100000"/>
      <dgm:spPr/>
    </dgm:pt>
    <dgm:pt modelId="{D6571E26-6AAC-D546-A500-D10D8978633B}" type="pres">
      <dgm:prSet presAssocID="{4374EC29-EC46-F047-8658-D99D70C3D251}" presName="image1" presStyleCnt="0"/>
      <dgm:spPr/>
    </dgm:pt>
    <dgm:pt modelId="{A0E7D1AE-21B3-1842-89B6-F5A65B7FB7A3}" type="pres">
      <dgm:prSet presAssocID="{4374EC29-EC46-F047-8658-D99D70C3D251}" presName="imageRepeatNode" presStyleLbl="alignAcc1" presStyleIdx="0" presStyleCnt="5" custLinFactNeighborX="85425" custLinFactNeighborY="54050"/>
      <dgm:spPr/>
      <dgm:t>
        <a:bodyPr/>
        <a:lstStyle/>
        <a:p>
          <a:endParaRPr lang="en-US"/>
        </a:p>
      </dgm:t>
    </dgm:pt>
    <dgm:pt modelId="{7225D69A-BA2D-5B4C-80F7-40FE7FCB8D10}" type="pres">
      <dgm:prSet presAssocID="{4374EC29-EC46-F047-8658-D99D70C3D251}" presName="imageaccent1" presStyleCnt="0"/>
      <dgm:spPr/>
    </dgm:pt>
    <dgm:pt modelId="{C80C9880-7B49-DC49-B162-4F286078388B}" type="pres">
      <dgm:prSet presAssocID="{4374EC29-EC46-F047-8658-D99D70C3D251}" presName="accentRepeatNode" presStyleLbl="solidAlignAcc1" presStyleIdx="1" presStyleCnt="10" custLinFactX="67253" custLinFactNeighborX="100000" custLinFactNeighborY="94398"/>
      <dgm:spPr/>
    </dgm:pt>
    <dgm:pt modelId="{31E498B7-6D95-7346-BC64-5121865EBC20}" type="pres">
      <dgm:prSet presAssocID="{F12872B5-4201-1E49-A032-9F057CE8573B}" presName="text2" presStyleCnt="0"/>
      <dgm:spPr/>
    </dgm:pt>
    <dgm:pt modelId="{37E71FAB-C072-BD43-8225-8845B2F5E8CC}" type="pres">
      <dgm:prSet presAssocID="{F12872B5-4201-1E49-A032-9F057CE8573B}" presName="textRepeatNode" presStyleLbl="alignNode1" presStyleIdx="1" presStyleCnt="5" custLinFactNeighborX="-88060" custLinFactNeighborY="-57120">
        <dgm:presLayoutVars>
          <dgm:chMax val="0"/>
          <dgm:chPref val="0"/>
          <dgm:bulletEnabled val="1"/>
        </dgm:presLayoutVars>
      </dgm:prSet>
      <dgm:spPr/>
      <dgm:t>
        <a:bodyPr/>
        <a:lstStyle/>
        <a:p>
          <a:endParaRPr lang="en-US"/>
        </a:p>
      </dgm:t>
    </dgm:pt>
    <dgm:pt modelId="{AB0A2E13-1356-8841-A180-8356ADADDD8B}" type="pres">
      <dgm:prSet presAssocID="{F12872B5-4201-1E49-A032-9F057CE8573B}" presName="textaccent2" presStyleCnt="0"/>
      <dgm:spPr/>
    </dgm:pt>
    <dgm:pt modelId="{5C4E1317-78F7-F548-8C2C-E03323E5B888}" type="pres">
      <dgm:prSet presAssocID="{F12872B5-4201-1E49-A032-9F057CE8573B}" presName="accentRepeatNode" presStyleLbl="solidAlignAcc1" presStyleIdx="2" presStyleCnt="10" custLinFactX="-359445" custLinFactY="-600000" custLinFactNeighborX="-400000" custLinFactNeighborY="-606224"/>
      <dgm:spPr/>
    </dgm:pt>
    <dgm:pt modelId="{8F125996-96A1-BA4B-9CE7-6C68FB1D5B2C}" type="pres">
      <dgm:prSet presAssocID="{09978F3E-4A31-2F4A-8F43-1B97F60F82EC}" presName="image2" presStyleCnt="0"/>
      <dgm:spPr/>
    </dgm:pt>
    <dgm:pt modelId="{C53CF8C4-B6F2-B347-A1C5-41089BE9C917}" type="pres">
      <dgm:prSet presAssocID="{09978F3E-4A31-2F4A-8F43-1B97F60F82EC}" presName="imageRepeatNode" presStyleLbl="alignAcc1" presStyleIdx="1" presStyleCnt="5"/>
      <dgm:spPr/>
      <dgm:t>
        <a:bodyPr/>
        <a:lstStyle/>
        <a:p>
          <a:endParaRPr lang="en-US"/>
        </a:p>
      </dgm:t>
    </dgm:pt>
    <dgm:pt modelId="{2B17FE15-C965-5848-B5AA-4E9669691E41}" type="pres">
      <dgm:prSet presAssocID="{09978F3E-4A31-2F4A-8F43-1B97F60F82EC}" presName="imageaccent2" presStyleCnt="0"/>
      <dgm:spPr/>
    </dgm:pt>
    <dgm:pt modelId="{DD98FBA0-1325-524E-B6AE-49400F7E9879}" type="pres">
      <dgm:prSet presAssocID="{09978F3E-4A31-2F4A-8F43-1B97F60F82EC}" presName="accentRepeatNode" presStyleLbl="solidAlignAcc1" presStyleIdx="3" presStyleCnt="10"/>
      <dgm:spPr/>
    </dgm:pt>
    <dgm:pt modelId="{3A45F317-4C47-DD40-9389-981C65957B83}" type="pres">
      <dgm:prSet presAssocID="{554EA551-2942-5744-AFF4-B537EBADFBB2}" presName="text3" presStyleCnt="0"/>
      <dgm:spPr/>
    </dgm:pt>
    <dgm:pt modelId="{7E972A90-9411-2B42-96D9-A42FB5FC6596}" type="pres">
      <dgm:prSet presAssocID="{554EA551-2942-5744-AFF4-B537EBADFBB2}" presName="textRepeatNode" presStyleLbl="alignNode1" presStyleIdx="2" presStyleCnt="5" custLinFactNeighborX="85952" custLinFactNeighborY="54050">
        <dgm:presLayoutVars>
          <dgm:chMax val="0"/>
          <dgm:chPref val="0"/>
          <dgm:bulletEnabled val="1"/>
        </dgm:presLayoutVars>
      </dgm:prSet>
      <dgm:spPr/>
      <dgm:t>
        <a:bodyPr/>
        <a:lstStyle/>
        <a:p>
          <a:endParaRPr lang="en-US"/>
        </a:p>
      </dgm:t>
    </dgm:pt>
    <dgm:pt modelId="{B7405C1D-3700-0C48-8181-47DC54301201}" type="pres">
      <dgm:prSet presAssocID="{554EA551-2942-5744-AFF4-B537EBADFBB2}" presName="textaccent3" presStyleCnt="0"/>
      <dgm:spPr/>
    </dgm:pt>
    <dgm:pt modelId="{53214A49-CB06-B247-B6E5-8DAE78EEF32D}" type="pres">
      <dgm:prSet presAssocID="{554EA551-2942-5744-AFF4-B537EBADFBB2}" presName="accentRepeatNode" presStyleLbl="solidAlignAcc1" presStyleIdx="4" presStyleCnt="10" custLinFactX="341360" custLinFactY="580001" custLinFactNeighborX="400000" custLinFactNeighborY="600000"/>
      <dgm:spPr/>
    </dgm:pt>
    <dgm:pt modelId="{42D4B2CD-C56A-F94A-889D-6995F43AC35C}" type="pres">
      <dgm:prSet presAssocID="{65DBDE44-6B90-E043-ACAA-FA9126416293}" presName="image3" presStyleCnt="0"/>
      <dgm:spPr/>
    </dgm:pt>
    <dgm:pt modelId="{33F09F42-8317-7742-B8A4-56D49B6D19B5}" type="pres">
      <dgm:prSet presAssocID="{65DBDE44-6B90-E043-ACAA-FA9126416293}" presName="imageRepeatNode" presStyleLbl="alignAcc1" presStyleIdx="2" presStyleCnt="5"/>
      <dgm:spPr/>
      <dgm:t>
        <a:bodyPr/>
        <a:lstStyle/>
        <a:p>
          <a:endParaRPr lang="en-US"/>
        </a:p>
      </dgm:t>
    </dgm:pt>
    <dgm:pt modelId="{0283AF2E-5BED-4047-8F1F-CD492816641D}" type="pres">
      <dgm:prSet presAssocID="{65DBDE44-6B90-E043-ACAA-FA9126416293}" presName="imageaccent3" presStyleCnt="0"/>
      <dgm:spPr/>
    </dgm:pt>
    <dgm:pt modelId="{2495BDC9-A845-3942-8DB3-C3B36CC9FEB9}" type="pres">
      <dgm:prSet presAssocID="{65DBDE44-6B90-E043-ACAA-FA9126416293}" presName="accentRepeatNode" presStyleLbl="solidAlignAcc1" presStyleIdx="5" presStyleCnt="10"/>
      <dgm:spPr/>
    </dgm:pt>
    <dgm:pt modelId="{48F411F1-5ABA-824F-B71D-F29E48969BA4}" type="pres">
      <dgm:prSet presAssocID="{2ABF6988-A29A-C14A-9FD8-C33EB4309DCC}" presName="text4" presStyleCnt="0"/>
      <dgm:spPr/>
    </dgm:pt>
    <dgm:pt modelId="{824CC2F5-17EA-2343-BF3D-D0C9FEAE83A8}" type="pres">
      <dgm:prSet presAssocID="{2ABF6988-A29A-C14A-9FD8-C33EB4309DCC}" presName="textRepeatNode" presStyleLbl="alignNode1" presStyleIdx="3" presStyleCnt="5">
        <dgm:presLayoutVars>
          <dgm:chMax val="0"/>
          <dgm:chPref val="0"/>
          <dgm:bulletEnabled val="1"/>
        </dgm:presLayoutVars>
      </dgm:prSet>
      <dgm:spPr/>
      <dgm:t>
        <a:bodyPr/>
        <a:lstStyle/>
        <a:p>
          <a:endParaRPr lang="en-US"/>
        </a:p>
      </dgm:t>
    </dgm:pt>
    <dgm:pt modelId="{49CF65F7-4E98-5F4F-8CB6-2D1FA95944FE}" type="pres">
      <dgm:prSet presAssocID="{2ABF6988-A29A-C14A-9FD8-C33EB4309DCC}" presName="textaccent4" presStyleCnt="0"/>
      <dgm:spPr/>
    </dgm:pt>
    <dgm:pt modelId="{B39171CA-EB1F-4C4C-A68F-9EF272717343}" type="pres">
      <dgm:prSet presAssocID="{2ABF6988-A29A-C14A-9FD8-C33EB4309DCC}" presName="accentRepeatNode" presStyleLbl="solidAlignAcc1" presStyleIdx="6" presStyleCnt="10"/>
      <dgm:spPr/>
    </dgm:pt>
    <dgm:pt modelId="{2C937557-05A9-BC4F-9884-BE25B415A37D}" type="pres">
      <dgm:prSet presAssocID="{F23F7FFA-16C5-1E4F-8324-A421A0F131A3}" presName="image4" presStyleCnt="0"/>
      <dgm:spPr/>
    </dgm:pt>
    <dgm:pt modelId="{0E7A8C1F-C02B-5A41-B9F3-97BF72316333}" type="pres">
      <dgm:prSet presAssocID="{F23F7FFA-16C5-1E4F-8324-A421A0F131A3}" presName="imageRepeatNode" presStyleLbl="alignAcc1" presStyleIdx="3" presStyleCnt="5"/>
      <dgm:spPr/>
      <dgm:t>
        <a:bodyPr/>
        <a:lstStyle/>
        <a:p>
          <a:endParaRPr lang="en-US"/>
        </a:p>
      </dgm:t>
    </dgm:pt>
    <dgm:pt modelId="{20FF55B6-74FA-E445-89F7-95CA5640E84E}" type="pres">
      <dgm:prSet presAssocID="{F23F7FFA-16C5-1E4F-8324-A421A0F131A3}" presName="imageaccent4" presStyleCnt="0"/>
      <dgm:spPr/>
    </dgm:pt>
    <dgm:pt modelId="{1C1CE8CE-2186-7D4E-AECB-24C8B702F630}" type="pres">
      <dgm:prSet presAssocID="{F23F7FFA-16C5-1E4F-8324-A421A0F131A3}" presName="accentRepeatNode" presStyleLbl="solidAlignAcc1" presStyleIdx="7" presStyleCnt="10"/>
      <dgm:spPr/>
    </dgm:pt>
    <dgm:pt modelId="{EB83A6FF-2415-C041-A3CC-EE2DFF7AEF7D}" type="pres">
      <dgm:prSet presAssocID="{42263DAC-9F9F-B840-8872-88407E37EB82}" presName="text5" presStyleCnt="0"/>
      <dgm:spPr/>
    </dgm:pt>
    <dgm:pt modelId="{07608ED5-D363-3745-A9D7-87A616992022}" type="pres">
      <dgm:prSet presAssocID="{42263DAC-9F9F-B840-8872-88407E37EB82}" presName="textRepeatNode" presStyleLbl="alignNode1" presStyleIdx="4" presStyleCnt="5">
        <dgm:presLayoutVars>
          <dgm:chMax val="0"/>
          <dgm:chPref val="0"/>
          <dgm:bulletEnabled val="1"/>
        </dgm:presLayoutVars>
      </dgm:prSet>
      <dgm:spPr/>
      <dgm:t>
        <a:bodyPr/>
        <a:lstStyle/>
        <a:p>
          <a:endParaRPr lang="en-US"/>
        </a:p>
      </dgm:t>
    </dgm:pt>
    <dgm:pt modelId="{7E0A0A87-8F87-354A-B8BE-6892254A9F85}" type="pres">
      <dgm:prSet presAssocID="{42263DAC-9F9F-B840-8872-88407E37EB82}" presName="textaccent5" presStyleCnt="0"/>
      <dgm:spPr/>
    </dgm:pt>
    <dgm:pt modelId="{094749A8-CEC3-1040-B6F2-CB1CFBF3EE3C}" type="pres">
      <dgm:prSet presAssocID="{42263DAC-9F9F-B840-8872-88407E37EB82}" presName="accentRepeatNode" presStyleLbl="solidAlignAcc1" presStyleIdx="8" presStyleCnt="10"/>
      <dgm:spPr/>
    </dgm:pt>
    <dgm:pt modelId="{0BBDC222-F916-B941-87E7-2D943A6687F1}" type="pres">
      <dgm:prSet presAssocID="{54163501-0E99-AF44-8A7D-1EF1941B9B23}" presName="image5" presStyleCnt="0"/>
      <dgm:spPr/>
    </dgm:pt>
    <dgm:pt modelId="{3972241D-AE77-B846-ABF1-DE5537600659}" type="pres">
      <dgm:prSet presAssocID="{54163501-0E99-AF44-8A7D-1EF1941B9B23}" presName="imageRepeatNode" presStyleLbl="alignAcc1" presStyleIdx="4" presStyleCnt="5"/>
      <dgm:spPr/>
      <dgm:t>
        <a:bodyPr/>
        <a:lstStyle/>
        <a:p>
          <a:endParaRPr lang="en-US"/>
        </a:p>
      </dgm:t>
    </dgm:pt>
    <dgm:pt modelId="{436F8CDF-C39A-FD46-BB24-4A9A94479A47}" type="pres">
      <dgm:prSet presAssocID="{54163501-0E99-AF44-8A7D-1EF1941B9B23}" presName="imageaccent5" presStyleCnt="0"/>
      <dgm:spPr/>
    </dgm:pt>
    <dgm:pt modelId="{38B1B12B-AD45-7A4C-840A-797C0141FED9}" type="pres">
      <dgm:prSet presAssocID="{54163501-0E99-AF44-8A7D-1EF1941B9B23}" presName="accentRepeatNode" presStyleLbl="solidAlignAcc1" presStyleIdx="9" presStyleCnt="10"/>
      <dgm:spPr/>
    </dgm:pt>
  </dgm:ptLst>
  <dgm:cxnLst>
    <dgm:cxn modelId="{A7C03C09-FA23-4F4C-88D6-46E12B8BB131}" type="presOf" srcId="{54163501-0E99-AF44-8A7D-1EF1941B9B23}" destId="{3972241D-AE77-B846-ABF1-DE5537600659}" srcOrd="0" destOrd="0" presId="urn:microsoft.com/office/officeart/2008/layout/HexagonCluster"/>
    <dgm:cxn modelId="{0F878950-611E-754D-9E8C-30FAD53EBB73}" srcId="{F3F3DBE3-C616-3B46-8275-49F26DBCA056}" destId="{42263DAC-9F9F-B840-8872-88407E37EB82}" srcOrd="4" destOrd="0" parTransId="{2F37C8D8-1E08-274B-99AF-6134200EB7F5}" sibTransId="{54163501-0E99-AF44-8A7D-1EF1941B9B23}"/>
    <dgm:cxn modelId="{0F2C8332-C821-AB40-84A4-D53C2503788A}" type="presOf" srcId="{09978F3E-4A31-2F4A-8F43-1B97F60F82EC}" destId="{C53CF8C4-B6F2-B347-A1C5-41089BE9C917}" srcOrd="0" destOrd="0" presId="urn:microsoft.com/office/officeart/2008/layout/HexagonCluster"/>
    <dgm:cxn modelId="{CF185D3B-B0DA-F74A-9F0B-6A6614AA192F}" type="presOf" srcId="{7A63331A-C946-444B-8C13-622052FB6F60}" destId="{FD17A5D8-858B-4843-B6BB-5F6EC4F5C033}" srcOrd="0" destOrd="0" presId="urn:microsoft.com/office/officeart/2008/layout/HexagonCluster"/>
    <dgm:cxn modelId="{FBFE22DA-FA84-4746-8993-3CF752865251}" type="presOf" srcId="{4374EC29-EC46-F047-8658-D99D70C3D251}" destId="{A0E7D1AE-21B3-1842-89B6-F5A65B7FB7A3}" srcOrd="0" destOrd="0" presId="urn:microsoft.com/office/officeart/2008/layout/HexagonCluster"/>
    <dgm:cxn modelId="{2DB464B7-30A7-7B4A-A776-BA72D8973E46}" srcId="{F3F3DBE3-C616-3B46-8275-49F26DBCA056}" destId="{554EA551-2942-5744-AFF4-B537EBADFBB2}" srcOrd="2" destOrd="0" parTransId="{52C0F5C1-CA14-434D-A449-2BADF847EFB5}" sibTransId="{65DBDE44-6B90-E043-ACAA-FA9126416293}"/>
    <dgm:cxn modelId="{D8DA7854-E0D8-BE40-B051-95B28A7B079D}" srcId="{F3F3DBE3-C616-3B46-8275-49F26DBCA056}" destId="{2ABF6988-A29A-C14A-9FD8-C33EB4309DCC}" srcOrd="3" destOrd="0" parTransId="{E73AEFC9-A00B-AF44-BA41-97F4401C2CD6}" sibTransId="{F23F7FFA-16C5-1E4F-8324-A421A0F131A3}"/>
    <dgm:cxn modelId="{9C4E4D56-8BB8-264C-B4B9-F131E007A0E4}" type="presOf" srcId="{F23F7FFA-16C5-1E4F-8324-A421A0F131A3}" destId="{0E7A8C1F-C02B-5A41-B9F3-97BF72316333}" srcOrd="0" destOrd="0" presId="urn:microsoft.com/office/officeart/2008/layout/HexagonCluster"/>
    <dgm:cxn modelId="{9BE8A81E-F98C-1F45-A755-2A3D0BC44610}" type="presOf" srcId="{65DBDE44-6B90-E043-ACAA-FA9126416293}" destId="{33F09F42-8317-7742-B8A4-56D49B6D19B5}" srcOrd="0" destOrd="0" presId="urn:microsoft.com/office/officeart/2008/layout/HexagonCluster"/>
    <dgm:cxn modelId="{3D23600A-B98F-1A44-A9ED-1A41C1AD8188}" type="presOf" srcId="{2ABF6988-A29A-C14A-9FD8-C33EB4309DCC}" destId="{824CC2F5-17EA-2343-BF3D-D0C9FEAE83A8}" srcOrd="0" destOrd="0" presId="urn:microsoft.com/office/officeart/2008/layout/HexagonCluster"/>
    <dgm:cxn modelId="{16F23AA2-0997-4C48-B9B5-9F794AE56B51}" type="presOf" srcId="{554EA551-2942-5744-AFF4-B537EBADFBB2}" destId="{7E972A90-9411-2B42-96D9-A42FB5FC6596}" srcOrd="0" destOrd="0" presId="urn:microsoft.com/office/officeart/2008/layout/HexagonCluster"/>
    <dgm:cxn modelId="{C99DBDA5-AE2E-4747-A7CA-E53350945436}" type="presOf" srcId="{42263DAC-9F9F-B840-8872-88407E37EB82}" destId="{07608ED5-D363-3745-A9D7-87A616992022}" srcOrd="0" destOrd="0" presId="urn:microsoft.com/office/officeart/2008/layout/HexagonCluster"/>
    <dgm:cxn modelId="{09E69C4E-0FB7-024F-9757-B738C0F04914}" type="presOf" srcId="{F3F3DBE3-C616-3B46-8275-49F26DBCA056}" destId="{329F104B-5E96-BC47-A612-BFA00F90D6A7}" srcOrd="0" destOrd="0" presId="urn:microsoft.com/office/officeart/2008/layout/HexagonCluster"/>
    <dgm:cxn modelId="{8F8BB900-D3DD-004D-8D69-C905BD7116B7}" srcId="{F3F3DBE3-C616-3B46-8275-49F26DBCA056}" destId="{F12872B5-4201-1E49-A032-9F057CE8573B}" srcOrd="1" destOrd="0" parTransId="{61F0C215-A994-B446-A155-8FCA7233703B}" sibTransId="{09978F3E-4A31-2F4A-8F43-1B97F60F82EC}"/>
    <dgm:cxn modelId="{33CCA525-1694-DF49-9E38-6617CC687949}" type="presOf" srcId="{F12872B5-4201-1E49-A032-9F057CE8573B}" destId="{37E71FAB-C072-BD43-8225-8845B2F5E8CC}" srcOrd="0" destOrd="0" presId="urn:microsoft.com/office/officeart/2008/layout/HexagonCluster"/>
    <dgm:cxn modelId="{8D375D04-98C3-D146-A601-B7B14675059C}" srcId="{F3F3DBE3-C616-3B46-8275-49F26DBCA056}" destId="{7A63331A-C946-444B-8C13-622052FB6F60}" srcOrd="0" destOrd="0" parTransId="{DE6C8DF8-392E-E048-834D-0C99B4AF9CD7}" sibTransId="{4374EC29-EC46-F047-8658-D99D70C3D251}"/>
    <dgm:cxn modelId="{5114D8A5-2B2C-DE45-A00A-451DC9C98EF4}" type="presParOf" srcId="{329F104B-5E96-BC47-A612-BFA00F90D6A7}" destId="{C8AF56CF-64D4-A345-8E20-4044C1957FF1}" srcOrd="0" destOrd="0" presId="urn:microsoft.com/office/officeart/2008/layout/HexagonCluster"/>
    <dgm:cxn modelId="{638B953D-E015-9C4F-A0FB-41FD06D828FA}" type="presParOf" srcId="{C8AF56CF-64D4-A345-8E20-4044C1957FF1}" destId="{FD17A5D8-858B-4843-B6BB-5F6EC4F5C033}" srcOrd="0" destOrd="0" presId="urn:microsoft.com/office/officeart/2008/layout/HexagonCluster"/>
    <dgm:cxn modelId="{DB70462F-27F4-8E4C-816A-F58649DFC418}" type="presParOf" srcId="{329F104B-5E96-BC47-A612-BFA00F90D6A7}" destId="{C167CB71-6298-4D46-9CC7-1FFA0555AEFD}" srcOrd="1" destOrd="0" presId="urn:microsoft.com/office/officeart/2008/layout/HexagonCluster"/>
    <dgm:cxn modelId="{BA32CFE2-AE4B-1643-8442-5109E6898870}" type="presParOf" srcId="{C167CB71-6298-4D46-9CC7-1FFA0555AEFD}" destId="{F89BCB8B-911D-874B-A499-AFA243FB6CAD}" srcOrd="0" destOrd="0" presId="urn:microsoft.com/office/officeart/2008/layout/HexagonCluster"/>
    <dgm:cxn modelId="{3083720B-834B-7244-A6A4-F68D420ED4B1}" type="presParOf" srcId="{329F104B-5E96-BC47-A612-BFA00F90D6A7}" destId="{D6571E26-6AAC-D546-A500-D10D8978633B}" srcOrd="2" destOrd="0" presId="urn:microsoft.com/office/officeart/2008/layout/HexagonCluster"/>
    <dgm:cxn modelId="{41A9AFBC-BEC4-DF49-89E8-E2A315E4C1B9}" type="presParOf" srcId="{D6571E26-6AAC-D546-A500-D10D8978633B}" destId="{A0E7D1AE-21B3-1842-89B6-F5A65B7FB7A3}" srcOrd="0" destOrd="0" presId="urn:microsoft.com/office/officeart/2008/layout/HexagonCluster"/>
    <dgm:cxn modelId="{9EDED72F-A104-2348-A1F3-254ADAFCEBF1}" type="presParOf" srcId="{329F104B-5E96-BC47-A612-BFA00F90D6A7}" destId="{7225D69A-BA2D-5B4C-80F7-40FE7FCB8D10}" srcOrd="3" destOrd="0" presId="urn:microsoft.com/office/officeart/2008/layout/HexagonCluster"/>
    <dgm:cxn modelId="{52E8ED57-6D05-E247-B69B-EBCE759AD4F1}" type="presParOf" srcId="{7225D69A-BA2D-5B4C-80F7-40FE7FCB8D10}" destId="{C80C9880-7B49-DC49-B162-4F286078388B}" srcOrd="0" destOrd="0" presId="urn:microsoft.com/office/officeart/2008/layout/HexagonCluster"/>
    <dgm:cxn modelId="{981C29F7-FBF4-9643-9B81-1A1A0AACDF77}" type="presParOf" srcId="{329F104B-5E96-BC47-A612-BFA00F90D6A7}" destId="{31E498B7-6D95-7346-BC64-5121865EBC20}" srcOrd="4" destOrd="0" presId="urn:microsoft.com/office/officeart/2008/layout/HexagonCluster"/>
    <dgm:cxn modelId="{64AD469C-D60D-1847-85FF-663ECD150BA2}" type="presParOf" srcId="{31E498B7-6D95-7346-BC64-5121865EBC20}" destId="{37E71FAB-C072-BD43-8225-8845B2F5E8CC}" srcOrd="0" destOrd="0" presId="urn:microsoft.com/office/officeart/2008/layout/HexagonCluster"/>
    <dgm:cxn modelId="{63C4CB0A-5A50-0548-82CD-3E4E4C1631D6}" type="presParOf" srcId="{329F104B-5E96-BC47-A612-BFA00F90D6A7}" destId="{AB0A2E13-1356-8841-A180-8356ADADDD8B}" srcOrd="5" destOrd="0" presId="urn:microsoft.com/office/officeart/2008/layout/HexagonCluster"/>
    <dgm:cxn modelId="{C74A804B-575C-704D-BFF3-5AAEBFE271A4}" type="presParOf" srcId="{AB0A2E13-1356-8841-A180-8356ADADDD8B}" destId="{5C4E1317-78F7-F548-8C2C-E03323E5B888}" srcOrd="0" destOrd="0" presId="urn:microsoft.com/office/officeart/2008/layout/HexagonCluster"/>
    <dgm:cxn modelId="{3BAE0DA4-8F39-C843-BDA2-5D295B71480A}" type="presParOf" srcId="{329F104B-5E96-BC47-A612-BFA00F90D6A7}" destId="{8F125996-96A1-BA4B-9CE7-6C68FB1D5B2C}" srcOrd="6" destOrd="0" presId="urn:microsoft.com/office/officeart/2008/layout/HexagonCluster"/>
    <dgm:cxn modelId="{9A374C39-615F-0F49-834A-6AABAB75AAC5}" type="presParOf" srcId="{8F125996-96A1-BA4B-9CE7-6C68FB1D5B2C}" destId="{C53CF8C4-B6F2-B347-A1C5-41089BE9C917}" srcOrd="0" destOrd="0" presId="urn:microsoft.com/office/officeart/2008/layout/HexagonCluster"/>
    <dgm:cxn modelId="{EE5E6188-719B-0D49-8F9B-632D539E589D}" type="presParOf" srcId="{329F104B-5E96-BC47-A612-BFA00F90D6A7}" destId="{2B17FE15-C965-5848-B5AA-4E9669691E41}" srcOrd="7" destOrd="0" presId="urn:microsoft.com/office/officeart/2008/layout/HexagonCluster"/>
    <dgm:cxn modelId="{61CDDBCA-7784-A941-8850-2185EF37B6A0}" type="presParOf" srcId="{2B17FE15-C965-5848-B5AA-4E9669691E41}" destId="{DD98FBA0-1325-524E-B6AE-49400F7E9879}" srcOrd="0" destOrd="0" presId="urn:microsoft.com/office/officeart/2008/layout/HexagonCluster"/>
    <dgm:cxn modelId="{5D1A6EA7-6D67-DB4C-9346-336B682D48E8}" type="presParOf" srcId="{329F104B-5E96-BC47-A612-BFA00F90D6A7}" destId="{3A45F317-4C47-DD40-9389-981C65957B83}" srcOrd="8" destOrd="0" presId="urn:microsoft.com/office/officeart/2008/layout/HexagonCluster"/>
    <dgm:cxn modelId="{CDB5E297-2BDA-2548-ADEC-DFC81CF2EEE8}" type="presParOf" srcId="{3A45F317-4C47-DD40-9389-981C65957B83}" destId="{7E972A90-9411-2B42-96D9-A42FB5FC6596}" srcOrd="0" destOrd="0" presId="urn:microsoft.com/office/officeart/2008/layout/HexagonCluster"/>
    <dgm:cxn modelId="{76BDC939-CDFA-7641-8B22-1BB837D1E363}" type="presParOf" srcId="{329F104B-5E96-BC47-A612-BFA00F90D6A7}" destId="{B7405C1D-3700-0C48-8181-47DC54301201}" srcOrd="9" destOrd="0" presId="urn:microsoft.com/office/officeart/2008/layout/HexagonCluster"/>
    <dgm:cxn modelId="{674EF342-81D6-B146-8A36-B87575F11BC9}" type="presParOf" srcId="{B7405C1D-3700-0C48-8181-47DC54301201}" destId="{53214A49-CB06-B247-B6E5-8DAE78EEF32D}" srcOrd="0" destOrd="0" presId="urn:microsoft.com/office/officeart/2008/layout/HexagonCluster"/>
    <dgm:cxn modelId="{E8CD1840-CA32-2D40-9FE4-EE31179232CF}" type="presParOf" srcId="{329F104B-5E96-BC47-A612-BFA00F90D6A7}" destId="{42D4B2CD-C56A-F94A-889D-6995F43AC35C}" srcOrd="10" destOrd="0" presId="urn:microsoft.com/office/officeart/2008/layout/HexagonCluster"/>
    <dgm:cxn modelId="{E7C39FBE-2F9D-604F-B169-DD97D9E1F4E6}" type="presParOf" srcId="{42D4B2CD-C56A-F94A-889D-6995F43AC35C}" destId="{33F09F42-8317-7742-B8A4-56D49B6D19B5}" srcOrd="0" destOrd="0" presId="urn:microsoft.com/office/officeart/2008/layout/HexagonCluster"/>
    <dgm:cxn modelId="{7A4D7B8D-287D-4A44-9F77-87B873A2523E}" type="presParOf" srcId="{329F104B-5E96-BC47-A612-BFA00F90D6A7}" destId="{0283AF2E-5BED-4047-8F1F-CD492816641D}" srcOrd="11" destOrd="0" presId="urn:microsoft.com/office/officeart/2008/layout/HexagonCluster"/>
    <dgm:cxn modelId="{69E959E2-830E-6640-AA6D-044A463BB569}" type="presParOf" srcId="{0283AF2E-5BED-4047-8F1F-CD492816641D}" destId="{2495BDC9-A845-3942-8DB3-C3B36CC9FEB9}" srcOrd="0" destOrd="0" presId="urn:microsoft.com/office/officeart/2008/layout/HexagonCluster"/>
    <dgm:cxn modelId="{EB090E8A-69CF-2340-BD3E-603ABE251E35}" type="presParOf" srcId="{329F104B-5E96-BC47-A612-BFA00F90D6A7}" destId="{48F411F1-5ABA-824F-B71D-F29E48969BA4}" srcOrd="12" destOrd="0" presId="urn:microsoft.com/office/officeart/2008/layout/HexagonCluster"/>
    <dgm:cxn modelId="{17980922-E491-6244-A8AF-9210464691D6}" type="presParOf" srcId="{48F411F1-5ABA-824F-B71D-F29E48969BA4}" destId="{824CC2F5-17EA-2343-BF3D-D0C9FEAE83A8}" srcOrd="0" destOrd="0" presId="urn:microsoft.com/office/officeart/2008/layout/HexagonCluster"/>
    <dgm:cxn modelId="{E442655C-A67F-B145-B138-4991F8A5BA7F}" type="presParOf" srcId="{329F104B-5E96-BC47-A612-BFA00F90D6A7}" destId="{49CF65F7-4E98-5F4F-8CB6-2D1FA95944FE}" srcOrd="13" destOrd="0" presId="urn:microsoft.com/office/officeart/2008/layout/HexagonCluster"/>
    <dgm:cxn modelId="{99A29243-4F45-4D4E-8CCC-274FF5405368}" type="presParOf" srcId="{49CF65F7-4E98-5F4F-8CB6-2D1FA95944FE}" destId="{B39171CA-EB1F-4C4C-A68F-9EF272717343}" srcOrd="0" destOrd="0" presId="urn:microsoft.com/office/officeart/2008/layout/HexagonCluster"/>
    <dgm:cxn modelId="{6AE968B7-7D28-3C4B-B28F-A15DD158C31E}" type="presParOf" srcId="{329F104B-5E96-BC47-A612-BFA00F90D6A7}" destId="{2C937557-05A9-BC4F-9884-BE25B415A37D}" srcOrd="14" destOrd="0" presId="urn:microsoft.com/office/officeart/2008/layout/HexagonCluster"/>
    <dgm:cxn modelId="{5D2E3F1C-5C5E-CA4F-A85C-9201AE752AE7}" type="presParOf" srcId="{2C937557-05A9-BC4F-9884-BE25B415A37D}" destId="{0E7A8C1F-C02B-5A41-B9F3-97BF72316333}" srcOrd="0" destOrd="0" presId="urn:microsoft.com/office/officeart/2008/layout/HexagonCluster"/>
    <dgm:cxn modelId="{C3D266D0-EF13-2C4D-98A7-5FA16698E64F}" type="presParOf" srcId="{329F104B-5E96-BC47-A612-BFA00F90D6A7}" destId="{20FF55B6-74FA-E445-89F7-95CA5640E84E}" srcOrd="15" destOrd="0" presId="urn:microsoft.com/office/officeart/2008/layout/HexagonCluster"/>
    <dgm:cxn modelId="{8F707688-1A64-7848-857B-006AC86B0A10}" type="presParOf" srcId="{20FF55B6-74FA-E445-89F7-95CA5640E84E}" destId="{1C1CE8CE-2186-7D4E-AECB-24C8B702F630}" srcOrd="0" destOrd="0" presId="urn:microsoft.com/office/officeart/2008/layout/HexagonCluster"/>
    <dgm:cxn modelId="{C5EF4D5A-C0DB-9547-917A-5F7F79C6B2D8}" type="presParOf" srcId="{329F104B-5E96-BC47-A612-BFA00F90D6A7}" destId="{EB83A6FF-2415-C041-A3CC-EE2DFF7AEF7D}" srcOrd="16" destOrd="0" presId="urn:microsoft.com/office/officeart/2008/layout/HexagonCluster"/>
    <dgm:cxn modelId="{C36F945D-6A44-5E41-BD32-129712F77736}" type="presParOf" srcId="{EB83A6FF-2415-C041-A3CC-EE2DFF7AEF7D}" destId="{07608ED5-D363-3745-A9D7-87A616992022}" srcOrd="0" destOrd="0" presId="urn:microsoft.com/office/officeart/2008/layout/HexagonCluster"/>
    <dgm:cxn modelId="{967929A9-9028-D443-8307-352DCF08BEFA}" type="presParOf" srcId="{329F104B-5E96-BC47-A612-BFA00F90D6A7}" destId="{7E0A0A87-8F87-354A-B8BE-6892254A9F85}" srcOrd="17" destOrd="0" presId="urn:microsoft.com/office/officeart/2008/layout/HexagonCluster"/>
    <dgm:cxn modelId="{CED60A2A-1E0A-3F4A-B570-6DA2CC369228}" type="presParOf" srcId="{7E0A0A87-8F87-354A-B8BE-6892254A9F85}" destId="{094749A8-CEC3-1040-B6F2-CB1CFBF3EE3C}" srcOrd="0" destOrd="0" presId="urn:microsoft.com/office/officeart/2008/layout/HexagonCluster"/>
    <dgm:cxn modelId="{A14A512F-38A3-FB41-BCA9-5D6B51D98717}" type="presParOf" srcId="{329F104B-5E96-BC47-A612-BFA00F90D6A7}" destId="{0BBDC222-F916-B941-87E7-2D943A6687F1}" srcOrd="18" destOrd="0" presId="urn:microsoft.com/office/officeart/2008/layout/HexagonCluster"/>
    <dgm:cxn modelId="{F77DA1AF-1E12-EC42-936E-DB710623862D}" type="presParOf" srcId="{0BBDC222-F916-B941-87E7-2D943A6687F1}" destId="{3972241D-AE77-B846-ABF1-DE5537600659}" srcOrd="0" destOrd="0" presId="urn:microsoft.com/office/officeart/2008/layout/HexagonCluster"/>
    <dgm:cxn modelId="{065B13D5-B915-E748-84BC-69F4EC65DAD0}" type="presParOf" srcId="{329F104B-5E96-BC47-A612-BFA00F90D6A7}" destId="{436F8CDF-C39A-FD46-BB24-4A9A94479A47}" srcOrd="19" destOrd="0" presId="urn:microsoft.com/office/officeart/2008/layout/HexagonCluster"/>
    <dgm:cxn modelId="{F4A9E432-A885-8A48-9893-A3EF90819E97}" type="presParOf" srcId="{436F8CDF-C39A-FD46-BB24-4A9A94479A47}" destId="{38B1B12B-AD45-7A4C-840A-797C0141FED9}" srcOrd="0" destOrd="0" presId="urn:microsoft.com/office/officeart/2008/layout/Hexagon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17A5D8-858B-4843-B6BB-5F6EC4F5C033}">
      <dsp:nvSpPr>
        <dsp:cNvPr id="0" name=""/>
        <dsp:cNvSpPr/>
      </dsp:nvSpPr>
      <dsp:spPr>
        <a:xfrm>
          <a:off x="2" y="2449789"/>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endParaRPr lang="en-US" sz="1700" kern="1200" dirty="0"/>
        </a:p>
      </dsp:txBody>
      <dsp:txXfrm>
        <a:off x="248678" y="2663285"/>
        <a:ext cx="1108279" cy="951490"/>
      </dsp:txXfrm>
    </dsp:sp>
    <dsp:sp modelId="{F89BCB8B-911D-874B-A499-AFA243FB6CAD}">
      <dsp:nvSpPr>
        <dsp:cNvPr id="0" name=""/>
        <dsp:cNvSpPr/>
      </dsp:nvSpPr>
      <dsp:spPr>
        <a:xfrm>
          <a:off x="1072901" y="3641933"/>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A0E7D1AE-21B3-1842-89B6-F5A65B7FB7A3}">
      <dsp:nvSpPr>
        <dsp:cNvPr id="0" name=""/>
        <dsp:cNvSpPr/>
      </dsp:nvSpPr>
      <dsp:spPr>
        <a:xfrm>
          <a:off x="1371610" y="3186319"/>
          <a:ext cx="1605631" cy="1378482"/>
        </a:xfrm>
        <a:prstGeom prst="hexagon">
          <a:avLst>
            <a:gd name="adj" fmla="val 25000"/>
            <a:gd name="vf" fmla="val 115470"/>
          </a:avLst>
        </a:prstGeom>
        <a:blipFill>
          <a:blip xmlns:r="http://schemas.openxmlformats.org/officeDocument/2006/relationships" r:embed="rId1">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80C9880-7B49-DC49-B162-4F286078388B}">
      <dsp:nvSpPr>
        <dsp:cNvPr id="0" name=""/>
        <dsp:cNvSpPr/>
      </dsp:nvSpPr>
      <dsp:spPr>
        <a:xfrm>
          <a:off x="1413191" y="3789040"/>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7E71FAB-C072-BD43-8225-8845B2F5E8CC}">
      <dsp:nvSpPr>
        <dsp:cNvPr id="0" name=""/>
        <dsp:cNvSpPr/>
      </dsp:nvSpPr>
      <dsp:spPr>
        <a:xfrm>
          <a:off x="1349537" y="1649458"/>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1. </a:t>
          </a:r>
          <a:r>
            <a:rPr lang="en-US" sz="1700" kern="1200" dirty="0"/>
            <a:t/>
          </a:r>
          <a:br>
            <a:rPr lang="en-US" sz="1700" kern="1200" dirty="0"/>
          </a:br>
          <a:r>
            <a:rPr lang="en-US" sz="1700" kern="1200" dirty="0" err="1" smtClean="0"/>
            <a:t>Interneti</a:t>
          </a:r>
          <a:endParaRPr lang="en-US" sz="1700" kern="1200" dirty="0"/>
        </a:p>
      </dsp:txBody>
      <dsp:txXfrm>
        <a:off x="1598213" y="1862954"/>
        <a:ext cx="1108279" cy="951490"/>
      </dsp:txXfrm>
    </dsp:sp>
    <dsp:sp modelId="{5C4E1317-78F7-F548-8C2C-E03323E5B888}">
      <dsp:nvSpPr>
        <dsp:cNvPr id="0" name=""/>
        <dsp:cNvSpPr/>
      </dsp:nvSpPr>
      <dsp:spPr>
        <a:xfrm>
          <a:off x="2446094" y="1681971"/>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C53CF8C4-B6F2-B347-A1C5-41089BE9C917}">
      <dsp:nvSpPr>
        <dsp:cNvPr id="0" name=""/>
        <dsp:cNvSpPr/>
      </dsp:nvSpPr>
      <dsp:spPr>
        <a:xfrm>
          <a:off x="4144333" y="3200387"/>
          <a:ext cx="1605631" cy="1378482"/>
        </a:xfrm>
        <a:prstGeom prst="hexagon">
          <a:avLst>
            <a:gd name="adj" fmla="val 25000"/>
            <a:gd name="vf" fmla="val 115470"/>
          </a:avLst>
        </a:prstGeom>
        <a:blipFill>
          <a:blip xmlns:r="http://schemas.openxmlformats.org/officeDocument/2006/relationships" r:embed="rId2">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D98FBA0-1325-524E-B6AE-49400F7E9879}">
      <dsp:nvSpPr>
        <dsp:cNvPr id="0" name=""/>
        <dsp:cNvSpPr/>
      </dsp:nvSpPr>
      <dsp:spPr>
        <a:xfrm>
          <a:off x="4183495" y="381386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7E972A90-9411-2B42-96D9-A42FB5FC6596}">
      <dsp:nvSpPr>
        <dsp:cNvPr id="0" name=""/>
        <dsp:cNvSpPr/>
      </dsp:nvSpPr>
      <dsp:spPr>
        <a:xfrm>
          <a:off x="2761800" y="242424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b="0" kern="1200" dirty="0" smtClean="0"/>
            <a:t>2. </a:t>
          </a:r>
          <a:r>
            <a:rPr lang="en-US" sz="1700" b="0" kern="1200" dirty="0"/>
            <a:t/>
          </a:r>
          <a:br>
            <a:rPr lang="en-US" sz="1700" b="0" kern="1200" dirty="0"/>
          </a:br>
          <a:r>
            <a:rPr lang="en-US" sz="1700" b="0" kern="1200" dirty="0" err="1" smtClean="0"/>
            <a:t>Shërbimet</a:t>
          </a:r>
          <a:r>
            <a:rPr lang="en-US" sz="1700" b="0" kern="1200" dirty="0" smtClean="0"/>
            <a:t> e </a:t>
          </a:r>
          <a:r>
            <a:rPr lang="en-US" sz="1700" b="0" kern="1200" dirty="0" err="1" smtClean="0"/>
            <a:t>Internetit</a:t>
          </a:r>
          <a:endParaRPr lang="en-US" sz="1700" b="0" kern="1200" dirty="0"/>
        </a:p>
      </dsp:txBody>
      <dsp:txXfrm>
        <a:off x="3010476" y="2637743"/>
        <a:ext cx="1108279" cy="951490"/>
      </dsp:txXfrm>
    </dsp:sp>
    <dsp:sp modelId="{53214A49-CB06-B247-B6E5-8DAE78EEF32D}">
      <dsp:nvSpPr>
        <dsp:cNvPr id="0" name=""/>
        <dsp:cNvSpPr/>
      </dsp:nvSpPr>
      <dsp:spPr>
        <a:xfrm>
          <a:off x="3870194" y="3610228"/>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3F09F42-8317-7742-B8A4-56D49B6D19B5}">
      <dsp:nvSpPr>
        <dsp:cNvPr id="0" name=""/>
        <dsp:cNvSpPr/>
      </dsp:nvSpPr>
      <dsp:spPr>
        <a:xfrm>
          <a:off x="2763456" y="912701"/>
          <a:ext cx="1605631" cy="1378482"/>
        </a:xfrm>
        <a:prstGeom prst="hexagon">
          <a:avLst>
            <a:gd name="adj" fmla="val 25000"/>
            <a:gd name="vf" fmla="val 115470"/>
          </a:avLst>
        </a:prstGeom>
        <a:blipFill>
          <a:blip xmlns:r="http://schemas.openxmlformats.org/officeDocument/2006/relationships" r:embed="rId3">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2495BDC9-A845-3942-8DB3-C3B36CC9FEB9}">
      <dsp:nvSpPr>
        <dsp:cNvPr id="0" name=""/>
        <dsp:cNvSpPr/>
      </dsp:nvSpPr>
      <dsp:spPr>
        <a:xfrm>
          <a:off x="2808577" y="152360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824CC2F5-17EA-2343-BF3D-D0C9FEAE83A8}">
      <dsp:nvSpPr>
        <dsp:cNvPr id="0" name=""/>
        <dsp:cNvSpPr/>
      </dsp:nvSpPr>
      <dsp:spPr>
        <a:xfrm>
          <a:off x="4144333" y="1676242"/>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3. </a:t>
          </a:r>
          <a:r>
            <a:rPr lang="en-US" sz="1700" kern="1200" dirty="0"/>
            <a:t/>
          </a:r>
          <a:br>
            <a:rPr lang="en-US" sz="1700" kern="1200" dirty="0"/>
          </a:br>
          <a:r>
            <a:rPr lang="en-US" sz="1700" kern="1200" dirty="0" err="1" smtClean="0"/>
            <a:t>Aplikacionet</a:t>
          </a:r>
          <a:r>
            <a:rPr lang="en-US" sz="1700" kern="1200" dirty="0" smtClean="0"/>
            <a:t> e </a:t>
          </a:r>
          <a:r>
            <a:rPr lang="en-US" sz="1700" kern="1200" dirty="0" err="1" smtClean="0"/>
            <a:t>Internetit</a:t>
          </a:r>
          <a:endParaRPr lang="en-US" sz="1700" kern="1200" dirty="0"/>
        </a:p>
      </dsp:txBody>
      <dsp:txXfrm>
        <a:off x="4393009" y="1889738"/>
        <a:ext cx="1108279" cy="951490"/>
      </dsp:txXfrm>
    </dsp:sp>
    <dsp:sp modelId="{B39171CA-EB1F-4C4C-A68F-9EF272717343}">
      <dsp:nvSpPr>
        <dsp:cNvPr id="0" name=""/>
        <dsp:cNvSpPr/>
      </dsp:nvSpPr>
      <dsp:spPr>
        <a:xfrm>
          <a:off x="5533724" y="2287147"/>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E7A8C1F-C02B-5A41-B9F3-97BF72316333}">
      <dsp:nvSpPr>
        <dsp:cNvPr id="0" name=""/>
        <dsp:cNvSpPr/>
      </dsp:nvSpPr>
      <dsp:spPr>
        <a:xfrm>
          <a:off x="5526062" y="2451156"/>
          <a:ext cx="1605631" cy="1378482"/>
        </a:xfrm>
        <a:prstGeom prst="hexagon">
          <a:avLst>
            <a:gd name="adj" fmla="val 25000"/>
            <a:gd name="vf" fmla="val 115470"/>
          </a:avLst>
        </a:prstGeom>
        <a:blipFill>
          <a:blip xmlns:r="http://schemas.openxmlformats.org/officeDocument/2006/relationships" r:embed="rId4">
            <a:duotone>
              <a:schemeClr val="accent1">
                <a:shade val="45000"/>
                <a:satMod val="135000"/>
              </a:schemeClr>
              <a:prstClr val="white"/>
            </a:duotone>
            <a:extLst>
              <a:ext uri="{28A0092B-C50C-407E-A947-70E740481C1C}">
                <a14:useLocalDpi xmlns:a14="http://schemas.microsoft.com/office/drawing/2010/main" val="0"/>
              </a:ext>
            </a:extLst>
          </a:blip>
          <a:srcRect/>
          <a:stretch>
            <a:fillRect l="-26000" r="-26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1C1CE8CE-2186-7D4E-AECB-24C8B702F630}">
      <dsp:nvSpPr>
        <dsp:cNvPr id="0" name=""/>
        <dsp:cNvSpPr/>
      </dsp:nvSpPr>
      <dsp:spPr>
        <a:xfrm>
          <a:off x="5839356" y="2476106"/>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07608ED5-D363-3745-A9D7-87A616992022}">
      <dsp:nvSpPr>
        <dsp:cNvPr id="0" name=""/>
        <dsp:cNvSpPr/>
      </dsp:nvSpPr>
      <dsp:spPr>
        <a:xfrm>
          <a:off x="5526062" y="927377"/>
          <a:ext cx="1605631" cy="1378482"/>
        </a:xfrm>
        <a:prstGeom prst="hexagon">
          <a:avLst>
            <a:gd name="adj" fmla="val 25000"/>
            <a:gd name="vf" fmla="val 11547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0" tIns="21590" rIns="0" bIns="21590" numCol="1" spcCol="1270" anchor="ctr" anchorCtr="0">
          <a:noAutofit/>
        </a:bodyPr>
        <a:lstStyle/>
        <a:p>
          <a:pPr lvl="0" algn="ctr" defTabSz="755650" rtl="0">
            <a:lnSpc>
              <a:spcPct val="90000"/>
            </a:lnSpc>
            <a:spcBef>
              <a:spcPct val="0"/>
            </a:spcBef>
            <a:spcAft>
              <a:spcPct val="35000"/>
            </a:spcAft>
          </a:pPr>
          <a:r>
            <a:rPr lang="en-US" sz="1700" kern="1200" dirty="0" smtClean="0"/>
            <a:t>4. </a:t>
          </a:r>
          <a:r>
            <a:rPr lang="en-US" sz="1700" kern="1200" dirty="0"/>
            <a:t/>
          </a:r>
          <a:br>
            <a:rPr lang="en-US" sz="1700" kern="1200" dirty="0"/>
          </a:br>
          <a:r>
            <a:rPr lang="en-US" sz="1700" kern="1200" dirty="0" err="1" smtClean="0"/>
            <a:t>Krimet</a:t>
          </a:r>
          <a:r>
            <a:rPr lang="en-US" sz="1700" kern="1200" dirty="0" smtClean="0"/>
            <a:t> </a:t>
          </a:r>
          <a:r>
            <a:rPr lang="en-US" sz="1700" kern="1200" dirty="0" err="1" smtClean="0"/>
            <a:t>në</a:t>
          </a:r>
          <a:r>
            <a:rPr lang="en-US" sz="1700" kern="1200" dirty="0" smtClean="0"/>
            <a:t> Internet</a:t>
          </a:r>
          <a:endParaRPr lang="en-US" sz="1700" kern="1200" dirty="0"/>
        </a:p>
      </dsp:txBody>
      <dsp:txXfrm>
        <a:off x="5774738" y="1140873"/>
        <a:ext cx="1108279" cy="951490"/>
      </dsp:txXfrm>
    </dsp:sp>
    <dsp:sp modelId="{094749A8-CEC3-1040-B6F2-CB1CFBF3EE3C}">
      <dsp:nvSpPr>
        <dsp:cNvPr id="0" name=""/>
        <dsp:cNvSpPr/>
      </dsp:nvSpPr>
      <dsp:spPr>
        <a:xfrm>
          <a:off x="6915452" y="1545255"/>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972241D-AE77-B846-ABF1-DE5537600659}">
      <dsp:nvSpPr>
        <dsp:cNvPr id="0" name=""/>
        <dsp:cNvSpPr/>
      </dsp:nvSpPr>
      <dsp:spPr>
        <a:xfrm>
          <a:off x="6907790" y="1696422"/>
          <a:ext cx="1605631" cy="1378482"/>
        </a:xfrm>
        <a:prstGeom prst="hexagon">
          <a:avLst>
            <a:gd name="adj" fmla="val 25000"/>
            <a:gd name="vf" fmla="val 115470"/>
          </a:avLst>
        </a:prstGeom>
        <a:blipFill>
          <a:blip xmlns:r="http://schemas.openxmlformats.org/officeDocument/2006/relationships" r:embed="rId5">
            <a:duotone>
              <a:schemeClr val="accent1">
                <a:shade val="45000"/>
                <a:satMod val="135000"/>
              </a:schemeClr>
              <a:prstClr val="white"/>
            </a:duotone>
            <a:extLst>
              <a:ext uri="{28A0092B-C50C-407E-A947-70E740481C1C}">
                <a14:useLocalDpi xmlns:a14="http://schemas.microsoft.com/office/drawing/2010/main" val="0"/>
              </a:ext>
            </a:extLst>
          </a:blip>
          <a:srcRect/>
          <a:stretch>
            <a:fillRect l="-19000" r="-19000"/>
          </a:stretch>
        </a:blip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38B1B12B-AD45-7A4C-840A-797C0141FED9}">
      <dsp:nvSpPr>
        <dsp:cNvPr id="0" name=""/>
        <dsp:cNvSpPr/>
      </dsp:nvSpPr>
      <dsp:spPr>
        <a:xfrm>
          <a:off x="7227895" y="1727242"/>
          <a:ext cx="187295" cy="161440"/>
        </a:xfrm>
        <a:prstGeom prst="hexagon">
          <a:avLst>
            <a:gd name="adj" fmla="val 25000"/>
            <a:gd name="vf" fmla="val 115470"/>
          </a:avLst>
        </a:prstGeom>
        <a:solidFill>
          <a:schemeClr val="lt1">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30EC5B9-F61F-9249-A658-0F2D6B7F667A}" type="datetimeFigureOut">
              <a:rPr lang="en-US" smtClean="0"/>
              <a:pPr/>
              <a:t>10/10/2017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E6C0AAD-8443-9D4A-94B7-EFA286386D47}" type="slidenum">
              <a:rPr lang="en-US" smtClean="0"/>
              <a:pPr/>
              <a:t>‹#›</a:t>
            </a:fld>
            <a:endParaRPr lang="en-US"/>
          </a:p>
        </p:txBody>
      </p:sp>
    </p:spTree>
    <p:extLst>
      <p:ext uri="{BB962C8B-B14F-4D97-AF65-F5344CB8AC3E}">
        <p14:creationId xmlns:p14="http://schemas.microsoft.com/office/powerpoint/2010/main" val="41140073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8541D7-08E2-C04F-88F4-7F9390566DF9}" type="datetimeFigureOut">
              <a:rPr lang="en-US" smtClean="0"/>
              <a:pPr/>
              <a:t>10/10/2017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221978-7AB2-D644-A1FF-AF545A1745C1}" type="slidenum">
              <a:rPr lang="en-US" smtClean="0"/>
              <a:pPr/>
              <a:t>‹#›</a:t>
            </a:fld>
            <a:endParaRPr lang="en-US"/>
          </a:p>
        </p:txBody>
      </p:sp>
    </p:spTree>
    <p:extLst>
      <p:ext uri="{BB962C8B-B14F-4D97-AF65-F5344CB8AC3E}">
        <p14:creationId xmlns:p14="http://schemas.microsoft.com/office/powerpoint/2010/main" val="309208733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3" Type="http://schemas.openxmlformats.org/officeDocument/2006/relationships/hyperlink" Target="http://www.sheffield.ac.uk/.../Guide%20to%20setting%20objectives.doc" TargetMode="External"/><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8" Type="http://schemas.openxmlformats.org/officeDocument/2006/relationships/hyperlink" Target="http://www.guide-internet.com/" TargetMode="External"/><Relationship Id="rId13" Type="http://schemas.openxmlformats.org/officeDocument/2006/relationships/hyperlink" Target="http://www.youtube.com/watch?v=hwcpvy7zU1U" TargetMode="External"/><Relationship Id="rId18" Type="http://schemas.openxmlformats.org/officeDocument/2006/relationships/hyperlink" Target="http://www.youtube.com/watch?v=S0iSXruroxQ" TargetMode="External"/><Relationship Id="rId3" Type="http://schemas.openxmlformats.org/officeDocument/2006/relationships/hyperlink" Target="http://www.youtube.com/watch?v=PBWhzz_Gn10" TargetMode="External"/><Relationship Id="rId7" Type="http://schemas.openxmlformats.org/officeDocument/2006/relationships/hyperlink" Target="http://www.youtube.com/watch?v=nWCCLRgHT_k" TargetMode="External"/><Relationship Id="rId12" Type="http://schemas.openxmlformats.org/officeDocument/2006/relationships/hyperlink" Target="http://www.kuunders.com/leon.info" TargetMode="External"/><Relationship Id="rId17" Type="http://schemas.openxmlformats.org/officeDocument/2006/relationships/hyperlink" Target="http://www.youtube.com/watch?v=zWGL6Py0SfQ" TargetMode="External"/><Relationship Id="rId2" Type="http://schemas.openxmlformats.org/officeDocument/2006/relationships/slide" Target="../slides/slide34.xml"/><Relationship Id="rId16" Type="http://schemas.openxmlformats.org/officeDocument/2006/relationships/hyperlink" Target="http://www.youtube.com/watch?v=nWQZJ9qXSF8" TargetMode="External"/><Relationship Id="rId1" Type="http://schemas.openxmlformats.org/officeDocument/2006/relationships/notesMaster" Target="../notesMasters/notesMaster1.xml"/><Relationship Id="rId6" Type="http://schemas.openxmlformats.org/officeDocument/2006/relationships/hyperlink" Target="http://www.youtube.com/watch?v=4VxPazlA0Zc" TargetMode="External"/><Relationship Id="rId11" Type="http://schemas.openxmlformats.org/officeDocument/2006/relationships/hyperlink" Target="http://www.youtube.com/watch?v=cxi13GHjkzk" TargetMode="External"/><Relationship Id="rId5" Type="http://schemas.openxmlformats.org/officeDocument/2006/relationships/hyperlink" Target="http://www.youtube.com/watch?v=e6SU42eP7e4" TargetMode="External"/><Relationship Id="rId15" Type="http://schemas.openxmlformats.org/officeDocument/2006/relationships/hyperlink" Target="http://www.youtube.com/watch?v=A8Vt8NvOEEc" TargetMode="External"/><Relationship Id="rId10" Type="http://schemas.openxmlformats.org/officeDocument/2006/relationships/hyperlink" Target="http://www.pcphobia.co.il/" TargetMode="External"/><Relationship Id="rId19" Type="http://schemas.openxmlformats.org/officeDocument/2006/relationships/hyperlink" Target="http://www.youtube.com/watch?v=9ZMHta1Ohto" TargetMode="External"/><Relationship Id="rId4" Type="http://schemas.openxmlformats.org/officeDocument/2006/relationships/hyperlink" Target="http://www.youtube.com/watch?v=2kezQTo57yM" TargetMode="External"/><Relationship Id="rId9" Type="http://schemas.openxmlformats.org/officeDocument/2006/relationships/hyperlink" Target="http://www.youtube.com/watch?v=zfrzRY1f4KQ" TargetMode="External"/><Relationship Id="rId14" Type="http://schemas.openxmlformats.org/officeDocument/2006/relationships/hyperlink" Target="http://www.youtube.com/watch?v=mMzNH8Mi8k8"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3" Type="http://schemas.openxmlformats.org/officeDocument/2006/relationships/hyperlink" Target="http://www.learnthenet.com/english/html/20ho&#235;.ht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3" Type="http://schemas.openxmlformats.org/officeDocument/2006/relationships/hyperlink" Target="http://ezinearticles.com/?Ho&#235;-Peer-to-Peer-(P2P)-works&amp;id=60126" TargetMode="External"/><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sq-AL" altLang="en-US" b="1" dirty="0" smtClean="0"/>
              <a:t>Teknologjia për Gjyqtarët dhe Prokurorët</a:t>
            </a:r>
            <a:endParaRPr lang="sq-AL" altLang="en-US" dirty="0" smtClean="0"/>
          </a:p>
          <a:p>
            <a:pPr algn="just" eaLnBrk="1" hangingPunct="1">
              <a:spcBef>
                <a:spcPct val="0"/>
              </a:spcBef>
            </a:pPr>
            <a:r>
              <a:rPr lang="sq-AL" altLang="en-US" dirty="0" smtClean="0"/>
              <a:t>Ky sesion ka për synim të pajisë trajnerët me një kornizë për zhvillimin e materialeve të trajnimit që do të zhvillohet si pjesë e një programi më të gjerë. Nuk mund të jetë gjithëpërfshirës sepse teknologjia ndryshon me kaq shpejtësi saqë çdo specifikim i detajuar teknik do të vjetrohej sapo të botohej ky dokument. Garantimi që gjyqtarët dhe prokurorët të kenë kuptuar mjaftueshëm çështjet teknike meqë ato lidhen me çështjet përpara tyre është thelbësore për funksionimin e drejtë të çdo sistemi gjyqësor. Ky sesion ofron një vështrim të përgjithshëm të aspekteve përkatëse të teknologjisë dhe lidhjen e tyre me sistemin e drejtësisë penale. Është përgatitur dhe një Prezantim me Po</a:t>
            </a:r>
            <a:r>
              <a:rPr lang="en-US" altLang="en-US" dirty="0" smtClean="0"/>
              <a:t>w</a:t>
            </a:r>
            <a:r>
              <a:rPr lang="sq-AL" altLang="en-US" dirty="0" err="1" smtClean="0"/>
              <a:t>er</a:t>
            </a:r>
            <a:r>
              <a:rPr lang="sq-AL" altLang="en-US" dirty="0" smtClean="0"/>
              <a:t> </a:t>
            </a:r>
            <a:r>
              <a:rPr lang="sq-AL" altLang="en-US" dirty="0" err="1" smtClean="0"/>
              <a:t>Point</a:t>
            </a:r>
            <a:r>
              <a:rPr lang="sq-AL" altLang="en-US" dirty="0" smtClean="0"/>
              <a:t> si burim që të përdoret nga trajnerët nëse konsiderohet i përshtatshëm</a:t>
            </a:r>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 </a:t>
            </a:r>
          </a:p>
          <a:p>
            <a:pPr algn="just" eaLnBrk="1" hangingPunct="1">
              <a:spcBef>
                <a:spcPct val="0"/>
              </a:spcBef>
            </a:pPr>
            <a:r>
              <a:rPr lang="sq-AL" altLang="en-US" dirty="0" smtClean="0"/>
              <a:t>Një burim shtesë në formën e një video</a:t>
            </a:r>
            <a:r>
              <a:rPr lang="en-US" altLang="en-US" dirty="0" err="1" smtClean="0"/>
              <a:t>klipi</a:t>
            </a:r>
            <a:r>
              <a:rPr lang="sq-AL" altLang="en-US" dirty="0" smtClean="0"/>
              <a:t> me titull “</a:t>
            </a:r>
            <a:r>
              <a:rPr lang="en-US" altLang="en-US" dirty="0" smtClean="0"/>
              <a:t>W</a:t>
            </a:r>
            <a:r>
              <a:rPr lang="sq-AL" altLang="en-US" dirty="0" err="1" smtClean="0"/>
              <a:t>arriors</a:t>
            </a:r>
            <a:r>
              <a:rPr lang="sq-AL" altLang="en-US" dirty="0" smtClean="0"/>
              <a:t> </a:t>
            </a:r>
            <a:r>
              <a:rPr lang="sq-AL" altLang="en-US" dirty="0" err="1" smtClean="0"/>
              <a:t>of</a:t>
            </a:r>
            <a:r>
              <a:rPr lang="sq-AL" altLang="en-US" dirty="0" smtClean="0"/>
              <a:t> the Net” është dhënë për t’i pajisur pjesëmarrësit me kuptimin e qartë sesi funksionojnë rrjetet. Video është e disponueshme në adresën ëëë.ëarriorsofthe.net në gjuhët e mëposhtme: në gjuhën angleze, gjermane, frënge, hebraike, holandeze, suedeze, italiane, portugeze, daneze, norvegjeze, hungareze, çeke, spanjolle dhe gjuhën ukrainase.</a:t>
            </a:r>
          </a:p>
          <a:p>
            <a:pPr algn="just" eaLnBrk="1" hangingPunct="1">
              <a:spcBef>
                <a:spcPct val="0"/>
              </a:spcBef>
            </a:pPr>
            <a:r>
              <a:rPr lang="sq-AL" altLang="en-US" dirty="0" smtClean="0"/>
              <a:t>Ky sesion jep informacion në lidhje me teknologjinë që do të hasin gjyqtarët dhe prokurorët gjatë punës së tyre, e cila përdoret nga keqbërësit për kryerjen e veprave penale dhe nga autoritetet e zbatimit të ligjit për zbulimin e këtyre veprave</a:t>
            </a:r>
            <a:r>
              <a:rPr lang="en-GB" sz="1200" i="0"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a:t>
            </a:fld>
            <a:endParaRPr lang="en-US"/>
          </a:p>
        </p:txBody>
      </p:sp>
    </p:spTree>
    <p:extLst>
      <p:ext uri="{BB962C8B-B14F-4D97-AF65-F5344CB8AC3E}">
        <p14:creationId xmlns:p14="http://schemas.microsoft.com/office/powerpoint/2010/main" val="3960484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err="1" smtClean="0"/>
              <a:t>Trajnuesi</a:t>
            </a:r>
            <a:r>
              <a:rPr lang="en-GB" dirty="0" smtClean="0"/>
              <a:t> </a:t>
            </a:r>
            <a:r>
              <a:rPr lang="en-GB" dirty="0" err="1" smtClean="0"/>
              <a:t>mund</a:t>
            </a:r>
            <a:r>
              <a:rPr lang="en-GB" dirty="0" smtClean="0"/>
              <a:t> </a:t>
            </a:r>
            <a:r>
              <a:rPr lang="en-GB" dirty="0" err="1" smtClean="0"/>
              <a:t>të</a:t>
            </a:r>
            <a:r>
              <a:rPr lang="en-GB" dirty="0" smtClean="0"/>
              <a:t> </a:t>
            </a:r>
            <a:r>
              <a:rPr lang="en-GB" dirty="0" err="1" smtClean="0"/>
              <a:t>pyesë</a:t>
            </a:r>
            <a:r>
              <a:rPr lang="en-GB" dirty="0" smtClean="0"/>
              <a:t> </a:t>
            </a:r>
            <a:r>
              <a:rPr lang="en-GB" dirty="0" err="1" smtClean="0"/>
              <a:t>auditorin</a:t>
            </a:r>
            <a:r>
              <a:rPr lang="en-GB" dirty="0" smtClean="0"/>
              <a:t> </a:t>
            </a:r>
            <a:r>
              <a:rPr lang="en-GB" dirty="0" err="1" smtClean="0"/>
              <a:t>cilat</a:t>
            </a:r>
            <a:r>
              <a:rPr lang="en-GB" dirty="0" smtClean="0"/>
              <a:t> </a:t>
            </a:r>
            <a:r>
              <a:rPr lang="en-GB" dirty="0" err="1" smtClean="0"/>
              <a:t>sisteme</a:t>
            </a:r>
            <a:r>
              <a:rPr lang="en-GB" dirty="0" smtClean="0"/>
              <a:t> operative </a:t>
            </a:r>
            <a:r>
              <a:rPr lang="en-GB" dirty="0" err="1" smtClean="0"/>
              <a:t>njohin</a:t>
            </a:r>
            <a:r>
              <a:rPr lang="en-GB" dirty="0" smtClean="0"/>
              <a:t>.</a:t>
            </a:r>
          </a:p>
          <a:p>
            <a:r>
              <a:rPr lang="en-GB" dirty="0" err="1" smtClean="0"/>
              <a:t>Disa</a:t>
            </a:r>
            <a:r>
              <a:rPr lang="en-GB" dirty="0" smtClean="0"/>
              <a:t> </a:t>
            </a:r>
            <a:r>
              <a:rPr lang="en-GB" dirty="0" err="1" smtClean="0"/>
              <a:t>shembuj</a:t>
            </a:r>
            <a:r>
              <a:rPr lang="en-GB" dirty="0" smtClean="0"/>
              <a:t> </a:t>
            </a:r>
            <a:r>
              <a:rPr lang="en-GB" dirty="0" err="1" smtClean="0"/>
              <a:t>të</a:t>
            </a:r>
            <a:r>
              <a:rPr lang="en-GB" dirty="0" smtClean="0"/>
              <a:t> SO-</a:t>
            </a:r>
            <a:r>
              <a:rPr lang="en-GB" dirty="0" err="1" smtClean="0"/>
              <a:t>ve</a:t>
            </a:r>
            <a:r>
              <a:rPr lang="en-GB" dirty="0" smtClean="0"/>
              <a:t> </a:t>
            </a:r>
            <a:r>
              <a:rPr lang="en-GB" dirty="0" err="1" smtClean="0"/>
              <a:t>më</a:t>
            </a:r>
            <a:r>
              <a:rPr lang="en-GB" dirty="0" smtClean="0"/>
              <a:t> </a:t>
            </a:r>
            <a:r>
              <a:rPr lang="en-GB" dirty="0" err="1" smtClean="0"/>
              <a:t>të</a:t>
            </a:r>
            <a:r>
              <a:rPr lang="en-GB" dirty="0" smtClean="0"/>
              <a:t> </a:t>
            </a:r>
            <a:r>
              <a:rPr lang="en-GB" dirty="0" err="1" smtClean="0"/>
              <a:t>njohura</a:t>
            </a:r>
            <a:r>
              <a:rPr lang="en-GB" dirty="0" smtClean="0"/>
              <a:t> </a:t>
            </a:r>
            <a:r>
              <a:rPr lang="en-GB" dirty="0" err="1" smtClean="0"/>
              <a:t>tregohen</a:t>
            </a:r>
            <a:r>
              <a:rPr lang="en-GB" dirty="0" smtClean="0"/>
              <a:t> </a:t>
            </a:r>
            <a:r>
              <a:rPr lang="en-GB" dirty="0" err="1" smtClean="0"/>
              <a:t>në</a:t>
            </a:r>
            <a:r>
              <a:rPr lang="en-GB" dirty="0" smtClean="0"/>
              <a:t> slajdin </a:t>
            </a:r>
            <a:r>
              <a:rPr lang="en-GB" dirty="0" err="1" smtClean="0"/>
              <a:t>tjetër</a:t>
            </a:r>
            <a:r>
              <a:rPr lang="en-GB" baseline="0" dirty="0" smtClean="0"/>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11</a:t>
            </a:fld>
            <a:endParaRPr lang="en-GB"/>
          </a:p>
        </p:txBody>
      </p:sp>
    </p:spTree>
    <p:extLst>
      <p:ext uri="{BB962C8B-B14F-4D97-AF65-F5344CB8AC3E}">
        <p14:creationId xmlns:p14="http://schemas.microsoft.com/office/powerpoint/2010/main" val="201688660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just"/>
            <a:r>
              <a:rPr lang="en-US" dirty="0" err="1" smtClean="0"/>
              <a:t>Duhet</a:t>
            </a:r>
            <a:r>
              <a:rPr lang="en-US" dirty="0" smtClean="0"/>
              <a:t> </a:t>
            </a:r>
            <a:r>
              <a:rPr lang="en-US" dirty="0" err="1" smtClean="0"/>
              <a:t>të</a:t>
            </a:r>
            <a:r>
              <a:rPr lang="en-US" dirty="0" smtClean="0"/>
              <a:t> </a:t>
            </a:r>
            <a:r>
              <a:rPr lang="en-US" dirty="0" err="1" smtClean="0"/>
              <a:t>shpjegohet</a:t>
            </a:r>
            <a:r>
              <a:rPr lang="en-US" dirty="0" smtClean="0"/>
              <a:t> </a:t>
            </a:r>
            <a:r>
              <a:rPr lang="en-US" dirty="0" err="1" smtClean="0"/>
              <a:t>mekanizmi</a:t>
            </a:r>
            <a:r>
              <a:rPr lang="en-US" dirty="0" smtClean="0"/>
              <a:t> </a:t>
            </a:r>
            <a:r>
              <a:rPr lang="en-US" dirty="0" err="1" smtClean="0"/>
              <a:t>i</a:t>
            </a:r>
            <a:r>
              <a:rPr lang="en-US" dirty="0" smtClean="0"/>
              <a:t> </a:t>
            </a:r>
            <a:r>
              <a:rPr lang="en-US" dirty="0" err="1" smtClean="0"/>
              <a:t>shkëputjes</a:t>
            </a:r>
            <a:r>
              <a:rPr lang="en-US" dirty="0" smtClean="0"/>
              <a:t> </a:t>
            </a:r>
            <a:r>
              <a:rPr lang="en-US" dirty="0" err="1" smtClean="0"/>
              <a:t>nga</a:t>
            </a:r>
            <a:r>
              <a:rPr lang="en-US" dirty="0" smtClean="0"/>
              <a:t> </a:t>
            </a:r>
            <a:r>
              <a:rPr lang="en-US" dirty="0" err="1" smtClean="0"/>
              <a:t>transmetimi</a:t>
            </a:r>
            <a:r>
              <a:rPr lang="en-US" dirty="0" smtClean="0"/>
              <a:t> </a:t>
            </a:r>
            <a:r>
              <a:rPr lang="en-US" dirty="0" err="1" smtClean="0"/>
              <a:t>i</a:t>
            </a:r>
            <a:r>
              <a:rPr lang="en-US" dirty="0" smtClean="0"/>
              <a:t> </a:t>
            </a:r>
            <a:r>
              <a:rPr lang="en-US" dirty="0" err="1" smtClean="0"/>
              <a:t>mesëm</a:t>
            </a:r>
            <a:r>
              <a:rPr lang="en-US" dirty="0" smtClean="0"/>
              <a:t> </a:t>
            </a:r>
            <a:r>
              <a:rPr lang="en-US" dirty="0" err="1" smtClean="0"/>
              <a:t>dhe</a:t>
            </a:r>
            <a:r>
              <a:rPr lang="en-US" dirty="0" smtClean="0"/>
              <a:t> </a:t>
            </a:r>
            <a:r>
              <a:rPr lang="en-US" dirty="0" err="1" smtClean="0"/>
              <a:t>fakti</a:t>
            </a:r>
            <a:r>
              <a:rPr lang="en-US" dirty="0" smtClean="0"/>
              <a:t> </a:t>
            </a:r>
            <a:r>
              <a:rPr lang="en-US" dirty="0" err="1" smtClean="0"/>
              <a:t>që</a:t>
            </a:r>
            <a:r>
              <a:rPr lang="en-US" dirty="0" smtClean="0"/>
              <a:t> </a:t>
            </a:r>
            <a:r>
              <a:rPr lang="en-US" dirty="0" err="1" smtClean="0"/>
              <a:t>informacioni</a:t>
            </a:r>
            <a:r>
              <a:rPr lang="en-US" dirty="0" smtClean="0"/>
              <a:t> </a:t>
            </a:r>
            <a:r>
              <a:rPr lang="en-US" dirty="0" err="1" smtClean="0"/>
              <a:t>kalon</a:t>
            </a:r>
            <a:r>
              <a:rPr lang="en-US" dirty="0" smtClean="0"/>
              <a:t> </a:t>
            </a:r>
            <a:r>
              <a:rPr lang="en-US" dirty="0" err="1" smtClean="0"/>
              <a:t>nëpër</a:t>
            </a:r>
            <a:r>
              <a:rPr lang="en-US" dirty="0" smtClean="0"/>
              <a:t> </a:t>
            </a:r>
            <a:r>
              <a:rPr lang="en-US" dirty="0" err="1" smtClean="0"/>
              <a:t>një</a:t>
            </a:r>
            <a:r>
              <a:rPr lang="en-US" dirty="0" smtClean="0"/>
              <a:t> </a:t>
            </a:r>
            <a:r>
              <a:rPr lang="en-US" dirty="0" err="1" smtClean="0"/>
              <a:t>seri</a:t>
            </a:r>
            <a:r>
              <a:rPr lang="en-US" dirty="0" smtClean="0"/>
              <a:t> </a:t>
            </a:r>
            <a:r>
              <a:rPr lang="en-US" dirty="0" err="1" smtClean="0"/>
              <a:t>hapash</a:t>
            </a:r>
            <a:r>
              <a:rPr lang="en-US" dirty="0" smtClean="0"/>
              <a:t> </a:t>
            </a:r>
            <a:r>
              <a:rPr lang="en-US" dirty="0" err="1" smtClean="0"/>
              <a:t>të</a:t>
            </a:r>
            <a:r>
              <a:rPr lang="en-US" dirty="0" smtClean="0"/>
              <a:t> </a:t>
            </a:r>
            <a:r>
              <a:rPr lang="en-US" dirty="0" err="1" smtClean="0"/>
              <a:t>njëpasnjëshëm</a:t>
            </a:r>
            <a:r>
              <a:rPr lang="en-US" dirty="0" smtClean="0"/>
              <a:t> </a:t>
            </a:r>
            <a:r>
              <a:rPr lang="en-US" dirty="0" err="1" smtClean="0"/>
              <a:t>të</a:t>
            </a:r>
            <a:r>
              <a:rPr lang="en-US" dirty="0" smtClean="0"/>
              <a:t> </a:t>
            </a:r>
            <a:r>
              <a:rPr lang="en-US" dirty="0" err="1" smtClean="0"/>
              <a:t>enkriptimit</a:t>
            </a:r>
            <a:r>
              <a:rPr lang="en-US" dirty="0" smtClean="0"/>
              <a:t>, </a:t>
            </a:r>
            <a:r>
              <a:rPr lang="en-US" dirty="0" err="1" smtClean="0"/>
              <a:t>kështu</a:t>
            </a:r>
            <a:r>
              <a:rPr lang="en-US" dirty="0" smtClean="0"/>
              <a:t> </a:t>
            </a:r>
            <a:r>
              <a:rPr lang="en-US" dirty="0" err="1" smtClean="0"/>
              <a:t>që</a:t>
            </a:r>
            <a:r>
              <a:rPr lang="en-US" dirty="0" smtClean="0"/>
              <a:t> </a:t>
            </a:r>
            <a:r>
              <a:rPr lang="en-US" dirty="0" err="1" smtClean="0"/>
              <a:t>adresa</a:t>
            </a:r>
            <a:r>
              <a:rPr lang="en-US" dirty="0" smtClean="0"/>
              <a:t> e </a:t>
            </a:r>
            <a:r>
              <a:rPr lang="en-US" dirty="0" err="1" smtClean="0"/>
              <a:t>burimit</a:t>
            </a:r>
            <a:r>
              <a:rPr lang="en-US" dirty="0" smtClean="0"/>
              <a:t> </a:t>
            </a:r>
            <a:r>
              <a:rPr lang="en-US" dirty="0" err="1" smtClean="0"/>
              <a:t>nuk</a:t>
            </a:r>
            <a:r>
              <a:rPr lang="en-US" dirty="0" smtClean="0"/>
              <a:t> </a:t>
            </a:r>
            <a:r>
              <a:rPr lang="en-US" dirty="0" err="1" smtClean="0"/>
              <a:t>mund</a:t>
            </a:r>
            <a:r>
              <a:rPr lang="en-US" dirty="0" smtClean="0"/>
              <a:t> </a:t>
            </a:r>
            <a:r>
              <a:rPr lang="en-US" dirty="0" err="1" smtClean="0"/>
              <a:t>të</a:t>
            </a:r>
            <a:r>
              <a:rPr lang="en-US" dirty="0" smtClean="0"/>
              <a:t> </a:t>
            </a:r>
            <a:r>
              <a:rPr lang="en-US" dirty="0" err="1" smtClean="0"/>
              <a:t>zbulohet</a:t>
            </a:r>
            <a:r>
              <a:rPr lang="en-US" dirty="0" smtClean="0"/>
              <a:t> </a:t>
            </a:r>
            <a:r>
              <a:rPr lang="en-US" dirty="0" err="1" smtClean="0"/>
              <a:t>në</a:t>
            </a:r>
            <a:r>
              <a:rPr lang="en-US" dirty="0" smtClean="0"/>
              <a:t> destinacion</a:t>
            </a:r>
            <a:r>
              <a:rPr lang="en-US" baseline="0" dirty="0" smtClean="0"/>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123</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124</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125</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veçanti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lidhje</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hetimet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zbatimit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ligjit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sepse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anonimiteti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tërhequr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tregtarët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klientët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tregtojnë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materiale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shërbime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paligjshme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armë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drogë</a:t>
            </a:r>
            <a:r>
              <a:rPr lang="en-US" sz="1200" kern="1200" noProof="0" dirty="0" smtClean="0">
                <a:solidFill>
                  <a:schemeClr val="tx1"/>
                </a:solidFill>
                <a:effectLst/>
                <a:latin typeface="+mn-lt"/>
                <a:ea typeface="+mn-ea"/>
                <a:cs typeface="+mn-cs"/>
              </a:rPr>
              <a:t>, para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falsifikuara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karta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identiteti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rreme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identitete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vjedhura</a:t>
            </a:r>
            <a:r>
              <a:rPr lang="en-US" sz="1200" kern="1200" noProof="0" dirty="0" smtClean="0">
                <a:solidFill>
                  <a:schemeClr val="tx1"/>
                </a:solidFill>
                <a:effectLst/>
                <a:latin typeface="+mn-lt"/>
                <a:ea typeface="+mn-ea"/>
                <a:cs typeface="+mn-cs"/>
              </a:rPr>
              <a:t>, botnet, hacking </a:t>
            </a:r>
            <a:r>
              <a:rPr lang="en-US" sz="1200" kern="1200" noProof="0" dirty="0" err="1" smtClean="0">
                <a:solidFill>
                  <a:schemeClr val="tx1"/>
                </a:solidFill>
                <a:effectLst/>
                <a:latin typeface="+mn-lt"/>
                <a:ea typeface="+mn-ea"/>
                <a:cs typeface="+mn-cs"/>
              </a:rPr>
              <a:t>shërbimet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abuzimin</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fëmijët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madje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shërbimet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abuzimit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fëmijëve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vrasësit</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kontratë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Shembulli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spikatur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tregu</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tillë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Rruga</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Mëndafshit</a:t>
            </a:r>
            <a:r>
              <a:rPr lang="en-US" sz="1200" kern="1200" noProof="0" dirty="0" smtClean="0">
                <a:solidFill>
                  <a:schemeClr val="tx1"/>
                </a:solidFill>
                <a:effectLst/>
                <a:latin typeface="+mn-lt"/>
                <a:ea typeface="+mn-ea"/>
                <a:cs typeface="+mn-cs"/>
              </a:rPr>
              <a:t>".</a:t>
            </a:r>
          </a:p>
          <a:p>
            <a:r>
              <a:rPr lang="en-US" sz="1200" kern="1200" noProof="0" dirty="0" err="1" smtClean="0">
                <a:solidFill>
                  <a:schemeClr val="tx1"/>
                </a:solidFill>
                <a:effectLst/>
                <a:latin typeface="+mn-lt"/>
                <a:ea typeface="+mn-ea"/>
                <a:cs typeface="+mn-cs"/>
              </a:rPr>
              <a:t>Hetimi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detyrë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specializuar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shkon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përtej</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fushëveprimit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këtij</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kursi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bazë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Megjithatë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lista</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leximit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vijim</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drejtojë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lexuesit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drejtimin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duhur</a:t>
            </a:r>
            <a:r>
              <a:rPr lang="en-US" sz="1200" kern="1200" noProof="0" dirty="0" smtClean="0">
                <a:solidFill>
                  <a:schemeClr val="tx1"/>
                </a:solidFill>
                <a:effectLst/>
                <a:latin typeface="+mn-lt"/>
                <a:ea typeface="+mn-ea"/>
                <a:cs typeface="+mn-cs"/>
              </a:rPr>
              <a:t>:</a:t>
            </a:r>
          </a:p>
          <a:p>
            <a:endParaRPr lang="en-US" sz="1200" kern="1200" noProof="0" dirty="0" smtClean="0">
              <a:solidFill>
                <a:schemeClr val="tx1"/>
              </a:solidFill>
              <a:effectLst/>
              <a:latin typeface="+mn-lt"/>
              <a:ea typeface="+mn-ea"/>
              <a:cs typeface="+mn-cs"/>
            </a:endParaRPr>
          </a:p>
          <a:p>
            <a:r>
              <a:rPr lang="en-US" sz="1200" kern="1200" noProof="0" dirty="0" err="1" smtClean="0">
                <a:solidFill>
                  <a:schemeClr val="tx1"/>
                </a:solidFill>
                <a:effectLst/>
                <a:latin typeface="+mn-lt"/>
                <a:ea typeface="+mn-ea"/>
                <a:cs typeface="+mn-cs"/>
              </a:rPr>
              <a:t>Udhëzuesi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fillestari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eksploruar</a:t>
            </a:r>
            <a:r>
              <a:rPr lang="en-US" sz="1200" kern="1200" noProof="0" dirty="0" smtClean="0">
                <a:solidFill>
                  <a:schemeClr val="tx1"/>
                </a:solidFill>
                <a:effectLst/>
                <a:latin typeface="+mn-lt"/>
                <a:ea typeface="+mn-ea"/>
                <a:cs typeface="+mn-cs"/>
              </a:rPr>
              <a:t> Dark Net: http://electronician.hubpages.com/hub/A-Beginners-Guide-to-Exploring-the-Darknet</a:t>
            </a:r>
          </a:p>
          <a:p>
            <a:r>
              <a:rPr lang="en-US" sz="1200" kern="1200" noProof="0" dirty="0" err="1" smtClean="0">
                <a:solidFill>
                  <a:schemeClr val="tx1"/>
                </a:solidFill>
                <a:effectLst/>
                <a:latin typeface="+mn-lt"/>
                <a:ea typeface="+mn-ea"/>
                <a:cs typeface="+mn-cs"/>
              </a:rPr>
              <a:t>Linket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Rrjetit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http://deepweblinks.org</a:t>
            </a:r>
          </a:p>
          <a:p>
            <a:r>
              <a:rPr lang="en-US" sz="1200" kern="1200" noProof="0" dirty="0" err="1" smtClean="0">
                <a:solidFill>
                  <a:schemeClr val="tx1"/>
                </a:solidFill>
                <a:effectLst/>
                <a:latin typeface="+mn-lt"/>
                <a:ea typeface="+mn-ea"/>
                <a:cs typeface="+mn-cs"/>
              </a:rPr>
              <a:t>Direktoritë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Rrjetit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http://www.thehiddenwiki.net/deep-web-directories-search-engines/</a:t>
            </a:r>
          </a:p>
          <a:p>
            <a:r>
              <a:rPr lang="en-US" sz="1200" kern="1200" noProof="0" dirty="0" err="1" smtClean="0">
                <a:solidFill>
                  <a:schemeClr val="tx1"/>
                </a:solidFill>
                <a:effectLst/>
                <a:latin typeface="+mn-lt"/>
                <a:ea typeface="+mn-ea"/>
                <a:cs typeface="+mn-cs"/>
              </a:rPr>
              <a:t>Udhëzues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shërbimet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fshehura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TOR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elementët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rrjetit</a:t>
            </a:r>
            <a:r>
              <a:rPr lang="en-US" sz="1200" kern="1200" noProof="0" dirty="0" smtClean="0">
                <a:solidFill>
                  <a:schemeClr val="tx1"/>
                </a:solidFill>
                <a:effectLst/>
                <a:latin typeface="+mn-lt"/>
                <a:ea typeface="+mn-ea"/>
                <a:cs typeface="+mn-cs"/>
              </a:rPr>
              <a:t> TOR: http://en.wikibooks.org/wiki/Guide_to_Tor_hidden_services_and_elements_of_the_Tor_ network</a:t>
            </a:r>
          </a:p>
          <a:p>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adaptues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gjetjen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pikave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hyrjes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fshehur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internet, Luciano Barbosa, </a:t>
            </a:r>
            <a:r>
              <a:rPr lang="en-US" sz="1200" kern="1200" noProof="0" dirty="0" err="1" smtClean="0">
                <a:solidFill>
                  <a:schemeClr val="tx1"/>
                </a:solidFill>
                <a:effectLst/>
                <a:latin typeface="+mn-lt"/>
                <a:ea typeface="+mn-ea"/>
                <a:cs typeface="+mn-cs"/>
              </a:rPr>
              <a:t>Universiteti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Utah, http://www.cs.utah.edu/~juliana/pub/ache-www2007.pdf</a:t>
            </a:r>
            <a:endParaRPr lang="en-US" noProof="0"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126</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127</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77500" lnSpcReduction="20000"/>
          </a:bodyPr>
          <a:lstStyle/>
          <a:p>
            <a:pPr algn="just"/>
            <a:r>
              <a:rPr lang="en-GB" sz="1200" b="0" i="0" u="none" strike="noStrike" kern="1200" baseline="0" dirty="0" err="1" smtClean="0">
                <a:solidFill>
                  <a:schemeClr val="tx1"/>
                </a:solidFill>
                <a:latin typeface="+mn-lt"/>
                <a:ea typeface="+mn-ea"/>
                <a:cs typeface="+mn-cs"/>
              </a:rPr>
              <a:t>Përkufizimet</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pranuara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gjerësisht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referohen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punës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bërë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Task </a:t>
            </a:r>
            <a:r>
              <a:rPr lang="en-GB" sz="1200" b="0" i="0" u="none" strike="noStrike" kern="1200" baseline="0" dirty="0" err="1" smtClean="0">
                <a:solidFill>
                  <a:schemeClr val="tx1"/>
                </a:solidFill>
                <a:latin typeface="+mn-lt"/>
                <a:ea typeface="+mn-ea"/>
                <a:cs typeface="+mn-cs"/>
              </a:rPr>
              <a:t>Forca</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Veprimit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Financiar</a:t>
            </a:r>
            <a:r>
              <a:rPr lang="en-GB" sz="1200" b="0" i="0" u="none" strike="noStrike" kern="1200" baseline="0" dirty="0" smtClean="0">
                <a:solidFill>
                  <a:schemeClr val="tx1"/>
                </a:solidFill>
                <a:latin typeface="+mn-lt"/>
                <a:ea typeface="+mn-ea"/>
                <a:cs typeface="+mn-cs"/>
              </a:rPr>
              <a:t> (FATF),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organ </a:t>
            </a:r>
            <a:r>
              <a:rPr lang="en-GB" sz="1200" b="0" i="0" u="none" strike="noStrike" kern="1200" baseline="0" dirty="0" err="1" smtClean="0">
                <a:solidFill>
                  <a:schemeClr val="tx1"/>
                </a:solidFill>
                <a:latin typeface="+mn-lt"/>
                <a:ea typeface="+mn-ea"/>
                <a:cs typeface="+mn-cs"/>
              </a:rPr>
              <a:t>ndërqeveritar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zhvillon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promovon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politikat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luftuar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pastrimin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parave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financimin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terrorizmit</a:t>
            </a:r>
            <a:r>
              <a:rPr lang="en-GB" sz="1200" b="0" i="0" u="none" strike="noStrike" kern="1200" baseline="0" dirty="0" smtClean="0">
                <a:solidFill>
                  <a:schemeClr val="tx1"/>
                </a:solidFill>
                <a:latin typeface="+mn-lt"/>
                <a:ea typeface="+mn-ea"/>
                <a:cs typeface="+mn-cs"/>
              </a:rPr>
              <a:t>.</a:t>
            </a:r>
          </a:p>
          <a:p>
            <a:pPr algn="just"/>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err="1" smtClean="0">
                <a:solidFill>
                  <a:schemeClr val="tx1"/>
                </a:solidFill>
                <a:latin typeface="+mn-lt"/>
                <a:ea typeface="+mn-ea"/>
                <a:cs typeface="+mn-cs"/>
              </a:rPr>
              <a:t>Sipas</a:t>
            </a:r>
            <a:r>
              <a:rPr lang="en-GB" sz="1200" b="0" i="0" u="none" strike="noStrike" kern="1200" baseline="0" dirty="0" smtClean="0">
                <a:solidFill>
                  <a:schemeClr val="tx1"/>
                </a:solidFill>
                <a:latin typeface="+mn-lt"/>
                <a:ea typeface="+mn-ea"/>
                <a:cs typeface="+mn-cs"/>
              </a:rPr>
              <a:t> FATF,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përfaqësim</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numerik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vlerës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mund</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tregtohet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mënyrë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funksionon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si</a:t>
            </a:r>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smtClean="0">
                <a:solidFill>
                  <a:schemeClr val="tx1"/>
                </a:solidFill>
                <a:latin typeface="+mn-lt"/>
                <a:ea typeface="+mn-ea"/>
                <a:cs typeface="+mn-cs"/>
              </a:rPr>
              <a:t>1.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mjet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shkëmbimi</a:t>
            </a:r>
            <a:r>
              <a:rPr lang="en-GB" sz="1200" b="0" i="0" u="none" strike="noStrike" kern="1200" baseline="0" dirty="0" smtClean="0">
                <a:solidFill>
                  <a:schemeClr val="tx1"/>
                </a:solidFill>
                <a:latin typeface="+mn-lt"/>
                <a:ea typeface="+mn-ea"/>
                <a:cs typeface="+mn-cs"/>
              </a:rPr>
              <a:t>;</a:t>
            </a:r>
          </a:p>
          <a:p>
            <a:pPr algn="just"/>
            <a:r>
              <a:rPr lang="en-GB" sz="1200" b="0" i="0" u="none" strike="noStrike" kern="1200" baseline="0" dirty="0" smtClean="0">
                <a:solidFill>
                  <a:schemeClr val="tx1"/>
                </a:solidFill>
                <a:latin typeface="+mn-lt"/>
                <a:ea typeface="+mn-ea"/>
                <a:cs typeface="+mn-cs"/>
              </a:rPr>
              <a:t>2. </a:t>
            </a:r>
            <a:r>
              <a:rPr lang="en-GB" sz="1200" b="0" i="0" u="none" strike="noStrike" kern="1200" baseline="0" dirty="0" err="1" smtClean="0">
                <a:solidFill>
                  <a:schemeClr val="tx1"/>
                </a:solidFill>
                <a:latin typeface="+mn-lt"/>
                <a:ea typeface="+mn-ea"/>
                <a:cs typeface="+mn-cs"/>
              </a:rPr>
              <a:t>njësi</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llogarisë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 </a:t>
            </a:r>
            <a:r>
              <a:rPr lang="en-GB" sz="1200" b="0" i="0" u="none" strike="noStrike" kern="1200" baseline="0" dirty="0" err="1" smtClean="0">
                <a:solidFill>
                  <a:schemeClr val="tx1"/>
                </a:solidFill>
                <a:latin typeface="+mn-lt"/>
                <a:ea typeface="+mn-ea"/>
                <a:cs typeface="+mn-cs"/>
              </a:rPr>
              <a:t>ose</a:t>
            </a:r>
            <a:r>
              <a:rPr lang="en-GB" sz="1200" b="0" i="0" u="none" strike="noStrike" kern="1200" baseline="0" dirty="0" smtClean="0">
                <a:solidFill>
                  <a:schemeClr val="tx1"/>
                </a:solidFill>
                <a:latin typeface="+mn-lt"/>
                <a:ea typeface="+mn-ea"/>
                <a:cs typeface="+mn-cs"/>
              </a:rPr>
              <a:t> (3)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aset</a:t>
            </a:r>
            <a:r>
              <a:rPr lang="en-GB" sz="1200" b="0" i="0" u="none" strike="noStrike" kern="1200" baseline="0" dirty="0" smtClean="0">
                <a:solidFill>
                  <a:schemeClr val="tx1"/>
                </a:solidFill>
                <a:latin typeface="+mn-lt"/>
                <a:ea typeface="+mn-ea"/>
                <a:cs typeface="+mn-cs"/>
              </a:rPr>
              <a:t> me </a:t>
            </a:r>
            <a:r>
              <a:rPr lang="en-GB" sz="1200" b="0" i="0" u="none" strike="noStrike" kern="1200" baseline="0" dirty="0" err="1" smtClean="0">
                <a:solidFill>
                  <a:schemeClr val="tx1"/>
                </a:solidFill>
                <a:latin typeface="+mn-lt"/>
                <a:ea typeface="+mn-ea"/>
                <a:cs typeface="+mn-cs"/>
              </a:rPr>
              <a:t>vlerë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por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nuk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statusin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ligjor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asnjë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juridiksion</a:t>
            </a:r>
            <a:r>
              <a:rPr lang="en-GB" sz="1200" b="0" i="0" u="none" strike="noStrike" kern="1200" baseline="0" dirty="0" smtClean="0">
                <a:solidFill>
                  <a:schemeClr val="tx1"/>
                </a:solidFill>
                <a:latin typeface="+mn-lt"/>
                <a:ea typeface="+mn-ea"/>
                <a:cs typeface="+mn-cs"/>
              </a:rPr>
              <a:t>.</a:t>
            </a:r>
          </a:p>
          <a:p>
            <a:pPr algn="just"/>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err="1" smtClean="0">
                <a:solidFill>
                  <a:schemeClr val="tx1"/>
                </a:solidFill>
                <a:latin typeface="+mn-lt"/>
                <a:ea typeface="+mn-ea"/>
                <a:cs typeface="+mn-cs"/>
              </a:rPr>
              <a:t>Sipas</a:t>
            </a:r>
            <a:r>
              <a:rPr lang="en-GB" sz="1200" b="0" i="0" u="none" strike="noStrike" kern="1200" baseline="0" dirty="0" smtClean="0">
                <a:solidFill>
                  <a:schemeClr val="tx1"/>
                </a:solidFill>
                <a:latin typeface="+mn-lt"/>
                <a:ea typeface="+mn-ea"/>
                <a:cs typeface="+mn-cs"/>
              </a:rPr>
              <a:t> FATF, </a:t>
            </a:r>
            <a:r>
              <a:rPr lang="en-GB" sz="1200" b="0" i="0" u="none" strike="noStrike" kern="1200" baseline="0" dirty="0" err="1" smtClean="0">
                <a:solidFill>
                  <a:schemeClr val="tx1"/>
                </a:solidFill>
                <a:latin typeface="+mn-lt"/>
                <a:ea typeface="+mn-ea"/>
                <a:cs typeface="+mn-cs"/>
              </a:rPr>
              <a:t>monedha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mund</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nënkuptojë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përfaqësim</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(jo-fiat) </a:t>
            </a:r>
            <a:r>
              <a:rPr lang="en-GB" sz="1200" b="0" i="0" u="none" strike="noStrike" kern="1200" baseline="0" dirty="0" err="1" smtClean="0">
                <a:solidFill>
                  <a:schemeClr val="tx1"/>
                </a:solidFill>
                <a:latin typeface="+mn-lt"/>
                <a:ea typeface="+mn-ea"/>
                <a:cs typeface="+mn-cs"/>
              </a:rPr>
              <a:t>ose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parave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elektronike</a:t>
            </a:r>
            <a:r>
              <a:rPr lang="en-GB" sz="1200" b="0" i="0" u="none" strike="noStrike" kern="1200" baseline="0" dirty="0" smtClean="0">
                <a:solidFill>
                  <a:schemeClr val="tx1"/>
                </a:solidFill>
                <a:latin typeface="+mn-lt"/>
                <a:ea typeface="+mn-ea"/>
                <a:cs typeface="+mn-cs"/>
              </a:rPr>
              <a:t> (fiat). </a:t>
            </a:r>
            <a:r>
              <a:rPr lang="en-GB" sz="1200" b="0" i="0" u="none" strike="noStrike" kern="1200" baseline="0" dirty="0" err="1" smtClean="0">
                <a:solidFill>
                  <a:schemeClr val="tx1"/>
                </a:solidFill>
                <a:latin typeface="+mn-lt"/>
                <a:ea typeface="+mn-ea"/>
                <a:cs typeface="+mn-cs"/>
              </a:rPr>
              <a:t>Termi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term me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cilin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mundur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referohemi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përfaqësimeve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monedhave</a:t>
            </a:r>
            <a:r>
              <a:rPr lang="en-GB" sz="1200" b="0" i="0" u="none" strike="noStrike" kern="1200" baseline="0" dirty="0" smtClean="0">
                <a:solidFill>
                  <a:schemeClr val="tx1"/>
                </a:solidFill>
                <a:latin typeface="+mn-lt"/>
                <a:ea typeface="+mn-ea"/>
                <a:cs typeface="+mn-cs"/>
              </a:rPr>
              <a:t> fiat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non-fiat.</a:t>
            </a:r>
          </a:p>
          <a:p>
            <a:pPr algn="just"/>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kriptomonedhë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cilën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përdoren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teknika</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kriptimit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rregulluar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prodhimin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njësive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verifikuar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transferimin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fondeve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veprojnë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mënyrë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pavarur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bankë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qendrore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Kriptomonedhat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mesin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monedhave</a:t>
            </a:r>
            <a:r>
              <a:rPr lang="en-GB" sz="1200" b="0" i="0" u="none" strike="noStrike" kern="1200" baseline="0" dirty="0" smtClean="0">
                <a:solidFill>
                  <a:schemeClr val="tx1"/>
                </a:solidFill>
                <a:latin typeface="+mn-lt"/>
                <a:ea typeface="+mn-ea"/>
                <a:cs typeface="+mn-cs"/>
              </a:rPr>
              <a:t> alternative, </a:t>
            </a:r>
            <a:r>
              <a:rPr lang="en-GB" sz="1200" b="0" i="0" u="none" strike="noStrike" kern="1200" baseline="0" dirty="0" err="1" smtClean="0">
                <a:solidFill>
                  <a:schemeClr val="tx1"/>
                </a:solidFill>
                <a:latin typeface="+mn-lt"/>
                <a:ea typeface="+mn-ea"/>
                <a:cs typeface="+mn-cs"/>
              </a:rPr>
              <a:t>ose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mënyrë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specifike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digjitale</a:t>
            </a:r>
            <a:r>
              <a:rPr lang="en-GB" sz="1200" b="0" i="0" u="none" strike="noStrike" kern="1200" baseline="0" dirty="0" smtClean="0">
                <a:solidFill>
                  <a:schemeClr val="tx1"/>
                </a:solidFill>
                <a:latin typeface="+mn-lt"/>
                <a:ea typeface="+mn-ea"/>
                <a:cs typeface="+mn-cs"/>
              </a:rPr>
              <a:t>.</a:t>
            </a:r>
          </a:p>
          <a:p>
            <a:pPr algn="just"/>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err="1" smtClean="0">
                <a:solidFill>
                  <a:schemeClr val="tx1"/>
                </a:solidFill>
                <a:latin typeface="+mn-lt"/>
                <a:ea typeface="+mn-ea"/>
                <a:cs typeface="+mn-cs"/>
              </a:rPr>
              <a:t>Përkufizimi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dhënë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Gjykata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Evropiane</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Drejtësisë</a:t>
            </a:r>
            <a:r>
              <a:rPr lang="en-GB" sz="1200" b="0" i="0" u="none" strike="noStrike" kern="1200" baseline="0" dirty="0" smtClean="0">
                <a:solidFill>
                  <a:schemeClr val="tx1"/>
                </a:solidFill>
                <a:latin typeface="+mn-lt"/>
                <a:ea typeface="+mn-ea"/>
                <a:cs typeface="+mn-cs"/>
              </a:rPr>
              <a:t>: "49. </a:t>
            </a:r>
            <a:r>
              <a:rPr lang="en-GB" sz="1200" b="0" i="0" u="none" strike="noStrike" kern="1200" baseline="0" dirty="0" err="1" smtClean="0">
                <a:solidFill>
                  <a:schemeClr val="tx1"/>
                </a:solidFill>
                <a:latin typeface="+mn-lt"/>
                <a:ea typeface="+mn-ea"/>
                <a:cs typeface="+mn-cs"/>
              </a:rPr>
              <a:t>Transaksionet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përfshijnë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monedhat</a:t>
            </a:r>
            <a:r>
              <a:rPr lang="en-GB" sz="1200" b="0" i="0" u="none" strike="noStrike" kern="1200" baseline="0" dirty="0" smtClean="0">
                <a:solidFill>
                  <a:schemeClr val="tx1"/>
                </a:solidFill>
                <a:latin typeface="+mn-lt"/>
                <a:ea typeface="+mn-ea"/>
                <a:cs typeface="+mn-cs"/>
              </a:rPr>
              <a:t> jo </a:t>
            </a:r>
            <a:r>
              <a:rPr lang="en-GB" sz="1200" b="0" i="0" u="none" strike="noStrike" kern="1200" baseline="0" dirty="0" err="1" smtClean="0">
                <a:solidFill>
                  <a:schemeClr val="tx1"/>
                </a:solidFill>
                <a:latin typeface="+mn-lt"/>
                <a:ea typeface="+mn-ea"/>
                <a:cs typeface="+mn-cs"/>
              </a:rPr>
              <a:t>tradicionale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dmth</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ndryshme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ato</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ligjshme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ose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shumë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vende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aq</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këto</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pranuar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palët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transaksion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alternativë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monedhën</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ligjshme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nuk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qëllimi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tjetër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përveç</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jetë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mjet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pagese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transaksione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financiare</a:t>
            </a:r>
            <a:r>
              <a:rPr lang="en-GB" sz="1200" b="0" i="0" u="none" strike="noStrike" kern="1200" baseline="0" dirty="0" smtClean="0">
                <a:solidFill>
                  <a:schemeClr val="tx1"/>
                </a:solidFill>
                <a:latin typeface="+mn-lt"/>
                <a:ea typeface="+mn-ea"/>
                <a:cs typeface="+mn-cs"/>
              </a:rPr>
              <a:t>.</a:t>
            </a:r>
          </a:p>
          <a:p>
            <a:pPr algn="just"/>
            <a:r>
              <a:rPr lang="en-GB" sz="1200" b="0" i="0" u="none" strike="noStrike" kern="1200" baseline="0" dirty="0" smtClean="0">
                <a:solidFill>
                  <a:schemeClr val="tx1"/>
                </a:solidFill>
                <a:latin typeface="+mn-lt"/>
                <a:ea typeface="+mn-ea"/>
                <a:cs typeface="+mn-cs"/>
              </a:rPr>
              <a:t>52.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rastin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procedurën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kryesore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zakonshme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"bitcoin" </a:t>
            </a:r>
            <a:r>
              <a:rPr lang="en-GB" sz="1200" b="0" i="0" u="none" strike="noStrike" kern="1200" baseline="0" dirty="0" err="1" smtClean="0">
                <a:solidFill>
                  <a:schemeClr val="tx1"/>
                </a:solidFill>
                <a:latin typeface="+mn-lt"/>
                <a:ea typeface="+mn-ea"/>
                <a:cs typeface="+mn-cs"/>
              </a:rPr>
              <a:t>nuk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ndonjë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qëllim</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tjetër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sesa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jetë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mjet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pagesës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dhe</a:t>
            </a:r>
            <a:r>
              <a:rPr lang="en-GB" sz="1200" b="0" i="0" u="none" strike="noStrike" kern="1200" baseline="0" dirty="0" smtClean="0">
                <a:solidFill>
                  <a:schemeClr val="tx1"/>
                </a:solidFill>
                <a:latin typeface="+mn-lt"/>
                <a:ea typeface="+mn-ea"/>
                <a:cs typeface="+mn-cs"/>
              </a:rPr>
              <a:t> se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pranuar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këtë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qëllim</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disa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operatorë</a:t>
            </a:r>
            <a:r>
              <a:rPr lang="en-GB" sz="1200" b="0" i="0" u="none" strike="noStrike" kern="1200" baseline="0" dirty="0" smtClean="0">
                <a:solidFill>
                  <a:schemeClr val="tx1"/>
                </a:solidFill>
                <a:latin typeface="+mn-lt"/>
                <a:ea typeface="+mn-ea"/>
                <a:cs typeface="+mn-cs"/>
              </a:rPr>
              <a:t>.</a:t>
            </a:r>
          </a:p>
          <a:p>
            <a:pPr algn="just"/>
            <a:r>
              <a:rPr lang="en-GB" sz="1200" b="0" i="0" u="none" strike="noStrike" kern="1200" baseline="0" dirty="0" smtClean="0">
                <a:solidFill>
                  <a:schemeClr val="tx1"/>
                </a:solidFill>
                <a:latin typeface="+mn-lt"/>
                <a:ea typeface="+mn-ea"/>
                <a:cs typeface="+mn-cs"/>
              </a:rPr>
              <a:t>55.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zakonshme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"bitcoin" </a:t>
            </a:r>
            <a:r>
              <a:rPr lang="en-GB" sz="1200" b="0" i="0" u="none" strike="noStrike" kern="1200" baseline="0" dirty="0" err="1" smtClean="0">
                <a:solidFill>
                  <a:schemeClr val="tx1"/>
                </a:solidFill>
                <a:latin typeface="+mn-lt"/>
                <a:ea typeface="+mn-ea"/>
                <a:cs typeface="+mn-cs"/>
              </a:rPr>
              <a:t>nuk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është</a:t>
            </a:r>
            <a:r>
              <a:rPr lang="en-GB" sz="1200" b="0" i="0" u="none" strike="noStrike" kern="1200" baseline="0" dirty="0" smtClean="0">
                <a:solidFill>
                  <a:schemeClr val="tx1"/>
                </a:solidFill>
                <a:latin typeface="+mn-lt"/>
                <a:ea typeface="+mn-ea"/>
                <a:cs typeface="+mn-cs"/>
              </a:rPr>
              <a:t> as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siguri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jep</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drejtën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pronësore</a:t>
            </a:r>
            <a:r>
              <a:rPr lang="en-GB" sz="1200" b="0" i="0" u="none" strike="noStrike" kern="1200" baseline="0" dirty="0" smtClean="0">
                <a:solidFill>
                  <a:schemeClr val="tx1"/>
                </a:solidFill>
                <a:latin typeface="+mn-lt"/>
                <a:ea typeface="+mn-ea"/>
                <a:cs typeface="+mn-cs"/>
              </a:rPr>
              <a:t> as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siguri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natyre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krahasueshme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Gjykimi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Gjykatës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Evropiane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Drejtësisë</a:t>
            </a:r>
            <a:r>
              <a:rPr lang="en-GB" sz="1200" b="0" i="0" u="none" strike="noStrike" kern="1200" baseline="0" dirty="0" smtClean="0">
                <a:solidFill>
                  <a:schemeClr val="tx1"/>
                </a:solidFill>
                <a:latin typeface="+mn-lt"/>
                <a:ea typeface="+mn-ea"/>
                <a:cs typeface="+mn-cs"/>
              </a:rPr>
              <a:t> C-264/14 22 </a:t>
            </a:r>
            <a:r>
              <a:rPr lang="en-GB" sz="1200" b="0" i="0" u="none" strike="noStrike" kern="1200" baseline="0" dirty="0" err="1" smtClean="0">
                <a:solidFill>
                  <a:schemeClr val="tx1"/>
                </a:solidFill>
                <a:latin typeface="+mn-lt"/>
                <a:ea typeface="+mn-ea"/>
                <a:cs typeface="+mn-cs"/>
              </a:rPr>
              <a:t>tetor</a:t>
            </a:r>
            <a:r>
              <a:rPr lang="en-GB" sz="1200" b="0" i="0" u="none" strike="noStrike" kern="1200" baseline="0" dirty="0" smtClean="0">
                <a:solidFill>
                  <a:schemeClr val="tx1"/>
                </a:solidFill>
                <a:latin typeface="+mn-lt"/>
                <a:ea typeface="+mn-ea"/>
                <a:cs typeface="+mn-cs"/>
              </a:rPr>
              <a:t> 2015)</a:t>
            </a:r>
          </a:p>
          <a:p>
            <a:pPr algn="just"/>
            <a:endParaRPr lang="en-GB" sz="1200" b="0" i="0" u="none" strike="noStrike" kern="1200" baseline="0" dirty="0" smtClean="0">
              <a:solidFill>
                <a:schemeClr val="tx1"/>
              </a:solidFill>
              <a:latin typeface="+mn-lt"/>
              <a:ea typeface="+mn-ea"/>
              <a:cs typeface="+mn-cs"/>
            </a:endParaRPr>
          </a:p>
          <a:p>
            <a:pPr algn="just"/>
            <a:r>
              <a:rPr lang="en-GB" sz="1200" b="0" i="0" u="none" strike="noStrike" kern="1200" baseline="0" dirty="0" smtClean="0">
                <a:solidFill>
                  <a:schemeClr val="tx1"/>
                </a:solidFill>
                <a:latin typeface="+mn-lt"/>
                <a:ea typeface="+mn-ea"/>
                <a:cs typeface="+mn-cs"/>
              </a:rPr>
              <a:t>[</a:t>
            </a:r>
            <a:r>
              <a:rPr lang="en-GB" sz="1200" b="0" i="0" u="none" strike="noStrike" kern="1200" baseline="0" dirty="0" err="1" smtClean="0">
                <a:solidFill>
                  <a:schemeClr val="tx1"/>
                </a:solidFill>
                <a:latin typeface="+mn-lt"/>
                <a:ea typeface="+mn-ea"/>
                <a:cs typeface="+mn-cs"/>
              </a:rPr>
              <a:t>Trajnuesi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mund</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kërkojë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pjesëmarrësit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dëgjuar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ndonjëherë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kriptomonedhën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askush</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nuk</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përgjigjet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trajneri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mund</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vazhdojë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pyesë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dikush</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dëgjuar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ndonjëherë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a:t>
            </a:r>
            <a:r>
              <a:rPr lang="en-GB" sz="1200" b="0" i="0" u="none" strike="noStrike" kern="1200" baseline="0" dirty="0" smtClean="0">
                <a:solidFill>
                  <a:schemeClr val="tx1"/>
                </a:solidFill>
                <a:latin typeface="+mn-lt"/>
                <a:ea typeface="+mn-ea"/>
                <a:cs typeface="+mn-cs"/>
              </a:rPr>
              <a:t> "Bitcoin".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varësi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përgjigjeve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trajneri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mund</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vazhdojë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angazhojë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audiencën</a:t>
            </a:r>
            <a:r>
              <a:rPr lang="en-GB" sz="1200" b="0" i="0" u="none" strike="noStrike" kern="1200" baseline="0" dirty="0" smtClean="0">
                <a:solidFill>
                  <a:schemeClr val="tx1"/>
                </a:solidFill>
                <a:latin typeface="+mn-lt"/>
                <a:ea typeface="+mn-ea"/>
                <a:cs typeface="+mn-cs"/>
              </a:rPr>
              <a:t> duke </a:t>
            </a:r>
            <a:r>
              <a:rPr lang="en-GB" sz="1200" b="0" i="0" u="none" strike="noStrike" kern="1200" baseline="0" dirty="0" err="1" smtClean="0">
                <a:solidFill>
                  <a:schemeClr val="tx1"/>
                </a:solidFill>
                <a:latin typeface="+mn-lt"/>
                <a:ea typeface="+mn-ea"/>
                <a:cs typeface="+mn-cs"/>
              </a:rPr>
              <a:t>pyetur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nëse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ata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pasur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ndonjëherë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rast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që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përfshin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një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kripto</a:t>
            </a:r>
            <a:r>
              <a:rPr lang="en-GB" sz="1200" b="0" i="0" u="none" strike="noStrike" kern="1200" baseline="0" dirty="0" smtClean="0">
                <a:solidFill>
                  <a:schemeClr val="tx1"/>
                </a:solidFill>
                <a:latin typeface="+mn-lt"/>
                <a:ea typeface="+mn-ea"/>
                <a:cs typeface="+mn-cs"/>
              </a:rPr>
              <a:t>.</a:t>
            </a:r>
            <a:endParaRPr lang="de-DE" b="0" baseline="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133</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baseline="0" noProof="0" dirty="0" smtClean="0"/>
              <a:t>[</a:t>
            </a:r>
            <a:r>
              <a:rPr lang="en-US" baseline="0" noProof="0" dirty="0" err="1" smtClean="0"/>
              <a:t>Ky</a:t>
            </a:r>
            <a:r>
              <a:rPr lang="en-US" baseline="0" noProof="0" dirty="0" smtClean="0"/>
              <a:t> slajd </a:t>
            </a:r>
            <a:r>
              <a:rPr lang="en-US" baseline="0" noProof="0" dirty="0" err="1" smtClean="0"/>
              <a:t>është</a:t>
            </a:r>
            <a:r>
              <a:rPr lang="en-US" baseline="0" noProof="0" dirty="0" smtClean="0"/>
              <a:t> </a:t>
            </a:r>
            <a:r>
              <a:rPr lang="en-US" baseline="0" noProof="0" dirty="0" err="1" smtClean="0"/>
              <a:t>i</a:t>
            </a:r>
            <a:r>
              <a:rPr lang="en-US" baseline="0" noProof="0" dirty="0" smtClean="0"/>
              <a:t> </a:t>
            </a:r>
            <a:r>
              <a:rPr lang="en-US" baseline="0" noProof="0" dirty="0" err="1" smtClean="0"/>
              <a:t>animuar</a:t>
            </a:r>
            <a:r>
              <a:rPr lang="en-US" baseline="0" noProof="0" dirty="0" smtClean="0"/>
              <a:t>].</a:t>
            </a:r>
          </a:p>
          <a:p>
            <a:endParaRPr lang="en-US" baseline="0" noProof="0" dirty="0" smtClean="0"/>
          </a:p>
          <a:p>
            <a:pPr algn="just"/>
            <a:r>
              <a:rPr lang="en-US" baseline="0" noProof="0" dirty="0" smtClean="0"/>
              <a:t>"</a:t>
            </a:r>
            <a:r>
              <a:rPr lang="en-US" baseline="0" noProof="0" dirty="0" err="1" smtClean="0"/>
              <a:t>Të</a:t>
            </a:r>
            <a:r>
              <a:rPr lang="en-US" baseline="0" noProof="0" dirty="0" smtClean="0"/>
              <a:t> </a:t>
            </a:r>
            <a:r>
              <a:rPr lang="en-US" baseline="0" noProof="0" dirty="0" err="1" smtClean="0"/>
              <a:t>gjithë</a:t>
            </a:r>
            <a:r>
              <a:rPr lang="en-US" baseline="0" noProof="0" dirty="0" smtClean="0"/>
              <a:t> e </a:t>
            </a:r>
            <a:r>
              <a:rPr lang="en-US" baseline="0" noProof="0" dirty="0" err="1" smtClean="0"/>
              <a:t>njihni</a:t>
            </a:r>
            <a:r>
              <a:rPr lang="en-US" baseline="0" noProof="0" dirty="0" smtClean="0"/>
              <a:t> </a:t>
            </a:r>
            <a:r>
              <a:rPr lang="en-US" baseline="0" noProof="0" dirty="0" err="1" smtClean="0"/>
              <a:t>monedhën</a:t>
            </a:r>
            <a:r>
              <a:rPr lang="en-US" baseline="0" noProof="0" dirty="0" smtClean="0"/>
              <a:t> </a:t>
            </a:r>
            <a:r>
              <a:rPr lang="en-US" baseline="0" noProof="0" dirty="0" err="1" smtClean="0"/>
              <a:t>tuaj</a:t>
            </a:r>
            <a:r>
              <a:rPr lang="en-US" baseline="0" noProof="0" dirty="0" smtClean="0"/>
              <a:t> </a:t>
            </a:r>
            <a:r>
              <a:rPr lang="en-US" baseline="0" noProof="0" dirty="0" err="1" smtClean="0"/>
              <a:t>të</a:t>
            </a:r>
            <a:r>
              <a:rPr lang="en-US" baseline="0" noProof="0" dirty="0" smtClean="0"/>
              <a:t> </a:t>
            </a:r>
            <a:r>
              <a:rPr lang="en-US" baseline="0" noProof="0" dirty="0" err="1" smtClean="0"/>
              <a:t>vërtetë</a:t>
            </a:r>
            <a:r>
              <a:rPr lang="en-US" baseline="0" noProof="0" dirty="0" smtClean="0"/>
              <a:t> </a:t>
            </a:r>
            <a:r>
              <a:rPr lang="en-US" baseline="0" noProof="0" dirty="0" err="1" smtClean="0"/>
              <a:t>dhe</a:t>
            </a:r>
            <a:r>
              <a:rPr lang="en-US" baseline="0" noProof="0" dirty="0" smtClean="0"/>
              <a:t> </a:t>
            </a:r>
            <a:r>
              <a:rPr lang="en-US" baseline="0" noProof="0" dirty="0" err="1" smtClean="0"/>
              <a:t>kriptomonedha</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jetë</a:t>
            </a:r>
            <a:r>
              <a:rPr lang="en-US" baseline="0" noProof="0" dirty="0" smtClean="0"/>
              <a:t> </a:t>
            </a:r>
            <a:r>
              <a:rPr lang="en-US" baseline="0" noProof="0" dirty="0" err="1" smtClean="0"/>
              <a:t>diçka</a:t>
            </a:r>
            <a:r>
              <a:rPr lang="en-US" baseline="0" noProof="0" dirty="0" smtClean="0"/>
              <a:t> </a:t>
            </a:r>
            <a:r>
              <a:rPr lang="en-US" baseline="0" noProof="0" dirty="0" err="1" smtClean="0"/>
              <a:t>krejtësisht</a:t>
            </a:r>
            <a:r>
              <a:rPr lang="en-US" baseline="0" noProof="0" dirty="0" smtClean="0"/>
              <a:t> e re </a:t>
            </a:r>
            <a:r>
              <a:rPr lang="en-US" baseline="0" noProof="0" dirty="0" err="1" smtClean="0"/>
              <a:t>për</a:t>
            </a:r>
            <a:r>
              <a:rPr lang="en-US" baseline="0" noProof="0" dirty="0" smtClean="0"/>
              <a:t> </a:t>
            </a:r>
            <a:r>
              <a:rPr lang="en-US" baseline="0" noProof="0" dirty="0" err="1" smtClean="0"/>
              <a:t>ju</a:t>
            </a:r>
            <a:r>
              <a:rPr lang="en-US" baseline="0" noProof="0" dirty="0" smtClean="0"/>
              <a:t>. </a:t>
            </a:r>
            <a:r>
              <a:rPr lang="en-US" baseline="0" noProof="0" dirty="0" err="1" smtClean="0"/>
              <a:t>Ju</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pyesni</a:t>
            </a:r>
            <a:r>
              <a:rPr lang="en-US" baseline="0" noProof="0" dirty="0" smtClean="0"/>
              <a:t> </a:t>
            </a:r>
            <a:r>
              <a:rPr lang="en-US" baseline="0" noProof="0" dirty="0" err="1" smtClean="0"/>
              <a:t>veten</a:t>
            </a:r>
            <a:r>
              <a:rPr lang="en-US" baseline="0" noProof="0" dirty="0" smtClean="0"/>
              <a:t> se </a:t>
            </a:r>
            <a:r>
              <a:rPr lang="en-US" baseline="0" noProof="0" dirty="0" err="1" smtClean="0"/>
              <a:t>si</a:t>
            </a:r>
            <a:r>
              <a:rPr lang="en-US" baseline="0" noProof="0" dirty="0" smtClean="0"/>
              <a:t> </a:t>
            </a:r>
            <a:r>
              <a:rPr lang="en-US" baseline="0" noProof="0" dirty="0" err="1" smtClean="0"/>
              <a:t>dikush</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shpenzojë</a:t>
            </a:r>
            <a:r>
              <a:rPr lang="en-US" baseline="0" noProof="0" dirty="0" smtClean="0"/>
              <a:t> para </a:t>
            </a:r>
            <a:r>
              <a:rPr lang="en-US" baseline="0" noProof="0" dirty="0" err="1" smtClean="0"/>
              <a:t>reale</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blerë</a:t>
            </a:r>
            <a:r>
              <a:rPr lang="en-US" baseline="0" noProof="0" dirty="0" smtClean="0"/>
              <a:t> </a:t>
            </a:r>
            <a:r>
              <a:rPr lang="en-US" baseline="0" noProof="0" dirty="0" err="1" smtClean="0"/>
              <a:t>diçka</a:t>
            </a:r>
            <a:r>
              <a:rPr lang="en-US" baseline="0" noProof="0" dirty="0" smtClean="0"/>
              <a:t> </a:t>
            </a:r>
            <a:r>
              <a:rPr lang="en-US" baseline="0" noProof="0" dirty="0" err="1" smtClean="0"/>
              <a:t>krejtësisht</a:t>
            </a:r>
            <a:r>
              <a:rPr lang="en-US" baseline="0" noProof="0" dirty="0" smtClean="0"/>
              <a:t> </a:t>
            </a:r>
            <a:r>
              <a:rPr lang="en-US" baseline="0" noProof="0" dirty="0" err="1" smtClean="0"/>
              <a:t>virtuale</a:t>
            </a:r>
            <a:r>
              <a:rPr lang="en-US" baseline="0" noProof="0" dirty="0" smtClean="0"/>
              <a:t>. </a:t>
            </a:r>
            <a:r>
              <a:rPr lang="en-US" baseline="0" noProof="0" dirty="0" err="1" smtClean="0"/>
              <a:t>Por</a:t>
            </a:r>
            <a:r>
              <a:rPr lang="en-US" baseline="0" noProof="0" dirty="0" smtClean="0"/>
              <a:t> </a:t>
            </a:r>
            <a:r>
              <a:rPr lang="en-US" baseline="0" noProof="0" dirty="0" err="1" smtClean="0"/>
              <a:t>mendoni</a:t>
            </a:r>
            <a:r>
              <a:rPr lang="en-US" baseline="0" noProof="0" dirty="0" smtClean="0"/>
              <a:t> </a:t>
            </a:r>
            <a:r>
              <a:rPr lang="en-US" baseline="0" noProof="0" dirty="0" err="1" smtClean="0"/>
              <a:t>për</a:t>
            </a:r>
            <a:r>
              <a:rPr lang="en-US" baseline="0" noProof="0" dirty="0" smtClean="0"/>
              <a:t> </a:t>
            </a:r>
            <a:r>
              <a:rPr lang="en-US" baseline="0" noProof="0" dirty="0" err="1" smtClean="0"/>
              <a:t>këtë</a:t>
            </a:r>
            <a:r>
              <a:rPr lang="en-US" baseline="0" noProof="0" dirty="0" smtClean="0"/>
              <a:t>: </a:t>
            </a:r>
            <a:r>
              <a:rPr lang="en-US" baseline="0" noProof="0" dirty="0" err="1" smtClean="0"/>
              <a:t>Në</a:t>
            </a:r>
            <a:r>
              <a:rPr lang="en-US" baseline="0" noProof="0" dirty="0" smtClean="0"/>
              <a:t> </a:t>
            </a:r>
            <a:r>
              <a:rPr lang="en-US" baseline="0" noProof="0" dirty="0" err="1" smtClean="0"/>
              <a:t>kohët</a:t>
            </a:r>
            <a:r>
              <a:rPr lang="en-US" baseline="0" noProof="0" dirty="0" smtClean="0"/>
              <a:t> e </a:t>
            </a:r>
            <a:r>
              <a:rPr lang="en-US" baseline="0" noProof="0" dirty="0" err="1" smtClean="0"/>
              <a:t>mëparshme</a:t>
            </a:r>
            <a:r>
              <a:rPr lang="en-US" baseline="0" noProof="0" dirty="0" smtClean="0"/>
              <a:t>, </a:t>
            </a:r>
            <a:r>
              <a:rPr lang="en-US" baseline="0" noProof="0" dirty="0" err="1" smtClean="0"/>
              <a:t>monedha</a:t>
            </a:r>
            <a:r>
              <a:rPr lang="en-US" baseline="0" noProof="0" dirty="0" smtClean="0"/>
              <a:t> </a:t>
            </a:r>
            <a:r>
              <a:rPr lang="en-US" baseline="0" noProof="0" dirty="0" err="1" smtClean="0"/>
              <a:t>ishte</a:t>
            </a:r>
            <a:r>
              <a:rPr lang="en-US" baseline="0" noProof="0" dirty="0" smtClean="0"/>
              <a:t> e </a:t>
            </a:r>
            <a:r>
              <a:rPr lang="en-US" baseline="0" noProof="0" dirty="0" err="1" smtClean="0"/>
              <a:t>lidhur</a:t>
            </a:r>
            <a:r>
              <a:rPr lang="en-US" baseline="0" noProof="0" dirty="0" smtClean="0"/>
              <a:t> me </a:t>
            </a:r>
            <a:r>
              <a:rPr lang="en-US" baseline="0" noProof="0" dirty="0" err="1" smtClean="0"/>
              <a:t>standardin</a:t>
            </a:r>
            <a:r>
              <a:rPr lang="en-US" baseline="0" noProof="0" dirty="0" smtClean="0"/>
              <a:t> e </a:t>
            </a:r>
            <a:r>
              <a:rPr lang="en-US" baseline="0" noProof="0" dirty="0" err="1" smtClean="0"/>
              <a:t>arit</a:t>
            </a:r>
            <a:r>
              <a:rPr lang="en-US" baseline="0" noProof="0" dirty="0" smtClean="0"/>
              <a:t> </a:t>
            </a:r>
            <a:r>
              <a:rPr lang="en-US" baseline="0" noProof="0" dirty="0" err="1" smtClean="0"/>
              <a:t>që</a:t>
            </a:r>
            <a:r>
              <a:rPr lang="en-US" baseline="0" noProof="0" dirty="0" smtClean="0"/>
              <a:t> do </a:t>
            </a:r>
            <a:r>
              <a:rPr lang="en-US" baseline="0" noProof="0" dirty="0" err="1" smtClean="0"/>
              <a:t>të</a:t>
            </a:r>
            <a:r>
              <a:rPr lang="en-US" baseline="0" noProof="0" dirty="0" smtClean="0"/>
              <a:t> </a:t>
            </a:r>
            <a:r>
              <a:rPr lang="en-US" baseline="0" noProof="0" dirty="0" err="1" smtClean="0"/>
              <a:t>thoshte</a:t>
            </a:r>
            <a:r>
              <a:rPr lang="en-US" baseline="0" noProof="0" dirty="0" smtClean="0"/>
              <a:t> se </a:t>
            </a:r>
            <a:r>
              <a:rPr lang="en-US" baseline="0" noProof="0" dirty="0" err="1" smtClean="0"/>
              <a:t>çdo</a:t>
            </a:r>
            <a:r>
              <a:rPr lang="en-US" baseline="0" noProof="0" dirty="0" smtClean="0"/>
              <a:t> </a:t>
            </a:r>
            <a:r>
              <a:rPr lang="en-US" baseline="0" noProof="0" dirty="0" err="1" smtClean="0"/>
              <a:t>kartmonedhë</a:t>
            </a:r>
            <a:r>
              <a:rPr lang="en-US" baseline="0" noProof="0" dirty="0" smtClean="0"/>
              <a:t> </a:t>
            </a:r>
            <a:r>
              <a:rPr lang="en-US" baseline="0" noProof="0" dirty="0" err="1" smtClean="0"/>
              <a:t>në</a:t>
            </a:r>
            <a:r>
              <a:rPr lang="en-US" baseline="0" noProof="0" dirty="0" smtClean="0"/>
              <a:t> </a:t>
            </a:r>
            <a:r>
              <a:rPr lang="en-US" baseline="0" noProof="0" dirty="0" err="1" smtClean="0"/>
              <a:t>portofolin</a:t>
            </a:r>
            <a:r>
              <a:rPr lang="en-US" baseline="0" noProof="0" dirty="0" smtClean="0"/>
              <a:t> </a:t>
            </a:r>
            <a:r>
              <a:rPr lang="en-US" baseline="0" noProof="0" dirty="0" err="1" smtClean="0"/>
              <a:t>tënd</a:t>
            </a:r>
            <a:r>
              <a:rPr lang="en-US" baseline="0" noProof="0" dirty="0" smtClean="0"/>
              <a:t> </a:t>
            </a:r>
            <a:r>
              <a:rPr lang="en-US" baseline="0" noProof="0" dirty="0" err="1" smtClean="0"/>
              <a:t>përfaqësonte</a:t>
            </a:r>
            <a:r>
              <a:rPr lang="en-US" baseline="0" noProof="0" dirty="0" smtClean="0"/>
              <a:t> </a:t>
            </a:r>
            <a:r>
              <a:rPr lang="en-US" baseline="0" noProof="0" dirty="0" err="1" smtClean="0"/>
              <a:t>premtimin</a:t>
            </a:r>
            <a:r>
              <a:rPr lang="en-US" baseline="0" noProof="0" dirty="0" smtClean="0"/>
              <a:t> </a:t>
            </a:r>
            <a:r>
              <a:rPr lang="en-US" baseline="0" noProof="0" dirty="0" err="1" smtClean="0"/>
              <a:t>që</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shkosh</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bankë</a:t>
            </a:r>
            <a:r>
              <a:rPr lang="en-US" baseline="0" noProof="0" dirty="0" smtClean="0"/>
              <a:t> </a:t>
            </a:r>
            <a:r>
              <a:rPr lang="en-US" baseline="0" noProof="0" dirty="0" err="1" smtClean="0"/>
              <a:t>dhe</a:t>
            </a:r>
            <a:r>
              <a:rPr lang="en-US" baseline="0" noProof="0" dirty="0" smtClean="0"/>
              <a:t> </a:t>
            </a:r>
            <a:r>
              <a:rPr lang="en-US" baseline="0" noProof="0" dirty="0" err="1" smtClean="0"/>
              <a:t>të</a:t>
            </a:r>
            <a:r>
              <a:rPr lang="en-US" baseline="0" noProof="0" dirty="0" smtClean="0"/>
              <a:t> </a:t>
            </a:r>
            <a:r>
              <a:rPr lang="en-US" baseline="0" noProof="0" dirty="0" err="1" smtClean="0"/>
              <a:t>shkëmbeje</a:t>
            </a:r>
            <a:r>
              <a:rPr lang="en-US" baseline="0" noProof="0" dirty="0" smtClean="0"/>
              <a:t> </a:t>
            </a:r>
            <a:r>
              <a:rPr lang="en-US" baseline="0" noProof="0" dirty="0" err="1" smtClean="0"/>
              <a:t>ato</a:t>
            </a:r>
            <a:r>
              <a:rPr lang="en-US" baseline="0" noProof="0" dirty="0" smtClean="0"/>
              <a:t> para </a:t>
            </a:r>
            <a:r>
              <a:rPr lang="en-US" baseline="0" noProof="0" dirty="0" err="1" smtClean="0"/>
              <a:t>për</a:t>
            </a:r>
            <a:r>
              <a:rPr lang="en-US" baseline="0" noProof="0" dirty="0" smtClean="0"/>
              <a:t> </a:t>
            </a:r>
            <a:r>
              <a:rPr lang="en-US" baseline="0" noProof="0" dirty="0" err="1" smtClean="0"/>
              <a:t>një</a:t>
            </a:r>
            <a:r>
              <a:rPr lang="en-US" baseline="0" noProof="0" dirty="0" smtClean="0"/>
              <a:t> </a:t>
            </a:r>
            <a:r>
              <a:rPr lang="en-US" baseline="0" noProof="0" dirty="0" err="1" smtClean="0"/>
              <a:t>sasi</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a:t>
            </a:r>
            <a:r>
              <a:rPr lang="en-US" baseline="0" noProof="0" dirty="0" err="1" smtClean="0"/>
              <a:t>ari</a:t>
            </a:r>
            <a:r>
              <a:rPr lang="en-US" baseline="0" noProof="0" dirty="0" smtClean="0"/>
              <a:t> </a:t>
            </a:r>
            <a:r>
              <a:rPr lang="en-US" baseline="0" noProof="0" dirty="0" err="1" smtClean="0"/>
              <a:t>fizik</a:t>
            </a:r>
            <a:r>
              <a:rPr lang="en-US" baseline="0" noProof="0" dirty="0" smtClean="0"/>
              <a:t>. </a:t>
            </a:r>
            <a:r>
              <a:rPr lang="en-US" baseline="0" noProof="0" dirty="0" err="1" smtClean="0"/>
              <a:t>Kjo</a:t>
            </a:r>
            <a:r>
              <a:rPr lang="en-US" baseline="0" noProof="0" dirty="0" smtClean="0"/>
              <a:t> do </a:t>
            </a:r>
            <a:r>
              <a:rPr lang="en-US" baseline="0" noProof="0" dirty="0" err="1" smtClean="0"/>
              <a:t>të</a:t>
            </a:r>
            <a:r>
              <a:rPr lang="en-US" baseline="0" noProof="0" dirty="0" smtClean="0"/>
              <a:t> </a:t>
            </a:r>
            <a:r>
              <a:rPr lang="en-US" baseline="0" noProof="0" dirty="0" err="1" smtClean="0"/>
              <a:t>thoshte</a:t>
            </a:r>
            <a:r>
              <a:rPr lang="en-US" baseline="0" noProof="0" dirty="0" smtClean="0"/>
              <a:t> se </a:t>
            </a:r>
            <a:r>
              <a:rPr lang="en-US" baseline="0" noProof="0" dirty="0" err="1" smtClean="0"/>
              <a:t>po</a:t>
            </a:r>
            <a:r>
              <a:rPr lang="en-US" baseline="0" noProof="0" dirty="0" smtClean="0"/>
              <a:t> </a:t>
            </a:r>
            <a:r>
              <a:rPr lang="en-US" baseline="0" noProof="0" dirty="0" err="1" smtClean="0"/>
              <a:t>qarkulloheshin</a:t>
            </a:r>
            <a:r>
              <a:rPr lang="en-US" baseline="0" noProof="0" dirty="0" smtClean="0"/>
              <a:t> </a:t>
            </a:r>
            <a:r>
              <a:rPr lang="en-US" baseline="0" noProof="0" dirty="0" err="1" smtClean="0"/>
              <a:t>po</a:t>
            </a:r>
            <a:r>
              <a:rPr lang="en-US" baseline="0" noProof="0" dirty="0" smtClean="0"/>
              <a:t> </a:t>
            </a:r>
            <a:r>
              <a:rPr lang="en-US" baseline="0" noProof="0" dirty="0" err="1" smtClean="0"/>
              <a:t>aq</a:t>
            </a:r>
            <a:r>
              <a:rPr lang="en-US" baseline="0" noProof="0" dirty="0" smtClean="0"/>
              <a:t> </a:t>
            </a:r>
            <a:r>
              <a:rPr lang="en-US" baseline="0" noProof="0" dirty="0" err="1" smtClean="0"/>
              <a:t>shumë</a:t>
            </a:r>
            <a:r>
              <a:rPr lang="en-US" baseline="0" noProof="0" dirty="0" smtClean="0"/>
              <a:t> para </a:t>
            </a:r>
            <a:r>
              <a:rPr lang="en-US" baseline="0" noProof="0" dirty="0" err="1" smtClean="0"/>
              <a:t>sa</a:t>
            </a:r>
            <a:r>
              <a:rPr lang="en-US" baseline="0" noProof="0" dirty="0" smtClean="0"/>
              <a:t> </a:t>
            </a:r>
            <a:r>
              <a:rPr lang="en-US" baseline="0" noProof="0" dirty="0" err="1" smtClean="0"/>
              <a:t>kishte</a:t>
            </a:r>
            <a:r>
              <a:rPr lang="en-US" baseline="0" noProof="0" dirty="0" smtClean="0"/>
              <a:t> </a:t>
            </a:r>
            <a:r>
              <a:rPr lang="en-US" baseline="0" noProof="0" dirty="0" err="1" smtClean="0"/>
              <a:t>ar</a:t>
            </a:r>
            <a:r>
              <a:rPr lang="en-US" baseline="0" noProof="0" dirty="0" smtClean="0"/>
              <a:t> </a:t>
            </a:r>
            <a:r>
              <a:rPr lang="en-US" baseline="0" noProof="0" dirty="0" err="1" smtClean="0"/>
              <a:t>në</a:t>
            </a:r>
            <a:r>
              <a:rPr lang="en-US" baseline="0" noProof="0" dirty="0" smtClean="0"/>
              <a:t> </a:t>
            </a:r>
            <a:r>
              <a:rPr lang="en-US" baseline="0" noProof="0" dirty="0" err="1" smtClean="0"/>
              <a:t>rezervat</a:t>
            </a:r>
            <a:r>
              <a:rPr lang="en-US" baseline="0" noProof="0" dirty="0" smtClean="0"/>
              <a:t> e </a:t>
            </a:r>
            <a:r>
              <a:rPr lang="en-US" baseline="0" noProof="0" dirty="0" err="1" smtClean="0"/>
              <a:t>bankave</a:t>
            </a:r>
            <a:r>
              <a:rPr lang="en-US" baseline="0" noProof="0" dirty="0" smtClean="0"/>
              <a:t> </a:t>
            </a:r>
            <a:r>
              <a:rPr lang="en-US" baseline="0" noProof="0" dirty="0" err="1" smtClean="0"/>
              <a:t>qendrore</a:t>
            </a:r>
            <a:r>
              <a:rPr lang="en-US" baseline="0" noProof="0" dirty="0" smtClean="0"/>
              <a:t>. </a:t>
            </a:r>
            <a:r>
              <a:rPr lang="en-US" baseline="0" noProof="0" dirty="0" err="1" smtClean="0"/>
              <a:t>Tani</a:t>
            </a:r>
            <a:r>
              <a:rPr lang="en-US" baseline="0" noProof="0" dirty="0" smtClean="0"/>
              <a:t> </a:t>
            </a:r>
            <a:r>
              <a:rPr lang="en-US" baseline="0" noProof="0" dirty="0" err="1" smtClean="0"/>
              <a:t>që</a:t>
            </a:r>
            <a:r>
              <a:rPr lang="en-US" baseline="0" noProof="0" dirty="0" smtClean="0"/>
              <a:t> </a:t>
            </a:r>
            <a:r>
              <a:rPr lang="en-US" baseline="0" noProof="0" dirty="0" err="1" smtClean="0"/>
              <a:t>monedhat</a:t>
            </a:r>
            <a:r>
              <a:rPr lang="en-US" baseline="0" noProof="0" dirty="0" smtClean="0"/>
              <a:t> </a:t>
            </a:r>
            <a:r>
              <a:rPr lang="en-US" baseline="0" noProof="0" dirty="0" err="1" smtClean="0"/>
              <a:t>më</a:t>
            </a:r>
            <a:r>
              <a:rPr lang="en-US" baseline="0" noProof="0" dirty="0" smtClean="0"/>
              <a:t> </a:t>
            </a:r>
            <a:r>
              <a:rPr lang="en-US" baseline="0" noProof="0" dirty="0" err="1" smtClean="0"/>
              <a:t>të</a:t>
            </a:r>
            <a:r>
              <a:rPr lang="en-US" baseline="0" noProof="0" dirty="0" smtClean="0"/>
              <a:t> </a:t>
            </a:r>
            <a:r>
              <a:rPr lang="en-US" baseline="0" noProof="0" dirty="0" err="1" smtClean="0"/>
              <a:t>mëdha</a:t>
            </a:r>
            <a:r>
              <a:rPr lang="en-US" baseline="0" noProof="0" dirty="0" smtClean="0"/>
              <a:t> </a:t>
            </a:r>
            <a:r>
              <a:rPr lang="en-US" baseline="0" noProof="0" dirty="0" err="1" smtClean="0"/>
              <a:t>nuk</a:t>
            </a:r>
            <a:r>
              <a:rPr lang="en-US" baseline="0" noProof="0" dirty="0" smtClean="0"/>
              <a:t> </a:t>
            </a:r>
            <a:r>
              <a:rPr lang="en-US" baseline="0" noProof="0" dirty="0" err="1" smtClean="0"/>
              <a:t>janë</a:t>
            </a:r>
            <a:r>
              <a:rPr lang="en-US" baseline="0" noProof="0" dirty="0" smtClean="0"/>
              <a:t> </a:t>
            </a:r>
            <a:r>
              <a:rPr lang="en-US" baseline="0" noProof="0" dirty="0" err="1" smtClean="0"/>
              <a:t>të</a:t>
            </a:r>
            <a:r>
              <a:rPr lang="en-US" baseline="0" noProof="0" dirty="0" smtClean="0"/>
              <a:t> </a:t>
            </a:r>
            <a:r>
              <a:rPr lang="en-US" baseline="0" noProof="0" dirty="0" err="1" smtClean="0"/>
              <a:t>lidhura</a:t>
            </a:r>
            <a:r>
              <a:rPr lang="en-US" baseline="0" noProof="0" dirty="0" smtClean="0"/>
              <a:t> me </a:t>
            </a:r>
            <a:r>
              <a:rPr lang="en-US" baseline="0" noProof="0" dirty="0" err="1" smtClean="0"/>
              <a:t>standardin</a:t>
            </a:r>
            <a:r>
              <a:rPr lang="en-US" baseline="0" noProof="0" dirty="0" smtClean="0"/>
              <a:t> e </a:t>
            </a:r>
            <a:r>
              <a:rPr lang="en-US" baseline="0" noProof="0" dirty="0" err="1" smtClean="0"/>
              <a:t>arit</a:t>
            </a:r>
            <a:r>
              <a:rPr lang="en-US" baseline="0" noProof="0" dirty="0" smtClean="0"/>
              <a:t>, </a:t>
            </a:r>
            <a:r>
              <a:rPr lang="en-US" baseline="0" noProof="0" dirty="0" err="1" smtClean="0"/>
              <a:t>banknotat</a:t>
            </a:r>
            <a:r>
              <a:rPr lang="en-US" baseline="0" noProof="0" dirty="0" smtClean="0"/>
              <a:t> "</a:t>
            </a:r>
            <a:r>
              <a:rPr lang="en-US" baseline="0" noProof="0" dirty="0" err="1" smtClean="0"/>
              <a:t>reale</a:t>
            </a:r>
            <a:r>
              <a:rPr lang="en-US" baseline="0" noProof="0" dirty="0" smtClean="0"/>
              <a:t>" </a:t>
            </a:r>
            <a:r>
              <a:rPr lang="en-US" baseline="0" noProof="0" dirty="0" err="1" smtClean="0"/>
              <a:t>në</a:t>
            </a:r>
            <a:r>
              <a:rPr lang="en-US" baseline="0" noProof="0" dirty="0" smtClean="0"/>
              <a:t> </a:t>
            </a:r>
            <a:r>
              <a:rPr lang="en-US" baseline="0" noProof="0" dirty="0" err="1" smtClean="0"/>
              <a:t>thelb</a:t>
            </a:r>
            <a:r>
              <a:rPr lang="en-US" baseline="0" noProof="0" dirty="0" smtClean="0"/>
              <a:t> </a:t>
            </a:r>
            <a:r>
              <a:rPr lang="en-US" baseline="0" noProof="0" dirty="0" err="1" smtClean="0"/>
              <a:t>kanë</a:t>
            </a:r>
            <a:r>
              <a:rPr lang="en-US" baseline="0" noProof="0" dirty="0" smtClean="0"/>
              <a:t> </a:t>
            </a:r>
            <a:r>
              <a:rPr lang="en-US" baseline="0" noProof="0" dirty="0" err="1" smtClean="0"/>
              <a:t>vetëm</a:t>
            </a:r>
            <a:r>
              <a:rPr lang="en-US" baseline="0" noProof="0" dirty="0" smtClean="0"/>
              <a:t> </a:t>
            </a:r>
            <a:r>
              <a:rPr lang="en-US" baseline="0" noProof="0" dirty="0" err="1" smtClean="0"/>
              <a:t>vlerën</a:t>
            </a:r>
            <a:r>
              <a:rPr lang="en-US" baseline="0" noProof="0" dirty="0" smtClean="0"/>
              <a:t> e </a:t>
            </a:r>
            <a:r>
              <a:rPr lang="en-US" baseline="0" noProof="0" dirty="0" err="1" smtClean="0"/>
              <a:t>letrës</a:t>
            </a:r>
            <a:r>
              <a:rPr lang="en-US" baseline="0" noProof="0" dirty="0" smtClean="0"/>
              <a:t> </a:t>
            </a:r>
            <a:r>
              <a:rPr lang="en-US" baseline="0" noProof="0" dirty="0" err="1" smtClean="0"/>
              <a:t>në</a:t>
            </a:r>
            <a:r>
              <a:rPr lang="en-US" baseline="0" noProof="0" dirty="0" smtClean="0"/>
              <a:t> </a:t>
            </a:r>
            <a:r>
              <a:rPr lang="en-US" baseline="0" noProof="0" dirty="0" err="1" smtClean="0"/>
              <a:t>të</a:t>
            </a:r>
            <a:r>
              <a:rPr lang="en-US" baseline="0" noProof="0" dirty="0" smtClean="0"/>
              <a:t> </a:t>
            </a:r>
            <a:r>
              <a:rPr lang="en-US" baseline="0" noProof="0" dirty="0" err="1" smtClean="0"/>
              <a:t>cilën</a:t>
            </a:r>
            <a:r>
              <a:rPr lang="en-US" baseline="0" noProof="0" dirty="0" smtClean="0"/>
              <a:t> </a:t>
            </a:r>
            <a:r>
              <a:rPr lang="en-US" baseline="0" noProof="0" dirty="0" err="1" smtClean="0"/>
              <a:t>janë</a:t>
            </a:r>
            <a:r>
              <a:rPr lang="en-US" baseline="0" noProof="0" dirty="0" smtClean="0"/>
              <a:t> </a:t>
            </a:r>
            <a:r>
              <a:rPr lang="en-US" baseline="0" noProof="0" dirty="0" err="1" smtClean="0"/>
              <a:t>shtypur</a:t>
            </a:r>
            <a:r>
              <a:rPr lang="en-US" baseline="0" noProof="0" dirty="0" smtClean="0"/>
              <a:t>. </a:t>
            </a:r>
            <a:r>
              <a:rPr lang="en-US" baseline="0" noProof="0" dirty="0" err="1" smtClean="0"/>
              <a:t>Natyrisht</a:t>
            </a:r>
            <a:r>
              <a:rPr lang="en-US" baseline="0" noProof="0" dirty="0" smtClean="0"/>
              <a:t> </a:t>
            </a:r>
            <a:r>
              <a:rPr lang="en-US" baseline="0" noProof="0" dirty="0" err="1" smtClean="0"/>
              <a:t>kjo</a:t>
            </a:r>
            <a:r>
              <a:rPr lang="en-US" baseline="0" noProof="0" dirty="0" smtClean="0"/>
              <a:t> </a:t>
            </a:r>
            <a:r>
              <a:rPr lang="en-US" baseline="0" noProof="0" dirty="0" err="1" smtClean="0"/>
              <a:t>nuk</a:t>
            </a:r>
            <a:r>
              <a:rPr lang="en-US" baseline="0" noProof="0" dirty="0" smtClean="0"/>
              <a:t> </a:t>
            </a:r>
            <a:r>
              <a:rPr lang="en-US" baseline="0" noProof="0" dirty="0" err="1" smtClean="0"/>
              <a:t>është</a:t>
            </a:r>
            <a:r>
              <a:rPr lang="en-US" baseline="0" noProof="0" dirty="0" smtClean="0"/>
              <a:t> </a:t>
            </a:r>
            <a:r>
              <a:rPr lang="en-US" baseline="0" noProof="0" dirty="0" err="1" smtClean="0"/>
              <a:t>plotësisht</a:t>
            </a:r>
            <a:r>
              <a:rPr lang="en-US" baseline="0" noProof="0" dirty="0" smtClean="0"/>
              <a:t> e </a:t>
            </a:r>
            <a:r>
              <a:rPr lang="en-US" baseline="0" noProof="0" dirty="0" err="1" smtClean="0"/>
              <a:t>vërtetë</a:t>
            </a:r>
            <a:r>
              <a:rPr lang="en-US" baseline="0" noProof="0" dirty="0" smtClean="0"/>
              <a:t>, </a:t>
            </a:r>
            <a:r>
              <a:rPr lang="en-US" baseline="0" noProof="0" dirty="0" err="1" smtClean="0"/>
              <a:t>por</a:t>
            </a:r>
            <a:r>
              <a:rPr lang="en-US" baseline="0" noProof="0" dirty="0" smtClean="0"/>
              <a:t> </a:t>
            </a:r>
            <a:r>
              <a:rPr lang="en-US" baseline="0" noProof="0" dirty="0" err="1" smtClean="0"/>
              <a:t>në</a:t>
            </a:r>
            <a:r>
              <a:rPr lang="en-US" baseline="0" noProof="0" dirty="0" smtClean="0"/>
              <a:t> </a:t>
            </a:r>
            <a:r>
              <a:rPr lang="en-US" baseline="0" noProof="0" dirty="0" err="1" smtClean="0"/>
              <a:t>thelb</a:t>
            </a:r>
            <a:r>
              <a:rPr lang="en-US" baseline="0" noProof="0" dirty="0" smtClean="0"/>
              <a:t> </a:t>
            </a:r>
            <a:r>
              <a:rPr lang="en-US" baseline="0" noProof="0" dirty="0" err="1" smtClean="0"/>
              <a:t>vlera</a:t>
            </a:r>
            <a:r>
              <a:rPr lang="en-US" baseline="0" noProof="0" dirty="0" smtClean="0"/>
              <a:t> e </a:t>
            </a:r>
            <a:r>
              <a:rPr lang="en-US" baseline="0" noProof="0" dirty="0" err="1" smtClean="0"/>
              <a:t>projektligjit</a:t>
            </a:r>
            <a:r>
              <a:rPr lang="en-US" baseline="0" noProof="0" dirty="0" smtClean="0"/>
              <a:t> </a:t>
            </a:r>
            <a:r>
              <a:rPr lang="en-US" baseline="0" noProof="0" dirty="0" err="1" smtClean="0"/>
              <a:t>mbështetet</a:t>
            </a:r>
            <a:r>
              <a:rPr lang="en-US" baseline="0" noProof="0" dirty="0" smtClean="0"/>
              <a:t> </a:t>
            </a:r>
            <a:r>
              <a:rPr lang="en-US" baseline="0" noProof="0" dirty="0" err="1" smtClean="0"/>
              <a:t>në</a:t>
            </a:r>
            <a:r>
              <a:rPr lang="en-US" baseline="0" noProof="0" dirty="0" smtClean="0"/>
              <a:t> </a:t>
            </a:r>
            <a:r>
              <a:rPr lang="en-US" baseline="0" noProof="0" dirty="0" err="1" smtClean="0"/>
              <a:t>besimin</a:t>
            </a:r>
            <a:r>
              <a:rPr lang="en-US" baseline="0" noProof="0" dirty="0" smtClean="0"/>
              <a:t> </a:t>
            </a:r>
            <a:r>
              <a:rPr lang="en-US" baseline="0" noProof="0" dirty="0" err="1" smtClean="0"/>
              <a:t>që</a:t>
            </a:r>
            <a:r>
              <a:rPr lang="en-US" baseline="0" noProof="0" dirty="0" smtClean="0"/>
              <a:t> </a:t>
            </a:r>
            <a:r>
              <a:rPr lang="en-US" baseline="0" noProof="0" dirty="0" err="1" smtClean="0"/>
              <a:t>ju</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blini </a:t>
            </a:r>
            <a:r>
              <a:rPr lang="en-US" baseline="0" noProof="0" dirty="0" err="1" smtClean="0"/>
              <a:t>mallra</a:t>
            </a:r>
            <a:r>
              <a:rPr lang="en-US" baseline="0" noProof="0" dirty="0" smtClean="0"/>
              <a:t> </a:t>
            </a:r>
            <a:r>
              <a:rPr lang="en-US" baseline="0" noProof="0" dirty="0" err="1" smtClean="0"/>
              <a:t>të</a:t>
            </a:r>
            <a:r>
              <a:rPr lang="en-US" baseline="0" noProof="0" dirty="0" smtClean="0"/>
              <a:t> </a:t>
            </a:r>
            <a:r>
              <a:rPr lang="en-US" baseline="0" noProof="0" dirty="0" err="1" smtClean="0"/>
              <a:t>caktuara</a:t>
            </a:r>
            <a:r>
              <a:rPr lang="en-US" baseline="0" noProof="0" dirty="0" smtClean="0"/>
              <a:t> </a:t>
            </a:r>
            <a:r>
              <a:rPr lang="en-US" baseline="0" noProof="0" dirty="0" err="1" smtClean="0"/>
              <a:t>për</a:t>
            </a:r>
            <a:r>
              <a:rPr lang="en-US" baseline="0" noProof="0" dirty="0" smtClean="0"/>
              <a:t> </a:t>
            </a:r>
            <a:r>
              <a:rPr lang="en-US" baseline="0" noProof="0" dirty="0" err="1" smtClean="0"/>
              <a:t>pikërisht</a:t>
            </a:r>
            <a:r>
              <a:rPr lang="en-US" baseline="0" noProof="0" dirty="0" smtClean="0"/>
              <a:t> </a:t>
            </a:r>
            <a:r>
              <a:rPr lang="en-US" baseline="0" noProof="0" dirty="0" err="1" smtClean="0"/>
              <a:t>këtë</a:t>
            </a:r>
            <a:r>
              <a:rPr lang="en-US" baseline="0" noProof="0" dirty="0" smtClean="0"/>
              <a:t> </a:t>
            </a:r>
            <a:r>
              <a:rPr lang="en-US" baseline="0" noProof="0" dirty="0" err="1" smtClean="0"/>
              <a:t>shumë</a:t>
            </a:r>
            <a:r>
              <a:rPr lang="en-US" baseline="0" noProof="0" dirty="0" smtClean="0"/>
              <a:t> </a:t>
            </a:r>
            <a:r>
              <a:rPr lang="en-US" baseline="0" noProof="0" dirty="0" err="1" smtClean="0"/>
              <a:t>parash</a:t>
            </a:r>
            <a:r>
              <a:rPr lang="en-US" baseline="0" noProof="0" dirty="0" smtClean="0"/>
              <a:t>. </a:t>
            </a:r>
            <a:r>
              <a:rPr lang="en-US" baseline="0" noProof="0" dirty="0" err="1" smtClean="0"/>
              <a:t>Inflacioni</a:t>
            </a:r>
            <a:r>
              <a:rPr lang="en-US" baseline="0" noProof="0" dirty="0" smtClean="0"/>
              <a:t> </a:t>
            </a:r>
            <a:r>
              <a:rPr lang="en-US" baseline="0" noProof="0" dirty="0" err="1" smtClean="0"/>
              <a:t>dhe</a:t>
            </a:r>
            <a:r>
              <a:rPr lang="en-US" baseline="0" noProof="0" dirty="0" smtClean="0"/>
              <a:t> </a:t>
            </a:r>
            <a:r>
              <a:rPr lang="en-US" baseline="0" noProof="0" dirty="0" err="1" smtClean="0"/>
              <a:t>deflacioni</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kenë</a:t>
            </a:r>
            <a:r>
              <a:rPr lang="en-US" baseline="0" noProof="0" dirty="0" smtClean="0"/>
              <a:t> </a:t>
            </a:r>
            <a:r>
              <a:rPr lang="en-US" baseline="0" noProof="0" dirty="0" err="1" smtClean="0"/>
              <a:t>një</a:t>
            </a:r>
            <a:r>
              <a:rPr lang="en-US" baseline="0" noProof="0" dirty="0" smtClean="0"/>
              <a:t> </a:t>
            </a:r>
            <a:r>
              <a:rPr lang="en-US" baseline="0" noProof="0" dirty="0" err="1" smtClean="0"/>
              <a:t>ndikim</a:t>
            </a:r>
            <a:r>
              <a:rPr lang="en-US" baseline="0" noProof="0" dirty="0" smtClean="0"/>
              <a:t> </a:t>
            </a:r>
            <a:r>
              <a:rPr lang="en-US" baseline="0" noProof="0" dirty="0" err="1" smtClean="0"/>
              <a:t>të</a:t>
            </a:r>
            <a:r>
              <a:rPr lang="en-US" baseline="0" noProof="0" dirty="0" smtClean="0"/>
              <a:t> </a:t>
            </a:r>
            <a:r>
              <a:rPr lang="en-US" baseline="0" noProof="0" dirty="0" err="1" smtClean="0"/>
              <a:t>madh</a:t>
            </a:r>
            <a:r>
              <a:rPr lang="en-US" baseline="0" noProof="0" dirty="0" smtClean="0"/>
              <a:t> </a:t>
            </a:r>
            <a:r>
              <a:rPr lang="en-US" baseline="0" noProof="0" dirty="0" err="1" smtClean="0"/>
              <a:t>në</a:t>
            </a:r>
            <a:r>
              <a:rPr lang="en-US" baseline="0" noProof="0" dirty="0" smtClean="0"/>
              <a:t> </a:t>
            </a:r>
            <a:r>
              <a:rPr lang="en-US" baseline="0" noProof="0" dirty="0" err="1" smtClean="0"/>
              <a:t>vlerën</a:t>
            </a:r>
            <a:r>
              <a:rPr lang="en-US" baseline="0" noProof="0" dirty="0" smtClean="0"/>
              <a:t> e </a:t>
            </a:r>
            <a:r>
              <a:rPr lang="en-US" baseline="0" noProof="0" dirty="0" err="1" smtClean="0"/>
              <a:t>monedhës</a:t>
            </a:r>
            <a:r>
              <a:rPr lang="en-US" baseline="0" noProof="0" dirty="0" smtClean="0"/>
              <a:t> </a:t>
            </a:r>
            <a:r>
              <a:rPr lang="en-US" baseline="0" noProof="0" dirty="0" err="1" smtClean="0"/>
              <a:t>suaj</a:t>
            </a:r>
            <a:r>
              <a:rPr lang="en-US" baseline="0" noProof="0" dirty="0" smtClean="0"/>
              <a:t>.</a:t>
            </a:r>
          </a:p>
          <a:p>
            <a:endParaRPr lang="en-US" baseline="0" noProof="0" dirty="0" smtClean="0"/>
          </a:p>
          <a:p>
            <a:pPr algn="just"/>
            <a:r>
              <a:rPr lang="en-US" baseline="0" noProof="0" dirty="0" smtClean="0"/>
              <a:t>Duke </a:t>
            </a:r>
            <a:r>
              <a:rPr lang="en-US" baseline="0" noProof="0" dirty="0" err="1" smtClean="0"/>
              <a:t>shkuar</a:t>
            </a:r>
            <a:r>
              <a:rPr lang="en-US" baseline="0" noProof="0" dirty="0" smtClean="0"/>
              <a:t> </a:t>
            </a:r>
            <a:r>
              <a:rPr lang="en-US" baseline="0" noProof="0" dirty="0" err="1" smtClean="0"/>
              <a:t>një</a:t>
            </a:r>
            <a:r>
              <a:rPr lang="en-US" baseline="0" noProof="0" dirty="0" smtClean="0"/>
              <a:t> hap </a:t>
            </a:r>
            <a:r>
              <a:rPr lang="en-US" baseline="0" noProof="0" dirty="0" err="1" smtClean="0"/>
              <a:t>më</a:t>
            </a:r>
            <a:r>
              <a:rPr lang="en-US" baseline="0" noProof="0" dirty="0" smtClean="0"/>
              <a:t> </a:t>
            </a:r>
            <a:r>
              <a:rPr lang="en-US" baseline="0" noProof="0" dirty="0" err="1" smtClean="0"/>
              <a:t>tej</a:t>
            </a:r>
            <a:r>
              <a:rPr lang="en-US" baseline="0" noProof="0" dirty="0" smtClean="0"/>
              <a:t>, </a:t>
            </a:r>
            <a:r>
              <a:rPr lang="en-US" baseline="0" noProof="0" dirty="0" err="1" smtClean="0"/>
              <a:t>shumica</a:t>
            </a:r>
            <a:r>
              <a:rPr lang="en-US" baseline="0" noProof="0" dirty="0" smtClean="0"/>
              <a:t> e </a:t>
            </a:r>
            <a:r>
              <a:rPr lang="en-US" baseline="0" noProof="0" dirty="0" err="1" smtClean="0"/>
              <a:t>parave</a:t>
            </a:r>
            <a:r>
              <a:rPr lang="en-US" baseline="0" noProof="0" dirty="0" smtClean="0"/>
              <a:t> </a:t>
            </a:r>
            <a:r>
              <a:rPr lang="en-US" baseline="0" noProof="0" dirty="0" err="1" smtClean="0"/>
              <a:t>tuaja</a:t>
            </a:r>
            <a:r>
              <a:rPr lang="en-US" baseline="0" noProof="0" dirty="0" smtClean="0"/>
              <a:t> </a:t>
            </a:r>
            <a:r>
              <a:rPr lang="en-US" baseline="0" noProof="0" dirty="0" err="1" smtClean="0"/>
              <a:t>ruhen</a:t>
            </a:r>
            <a:r>
              <a:rPr lang="en-US" baseline="0" noProof="0" dirty="0" smtClean="0"/>
              <a:t> </a:t>
            </a:r>
            <a:r>
              <a:rPr lang="en-US" baseline="0" noProof="0" dirty="0" err="1" smtClean="0"/>
              <a:t>dhe</a:t>
            </a:r>
            <a:r>
              <a:rPr lang="en-US" baseline="0" noProof="0" dirty="0" smtClean="0"/>
              <a:t> </a:t>
            </a:r>
            <a:r>
              <a:rPr lang="en-US" baseline="0" noProof="0" dirty="0" err="1" smtClean="0"/>
              <a:t>transferohen</a:t>
            </a:r>
            <a:r>
              <a:rPr lang="en-US" baseline="0" noProof="0" dirty="0" smtClean="0"/>
              <a:t> </a:t>
            </a:r>
            <a:r>
              <a:rPr lang="en-US" baseline="0" noProof="0" dirty="0" err="1" smtClean="0"/>
              <a:t>në</a:t>
            </a:r>
            <a:r>
              <a:rPr lang="en-US" baseline="0" noProof="0" dirty="0" smtClean="0"/>
              <a:t> </a:t>
            </a:r>
            <a:r>
              <a:rPr lang="en-US" baseline="0" noProof="0" dirty="0" err="1" smtClean="0"/>
              <a:t>llogaritë</a:t>
            </a:r>
            <a:r>
              <a:rPr lang="en-US" baseline="0" noProof="0" dirty="0" smtClean="0"/>
              <a:t> </a:t>
            </a:r>
            <a:r>
              <a:rPr lang="en-US" baseline="0" noProof="0" dirty="0" err="1" smtClean="0"/>
              <a:t>bankare</a:t>
            </a:r>
            <a:r>
              <a:rPr lang="en-US" baseline="0" noProof="0" dirty="0" smtClean="0"/>
              <a:t>. </a:t>
            </a:r>
            <a:r>
              <a:rPr lang="en-US" baseline="0" noProof="0" dirty="0" err="1" smtClean="0"/>
              <a:t>Ju</a:t>
            </a:r>
            <a:r>
              <a:rPr lang="en-US" baseline="0" noProof="0" dirty="0" smtClean="0"/>
              <a:t> </a:t>
            </a:r>
            <a:r>
              <a:rPr lang="en-US" baseline="0" noProof="0" dirty="0" err="1" smtClean="0"/>
              <a:t>nuk</a:t>
            </a:r>
            <a:r>
              <a:rPr lang="en-US" baseline="0" noProof="0" dirty="0" smtClean="0"/>
              <a:t> </a:t>
            </a:r>
            <a:r>
              <a:rPr lang="en-US" baseline="0" noProof="0" dirty="0" err="1" smtClean="0"/>
              <a:t>i</a:t>
            </a:r>
            <a:r>
              <a:rPr lang="en-US" baseline="0" noProof="0" dirty="0" smtClean="0"/>
              <a:t> </a:t>
            </a:r>
            <a:r>
              <a:rPr lang="en-US" baseline="0" noProof="0" dirty="0" err="1" smtClean="0"/>
              <a:t>shihni</a:t>
            </a:r>
            <a:r>
              <a:rPr lang="en-US" baseline="0" noProof="0" dirty="0" smtClean="0"/>
              <a:t> </a:t>
            </a:r>
            <a:r>
              <a:rPr lang="en-US" baseline="0" noProof="0" dirty="0" err="1" smtClean="0"/>
              <a:t>më</a:t>
            </a:r>
            <a:r>
              <a:rPr lang="en-US" baseline="0" noProof="0" dirty="0" smtClean="0"/>
              <a:t> </a:t>
            </a:r>
            <a:r>
              <a:rPr lang="en-US" baseline="0" noProof="0" dirty="0" err="1" smtClean="0"/>
              <a:t>kartmonedhat</a:t>
            </a:r>
            <a:r>
              <a:rPr lang="en-US" baseline="0" noProof="0" dirty="0" smtClean="0"/>
              <a:t>, </a:t>
            </a:r>
            <a:r>
              <a:rPr lang="en-US" baseline="0" noProof="0" dirty="0" err="1" smtClean="0"/>
              <a:t>janë</a:t>
            </a:r>
            <a:r>
              <a:rPr lang="en-US" baseline="0" noProof="0" dirty="0" smtClean="0"/>
              <a:t> </a:t>
            </a:r>
            <a:r>
              <a:rPr lang="en-US" baseline="0" noProof="0" dirty="0" err="1" smtClean="0"/>
              <a:t>shifra</a:t>
            </a:r>
            <a:r>
              <a:rPr lang="en-US" baseline="0" noProof="0" dirty="0" smtClean="0"/>
              <a:t> </a:t>
            </a:r>
            <a:r>
              <a:rPr lang="en-US" baseline="0" noProof="0" dirty="0" err="1" smtClean="0"/>
              <a:t>binare</a:t>
            </a:r>
            <a:r>
              <a:rPr lang="en-US" baseline="0" noProof="0" dirty="0" smtClean="0"/>
              <a:t> </a:t>
            </a:r>
            <a:r>
              <a:rPr lang="en-US" baseline="0" noProof="0" dirty="0" err="1" smtClean="0"/>
              <a:t>vetëm</a:t>
            </a:r>
            <a:r>
              <a:rPr lang="en-US" baseline="0" noProof="0" dirty="0" smtClean="0"/>
              <a:t> </a:t>
            </a:r>
            <a:r>
              <a:rPr lang="en-US" baseline="0" noProof="0" dirty="0" err="1" smtClean="0"/>
              <a:t>në</a:t>
            </a:r>
            <a:r>
              <a:rPr lang="en-US" baseline="0" noProof="0" dirty="0" smtClean="0"/>
              <a:t> </a:t>
            </a:r>
            <a:r>
              <a:rPr lang="en-US" baseline="0" noProof="0" dirty="0" err="1" smtClean="0"/>
              <a:t>sistemet</a:t>
            </a:r>
            <a:r>
              <a:rPr lang="en-US" baseline="0" noProof="0" dirty="0" smtClean="0"/>
              <a:t> </a:t>
            </a:r>
            <a:r>
              <a:rPr lang="en-US" baseline="0" noProof="0" dirty="0" err="1" smtClean="0"/>
              <a:t>kompjuterike</a:t>
            </a:r>
            <a:r>
              <a:rPr lang="en-US" baseline="0" noProof="0" dirty="0" smtClean="0"/>
              <a:t>. </a:t>
            </a:r>
            <a:r>
              <a:rPr lang="en-US" baseline="0" noProof="0" dirty="0" err="1" smtClean="0"/>
              <a:t>Pra</a:t>
            </a:r>
            <a:r>
              <a:rPr lang="en-US" baseline="0" noProof="0" dirty="0" smtClean="0"/>
              <a:t>, </a:t>
            </a:r>
            <a:r>
              <a:rPr lang="en-US" baseline="0" noProof="0" dirty="0" err="1" smtClean="0"/>
              <a:t>çdo</a:t>
            </a:r>
            <a:r>
              <a:rPr lang="en-US" baseline="0" noProof="0" dirty="0" smtClean="0"/>
              <a:t> </a:t>
            </a:r>
            <a:r>
              <a:rPr lang="en-US" baseline="0" noProof="0" dirty="0" err="1" smtClean="0"/>
              <a:t>muaj</a:t>
            </a:r>
            <a:r>
              <a:rPr lang="en-US" baseline="0" noProof="0" dirty="0" smtClean="0"/>
              <a:t> </a:t>
            </a:r>
            <a:r>
              <a:rPr lang="en-US" baseline="0" noProof="0" dirty="0" err="1" smtClean="0"/>
              <a:t>ju</a:t>
            </a:r>
            <a:r>
              <a:rPr lang="en-US" baseline="0" noProof="0" dirty="0" smtClean="0"/>
              <a:t> </a:t>
            </a:r>
            <a:r>
              <a:rPr lang="en-US" baseline="0" noProof="0" dirty="0" err="1" smtClean="0"/>
              <a:t>punoni</a:t>
            </a:r>
            <a:r>
              <a:rPr lang="en-US" baseline="0" noProof="0" dirty="0" smtClean="0"/>
              <a:t> </a:t>
            </a:r>
            <a:r>
              <a:rPr lang="en-US" baseline="0" noProof="0" dirty="0" err="1" smtClean="0"/>
              <a:t>shumë</a:t>
            </a:r>
            <a:r>
              <a:rPr lang="en-US" baseline="0" noProof="0" dirty="0" smtClean="0"/>
              <a:t> </a:t>
            </a:r>
            <a:r>
              <a:rPr lang="en-US" baseline="0" noProof="0" dirty="0" err="1" smtClean="0"/>
              <a:t>vetëm</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marrë</a:t>
            </a:r>
            <a:r>
              <a:rPr lang="en-US" baseline="0" noProof="0" dirty="0" smtClean="0"/>
              <a:t> </a:t>
            </a:r>
            <a:r>
              <a:rPr lang="en-US" baseline="0" noProof="0" dirty="0" err="1" smtClean="0"/>
              <a:t>një</a:t>
            </a:r>
            <a:r>
              <a:rPr lang="en-US" baseline="0" noProof="0" dirty="0" smtClean="0"/>
              <a:t> </a:t>
            </a:r>
            <a:r>
              <a:rPr lang="en-US" baseline="0" noProof="0" dirty="0" err="1" smtClean="0"/>
              <a:t>sasi</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a:t>
            </a:r>
            <a:r>
              <a:rPr lang="en-US" baseline="0" noProof="0" dirty="0" err="1" smtClean="0"/>
              <a:t>të</a:t>
            </a:r>
            <a:r>
              <a:rPr lang="en-US" baseline="0" noProof="0" dirty="0" smtClean="0"/>
              <a:t> </a:t>
            </a:r>
            <a:r>
              <a:rPr lang="en-US" baseline="0" noProof="0" dirty="0" err="1" smtClean="0"/>
              <a:t>shifrave</a:t>
            </a:r>
            <a:r>
              <a:rPr lang="en-US" baseline="0" noProof="0" dirty="0" smtClean="0"/>
              <a:t> </a:t>
            </a:r>
            <a:r>
              <a:rPr lang="en-US" baseline="0" noProof="0" dirty="0" err="1" smtClean="0"/>
              <a:t>të</a:t>
            </a:r>
            <a:r>
              <a:rPr lang="en-US" baseline="0" noProof="0" dirty="0" smtClean="0"/>
              <a:t> </a:t>
            </a:r>
            <a:r>
              <a:rPr lang="en-US" baseline="0" noProof="0" dirty="0" err="1" smtClean="0"/>
              <a:t>transferuara</a:t>
            </a:r>
            <a:r>
              <a:rPr lang="en-US" baseline="0" noProof="0" dirty="0" smtClean="0"/>
              <a:t> </a:t>
            </a:r>
            <a:r>
              <a:rPr lang="en-US" baseline="0" noProof="0" dirty="0" err="1" smtClean="0"/>
              <a:t>në</a:t>
            </a:r>
            <a:r>
              <a:rPr lang="en-US" baseline="0" noProof="0" dirty="0" smtClean="0"/>
              <a:t> </a:t>
            </a:r>
            <a:r>
              <a:rPr lang="en-US" baseline="0" noProof="0" dirty="0" err="1" smtClean="0"/>
              <a:t>llogarinë</a:t>
            </a:r>
            <a:r>
              <a:rPr lang="en-US" baseline="0" noProof="0" dirty="0" smtClean="0"/>
              <a:t> </a:t>
            </a:r>
            <a:r>
              <a:rPr lang="en-US" baseline="0" noProof="0" dirty="0" err="1" smtClean="0"/>
              <a:t>tuaj</a:t>
            </a:r>
            <a:r>
              <a:rPr lang="en-US" baseline="0" noProof="0" dirty="0" smtClean="0"/>
              <a:t>. </a:t>
            </a:r>
            <a:r>
              <a:rPr lang="en-US" baseline="0" noProof="0" dirty="0" err="1" smtClean="0"/>
              <a:t>Vlera</a:t>
            </a:r>
            <a:r>
              <a:rPr lang="en-US" baseline="0" noProof="0" dirty="0" smtClean="0"/>
              <a:t> </a:t>
            </a:r>
            <a:r>
              <a:rPr lang="en-US" baseline="0" noProof="0" dirty="0" err="1" smtClean="0"/>
              <a:t>reale</a:t>
            </a:r>
            <a:r>
              <a:rPr lang="en-US" baseline="0" noProof="0" dirty="0" smtClean="0"/>
              <a:t> e </a:t>
            </a:r>
            <a:r>
              <a:rPr lang="en-US" baseline="0" noProof="0" dirty="0" err="1" smtClean="0"/>
              <a:t>këtyre</a:t>
            </a:r>
            <a:r>
              <a:rPr lang="en-US" baseline="0" noProof="0" dirty="0" smtClean="0"/>
              <a:t> </a:t>
            </a:r>
            <a:r>
              <a:rPr lang="en-US" baseline="0" noProof="0" dirty="0" err="1" smtClean="0"/>
              <a:t>shifrave</a:t>
            </a:r>
            <a:r>
              <a:rPr lang="en-US" baseline="0" noProof="0" dirty="0" smtClean="0"/>
              <a:t> </a:t>
            </a:r>
            <a:r>
              <a:rPr lang="en-US" baseline="0" noProof="0" dirty="0" err="1" smtClean="0"/>
              <a:t>vjen</a:t>
            </a:r>
            <a:r>
              <a:rPr lang="en-US" baseline="0" noProof="0" dirty="0" smtClean="0"/>
              <a:t> me </a:t>
            </a:r>
            <a:r>
              <a:rPr lang="en-US" baseline="0" noProof="0" dirty="0" err="1" smtClean="0"/>
              <a:t>pranimin</a:t>
            </a:r>
            <a:r>
              <a:rPr lang="en-US" baseline="0" noProof="0" dirty="0" smtClean="0"/>
              <a:t> e </a:t>
            </a:r>
            <a:r>
              <a:rPr lang="en-US" baseline="0" noProof="0" dirty="0" err="1" smtClean="0"/>
              <a:t>tyre</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shumëllojshmëri</a:t>
            </a:r>
            <a:r>
              <a:rPr lang="en-US" baseline="0" noProof="0" dirty="0" smtClean="0"/>
              <a:t> </a:t>
            </a:r>
            <a:r>
              <a:rPr lang="en-US" baseline="0" noProof="0" dirty="0" err="1" smtClean="0"/>
              <a:t>të</a:t>
            </a:r>
            <a:r>
              <a:rPr lang="en-US" baseline="0" noProof="0" dirty="0" smtClean="0"/>
              <a:t> </a:t>
            </a:r>
            <a:r>
              <a:rPr lang="en-US" baseline="0" noProof="0" dirty="0" err="1" smtClean="0"/>
              <a:t>dyqaneve</a:t>
            </a:r>
            <a:r>
              <a:rPr lang="en-US" baseline="0" noProof="0" dirty="0" smtClean="0"/>
              <a:t> </a:t>
            </a:r>
            <a:r>
              <a:rPr lang="en-US" baseline="0" noProof="0" dirty="0" err="1" smtClean="0"/>
              <a:t>dhe</a:t>
            </a:r>
            <a:r>
              <a:rPr lang="en-US" baseline="0" noProof="0" dirty="0" smtClean="0"/>
              <a:t> </a:t>
            </a:r>
            <a:r>
              <a:rPr lang="en-US" baseline="0" noProof="0" dirty="0" err="1" smtClean="0"/>
              <a:t>personave</a:t>
            </a:r>
            <a:r>
              <a:rPr lang="en-US" baseline="0" noProof="0" dirty="0" smtClean="0"/>
              <a:t> </a:t>
            </a:r>
            <a:r>
              <a:rPr lang="en-US" baseline="0" noProof="0" dirty="0" err="1" smtClean="0"/>
              <a:t>si</a:t>
            </a:r>
            <a:r>
              <a:rPr lang="en-US" baseline="0" noProof="0" dirty="0" smtClean="0"/>
              <a:t> </a:t>
            </a:r>
            <a:r>
              <a:rPr lang="en-US" baseline="0" noProof="0" dirty="0" err="1" smtClean="0"/>
              <a:t>qiradhënësi</a:t>
            </a:r>
            <a:r>
              <a:rPr lang="en-US" baseline="0" noProof="0" dirty="0" smtClean="0"/>
              <a:t> </a:t>
            </a:r>
            <a:r>
              <a:rPr lang="en-US" baseline="0" noProof="0" dirty="0" err="1" smtClean="0"/>
              <a:t>juaj</a:t>
            </a:r>
            <a:r>
              <a:rPr lang="en-US" baseline="0" noProof="0" dirty="0" smtClean="0"/>
              <a:t>.</a:t>
            </a:r>
          </a:p>
          <a:p>
            <a:endParaRPr lang="en-US" baseline="0" noProof="0" dirty="0" smtClean="0"/>
          </a:p>
          <a:p>
            <a:pPr algn="just"/>
            <a:r>
              <a:rPr lang="en-US" baseline="0" noProof="0" dirty="0" err="1" smtClean="0"/>
              <a:t>Kriptomonedha</a:t>
            </a:r>
            <a:r>
              <a:rPr lang="en-US" baseline="0" noProof="0" dirty="0" smtClean="0"/>
              <a:t> </a:t>
            </a:r>
            <a:r>
              <a:rPr lang="en-US" baseline="0" noProof="0" dirty="0" err="1" smtClean="0"/>
              <a:t>është</a:t>
            </a:r>
            <a:r>
              <a:rPr lang="en-US" baseline="0" noProof="0" dirty="0" smtClean="0"/>
              <a:t> </a:t>
            </a:r>
            <a:r>
              <a:rPr lang="en-US" baseline="0" noProof="0" dirty="0" err="1" smtClean="0"/>
              <a:t>shumë</a:t>
            </a:r>
            <a:r>
              <a:rPr lang="en-US" baseline="0" noProof="0" dirty="0" smtClean="0"/>
              <a:t> e </a:t>
            </a:r>
            <a:r>
              <a:rPr lang="en-US" baseline="0" noProof="0" dirty="0" err="1" smtClean="0"/>
              <a:t>ngjashme</a:t>
            </a:r>
            <a:r>
              <a:rPr lang="en-US" baseline="0" noProof="0" dirty="0" smtClean="0"/>
              <a:t> me </a:t>
            </a:r>
            <a:r>
              <a:rPr lang="en-US" baseline="0" noProof="0" dirty="0" err="1" smtClean="0"/>
              <a:t>ato</a:t>
            </a:r>
            <a:r>
              <a:rPr lang="en-US" baseline="0" noProof="0" dirty="0" smtClean="0"/>
              <a:t> </a:t>
            </a:r>
            <a:r>
              <a:rPr lang="en-US" baseline="0" noProof="0" dirty="0" err="1" smtClean="0"/>
              <a:t>shifra</a:t>
            </a:r>
            <a:r>
              <a:rPr lang="en-US" baseline="0" noProof="0" dirty="0" smtClean="0"/>
              <a:t>. </a:t>
            </a:r>
            <a:r>
              <a:rPr lang="en-US" baseline="0" noProof="0" dirty="0" err="1" smtClean="0"/>
              <a:t>Ajo</a:t>
            </a:r>
            <a:r>
              <a:rPr lang="en-US" baseline="0" noProof="0" dirty="0" smtClean="0"/>
              <a:t> </a:t>
            </a:r>
            <a:r>
              <a:rPr lang="en-US" baseline="0" noProof="0" dirty="0" err="1" smtClean="0"/>
              <a:t>është</a:t>
            </a:r>
            <a:r>
              <a:rPr lang="en-US" baseline="0" noProof="0" dirty="0" smtClean="0"/>
              <a:t> </a:t>
            </a:r>
            <a:r>
              <a:rPr lang="en-US" baseline="0" noProof="0" dirty="0" err="1" smtClean="0"/>
              <a:t>ruajtur</a:t>
            </a:r>
            <a:r>
              <a:rPr lang="en-US" baseline="0" noProof="0" dirty="0" smtClean="0"/>
              <a:t> </a:t>
            </a:r>
            <a:r>
              <a:rPr lang="en-US" baseline="0" noProof="0" dirty="0" err="1" smtClean="0"/>
              <a:t>vetëm</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formë</a:t>
            </a:r>
            <a:r>
              <a:rPr lang="en-US" baseline="0" noProof="0" dirty="0" smtClean="0"/>
              <a:t> </a:t>
            </a:r>
            <a:r>
              <a:rPr lang="en-US" baseline="0" noProof="0" dirty="0" err="1" smtClean="0"/>
              <a:t>tjetër</a:t>
            </a:r>
            <a:r>
              <a:rPr lang="en-US" baseline="0" noProof="0" dirty="0" smtClean="0"/>
              <a:t> </a:t>
            </a:r>
            <a:r>
              <a:rPr lang="en-US" baseline="0" noProof="0" dirty="0" err="1" smtClean="0"/>
              <a:t>të</a:t>
            </a:r>
            <a:r>
              <a:rPr lang="en-US" baseline="0" noProof="0" dirty="0" smtClean="0"/>
              <a:t> </a:t>
            </a:r>
            <a:r>
              <a:rPr lang="en-US" baseline="0" noProof="0" dirty="0" err="1" smtClean="0"/>
              <a:t>llogarisë</a:t>
            </a:r>
            <a:r>
              <a:rPr lang="en-US" baseline="0" noProof="0" dirty="0" smtClean="0"/>
              <a:t> </a:t>
            </a:r>
            <a:r>
              <a:rPr lang="en-US" baseline="0" noProof="0" dirty="0" err="1" smtClean="0"/>
              <a:t>dhe</a:t>
            </a:r>
            <a:r>
              <a:rPr lang="en-US" baseline="0" noProof="0" dirty="0" smtClean="0"/>
              <a:t> </a:t>
            </a:r>
            <a:r>
              <a:rPr lang="en-US" baseline="0" noProof="0" dirty="0" err="1" smtClean="0"/>
              <a:t>ka</a:t>
            </a:r>
            <a:r>
              <a:rPr lang="en-US" baseline="0" noProof="0" dirty="0" smtClean="0"/>
              <a:t> </a:t>
            </a:r>
            <a:r>
              <a:rPr lang="en-US" baseline="0" noProof="0" dirty="0" err="1" smtClean="0"/>
              <a:t>një</a:t>
            </a:r>
            <a:r>
              <a:rPr lang="en-US" baseline="0" noProof="0" dirty="0" smtClean="0"/>
              <a:t> disavantazh </a:t>
            </a:r>
            <a:r>
              <a:rPr lang="en-US" baseline="0" noProof="0" dirty="0" err="1" smtClean="0"/>
              <a:t>të</a:t>
            </a:r>
            <a:r>
              <a:rPr lang="en-US" baseline="0" noProof="0" dirty="0" smtClean="0"/>
              <a:t> </a:t>
            </a:r>
            <a:r>
              <a:rPr lang="en-US" baseline="0" noProof="0" dirty="0" err="1" smtClean="0"/>
              <a:t>madh</a:t>
            </a:r>
            <a:r>
              <a:rPr lang="en-US" baseline="0" noProof="0" dirty="0" smtClean="0"/>
              <a:t> </a:t>
            </a:r>
            <a:r>
              <a:rPr lang="en-US" baseline="0" noProof="0" dirty="0" err="1" smtClean="0"/>
              <a:t>në</a:t>
            </a:r>
            <a:r>
              <a:rPr lang="en-US" baseline="0" noProof="0" dirty="0" smtClean="0"/>
              <a:t> </a:t>
            </a:r>
            <a:r>
              <a:rPr lang="en-US" baseline="0" noProof="0" dirty="0" err="1" smtClean="0"/>
              <a:t>këtë</a:t>
            </a:r>
            <a:r>
              <a:rPr lang="en-US" baseline="0" noProof="0" dirty="0" smtClean="0"/>
              <a:t> moment: </a:t>
            </a:r>
            <a:r>
              <a:rPr lang="en-US" baseline="0" noProof="0" dirty="0" err="1" smtClean="0"/>
              <a:t>Nuk</a:t>
            </a:r>
            <a:r>
              <a:rPr lang="en-US" baseline="0" noProof="0" dirty="0" smtClean="0"/>
              <a:t> </a:t>
            </a:r>
            <a:r>
              <a:rPr lang="en-US" baseline="0" noProof="0" dirty="0" err="1" smtClean="0"/>
              <a:t>pranohet</a:t>
            </a:r>
            <a:r>
              <a:rPr lang="en-US" baseline="0" noProof="0" dirty="0" smtClean="0"/>
              <a:t> </a:t>
            </a:r>
            <a:r>
              <a:rPr lang="en-US" baseline="0" noProof="0" dirty="0" err="1" smtClean="0"/>
              <a:t>publikisht</a:t>
            </a:r>
            <a:r>
              <a:rPr lang="en-US" baseline="0" noProof="0" dirty="0" smtClean="0"/>
              <a:t> </a:t>
            </a:r>
            <a:r>
              <a:rPr lang="en-US" baseline="0" noProof="0" dirty="0" err="1" smtClean="0"/>
              <a:t>nga</a:t>
            </a:r>
            <a:r>
              <a:rPr lang="en-US" baseline="0" noProof="0" dirty="0" smtClean="0"/>
              <a:t> </a:t>
            </a:r>
            <a:r>
              <a:rPr lang="en-US" baseline="0" noProof="0" dirty="0" err="1" smtClean="0"/>
              <a:t>të</a:t>
            </a:r>
            <a:r>
              <a:rPr lang="en-US" baseline="0" noProof="0" dirty="0" smtClean="0"/>
              <a:t> </a:t>
            </a:r>
            <a:r>
              <a:rPr lang="en-US" baseline="0" noProof="0" dirty="0" err="1" smtClean="0"/>
              <a:t>gjithë</a:t>
            </a:r>
            <a:r>
              <a:rPr lang="en-US" baseline="0" noProof="0" dirty="0" smtClean="0"/>
              <a:t>.</a:t>
            </a:r>
          </a:p>
          <a:p>
            <a:pPr algn="just"/>
            <a:endParaRPr lang="en-US" baseline="0" noProof="0" dirty="0" smtClean="0"/>
          </a:p>
          <a:p>
            <a:pPr algn="just"/>
            <a:r>
              <a:rPr lang="en-US" baseline="0" noProof="0" dirty="0" err="1" smtClean="0"/>
              <a:t>Përveç</a:t>
            </a:r>
            <a:r>
              <a:rPr lang="en-US" baseline="0" noProof="0" dirty="0" smtClean="0"/>
              <a:t> </a:t>
            </a:r>
            <a:r>
              <a:rPr lang="en-US" baseline="0" noProof="0" dirty="0" err="1" smtClean="0"/>
              <a:t>kësaj</a:t>
            </a:r>
            <a:r>
              <a:rPr lang="en-US" baseline="0" noProof="0" dirty="0" smtClean="0"/>
              <a:t>, </a:t>
            </a:r>
            <a:r>
              <a:rPr lang="en-US" baseline="0" noProof="0" dirty="0" err="1" smtClean="0"/>
              <a:t>kriptomonedhat</a:t>
            </a:r>
            <a:r>
              <a:rPr lang="en-US" baseline="0" noProof="0" dirty="0" smtClean="0"/>
              <a:t> </a:t>
            </a:r>
            <a:r>
              <a:rPr lang="en-US" baseline="0" noProof="0" dirty="0" err="1" smtClean="0"/>
              <a:t>kanë</a:t>
            </a:r>
            <a:r>
              <a:rPr lang="en-US" baseline="0" noProof="0" dirty="0" smtClean="0"/>
              <a:t> </a:t>
            </a:r>
            <a:r>
              <a:rPr lang="en-US" baseline="0" noProof="0" dirty="0" err="1" smtClean="0"/>
              <a:t>disa</a:t>
            </a:r>
            <a:r>
              <a:rPr lang="en-US" baseline="0" noProof="0" dirty="0" smtClean="0"/>
              <a:t> </a:t>
            </a:r>
            <a:r>
              <a:rPr lang="en-US" baseline="0" noProof="0" dirty="0" err="1" smtClean="0"/>
              <a:t>karakteristika</a:t>
            </a:r>
            <a:r>
              <a:rPr lang="en-US" baseline="0" noProof="0" dirty="0" smtClean="0"/>
              <a:t> </a:t>
            </a:r>
            <a:r>
              <a:rPr lang="en-US" baseline="0" noProof="0" dirty="0" err="1" smtClean="0"/>
              <a:t>që</a:t>
            </a:r>
            <a:r>
              <a:rPr lang="en-US" baseline="0" noProof="0" dirty="0" smtClean="0"/>
              <a:t> </a:t>
            </a:r>
            <a:r>
              <a:rPr lang="en-US" baseline="0" noProof="0" dirty="0" err="1" smtClean="0"/>
              <a:t>i</a:t>
            </a:r>
            <a:r>
              <a:rPr lang="en-US" baseline="0" noProof="0" dirty="0" smtClean="0"/>
              <a:t> </a:t>
            </a:r>
            <a:r>
              <a:rPr lang="en-US" baseline="0" noProof="0" dirty="0" err="1" smtClean="0"/>
              <a:t>dallojnë</a:t>
            </a:r>
            <a:r>
              <a:rPr lang="en-US" baseline="0" noProof="0" dirty="0" smtClean="0"/>
              <a:t> </a:t>
            </a:r>
            <a:r>
              <a:rPr lang="en-US" baseline="0" noProof="0" dirty="0" err="1" smtClean="0"/>
              <a:t>ato</a:t>
            </a:r>
            <a:r>
              <a:rPr lang="en-US" baseline="0" noProof="0" dirty="0" smtClean="0"/>
              <a:t> </a:t>
            </a:r>
            <a:r>
              <a:rPr lang="en-US" baseline="0" noProof="0" dirty="0" err="1" smtClean="0"/>
              <a:t>nga</a:t>
            </a:r>
            <a:r>
              <a:rPr lang="en-US" baseline="0" noProof="0" dirty="0" smtClean="0"/>
              <a:t> </a:t>
            </a:r>
            <a:r>
              <a:rPr lang="en-US" baseline="0" noProof="0" dirty="0" err="1" smtClean="0"/>
              <a:t>monedhat</a:t>
            </a:r>
            <a:r>
              <a:rPr lang="en-US" baseline="0" noProof="0" dirty="0" smtClean="0"/>
              <a:t> </a:t>
            </a:r>
            <a:r>
              <a:rPr lang="en-US" baseline="0" noProof="0" dirty="0" err="1" smtClean="0"/>
              <a:t>tradicionale</a:t>
            </a:r>
            <a:r>
              <a:rPr lang="en-US" baseline="0" noProof="0" dirty="0" smtClean="0"/>
              <a:t>:</a:t>
            </a:r>
          </a:p>
          <a:p>
            <a:pPr algn="just"/>
            <a:endParaRPr lang="en-US" baseline="0" noProof="0" dirty="0" smtClean="0"/>
          </a:p>
          <a:p>
            <a:pPr algn="just"/>
            <a:r>
              <a:rPr lang="en-US" baseline="0" noProof="0" dirty="0" smtClean="0"/>
              <a:t>1. </a:t>
            </a:r>
            <a:r>
              <a:rPr lang="en-US" baseline="0" noProof="0" dirty="0" err="1" smtClean="0"/>
              <a:t>decentralizuar</a:t>
            </a:r>
            <a:endParaRPr lang="en-US" baseline="0" noProof="0" dirty="0" smtClean="0"/>
          </a:p>
          <a:p>
            <a:pPr algn="just"/>
            <a:endParaRPr lang="en-US" baseline="0" noProof="0" dirty="0" smtClean="0"/>
          </a:p>
          <a:p>
            <a:pPr algn="just"/>
            <a:r>
              <a:rPr lang="en-US" baseline="0" noProof="0" dirty="0" err="1" smtClean="0"/>
              <a:t>Rrjetet</a:t>
            </a:r>
            <a:r>
              <a:rPr lang="en-US" baseline="0" noProof="0" dirty="0" smtClean="0"/>
              <a:t> e </a:t>
            </a:r>
            <a:r>
              <a:rPr lang="en-US" baseline="0" noProof="0" dirty="0" err="1" smtClean="0"/>
              <a:t>kriptomonedhave</a:t>
            </a:r>
            <a:r>
              <a:rPr lang="en-US" baseline="0" noProof="0" dirty="0" smtClean="0"/>
              <a:t> </a:t>
            </a:r>
            <a:r>
              <a:rPr lang="en-US" baseline="0" noProof="0" dirty="0" err="1" smtClean="0"/>
              <a:t>nuk</a:t>
            </a:r>
            <a:r>
              <a:rPr lang="en-US" baseline="0" noProof="0" dirty="0" smtClean="0"/>
              <a:t> </a:t>
            </a:r>
            <a:r>
              <a:rPr lang="en-US" baseline="0" noProof="0" dirty="0" err="1" smtClean="0"/>
              <a:t>kontrollohen</a:t>
            </a:r>
            <a:r>
              <a:rPr lang="en-US" baseline="0" noProof="0" dirty="0" smtClean="0"/>
              <a:t> </a:t>
            </a:r>
            <a:r>
              <a:rPr lang="en-US" baseline="0" noProof="0" dirty="0" err="1" smtClean="0"/>
              <a:t>nga</a:t>
            </a:r>
            <a:r>
              <a:rPr lang="en-US" baseline="0" noProof="0" dirty="0" smtClean="0"/>
              <a:t> </a:t>
            </a:r>
            <a:r>
              <a:rPr lang="en-US" baseline="0" noProof="0" dirty="0" err="1" smtClean="0"/>
              <a:t>një</a:t>
            </a:r>
            <a:r>
              <a:rPr lang="en-US" baseline="0" noProof="0" dirty="0" smtClean="0"/>
              <a:t> </a:t>
            </a:r>
            <a:r>
              <a:rPr lang="en-US" baseline="0" noProof="0" dirty="0" err="1" smtClean="0"/>
              <a:t>autoritet</a:t>
            </a:r>
            <a:r>
              <a:rPr lang="en-US" baseline="0" noProof="0" dirty="0" smtClean="0"/>
              <a:t> </a:t>
            </a:r>
            <a:r>
              <a:rPr lang="en-US" baseline="0" noProof="0" dirty="0" err="1" smtClean="0"/>
              <a:t>qendror</a:t>
            </a:r>
            <a:r>
              <a:rPr lang="en-US" baseline="0" noProof="0" dirty="0" smtClean="0"/>
              <a:t>. </a:t>
            </a:r>
            <a:r>
              <a:rPr lang="en-US" baseline="0" noProof="0" dirty="0" err="1" smtClean="0"/>
              <a:t>Çdo</a:t>
            </a:r>
            <a:r>
              <a:rPr lang="en-US" baseline="0" noProof="0" dirty="0" smtClean="0"/>
              <a:t> </a:t>
            </a:r>
            <a:r>
              <a:rPr lang="en-US" baseline="0" noProof="0" dirty="0" err="1" smtClean="0"/>
              <a:t>regjistrim</a:t>
            </a:r>
            <a:r>
              <a:rPr lang="en-US" baseline="0" noProof="0" dirty="0" smtClean="0"/>
              <a:t> </a:t>
            </a:r>
            <a:r>
              <a:rPr lang="en-US" baseline="0" noProof="0" dirty="0" err="1" smtClean="0"/>
              <a:t>transaksioni</a:t>
            </a:r>
            <a:r>
              <a:rPr lang="en-US" baseline="0" noProof="0" dirty="0" smtClean="0"/>
              <a:t> </a:t>
            </a:r>
            <a:r>
              <a:rPr lang="en-US" baseline="0" noProof="0" dirty="0" err="1" smtClean="0"/>
              <a:t>dhe</a:t>
            </a:r>
            <a:r>
              <a:rPr lang="en-US" baseline="0" noProof="0" dirty="0" smtClean="0"/>
              <a:t> </a:t>
            </a:r>
            <a:r>
              <a:rPr lang="en-US" baseline="0" noProof="0" dirty="0" err="1" smtClean="0"/>
              <a:t>proceset</a:t>
            </a:r>
            <a:r>
              <a:rPr lang="en-US" baseline="0" noProof="0" dirty="0" smtClean="0"/>
              <a:t> e </a:t>
            </a:r>
            <a:r>
              <a:rPr lang="en-US" baseline="0" noProof="0" dirty="0" err="1" smtClean="0"/>
              <a:t>transaksioneve</a:t>
            </a:r>
            <a:r>
              <a:rPr lang="en-US" baseline="0" noProof="0" dirty="0" smtClean="0"/>
              <a:t> </a:t>
            </a:r>
            <a:r>
              <a:rPr lang="en-US" baseline="0" noProof="0" dirty="0" err="1" smtClean="0"/>
              <a:t>përbën</a:t>
            </a:r>
            <a:r>
              <a:rPr lang="en-US" baseline="0" noProof="0" dirty="0" smtClean="0"/>
              <a:t> </a:t>
            </a:r>
            <a:r>
              <a:rPr lang="en-US" baseline="0" noProof="0" dirty="0" err="1" smtClean="0"/>
              <a:t>një</a:t>
            </a:r>
            <a:r>
              <a:rPr lang="en-US" baseline="0" noProof="0" dirty="0" smtClean="0"/>
              <a:t> </a:t>
            </a:r>
            <a:r>
              <a:rPr lang="en-US" baseline="0" noProof="0" dirty="0" err="1" smtClean="0"/>
              <a:t>pjesë</a:t>
            </a:r>
            <a:r>
              <a:rPr lang="en-US" baseline="0" noProof="0" dirty="0" smtClean="0"/>
              <a:t> </a:t>
            </a:r>
            <a:r>
              <a:rPr lang="en-US" baseline="0" noProof="0" dirty="0" err="1" smtClean="0"/>
              <a:t>të</a:t>
            </a:r>
            <a:r>
              <a:rPr lang="en-US" baseline="0" noProof="0" dirty="0" smtClean="0"/>
              <a:t> </a:t>
            </a:r>
            <a:r>
              <a:rPr lang="en-US" baseline="0" noProof="0" dirty="0" err="1" smtClean="0"/>
              <a:t>rrjetit</a:t>
            </a:r>
            <a:r>
              <a:rPr lang="en-US" baseline="0" noProof="0" dirty="0" smtClean="0"/>
              <a:t> </a:t>
            </a:r>
            <a:r>
              <a:rPr lang="en-US" baseline="0" noProof="0" dirty="0" err="1" smtClean="0"/>
              <a:t>dhe</a:t>
            </a:r>
            <a:r>
              <a:rPr lang="en-US" baseline="0" noProof="0" dirty="0" smtClean="0"/>
              <a:t> </a:t>
            </a:r>
            <a:r>
              <a:rPr lang="en-US" baseline="0" noProof="0" dirty="0" err="1" smtClean="0"/>
              <a:t>makinat</a:t>
            </a:r>
            <a:r>
              <a:rPr lang="en-US" baseline="0" noProof="0" dirty="0" smtClean="0"/>
              <a:t> </a:t>
            </a:r>
            <a:r>
              <a:rPr lang="en-US" baseline="0" noProof="0" dirty="0" err="1" smtClean="0"/>
              <a:t>punojnë</a:t>
            </a:r>
            <a:r>
              <a:rPr lang="en-US" baseline="0" noProof="0" dirty="0" smtClean="0"/>
              <a:t> </a:t>
            </a:r>
            <a:r>
              <a:rPr lang="en-US" baseline="0" noProof="0" dirty="0" err="1" smtClean="0"/>
              <a:t>së</a:t>
            </a:r>
            <a:r>
              <a:rPr lang="en-US" baseline="0" noProof="0" dirty="0" smtClean="0"/>
              <a:t> </a:t>
            </a:r>
            <a:r>
              <a:rPr lang="en-US" baseline="0" noProof="0" dirty="0" err="1" smtClean="0"/>
              <a:t>bashku</a:t>
            </a:r>
            <a:r>
              <a:rPr lang="en-US" baseline="0" noProof="0" dirty="0" smtClean="0"/>
              <a:t>. </a:t>
            </a:r>
            <a:r>
              <a:rPr lang="en-US" baseline="0" noProof="0" dirty="0" err="1" smtClean="0"/>
              <a:t>Kjo</a:t>
            </a:r>
            <a:r>
              <a:rPr lang="en-US" baseline="0" noProof="0" dirty="0" smtClean="0"/>
              <a:t> do </a:t>
            </a:r>
            <a:r>
              <a:rPr lang="en-US" baseline="0" noProof="0" dirty="0" err="1" smtClean="0"/>
              <a:t>të</a:t>
            </a:r>
            <a:r>
              <a:rPr lang="en-US" baseline="0" noProof="0" dirty="0" smtClean="0"/>
              <a:t> </a:t>
            </a:r>
            <a:r>
              <a:rPr lang="en-US" baseline="0" noProof="0" dirty="0" err="1" smtClean="0"/>
              <a:t>thotë</a:t>
            </a:r>
            <a:r>
              <a:rPr lang="en-US" baseline="0" noProof="0" dirty="0" smtClean="0"/>
              <a:t> se, </a:t>
            </a:r>
            <a:r>
              <a:rPr lang="en-US" baseline="0" noProof="0" dirty="0" err="1" smtClean="0"/>
              <a:t>në</a:t>
            </a:r>
            <a:r>
              <a:rPr lang="en-US" baseline="0" noProof="0" dirty="0" smtClean="0"/>
              <a:t> </a:t>
            </a:r>
            <a:r>
              <a:rPr lang="en-US" baseline="0" noProof="0" dirty="0" err="1" smtClean="0"/>
              <a:t>teori</a:t>
            </a:r>
            <a:r>
              <a:rPr lang="en-US" baseline="0" noProof="0" dirty="0" smtClean="0"/>
              <a:t>, </a:t>
            </a:r>
            <a:r>
              <a:rPr lang="en-US" baseline="0" noProof="0" dirty="0" err="1" smtClean="0"/>
              <a:t>një</a:t>
            </a:r>
            <a:r>
              <a:rPr lang="en-US" baseline="0" noProof="0" dirty="0" smtClean="0"/>
              <a:t> </a:t>
            </a:r>
            <a:r>
              <a:rPr lang="en-US" baseline="0" noProof="0" dirty="0" err="1" smtClean="0"/>
              <a:t>autoritet</a:t>
            </a:r>
            <a:r>
              <a:rPr lang="en-US" baseline="0" noProof="0" dirty="0" smtClean="0"/>
              <a:t> </a:t>
            </a:r>
            <a:r>
              <a:rPr lang="en-US" baseline="0" noProof="0" dirty="0" err="1" smtClean="0"/>
              <a:t>qendror</a:t>
            </a:r>
            <a:r>
              <a:rPr lang="en-US" baseline="0" noProof="0" dirty="0" smtClean="0"/>
              <a:t> </a:t>
            </a:r>
            <a:r>
              <a:rPr lang="en-US" baseline="0" noProof="0" dirty="0" err="1" smtClean="0"/>
              <a:t>nuk</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lidhet</a:t>
            </a:r>
            <a:r>
              <a:rPr lang="en-US" baseline="0" noProof="0" dirty="0" smtClean="0"/>
              <a:t> me </a:t>
            </a:r>
            <a:r>
              <a:rPr lang="en-US" baseline="0" noProof="0" dirty="0" err="1" smtClean="0"/>
              <a:t>politikën</a:t>
            </a:r>
            <a:r>
              <a:rPr lang="en-US" baseline="0" noProof="0" dirty="0" smtClean="0"/>
              <a:t> </a:t>
            </a:r>
            <a:r>
              <a:rPr lang="en-US" baseline="0" noProof="0" dirty="0" err="1" smtClean="0"/>
              <a:t>monetare</a:t>
            </a:r>
            <a:r>
              <a:rPr lang="en-US" baseline="0" noProof="0" dirty="0" smtClean="0"/>
              <a:t> </a:t>
            </a:r>
            <a:r>
              <a:rPr lang="en-US" baseline="0" noProof="0" dirty="0" err="1" smtClean="0"/>
              <a:t>dhe</a:t>
            </a:r>
            <a:r>
              <a:rPr lang="en-US" baseline="0" noProof="0" dirty="0" smtClean="0"/>
              <a:t> </a:t>
            </a:r>
            <a:r>
              <a:rPr lang="en-US" baseline="0" noProof="0" dirty="0" err="1" smtClean="0"/>
              <a:t>të</a:t>
            </a:r>
            <a:r>
              <a:rPr lang="en-US" baseline="0" noProof="0" dirty="0" smtClean="0"/>
              <a:t> </a:t>
            </a:r>
            <a:r>
              <a:rPr lang="en-US" baseline="0" noProof="0" dirty="0" err="1" smtClean="0"/>
              <a:t>shkaktojë</a:t>
            </a:r>
            <a:r>
              <a:rPr lang="en-US" baseline="0" noProof="0" dirty="0" smtClean="0"/>
              <a:t> </a:t>
            </a:r>
            <a:r>
              <a:rPr lang="en-US" baseline="0" noProof="0" dirty="0" err="1" smtClean="0"/>
              <a:t>një</a:t>
            </a:r>
            <a:r>
              <a:rPr lang="en-US" baseline="0" noProof="0" dirty="0" smtClean="0"/>
              <a:t> </a:t>
            </a:r>
            <a:r>
              <a:rPr lang="en-US" baseline="0" noProof="0" dirty="0" err="1" smtClean="0"/>
              <a:t>shkatërrim</a:t>
            </a:r>
            <a:r>
              <a:rPr lang="en-US" baseline="0" noProof="0" dirty="0" smtClean="0"/>
              <a:t> - </a:t>
            </a:r>
            <a:r>
              <a:rPr lang="en-US" baseline="0" noProof="0" dirty="0" err="1" smtClean="0"/>
              <a:t>ose</a:t>
            </a:r>
            <a:r>
              <a:rPr lang="en-US" baseline="0" noProof="0" dirty="0" smtClean="0"/>
              <a:t> </a:t>
            </a:r>
            <a:r>
              <a:rPr lang="en-US" baseline="0" noProof="0" dirty="0" err="1" smtClean="0"/>
              <a:t>thjesht</a:t>
            </a:r>
            <a:r>
              <a:rPr lang="en-US" baseline="0" noProof="0" dirty="0" smtClean="0"/>
              <a:t> </a:t>
            </a:r>
            <a:r>
              <a:rPr lang="en-US" baseline="0" noProof="0" dirty="0" err="1" smtClean="0"/>
              <a:t>të</a:t>
            </a:r>
            <a:r>
              <a:rPr lang="en-US" baseline="0" noProof="0" dirty="0" smtClean="0"/>
              <a:t> </a:t>
            </a:r>
            <a:r>
              <a:rPr lang="en-US" baseline="0" noProof="0" dirty="0" err="1" smtClean="0"/>
              <a:t>vendosë</a:t>
            </a:r>
            <a:r>
              <a:rPr lang="en-US" baseline="0" noProof="0" dirty="0" smtClean="0"/>
              <a:t> </a:t>
            </a:r>
            <a:r>
              <a:rPr lang="en-US" baseline="0" noProof="0" dirty="0" err="1" smtClean="0"/>
              <a:t>t'i</a:t>
            </a:r>
            <a:r>
              <a:rPr lang="en-US" baseline="0" noProof="0" dirty="0" smtClean="0"/>
              <a:t> </a:t>
            </a:r>
            <a:r>
              <a:rPr lang="en-US" baseline="0" noProof="0" dirty="0" err="1" smtClean="0"/>
              <a:t>heqë</a:t>
            </a:r>
            <a:r>
              <a:rPr lang="en-US" baseline="0" noProof="0" dirty="0" smtClean="0"/>
              <a:t> bitcoins </a:t>
            </a:r>
            <a:r>
              <a:rPr lang="en-US" baseline="0" noProof="0" dirty="0" err="1" smtClean="0"/>
              <a:t>popullsisë</a:t>
            </a:r>
            <a:r>
              <a:rPr lang="en-US" baseline="0" noProof="0" dirty="0" smtClean="0"/>
              <a:t> </a:t>
            </a:r>
            <a:r>
              <a:rPr lang="en-US" baseline="0" noProof="0" dirty="0" err="1" smtClean="0"/>
              <a:t>larg</a:t>
            </a:r>
            <a:r>
              <a:rPr lang="en-US" baseline="0" noProof="0" dirty="0" smtClean="0"/>
              <a:t> </a:t>
            </a:r>
            <a:r>
              <a:rPr lang="en-US" baseline="0" noProof="0" dirty="0" err="1" smtClean="0"/>
              <a:t>tyre</a:t>
            </a:r>
            <a:r>
              <a:rPr lang="en-US" baseline="0" noProof="0" dirty="0" smtClean="0"/>
              <a:t>, </a:t>
            </a:r>
            <a:r>
              <a:rPr lang="en-US" baseline="0" noProof="0" dirty="0" err="1" smtClean="0"/>
              <a:t>siç</a:t>
            </a:r>
            <a:r>
              <a:rPr lang="en-US" baseline="0" noProof="0" dirty="0" smtClean="0"/>
              <a:t> </a:t>
            </a:r>
            <a:r>
              <a:rPr lang="en-US" baseline="0" noProof="0" dirty="0" err="1" smtClean="0"/>
              <a:t>ka</a:t>
            </a:r>
            <a:r>
              <a:rPr lang="en-US" baseline="0" noProof="0" dirty="0" smtClean="0"/>
              <a:t> </a:t>
            </a:r>
            <a:r>
              <a:rPr lang="en-US" baseline="0" noProof="0" dirty="0" err="1" smtClean="0"/>
              <a:t>vendosur</a:t>
            </a:r>
            <a:r>
              <a:rPr lang="en-US" baseline="0" noProof="0" dirty="0" smtClean="0"/>
              <a:t> Banka </a:t>
            </a:r>
            <a:r>
              <a:rPr lang="en-US" baseline="0" noProof="0" dirty="0" err="1" smtClean="0"/>
              <a:t>Qëndrore</a:t>
            </a:r>
            <a:r>
              <a:rPr lang="en-US" baseline="0" noProof="0" dirty="0" smtClean="0"/>
              <a:t> </a:t>
            </a:r>
            <a:r>
              <a:rPr lang="en-US" baseline="0" noProof="0" dirty="0" err="1" smtClean="0"/>
              <a:t>Evropiane</a:t>
            </a:r>
            <a:r>
              <a:rPr lang="en-US" baseline="0" noProof="0" dirty="0" smtClean="0"/>
              <a:t> </a:t>
            </a:r>
            <a:r>
              <a:rPr lang="en-US" baseline="0" noProof="0" dirty="0" err="1" smtClean="0"/>
              <a:t>në</a:t>
            </a:r>
            <a:r>
              <a:rPr lang="en-US" baseline="0" noProof="0" dirty="0" smtClean="0"/>
              <a:t> </a:t>
            </a:r>
            <a:r>
              <a:rPr lang="en-US" baseline="0" noProof="0" dirty="0" err="1" smtClean="0"/>
              <a:t>Qipro</a:t>
            </a:r>
            <a:r>
              <a:rPr lang="en-US" baseline="0" noProof="0" dirty="0" smtClean="0"/>
              <a:t> </a:t>
            </a:r>
            <a:r>
              <a:rPr lang="en-US" baseline="0" noProof="0" dirty="0" err="1" smtClean="0"/>
              <a:t>në</a:t>
            </a:r>
            <a:r>
              <a:rPr lang="en-US" baseline="0" noProof="0" dirty="0" smtClean="0"/>
              <a:t> </a:t>
            </a:r>
            <a:r>
              <a:rPr lang="en-US" baseline="0" noProof="0" dirty="0" err="1" smtClean="0"/>
              <a:t>fillim</a:t>
            </a:r>
            <a:r>
              <a:rPr lang="en-US" baseline="0" noProof="0" dirty="0" smtClean="0"/>
              <a:t> </a:t>
            </a:r>
            <a:r>
              <a:rPr lang="en-US" baseline="0" noProof="0" dirty="0" err="1" smtClean="0"/>
              <a:t>të</a:t>
            </a:r>
            <a:r>
              <a:rPr lang="en-US" baseline="0" noProof="0" dirty="0" smtClean="0"/>
              <a:t> </a:t>
            </a:r>
            <a:r>
              <a:rPr lang="en-US" baseline="0" noProof="0" dirty="0" err="1" smtClean="0"/>
              <a:t>vitit</a:t>
            </a:r>
            <a:r>
              <a:rPr lang="en-US" baseline="0" noProof="0" dirty="0" smtClean="0"/>
              <a:t> 2013. </a:t>
            </a:r>
            <a:r>
              <a:rPr lang="en-US" baseline="0" noProof="0" dirty="0" err="1" smtClean="0"/>
              <a:t>Dhe</a:t>
            </a:r>
            <a:r>
              <a:rPr lang="en-US" baseline="0" noProof="0" dirty="0" smtClean="0"/>
              <a:t> </a:t>
            </a:r>
            <a:r>
              <a:rPr lang="en-US" baseline="0" noProof="0" dirty="0" err="1" smtClean="0"/>
              <a:t>nëse</a:t>
            </a:r>
            <a:r>
              <a:rPr lang="en-US" baseline="0" noProof="0" dirty="0" smtClean="0"/>
              <a:t> </a:t>
            </a:r>
            <a:r>
              <a:rPr lang="en-US" baseline="0" noProof="0" dirty="0" err="1" smtClean="0"/>
              <a:t>disa</a:t>
            </a:r>
            <a:r>
              <a:rPr lang="en-US" baseline="0" noProof="0" dirty="0" smtClean="0"/>
              <a:t> </a:t>
            </a:r>
            <a:r>
              <a:rPr lang="en-US" baseline="0" noProof="0" dirty="0" err="1" smtClean="0"/>
              <a:t>një</a:t>
            </a:r>
            <a:r>
              <a:rPr lang="en-US" baseline="0" noProof="0" dirty="0" smtClean="0"/>
              <a:t> </a:t>
            </a:r>
            <a:r>
              <a:rPr lang="en-US" baseline="0" noProof="0" dirty="0" err="1" smtClean="0"/>
              <a:t>pjesë</a:t>
            </a:r>
            <a:r>
              <a:rPr lang="en-US" baseline="0" noProof="0" dirty="0" smtClean="0"/>
              <a:t> e </a:t>
            </a:r>
            <a:r>
              <a:rPr lang="en-US" baseline="0" noProof="0" dirty="0" err="1" smtClean="0"/>
              <a:t>rrjetit</a:t>
            </a:r>
            <a:r>
              <a:rPr lang="en-US" baseline="0" noProof="0" dirty="0" smtClean="0"/>
              <a:t> del offline </a:t>
            </a:r>
            <a:r>
              <a:rPr lang="en-US" baseline="0" noProof="0" dirty="0" err="1" smtClean="0"/>
              <a:t>për</a:t>
            </a:r>
            <a:r>
              <a:rPr lang="en-US" baseline="0" noProof="0" dirty="0" smtClean="0"/>
              <a:t> </a:t>
            </a:r>
            <a:r>
              <a:rPr lang="en-US" baseline="0" noProof="0" dirty="0" err="1" smtClean="0"/>
              <a:t>disa</a:t>
            </a:r>
            <a:r>
              <a:rPr lang="en-US" baseline="0" noProof="0" dirty="0" smtClean="0"/>
              <a:t> </a:t>
            </a:r>
            <a:r>
              <a:rPr lang="en-US" baseline="0" noProof="0" dirty="0" err="1" smtClean="0"/>
              <a:t>arsye</a:t>
            </a:r>
            <a:r>
              <a:rPr lang="en-US" baseline="0" noProof="0" dirty="0" smtClean="0"/>
              <a:t>, </a:t>
            </a:r>
            <a:r>
              <a:rPr lang="en-US" baseline="0" noProof="0" dirty="0" err="1" smtClean="0"/>
              <a:t>paratë</a:t>
            </a:r>
            <a:r>
              <a:rPr lang="en-US" baseline="0" noProof="0" dirty="0" smtClean="0"/>
              <a:t> </a:t>
            </a:r>
            <a:r>
              <a:rPr lang="en-US" baseline="0" noProof="0" dirty="0" err="1" smtClean="0"/>
              <a:t>vazhdojnë</a:t>
            </a:r>
            <a:r>
              <a:rPr lang="en-US" baseline="0" noProof="0" dirty="0" smtClean="0"/>
              <a:t> </a:t>
            </a:r>
            <a:r>
              <a:rPr lang="en-US" baseline="0" noProof="0" dirty="0" err="1" smtClean="0"/>
              <a:t>të</a:t>
            </a:r>
            <a:r>
              <a:rPr lang="en-US" baseline="0" noProof="0" dirty="0" smtClean="0"/>
              <a:t> </a:t>
            </a:r>
            <a:r>
              <a:rPr lang="en-US" baseline="0" noProof="0" dirty="0" err="1" smtClean="0"/>
              <a:t>rrjedhin</a:t>
            </a:r>
            <a:r>
              <a:rPr lang="en-US" baseline="0" noProof="0" dirty="0" smtClean="0"/>
              <a:t>.</a:t>
            </a:r>
          </a:p>
          <a:p>
            <a:endParaRPr lang="en-US" baseline="0" noProof="0" dirty="0" smtClean="0"/>
          </a:p>
          <a:p>
            <a:r>
              <a:rPr lang="en-US" baseline="0" noProof="0" dirty="0" smtClean="0"/>
              <a:t>2. </a:t>
            </a:r>
            <a:r>
              <a:rPr lang="en-US" baseline="0" noProof="0" dirty="0" err="1" smtClean="0"/>
              <a:t>Lehtë</a:t>
            </a:r>
            <a:r>
              <a:rPr lang="en-US" baseline="0" noProof="0" dirty="0" smtClean="0"/>
              <a:t> </a:t>
            </a:r>
            <a:r>
              <a:rPr lang="en-US" baseline="0" noProof="0" dirty="0" err="1" smtClean="0"/>
              <a:t>për</a:t>
            </a:r>
            <a:r>
              <a:rPr lang="en-US" baseline="0" noProof="0" dirty="0" smtClean="0"/>
              <a:t> </a:t>
            </a:r>
            <a:r>
              <a:rPr lang="en-US" baseline="0" noProof="0" dirty="0" err="1" smtClean="0"/>
              <a:t>t’u</a:t>
            </a:r>
            <a:r>
              <a:rPr lang="en-US" baseline="0" noProof="0" dirty="0" smtClean="0"/>
              <a:t> </a:t>
            </a:r>
            <a:r>
              <a:rPr lang="en-US" baseline="0" noProof="0" dirty="0" err="1" smtClean="0"/>
              <a:t>hapur</a:t>
            </a:r>
            <a:endParaRPr lang="en-US" baseline="0" noProof="0" dirty="0" smtClean="0"/>
          </a:p>
          <a:p>
            <a:endParaRPr lang="en-US" baseline="0" noProof="0" dirty="0" smtClean="0"/>
          </a:p>
          <a:p>
            <a:pPr algn="just"/>
            <a:r>
              <a:rPr lang="en-US" baseline="0" noProof="0" dirty="0" err="1" smtClean="0"/>
              <a:t>Hapja</a:t>
            </a:r>
            <a:r>
              <a:rPr lang="en-US" baseline="0" noProof="0" dirty="0" smtClean="0"/>
              <a:t> e </a:t>
            </a:r>
            <a:r>
              <a:rPr lang="en-US" baseline="0" noProof="0" dirty="0" err="1" smtClean="0"/>
              <a:t>një</a:t>
            </a:r>
            <a:r>
              <a:rPr lang="en-US" baseline="0" noProof="0" dirty="0" smtClean="0"/>
              <a:t> </a:t>
            </a:r>
            <a:r>
              <a:rPr lang="en-US" baseline="0" noProof="0" dirty="0" err="1" smtClean="0"/>
              <a:t>llogarie</a:t>
            </a:r>
            <a:r>
              <a:rPr lang="en-US" baseline="0" noProof="0" dirty="0" smtClean="0"/>
              <a:t> </a:t>
            </a:r>
            <a:r>
              <a:rPr lang="en-US" baseline="0" noProof="0" dirty="0" err="1" smtClean="0"/>
              <a:t>bankare</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bankë</a:t>
            </a:r>
            <a:r>
              <a:rPr lang="en-US" baseline="0" noProof="0" dirty="0" smtClean="0"/>
              <a:t> </a:t>
            </a:r>
            <a:r>
              <a:rPr lang="en-US" baseline="0" noProof="0" dirty="0" err="1" smtClean="0"/>
              <a:t>konvencionale</a:t>
            </a:r>
            <a:r>
              <a:rPr lang="en-US" baseline="0" noProof="0" dirty="0" smtClean="0"/>
              <a:t> </a:t>
            </a:r>
            <a:r>
              <a:rPr lang="en-US" baseline="0" noProof="0" dirty="0" err="1" smtClean="0"/>
              <a:t>kërkon</a:t>
            </a:r>
            <a:r>
              <a:rPr lang="en-US" baseline="0" noProof="0" dirty="0" smtClean="0"/>
              <a:t> </a:t>
            </a:r>
            <a:r>
              <a:rPr lang="en-US" baseline="0" noProof="0" dirty="0" err="1" smtClean="0"/>
              <a:t>që</a:t>
            </a:r>
            <a:r>
              <a:rPr lang="en-US" baseline="0" noProof="0" dirty="0" smtClean="0"/>
              <a:t> </a:t>
            </a:r>
            <a:r>
              <a:rPr lang="en-US" baseline="0" noProof="0" dirty="0" err="1" smtClean="0"/>
              <a:t>ju</a:t>
            </a:r>
            <a:r>
              <a:rPr lang="en-US" baseline="0" noProof="0" dirty="0" smtClean="0"/>
              <a:t> </a:t>
            </a:r>
            <a:r>
              <a:rPr lang="en-US" baseline="0" noProof="0" dirty="0" err="1" smtClean="0"/>
              <a:t>të</a:t>
            </a:r>
            <a:r>
              <a:rPr lang="en-US" baseline="0" noProof="0" dirty="0" smtClean="0"/>
              <a:t> </a:t>
            </a:r>
            <a:r>
              <a:rPr lang="en-US" baseline="0" noProof="0" dirty="0" err="1" smtClean="0"/>
              <a:t>plotësoni</a:t>
            </a:r>
            <a:r>
              <a:rPr lang="en-US" baseline="0" noProof="0" dirty="0" smtClean="0"/>
              <a:t> </a:t>
            </a:r>
            <a:r>
              <a:rPr lang="en-US" baseline="0" noProof="0" dirty="0" err="1" smtClean="0"/>
              <a:t>një</a:t>
            </a:r>
            <a:r>
              <a:rPr lang="en-US" baseline="0" noProof="0" dirty="0" smtClean="0"/>
              <a:t> </a:t>
            </a:r>
            <a:r>
              <a:rPr lang="en-US" baseline="0" noProof="0" dirty="0" err="1" smtClean="0"/>
              <a:t>sërë</a:t>
            </a:r>
            <a:r>
              <a:rPr lang="en-US" baseline="0" noProof="0" dirty="0" smtClean="0"/>
              <a:t> </a:t>
            </a:r>
            <a:r>
              <a:rPr lang="en-US" baseline="0" noProof="0" dirty="0" err="1" smtClean="0"/>
              <a:t>formash</a:t>
            </a:r>
            <a:r>
              <a:rPr lang="en-US" baseline="0" noProof="0" dirty="0" smtClean="0"/>
              <a:t> </a:t>
            </a:r>
            <a:r>
              <a:rPr lang="en-US" baseline="0" noProof="0" dirty="0" err="1" smtClean="0"/>
              <a:t>dhe</a:t>
            </a:r>
            <a:r>
              <a:rPr lang="en-US" baseline="0" noProof="0" dirty="0" smtClean="0"/>
              <a:t> </a:t>
            </a:r>
            <a:r>
              <a:rPr lang="en-US" baseline="0" noProof="0" dirty="0" err="1" smtClean="0"/>
              <a:t>të</a:t>
            </a:r>
            <a:r>
              <a:rPr lang="en-US" baseline="0" noProof="0" dirty="0" smtClean="0"/>
              <a:t> </a:t>
            </a:r>
            <a:r>
              <a:rPr lang="en-US" baseline="0" noProof="0" dirty="0" err="1" smtClean="0"/>
              <a:t>kaloni</a:t>
            </a:r>
            <a:r>
              <a:rPr lang="en-US" baseline="0" noProof="0" dirty="0" smtClean="0"/>
              <a:t> </a:t>
            </a:r>
            <a:r>
              <a:rPr lang="en-US" baseline="0" noProof="0" dirty="0" err="1" smtClean="0"/>
              <a:t>disa</a:t>
            </a:r>
            <a:r>
              <a:rPr lang="en-US" baseline="0" noProof="0" dirty="0" smtClean="0"/>
              <a:t> </a:t>
            </a:r>
            <a:r>
              <a:rPr lang="en-US" baseline="0" noProof="0" dirty="0" err="1" smtClean="0"/>
              <a:t>kërkesa</a:t>
            </a:r>
            <a:r>
              <a:rPr lang="en-US" baseline="0" noProof="0" dirty="0" smtClean="0"/>
              <a:t>. </a:t>
            </a:r>
            <a:r>
              <a:rPr lang="en-US" baseline="0" noProof="0" dirty="0" err="1" smtClean="0"/>
              <a:t>Hapja</a:t>
            </a:r>
            <a:r>
              <a:rPr lang="en-US" baseline="0" noProof="0" dirty="0" smtClean="0"/>
              <a:t> e </a:t>
            </a:r>
            <a:r>
              <a:rPr lang="en-US" baseline="0" noProof="0" dirty="0" err="1" smtClean="0"/>
              <a:t>llogarive</a:t>
            </a:r>
            <a:r>
              <a:rPr lang="en-US" baseline="0" noProof="0" dirty="0" smtClean="0"/>
              <a:t> </a:t>
            </a:r>
            <a:r>
              <a:rPr lang="en-US" baseline="0" noProof="0" dirty="0" err="1" smtClean="0"/>
              <a:t>tregtare</a:t>
            </a:r>
            <a:r>
              <a:rPr lang="en-US" baseline="0" noProof="0" dirty="0" smtClean="0"/>
              <a:t> </a:t>
            </a:r>
            <a:r>
              <a:rPr lang="en-US" baseline="0" noProof="0" dirty="0" err="1" smtClean="0"/>
              <a:t>për</a:t>
            </a:r>
            <a:r>
              <a:rPr lang="en-US" baseline="0" noProof="0" dirty="0" smtClean="0"/>
              <a:t> </a:t>
            </a:r>
            <a:r>
              <a:rPr lang="en-US" baseline="0" noProof="0" dirty="0" err="1" smtClean="0"/>
              <a:t>pagesë</a:t>
            </a:r>
            <a:r>
              <a:rPr lang="en-US" baseline="0" noProof="0" dirty="0" smtClean="0"/>
              <a:t> </a:t>
            </a:r>
            <a:r>
              <a:rPr lang="en-US" baseline="0" noProof="0" dirty="0" err="1" smtClean="0"/>
              <a:t>është</a:t>
            </a:r>
            <a:r>
              <a:rPr lang="en-US" baseline="0" noProof="0" dirty="0" smtClean="0"/>
              <a:t> </a:t>
            </a:r>
            <a:r>
              <a:rPr lang="en-US" baseline="0" noProof="0" dirty="0" err="1" smtClean="0"/>
              <a:t>një</a:t>
            </a:r>
            <a:r>
              <a:rPr lang="en-US" baseline="0" noProof="0" dirty="0" smtClean="0"/>
              <a:t> </a:t>
            </a:r>
            <a:r>
              <a:rPr lang="en-US" baseline="0" noProof="0" dirty="0" err="1" smtClean="0"/>
              <a:t>tjetër</a:t>
            </a:r>
            <a:r>
              <a:rPr lang="en-US" baseline="0" noProof="0" dirty="0" smtClean="0"/>
              <a:t> </a:t>
            </a:r>
            <a:r>
              <a:rPr lang="en-US" baseline="0" noProof="0" dirty="0" err="1" smtClean="0"/>
              <a:t>detyrë</a:t>
            </a:r>
            <a:r>
              <a:rPr lang="en-US" baseline="0" noProof="0" dirty="0" smtClean="0"/>
              <a:t> </a:t>
            </a:r>
            <a:r>
              <a:rPr lang="en-US" baseline="0" noProof="0" dirty="0" err="1" smtClean="0"/>
              <a:t>kafkaiste</a:t>
            </a:r>
            <a:r>
              <a:rPr lang="en-US" baseline="0" noProof="0" dirty="0" smtClean="0"/>
              <a:t>, e </a:t>
            </a:r>
            <a:r>
              <a:rPr lang="en-US" baseline="0" noProof="0" dirty="0" err="1" smtClean="0"/>
              <a:t>mbuluar</a:t>
            </a:r>
            <a:r>
              <a:rPr lang="en-US" baseline="0" noProof="0" dirty="0" smtClean="0"/>
              <a:t> </a:t>
            </a:r>
            <a:r>
              <a:rPr lang="en-US" baseline="0" noProof="0" dirty="0" err="1" smtClean="0"/>
              <a:t>nga</a:t>
            </a:r>
            <a:r>
              <a:rPr lang="en-US" baseline="0" noProof="0" dirty="0" smtClean="0"/>
              <a:t> </a:t>
            </a:r>
            <a:r>
              <a:rPr lang="en-US" baseline="0" noProof="0" dirty="0" err="1" smtClean="0"/>
              <a:t>burokracia</a:t>
            </a:r>
            <a:r>
              <a:rPr lang="en-US" baseline="0" noProof="0" dirty="0" smtClean="0"/>
              <a:t>. </a:t>
            </a:r>
            <a:r>
              <a:rPr lang="en-US" baseline="0" noProof="0" dirty="0" err="1" smtClean="0"/>
              <a:t>Megjithatë</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hapni</a:t>
            </a:r>
            <a:r>
              <a:rPr lang="en-US" baseline="0" noProof="0" dirty="0" smtClean="0"/>
              <a:t> </a:t>
            </a:r>
            <a:r>
              <a:rPr lang="en-US" baseline="0" noProof="0" dirty="0" err="1" smtClean="0"/>
              <a:t>një</a:t>
            </a:r>
            <a:r>
              <a:rPr lang="en-US" baseline="0" noProof="0" dirty="0" smtClean="0"/>
              <a:t> </a:t>
            </a:r>
            <a:r>
              <a:rPr lang="en-US" baseline="0" noProof="0" dirty="0" err="1" smtClean="0"/>
              <a:t>adresë</a:t>
            </a:r>
            <a:r>
              <a:rPr lang="en-US" baseline="0" noProof="0" dirty="0" smtClean="0"/>
              <a:t> bitcoin </a:t>
            </a:r>
            <a:r>
              <a:rPr lang="en-US" baseline="0" noProof="0" dirty="0" err="1" smtClean="0"/>
              <a:t>në</a:t>
            </a:r>
            <a:r>
              <a:rPr lang="en-US" baseline="0" noProof="0" dirty="0" smtClean="0"/>
              <a:t> </a:t>
            </a:r>
            <a:r>
              <a:rPr lang="en-US" baseline="0" noProof="0" dirty="0" err="1" smtClean="0"/>
              <a:t>sekonda</a:t>
            </a:r>
            <a:r>
              <a:rPr lang="en-US" baseline="0" noProof="0" dirty="0" smtClean="0"/>
              <a:t>, pa </a:t>
            </a:r>
            <a:r>
              <a:rPr lang="en-US" baseline="0" noProof="0" dirty="0" err="1" smtClean="0"/>
              <a:t>pyetje</a:t>
            </a:r>
            <a:r>
              <a:rPr lang="en-US" baseline="0" noProof="0" dirty="0" smtClean="0"/>
              <a:t> </a:t>
            </a:r>
            <a:r>
              <a:rPr lang="en-US" baseline="0" noProof="0" dirty="0" err="1" smtClean="0"/>
              <a:t>dhe</a:t>
            </a:r>
            <a:r>
              <a:rPr lang="en-US" baseline="0" noProof="0" dirty="0" smtClean="0"/>
              <a:t> pa </a:t>
            </a:r>
            <a:r>
              <a:rPr lang="en-US" baseline="0" noProof="0" dirty="0" err="1" smtClean="0"/>
              <a:t>pagesë</a:t>
            </a:r>
            <a:r>
              <a:rPr lang="en-US" baseline="0" noProof="0" dirty="0" smtClean="0"/>
              <a:t>.</a:t>
            </a:r>
          </a:p>
          <a:p>
            <a:pPr algn="just"/>
            <a:endParaRPr lang="en-US" baseline="0" noProof="0" dirty="0" smtClean="0"/>
          </a:p>
          <a:p>
            <a:pPr algn="just"/>
            <a:r>
              <a:rPr lang="en-US" baseline="0" noProof="0" dirty="0" smtClean="0"/>
              <a:t>3. </a:t>
            </a:r>
            <a:r>
              <a:rPr lang="en-US" baseline="0" noProof="0" dirty="0" err="1" smtClean="0"/>
              <a:t>Anonim</a:t>
            </a:r>
            <a:endParaRPr lang="en-US" baseline="0" noProof="0" dirty="0" smtClean="0"/>
          </a:p>
          <a:p>
            <a:pPr algn="just"/>
            <a:endParaRPr lang="en-US" baseline="0" noProof="0" dirty="0" smtClean="0"/>
          </a:p>
          <a:p>
            <a:pPr algn="just"/>
            <a:r>
              <a:rPr lang="en-US" baseline="0" noProof="0" dirty="0" err="1" smtClean="0"/>
              <a:t>Dërgimi</a:t>
            </a:r>
            <a:r>
              <a:rPr lang="en-US" baseline="0" noProof="0" dirty="0" smtClean="0"/>
              <a:t> </a:t>
            </a:r>
            <a:r>
              <a:rPr lang="en-US" baseline="0" noProof="0" dirty="0" err="1" smtClean="0"/>
              <a:t>dhe</a:t>
            </a:r>
            <a:r>
              <a:rPr lang="en-US" baseline="0" noProof="0" dirty="0" smtClean="0"/>
              <a:t> </a:t>
            </a:r>
            <a:r>
              <a:rPr lang="en-US" baseline="0" noProof="0" dirty="0" err="1" smtClean="0"/>
              <a:t>marrja</a:t>
            </a:r>
            <a:r>
              <a:rPr lang="en-US" baseline="0" noProof="0" dirty="0" smtClean="0"/>
              <a:t> e </a:t>
            </a:r>
            <a:r>
              <a:rPr lang="en-US" baseline="0" noProof="0" dirty="0" err="1" smtClean="0"/>
              <a:t>parave</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portofol</a:t>
            </a:r>
            <a:r>
              <a:rPr lang="en-US" baseline="0" noProof="0" dirty="0" smtClean="0"/>
              <a:t> virtual </a:t>
            </a:r>
            <a:r>
              <a:rPr lang="en-US" baseline="0" noProof="0" dirty="0" err="1" smtClean="0"/>
              <a:t>në</a:t>
            </a:r>
            <a:r>
              <a:rPr lang="en-US" baseline="0" noProof="0" dirty="0" smtClean="0"/>
              <a:t> vend </a:t>
            </a:r>
            <a:r>
              <a:rPr lang="en-US" baseline="0" noProof="0" dirty="0" err="1" smtClean="0"/>
              <a:t>të</a:t>
            </a:r>
            <a:r>
              <a:rPr lang="en-US" baseline="0" noProof="0" dirty="0" smtClean="0"/>
              <a:t> </a:t>
            </a:r>
            <a:r>
              <a:rPr lang="en-US" baseline="0" noProof="0" dirty="0" err="1" smtClean="0"/>
              <a:t>një</a:t>
            </a:r>
            <a:r>
              <a:rPr lang="en-US" baseline="0" noProof="0" dirty="0" smtClean="0"/>
              <a:t> </a:t>
            </a:r>
            <a:r>
              <a:rPr lang="en-US" baseline="0" noProof="0" dirty="0" err="1" smtClean="0"/>
              <a:t>llogarie</a:t>
            </a:r>
            <a:r>
              <a:rPr lang="en-US" baseline="0" noProof="0" dirty="0" smtClean="0"/>
              <a:t> </a:t>
            </a:r>
            <a:r>
              <a:rPr lang="en-US" baseline="0" noProof="0" dirty="0" err="1" smtClean="0"/>
              <a:t>të</a:t>
            </a:r>
            <a:r>
              <a:rPr lang="en-US" baseline="0" noProof="0" dirty="0" smtClean="0"/>
              <a:t> </a:t>
            </a:r>
            <a:r>
              <a:rPr lang="en-US" baseline="0" noProof="0" dirty="0" err="1" smtClean="0"/>
              <a:t>vërtetë</a:t>
            </a:r>
            <a:r>
              <a:rPr lang="en-US" baseline="0" noProof="0" dirty="0" smtClean="0"/>
              <a:t> </a:t>
            </a:r>
            <a:r>
              <a:rPr lang="en-US" baseline="0" noProof="0" dirty="0" err="1" smtClean="0"/>
              <a:t>bankare</a:t>
            </a:r>
            <a:r>
              <a:rPr lang="en-US" baseline="0" noProof="0" dirty="0" smtClean="0"/>
              <a:t> </a:t>
            </a:r>
            <a:r>
              <a:rPr lang="en-US" baseline="0" noProof="0" dirty="0" err="1" smtClean="0"/>
              <a:t>duket</a:t>
            </a:r>
            <a:r>
              <a:rPr lang="en-US" baseline="0" noProof="0" dirty="0" smtClean="0"/>
              <a:t> se </a:t>
            </a:r>
            <a:r>
              <a:rPr lang="en-US" baseline="0" noProof="0" dirty="0" err="1" smtClean="0"/>
              <a:t>ofron</a:t>
            </a:r>
            <a:r>
              <a:rPr lang="en-US" baseline="0" noProof="0" dirty="0" smtClean="0"/>
              <a:t> </a:t>
            </a:r>
            <a:r>
              <a:rPr lang="en-US" baseline="0" noProof="0" dirty="0" err="1" smtClean="0"/>
              <a:t>një</a:t>
            </a:r>
            <a:r>
              <a:rPr lang="en-US" baseline="0" noProof="0" dirty="0" smtClean="0"/>
              <a:t> </a:t>
            </a:r>
            <a:r>
              <a:rPr lang="en-US" baseline="0" noProof="0" dirty="0" err="1" smtClean="0"/>
              <a:t>anonimitet</a:t>
            </a:r>
            <a:r>
              <a:rPr lang="en-US" baseline="0" noProof="0" dirty="0" smtClean="0"/>
              <a:t> </a:t>
            </a:r>
            <a:r>
              <a:rPr lang="en-US" baseline="0" noProof="0" dirty="0" err="1" smtClean="0"/>
              <a:t>më</a:t>
            </a:r>
            <a:r>
              <a:rPr lang="en-US" baseline="0" noProof="0" dirty="0" smtClean="0"/>
              <a:t> </a:t>
            </a:r>
            <a:r>
              <a:rPr lang="en-US" baseline="0" noProof="0" dirty="0" err="1" smtClean="0"/>
              <a:t>të</a:t>
            </a:r>
            <a:r>
              <a:rPr lang="en-US" baseline="0" noProof="0" dirty="0" smtClean="0"/>
              <a:t> </a:t>
            </a:r>
            <a:r>
              <a:rPr lang="en-US" baseline="0" noProof="0" dirty="0" err="1" smtClean="0"/>
              <a:t>lartë</a:t>
            </a:r>
            <a:r>
              <a:rPr lang="en-US" baseline="0" noProof="0" dirty="0" smtClean="0"/>
              <a:t>. </a:t>
            </a:r>
            <a:r>
              <a:rPr lang="en-US" baseline="0" noProof="0" dirty="0" err="1" smtClean="0"/>
              <a:t>Nuk</a:t>
            </a:r>
            <a:r>
              <a:rPr lang="en-US" baseline="0" noProof="0" dirty="0" smtClean="0"/>
              <a:t> </a:t>
            </a:r>
            <a:r>
              <a:rPr lang="en-US" baseline="0" noProof="0" dirty="0" err="1" smtClean="0"/>
              <a:t>ka</a:t>
            </a:r>
            <a:r>
              <a:rPr lang="en-US" baseline="0" noProof="0" dirty="0" smtClean="0"/>
              <a:t> </a:t>
            </a:r>
            <a:r>
              <a:rPr lang="en-US" baseline="0" noProof="0" dirty="0" err="1" smtClean="0"/>
              <a:t>nevojë</a:t>
            </a:r>
            <a:r>
              <a:rPr lang="en-US" baseline="0" noProof="0" dirty="0" smtClean="0"/>
              <a:t> </a:t>
            </a:r>
            <a:r>
              <a:rPr lang="en-US" baseline="0" noProof="0" dirty="0" err="1" smtClean="0"/>
              <a:t>të</a:t>
            </a:r>
            <a:r>
              <a:rPr lang="en-US" baseline="0" noProof="0" dirty="0" smtClean="0"/>
              <a:t> </a:t>
            </a:r>
            <a:r>
              <a:rPr lang="en-US" baseline="0" noProof="0" dirty="0" err="1" smtClean="0"/>
              <a:t>vërtetoni</a:t>
            </a:r>
            <a:r>
              <a:rPr lang="en-US" baseline="0" noProof="0" dirty="0" smtClean="0"/>
              <a:t> </a:t>
            </a:r>
            <a:r>
              <a:rPr lang="en-US" baseline="0" noProof="0" dirty="0" err="1" smtClean="0"/>
              <a:t>identitetin</a:t>
            </a:r>
            <a:r>
              <a:rPr lang="en-US" baseline="0" noProof="0" dirty="0" smtClean="0"/>
              <a:t> </a:t>
            </a:r>
            <a:r>
              <a:rPr lang="en-US" baseline="0" noProof="0" dirty="0" err="1" smtClean="0"/>
              <a:t>tuaj</a:t>
            </a:r>
            <a:r>
              <a:rPr lang="en-US" baseline="0" noProof="0" dirty="0" smtClean="0"/>
              <a:t> </a:t>
            </a:r>
            <a:r>
              <a:rPr lang="en-US" baseline="0" noProof="0" dirty="0" err="1" smtClean="0"/>
              <a:t>kur</a:t>
            </a:r>
            <a:r>
              <a:rPr lang="en-US" baseline="0" noProof="0" dirty="0" smtClean="0"/>
              <a:t> </a:t>
            </a:r>
            <a:r>
              <a:rPr lang="en-US" baseline="0" noProof="0" dirty="0" err="1" smtClean="0"/>
              <a:t>hapni</a:t>
            </a:r>
            <a:r>
              <a:rPr lang="en-US" baseline="0" noProof="0" dirty="0" smtClean="0"/>
              <a:t> </a:t>
            </a:r>
            <a:r>
              <a:rPr lang="en-US" baseline="0" noProof="0" dirty="0" err="1" smtClean="0"/>
              <a:t>një</a:t>
            </a:r>
            <a:r>
              <a:rPr lang="en-US" baseline="0" noProof="0" dirty="0" smtClean="0"/>
              <a:t> </a:t>
            </a:r>
            <a:r>
              <a:rPr lang="en-US" baseline="0" noProof="0" dirty="0" err="1" smtClean="0"/>
              <a:t>portofol</a:t>
            </a:r>
            <a:r>
              <a:rPr lang="en-US" baseline="0" noProof="0" dirty="0" smtClean="0"/>
              <a:t>. </a:t>
            </a:r>
            <a:r>
              <a:rPr lang="en-US" baseline="0" noProof="0" dirty="0" err="1" smtClean="0"/>
              <a:t>Një</a:t>
            </a:r>
            <a:r>
              <a:rPr lang="en-US" baseline="0" noProof="0" dirty="0" smtClean="0"/>
              <a:t> </a:t>
            </a:r>
            <a:r>
              <a:rPr lang="en-US" baseline="0" noProof="0" dirty="0" err="1" smtClean="0"/>
              <a:t>përdorues</a:t>
            </a:r>
            <a:r>
              <a:rPr lang="en-US" baseline="0" noProof="0" dirty="0" smtClean="0"/>
              <a:t> </a:t>
            </a:r>
            <a:r>
              <a:rPr lang="en-US" baseline="0" noProof="0" dirty="0" err="1" smtClean="0"/>
              <a:t>i</a:t>
            </a:r>
            <a:r>
              <a:rPr lang="en-US" baseline="0" noProof="0" dirty="0" smtClean="0"/>
              <a:t> </a:t>
            </a:r>
            <a:r>
              <a:rPr lang="en-US" baseline="0" noProof="0" dirty="0" err="1" smtClean="0"/>
              <a:t>vetëm</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mbajë</a:t>
            </a:r>
            <a:r>
              <a:rPr lang="en-US" baseline="0" noProof="0" dirty="0" smtClean="0"/>
              <a:t> </a:t>
            </a:r>
            <a:r>
              <a:rPr lang="en-US" baseline="0" noProof="0" dirty="0" err="1" smtClean="0"/>
              <a:t>adresa</a:t>
            </a:r>
            <a:r>
              <a:rPr lang="en-US" baseline="0" noProof="0" dirty="0" smtClean="0"/>
              <a:t> </a:t>
            </a:r>
            <a:r>
              <a:rPr lang="en-US" baseline="0" noProof="0" dirty="0" err="1" smtClean="0"/>
              <a:t>të</a:t>
            </a:r>
            <a:r>
              <a:rPr lang="en-US" baseline="0" noProof="0" dirty="0" smtClean="0"/>
              <a:t> </a:t>
            </a:r>
            <a:r>
              <a:rPr lang="en-US" baseline="0" noProof="0" dirty="0" err="1" smtClean="0"/>
              <a:t>shumta</a:t>
            </a:r>
            <a:r>
              <a:rPr lang="en-US" baseline="0" noProof="0" dirty="0" smtClean="0"/>
              <a:t> bitcoin </a:t>
            </a:r>
            <a:r>
              <a:rPr lang="en-US" baseline="0" noProof="0" dirty="0" err="1" smtClean="0"/>
              <a:t>dhe</a:t>
            </a:r>
            <a:r>
              <a:rPr lang="en-US" baseline="0" noProof="0" dirty="0" smtClean="0"/>
              <a:t> </a:t>
            </a:r>
            <a:r>
              <a:rPr lang="en-US" baseline="0" noProof="0" dirty="0" err="1" smtClean="0"/>
              <a:t>ato</a:t>
            </a:r>
            <a:r>
              <a:rPr lang="en-US" baseline="0" noProof="0" dirty="0" smtClean="0"/>
              <a:t> </a:t>
            </a:r>
            <a:r>
              <a:rPr lang="en-US" baseline="0" noProof="0" dirty="0" err="1" smtClean="0"/>
              <a:t>nuk</a:t>
            </a:r>
            <a:r>
              <a:rPr lang="en-US" baseline="0" noProof="0" dirty="0" smtClean="0"/>
              <a:t> </a:t>
            </a:r>
            <a:r>
              <a:rPr lang="en-US" baseline="0" noProof="0" dirty="0" err="1" smtClean="0"/>
              <a:t>lidhen</a:t>
            </a:r>
            <a:r>
              <a:rPr lang="en-US" baseline="0" noProof="0" dirty="0" smtClean="0"/>
              <a:t> me </a:t>
            </a:r>
            <a:r>
              <a:rPr lang="en-US" baseline="0" noProof="0" dirty="0" err="1" smtClean="0"/>
              <a:t>emrat</a:t>
            </a:r>
            <a:r>
              <a:rPr lang="en-US" baseline="0" noProof="0" dirty="0" smtClean="0"/>
              <a:t>, </a:t>
            </a:r>
            <a:r>
              <a:rPr lang="en-US" baseline="0" noProof="0" dirty="0" err="1" smtClean="0"/>
              <a:t>adresat</a:t>
            </a:r>
            <a:r>
              <a:rPr lang="en-US" baseline="0" noProof="0" dirty="0" smtClean="0"/>
              <a:t> </a:t>
            </a:r>
            <a:r>
              <a:rPr lang="en-US" baseline="0" noProof="0" dirty="0" err="1" smtClean="0"/>
              <a:t>ose</a:t>
            </a:r>
            <a:r>
              <a:rPr lang="en-US" baseline="0" noProof="0" dirty="0" smtClean="0"/>
              <a:t> </a:t>
            </a:r>
            <a:r>
              <a:rPr lang="en-US" baseline="0" noProof="0" dirty="0" err="1" smtClean="0"/>
              <a:t>informacione</a:t>
            </a:r>
            <a:r>
              <a:rPr lang="en-US" baseline="0" noProof="0" dirty="0" smtClean="0"/>
              <a:t> </a:t>
            </a:r>
            <a:r>
              <a:rPr lang="en-US" baseline="0" noProof="0" dirty="0" err="1" smtClean="0"/>
              <a:t>të</a:t>
            </a:r>
            <a:r>
              <a:rPr lang="en-US" baseline="0" noProof="0" dirty="0" smtClean="0"/>
              <a:t> </a:t>
            </a:r>
            <a:r>
              <a:rPr lang="en-US" baseline="0" noProof="0" dirty="0" err="1" smtClean="0"/>
              <a:t>tjera</a:t>
            </a:r>
            <a:r>
              <a:rPr lang="en-US" baseline="0" noProof="0" dirty="0" smtClean="0"/>
              <a:t> </a:t>
            </a:r>
            <a:r>
              <a:rPr lang="en-US" baseline="0" noProof="0" dirty="0" err="1" smtClean="0"/>
              <a:t>që</a:t>
            </a:r>
            <a:r>
              <a:rPr lang="en-US" baseline="0" noProof="0" dirty="0" smtClean="0"/>
              <a:t> </a:t>
            </a:r>
            <a:r>
              <a:rPr lang="en-US" baseline="0" noProof="0" dirty="0" err="1" smtClean="0"/>
              <a:t>identifikojnë</a:t>
            </a:r>
            <a:r>
              <a:rPr lang="en-US" baseline="0" noProof="0" dirty="0" smtClean="0"/>
              <a:t> </a:t>
            </a:r>
            <a:r>
              <a:rPr lang="en-US" baseline="0" noProof="0" dirty="0" err="1" smtClean="0"/>
              <a:t>personalisht</a:t>
            </a:r>
            <a:r>
              <a:rPr lang="en-US" baseline="0" noProof="0" dirty="0" smtClean="0"/>
              <a:t>. </a:t>
            </a:r>
            <a:r>
              <a:rPr lang="en-US" baseline="0" noProof="0" dirty="0" err="1" smtClean="0"/>
              <a:t>Megjithatë</a:t>
            </a:r>
            <a:r>
              <a:rPr lang="en-US" baseline="0" noProof="0" dirty="0" smtClean="0"/>
              <a:t> ...</a:t>
            </a:r>
          </a:p>
          <a:p>
            <a:pPr algn="just"/>
            <a:endParaRPr lang="en-US" baseline="0" noProof="0" dirty="0" smtClean="0"/>
          </a:p>
          <a:p>
            <a:pPr algn="just"/>
            <a:r>
              <a:rPr lang="en-US" baseline="0" noProof="0" dirty="0" smtClean="0"/>
              <a:t>4. </a:t>
            </a:r>
            <a:r>
              <a:rPr lang="en-US" baseline="0" noProof="0" dirty="0" err="1" smtClean="0"/>
              <a:t>plotësisht</a:t>
            </a:r>
            <a:r>
              <a:rPr lang="en-US" baseline="0" noProof="0" dirty="0" smtClean="0"/>
              <a:t> </a:t>
            </a:r>
            <a:r>
              <a:rPr lang="en-US" baseline="0" noProof="0" dirty="0" err="1" smtClean="0"/>
              <a:t>transparente</a:t>
            </a:r>
            <a:endParaRPr lang="en-US" baseline="0" noProof="0" dirty="0" smtClean="0"/>
          </a:p>
          <a:p>
            <a:pPr algn="just"/>
            <a:endParaRPr lang="en-US" baseline="0" noProof="0" dirty="0" smtClean="0"/>
          </a:p>
          <a:p>
            <a:pPr algn="just"/>
            <a:r>
              <a:rPr lang="en-US" baseline="0" noProof="0" dirty="0" smtClean="0"/>
              <a:t>... bitcoin </a:t>
            </a:r>
            <a:r>
              <a:rPr lang="en-US" baseline="0" noProof="0" dirty="0" err="1" smtClean="0"/>
              <a:t>ruan</a:t>
            </a:r>
            <a:r>
              <a:rPr lang="en-US" baseline="0" noProof="0" dirty="0" smtClean="0"/>
              <a:t> </a:t>
            </a:r>
            <a:r>
              <a:rPr lang="en-US" baseline="0" noProof="0" dirty="0" err="1" smtClean="0"/>
              <a:t>detajet</a:t>
            </a:r>
            <a:r>
              <a:rPr lang="en-US" baseline="0" noProof="0" dirty="0" smtClean="0"/>
              <a:t> e </a:t>
            </a:r>
            <a:r>
              <a:rPr lang="en-US" baseline="0" noProof="0" dirty="0" err="1" smtClean="0"/>
              <a:t>çdo</a:t>
            </a:r>
            <a:r>
              <a:rPr lang="en-US" baseline="0" noProof="0" dirty="0" smtClean="0"/>
              <a:t> </a:t>
            </a:r>
            <a:r>
              <a:rPr lang="en-US" baseline="0" noProof="0" dirty="0" err="1" smtClean="0"/>
              <a:t>transaksioni</a:t>
            </a:r>
            <a:r>
              <a:rPr lang="en-US" baseline="0" noProof="0" dirty="0" smtClean="0"/>
              <a:t> </a:t>
            </a:r>
            <a:r>
              <a:rPr lang="en-US" baseline="0" noProof="0" dirty="0" err="1" smtClean="0"/>
              <a:t>të</a:t>
            </a:r>
            <a:r>
              <a:rPr lang="en-US" baseline="0" noProof="0" dirty="0" smtClean="0"/>
              <a:t> </a:t>
            </a:r>
            <a:r>
              <a:rPr lang="en-US" baseline="0" noProof="0" dirty="0" err="1" smtClean="0"/>
              <a:t>vetëm</a:t>
            </a:r>
            <a:r>
              <a:rPr lang="en-US" baseline="0" noProof="0" dirty="0" smtClean="0"/>
              <a:t> </a:t>
            </a:r>
            <a:r>
              <a:rPr lang="en-US" baseline="0" noProof="0" dirty="0" err="1" smtClean="0"/>
              <a:t>që</a:t>
            </a:r>
            <a:r>
              <a:rPr lang="en-US" baseline="0" noProof="0" dirty="0" smtClean="0"/>
              <a:t> </a:t>
            </a:r>
            <a:r>
              <a:rPr lang="en-US" baseline="0" noProof="0" dirty="0" err="1" smtClean="0"/>
              <a:t>ka</a:t>
            </a:r>
            <a:r>
              <a:rPr lang="en-US" baseline="0" noProof="0" dirty="0" smtClean="0"/>
              <a:t> </a:t>
            </a:r>
            <a:r>
              <a:rPr lang="en-US" baseline="0" noProof="0" dirty="0" err="1" smtClean="0"/>
              <a:t>ndodhur</a:t>
            </a:r>
            <a:r>
              <a:rPr lang="en-US" baseline="0" noProof="0" dirty="0" smtClean="0"/>
              <a:t> </a:t>
            </a:r>
            <a:r>
              <a:rPr lang="en-US" baseline="0" noProof="0" dirty="0" err="1" smtClean="0"/>
              <a:t>ndonjëherë</a:t>
            </a:r>
            <a:r>
              <a:rPr lang="en-US" baseline="0" noProof="0" dirty="0" smtClean="0"/>
              <a:t> </a:t>
            </a:r>
            <a:r>
              <a:rPr lang="en-US" baseline="0" noProof="0" dirty="0" err="1" smtClean="0"/>
              <a:t>në</a:t>
            </a:r>
            <a:r>
              <a:rPr lang="en-US" baseline="0" noProof="0" dirty="0" smtClean="0"/>
              <a:t> </a:t>
            </a:r>
            <a:r>
              <a:rPr lang="en-US" baseline="0" noProof="0" dirty="0" err="1" smtClean="0"/>
              <a:t>rrjet</a:t>
            </a:r>
            <a:r>
              <a:rPr lang="en-US" baseline="0" noProof="0" dirty="0" smtClean="0"/>
              <a:t> </a:t>
            </a:r>
            <a:r>
              <a:rPr lang="en-US" baseline="0" noProof="0" dirty="0" err="1" smtClean="0"/>
              <a:t>në</a:t>
            </a:r>
            <a:r>
              <a:rPr lang="en-US" baseline="0" noProof="0" dirty="0" smtClean="0"/>
              <a:t> </a:t>
            </a:r>
            <a:r>
              <a:rPr lang="en-US" baseline="0" noProof="0" dirty="0" err="1" smtClean="0"/>
              <a:t>një</a:t>
            </a:r>
            <a:r>
              <a:rPr lang="en-US" baseline="0" noProof="0" dirty="0" smtClean="0"/>
              <a:t> version </a:t>
            </a:r>
            <a:r>
              <a:rPr lang="en-US" baseline="0" noProof="0" dirty="0" err="1" smtClean="0"/>
              <a:t>të</a:t>
            </a:r>
            <a:r>
              <a:rPr lang="en-US" baseline="0" noProof="0" dirty="0" smtClean="0"/>
              <a:t> </a:t>
            </a:r>
            <a:r>
              <a:rPr lang="en-US" baseline="0" noProof="0" dirty="0" err="1" smtClean="0"/>
              <a:t>madh</a:t>
            </a:r>
            <a:r>
              <a:rPr lang="en-US" baseline="0" noProof="0" dirty="0" smtClean="0"/>
              <a:t> </a:t>
            </a:r>
            <a:r>
              <a:rPr lang="en-US" baseline="0" noProof="0" dirty="0" err="1" smtClean="0"/>
              <a:t>të</a:t>
            </a:r>
            <a:r>
              <a:rPr lang="en-US" baseline="0" noProof="0" dirty="0" smtClean="0"/>
              <a:t> </a:t>
            </a:r>
            <a:r>
              <a:rPr lang="en-US" baseline="0" noProof="0" dirty="0" err="1" smtClean="0"/>
              <a:t>një</a:t>
            </a:r>
            <a:r>
              <a:rPr lang="en-US" baseline="0" noProof="0" dirty="0" smtClean="0"/>
              <a:t> </a:t>
            </a:r>
            <a:r>
              <a:rPr lang="en-US" baseline="0" noProof="0" dirty="0" err="1" smtClean="0"/>
              <a:t>libri</a:t>
            </a:r>
            <a:r>
              <a:rPr lang="en-US" baseline="0" noProof="0" dirty="0" smtClean="0"/>
              <a:t> </a:t>
            </a:r>
            <a:r>
              <a:rPr lang="en-US" baseline="0" noProof="0" dirty="0" err="1" smtClean="0"/>
              <a:t>të</a:t>
            </a:r>
            <a:r>
              <a:rPr lang="en-US" baseline="0" noProof="0" dirty="0" smtClean="0"/>
              <a:t> </a:t>
            </a:r>
            <a:r>
              <a:rPr lang="en-US" baseline="0" noProof="0" dirty="0" err="1" smtClean="0"/>
              <a:t>përgjithshëm</a:t>
            </a:r>
            <a:r>
              <a:rPr lang="en-US" baseline="0" noProof="0" dirty="0" smtClean="0"/>
              <a:t>, </a:t>
            </a:r>
            <a:r>
              <a:rPr lang="en-US" baseline="0" noProof="0" dirty="0" err="1" smtClean="0"/>
              <a:t>të</a:t>
            </a:r>
            <a:r>
              <a:rPr lang="en-US" baseline="0" noProof="0" dirty="0" smtClean="0"/>
              <a:t> </a:t>
            </a:r>
            <a:r>
              <a:rPr lang="en-US" baseline="0" noProof="0" dirty="0" err="1" smtClean="0"/>
              <a:t>quajtur</a:t>
            </a:r>
            <a:r>
              <a:rPr lang="en-US" baseline="0" noProof="0" dirty="0" smtClean="0"/>
              <a:t> </a:t>
            </a:r>
            <a:r>
              <a:rPr lang="en-US" baseline="0" noProof="0" dirty="0" err="1" smtClean="0"/>
              <a:t>zinxhiri</a:t>
            </a:r>
            <a:r>
              <a:rPr lang="en-US" baseline="0" noProof="0" dirty="0" smtClean="0"/>
              <a:t> </a:t>
            </a:r>
            <a:r>
              <a:rPr lang="en-US" baseline="0" noProof="0" dirty="0" err="1" smtClean="0"/>
              <a:t>i</a:t>
            </a:r>
            <a:r>
              <a:rPr lang="en-US" baseline="0" noProof="0" dirty="0" smtClean="0"/>
              <a:t> </a:t>
            </a:r>
            <a:r>
              <a:rPr lang="en-US" baseline="0" noProof="0" dirty="0" err="1" smtClean="0"/>
              <a:t>blloqeve</a:t>
            </a:r>
            <a:r>
              <a:rPr lang="en-US" baseline="0" noProof="0" dirty="0" smtClean="0"/>
              <a:t>. </a:t>
            </a:r>
            <a:r>
              <a:rPr lang="en-US" baseline="0" noProof="0" dirty="0" err="1" smtClean="0"/>
              <a:t>Zinxhiri</a:t>
            </a:r>
            <a:r>
              <a:rPr lang="en-US" baseline="0" noProof="0" dirty="0" smtClean="0"/>
              <a:t> </a:t>
            </a:r>
            <a:r>
              <a:rPr lang="en-US" baseline="0" noProof="0" dirty="0" err="1" smtClean="0"/>
              <a:t>i</a:t>
            </a:r>
            <a:r>
              <a:rPr lang="en-US" baseline="0" noProof="0" dirty="0" smtClean="0"/>
              <a:t> </a:t>
            </a:r>
            <a:r>
              <a:rPr lang="en-US" baseline="0" noProof="0" dirty="0" err="1" smtClean="0"/>
              <a:t>blloqeve</a:t>
            </a:r>
            <a:r>
              <a:rPr lang="en-US" baseline="0" noProof="0" dirty="0" smtClean="0"/>
              <a:t> </a:t>
            </a:r>
            <a:r>
              <a:rPr lang="en-US" baseline="0" noProof="0" dirty="0" err="1" smtClean="0"/>
              <a:t>tregon</a:t>
            </a:r>
            <a:r>
              <a:rPr lang="en-US" baseline="0" noProof="0" dirty="0" smtClean="0"/>
              <a:t> </a:t>
            </a:r>
            <a:r>
              <a:rPr lang="en-US" baseline="0" noProof="0" dirty="0" err="1" smtClean="0"/>
              <a:t>të</a:t>
            </a:r>
            <a:r>
              <a:rPr lang="en-US" baseline="0" noProof="0" dirty="0" smtClean="0"/>
              <a:t> </a:t>
            </a:r>
            <a:r>
              <a:rPr lang="en-US" baseline="0" noProof="0" dirty="0" err="1" smtClean="0"/>
              <a:t>gjitha</a:t>
            </a:r>
            <a:r>
              <a:rPr lang="en-US" baseline="0" noProof="0" dirty="0" smtClean="0"/>
              <a:t>.</a:t>
            </a:r>
          </a:p>
          <a:p>
            <a:pPr algn="just"/>
            <a:endParaRPr lang="en-US" baseline="0" noProof="0" dirty="0" smtClean="0"/>
          </a:p>
          <a:p>
            <a:pPr algn="just"/>
            <a:r>
              <a:rPr lang="en-US" baseline="0" noProof="0" dirty="0" err="1" smtClean="0"/>
              <a:t>Nëse</a:t>
            </a:r>
            <a:r>
              <a:rPr lang="en-US" baseline="0" noProof="0" dirty="0" smtClean="0"/>
              <a:t> </a:t>
            </a:r>
            <a:r>
              <a:rPr lang="en-US" baseline="0" noProof="0" dirty="0" err="1" smtClean="0"/>
              <a:t>keni</a:t>
            </a:r>
            <a:r>
              <a:rPr lang="en-US" baseline="0" noProof="0" dirty="0" smtClean="0"/>
              <a:t> </a:t>
            </a:r>
            <a:r>
              <a:rPr lang="en-US" baseline="0" noProof="0" dirty="0" err="1" smtClean="0"/>
              <a:t>një</a:t>
            </a:r>
            <a:r>
              <a:rPr lang="en-US" baseline="0" noProof="0" dirty="0" smtClean="0"/>
              <a:t> </a:t>
            </a:r>
            <a:r>
              <a:rPr lang="en-US" baseline="0" noProof="0" dirty="0" err="1" smtClean="0"/>
              <a:t>adresë</a:t>
            </a:r>
            <a:r>
              <a:rPr lang="en-US" baseline="0" noProof="0" dirty="0" smtClean="0"/>
              <a:t> </a:t>
            </a:r>
            <a:r>
              <a:rPr lang="en-US" baseline="0" noProof="0" dirty="0" err="1" smtClean="0"/>
              <a:t>publike</a:t>
            </a:r>
            <a:r>
              <a:rPr lang="en-US" baseline="0" noProof="0" dirty="0" smtClean="0"/>
              <a:t> bitcoin, </a:t>
            </a:r>
            <a:r>
              <a:rPr lang="en-US" baseline="0" noProof="0" dirty="0" err="1" smtClean="0"/>
              <a:t>çdokush</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tregojë</a:t>
            </a:r>
            <a:r>
              <a:rPr lang="en-US" baseline="0" noProof="0" dirty="0" smtClean="0"/>
              <a:t> se </a:t>
            </a:r>
            <a:r>
              <a:rPr lang="en-US" baseline="0" noProof="0" dirty="0" err="1" smtClean="0"/>
              <a:t>sa</a:t>
            </a:r>
            <a:r>
              <a:rPr lang="en-US" baseline="0" noProof="0" dirty="0" smtClean="0"/>
              <a:t> bitcoins </a:t>
            </a:r>
            <a:r>
              <a:rPr lang="en-US" baseline="0" noProof="0" dirty="0" err="1" smtClean="0"/>
              <a:t>janë</a:t>
            </a:r>
            <a:r>
              <a:rPr lang="en-US" baseline="0" noProof="0" dirty="0" smtClean="0"/>
              <a:t> </a:t>
            </a:r>
            <a:r>
              <a:rPr lang="en-US" baseline="0" noProof="0" dirty="0" err="1" smtClean="0"/>
              <a:t>të</a:t>
            </a:r>
            <a:r>
              <a:rPr lang="en-US" baseline="0" noProof="0" dirty="0" smtClean="0"/>
              <a:t> </a:t>
            </a:r>
            <a:r>
              <a:rPr lang="en-US" baseline="0" noProof="0" dirty="0" err="1" smtClean="0"/>
              <a:t>ruajtura</a:t>
            </a:r>
            <a:r>
              <a:rPr lang="en-US" baseline="0" noProof="0" dirty="0" smtClean="0"/>
              <a:t> </a:t>
            </a:r>
            <a:r>
              <a:rPr lang="en-US" baseline="0" noProof="0" dirty="0" err="1" smtClean="0"/>
              <a:t>në</a:t>
            </a:r>
            <a:r>
              <a:rPr lang="en-US" baseline="0" noProof="0" dirty="0" smtClean="0"/>
              <a:t> </a:t>
            </a:r>
            <a:r>
              <a:rPr lang="en-US" baseline="0" noProof="0" dirty="0" err="1" smtClean="0"/>
              <a:t>atë</a:t>
            </a:r>
            <a:r>
              <a:rPr lang="en-US" baseline="0" noProof="0" dirty="0" smtClean="0"/>
              <a:t> </a:t>
            </a:r>
            <a:r>
              <a:rPr lang="en-US" baseline="0" noProof="0" dirty="0" err="1" smtClean="0"/>
              <a:t>adresë</a:t>
            </a:r>
            <a:r>
              <a:rPr lang="en-US" baseline="0" noProof="0" dirty="0" smtClean="0"/>
              <a:t>. Ata </a:t>
            </a:r>
            <a:r>
              <a:rPr lang="en-US" baseline="0" noProof="0" dirty="0" err="1" smtClean="0"/>
              <a:t>thjesht</a:t>
            </a:r>
            <a:r>
              <a:rPr lang="en-US" baseline="0" noProof="0" dirty="0" smtClean="0"/>
              <a:t> </a:t>
            </a:r>
            <a:r>
              <a:rPr lang="en-US" baseline="0" noProof="0" dirty="0" err="1" smtClean="0"/>
              <a:t>nuk</a:t>
            </a:r>
            <a:r>
              <a:rPr lang="en-US" baseline="0" noProof="0" dirty="0" smtClean="0"/>
              <a:t> e </a:t>
            </a:r>
            <a:r>
              <a:rPr lang="en-US" baseline="0" noProof="0" dirty="0" err="1" smtClean="0"/>
              <a:t>dinë</a:t>
            </a:r>
            <a:r>
              <a:rPr lang="en-US" baseline="0" noProof="0" dirty="0" smtClean="0"/>
              <a:t> se </a:t>
            </a:r>
            <a:r>
              <a:rPr lang="en-US" baseline="0" noProof="0" dirty="0" err="1" smtClean="0"/>
              <a:t>është</a:t>
            </a:r>
            <a:r>
              <a:rPr lang="en-US" baseline="0" noProof="0" dirty="0" smtClean="0"/>
              <a:t> e </a:t>
            </a:r>
            <a:r>
              <a:rPr lang="en-US" baseline="0" noProof="0" dirty="0" err="1" smtClean="0"/>
              <a:t>jotja</a:t>
            </a:r>
            <a:r>
              <a:rPr lang="en-US" baseline="0" noProof="0" dirty="0" smtClean="0"/>
              <a:t>.</a:t>
            </a:r>
          </a:p>
          <a:p>
            <a:pPr algn="just"/>
            <a:endParaRPr lang="en-US" baseline="0" noProof="0" dirty="0" smtClean="0"/>
          </a:p>
          <a:p>
            <a:pPr algn="just"/>
            <a:r>
              <a:rPr lang="en-US" baseline="0" noProof="0" dirty="0" err="1" smtClean="0"/>
              <a:t>Ka</a:t>
            </a:r>
            <a:r>
              <a:rPr lang="en-US" baseline="0" noProof="0" dirty="0" smtClean="0"/>
              <a:t> masa </a:t>
            </a:r>
            <a:r>
              <a:rPr lang="en-US" baseline="0" noProof="0" dirty="0" err="1" smtClean="0"/>
              <a:t>që</a:t>
            </a:r>
            <a:r>
              <a:rPr lang="en-US" baseline="0" noProof="0" dirty="0" smtClean="0"/>
              <a:t> </a:t>
            </a:r>
            <a:r>
              <a:rPr lang="en-US" baseline="0" noProof="0" dirty="0" err="1" smtClean="0"/>
              <a:t>njerëzit</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ndërmarrin</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bërë</a:t>
            </a:r>
            <a:r>
              <a:rPr lang="en-US" baseline="0" noProof="0" dirty="0" smtClean="0"/>
              <a:t> </a:t>
            </a:r>
            <a:r>
              <a:rPr lang="en-US" baseline="0" noProof="0" dirty="0" err="1" smtClean="0"/>
              <a:t>aktivitetet</a:t>
            </a:r>
            <a:r>
              <a:rPr lang="en-US" baseline="0" noProof="0" dirty="0" smtClean="0"/>
              <a:t> e </a:t>
            </a:r>
            <a:r>
              <a:rPr lang="en-US" baseline="0" noProof="0" dirty="0" err="1" smtClean="0"/>
              <a:t>tyre</a:t>
            </a:r>
            <a:r>
              <a:rPr lang="en-US" baseline="0" noProof="0" dirty="0" smtClean="0"/>
              <a:t> </a:t>
            </a:r>
            <a:r>
              <a:rPr lang="en-US" baseline="0" noProof="0" dirty="0" err="1" smtClean="0"/>
              <a:t>më</a:t>
            </a:r>
            <a:r>
              <a:rPr lang="en-US" baseline="0" noProof="0" dirty="0" smtClean="0"/>
              <a:t> </a:t>
            </a:r>
            <a:r>
              <a:rPr lang="en-US" baseline="0" noProof="0" dirty="0" err="1" smtClean="0"/>
              <a:t>të</a:t>
            </a:r>
            <a:r>
              <a:rPr lang="en-US" baseline="0" noProof="0" dirty="0" smtClean="0"/>
              <a:t> </a:t>
            </a:r>
            <a:r>
              <a:rPr lang="en-US" baseline="0" noProof="0" dirty="0" err="1" smtClean="0"/>
              <a:t>errëta</a:t>
            </a:r>
            <a:r>
              <a:rPr lang="en-US" baseline="0" noProof="0" dirty="0" smtClean="0"/>
              <a:t> </a:t>
            </a:r>
            <a:r>
              <a:rPr lang="en-US" baseline="0" noProof="0" dirty="0" err="1" smtClean="0"/>
              <a:t>në</a:t>
            </a:r>
            <a:r>
              <a:rPr lang="en-US" baseline="0" noProof="0" dirty="0" smtClean="0"/>
              <a:t> </a:t>
            </a:r>
            <a:r>
              <a:rPr lang="en-US" baseline="0" noProof="0" dirty="0" err="1" smtClean="0"/>
              <a:t>rrjetin</a:t>
            </a:r>
            <a:r>
              <a:rPr lang="en-US" baseline="0" noProof="0" dirty="0" smtClean="0"/>
              <a:t> bitcoin, </a:t>
            </a:r>
            <a:r>
              <a:rPr lang="en-US" baseline="0" noProof="0" dirty="0" err="1" smtClean="0"/>
              <a:t>megjithatë</a:t>
            </a:r>
            <a:r>
              <a:rPr lang="en-US" baseline="0" noProof="0" dirty="0" smtClean="0"/>
              <a:t>, </a:t>
            </a:r>
            <a:r>
              <a:rPr lang="en-US" baseline="0" noProof="0" dirty="0" err="1" smtClean="0"/>
              <a:t>të</a:t>
            </a:r>
            <a:r>
              <a:rPr lang="en-US" baseline="0" noProof="0" dirty="0" smtClean="0"/>
              <a:t> </a:t>
            </a:r>
            <a:r>
              <a:rPr lang="en-US" baseline="0" noProof="0" dirty="0" err="1" smtClean="0"/>
              <a:t>tilla</a:t>
            </a:r>
            <a:r>
              <a:rPr lang="en-US" baseline="0" noProof="0" dirty="0" smtClean="0"/>
              <a:t> </a:t>
            </a:r>
            <a:r>
              <a:rPr lang="en-US" baseline="0" noProof="0" dirty="0" err="1" smtClean="0"/>
              <a:t>si</a:t>
            </a:r>
            <a:r>
              <a:rPr lang="en-US" baseline="0" noProof="0" dirty="0" smtClean="0"/>
              <a:t> </a:t>
            </a:r>
            <a:r>
              <a:rPr lang="en-US" baseline="0" noProof="0" dirty="0" err="1" smtClean="0"/>
              <a:t>mos</a:t>
            </a:r>
            <a:r>
              <a:rPr lang="en-US" baseline="0" noProof="0" dirty="0" smtClean="0"/>
              <a:t> </a:t>
            </a:r>
            <a:r>
              <a:rPr lang="en-US" baseline="0" noProof="0" dirty="0" err="1" smtClean="0"/>
              <a:t>përdorimi</a:t>
            </a:r>
            <a:r>
              <a:rPr lang="en-US" baseline="0" noProof="0" dirty="0" smtClean="0"/>
              <a:t> </a:t>
            </a:r>
            <a:r>
              <a:rPr lang="en-US" baseline="0" noProof="0" dirty="0" err="1" smtClean="0"/>
              <a:t>i</a:t>
            </a:r>
            <a:r>
              <a:rPr lang="en-US" baseline="0" noProof="0" dirty="0" smtClean="0"/>
              <a:t> </a:t>
            </a:r>
            <a:r>
              <a:rPr lang="en-US" baseline="0" noProof="0" dirty="0" err="1" smtClean="0"/>
              <a:t>të</a:t>
            </a:r>
            <a:r>
              <a:rPr lang="en-US" baseline="0" noProof="0" dirty="0" smtClean="0"/>
              <a:t> </a:t>
            </a:r>
            <a:r>
              <a:rPr lang="en-US" baseline="0" noProof="0" dirty="0" err="1" smtClean="0"/>
              <a:t>njëjtave</a:t>
            </a:r>
            <a:r>
              <a:rPr lang="en-US" baseline="0" noProof="0" dirty="0" smtClean="0"/>
              <a:t> </a:t>
            </a:r>
            <a:r>
              <a:rPr lang="en-US" baseline="0" noProof="0" dirty="0" err="1" smtClean="0"/>
              <a:t>adresa</a:t>
            </a:r>
            <a:r>
              <a:rPr lang="en-US" baseline="0" noProof="0" dirty="0" smtClean="0"/>
              <a:t> bitcoin </a:t>
            </a:r>
            <a:r>
              <a:rPr lang="en-US" baseline="0" noProof="0" dirty="0" err="1" smtClean="0"/>
              <a:t>vazhdimisht</a:t>
            </a:r>
            <a:r>
              <a:rPr lang="en-US" baseline="0" noProof="0" dirty="0" smtClean="0"/>
              <a:t> </a:t>
            </a:r>
            <a:r>
              <a:rPr lang="en-US" baseline="0" noProof="0" dirty="0" err="1" smtClean="0"/>
              <a:t>dhe</a:t>
            </a:r>
            <a:r>
              <a:rPr lang="en-US" baseline="0" noProof="0" dirty="0" smtClean="0"/>
              <a:t> jo </a:t>
            </a:r>
            <a:r>
              <a:rPr lang="en-US" baseline="0" noProof="0" dirty="0" err="1" smtClean="0"/>
              <a:t>transferimi</a:t>
            </a:r>
            <a:r>
              <a:rPr lang="en-US" baseline="0" noProof="0" dirty="0" smtClean="0"/>
              <a:t> </a:t>
            </a:r>
            <a:r>
              <a:rPr lang="en-US" baseline="0" noProof="0" dirty="0" err="1" smtClean="0"/>
              <a:t>i</a:t>
            </a:r>
            <a:r>
              <a:rPr lang="en-US" baseline="0" noProof="0" dirty="0" smtClean="0"/>
              <a:t> </a:t>
            </a:r>
            <a:r>
              <a:rPr lang="en-US" baseline="0" noProof="0" dirty="0" err="1" smtClean="0"/>
              <a:t>shumë</a:t>
            </a:r>
            <a:r>
              <a:rPr lang="en-US" baseline="0" noProof="0" dirty="0" smtClean="0"/>
              <a:t> bitcoin </a:t>
            </a:r>
            <a:r>
              <a:rPr lang="en-US" baseline="0" noProof="0" dirty="0" err="1" smtClean="0"/>
              <a:t>në</a:t>
            </a:r>
            <a:r>
              <a:rPr lang="en-US" baseline="0" noProof="0" dirty="0" smtClean="0"/>
              <a:t> </a:t>
            </a:r>
            <a:r>
              <a:rPr lang="en-US" baseline="0" noProof="0" dirty="0" err="1" smtClean="0"/>
              <a:t>një</a:t>
            </a:r>
            <a:r>
              <a:rPr lang="en-US" baseline="0" noProof="0" dirty="0" smtClean="0"/>
              <a:t> </a:t>
            </a:r>
            <a:r>
              <a:rPr lang="en-US" baseline="0" noProof="0" dirty="0" err="1" smtClean="0"/>
              <a:t>adresë</a:t>
            </a:r>
            <a:r>
              <a:rPr lang="en-US" baseline="0" noProof="0" dirty="0" smtClean="0"/>
              <a:t> </a:t>
            </a:r>
            <a:r>
              <a:rPr lang="en-US" baseline="0" noProof="0" dirty="0" err="1" smtClean="0"/>
              <a:t>të</a:t>
            </a:r>
            <a:r>
              <a:rPr lang="en-US" baseline="0" noProof="0" dirty="0" smtClean="0"/>
              <a:t> </a:t>
            </a:r>
            <a:r>
              <a:rPr lang="en-US" baseline="0" noProof="0" dirty="0" err="1" smtClean="0"/>
              <a:t>vetme</a:t>
            </a:r>
            <a:r>
              <a:rPr lang="en-US" baseline="0" noProof="0" dirty="0" smtClean="0"/>
              <a:t>.</a:t>
            </a:r>
          </a:p>
          <a:p>
            <a:pPr algn="just"/>
            <a:endParaRPr lang="en-US" baseline="0" noProof="0" dirty="0" smtClean="0"/>
          </a:p>
          <a:p>
            <a:pPr algn="just"/>
            <a:r>
              <a:rPr lang="en-US" baseline="0" noProof="0" dirty="0" smtClean="0"/>
              <a:t>5. </a:t>
            </a:r>
            <a:r>
              <a:rPr lang="en-US" baseline="0" noProof="0" dirty="0" err="1" smtClean="0"/>
              <a:t>Tarifat</a:t>
            </a:r>
            <a:r>
              <a:rPr lang="en-US" baseline="0" noProof="0" dirty="0" smtClean="0"/>
              <a:t> e </a:t>
            </a:r>
            <a:r>
              <a:rPr lang="en-US" baseline="0" noProof="0" dirty="0" err="1" smtClean="0"/>
              <a:t>transaksionit</a:t>
            </a:r>
            <a:r>
              <a:rPr lang="en-US" baseline="0" noProof="0" dirty="0" smtClean="0"/>
              <a:t> </a:t>
            </a:r>
            <a:r>
              <a:rPr lang="en-US" baseline="0" noProof="0" dirty="0" err="1" smtClean="0"/>
              <a:t>janë</a:t>
            </a:r>
            <a:r>
              <a:rPr lang="en-US" baseline="0" noProof="0" dirty="0" smtClean="0"/>
              <a:t> </a:t>
            </a:r>
            <a:r>
              <a:rPr lang="en-US" baseline="0" noProof="0" dirty="0" err="1" smtClean="0"/>
              <a:t>të</a:t>
            </a:r>
            <a:r>
              <a:rPr lang="en-US" baseline="0" noProof="0" dirty="0" smtClean="0"/>
              <a:t> </a:t>
            </a:r>
            <a:r>
              <a:rPr lang="en-US" baseline="0" noProof="0" dirty="0" err="1" smtClean="0"/>
              <a:t>ulëta</a:t>
            </a:r>
            <a:endParaRPr lang="en-US" baseline="0" noProof="0" dirty="0" smtClean="0"/>
          </a:p>
          <a:p>
            <a:pPr algn="just"/>
            <a:endParaRPr lang="en-US" baseline="0" noProof="0" dirty="0" smtClean="0"/>
          </a:p>
          <a:p>
            <a:pPr algn="just"/>
            <a:r>
              <a:rPr lang="en-US" baseline="0" noProof="0" dirty="0" smtClean="0"/>
              <a:t>Banka </a:t>
            </a:r>
            <a:r>
              <a:rPr lang="en-US" baseline="0" noProof="0" dirty="0" err="1" smtClean="0"/>
              <a:t>juaj</a:t>
            </a:r>
            <a:r>
              <a:rPr lang="en-US" baseline="0" noProof="0" dirty="0" smtClean="0"/>
              <a:t> </a:t>
            </a:r>
            <a:r>
              <a:rPr lang="en-US" baseline="0" noProof="0" dirty="0" err="1" smtClean="0"/>
              <a:t>mund</a:t>
            </a:r>
            <a:r>
              <a:rPr lang="en-US" baseline="0" noProof="0" dirty="0" smtClean="0"/>
              <a:t> </a:t>
            </a:r>
            <a:r>
              <a:rPr lang="en-US" baseline="0" noProof="0" dirty="0" err="1" smtClean="0"/>
              <a:t>t'ju</a:t>
            </a:r>
            <a:r>
              <a:rPr lang="en-US" baseline="0" noProof="0" dirty="0" smtClean="0"/>
              <a:t> </a:t>
            </a:r>
            <a:r>
              <a:rPr lang="en-US" baseline="0" noProof="0" dirty="0" err="1" smtClean="0"/>
              <a:t>kërkojë</a:t>
            </a:r>
            <a:r>
              <a:rPr lang="en-US" baseline="0" noProof="0" dirty="0" smtClean="0"/>
              <a:t> </a:t>
            </a:r>
            <a:r>
              <a:rPr lang="en-US" baseline="0" noProof="0" dirty="0" err="1" smtClean="0"/>
              <a:t>një</a:t>
            </a:r>
            <a:r>
              <a:rPr lang="en-US" baseline="0" noProof="0" dirty="0" smtClean="0"/>
              <a:t> </a:t>
            </a:r>
            <a:r>
              <a:rPr lang="en-US" baseline="0" noProof="0" dirty="0" err="1" smtClean="0"/>
              <a:t>pagesë</a:t>
            </a:r>
            <a:r>
              <a:rPr lang="en-US" baseline="0" noProof="0" dirty="0" smtClean="0"/>
              <a:t> </a:t>
            </a:r>
            <a:r>
              <a:rPr lang="en-US" baseline="0" noProof="0" dirty="0" err="1" smtClean="0"/>
              <a:t>prej</a:t>
            </a:r>
            <a:r>
              <a:rPr lang="en-US" baseline="0" noProof="0" dirty="0" smtClean="0"/>
              <a:t> 10 euro </a:t>
            </a:r>
            <a:r>
              <a:rPr lang="en-US" baseline="0" noProof="0" dirty="0" err="1" smtClean="0"/>
              <a:t>për</a:t>
            </a:r>
            <a:r>
              <a:rPr lang="en-US" baseline="0" noProof="0" dirty="0" smtClean="0"/>
              <a:t> transfertat </a:t>
            </a:r>
            <a:r>
              <a:rPr lang="en-US" baseline="0" noProof="0" dirty="0" err="1" smtClean="0"/>
              <a:t>ndërkombëtare</a:t>
            </a:r>
            <a:r>
              <a:rPr lang="en-US" baseline="0" noProof="0" dirty="0" smtClean="0"/>
              <a:t>. Bitcoin </a:t>
            </a:r>
            <a:r>
              <a:rPr lang="en-US" baseline="0" noProof="0" dirty="0" err="1" smtClean="0"/>
              <a:t>nuk</a:t>
            </a:r>
            <a:r>
              <a:rPr lang="en-US" baseline="0" noProof="0" dirty="0" smtClean="0"/>
              <a:t> </a:t>
            </a:r>
            <a:r>
              <a:rPr lang="en-US" baseline="0" noProof="0" dirty="0" err="1" smtClean="0"/>
              <a:t>ka</a:t>
            </a:r>
            <a:r>
              <a:rPr lang="en-US" baseline="0" noProof="0" dirty="0" smtClean="0"/>
              <a:t> - </a:t>
            </a:r>
            <a:r>
              <a:rPr lang="en-US" baseline="0" noProof="0" dirty="0" err="1" smtClean="0"/>
              <a:t>ka</a:t>
            </a:r>
            <a:r>
              <a:rPr lang="en-US" baseline="0" noProof="0" dirty="0" smtClean="0"/>
              <a:t> </a:t>
            </a:r>
            <a:r>
              <a:rPr lang="en-US" baseline="0" noProof="0" dirty="0" err="1" smtClean="0"/>
              <a:t>vetëm</a:t>
            </a:r>
            <a:r>
              <a:rPr lang="en-US" baseline="0" noProof="0" dirty="0" smtClean="0"/>
              <a:t> </a:t>
            </a:r>
            <a:r>
              <a:rPr lang="en-US" baseline="0" noProof="0" dirty="0" err="1" smtClean="0"/>
              <a:t>kostot</a:t>
            </a:r>
            <a:r>
              <a:rPr lang="en-US" baseline="0" noProof="0" dirty="0" smtClean="0"/>
              <a:t> e </a:t>
            </a:r>
            <a:r>
              <a:rPr lang="en-US" baseline="0" noProof="0" dirty="0" err="1" smtClean="0"/>
              <a:t>transaksioneve</a:t>
            </a:r>
            <a:r>
              <a:rPr lang="en-US" baseline="0" noProof="0" dirty="0" smtClean="0"/>
              <a:t> </a:t>
            </a:r>
            <a:r>
              <a:rPr lang="en-US" baseline="0" noProof="0" dirty="0" err="1" smtClean="0"/>
              <a:t>shumë</a:t>
            </a:r>
            <a:r>
              <a:rPr lang="en-US" baseline="0" noProof="0" dirty="0" smtClean="0"/>
              <a:t> </a:t>
            </a:r>
            <a:r>
              <a:rPr lang="en-US" baseline="0" noProof="0" dirty="0" err="1" smtClean="0"/>
              <a:t>të</a:t>
            </a:r>
            <a:r>
              <a:rPr lang="en-US" baseline="0" noProof="0" dirty="0" smtClean="0"/>
              <a:t> </a:t>
            </a:r>
            <a:r>
              <a:rPr lang="en-US" baseline="0" noProof="0" dirty="0" err="1" smtClean="0"/>
              <a:t>ulëta</a:t>
            </a:r>
            <a:r>
              <a:rPr lang="en-US" baseline="0" noProof="0" dirty="0" smtClean="0"/>
              <a:t> </a:t>
            </a:r>
            <a:r>
              <a:rPr lang="en-US" baseline="0" noProof="0" dirty="0" err="1" smtClean="0"/>
              <a:t>që</a:t>
            </a:r>
            <a:r>
              <a:rPr lang="en-US" baseline="0" noProof="0" dirty="0" smtClean="0"/>
              <a:t> </a:t>
            </a:r>
            <a:r>
              <a:rPr lang="en-US" baseline="0" noProof="0" dirty="0" err="1" smtClean="0"/>
              <a:t>përdoren</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shpërblyer</a:t>
            </a:r>
            <a:r>
              <a:rPr lang="en-US" baseline="0" noProof="0" dirty="0" smtClean="0"/>
              <a:t> </a:t>
            </a:r>
            <a:r>
              <a:rPr lang="en-US" baseline="0" noProof="0" dirty="0" err="1" smtClean="0"/>
              <a:t>punën</a:t>
            </a:r>
            <a:r>
              <a:rPr lang="en-US" baseline="0" noProof="0" dirty="0" smtClean="0"/>
              <a:t> </a:t>
            </a:r>
            <a:r>
              <a:rPr lang="en-US" baseline="0" noProof="0" dirty="0" err="1" smtClean="0"/>
              <a:t>dhe</a:t>
            </a:r>
            <a:r>
              <a:rPr lang="en-US" baseline="0" noProof="0" dirty="0" smtClean="0"/>
              <a:t> </a:t>
            </a:r>
            <a:r>
              <a:rPr lang="en-US" baseline="0" noProof="0" dirty="0" err="1" smtClean="0"/>
              <a:t>kostot</a:t>
            </a:r>
            <a:r>
              <a:rPr lang="en-US" baseline="0" noProof="0" dirty="0" smtClean="0"/>
              <a:t> e </a:t>
            </a:r>
            <a:r>
              <a:rPr lang="en-US" baseline="0" noProof="0" dirty="0" err="1" smtClean="0"/>
              <a:t>regjistrimit</a:t>
            </a:r>
            <a:r>
              <a:rPr lang="en-US" baseline="0" noProof="0" dirty="0" smtClean="0"/>
              <a:t> </a:t>
            </a:r>
            <a:r>
              <a:rPr lang="en-US" baseline="0" noProof="0" dirty="0" err="1" smtClean="0"/>
              <a:t>të</a:t>
            </a:r>
            <a:r>
              <a:rPr lang="en-US" baseline="0" noProof="0" dirty="0" smtClean="0"/>
              <a:t> </a:t>
            </a:r>
            <a:r>
              <a:rPr lang="en-US" baseline="0" noProof="0" dirty="0" err="1" smtClean="0"/>
              <a:t>veprimeve</a:t>
            </a:r>
            <a:r>
              <a:rPr lang="en-US" baseline="0" noProof="0" dirty="0" smtClean="0"/>
              <a:t>.</a:t>
            </a:r>
          </a:p>
          <a:p>
            <a:pPr algn="just"/>
            <a:endParaRPr lang="en-US" baseline="0" noProof="0" dirty="0" smtClean="0"/>
          </a:p>
          <a:p>
            <a:pPr algn="just"/>
            <a:r>
              <a:rPr lang="en-US" baseline="0" noProof="0" dirty="0" smtClean="0"/>
              <a:t>6. </a:t>
            </a:r>
            <a:r>
              <a:rPr lang="en-US" baseline="0" noProof="0" dirty="0" err="1" smtClean="0"/>
              <a:t>Transferime</a:t>
            </a:r>
            <a:r>
              <a:rPr lang="en-US" baseline="0" noProof="0" dirty="0" smtClean="0"/>
              <a:t> </a:t>
            </a:r>
            <a:r>
              <a:rPr lang="en-US" baseline="0" noProof="0" dirty="0" err="1" smtClean="0"/>
              <a:t>të</a:t>
            </a:r>
            <a:r>
              <a:rPr lang="en-US" baseline="0" noProof="0" dirty="0" smtClean="0"/>
              <a:t> </a:t>
            </a:r>
            <a:r>
              <a:rPr lang="en-US" baseline="0" noProof="0" dirty="0" err="1" smtClean="0"/>
              <a:t>shpejta</a:t>
            </a:r>
            <a:endParaRPr lang="en-US" baseline="0" noProof="0" dirty="0" smtClean="0"/>
          </a:p>
          <a:p>
            <a:pPr algn="just"/>
            <a:endParaRPr lang="en-US" baseline="0" noProof="0" dirty="0" smtClean="0"/>
          </a:p>
          <a:p>
            <a:pPr algn="just"/>
            <a:r>
              <a:rPr lang="en-US" baseline="0" noProof="0" dirty="0" err="1" smtClean="0"/>
              <a:t>Ju</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dërgoni</a:t>
            </a:r>
            <a:r>
              <a:rPr lang="en-US" baseline="0" noProof="0" dirty="0" smtClean="0"/>
              <a:t> para </a:t>
            </a:r>
            <a:r>
              <a:rPr lang="en-US" baseline="0" noProof="0" dirty="0" err="1" smtClean="0"/>
              <a:t>diku</a:t>
            </a:r>
            <a:r>
              <a:rPr lang="en-US" baseline="0" noProof="0" dirty="0" smtClean="0"/>
              <a:t> </a:t>
            </a:r>
            <a:r>
              <a:rPr lang="en-US" baseline="0" noProof="0" dirty="0" err="1" smtClean="0"/>
              <a:t>dhe</a:t>
            </a:r>
            <a:r>
              <a:rPr lang="en-US" baseline="0" noProof="0" dirty="0" smtClean="0"/>
              <a:t> do </a:t>
            </a:r>
            <a:r>
              <a:rPr lang="en-US" baseline="0" noProof="0" dirty="0" err="1" smtClean="0"/>
              <a:t>të</a:t>
            </a:r>
            <a:r>
              <a:rPr lang="en-US" baseline="0" noProof="0" dirty="0" smtClean="0"/>
              <a:t> </a:t>
            </a:r>
            <a:r>
              <a:rPr lang="en-US" baseline="0" noProof="0" dirty="0" err="1" smtClean="0"/>
              <a:t>vijnë</a:t>
            </a:r>
            <a:r>
              <a:rPr lang="en-US" baseline="0" noProof="0" dirty="0" smtClean="0"/>
              <a:t> </a:t>
            </a:r>
            <a:r>
              <a:rPr lang="en-US" baseline="0" noProof="0" dirty="0" err="1" smtClean="0"/>
              <a:t>disa</a:t>
            </a:r>
            <a:r>
              <a:rPr lang="en-US" baseline="0" noProof="0" dirty="0" smtClean="0"/>
              <a:t> </a:t>
            </a:r>
            <a:r>
              <a:rPr lang="en-US" baseline="0" noProof="0" dirty="0" err="1" smtClean="0"/>
              <a:t>minuta</a:t>
            </a:r>
            <a:r>
              <a:rPr lang="en-US" baseline="0" noProof="0" dirty="0" smtClean="0"/>
              <a:t> </a:t>
            </a:r>
            <a:r>
              <a:rPr lang="en-US" baseline="0" noProof="0" dirty="0" err="1" smtClean="0"/>
              <a:t>më</a:t>
            </a:r>
            <a:r>
              <a:rPr lang="en-US" baseline="0" noProof="0" dirty="0" smtClean="0"/>
              <a:t> </a:t>
            </a:r>
            <a:r>
              <a:rPr lang="en-US" baseline="0" noProof="0" dirty="0" err="1" smtClean="0"/>
              <a:t>vonë</a:t>
            </a:r>
            <a:r>
              <a:rPr lang="en-US" baseline="0" noProof="0" dirty="0" smtClean="0"/>
              <a:t>, </a:t>
            </a:r>
            <a:r>
              <a:rPr lang="en-US" baseline="0" noProof="0" dirty="0" err="1" smtClean="0"/>
              <a:t>sa</a:t>
            </a:r>
            <a:r>
              <a:rPr lang="en-US" baseline="0" noProof="0" dirty="0" smtClean="0"/>
              <a:t> </a:t>
            </a:r>
            <a:r>
              <a:rPr lang="en-US" baseline="0" noProof="0" dirty="0" err="1" smtClean="0"/>
              <a:t>më</a:t>
            </a:r>
            <a:r>
              <a:rPr lang="en-US" baseline="0" noProof="0" dirty="0" smtClean="0"/>
              <a:t> </a:t>
            </a:r>
            <a:r>
              <a:rPr lang="en-US" baseline="0" noProof="0" dirty="0" err="1" smtClean="0"/>
              <a:t>shpejt</a:t>
            </a:r>
            <a:r>
              <a:rPr lang="en-US" baseline="0" noProof="0" dirty="0" smtClean="0"/>
              <a:t> </a:t>
            </a:r>
            <a:r>
              <a:rPr lang="en-US" baseline="0" noProof="0" dirty="0" err="1" smtClean="0"/>
              <a:t>që</a:t>
            </a:r>
            <a:r>
              <a:rPr lang="en-US" baseline="0" noProof="0" dirty="0" smtClean="0"/>
              <a:t> </a:t>
            </a:r>
            <a:r>
              <a:rPr lang="en-US" baseline="0" noProof="0" dirty="0" err="1" smtClean="0"/>
              <a:t>procesi</a:t>
            </a:r>
            <a:r>
              <a:rPr lang="en-US" baseline="0" noProof="0" dirty="0" smtClean="0"/>
              <a:t> </a:t>
            </a:r>
            <a:r>
              <a:rPr lang="en-US" baseline="0" noProof="0" dirty="0" err="1" smtClean="0"/>
              <a:t>i</a:t>
            </a:r>
            <a:r>
              <a:rPr lang="en-US" baseline="0" noProof="0" dirty="0" smtClean="0"/>
              <a:t> </a:t>
            </a:r>
            <a:r>
              <a:rPr lang="en-US" baseline="0" noProof="0" dirty="0" err="1" smtClean="0"/>
              <a:t>procesimit</a:t>
            </a:r>
            <a:r>
              <a:rPr lang="en-US" baseline="0" noProof="0" dirty="0" smtClean="0"/>
              <a:t> </a:t>
            </a:r>
            <a:r>
              <a:rPr lang="en-US" baseline="0" noProof="0" dirty="0" err="1" smtClean="0"/>
              <a:t>të</a:t>
            </a:r>
            <a:r>
              <a:rPr lang="en-US" baseline="0" noProof="0" dirty="0" smtClean="0"/>
              <a:t> </a:t>
            </a:r>
            <a:r>
              <a:rPr lang="en-US" baseline="0" noProof="0" dirty="0" err="1" smtClean="0"/>
              <a:t>procesit</a:t>
            </a:r>
            <a:r>
              <a:rPr lang="en-US" baseline="0" noProof="0" dirty="0" smtClean="0"/>
              <a:t> </a:t>
            </a:r>
            <a:r>
              <a:rPr lang="en-US" baseline="0" noProof="0" dirty="0" err="1" smtClean="0"/>
              <a:t>të</a:t>
            </a:r>
            <a:r>
              <a:rPr lang="en-US" baseline="0" noProof="0" dirty="0" smtClean="0"/>
              <a:t> </a:t>
            </a:r>
            <a:r>
              <a:rPr lang="en-US" baseline="0" noProof="0" dirty="0" err="1" smtClean="0"/>
              <a:t>pagesës</a:t>
            </a:r>
            <a:r>
              <a:rPr lang="en-US" baseline="0" noProof="0" dirty="0" smtClean="0"/>
              <a:t> </a:t>
            </a:r>
            <a:r>
              <a:rPr lang="en-US" baseline="0" noProof="0" dirty="0" err="1" smtClean="0"/>
              <a:t>të</a:t>
            </a:r>
            <a:r>
              <a:rPr lang="en-US" baseline="0" noProof="0" dirty="0" smtClean="0"/>
              <a:t> </a:t>
            </a:r>
            <a:r>
              <a:rPr lang="en-US" baseline="0" noProof="0" dirty="0" err="1" smtClean="0"/>
              <a:t>rrjetit</a:t>
            </a:r>
            <a:r>
              <a:rPr lang="en-US" baseline="0" noProof="0" dirty="0" smtClean="0"/>
              <a:t> bitcoin.</a:t>
            </a:r>
          </a:p>
          <a:p>
            <a:pPr algn="just"/>
            <a:endParaRPr lang="en-US" baseline="0" noProof="0" dirty="0" smtClean="0"/>
          </a:p>
          <a:p>
            <a:pPr algn="just"/>
            <a:r>
              <a:rPr lang="en-US" baseline="0" noProof="0" dirty="0" smtClean="0"/>
              <a:t>7. </a:t>
            </a:r>
            <a:r>
              <a:rPr lang="en-US" baseline="0" noProof="0" dirty="0" err="1" smtClean="0"/>
              <a:t>Transaksionet</a:t>
            </a:r>
            <a:r>
              <a:rPr lang="en-US" baseline="0" noProof="0" dirty="0" smtClean="0"/>
              <a:t> e </a:t>
            </a:r>
            <a:r>
              <a:rPr lang="en-US" baseline="0" noProof="0" dirty="0" err="1" smtClean="0"/>
              <a:t>pakthyeshme</a:t>
            </a:r>
            <a:endParaRPr lang="en-US" baseline="0" noProof="0" dirty="0" smtClean="0"/>
          </a:p>
          <a:p>
            <a:pPr algn="just"/>
            <a:endParaRPr lang="en-US" baseline="0" noProof="0" dirty="0" smtClean="0"/>
          </a:p>
          <a:p>
            <a:pPr algn="just"/>
            <a:r>
              <a:rPr lang="en-US" baseline="0" noProof="0" dirty="0" smtClean="0"/>
              <a:t>Kur bitcoins </a:t>
            </a:r>
            <a:r>
              <a:rPr lang="en-US" baseline="0" noProof="0" dirty="0" err="1" smtClean="0"/>
              <a:t>tuaj</a:t>
            </a:r>
            <a:r>
              <a:rPr lang="en-US" baseline="0" noProof="0" dirty="0" smtClean="0"/>
              <a:t> </a:t>
            </a:r>
            <a:r>
              <a:rPr lang="en-US" baseline="0" noProof="0" dirty="0" err="1" smtClean="0"/>
              <a:t>janë</a:t>
            </a:r>
            <a:r>
              <a:rPr lang="en-US" baseline="0" noProof="0" dirty="0" smtClean="0"/>
              <a:t> </a:t>
            </a:r>
            <a:r>
              <a:rPr lang="en-US" baseline="0" noProof="0" dirty="0" err="1" smtClean="0"/>
              <a:t>dërguar</a:t>
            </a:r>
            <a:r>
              <a:rPr lang="en-US" baseline="0" noProof="0" dirty="0" smtClean="0"/>
              <a:t>, </a:t>
            </a:r>
            <a:r>
              <a:rPr lang="en-US" baseline="0" noProof="0" dirty="0" err="1" smtClean="0"/>
              <a:t>nuk</a:t>
            </a:r>
            <a:r>
              <a:rPr lang="en-US" baseline="0" noProof="0" dirty="0" smtClean="0"/>
              <a:t> </a:t>
            </a:r>
            <a:r>
              <a:rPr lang="en-US" baseline="0" noProof="0" dirty="0" err="1" smtClean="0"/>
              <a:t>mund</a:t>
            </a:r>
            <a:r>
              <a:rPr lang="en-US" baseline="0" noProof="0" dirty="0" smtClean="0"/>
              <a:t> </a:t>
            </a:r>
            <a:r>
              <a:rPr lang="en-US" baseline="0" noProof="0" dirty="0" err="1" smtClean="0"/>
              <a:t>t’i</a:t>
            </a:r>
            <a:r>
              <a:rPr lang="en-US" baseline="0" noProof="0" dirty="0" smtClean="0"/>
              <a:t> </a:t>
            </a:r>
            <a:r>
              <a:rPr lang="en-US" baseline="0" noProof="0" dirty="0" err="1" smtClean="0"/>
              <a:t>merrni</a:t>
            </a:r>
            <a:r>
              <a:rPr lang="en-US" baseline="0" noProof="0" dirty="0" smtClean="0"/>
              <a:t> </a:t>
            </a:r>
            <a:r>
              <a:rPr lang="en-US" baseline="0" noProof="0" dirty="0" err="1" smtClean="0"/>
              <a:t>më</a:t>
            </a:r>
            <a:r>
              <a:rPr lang="en-US" baseline="0" noProof="0" dirty="0" smtClean="0"/>
              <a:t> </a:t>
            </a:r>
            <a:r>
              <a:rPr lang="en-US" baseline="0" noProof="0" dirty="0" err="1" smtClean="0"/>
              <a:t>mbrapa</a:t>
            </a:r>
            <a:r>
              <a:rPr lang="en-US" baseline="0" noProof="0" dirty="0" smtClean="0"/>
              <a:t>, </a:t>
            </a:r>
            <a:r>
              <a:rPr lang="en-US" baseline="0" noProof="0" dirty="0" err="1" smtClean="0"/>
              <a:t>përveçse</a:t>
            </a:r>
            <a:r>
              <a:rPr lang="en-US" baseline="0" noProof="0" dirty="0" smtClean="0"/>
              <a:t> </a:t>
            </a:r>
            <a:r>
              <a:rPr lang="en-US" baseline="0" noProof="0" dirty="0" err="1" smtClean="0"/>
              <a:t>kur</a:t>
            </a:r>
            <a:r>
              <a:rPr lang="en-US" baseline="0" noProof="0" dirty="0" smtClean="0"/>
              <a:t> </a:t>
            </a:r>
            <a:r>
              <a:rPr lang="en-US" baseline="0" noProof="0" dirty="0" err="1" smtClean="0"/>
              <a:t>marrësi</a:t>
            </a:r>
            <a:r>
              <a:rPr lang="en-US" baseline="0" noProof="0" dirty="0" smtClean="0"/>
              <a:t> </a:t>
            </a:r>
            <a:r>
              <a:rPr lang="en-US" baseline="0" noProof="0" dirty="0" err="1" smtClean="0"/>
              <a:t>i</a:t>
            </a:r>
            <a:r>
              <a:rPr lang="en-US" baseline="0" noProof="0" dirty="0" smtClean="0"/>
              <a:t> </a:t>
            </a:r>
            <a:r>
              <a:rPr lang="en-US" baseline="0" noProof="0" dirty="0" err="1" smtClean="0"/>
              <a:t>kthen</a:t>
            </a:r>
            <a:r>
              <a:rPr lang="en-US" baseline="0" noProof="0" dirty="0" smtClean="0"/>
              <a:t> </a:t>
            </a:r>
            <a:r>
              <a:rPr lang="en-US" baseline="0" noProof="0" dirty="0" err="1" smtClean="0"/>
              <a:t>tek</a:t>
            </a:r>
            <a:r>
              <a:rPr lang="en-US" baseline="0" noProof="0" dirty="0" smtClean="0"/>
              <a:t> </a:t>
            </a:r>
            <a:r>
              <a:rPr lang="en-US" baseline="0" noProof="0" dirty="0" err="1" smtClean="0"/>
              <a:t>ju</a:t>
            </a:r>
            <a:r>
              <a:rPr lang="en-US" baseline="0" noProof="0" dirty="0" smtClean="0"/>
              <a:t>. </a:t>
            </a:r>
            <a:r>
              <a:rPr lang="en-US" baseline="0" noProof="0" dirty="0" err="1" smtClean="0"/>
              <a:t>Ato</a:t>
            </a:r>
            <a:r>
              <a:rPr lang="en-US" baseline="0" noProof="0" dirty="0" smtClean="0"/>
              <a:t> </a:t>
            </a:r>
            <a:r>
              <a:rPr lang="en-US" baseline="0" noProof="0" dirty="0" err="1" smtClean="0"/>
              <a:t>janë</a:t>
            </a:r>
            <a:r>
              <a:rPr lang="en-US" baseline="0" noProof="0" dirty="0" smtClean="0"/>
              <a:t> </a:t>
            </a:r>
            <a:r>
              <a:rPr lang="en-US" baseline="0" noProof="0" dirty="0" err="1" smtClean="0"/>
              <a:t>zhdukur</a:t>
            </a:r>
            <a:r>
              <a:rPr lang="en-US" baseline="0" noProof="0" dirty="0" smtClean="0"/>
              <a:t> </a:t>
            </a:r>
            <a:r>
              <a:rPr lang="en-US" baseline="0" noProof="0" dirty="0" err="1" smtClean="0"/>
              <a:t>përgjithmonë</a:t>
            </a:r>
            <a:r>
              <a:rPr lang="en-US" baseline="0" noProof="0" dirty="0" smtClean="0"/>
              <a:t>.</a:t>
            </a:r>
          </a:p>
          <a:p>
            <a:pPr algn="just"/>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134</a:t>
            </a:fld>
            <a:endParaRPr lang="en-US"/>
          </a:p>
        </p:txBody>
      </p:sp>
    </p:spTree>
    <p:extLst>
      <p:ext uri="{BB962C8B-B14F-4D97-AF65-F5344CB8AC3E}">
        <p14:creationId xmlns:p14="http://schemas.microsoft.com/office/powerpoint/2010/main" val="27171392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b="0" i="0" u="none" strike="noStrike" kern="1200" baseline="0" dirty="0" err="1" smtClean="0">
                <a:solidFill>
                  <a:schemeClr val="tx1"/>
                </a:solidFill>
                <a:latin typeface="+mn-lt"/>
                <a:ea typeface="+mn-ea"/>
                <a:cs typeface="+mn-cs"/>
              </a:rPr>
              <a:t>Klasifikimi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zakonshëm</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valutave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referohet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punës</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bërë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nga</a:t>
            </a:r>
            <a:r>
              <a:rPr lang="en-GB" sz="1200" b="0" i="0" u="none" strike="noStrike" kern="1200" baseline="0" dirty="0" smtClean="0">
                <a:solidFill>
                  <a:schemeClr val="tx1"/>
                </a:solidFill>
                <a:latin typeface="+mn-lt"/>
                <a:ea typeface="+mn-ea"/>
                <a:cs typeface="+mn-cs"/>
              </a:rPr>
              <a:t> FATF, </a:t>
            </a:r>
            <a:r>
              <a:rPr lang="en-GB" sz="1200" b="0" i="0" u="none" strike="noStrike" kern="1200" baseline="0" dirty="0" err="1" smtClean="0">
                <a:solidFill>
                  <a:schemeClr val="tx1"/>
                </a:solidFill>
                <a:latin typeface="+mn-lt"/>
                <a:ea typeface="+mn-ea"/>
                <a:cs typeface="+mn-cs"/>
              </a:rPr>
              <a:t>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cili</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dallon</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katër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klasa</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monedhave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virtuale</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siç</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përshkruhet</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Taksonominë</a:t>
            </a:r>
            <a:r>
              <a:rPr lang="en-GB" sz="1200" b="0" i="0" u="none" strike="noStrike" kern="1200" baseline="0" dirty="0" smtClean="0">
                <a:solidFill>
                  <a:schemeClr val="tx1"/>
                </a:solidFill>
                <a:latin typeface="+mn-lt"/>
                <a:ea typeface="+mn-ea"/>
                <a:cs typeface="+mn-cs"/>
              </a:rPr>
              <a:t> e </a:t>
            </a:r>
            <a:r>
              <a:rPr lang="en-GB" sz="1200" b="0" i="0" u="none" strike="noStrike" kern="1200" baseline="0" dirty="0" err="1" smtClean="0">
                <a:solidFill>
                  <a:schemeClr val="tx1"/>
                </a:solidFill>
                <a:latin typeface="+mn-lt"/>
                <a:ea typeface="+mn-ea"/>
                <a:cs typeface="+mn-cs"/>
              </a:rPr>
              <a:t>ilustruar</a:t>
            </a:r>
            <a:r>
              <a:rPr lang="en-GB" sz="1200" b="0" i="0" u="none" strike="noStrike" kern="1200" baseline="0" dirty="0" smtClean="0">
                <a:solidFill>
                  <a:schemeClr val="tx1"/>
                </a:solidFill>
                <a:latin typeface="+mn-lt"/>
                <a:ea typeface="+mn-ea"/>
                <a:cs typeface="+mn-cs"/>
              </a:rPr>
              <a:t> </a:t>
            </a:r>
            <a:r>
              <a:rPr lang="en-GB" sz="1200" b="0" i="0" u="none" strike="noStrike" kern="1200" baseline="0" dirty="0" err="1" smtClean="0">
                <a:solidFill>
                  <a:schemeClr val="tx1"/>
                </a:solidFill>
                <a:latin typeface="+mn-lt"/>
                <a:ea typeface="+mn-ea"/>
                <a:cs typeface="+mn-cs"/>
              </a:rPr>
              <a:t>në</a:t>
            </a:r>
            <a:r>
              <a:rPr lang="en-GB" sz="1200" b="0" i="0" u="none" strike="noStrike" kern="1200" baseline="0" dirty="0" smtClean="0">
                <a:solidFill>
                  <a:schemeClr val="tx1"/>
                </a:solidFill>
                <a:latin typeface="+mn-lt"/>
                <a:ea typeface="+mn-ea"/>
                <a:cs typeface="+mn-cs"/>
              </a:rPr>
              <a:t> slajd.</a:t>
            </a:r>
            <a:endParaRPr lang="en-US" baseline="0" noProof="0"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135</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baseline="0" dirty="0" smtClean="0"/>
              <a:t>[Ky slajd është i animuar.]</a:t>
            </a:r>
          </a:p>
          <a:p>
            <a:endParaRPr lang="de-DE" baseline="0" dirty="0" smtClean="0"/>
          </a:p>
          <a:p>
            <a:pPr algn="just"/>
            <a:r>
              <a:rPr lang="de-DE" baseline="0" dirty="0" smtClean="0"/>
              <a:t>Kjo slajd tregon disa shembuj të monedhave kripto në lajme dhe gjithashtu tregoi se pse janë të rëndësishme për zbatimin e ligjit.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136</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baseline="0" noProof="0" dirty="0" err="1" smtClean="0"/>
              <a:t>Ka</a:t>
            </a:r>
            <a:r>
              <a:rPr lang="en-US" baseline="0" noProof="0" dirty="0" smtClean="0"/>
              <a:t> </a:t>
            </a:r>
            <a:r>
              <a:rPr lang="en-US" baseline="0" noProof="0" dirty="0" err="1" smtClean="0"/>
              <a:t>mbi</a:t>
            </a:r>
            <a:r>
              <a:rPr lang="en-US" baseline="0" noProof="0" dirty="0" smtClean="0"/>
              <a:t> 640 </a:t>
            </a:r>
            <a:r>
              <a:rPr lang="en-US" baseline="0" noProof="0" dirty="0" err="1" smtClean="0"/>
              <a:t>monedha</a:t>
            </a:r>
            <a:r>
              <a:rPr lang="en-US" baseline="0" noProof="0" dirty="0" smtClean="0"/>
              <a:t> </a:t>
            </a:r>
            <a:r>
              <a:rPr lang="en-US" baseline="0" noProof="0" dirty="0" err="1" smtClean="0"/>
              <a:t>të</a:t>
            </a:r>
            <a:r>
              <a:rPr lang="en-US" baseline="0" noProof="0" dirty="0" smtClean="0"/>
              <a:t> </a:t>
            </a:r>
            <a:r>
              <a:rPr lang="en-US" baseline="0" noProof="0" dirty="0" err="1" smtClean="0"/>
              <a:t>ndryshme</a:t>
            </a:r>
            <a:r>
              <a:rPr lang="en-US" baseline="0" noProof="0" dirty="0" smtClean="0"/>
              <a:t> </a:t>
            </a:r>
            <a:r>
              <a:rPr lang="en-US" baseline="0" noProof="0" dirty="0" err="1" smtClean="0"/>
              <a:t>kripto</a:t>
            </a:r>
            <a:r>
              <a:rPr lang="en-US" baseline="0" noProof="0" dirty="0" smtClean="0"/>
              <a:t> (07/2015). </a:t>
            </a:r>
            <a:r>
              <a:rPr lang="en-US" baseline="0" noProof="0" dirty="0" err="1" smtClean="0"/>
              <a:t>Këtu</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gjeni</a:t>
            </a:r>
            <a:r>
              <a:rPr lang="en-US" baseline="0" noProof="0" dirty="0" smtClean="0"/>
              <a:t> </a:t>
            </a:r>
            <a:r>
              <a:rPr lang="en-US" baseline="0" noProof="0" dirty="0" err="1" smtClean="0"/>
              <a:t>një</a:t>
            </a:r>
            <a:r>
              <a:rPr lang="en-US" baseline="0" noProof="0" dirty="0" smtClean="0"/>
              <a:t> </a:t>
            </a:r>
            <a:r>
              <a:rPr lang="en-US" baseline="0" noProof="0" dirty="0" err="1" smtClean="0"/>
              <a:t>panoramë</a:t>
            </a:r>
            <a:r>
              <a:rPr lang="en-US" baseline="0" noProof="0" dirty="0" smtClean="0"/>
              <a:t> </a:t>
            </a:r>
            <a:r>
              <a:rPr lang="en-US" baseline="0" noProof="0" dirty="0" err="1" smtClean="0"/>
              <a:t>të</a:t>
            </a:r>
            <a:r>
              <a:rPr lang="en-US" baseline="0" noProof="0" dirty="0" smtClean="0"/>
              <a:t> </a:t>
            </a:r>
            <a:r>
              <a:rPr lang="en-US" baseline="0" noProof="0" dirty="0" err="1" smtClean="0"/>
              <a:t>këndshme</a:t>
            </a:r>
            <a:r>
              <a:rPr lang="en-US" baseline="0" noProof="0" dirty="0" smtClean="0"/>
              <a:t>: http://coinmarketcap.com/all/views/all/ </a:t>
            </a:r>
          </a:p>
          <a:p>
            <a:endParaRPr lang="en-US" baseline="0" noProof="0" dirty="0" smtClean="0"/>
          </a:p>
          <a:p>
            <a:pPr algn="just"/>
            <a:r>
              <a:rPr lang="en-US" baseline="0" noProof="0" dirty="0" err="1" smtClean="0"/>
              <a:t>Monedha</a:t>
            </a:r>
            <a:r>
              <a:rPr lang="en-US" baseline="0" noProof="0" dirty="0" smtClean="0"/>
              <a:t> </a:t>
            </a:r>
            <a:r>
              <a:rPr lang="en-US" baseline="0" noProof="0" dirty="0" err="1" smtClean="0"/>
              <a:t>më</a:t>
            </a:r>
            <a:r>
              <a:rPr lang="en-US" baseline="0" noProof="0" dirty="0" smtClean="0"/>
              <a:t> e </a:t>
            </a:r>
            <a:r>
              <a:rPr lang="en-US" baseline="0" noProof="0" dirty="0" err="1" smtClean="0"/>
              <a:t>rëndësishme</a:t>
            </a:r>
            <a:r>
              <a:rPr lang="en-US" baseline="0" noProof="0" dirty="0" smtClean="0"/>
              <a:t> </a:t>
            </a:r>
            <a:r>
              <a:rPr lang="en-US" baseline="0" noProof="0" dirty="0" err="1" smtClean="0"/>
              <a:t>dhe</a:t>
            </a:r>
            <a:r>
              <a:rPr lang="en-US" baseline="0" noProof="0" dirty="0" smtClean="0"/>
              <a:t> </a:t>
            </a:r>
            <a:r>
              <a:rPr lang="en-US" baseline="0" noProof="0" dirty="0" err="1" smtClean="0"/>
              <a:t>më</a:t>
            </a:r>
            <a:r>
              <a:rPr lang="en-US" baseline="0" noProof="0" dirty="0" smtClean="0"/>
              <a:t> e </a:t>
            </a:r>
            <a:r>
              <a:rPr lang="en-US" baseline="0" noProof="0" dirty="0" err="1" smtClean="0"/>
              <a:t>njohur</a:t>
            </a:r>
            <a:r>
              <a:rPr lang="en-US" baseline="0" noProof="0" dirty="0" smtClean="0"/>
              <a:t> </a:t>
            </a:r>
            <a:r>
              <a:rPr lang="en-US" baseline="0" noProof="0" dirty="0" err="1" smtClean="0"/>
              <a:t>kripto</a:t>
            </a:r>
            <a:r>
              <a:rPr lang="en-US" baseline="0" noProof="0" dirty="0" smtClean="0"/>
              <a:t> </a:t>
            </a:r>
            <a:r>
              <a:rPr lang="en-US" baseline="0" noProof="0" dirty="0" err="1" smtClean="0"/>
              <a:t>është</a:t>
            </a:r>
            <a:r>
              <a:rPr lang="en-US" baseline="0" noProof="0" dirty="0" smtClean="0"/>
              <a:t> Bitcoin, e </a:t>
            </a:r>
            <a:r>
              <a:rPr lang="en-US" baseline="0" noProof="0" dirty="0" err="1" smtClean="0"/>
              <a:t>cila</a:t>
            </a:r>
            <a:r>
              <a:rPr lang="en-US" baseline="0" noProof="0" dirty="0" smtClean="0"/>
              <a:t> u </a:t>
            </a:r>
            <a:r>
              <a:rPr lang="en-US" baseline="0" noProof="0" dirty="0" err="1" smtClean="0"/>
              <a:t>zbulua</a:t>
            </a:r>
            <a:r>
              <a:rPr lang="en-US" baseline="0" noProof="0" dirty="0" smtClean="0"/>
              <a:t> </a:t>
            </a:r>
            <a:r>
              <a:rPr lang="en-US" baseline="0" noProof="0" dirty="0" err="1" smtClean="0"/>
              <a:t>në</a:t>
            </a:r>
            <a:r>
              <a:rPr lang="en-US" baseline="0" noProof="0" dirty="0" smtClean="0"/>
              <a:t> fund </a:t>
            </a:r>
            <a:r>
              <a:rPr lang="en-US" baseline="0" noProof="0" dirty="0" err="1" smtClean="0"/>
              <a:t>të</a:t>
            </a:r>
            <a:r>
              <a:rPr lang="en-US" baseline="0" noProof="0" dirty="0" smtClean="0"/>
              <a:t> </a:t>
            </a:r>
            <a:r>
              <a:rPr lang="en-US" baseline="0" noProof="0" dirty="0" err="1" smtClean="0"/>
              <a:t>vitit</a:t>
            </a:r>
            <a:r>
              <a:rPr lang="en-US" baseline="0" noProof="0" dirty="0" smtClean="0"/>
              <a:t> 2008 </a:t>
            </a:r>
            <a:r>
              <a:rPr lang="en-US" baseline="0" noProof="0" dirty="0" err="1" smtClean="0"/>
              <a:t>nga</a:t>
            </a:r>
            <a:r>
              <a:rPr lang="en-US" baseline="0" noProof="0" dirty="0" smtClean="0"/>
              <a:t> "Satoshi </a:t>
            </a:r>
            <a:r>
              <a:rPr lang="en-US" baseline="0" noProof="0" dirty="0" err="1" smtClean="0"/>
              <a:t>Nakamoto</a:t>
            </a:r>
            <a:r>
              <a:rPr lang="en-US" baseline="0" noProof="0" dirty="0" smtClean="0"/>
              <a:t>". </a:t>
            </a:r>
            <a:r>
              <a:rPr lang="en-US" baseline="0" noProof="0" dirty="0" err="1" smtClean="0"/>
              <a:t>Megjithatë</a:t>
            </a:r>
            <a:r>
              <a:rPr lang="en-US" baseline="0" noProof="0" dirty="0" smtClean="0"/>
              <a:t>, </a:t>
            </a:r>
            <a:r>
              <a:rPr lang="en-US" baseline="0" noProof="0" dirty="0" err="1" smtClean="0"/>
              <a:t>është</a:t>
            </a:r>
            <a:r>
              <a:rPr lang="en-US" baseline="0" noProof="0" dirty="0" smtClean="0"/>
              <a:t> e </a:t>
            </a:r>
            <a:r>
              <a:rPr lang="en-US" baseline="0" noProof="0" dirty="0" err="1" smtClean="0"/>
              <a:t>rëndësishme</a:t>
            </a:r>
            <a:r>
              <a:rPr lang="en-US" baseline="0" noProof="0" dirty="0" smtClean="0"/>
              <a:t> </a:t>
            </a:r>
            <a:r>
              <a:rPr lang="en-US" baseline="0" noProof="0" dirty="0" err="1" smtClean="0"/>
              <a:t>të</a:t>
            </a:r>
            <a:r>
              <a:rPr lang="en-US" baseline="0" noProof="0" dirty="0" smtClean="0"/>
              <a:t> </a:t>
            </a:r>
            <a:r>
              <a:rPr lang="en-US" baseline="0" noProof="0" dirty="0" err="1" smtClean="0"/>
              <a:t>dini</a:t>
            </a:r>
            <a:r>
              <a:rPr lang="en-US" baseline="0" noProof="0" dirty="0" smtClean="0"/>
              <a:t> se </a:t>
            </a:r>
            <a:r>
              <a:rPr lang="en-US" baseline="0" noProof="0" dirty="0" err="1" smtClean="0"/>
              <a:t>ekzistojnë</a:t>
            </a:r>
            <a:r>
              <a:rPr lang="en-US" baseline="0" noProof="0" dirty="0" smtClean="0"/>
              <a:t> </a:t>
            </a:r>
            <a:r>
              <a:rPr lang="en-US" baseline="0" noProof="0" dirty="0" err="1" smtClean="0"/>
              <a:t>edhe</a:t>
            </a:r>
            <a:r>
              <a:rPr lang="en-US" baseline="0" noProof="0" dirty="0" smtClean="0"/>
              <a:t> </a:t>
            </a:r>
            <a:r>
              <a:rPr lang="en-US" baseline="0" noProof="0" dirty="0" err="1" smtClean="0"/>
              <a:t>monedha</a:t>
            </a:r>
            <a:r>
              <a:rPr lang="en-US" baseline="0" noProof="0" dirty="0" smtClean="0"/>
              <a:t> </a:t>
            </a:r>
            <a:r>
              <a:rPr lang="en-US" baseline="0" noProof="0" dirty="0" err="1" smtClean="0"/>
              <a:t>të</a:t>
            </a:r>
            <a:r>
              <a:rPr lang="en-US" baseline="0" noProof="0" dirty="0" smtClean="0"/>
              <a:t> </a:t>
            </a:r>
            <a:r>
              <a:rPr lang="en-US" baseline="0" noProof="0" dirty="0" err="1" smtClean="0"/>
              <a:t>tjera</a:t>
            </a:r>
            <a:r>
              <a:rPr lang="en-US" baseline="0" noProof="0" dirty="0" smtClean="0"/>
              <a:t> </a:t>
            </a:r>
            <a:r>
              <a:rPr lang="en-US" baseline="0" noProof="0" dirty="0" err="1" smtClean="0"/>
              <a:t>kripto</a:t>
            </a:r>
            <a:r>
              <a:rPr lang="en-US" baseline="0" noProof="0" dirty="0" smtClean="0"/>
              <a:t>. </a:t>
            </a:r>
            <a:r>
              <a:rPr lang="en-US" baseline="0" noProof="0" dirty="0" err="1" smtClean="0"/>
              <a:t>Disa</a:t>
            </a:r>
            <a:r>
              <a:rPr lang="en-US" baseline="0" noProof="0" dirty="0" smtClean="0"/>
              <a:t> </a:t>
            </a:r>
            <a:r>
              <a:rPr lang="en-US" baseline="0" noProof="0" dirty="0" err="1" smtClean="0"/>
              <a:t>prej</a:t>
            </a:r>
            <a:r>
              <a:rPr lang="en-US" baseline="0" noProof="0" dirty="0" smtClean="0"/>
              <a:t> </a:t>
            </a:r>
            <a:r>
              <a:rPr lang="en-US" baseline="0" noProof="0" dirty="0" err="1" smtClean="0"/>
              <a:t>tyre</a:t>
            </a:r>
            <a:r>
              <a:rPr lang="en-US" baseline="0" noProof="0" dirty="0" smtClean="0"/>
              <a:t> u </a:t>
            </a:r>
            <a:r>
              <a:rPr lang="en-US" baseline="0" noProof="0" dirty="0" err="1" smtClean="0"/>
              <a:t>krijuan</a:t>
            </a:r>
            <a:r>
              <a:rPr lang="en-US" baseline="0" noProof="0" dirty="0" smtClean="0"/>
              <a:t> </a:t>
            </a:r>
            <a:r>
              <a:rPr lang="en-US" baseline="0" noProof="0" dirty="0" err="1" smtClean="0"/>
              <a:t>sepse</a:t>
            </a:r>
            <a:r>
              <a:rPr lang="en-US" baseline="0" noProof="0" dirty="0" smtClean="0"/>
              <a:t> Bitcoin u </a:t>
            </a:r>
            <a:r>
              <a:rPr lang="en-US" baseline="0" noProof="0" dirty="0" err="1" smtClean="0"/>
              <a:t>bë</a:t>
            </a:r>
            <a:r>
              <a:rPr lang="en-US" baseline="0" noProof="0" dirty="0" smtClean="0"/>
              <a:t> </a:t>
            </a:r>
            <a:r>
              <a:rPr lang="en-US" baseline="0" noProof="0" dirty="0" err="1" smtClean="0"/>
              <a:t>shumë</a:t>
            </a:r>
            <a:r>
              <a:rPr lang="en-US" baseline="0" noProof="0" dirty="0" smtClean="0"/>
              <a:t> "</a:t>
            </a:r>
            <a:r>
              <a:rPr lang="en-US" baseline="0" noProof="0" dirty="0" err="1" smtClean="0"/>
              <a:t>i</a:t>
            </a:r>
            <a:r>
              <a:rPr lang="en-US" baseline="0" noProof="0" dirty="0" smtClean="0"/>
              <a:t> </a:t>
            </a:r>
            <a:r>
              <a:rPr lang="en-US" baseline="0" noProof="0" dirty="0" err="1" smtClean="0"/>
              <a:t>rëndë</a:t>
            </a:r>
            <a:r>
              <a:rPr lang="en-US" baseline="0" noProof="0" dirty="0" smtClean="0"/>
              <a:t>" - </a:t>
            </a:r>
            <a:r>
              <a:rPr lang="en-US" baseline="0" noProof="0" dirty="0" err="1" smtClean="0"/>
              <a:t>që</a:t>
            </a:r>
            <a:r>
              <a:rPr lang="en-US" baseline="0" noProof="0" dirty="0" smtClean="0"/>
              <a:t> do </a:t>
            </a:r>
            <a:r>
              <a:rPr lang="en-US" baseline="0" noProof="0" dirty="0" err="1" smtClean="0"/>
              <a:t>të</a:t>
            </a:r>
            <a:r>
              <a:rPr lang="en-US" baseline="0" noProof="0" dirty="0" smtClean="0"/>
              <a:t> </a:t>
            </a:r>
            <a:r>
              <a:rPr lang="en-US" baseline="0" noProof="0" dirty="0" err="1" smtClean="0"/>
              <a:t>thotë</a:t>
            </a:r>
            <a:r>
              <a:rPr lang="en-US" baseline="0" noProof="0" dirty="0" smtClean="0"/>
              <a:t> se </a:t>
            </a:r>
            <a:r>
              <a:rPr lang="en-US" baseline="0" noProof="0" dirty="0" err="1" smtClean="0"/>
              <a:t>nuk</a:t>
            </a:r>
            <a:r>
              <a:rPr lang="en-US" baseline="0" noProof="0" dirty="0" smtClean="0"/>
              <a:t> </a:t>
            </a:r>
            <a:r>
              <a:rPr lang="en-US" baseline="0" noProof="0" dirty="0" err="1" smtClean="0"/>
              <a:t>është</a:t>
            </a:r>
            <a:r>
              <a:rPr lang="en-US" baseline="0" noProof="0" dirty="0" smtClean="0"/>
              <a:t> me </a:t>
            </a:r>
            <a:r>
              <a:rPr lang="en-US" baseline="0" noProof="0" dirty="0" err="1" smtClean="0"/>
              <a:t>të</a:t>
            </a:r>
            <a:r>
              <a:rPr lang="en-US" baseline="0" noProof="0" dirty="0" smtClean="0"/>
              <a:t> </a:t>
            </a:r>
            <a:r>
              <a:rPr lang="en-US" baseline="0" noProof="0" dirty="0" err="1" smtClean="0"/>
              <a:t>vërtetë</a:t>
            </a:r>
            <a:r>
              <a:rPr lang="en-US" baseline="0" noProof="0" dirty="0" smtClean="0"/>
              <a:t> </a:t>
            </a:r>
            <a:r>
              <a:rPr lang="en-US" baseline="0" noProof="0" dirty="0" err="1" smtClean="0"/>
              <a:t>i</a:t>
            </a:r>
            <a:r>
              <a:rPr lang="en-US" baseline="0" noProof="0" dirty="0" smtClean="0"/>
              <a:t> </a:t>
            </a:r>
            <a:r>
              <a:rPr lang="en-US" baseline="0" noProof="0" dirty="0" err="1" smtClean="0"/>
              <a:t>dobishëm</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paguar</a:t>
            </a:r>
            <a:r>
              <a:rPr lang="en-US" baseline="0" noProof="0" dirty="0" smtClean="0"/>
              <a:t> </a:t>
            </a:r>
            <a:r>
              <a:rPr lang="en-US" baseline="0" noProof="0" dirty="0" err="1" smtClean="0"/>
              <a:t>transaksione</a:t>
            </a:r>
            <a:r>
              <a:rPr lang="en-US" baseline="0" noProof="0" dirty="0" smtClean="0"/>
              <a:t>. </a:t>
            </a:r>
            <a:r>
              <a:rPr lang="en-US" baseline="0" noProof="0" dirty="0" err="1" smtClean="0"/>
              <a:t>Të</a:t>
            </a:r>
            <a:r>
              <a:rPr lang="en-US" baseline="0" noProof="0" dirty="0" smtClean="0"/>
              <a:t> </a:t>
            </a:r>
            <a:r>
              <a:rPr lang="en-US" baseline="0" noProof="0" dirty="0" err="1" smtClean="0"/>
              <a:t>tjerë</a:t>
            </a:r>
            <a:r>
              <a:rPr lang="en-US" baseline="0" noProof="0" dirty="0" smtClean="0"/>
              <a:t> u </a:t>
            </a:r>
            <a:r>
              <a:rPr lang="en-US" baseline="0" noProof="0" dirty="0" err="1" smtClean="0"/>
              <a:t>krijuan</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kapërcyer</a:t>
            </a:r>
            <a:r>
              <a:rPr lang="en-US" baseline="0" noProof="0" dirty="0" smtClean="0"/>
              <a:t> </a:t>
            </a:r>
            <a:r>
              <a:rPr lang="en-US" baseline="0" noProof="0" dirty="0" err="1" smtClean="0"/>
              <a:t>dobësitë</a:t>
            </a:r>
            <a:r>
              <a:rPr lang="en-US" baseline="0" noProof="0" dirty="0" smtClean="0"/>
              <a:t> e Bitcoin, p.sh. DASH (X11 Logo, </a:t>
            </a:r>
            <a:r>
              <a:rPr lang="en-US" baseline="0" noProof="0" dirty="0" err="1" smtClean="0"/>
              <a:t>i</a:t>
            </a:r>
            <a:r>
              <a:rPr lang="en-US" baseline="0" noProof="0" dirty="0" smtClean="0"/>
              <a:t> </a:t>
            </a:r>
            <a:r>
              <a:rPr lang="en-US" baseline="0" noProof="0" dirty="0" err="1" smtClean="0"/>
              <a:t>njohur</a:t>
            </a:r>
            <a:r>
              <a:rPr lang="en-US" baseline="0" noProof="0" dirty="0" smtClean="0"/>
              <a:t> </a:t>
            </a:r>
            <a:r>
              <a:rPr lang="en-US" baseline="0" noProof="0" dirty="0" err="1" smtClean="0"/>
              <a:t>më</a:t>
            </a:r>
            <a:r>
              <a:rPr lang="en-US" baseline="0" noProof="0" dirty="0" smtClean="0"/>
              <a:t> </a:t>
            </a:r>
            <a:r>
              <a:rPr lang="en-US" baseline="0" noProof="0" dirty="0" err="1" smtClean="0"/>
              <a:t>parë</a:t>
            </a:r>
            <a:r>
              <a:rPr lang="en-US" baseline="0" noProof="0" dirty="0" smtClean="0"/>
              <a:t> </a:t>
            </a:r>
            <a:r>
              <a:rPr lang="en-US" baseline="0" noProof="0" dirty="0" err="1" smtClean="0"/>
              <a:t>si</a:t>
            </a:r>
            <a:r>
              <a:rPr lang="en-US" baseline="0" noProof="0" dirty="0" smtClean="0"/>
              <a:t> </a:t>
            </a:r>
            <a:r>
              <a:rPr lang="en-US" baseline="0" noProof="0" dirty="0" err="1" smtClean="0"/>
              <a:t>Darkcoin</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lejuar</a:t>
            </a:r>
            <a:r>
              <a:rPr lang="en-US" baseline="0" noProof="0" dirty="0" smtClean="0"/>
              <a:t> </a:t>
            </a:r>
            <a:r>
              <a:rPr lang="en-US" baseline="0" noProof="0" dirty="0" err="1" smtClean="0"/>
              <a:t>transaksione</a:t>
            </a:r>
            <a:r>
              <a:rPr lang="en-US" baseline="0" noProof="0" dirty="0" smtClean="0"/>
              <a:t> </a:t>
            </a:r>
            <a:r>
              <a:rPr lang="en-US" baseline="0" noProof="0" dirty="0" err="1" smtClean="0"/>
              <a:t>plotësisht</a:t>
            </a:r>
            <a:r>
              <a:rPr lang="en-US" baseline="0" noProof="0" dirty="0" smtClean="0"/>
              <a:t> </a:t>
            </a:r>
            <a:r>
              <a:rPr lang="en-US" baseline="0" noProof="0" dirty="0" err="1" smtClean="0"/>
              <a:t>anonime</a:t>
            </a:r>
            <a:r>
              <a:rPr lang="en-US" baseline="0" noProof="0" dirty="0" smtClean="0"/>
              <a:t> </a:t>
            </a:r>
            <a:r>
              <a:rPr lang="en-US" baseline="0" noProof="0" dirty="0" err="1" smtClean="0"/>
              <a:t>ose</a:t>
            </a:r>
            <a:r>
              <a:rPr lang="en-US" baseline="0" noProof="0" dirty="0" smtClean="0"/>
              <a:t> </a:t>
            </a:r>
            <a:r>
              <a:rPr lang="en-US" baseline="0" noProof="0" dirty="0" err="1" smtClean="0"/>
              <a:t>Litecoin</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lejuar</a:t>
            </a:r>
            <a:r>
              <a:rPr lang="en-US" baseline="0" noProof="0" dirty="0" smtClean="0"/>
              <a:t> </a:t>
            </a:r>
            <a:r>
              <a:rPr lang="en-US" baseline="0" noProof="0" dirty="0" err="1" smtClean="0"/>
              <a:t>transaksione</a:t>
            </a:r>
            <a:r>
              <a:rPr lang="en-US" baseline="0" noProof="0" dirty="0" smtClean="0"/>
              <a:t> </a:t>
            </a:r>
            <a:r>
              <a:rPr lang="en-US" baseline="0" noProof="0" dirty="0" err="1" smtClean="0"/>
              <a:t>më</a:t>
            </a:r>
            <a:r>
              <a:rPr lang="en-US" baseline="0" noProof="0" dirty="0" smtClean="0"/>
              <a:t> </a:t>
            </a:r>
            <a:r>
              <a:rPr lang="en-US" baseline="0" noProof="0" dirty="0" err="1" smtClean="0"/>
              <a:t>të</a:t>
            </a:r>
            <a:r>
              <a:rPr lang="en-US" baseline="0" noProof="0" dirty="0" smtClean="0"/>
              <a:t> </a:t>
            </a:r>
            <a:r>
              <a:rPr lang="en-US" baseline="0" noProof="0" dirty="0" err="1" smtClean="0"/>
              <a:t>shpejta</a:t>
            </a:r>
            <a:r>
              <a:rPr lang="en-US" baseline="0" noProof="0" dirty="0" smtClean="0"/>
              <a:t>, </a:t>
            </a:r>
            <a:r>
              <a:rPr lang="en-US" baseline="0" noProof="0" dirty="0" err="1" smtClean="0"/>
              <a:t>si</a:t>
            </a:r>
            <a:r>
              <a:rPr lang="en-US" baseline="0" noProof="0" dirty="0" smtClean="0"/>
              <a:t> </a:t>
            </a:r>
            <a:r>
              <a:rPr lang="en-US" baseline="0" noProof="0" dirty="0" err="1" smtClean="0"/>
              <a:t>dhe</a:t>
            </a:r>
            <a:r>
              <a:rPr lang="en-US" baseline="0" noProof="0" dirty="0" smtClean="0"/>
              <a:t> </a:t>
            </a:r>
            <a:r>
              <a:rPr lang="en-US" baseline="0" noProof="0" dirty="0" err="1" smtClean="0"/>
              <a:t>transaksione</a:t>
            </a:r>
            <a:r>
              <a:rPr lang="en-US" baseline="0" noProof="0" dirty="0" smtClean="0"/>
              <a:t> </a:t>
            </a:r>
            <a:r>
              <a:rPr lang="en-US" baseline="0" noProof="0" dirty="0" err="1" smtClean="0"/>
              <a:t>më</a:t>
            </a:r>
            <a:r>
              <a:rPr lang="en-US" baseline="0" noProof="0" dirty="0" smtClean="0"/>
              <a:t> </a:t>
            </a:r>
            <a:r>
              <a:rPr lang="en-US" baseline="0" noProof="0" dirty="0" err="1" smtClean="0"/>
              <a:t>të</a:t>
            </a:r>
            <a:r>
              <a:rPr lang="en-US" baseline="0" noProof="0" dirty="0" smtClean="0"/>
              <a:t> </a:t>
            </a:r>
            <a:r>
              <a:rPr lang="en-US" baseline="0" noProof="0" dirty="0" err="1" smtClean="0"/>
              <a:t>vogla</a:t>
            </a:r>
            <a:r>
              <a:rPr lang="en-US" baseline="0" noProof="0" dirty="0" smtClean="0"/>
              <a:t>.</a:t>
            </a:r>
          </a:p>
          <a:p>
            <a:pPr algn="just"/>
            <a:endParaRPr lang="en-US" baseline="0" noProof="0" dirty="0" smtClean="0"/>
          </a:p>
          <a:p>
            <a:pPr algn="just"/>
            <a:r>
              <a:rPr lang="en-US" baseline="0" noProof="0" dirty="0" err="1" smtClean="0"/>
              <a:t>Pjesa</a:t>
            </a:r>
            <a:r>
              <a:rPr lang="en-US" baseline="0" noProof="0" dirty="0" smtClean="0"/>
              <a:t> </a:t>
            </a:r>
            <a:r>
              <a:rPr lang="en-US" baseline="0" noProof="0" dirty="0" err="1" smtClean="0"/>
              <a:t>më</a:t>
            </a:r>
            <a:r>
              <a:rPr lang="en-US" baseline="0" noProof="0" dirty="0" smtClean="0"/>
              <a:t> e </a:t>
            </a:r>
            <a:r>
              <a:rPr lang="en-US" baseline="0" noProof="0" dirty="0" err="1" smtClean="0"/>
              <a:t>madhe</a:t>
            </a:r>
            <a:r>
              <a:rPr lang="en-US" baseline="0" noProof="0" dirty="0" smtClean="0"/>
              <a:t> e </a:t>
            </a:r>
            <a:r>
              <a:rPr lang="en-US" baseline="0" noProof="0" dirty="0" err="1" smtClean="0"/>
              <a:t>monedhës</a:t>
            </a:r>
            <a:r>
              <a:rPr lang="en-US" baseline="0" noProof="0" dirty="0" smtClean="0"/>
              <a:t> </a:t>
            </a:r>
            <a:r>
              <a:rPr lang="en-US" baseline="0" noProof="0" dirty="0" err="1" smtClean="0"/>
              <a:t>bazohen</a:t>
            </a:r>
            <a:r>
              <a:rPr lang="en-US" baseline="0" noProof="0" dirty="0" smtClean="0"/>
              <a:t> </a:t>
            </a:r>
            <a:r>
              <a:rPr lang="en-US" baseline="0" noProof="0" dirty="0" err="1" smtClean="0"/>
              <a:t>në</a:t>
            </a:r>
            <a:r>
              <a:rPr lang="en-US" baseline="0" noProof="0" dirty="0" smtClean="0"/>
              <a:t> </a:t>
            </a:r>
            <a:r>
              <a:rPr lang="en-US" baseline="0" noProof="0" dirty="0" err="1" smtClean="0"/>
              <a:t>të</a:t>
            </a:r>
            <a:r>
              <a:rPr lang="en-US" baseline="0" noProof="0" dirty="0" smtClean="0"/>
              <a:t> </a:t>
            </a:r>
            <a:r>
              <a:rPr lang="en-US" baseline="0" noProof="0" dirty="0" err="1" smtClean="0"/>
              <a:t>njëjtën</a:t>
            </a:r>
            <a:r>
              <a:rPr lang="en-US" baseline="0" noProof="0" dirty="0" smtClean="0"/>
              <a:t> </a:t>
            </a:r>
            <a:r>
              <a:rPr lang="en-US" baseline="0" noProof="0" dirty="0" err="1" smtClean="0"/>
              <a:t>qasje</a:t>
            </a:r>
            <a:r>
              <a:rPr lang="en-US" baseline="0" noProof="0" dirty="0" smtClean="0"/>
              <a:t>: </a:t>
            </a:r>
            <a:r>
              <a:rPr lang="en-US" baseline="0" noProof="0" dirty="0" err="1" smtClean="0"/>
              <a:t>Një</a:t>
            </a:r>
            <a:r>
              <a:rPr lang="en-US" baseline="0" noProof="0" dirty="0" smtClean="0"/>
              <a:t> </a:t>
            </a:r>
            <a:r>
              <a:rPr lang="en-US" baseline="0" noProof="0" dirty="0" err="1" smtClean="0"/>
              <a:t>rrjet</a:t>
            </a:r>
            <a:r>
              <a:rPr lang="en-US" baseline="0" noProof="0" dirty="0" smtClean="0"/>
              <a:t> peer-to-peer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regjistruar</a:t>
            </a:r>
            <a:r>
              <a:rPr lang="en-US" baseline="0" noProof="0" dirty="0" smtClean="0"/>
              <a:t> </a:t>
            </a:r>
            <a:r>
              <a:rPr lang="en-US" baseline="0" noProof="0" dirty="0" err="1" smtClean="0"/>
              <a:t>dhe</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vërtetuar</a:t>
            </a:r>
            <a:r>
              <a:rPr lang="en-US" baseline="0" noProof="0" dirty="0" smtClean="0"/>
              <a:t> </a:t>
            </a:r>
            <a:r>
              <a:rPr lang="en-US" baseline="0" noProof="0" dirty="0" err="1" smtClean="0"/>
              <a:t>transaksionet</a:t>
            </a:r>
            <a:r>
              <a:rPr lang="en-US" baseline="0" noProof="0" dirty="0" smtClean="0"/>
              <a:t> </a:t>
            </a:r>
            <a:r>
              <a:rPr lang="en-US" baseline="0" noProof="0" dirty="0" err="1" smtClean="0"/>
              <a:t>dhe</a:t>
            </a:r>
            <a:r>
              <a:rPr lang="en-US" baseline="0" noProof="0" dirty="0" smtClean="0"/>
              <a:t> </a:t>
            </a:r>
            <a:r>
              <a:rPr lang="en-US" baseline="0" noProof="0" dirty="0" err="1" smtClean="0"/>
              <a:t>një</a:t>
            </a:r>
            <a:r>
              <a:rPr lang="en-US" baseline="0" noProof="0" dirty="0" smtClean="0"/>
              <a:t> </a:t>
            </a:r>
            <a:r>
              <a:rPr lang="en-US" baseline="0" noProof="0" dirty="0" err="1" smtClean="0"/>
              <a:t>furnizim</a:t>
            </a:r>
            <a:r>
              <a:rPr lang="en-US" baseline="0" noProof="0" dirty="0" smtClean="0"/>
              <a:t> </a:t>
            </a:r>
            <a:r>
              <a:rPr lang="en-US" baseline="0" noProof="0" dirty="0" err="1" smtClean="0"/>
              <a:t>të</a:t>
            </a:r>
            <a:r>
              <a:rPr lang="en-US" baseline="0" noProof="0" dirty="0" smtClean="0"/>
              <a:t> </a:t>
            </a:r>
            <a:r>
              <a:rPr lang="en-US" baseline="0" noProof="0" dirty="0" err="1" smtClean="0"/>
              <a:t>paracaktuar</a:t>
            </a:r>
            <a:r>
              <a:rPr lang="en-US" baseline="0" noProof="0" dirty="0" smtClean="0"/>
              <a:t> </a:t>
            </a:r>
            <a:r>
              <a:rPr lang="en-US" baseline="0" noProof="0" dirty="0" err="1" smtClean="0"/>
              <a:t>dhe</a:t>
            </a:r>
            <a:r>
              <a:rPr lang="en-US" baseline="0" noProof="0" dirty="0" smtClean="0"/>
              <a:t> </a:t>
            </a:r>
            <a:r>
              <a:rPr lang="en-US" baseline="0" noProof="0" dirty="0" err="1" smtClean="0"/>
              <a:t>të</a:t>
            </a:r>
            <a:r>
              <a:rPr lang="en-US" baseline="0" noProof="0" dirty="0" smtClean="0"/>
              <a:t> </a:t>
            </a:r>
            <a:r>
              <a:rPr lang="en-US" baseline="0" noProof="0" dirty="0" err="1" smtClean="0"/>
              <a:t>kufizuar</a:t>
            </a:r>
            <a:r>
              <a:rPr lang="en-US" baseline="0" noProof="0" dirty="0" smtClean="0"/>
              <a:t> </a:t>
            </a:r>
            <a:r>
              <a:rPr lang="en-US" baseline="0" noProof="0" dirty="0" err="1" smtClean="0"/>
              <a:t>të</a:t>
            </a:r>
            <a:r>
              <a:rPr lang="en-US" baseline="0" noProof="0" dirty="0" smtClean="0"/>
              <a:t> </a:t>
            </a:r>
            <a:r>
              <a:rPr lang="en-US" baseline="0" noProof="0" dirty="0" err="1" smtClean="0"/>
              <a:t>monedhës</a:t>
            </a:r>
            <a:r>
              <a:rPr lang="en-US"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137</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D4504A11-3BA0-4461-A1C5-454F02F9540C}" type="slidenum">
              <a:rPr lang="en-GB" smtClean="0"/>
              <a:pPr/>
              <a:t>12</a:t>
            </a:fld>
            <a:endParaRPr lang="en-GB"/>
          </a:p>
        </p:txBody>
      </p:sp>
    </p:spTree>
    <p:extLst>
      <p:ext uri="{BB962C8B-B14F-4D97-AF65-F5344CB8AC3E}">
        <p14:creationId xmlns:p14="http://schemas.microsoft.com/office/powerpoint/2010/main" val="282902908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pPr algn="just"/>
            <a:r>
              <a:rPr lang="en-US" baseline="0" noProof="0" dirty="0" smtClean="0"/>
              <a:t>[ </a:t>
            </a:r>
            <a:r>
              <a:rPr lang="en-US" baseline="0" noProof="0" dirty="0" err="1" smtClean="0"/>
              <a:t>Një</a:t>
            </a:r>
            <a:r>
              <a:rPr lang="en-US" baseline="0" noProof="0" dirty="0" smtClean="0"/>
              <a:t> </a:t>
            </a:r>
            <a:r>
              <a:rPr lang="en-US" baseline="0" noProof="0" dirty="0" err="1" smtClean="0"/>
              <a:t>rekomandim</a:t>
            </a:r>
            <a:r>
              <a:rPr lang="en-US" baseline="0" noProof="0" dirty="0" smtClean="0"/>
              <a:t> </a:t>
            </a:r>
            <a:r>
              <a:rPr lang="en-US" baseline="0" noProof="0" dirty="0" err="1" smtClean="0"/>
              <a:t>është</a:t>
            </a:r>
            <a:r>
              <a:rPr lang="en-US" baseline="0" noProof="0" dirty="0" smtClean="0"/>
              <a:t> </a:t>
            </a:r>
            <a:r>
              <a:rPr lang="en-US" baseline="0" noProof="0" dirty="0" err="1" smtClean="0"/>
              <a:t>të</a:t>
            </a:r>
            <a:r>
              <a:rPr lang="en-US" baseline="0" noProof="0" dirty="0" smtClean="0"/>
              <a:t> </a:t>
            </a:r>
            <a:r>
              <a:rPr lang="en-US" baseline="0" noProof="0" dirty="0" err="1" smtClean="0"/>
              <a:t>shfaqet</a:t>
            </a:r>
            <a:r>
              <a:rPr lang="en-US" baseline="0" noProof="0" dirty="0" smtClean="0"/>
              <a:t> video e </a:t>
            </a:r>
            <a:r>
              <a:rPr lang="en-US" baseline="0" noProof="0" dirty="0" err="1" smtClean="0"/>
              <a:t>gjetur</a:t>
            </a:r>
            <a:r>
              <a:rPr lang="en-US" baseline="0" noProof="0" dirty="0" smtClean="0"/>
              <a:t> </a:t>
            </a:r>
            <a:r>
              <a:rPr lang="en-US" baseline="0" noProof="0" dirty="0" err="1" smtClean="0"/>
              <a:t>në</a:t>
            </a:r>
            <a:r>
              <a:rPr lang="en-US" baseline="0" noProof="0" dirty="0" smtClean="0"/>
              <a:t> </a:t>
            </a:r>
            <a:r>
              <a:rPr lang="en-US" baseline="0" noProof="0" dirty="0" err="1" smtClean="0"/>
              <a:t>adresën</a:t>
            </a:r>
            <a:r>
              <a:rPr lang="en-US" baseline="0" noProof="0" dirty="0" smtClean="0"/>
              <a:t> https://bitcoin.org/ (https://youtu.be/Gc2en3nHxA4)]</a:t>
            </a:r>
          </a:p>
          <a:p>
            <a:endParaRPr lang="en-US" baseline="0" noProof="0" dirty="0" smtClean="0"/>
          </a:p>
          <a:p>
            <a:pPr algn="just"/>
            <a:r>
              <a:rPr lang="en-US" baseline="0" noProof="0" dirty="0" err="1" smtClean="0"/>
              <a:t>Ky</a:t>
            </a:r>
            <a:r>
              <a:rPr lang="en-US" baseline="0" noProof="0" dirty="0" smtClean="0"/>
              <a:t> </a:t>
            </a:r>
            <a:r>
              <a:rPr lang="en-US" baseline="0" noProof="0" dirty="0" err="1" smtClean="0"/>
              <a:t>është</a:t>
            </a:r>
            <a:r>
              <a:rPr lang="en-US" baseline="0" noProof="0" dirty="0" smtClean="0"/>
              <a:t> </a:t>
            </a:r>
            <a:r>
              <a:rPr lang="en-US" baseline="0" noProof="0" dirty="0" err="1" smtClean="0"/>
              <a:t>një</a:t>
            </a:r>
            <a:r>
              <a:rPr lang="en-US" baseline="0" noProof="0" dirty="0" smtClean="0"/>
              <a:t> </a:t>
            </a:r>
            <a:r>
              <a:rPr lang="en-US" baseline="0" noProof="0" dirty="0" err="1" smtClean="0"/>
              <a:t>shembull</a:t>
            </a:r>
            <a:r>
              <a:rPr lang="en-US" baseline="0" noProof="0" dirty="0" smtClean="0"/>
              <a:t> </a:t>
            </a:r>
            <a:r>
              <a:rPr lang="en-US" baseline="0" noProof="0" dirty="0" err="1" smtClean="0"/>
              <a:t>i</a:t>
            </a:r>
            <a:r>
              <a:rPr lang="en-US" baseline="0" noProof="0" dirty="0" smtClean="0"/>
              <a:t> </a:t>
            </a:r>
            <a:r>
              <a:rPr lang="en-US" baseline="0" noProof="0" dirty="0" err="1" smtClean="0"/>
              <a:t>thjeshtuar</a:t>
            </a:r>
            <a:r>
              <a:rPr lang="en-US" baseline="0" noProof="0" dirty="0" smtClean="0"/>
              <a:t> se </a:t>
            </a:r>
            <a:r>
              <a:rPr lang="en-US" baseline="0" noProof="0" dirty="0" err="1" smtClean="0"/>
              <a:t>si</a:t>
            </a:r>
            <a:r>
              <a:rPr lang="en-US" baseline="0" noProof="0" dirty="0" smtClean="0"/>
              <a:t> </a:t>
            </a:r>
            <a:r>
              <a:rPr lang="en-US" baseline="0" noProof="0" dirty="0" err="1" smtClean="0"/>
              <a:t>punon</a:t>
            </a:r>
            <a:r>
              <a:rPr lang="en-US" baseline="0" noProof="0" dirty="0" smtClean="0"/>
              <a:t> Bitcoin:</a:t>
            </a:r>
          </a:p>
          <a:p>
            <a:pPr algn="just"/>
            <a:endParaRPr lang="en-US" baseline="0" noProof="0" dirty="0" smtClean="0"/>
          </a:p>
          <a:p>
            <a:pPr algn="just"/>
            <a:r>
              <a:rPr lang="en-US" baseline="0" noProof="0" dirty="0" err="1" smtClean="0"/>
              <a:t>Dërguesi</a:t>
            </a:r>
            <a:r>
              <a:rPr lang="en-US" baseline="0" noProof="0" dirty="0" smtClean="0"/>
              <a:t> </a:t>
            </a:r>
            <a:r>
              <a:rPr lang="en-US" baseline="0" noProof="0" dirty="0" err="1" smtClean="0"/>
              <a:t>dhe</a:t>
            </a:r>
            <a:r>
              <a:rPr lang="en-US" baseline="0" noProof="0" dirty="0" smtClean="0"/>
              <a:t> </a:t>
            </a:r>
            <a:r>
              <a:rPr lang="en-US" baseline="0" noProof="0" dirty="0" err="1" smtClean="0"/>
              <a:t>marrësi</a:t>
            </a:r>
            <a:r>
              <a:rPr lang="en-US" baseline="0" noProof="0" dirty="0" smtClean="0"/>
              <a:t> </a:t>
            </a:r>
            <a:r>
              <a:rPr lang="en-US" baseline="0" noProof="0" dirty="0" err="1" smtClean="0"/>
              <a:t>të</a:t>
            </a:r>
            <a:r>
              <a:rPr lang="en-US" baseline="0" noProof="0" dirty="0" smtClean="0"/>
              <a:t> </a:t>
            </a:r>
            <a:r>
              <a:rPr lang="en-US" baseline="0" noProof="0" dirty="0" err="1" smtClean="0"/>
              <a:t>dy</a:t>
            </a:r>
            <a:r>
              <a:rPr lang="en-US" baseline="0" noProof="0" dirty="0" smtClean="0"/>
              <a:t> </a:t>
            </a:r>
            <a:r>
              <a:rPr lang="en-US" baseline="0" noProof="0" dirty="0" err="1" smtClean="0"/>
              <a:t>kanë</a:t>
            </a:r>
            <a:r>
              <a:rPr lang="en-US" baseline="0" noProof="0" dirty="0" smtClean="0"/>
              <a:t> </a:t>
            </a:r>
            <a:r>
              <a:rPr lang="en-US" baseline="0" noProof="0" dirty="0" err="1" smtClean="0"/>
              <a:t>një</a:t>
            </a:r>
            <a:r>
              <a:rPr lang="en-US" baseline="0" noProof="0" dirty="0" smtClean="0"/>
              <a:t> </a:t>
            </a:r>
            <a:r>
              <a:rPr lang="en-US" baseline="0" noProof="0" dirty="0" err="1" smtClean="0"/>
              <a:t>portofol</a:t>
            </a:r>
            <a:r>
              <a:rPr lang="en-US" baseline="0" noProof="0" dirty="0" smtClean="0"/>
              <a:t> </a:t>
            </a:r>
            <a:r>
              <a:rPr lang="en-US" baseline="0" noProof="0" dirty="0" err="1" smtClean="0"/>
              <a:t>për</a:t>
            </a:r>
            <a:r>
              <a:rPr lang="en-US" baseline="0" noProof="0" dirty="0" smtClean="0"/>
              <a:t> </a:t>
            </a:r>
            <a:r>
              <a:rPr lang="en-US" baseline="0" noProof="0" dirty="0" err="1" smtClean="0"/>
              <a:t>një</a:t>
            </a:r>
            <a:r>
              <a:rPr lang="en-US" baseline="0" noProof="0" dirty="0" smtClean="0"/>
              <a:t> </a:t>
            </a:r>
            <a:r>
              <a:rPr lang="en-US" baseline="0" noProof="0" dirty="0" err="1" smtClean="0"/>
              <a:t>monedhë</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a:t>
            </a:r>
            <a:r>
              <a:rPr lang="en-US" baseline="0" noProof="0" dirty="0" err="1" smtClean="0"/>
              <a:t>kripto</a:t>
            </a:r>
            <a:r>
              <a:rPr lang="en-US" baseline="0" noProof="0" dirty="0" smtClean="0"/>
              <a:t> (</a:t>
            </a:r>
            <a:r>
              <a:rPr lang="en-US" baseline="0" noProof="0" dirty="0" err="1" smtClean="0"/>
              <a:t>në</a:t>
            </a:r>
            <a:r>
              <a:rPr lang="en-US" baseline="0" noProof="0" dirty="0" smtClean="0"/>
              <a:t> </a:t>
            </a:r>
            <a:r>
              <a:rPr lang="en-US" baseline="0" noProof="0" dirty="0" err="1" smtClean="0"/>
              <a:t>këtë</a:t>
            </a:r>
            <a:r>
              <a:rPr lang="en-US" baseline="0" noProof="0" dirty="0" smtClean="0"/>
              <a:t> </a:t>
            </a:r>
            <a:r>
              <a:rPr lang="en-US" baseline="0" noProof="0" dirty="0" err="1" smtClean="0"/>
              <a:t>rast</a:t>
            </a:r>
            <a:r>
              <a:rPr lang="en-US" baseline="0" noProof="0" dirty="0" smtClean="0"/>
              <a:t> Bitcoin). </a:t>
            </a:r>
            <a:r>
              <a:rPr lang="en-US" baseline="0" noProof="0" dirty="0" err="1" smtClean="0"/>
              <a:t>Portofoli</a:t>
            </a:r>
            <a:r>
              <a:rPr lang="en-US" baseline="0" noProof="0" dirty="0" smtClean="0"/>
              <a:t> </a:t>
            </a:r>
            <a:r>
              <a:rPr lang="en-US" baseline="0" noProof="0" dirty="0" err="1" smtClean="0"/>
              <a:t>ka</a:t>
            </a:r>
            <a:r>
              <a:rPr lang="en-US" baseline="0" noProof="0" dirty="0" smtClean="0"/>
              <a:t> </a:t>
            </a:r>
            <a:r>
              <a:rPr lang="en-US" baseline="0" noProof="0" dirty="0" err="1" smtClean="0"/>
              <a:t>një</a:t>
            </a:r>
            <a:r>
              <a:rPr lang="en-US" baseline="0" noProof="0" dirty="0" smtClean="0"/>
              <a:t> </a:t>
            </a:r>
            <a:r>
              <a:rPr lang="en-US" baseline="0" noProof="0" dirty="0" err="1" smtClean="0"/>
              <a:t>adresë</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 e </a:t>
            </a:r>
            <a:r>
              <a:rPr lang="en-US" baseline="0" noProof="0" dirty="0" err="1" smtClean="0"/>
              <a:t>ngjashme</a:t>
            </a:r>
            <a:r>
              <a:rPr lang="en-US" baseline="0" noProof="0" dirty="0" smtClean="0"/>
              <a:t> me </a:t>
            </a:r>
            <a:r>
              <a:rPr lang="en-US" baseline="0" noProof="0" dirty="0" err="1" smtClean="0"/>
              <a:t>numrin</a:t>
            </a:r>
            <a:r>
              <a:rPr lang="en-US" baseline="0" noProof="0" dirty="0" smtClean="0"/>
              <a:t> e </a:t>
            </a:r>
            <a:r>
              <a:rPr lang="en-US" baseline="0" noProof="0" dirty="0" err="1" smtClean="0"/>
              <a:t>llogarisë</a:t>
            </a:r>
            <a:r>
              <a:rPr lang="en-US" baseline="0" noProof="0" dirty="0" smtClean="0"/>
              <a:t> </a:t>
            </a:r>
            <a:r>
              <a:rPr lang="en-US" baseline="0" noProof="0" dirty="0" err="1" smtClean="0"/>
              <a:t>bankare</a:t>
            </a:r>
            <a:r>
              <a:rPr lang="en-US" baseline="0" noProof="0" dirty="0" smtClean="0"/>
              <a:t>. </a:t>
            </a:r>
            <a:r>
              <a:rPr lang="en-US" baseline="0" noProof="0" dirty="0" err="1" smtClean="0"/>
              <a:t>Tani</a:t>
            </a:r>
            <a:r>
              <a:rPr lang="en-US" baseline="0" noProof="0" dirty="0" smtClean="0"/>
              <a:t> </a:t>
            </a:r>
            <a:r>
              <a:rPr lang="en-US" baseline="0" noProof="0" dirty="0" err="1" smtClean="0"/>
              <a:t>dërguesi</a:t>
            </a:r>
            <a:r>
              <a:rPr lang="en-US" baseline="0" noProof="0" dirty="0" smtClean="0"/>
              <a:t> </a:t>
            </a:r>
            <a:r>
              <a:rPr lang="en-US" baseline="0" noProof="0" dirty="0" err="1" smtClean="0"/>
              <a:t>këshillon</a:t>
            </a:r>
            <a:r>
              <a:rPr lang="en-US" baseline="0" noProof="0" dirty="0" smtClean="0"/>
              <a:t> </a:t>
            </a:r>
            <a:r>
              <a:rPr lang="en-US" baseline="0" noProof="0" dirty="0" err="1" smtClean="0"/>
              <a:t>programin</a:t>
            </a:r>
            <a:r>
              <a:rPr lang="en-US" baseline="0" noProof="0" dirty="0" smtClean="0"/>
              <a:t> e </a:t>
            </a:r>
            <a:r>
              <a:rPr lang="en-US" baseline="0" noProof="0" dirty="0" err="1" smtClean="0"/>
              <a:t>tij</a:t>
            </a:r>
            <a:r>
              <a:rPr lang="en-US" baseline="0" noProof="0" dirty="0" smtClean="0"/>
              <a:t> Bitcoin </a:t>
            </a:r>
            <a:r>
              <a:rPr lang="en-US" baseline="0" noProof="0" dirty="0" err="1" smtClean="0"/>
              <a:t>që</a:t>
            </a:r>
            <a:r>
              <a:rPr lang="en-US" baseline="0" noProof="0" dirty="0" smtClean="0"/>
              <a:t> </a:t>
            </a:r>
            <a:r>
              <a:rPr lang="en-US" baseline="0" noProof="0" dirty="0" err="1" smtClean="0"/>
              <a:t>të</a:t>
            </a:r>
            <a:r>
              <a:rPr lang="en-US" baseline="0" noProof="0" dirty="0" smtClean="0"/>
              <a:t> </a:t>
            </a:r>
            <a:r>
              <a:rPr lang="en-US" baseline="0" noProof="0" dirty="0" err="1" smtClean="0"/>
              <a:t>dërgojë</a:t>
            </a:r>
            <a:r>
              <a:rPr lang="en-US" baseline="0" noProof="0" dirty="0" smtClean="0"/>
              <a:t> </a:t>
            </a:r>
            <a:r>
              <a:rPr lang="en-US" baseline="0" noProof="0" dirty="0" err="1" smtClean="0"/>
              <a:t>një</a:t>
            </a:r>
            <a:r>
              <a:rPr lang="en-US" baseline="0" noProof="0" dirty="0" smtClean="0"/>
              <a:t> </a:t>
            </a:r>
            <a:r>
              <a:rPr lang="en-US" baseline="0" noProof="0" dirty="0" err="1" smtClean="0"/>
              <a:t>sasi</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Bitcoins </a:t>
            </a:r>
            <a:r>
              <a:rPr lang="en-US" baseline="0" noProof="0" dirty="0" err="1" smtClean="0"/>
              <a:t>tek</a:t>
            </a:r>
            <a:r>
              <a:rPr lang="en-US" baseline="0" noProof="0" dirty="0" smtClean="0"/>
              <a:t> </a:t>
            </a:r>
            <a:r>
              <a:rPr lang="en-US" baseline="0" noProof="0" dirty="0" err="1" smtClean="0"/>
              <a:t>marrësi</a:t>
            </a:r>
            <a:r>
              <a:rPr lang="en-US" baseline="0" noProof="0" dirty="0" smtClean="0"/>
              <a:t>. Ai </a:t>
            </a:r>
            <a:r>
              <a:rPr lang="en-US" baseline="0" noProof="0" dirty="0" err="1" smtClean="0"/>
              <a:t>vërteton</a:t>
            </a:r>
            <a:r>
              <a:rPr lang="en-US" baseline="0" noProof="0" dirty="0" smtClean="0"/>
              <a:t> </a:t>
            </a:r>
            <a:r>
              <a:rPr lang="en-US" baseline="0" noProof="0" dirty="0" err="1" smtClean="0"/>
              <a:t>veten</a:t>
            </a:r>
            <a:r>
              <a:rPr lang="en-US" baseline="0" noProof="0" dirty="0" smtClean="0"/>
              <a:t> me </a:t>
            </a:r>
            <a:r>
              <a:rPr lang="en-US" baseline="0" noProof="0" dirty="0" err="1" smtClean="0"/>
              <a:t>çelësin</a:t>
            </a:r>
            <a:r>
              <a:rPr lang="en-US" baseline="0" noProof="0" dirty="0" smtClean="0"/>
              <a:t> e </a:t>
            </a:r>
            <a:r>
              <a:rPr lang="en-US" baseline="0" noProof="0" dirty="0" err="1" smtClean="0"/>
              <a:t>tij</a:t>
            </a:r>
            <a:r>
              <a:rPr lang="en-US" baseline="0" noProof="0" dirty="0" smtClean="0"/>
              <a:t> </a:t>
            </a:r>
            <a:r>
              <a:rPr lang="en-US" baseline="0" noProof="0" dirty="0" err="1" smtClean="0"/>
              <a:t>privat</a:t>
            </a:r>
            <a:r>
              <a:rPr lang="en-US" baseline="0" noProof="0" dirty="0" smtClean="0"/>
              <a:t>. </a:t>
            </a:r>
            <a:r>
              <a:rPr lang="en-US" baseline="0" noProof="0" dirty="0" err="1" smtClean="0"/>
              <a:t>Vetëm</a:t>
            </a:r>
            <a:r>
              <a:rPr lang="en-US" baseline="0" noProof="0" dirty="0" smtClean="0"/>
              <a:t> </a:t>
            </a:r>
            <a:r>
              <a:rPr lang="en-US" baseline="0" noProof="0" dirty="0" err="1" smtClean="0"/>
              <a:t>kur</a:t>
            </a:r>
            <a:r>
              <a:rPr lang="en-US" baseline="0" noProof="0" dirty="0" smtClean="0"/>
              <a:t> </a:t>
            </a:r>
            <a:r>
              <a:rPr lang="en-US" baseline="0" noProof="0" dirty="0" err="1" smtClean="0"/>
              <a:t>çelësi</a:t>
            </a:r>
            <a:r>
              <a:rPr lang="en-US" baseline="0" noProof="0" dirty="0" smtClean="0"/>
              <a:t> </a:t>
            </a:r>
            <a:r>
              <a:rPr lang="en-US" baseline="0" noProof="0" dirty="0" err="1" smtClean="0"/>
              <a:t>privat</a:t>
            </a:r>
            <a:r>
              <a:rPr lang="en-US" baseline="0" noProof="0" dirty="0" smtClean="0"/>
              <a:t> </a:t>
            </a:r>
            <a:r>
              <a:rPr lang="en-US" baseline="0" noProof="0" dirty="0" err="1" smtClean="0"/>
              <a:t>është</a:t>
            </a:r>
            <a:r>
              <a:rPr lang="en-US" baseline="0" noProof="0" dirty="0" smtClean="0"/>
              <a:t> </a:t>
            </a:r>
            <a:r>
              <a:rPr lang="en-US" baseline="0" noProof="0" dirty="0" err="1" smtClean="0"/>
              <a:t>i</a:t>
            </a:r>
            <a:r>
              <a:rPr lang="en-US" baseline="0" noProof="0" dirty="0" smtClean="0"/>
              <a:t> </a:t>
            </a:r>
            <a:r>
              <a:rPr lang="en-US" baseline="0" noProof="0" dirty="0" err="1" smtClean="0"/>
              <a:t>saktë</a:t>
            </a:r>
            <a:r>
              <a:rPr lang="en-US" baseline="0" noProof="0" dirty="0" smtClean="0"/>
              <a:t>, </a:t>
            </a:r>
            <a:r>
              <a:rPr lang="en-US" baseline="0" noProof="0" dirty="0" err="1" smtClean="0"/>
              <a:t>transaksioni</a:t>
            </a:r>
            <a:r>
              <a:rPr lang="en-US" baseline="0" noProof="0" dirty="0" smtClean="0"/>
              <a:t> do </a:t>
            </a:r>
            <a:r>
              <a:rPr lang="en-US" baseline="0" noProof="0" dirty="0" err="1" smtClean="0"/>
              <a:t>të</a:t>
            </a:r>
            <a:r>
              <a:rPr lang="en-US" baseline="0" noProof="0" dirty="0" smtClean="0"/>
              <a:t> </a:t>
            </a:r>
            <a:r>
              <a:rPr lang="en-US" baseline="0" noProof="0" dirty="0" err="1" smtClean="0"/>
              <a:t>fillojë</a:t>
            </a:r>
            <a:r>
              <a:rPr lang="en-US" baseline="0" noProof="0" dirty="0" smtClean="0"/>
              <a:t>. </a:t>
            </a:r>
            <a:r>
              <a:rPr lang="en-US" baseline="0" noProof="0" dirty="0" err="1" smtClean="0"/>
              <a:t>Pasi</a:t>
            </a:r>
            <a:r>
              <a:rPr lang="en-US" baseline="0" noProof="0" dirty="0" smtClean="0"/>
              <a:t> </a:t>
            </a:r>
            <a:r>
              <a:rPr lang="en-US" baseline="0" noProof="0" dirty="0" err="1" smtClean="0"/>
              <a:t>krijohet</a:t>
            </a:r>
            <a:r>
              <a:rPr lang="en-US" baseline="0" noProof="0" dirty="0" smtClean="0"/>
              <a:t> </a:t>
            </a:r>
            <a:r>
              <a:rPr lang="en-US" baseline="0" noProof="0" dirty="0" err="1" smtClean="0"/>
              <a:t>transaksioni</a:t>
            </a:r>
            <a:r>
              <a:rPr lang="en-US" baseline="0" noProof="0" dirty="0" smtClean="0"/>
              <a:t> </a:t>
            </a:r>
            <a:r>
              <a:rPr lang="en-US" baseline="0" noProof="0" dirty="0" err="1" smtClean="0"/>
              <a:t>i</a:t>
            </a:r>
            <a:r>
              <a:rPr lang="en-US" baseline="0" noProof="0" dirty="0" smtClean="0"/>
              <a:t> </a:t>
            </a:r>
            <a:r>
              <a:rPr lang="en-US" baseline="0" noProof="0" dirty="0" err="1" smtClean="0"/>
              <a:t>gjithë</a:t>
            </a:r>
            <a:r>
              <a:rPr lang="en-US" baseline="0" noProof="0" dirty="0" smtClean="0"/>
              <a:t> </a:t>
            </a:r>
            <a:r>
              <a:rPr lang="en-US" baseline="0" noProof="0" dirty="0" err="1" smtClean="0"/>
              <a:t>rrjeti</a:t>
            </a:r>
            <a:r>
              <a:rPr lang="en-US" baseline="0" noProof="0" dirty="0" smtClean="0"/>
              <a:t> </a:t>
            </a:r>
            <a:r>
              <a:rPr lang="en-US" baseline="0" noProof="0" dirty="0" err="1" smtClean="0"/>
              <a:t>i</a:t>
            </a:r>
            <a:r>
              <a:rPr lang="en-US" baseline="0" noProof="0" dirty="0" smtClean="0"/>
              <a:t> </a:t>
            </a:r>
            <a:r>
              <a:rPr lang="en-US" baseline="0" noProof="0" dirty="0" err="1" smtClean="0"/>
              <a:t>regjistruesve</a:t>
            </a:r>
            <a:r>
              <a:rPr lang="en-US" baseline="0" noProof="0" dirty="0" smtClean="0"/>
              <a:t> </a:t>
            </a:r>
            <a:r>
              <a:rPr lang="en-US" baseline="0" noProof="0" dirty="0" err="1" smtClean="0"/>
              <a:t>tani</a:t>
            </a:r>
            <a:r>
              <a:rPr lang="en-US" baseline="0" noProof="0" dirty="0" smtClean="0"/>
              <a:t> </a:t>
            </a:r>
            <a:r>
              <a:rPr lang="en-US" baseline="0" noProof="0" dirty="0" err="1" smtClean="0"/>
              <a:t>fillon</a:t>
            </a:r>
            <a:r>
              <a:rPr lang="en-US" baseline="0" noProof="0" dirty="0" smtClean="0"/>
              <a:t> </a:t>
            </a:r>
            <a:r>
              <a:rPr lang="en-US" baseline="0" noProof="0" dirty="0" err="1" smtClean="0"/>
              <a:t>të</a:t>
            </a:r>
            <a:r>
              <a:rPr lang="en-US" baseline="0" noProof="0" dirty="0" smtClean="0"/>
              <a:t> </a:t>
            </a:r>
            <a:r>
              <a:rPr lang="en-US" baseline="0" noProof="0" dirty="0" err="1" smtClean="0"/>
              <a:t>zgjidhë</a:t>
            </a:r>
            <a:r>
              <a:rPr lang="en-US" baseline="0" noProof="0" dirty="0" smtClean="0"/>
              <a:t> </a:t>
            </a:r>
            <a:r>
              <a:rPr lang="en-US" baseline="0" noProof="0" dirty="0" err="1" smtClean="0"/>
              <a:t>një</a:t>
            </a:r>
            <a:r>
              <a:rPr lang="en-US" baseline="0" noProof="0" dirty="0" smtClean="0"/>
              <a:t> </a:t>
            </a:r>
            <a:r>
              <a:rPr lang="en-US" baseline="0" noProof="0" dirty="0" err="1" smtClean="0"/>
              <a:t>ushtrim</a:t>
            </a:r>
            <a:r>
              <a:rPr lang="en-US" baseline="0" noProof="0" dirty="0" smtClean="0"/>
              <a:t> </a:t>
            </a:r>
            <a:r>
              <a:rPr lang="en-US" baseline="0" noProof="0" dirty="0" err="1" smtClean="0"/>
              <a:t>matematik</a:t>
            </a:r>
            <a:r>
              <a:rPr lang="en-US" baseline="0" noProof="0" dirty="0" smtClean="0"/>
              <a:t> </a:t>
            </a:r>
            <a:r>
              <a:rPr lang="en-US" baseline="0" noProof="0" dirty="0" err="1" smtClean="0"/>
              <a:t>shumë</a:t>
            </a:r>
            <a:r>
              <a:rPr lang="en-US" baseline="0" noProof="0" dirty="0" smtClean="0"/>
              <a:t> </a:t>
            </a:r>
            <a:r>
              <a:rPr lang="en-US" baseline="0" noProof="0" dirty="0" err="1" smtClean="0"/>
              <a:t>kompleks</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vërtetuar</a:t>
            </a:r>
            <a:r>
              <a:rPr lang="en-US" baseline="0" noProof="0" dirty="0" smtClean="0"/>
              <a:t> </a:t>
            </a:r>
            <a:r>
              <a:rPr lang="en-US" baseline="0" noProof="0" dirty="0" err="1" smtClean="0"/>
              <a:t>këtë</a:t>
            </a:r>
            <a:r>
              <a:rPr lang="en-US" baseline="0" noProof="0" dirty="0" smtClean="0"/>
              <a:t> </a:t>
            </a:r>
            <a:r>
              <a:rPr lang="en-US" baseline="0" noProof="0" dirty="0" err="1" smtClean="0"/>
              <a:t>transferim</a:t>
            </a:r>
            <a:r>
              <a:rPr lang="en-US" baseline="0" noProof="0" dirty="0" smtClean="0"/>
              <a:t> </a:t>
            </a:r>
            <a:r>
              <a:rPr lang="en-US" baseline="0" noProof="0" dirty="0" err="1" smtClean="0"/>
              <a:t>të</a:t>
            </a:r>
            <a:r>
              <a:rPr lang="en-US" baseline="0" noProof="0" dirty="0" smtClean="0"/>
              <a:t> </a:t>
            </a:r>
            <a:r>
              <a:rPr lang="en-US" baseline="0" noProof="0" dirty="0" err="1" smtClean="0"/>
              <a:t>saktë</a:t>
            </a:r>
            <a:r>
              <a:rPr lang="en-US" baseline="0" noProof="0" dirty="0" smtClean="0"/>
              <a:t>. </a:t>
            </a:r>
            <a:r>
              <a:rPr lang="en-US" baseline="0" noProof="0" dirty="0" err="1" smtClean="0"/>
              <a:t>Regjistruesit</a:t>
            </a:r>
            <a:r>
              <a:rPr lang="en-US" baseline="0" noProof="0" dirty="0" smtClean="0"/>
              <a:t> </a:t>
            </a:r>
            <a:r>
              <a:rPr lang="en-US" baseline="0" noProof="0" dirty="0" err="1" smtClean="0"/>
              <a:t>marrin</a:t>
            </a:r>
            <a:r>
              <a:rPr lang="en-US" baseline="0" noProof="0" dirty="0" smtClean="0"/>
              <a:t> </a:t>
            </a:r>
            <a:r>
              <a:rPr lang="en-US" baseline="0" noProof="0" dirty="0" err="1" smtClean="0"/>
              <a:t>një</a:t>
            </a:r>
            <a:r>
              <a:rPr lang="en-US" baseline="0" noProof="0" dirty="0" smtClean="0"/>
              <a:t> </a:t>
            </a:r>
            <a:r>
              <a:rPr lang="en-US" baseline="0" noProof="0" dirty="0" err="1" smtClean="0"/>
              <a:t>tarifë</a:t>
            </a:r>
            <a:r>
              <a:rPr lang="en-US" baseline="0" noProof="0" dirty="0" smtClean="0"/>
              <a:t> </a:t>
            </a:r>
            <a:r>
              <a:rPr lang="en-US" baseline="0" noProof="0" dirty="0" err="1" smtClean="0"/>
              <a:t>transaksioni</a:t>
            </a:r>
            <a:r>
              <a:rPr lang="en-US" baseline="0" noProof="0" dirty="0" smtClean="0"/>
              <a:t> </a:t>
            </a:r>
            <a:r>
              <a:rPr lang="en-US" baseline="0" noProof="0" dirty="0" err="1" smtClean="0"/>
              <a:t>të</a:t>
            </a:r>
            <a:r>
              <a:rPr lang="en-US" baseline="0" noProof="0" dirty="0" smtClean="0"/>
              <a:t> </a:t>
            </a:r>
            <a:r>
              <a:rPr lang="en-US" baseline="0" noProof="0" dirty="0" err="1" smtClean="0"/>
              <a:t>vogël</a:t>
            </a:r>
            <a:r>
              <a:rPr lang="en-US" baseline="0" noProof="0" dirty="0" smtClean="0"/>
              <a:t> </a:t>
            </a:r>
            <a:r>
              <a:rPr lang="en-US" baseline="0" noProof="0" dirty="0" err="1" smtClean="0"/>
              <a:t>për</a:t>
            </a:r>
            <a:r>
              <a:rPr lang="en-US" baseline="0" noProof="0" dirty="0" smtClean="0"/>
              <a:t> </a:t>
            </a:r>
            <a:r>
              <a:rPr lang="en-US" baseline="0" noProof="0" dirty="0" err="1" smtClean="0"/>
              <a:t>punën</a:t>
            </a:r>
            <a:r>
              <a:rPr lang="en-US" baseline="0" noProof="0" dirty="0" smtClean="0"/>
              <a:t> e </a:t>
            </a:r>
            <a:r>
              <a:rPr lang="en-US" baseline="0" noProof="0" dirty="0" err="1" smtClean="0"/>
              <a:t>tyre</a:t>
            </a:r>
            <a:r>
              <a:rPr lang="en-US" baseline="0" noProof="0" dirty="0" smtClean="0"/>
              <a:t>. </a:t>
            </a:r>
            <a:r>
              <a:rPr lang="en-US" baseline="0" noProof="0" dirty="0" err="1" smtClean="0"/>
              <a:t>Kjo</a:t>
            </a:r>
            <a:r>
              <a:rPr lang="en-US" baseline="0" noProof="0" dirty="0" smtClean="0"/>
              <a:t> </a:t>
            </a:r>
            <a:r>
              <a:rPr lang="en-US" baseline="0" noProof="0" dirty="0" err="1" smtClean="0"/>
              <a:t>garanton</a:t>
            </a:r>
            <a:r>
              <a:rPr lang="en-US" baseline="0" noProof="0" dirty="0" smtClean="0"/>
              <a:t> se </a:t>
            </a:r>
            <a:r>
              <a:rPr lang="en-US" baseline="0" noProof="0" dirty="0" err="1" smtClean="0"/>
              <a:t>ka</a:t>
            </a:r>
            <a:r>
              <a:rPr lang="en-US" baseline="0" noProof="0" dirty="0" smtClean="0"/>
              <a:t> </a:t>
            </a:r>
            <a:r>
              <a:rPr lang="en-US" baseline="0" noProof="0" dirty="0" err="1" smtClean="0"/>
              <a:t>regjistrues</a:t>
            </a:r>
            <a:r>
              <a:rPr lang="en-US" baseline="0" noProof="0" dirty="0" smtClean="0"/>
              <a:t> </a:t>
            </a:r>
            <a:r>
              <a:rPr lang="en-US" baseline="0" noProof="0" dirty="0" err="1" smtClean="0"/>
              <a:t>të</a:t>
            </a:r>
            <a:r>
              <a:rPr lang="en-US" baseline="0" noProof="0" dirty="0" smtClean="0"/>
              <a:t> </a:t>
            </a:r>
            <a:r>
              <a:rPr lang="en-US" baseline="0" noProof="0" dirty="0" err="1" smtClean="0"/>
              <a:t>mjaftueshëm</a:t>
            </a:r>
            <a:r>
              <a:rPr lang="en-US" baseline="0" noProof="0" dirty="0" smtClean="0"/>
              <a:t> </a:t>
            </a:r>
            <a:r>
              <a:rPr lang="en-US" baseline="0" noProof="0" dirty="0" err="1" smtClean="0"/>
              <a:t>atje</a:t>
            </a:r>
            <a:r>
              <a:rPr lang="en-US" baseline="0" noProof="0" dirty="0" smtClean="0"/>
              <a:t> </a:t>
            </a:r>
            <a:r>
              <a:rPr lang="en-US" baseline="0" noProof="0" dirty="0" err="1" smtClean="0"/>
              <a:t>dhe</a:t>
            </a:r>
            <a:r>
              <a:rPr lang="en-US" baseline="0" noProof="0" dirty="0" smtClean="0"/>
              <a:t> </a:t>
            </a:r>
            <a:r>
              <a:rPr lang="en-US" baseline="0" noProof="0" dirty="0" err="1" smtClean="0"/>
              <a:t>që</a:t>
            </a:r>
            <a:r>
              <a:rPr lang="en-US" baseline="0" noProof="0" dirty="0" smtClean="0"/>
              <a:t> </a:t>
            </a:r>
            <a:r>
              <a:rPr lang="en-US" baseline="0" noProof="0" dirty="0" err="1" smtClean="0"/>
              <a:t>të</a:t>
            </a:r>
            <a:r>
              <a:rPr lang="en-US" baseline="0" noProof="0" dirty="0" smtClean="0"/>
              <a:t> </a:t>
            </a:r>
            <a:r>
              <a:rPr lang="en-US" baseline="0" noProof="0" dirty="0" err="1" smtClean="0"/>
              <a:t>gjitha</a:t>
            </a:r>
            <a:r>
              <a:rPr lang="en-US" baseline="0" noProof="0" dirty="0" smtClean="0"/>
              <a:t> </a:t>
            </a:r>
            <a:r>
              <a:rPr lang="en-US" baseline="0" noProof="0" dirty="0" err="1" smtClean="0"/>
              <a:t>transaksionet</a:t>
            </a:r>
            <a:r>
              <a:rPr lang="en-US" baseline="0" noProof="0" dirty="0" smtClean="0"/>
              <a:t> </a:t>
            </a:r>
            <a:r>
              <a:rPr lang="en-US" baseline="0" noProof="0" dirty="0" err="1" smtClean="0"/>
              <a:t>të</a:t>
            </a:r>
            <a:r>
              <a:rPr lang="en-US" baseline="0" noProof="0" dirty="0" smtClean="0"/>
              <a:t> </a:t>
            </a:r>
            <a:r>
              <a:rPr lang="en-US" baseline="0" noProof="0" dirty="0" err="1" smtClean="0"/>
              <a:t>vërtetohen</a:t>
            </a:r>
            <a:r>
              <a:rPr lang="en-US" baseline="0" noProof="0" dirty="0" smtClean="0"/>
              <a:t>. </a:t>
            </a:r>
            <a:r>
              <a:rPr lang="en-US" baseline="0" noProof="0" dirty="0" err="1" smtClean="0"/>
              <a:t>Sapo</a:t>
            </a:r>
            <a:r>
              <a:rPr lang="en-US" baseline="0" noProof="0" dirty="0" smtClean="0"/>
              <a:t> </a:t>
            </a:r>
            <a:r>
              <a:rPr lang="en-US" baseline="0" noProof="0" dirty="0" err="1" smtClean="0"/>
              <a:t>transaksioni</a:t>
            </a:r>
            <a:r>
              <a:rPr lang="en-US" baseline="0" noProof="0" dirty="0" smtClean="0"/>
              <a:t> </a:t>
            </a:r>
            <a:r>
              <a:rPr lang="en-US" baseline="0" noProof="0" dirty="0" err="1" smtClean="0"/>
              <a:t>të</a:t>
            </a:r>
            <a:r>
              <a:rPr lang="en-US" baseline="0" noProof="0" dirty="0" smtClean="0"/>
              <a:t> </a:t>
            </a:r>
            <a:r>
              <a:rPr lang="en-US" baseline="0" noProof="0" dirty="0" err="1" smtClean="0"/>
              <a:t>jetë</a:t>
            </a:r>
            <a:r>
              <a:rPr lang="en-US" baseline="0" noProof="0" dirty="0" smtClean="0"/>
              <a:t> </a:t>
            </a:r>
            <a:r>
              <a:rPr lang="en-US" baseline="0" noProof="0" dirty="0" err="1" smtClean="0"/>
              <a:t>i</a:t>
            </a:r>
            <a:r>
              <a:rPr lang="en-US" baseline="0" noProof="0" dirty="0" smtClean="0"/>
              <a:t> </a:t>
            </a:r>
            <a:r>
              <a:rPr lang="en-US" baseline="0" noProof="0" dirty="0" err="1" smtClean="0"/>
              <a:t>vlefshëm</a:t>
            </a:r>
            <a:r>
              <a:rPr lang="en-US" baseline="0" noProof="0" dirty="0" smtClean="0"/>
              <a:t>, </a:t>
            </a:r>
            <a:r>
              <a:rPr lang="en-US" baseline="0" noProof="0" dirty="0" err="1" smtClean="0"/>
              <a:t>ai</a:t>
            </a:r>
            <a:r>
              <a:rPr lang="en-US" baseline="0" noProof="0" dirty="0" smtClean="0"/>
              <a:t> </a:t>
            </a:r>
            <a:r>
              <a:rPr lang="en-US" baseline="0" noProof="0" dirty="0" err="1" smtClean="0"/>
              <a:t>bëhet</a:t>
            </a:r>
            <a:r>
              <a:rPr lang="en-US" baseline="0" noProof="0" dirty="0" smtClean="0"/>
              <a:t> </a:t>
            </a:r>
            <a:r>
              <a:rPr lang="en-US" baseline="0" noProof="0" dirty="0" err="1" smtClean="0"/>
              <a:t>i</a:t>
            </a:r>
            <a:r>
              <a:rPr lang="en-US" baseline="0" noProof="0" dirty="0" smtClean="0"/>
              <a:t> </a:t>
            </a:r>
            <a:r>
              <a:rPr lang="en-US" baseline="0" noProof="0" dirty="0" err="1" smtClean="0"/>
              <a:t>shkruar</a:t>
            </a:r>
            <a:r>
              <a:rPr lang="en-US" baseline="0" noProof="0" dirty="0" smtClean="0"/>
              <a:t> </a:t>
            </a:r>
            <a:r>
              <a:rPr lang="en-US" baseline="0" noProof="0" dirty="0" err="1" smtClean="0"/>
              <a:t>në</a:t>
            </a:r>
            <a:r>
              <a:rPr lang="en-US" baseline="0" noProof="0" dirty="0" smtClean="0"/>
              <a:t> </a:t>
            </a:r>
            <a:r>
              <a:rPr lang="en-US" baseline="0" noProof="0" dirty="0" err="1" smtClean="0"/>
              <a:t>zinxhirin</a:t>
            </a:r>
            <a:r>
              <a:rPr lang="en-US" baseline="0" noProof="0" dirty="0" smtClean="0"/>
              <a:t> e </a:t>
            </a:r>
            <a:r>
              <a:rPr lang="en-US" baseline="0" noProof="0" dirty="0" err="1" smtClean="0"/>
              <a:t>blloqeve</a:t>
            </a:r>
            <a:r>
              <a:rPr lang="en-US" baseline="0" noProof="0" dirty="0" smtClean="0"/>
              <a:t>, </a:t>
            </a:r>
            <a:r>
              <a:rPr lang="en-US" baseline="0" noProof="0" dirty="0" err="1" smtClean="0"/>
              <a:t>një</a:t>
            </a:r>
            <a:r>
              <a:rPr lang="en-US" baseline="0" noProof="0" dirty="0" smtClean="0"/>
              <a:t> </a:t>
            </a:r>
            <a:r>
              <a:rPr lang="en-US" baseline="0" noProof="0" dirty="0" err="1" smtClean="0"/>
              <a:t>regjistër</a:t>
            </a:r>
            <a:r>
              <a:rPr lang="en-US" baseline="0" noProof="0" dirty="0" smtClean="0"/>
              <a:t> </a:t>
            </a:r>
            <a:r>
              <a:rPr lang="en-US" baseline="0" noProof="0" dirty="0" err="1" smtClean="0"/>
              <a:t>që</a:t>
            </a:r>
            <a:r>
              <a:rPr lang="en-US" baseline="0" noProof="0" dirty="0" smtClean="0"/>
              <a:t> </a:t>
            </a:r>
            <a:r>
              <a:rPr lang="en-US" baseline="0" noProof="0" dirty="0" err="1" smtClean="0"/>
              <a:t>regjistron</a:t>
            </a:r>
            <a:r>
              <a:rPr lang="en-US" baseline="0" noProof="0" dirty="0" smtClean="0"/>
              <a:t> </a:t>
            </a:r>
            <a:r>
              <a:rPr lang="en-US" baseline="0" noProof="0" dirty="0" err="1" smtClean="0"/>
              <a:t>të</a:t>
            </a:r>
            <a:r>
              <a:rPr lang="en-US" baseline="0" noProof="0" dirty="0" smtClean="0"/>
              <a:t> </a:t>
            </a:r>
            <a:r>
              <a:rPr lang="en-US" baseline="0" noProof="0" dirty="0" err="1" smtClean="0"/>
              <a:t>gjitha</a:t>
            </a:r>
            <a:r>
              <a:rPr lang="en-US" baseline="0" noProof="0" dirty="0" smtClean="0"/>
              <a:t> </a:t>
            </a:r>
            <a:r>
              <a:rPr lang="en-US" baseline="0" noProof="0" dirty="0" err="1" smtClean="0"/>
              <a:t>transaksionet</a:t>
            </a:r>
            <a:r>
              <a:rPr lang="en-US" baseline="0" noProof="0" dirty="0" smtClean="0"/>
              <a:t> e </a:t>
            </a:r>
            <a:r>
              <a:rPr lang="en-US" baseline="0" noProof="0" dirty="0" err="1" smtClean="0"/>
              <a:t>bëra</a:t>
            </a:r>
            <a:r>
              <a:rPr lang="en-US" baseline="0" noProof="0" dirty="0" smtClean="0"/>
              <a:t> </a:t>
            </a:r>
            <a:r>
              <a:rPr lang="en-US" baseline="0" noProof="0" dirty="0" err="1" smtClean="0"/>
              <a:t>ndonjëherë</a:t>
            </a:r>
            <a:r>
              <a:rPr lang="en-US" baseline="0" noProof="0" dirty="0" smtClean="0"/>
              <a:t>. </a:t>
            </a:r>
            <a:r>
              <a:rPr lang="en-US" baseline="0" noProof="0" dirty="0" err="1" smtClean="0"/>
              <a:t>Zinxhiri</a:t>
            </a:r>
            <a:r>
              <a:rPr lang="en-US" baseline="0" noProof="0" dirty="0" smtClean="0"/>
              <a:t> </a:t>
            </a:r>
            <a:r>
              <a:rPr lang="en-US" baseline="0" noProof="0" dirty="0" err="1" smtClean="0"/>
              <a:t>i</a:t>
            </a:r>
            <a:r>
              <a:rPr lang="en-US" baseline="0" noProof="0" dirty="0" smtClean="0"/>
              <a:t> </a:t>
            </a:r>
            <a:r>
              <a:rPr lang="en-US" baseline="0" noProof="0" dirty="0" err="1" smtClean="0"/>
              <a:t>blloqeve</a:t>
            </a:r>
            <a:r>
              <a:rPr lang="en-US" baseline="0" noProof="0" dirty="0" smtClean="0"/>
              <a:t> </a:t>
            </a:r>
            <a:r>
              <a:rPr lang="en-US" baseline="0" noProof="0" dirty="0" err="1" smtClean="0"/>
              <a:t>ruhet</a:t>
            </a:r>
            <a:r>
              <a:rPr lang="en-US" baseline="0" noProof="0" dirty="0" smtClean="0"/>
              <a:t> </a:t>
            </a:r>
            <a:r>
              <a:rPr lang="en-US" baseline="0" noProof="0" dirty="0" err="1" smtClean="0"/>
              <a:t>në</a:t>
            </a:r>
            <a:r>
              <a:rPr lang="en-US" baseline="0" noProof="0" dirty="0" smtClean="0"/>
              <a:t> </a:t>
            </a:r>
            <a:r>
              <a:rPr lang="en-US" baseline="0" noProof="0" dirty="0" err="1" smtClean="0"/>
              <a:t>çdo</a:t>
            </a:r>
            <a:r>
              <a:rPr lang="en-US" baseline="0" noProof="0" dirty="0" smtClean="0"/>
              <a:t> </a:t>
            </a:r>
            <a:r>
              <a:rPr lang="en-US" baseline="0" noProof="0" dirty="0" err="1" smtClean="0"/>
              <a:t>klient</a:t>
            </a:r>
            <a:r>
              <a:rPr lang="en-US" baseline="0" noProof="0" dirty="0" smtClean="0"/>
              <a:t> </a:t>
            </a:r>
            <a:r>
              <a:rPr lang="en-US" baseline="0" noProof="0" dirty="0" err="1" smtClean="0"/>
              <a:t>të</a:t>
            </a:r>
            <a:r>
              <a:rPr lang="en-US" baseline="0" noProof="0" dirty="0" smtClean="0"/>
              <a:t> </a:t>
            </a:r>
            <a:r>
              <a:rPr lang="en-US" baseline="0" noProof="0" dirty="0" err="1" smtClean="0"/>
              <a:t>vetëm</a:t>
            </a:r>
            <a:r>
              <a:rPr lang="en-US" baseline="0" noProof="0" dirty="0" smtClean="0"/>
              <a:t> </a:t>
            </a:r>
            <a:r>
              <a:rPr lang="en-US" baseline="0" noProof="0" dirty="0" err="1" smtClean="0"/>
              <a:t>në</a:t>
            </a:r>
            <a:r>
              <a:rPr lang="en-US" baseline="0" noProof="0" dirty="0" smtClean="0"/>
              <a:t> </a:t>
            </a:r>
            <a:r>
              <a:rPr lang="en-US" baseline="0" noProof="0" dirty="0" err="1" smtClean="0"/>
              <a:t>rrjetin</a:t>
            </a:r>
            <a:r>
              <a:rPr lang="en-US" baseline="0" noProof="0" dirty="0" smtClean="0"/>
              <a:t> Bitcoin.</a:t>
            </a:r>
          </a:p>
          <a:p>
            <a:pPr algn="just"/>
            <a:endParaRPr lang="en-US" baseline="0" noProof="0" dirty="0" smtClean="0"/>
          </a:p>
          <a:p>
            <a:pPr algn="just"/>
            <a:r>
              <a:rPr lang="en-US" baseline="0" noProof="0" dirty="0" err="1" smtClean="0"/>
              <a:t>Siç</a:t>
            </a:r>
            <a:r>
              <a:rPr lang="en-US" baseline="0" noProof="0" dirty="0" smtClean="0"/>
              <a:t> </a:t>
            </a:r>
            <a:r>
              <a:rPr lang="en-US" baseline="0" noProof="0" dirty="0" err="1" smtClean="0"/>
              <a:t>tregon</a:t>
            </a:r>
            <a:r>
              <a:rPr lang="en-US" baseline="0" noProof="0" dirty="0" smtClean="0"/>
              <a:t> </a:t>
            </a:r>
            <a:r>
              <a:rPr lang="en-US" baseline="0" noProof="0" dirty="0" err="1" smtClean="0"/>
              <a:t>grafiku</a:t>
            </a:r>
            <a:r>
              <a:rPr lang="en-US" baseline="0" noProof="0" dirty="0" smtClean="0"/>
              <a:t> </a:t>
            </a:r>
            <a:r>
              <a:rPr lang="en-US" baseline="0" noProof="0" dirty="0" err="1" smtClean="0"/>
              <a:t>ka</a:t>
            </a:r>
            <a:r>
              <a:rPr lang="en-US" baseline="0" noProof="0" dirty="0" smtClean="0"/>
              <a:t> </a:t>
            </a:r>
            <a:r>
              <a:rPr lang="en-US" baseline="0" noProof="0" dirty="0" err="1" smtClean="0"/>
              <a:t>edhe</a:t>
            </a:r>
            <a:r>
              <a:rPr lang="en-US" baseline="0" noProof="0" dirty="0" smtClean="0"/>
              <a:t> </a:t>
            </a:r>
            <a:r>
              <a:rPr lang="en-US" baseline="0" noProof="0" dirty="0" err="1" smtClean="0"/>
              <a:t>marrës</a:t>
            </a:r>
            <a:r>
              <a:rPr lang="en-US" baseline="0" noProof="0" dirty="0" smtClean="0"/>
              <a:t> </a:t>
            </a:r>
            <a:r>
              <a:rPr lang="en-US" baseline="0" noProof="0" dirty="0" err="1" smtClean="0"/>
              <a:t>të</a:t>
            </a:r>
            <a:r>
              <a:rPr lang="en-US" baseline="0" noProof="0" dirty="0" smtClean="0"/>
              <a:t> </a:t>
            </a:r>
            <a:r>
              <a:rPr lang="en-US" baseline="0" noProof="0" dirty="0" err="1" smtClean="0"/>
              <a:t>tjerë</a:t>
            </a:r>
            <a:r>
              <a:rPr lang="en-US" baseline="0" noProof="0" dirty="0" smtClean="0"/>
              <a:t> </a:t>
            </a:r>
            <a:r>
              <a:rPr lang="en-US" baseline="0" noProof="0" dirty="0" err="1" smtClean="0"/>
              <a:t>të</a:t>
            </a:r>
            <a:r>
              <a:rPr lang="en-US" baseline="0" noProof="0" dirty="0" smtClean="0"/>
              <a:t> Bitcoin </a:t>
            </a:r>
            <a:r>
              <a:rPr lang="en-US" baseline="0" noProof="0" dirty="0" err="1" smtClean="0"/>
              <a:t>dhe</a:t>
            </a:r>
            <a:r>
              <a:rPr lang="en-US" baseline="0" noProof="0" dirty="0" smtClean="0"/>
              <a:t> jo </a:t>
            </a:r>
            <a:r>
              <a:rPr lang="en-US" baseline="0" noProof="0" dirty="0" err="1" smtClean="0"/>
              <a:t>vetëm</a:t>
            </a:r>
            <a:r>
              <a:rPr lang="en-US" baseline="0" noProof="0" dirty="0" smtClean="0"/>
              <a:t> persona </a:t>
            </a:r>
            <a:r>
              <a:rPr lang="en-US" baseline="0" noProof="0" dirty="0" err="1" smtClean="0"/>
              <a:t>privatë</a:t>
            </a:r>
            <a:r>
              <a:rPr lang="en-US" baseline="0" noProof="0" dirty="0" smtClean="0"/>
              <a:t>. </a:t>
            </a:r>
            <a:r>
              <a:rPr lang="en-US" baseline="0" noProof="0" dirty="0" err="1" smtClean="0"/>
              <a:t>Një</a:t>
            </a:r>
            <a:r>
              <a:rPr lang="en-US" baseline="0" noProof="0" dirty="0" smtClean="0"/>
              <a:t> </a:t>
            </a:r>
            <a:r>
              <a:rPr lang="en-US" baseline="0" noProof="0" dirty="0" err="1" smtClean="0"/>
              <a:t>dërgues</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dërgojë</a:t>
            </a:r>
            <a:r>
              <a:rPr lang="en-US" baseline="0" noProof="0" dirty="0" smtClean="0"/>
              <a:t> Bitcoins e </a:t>
            </a:r>
            <a:r>
              <a:rPr lang="en-US" baseline="0" noProof="0" dirty="0" err="1" smtClean="0"/>
              <a:t>tij</a:t>
            </a:r>
            <a:r>
              <a:rPr lang="en-US" baseline="0" noProof="0" dirty="0" smtClean="0"/>
              <a:t> </a:t>
            </a:r>
            <a:r>
              <a:rPr lang="en-US" baseline="0" noProof="0" dirty="0" err="1" smtClean="0"/>
              <a:t>në</a:t>
            </a:r>
            <a:r>
              <a:rPr lang="en-US" baseline="0" noProof="0" dirty="0" smtClean="0"/>
              <a:t> </a:t>
            </a:r>
            <a:r>
              <a:rPr lang="en-US" baseline="0" noProof="0" dirty="0" err="1" smtClean="0"/>
              <a:t>Bankat</a:t>
            </a:r>
            <a:r>
              <a:rPr lang="en-US" baseline="0" noProof="0" dirty="0" smtClean="0"/>
              <a:t>, </a:t>
            </a:r>
            <a:r>
              <a:rPr lang="en-US" baseline="0" noProof="0" dirty="0" err="1" smtClean="0"/>
              <a:t>shërbimet</a:t>
            </a:r>
            <a:r>
              <a:rPr lang="en-US" baseline="0" noProof="0" dirty="0" smtClean="0"/>
              <a:t> e </a:t>
            </a:r>
            <a:r>
              <a:rPr lang="en-US" baseline="0" noProof="0" dirty="0" err="1" smtClean="0"/>
              <a:t>transferimit</a:t>
            </a:r>
            <a:r>
              <a:rPr lang="en-US" baseline="0" noProof="0" dirty="0" smtClean="0"/>
              <a:t> </a:t>
            </a:r>
            <a:r>
              <a:rPr lang="en-US" baseline="0" noProof="0" dirty="0" err="1" smtClean="0"/>
              <a:t>të</a:t>
            </a:r>
            <a:r>
              <a:rPr lang="en-US" baseline="0" noProof="0" dirty="0" smtClean="0"/>
              <a:t> </a:t>
            </a:r>
            <a:r>
              <a:rPr lang="en-US" baseline="0" noProof="0" dirty="0" err="1" smtClean="0"/>
              <a:t>parave</a:t>
            </a:r>
            <a:r>
              <a:rPr lang="en-US" baseline="0" noProof="0" dirty="0" smtClean="0"/>
              <a:t> </a:t>
            </a:r>
            <a:r>
              <a:rPr lang="en-US" baseline="0" noProof="0" dirty="0" err="1" smtClean="0"/>
              <a:t>dhe</a:t>
            </a:r>
            <a:r>
              <a:rPr lang="en-US" baseline="0" noProof="0" dirty="0" smtClean="0"/>
              <a:t> </a:t>
            </a:r>
            <a:r>
              <a:rPr lang="en-US" baseline="0" noProof="0" dirty="0" err="1" smtClean="0"/>
              <a:t>shkëmbimet</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shkëmbyer</a:t>
            </a:r>
            <a:r>
              <a:rPr lang="en-US" baseline="0" noProof="0" dirty="0" smtClean="0"/>
              <a:t> Bitcoins me para </a:t>
            </a:r>
            <a:r>
              <a:rPr lang="en-US" baseline="0" noProof="0" dirty="0" err="1" smtClean="0"/>
              <a:t>të</a:t>
            </a:r>
            <a:r>
              <a:rPr lang="en-US" baseline="0" noProof="0" dirty="0" smtClean="0"/>
              <a:t> </a:t>
            </a:r>
            <a:r>
              <a:rPr lang="en-US" baseline="0" noProof="0" dirty="0" err="1" smtClean="0"/>
              <a:t>vërteta</a:t>
            </a:r>
            <a:r>
              <a:rPr lang="en-US" baseline="0" noProof="0" dirty="0" smtClean="0"/>
              <a:t> </a:t>
            </a:r>
            <a:r>
              <a:rPr lang="en-US" baseline="0" noProof="0" dirty="0" err="1" smtClean="0"/>
              <a:t>ose</a:t>
            </a:r>
            <a:r>
              <a:rPr lang="en-US" baseline="0" noProof="0" dirty="0" smtClean="0"/>
              <a:t> me </a:t>
            </a:r>
            <a:r>
              <a:rPr lang="en-US" baseline="0" noProof="0" dirty="0" err="1" smtClean="0"/>
              <a:t>monedha</a:t>
            </a:r>
            <a:r>
              <a:rPr lang="en-US" baseline="0" noProof="0" dirty="0" smtClean="0"/>
              <a:t> </a:t>
            </a:r>
            <a:r>
              <a:rPr lang="en-US" baseline="0" noProof="0" dirty="0" err="1" smtClean="0"/>
              <a:t>të</a:t>
            </a:r>
            <a:r>
              <a:rPr lang="en-US" baseline="0" noProof="0" dirty="0" smtClean="0"/>
              <a:t> </a:t>
            </a:r>
            <a:r>
              <a:rPr lang="en-US" baseline="0" noProof="0" dirty="0" err="1" smtClean="0"/>
              <a:t>tjera</a:t>
            </a:r>
            <a:r>
              <a:rPr lang="en-US" baseline="0" noProof="0" dirty="0" smtClean="0"/>
              <a:t> </a:t>
            </a:r>
            <a:r>
              <a:rPr lang="en-US" baseline="0" noProof="0" dirty="0" err="1" smtClean="0"/>
              <a:t>kripto</a:t>
            </a:r>
            <a:r>
              <a:rPr lang="en-US" baseline="0" noProof="0" dirty="0" smtClean="0"/>
              <a:t>. </a:t>
            </a:r>
            <a:r>
              <a:rPr lang="en-US" baseline="0" noProof="0" dirty="0" err="1" smtClean="0"/>
              <a:t>Dhe</a:t>
            </a:r>
            <a:r>
              <a:rPr lang="en-US" baseline="0" noProof="0" dirty="0" smtClean="0"/>
              <a:t> </a:t>
            </a:r>
            <a:r>
              <a:rPr lang="en-US" baseline="0" noProof="0" dirty="0" err="1" smtClean="0"/>
              <a:t>natyrisht</a:t>
            </a:r>
            <a:r>
              <a:rPr lang="en-US" baseline="0" noProof="0" dirty="0" smtClean="0"/>
              <a:t>: </a:t>
            </a:r>
            <a:r>
              <a:rPr lang="en-US" baseline="0" noProof="0" dirty="0" err="1" smtClean="0"/>
              <a:t>ka</a:t>
            </a:r>
            <a:r>
              <a:rPr lang="en-US" baseline="0" noProof="0" dirty="0" smtClean="0"/>
              <a:t> </a:t>
            </a:r>
            <a:r>
              <a:rPr lang="en-US" baseline="0" noProof="0" dirty="0" err="1" smtClean="0"/>
              <a:t>edhe</a:t>
            </a:r>
            <a:r>
              <a:rPr lang="en-US" baseline="0" noProof="0" dirty="0" smtClean="0"/>
              <a:t> </a:t>
            </a:r>
            <a:r>
              <a:rPr lang="en-US" baseline="0" noProof="0" dirty="0" err="1" smtClean="0"/>
              <a:t>një</a:t>
            </a:r>
            <a:r>
              <a:rPr lang="en-US" baseline="0" noProof="0" dirty="0" smtClean="0"/>
              <a:t> </a:t>
            </a:r>
            <a:r>
              <a:rPr lang="en-US" baseline="0" noProof="0" dirty="0" err="1" smtClean="0"/>
              <a:t>numër</a:t>
            </a:r>
            <a:r>
              <a:rPr lang="en-US" baseline="0" noProof="0" dirty="0" smtClean="0"/>
              <a:t> </a:t>
            </a:r>
            <a:r>
              <a:rPr lang="en-US" baseline="0" noProof="0" dirty="0" err="1" smtClean="0"/>
              <a:t>dyqanesh</a:t>
            </a:r>
            <a:r>
              <a:rPr lang="en-US" baseline="0" noProof="0" dirty="0" smtClean="0"/>
              <a:t>, </a:t>
            </a:r>
            <a:r>
              <a:rPr lang="en-US" baseline="0" noProof="0" dirty="0" err="1" smtClean="0"/>
              <a:t>si</a:t>
            </a:r>
            <a:r>
              <a:rPr lang="en-US" baseline="0" noProof="0" dirty="0" smtClean="0"/>
              <a:t> </a:t>
            </a:r>
            <a:r>
              <a:rPr lang="en-US" baseline="0" noProof="0" dirty="0" err="1" smtClean="0"/>
              <a:t>në</a:t>
            </a:r>
            <a:r>
              <a:rPr lang="en-US" baseline="0" noProof="0" dirty="0" smtClean="0"/>
              <a:t> internet </a:t>
            </a:r>
            <a:r>
              <a:rPr lang="en-US" baseline="0" noProof="0" dirty="0" err="1" smtClean="0"/>
              <a:t>dhe</a:t>
            </a:r>
            <a:r>
              <a:rPr lang="en-US" baseline="0" noProof="0" dirty="0" smtClean="0"/>
              <a:t> </a:t>
            </a:r>
            <a:r>
              <a:rPr lang="en-US" baseline="0" noProof="0" dirty="0" err="1" smtClean="0"/>
              <a:t>në</a:t>
            </a:r>
            <a:r>
              <a:rPr lang="en-US" baseline="0" noProof="0" dirty="0" smtClean="0"/>
              <a:t> </a:t>
            </a:r>
            <a:r>
              <a:rPr lang="en-US" baseline="0" noProof="0" dirty="0" err="1" smtClean="0"/>
              <a:t>jetën</a:t>
            </a:r>
            <a:r>
              <a:rPr lang="en-US" baseline="0" noProof="0" dirty="0" smtClean="0"/>
              <a:t> </a:t>
            </a:r>
            <a:r>
              <a:rPr lang="en-US" baseline="0" noProof="0" dirty="0" err="1" smtClean="0"/>
              <a:t>reale</a:t>
            </a:r>
            <a:r>
              <a:rPr lang="en-US" baseline="0" noProof="0" dirty="0" smtClean="0"/>
              <a:t>, </a:t>
            </a:r>
            <a:r>
              <a:rPr lang="en-US" baseline="0" noProof="0" dirty="0" err="1" smtClean="0"/>
              <a:t>që</a:t>
            </a:r>
            <a:r>
              <a:rPr lang="en-US" baseline="0" noProof="0" dirty="0" smtClean="0"/>
              <a:t> e </a:t>
            </a:r>
            <a:r>
              <a:rPr lang="en-US" baseline="0" noProof="0" dirty="0" err="1" smtClean="0"/>
              <a:t>pranojnë</a:t>
            </a:r>
            <a:r>
              <a:rPr lang="en-US" baseline="0" noProof="0" dirty="0" smtClean="0"/>
              <a:t> Bitcoin-in </a:t>
            </a:r>
            <a:r>
              <a:rPr lang="en-US" baseline="0" noProof="0" dirty="0" err="1" smtClean="0"/>
              <a:t>si</a:t>
            </a:r>
            <a:r>
              <a:rPr lang="en-US" baseline="0" noProof="0" dirty="0" smtClean="0"/>
              <a:t> </a:t>
            </a:r>
            <a:r>
              <a:rPr lang="en-US" baseline="0" noProof="0" dirty="0" err="1" smtClean="0"/>
              <a:t>pagesë</a:t>
            </a:r>
            <a:r>
              <a:rPr lang="en-US" baseline="0" noProof="0" dirty="0" smtClean="0"/>
              <a:t> </a:t>
            </a:r>
            <a:r>
              <a:rPr lang="en-US" baseline="0" noProof="0" dirty="0" err="1" smtClean="0"/>
              <a:t>për</a:t>
            </a:r>
            <a:r>
              <a:rPr lang="en-US" baseline="0" noProof="0" dirty="0" smtClean="0"/>
              <a:t> </a:t>
            </a:r>
            <a:r>
              <a:rPr lang="en-US" baseline="0" noProof="0" dirty="0" err="1" smtClean="0"/>
              <a:t>produktet</a:t>
            </a:r>
            <a:r>
              <a:rPr lang="en-US" baseline="0" noProof="0" dirty="0" smtClean="0"/>
              <a:t> </a:t>
            </a:r>
            <a:r>
              <a:rPr lang="en-US" baseline="0" noProof="0" dirty="0" err="1" smtClean="0"/>
              <a:t>dhe</a:t>
            </a:r>
            <a:r>
              <a:rPr lang="en-US" baseline="0" noProof="0" dirty="0" smtClean="0"/>
              <a:t> </a:t>
            </a:r>
            <a:r>
              <a:rPr lang="en-US" baseline="0" noProof="0" dirty="0" err="1" smtClean="0"/>
              <a:t>shërbimet</a:t>
            </a:r>
            <a:r>
              <a:rPr lang="en-US" baseline="0" noProof="0" dirty="0" smtClean="0"/>
              <a:t> e </a:t>
            </a:r>
            <a:r>
              <a:rPr lang="en-US" baseline="0" noProof="0" dirty="0" err="1" smtClean="0"/>
              <a:t>tyre</a:t>
            </a:r>
            <a:r>
              <a:rPr lang="en-US"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138</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baseline="0" noProof="0" dirty="0" err="1" smtClean="0"/>
              <a:t>Këto</a:t>
            </a:r>
            <a:r>
              <a:rPr lang="en-US" baseline="0" noProof="0" dirty="0" smtClean="0"/>
              <a:t> </a:t>
            </a:r>
            <a:r>
              <a:rPr lang="en-US" baseline="0" noProof="0" dirty="0" err="1" smtClean="0"/>
              <a:t>janë</a:t>
            </a:r>
            <a:r>
              <a:rPr lang="en-US" baseline="0" noProof="0" dirty="0" smtClean="0"/>
              <a:t> </a:t>
            </a:r>
            <a:r>
              <a:rPr lang="en-US" baseline="0" noProof="0" dirty="0" err="1" smtClean="0"/>
              <a:t>disa</a:t>
            </a:r>
            <a:r>
              <a:rPr lang="en-US" baseline="0" noProof="0" dirty="0" smtClean="0"/>
              <a:t> </a:t>
            </a:r>
            <a:r>
              <a:rPr lang="en-US" baseline="0" noProof="0" dirty="0" err="1" smtClean="0"/>
              <a:t>shpjegime</a:t>
            </a:r>
            <a:r>
              <a:rPr lang="en-US" baseline="0" noProof="0" dirty="0" smtClean="0"/>
              <a:t> </a:t>
            </a:r>
            <a:r>
              <a:rPr lang="en-US" baseline="0" noProof="0" dirty="0" err="1" smtClean="0"/>
              <a:t>për</a:t>
            </a:r>
            <a:r>
              <a:rPr lang="en-US" baseline="0" noProof="0" dirty="0" smtClean="0"/>
              <a:t> </a:t>
            </a:r>
            <a:r>
              <a:rPr lang="en-US" baseline="0" noProof="0" dirty="0" err="1" smtClean="0"/>
              <a:t>fjalorin</a:t>
            </a:r>
            <a:r>
              <a:rPr lang="en-US" baseline="0" noProof="0" dirty="0" smtClean="0"/>
              <a:t> </a:t>
            </a:r>
            <a:r>
              <a:rPr lang="en-US" baseline="0" noProof="0" dirty="0" err="1" smtClean="0"/>
              <a:t>që</a:t>
            </a:r>
            <a:r>
              <a:rPr lang="en-US" baseline="0" noProof="0" dirty="0" smtClean="0"/>
              <a:t> </a:t>
            </a:r>
            <a:r>
              <a:rPr lang="en-US" baseline="0" noProof="0" dirty="0" err="1" smtClean="0"/>
              <a:t>përdoret</a:t>
            </a:r>
            <a:r>
              <a:rPr lang="en-US" baseline="0" noProof="0" dirty="0" smtClean="0"/>
              <a:t> </a:t>
            </a:r>
            <a:r>
              <a:rPr lang="en-US" baseline="0" noProof="0" dirty="0" err="1" smtClean="0"/>
              <a:t>shpesh</a:t>
            </a:r>
            <a:r>
              <a:rPr lang="en-US" baseline="0" noProof="0" dirty="0" smtClean="0"/>
              <a:t> </a:t>
            </a:r>
            <a:r>
              <a:rPr lang="en-US" baseline="0" noProof="0" dirty="0" err="1" smtClean="0"/>
              <a:t>kur</a:t>
            </a:r>
            <a:r>
              <a:rPr lang="en-US" baseline="0" noProof="0" dirty="0" smtClean="0"/>
              <a:t> </a:t>
            </a:r>
            <a:r>
              <a:rPr lang="en-US" baseline="0" noProof="0" dirty="0" err="1" smtClean="0"/>
              <a:t>flitet</a:t>
            </a:r>
            <a:r>
              <a:rPr lang="en-US" baseline="0" noProof="0" dirty="0" smtClean="0"/>
              <a:t> </a:t>
            </a:r>
            <a:r>
              <a:rPr lang="en-US" baseline="0" noProof="0" dirty="0" err="1" smtClean="0"/>
              <a:t>për</a:t>
            </a:r>
            <a:r>
              <a:rPr lang="en-US" baseline="0" noProof="0" dirty="0" smtClean="0"/>
              <a:t> </a:t>
            </a:r>
            <a:r>
              <a:rPr lang="en-US" baseline="0" noProof="0" dirty="0" err="1" smtClean="0"/>
              <a:t>monedhat</a:t>
            </a:r>
            <a:r>
              <a:rPr lang="en-US" baseline="0" noProof="0" dirty="0" smtClean="0"/>
              <a:t> e </a:t>
            </a:r>
            <a:r>
              <a:rPr lang="en-US" baseline="0" noProof="0" dirty="0" err="1" smtClean="0"/>
              <a:t>kripto</a:t>
            </a:r>
            <a:r>
              <a:rPr lang="en-US" baseline="0" noProof="0" dirty="0" smtClean="0"/>
              <a:t>:</a:t>
            </a:r>
          </a:p>
          <a:p>
            <a:pPr algn="just"/>
            <a:endParaRPr lang="en-US" baseline="0" noProof="0" dirty="0" smtClean="0"/>
          </a:p>
          <a:p>
            <a:pPr marL="0" marR="0" lvl="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solidFill>
                  <a:schemeClr val="tx1"/>
                </a:solidFill>
              </a:rPr>
              <a:t>Një</a:t>
            </a:r>
            <a:r>
              <a:rPr lang="en-US" sz="1200" dirty="0" smtClean="0">
                <a:solidFill>
                  <a:schemeClr val="tx1"/>
                </a:solidFill>
              </a:rPr>
              <a:t> </a:t>
            </a:r>
            <a:r>
              <a:rPr lang="en-US" sz="1200" b="1" dirty="0" err="1" smtClean="0">
                <a:solidFill>
                  <a:schemeClr val="tx1"/>
                </a:solidFill>
              </a:rPr>
              <a:t>portofol</a:t>
            </a:r>
            <a:r>
              <a:rPr lang="en-US" sz="1200" dirty="0" smtClean="0">
                <a:solidFill>
                  <a:schemeClr val="tx1"/>
                </a:solidFill>
              </a:rPr>
              <a:t> </a:t>
            </a:r>
            <a:r>
              <a:rPr lang="en-US" sz="1200" dirty="0" err="1" smtClean="0">
                <a:solidFill>
                  <a:schemeClr val="tx1"/>
                </a:solidFill>
              </a:rPr>
              <a:t>është</a:t>
            </a:r>
            <a:r>
              <a:rPr lang="en-US" sz="1200" dirty="0" smtClean="0">
                <a:solidFill>
                  <a:schemeClr val="tx1"/>
                </a:solidFill>
              </a:rPr>
              <a:t> </a:t>
            </a:r>
            <a:r>
              <a:rPr lang="en-US" sz="1200" dirty="0" err="1" smtClean="0">
                <a:solidFill>
                  <a:schemeClr val="tx1"/>
                </a:solidFill>
              </a:rPr>
              <a:t>në</a:t>
            </a:r>
            <a:r>
              <a:rPr lang="en-US" sz="1200" dirty="0" smtClean="0">
                <a:solidFill>
                  <a:schemeClr val="tx1"/>
                </a:solidFill>
              </a:rPr>
              <a:t> </a:t>
            </a:r>
            <a:r>
              <a:rPr lang="en-US" sz="1200" dirty="0" err="1" smtClean="0">
                <a:solidFill>
                  <a:schemeClr val="tx1"/>
                </a:solidFill>
              </a:rPr>
              <a:t>njëfarë</a:t>
            </a:r>
            <a:r>
              <a:rPr lang="en-US" sz="1200" dirty="0" smtClean="0">
                <a:solidFill>
                  <a:schemeClr val="tx1"/>
                </a:solidFill>
              </a:rPr>
              <a:t> </a:t>
            </a:r>
            <a:r>
              <a:rPr lang="en-US" sz="1200" dirty="0" err="1" smtClean="0">
                <a:solidFill>
                  <a:schemeClr val="tx1"/>
                </a:solidFill>
              </a:rPr>
              <a:t>mënyre</a:t>
            </a:r>
            <a:r>
              <a:rPr lang="en-US" sz="1200" dirty="0" smtClean="0">
                <a:solidFill>
                  <a:schemeClr val="tx1"/>
                </a:solidFill>
              </a:rPr>
              <a:t> </a:t>
            </a:r>
            <a:r>
              <a:rPr lang="en-US" sz="1200" dirty="0" err="1" smtClean="0">
                <a:solidFill>
                  <a:schemeClr val="tx1"/>
                </a:solidFill>
              </a:rPr>
              <a:t>ekuivalenti</a:t>
            </a:r>
            <a:r>
              <a:rPr lang="en-US" sz="1200" dirty="0" smtClean="0">
                <a:solidFill>
                  <a:schemeClr val="tx1"/>
                </a:solidFill>
              </a:rPr>
              <a:t> </a:t>
            </a:r>
            <a:r>
              <a:rPr lang="en-US" sz="1200" dirty="0" err="1" smtClean="0">
                <a:solidFill>
                  <a:schemeClr val="tx1"/>
                </a:solidFill>
              </a:rPr>
              <a:t>i</a:t>
            </a:r>
            <a:r>
              <a:rPr lang="en-US" sz="1200" dirty="0" smtClean="0">
                <a:solidFill>
                  <a:schemeClr val="tx1"/>
                </a:solidFill>
              </a:rPr>
              <a:t> </a:t>
            </a:r>
            <a:r>
              <a:rPr lang="en-US" sz="1200" dirty="0" err="1" smtClean="0">
                <a:solidFill>
                  <a:schemeClr val="tx1"/>
                </a:solidFill>
              </a:rPr>
              <a:t>një</a:t>
            </a:r>
            <a:r>
              <a:rPr lang="en-US" sz="1200" dirty="0" smtClean="0">
                <a:solidFill>
                  <a:schemeClr val="tx1"/>
                </a:solidFill>
              </a:rPr>
              <a:t> </a:t>
            </a:r>
            <a:r>
              <a:rPr lang="en-US" sz="1200" dirty="0" err="1" smtClean="0">
                <a:solidFill>
                  <a:schemeClr val="tx1"/>
                </a:solidFill>
              </a:rPr>
              <a:t>llogarie</a:t>
            </a:r>
            <a:r>
              <a:rPr lang="en-US" sz="1200" dirty="0" smtClean="0">
                <a:solidFill>
                  <a:schemeClr val="tx1"/>
                </a:solidFill>
              </a:rPr>
              <a:t> </a:t>
            </a:r>
            <a:r>
              <a:rPr lang="en-US" sz="1200" dirty="0" err="1" smtClean="0">
                <a:solidFill>
                  <a:schemeClr val="tx1"/>
                </a:solidFill>
              </a:rPr>
              <a:t>bankare</a:t>
            </a:r>
            <a:r>
              <a:rPr lang="en-US" sz="1200" dirty="0" smtClean="0">
                <a:solidFill>
                  <a:schemeClr val="tx1"/>
                </a:solidFill>
              </a:rPr>
              <a:t>. </a:t>
            </a:r>
            <a:r>
              <a:rPr lang="en-US" sz="1200" dirty="0" err="1" smtClean="0">
                <a:solidFill>
                  <a:schemeClr val="tx1"/>
                </a:solidFill>
              </a:rPr>
              <a:t>Portofoli</a:t>
            </a:r>
            <a:r>
              <a:rPr lang="en-US" sz="1200" dirty="0" smtClean="0">
                <a:solidFill>
                  <a:schemeClr val="tx1"/>
                </a:solidFill>
              </a:rPr>
              <a:t> </a:t>
            </a:r>
            <a:r>
              <a:rPr lang="en-US" sz="1200" dirty="0" err="1" smtClean="0">
                <a:solidFill>
                  <a:schemeClr val="tx1"/>
                </a:solidFill>
              </a:rPr>
              <a:t>në</a:t>
            </a:r>
            <a:r>
              <a:rPr lang="en-US" sz="1200" dirty="0" smtClean="0">
                <a:solidFill>
                  <a:schemeClr val="tx1"/>
                </a:solidFill>
              </a:rPr>
              <a:t> </a:t>
            </a:r>
            <a:r>
              <a:rPr lang="en-US" sz="1200" dirty="0" err="1" smtClean="0">
                <a:solidFill>
                  <a:schemeClr val="tx1"/>
                </a:solidFill>
              </a:rPr>
              <a:t>të</a:t>
            </a:r>
            <a:r>
              <a:rPr lang="en-US" sz="1200" dirty="0" smtClean="0">
                <a:solidFill>
                  <a:schemeClr val="tx1"/>
                </a:solidFill>
              </a:rPr>
              <a:t> </a:t>
            </a:r>
            <a:r>
              <a:rPr lang="en-US" sz="1200" dirty="0" err="1" smtClean="0">
                <a:solidFill>
                  <a:schemeClr val="tx1"/>
                </a:solidFill>
              </a:rPr>
              <a:t>vërtetë</a:t>
            </a:r>
            <a:r>
              <a:rPr lang="en-US" sz="1200" dirty="0" smtClean="0">
                <a:solidFill>
                  <a:schemeClr val="tx1"/>
                </a:solidFill>
              </a:rPr>
              <a:t> </a:t>
            </a:r>
            <a:r>
              <a:rPr lang="en-US" sz="1200" dirty="0" err="1" smtClean="0">
                <a:solidFill>
                  <a:schemeClr val="tx1"/>
                </a:solidFill>
              </a:rPr>
              <a:t>përmban</a:t>
            </a:r>
            <a:r>
              <a:rPr lang="en-US" sz="1200" dirty="0" smtClean="0">
                <a:solidFill>
                  <a:schemeClr val="tx1"/>
                </a:solidFill>
              </a:rPr>
              <a:t> </a:t>
            </a:r>
            <a:r>
              <a:rPr lang="en-US" sz="1200" dirty="0" err="1" smtClean="0">
                <a:solidFill>
                  <a:schemeClr val="tx1"/>
                </a:solidFill>
              </a:rPr>
              <a:t>çelësat</a:t>
            </a:r>
            <a:r>
              <a:rPr lang="en-US" sz="1200" dirty="0" smtClean="0">
                <a:solidFill>
                  <a:schemeClr val="tx1"/>
                </a:solidFill>
              </a:rPr>
              <a:t> </a:t>
            </a:r>
            <a:r>
              <a:rPr lang="en-US" sz="1200" dirty="0" err="1" smtClean="0">
                <a:solidFill>
                  <a:schemeClr val="tx1"/>
                </a:solidFill>
              </a:rPr>
              <a:t>privatë</a:t>
            </a:r>
            <a:r>
              <a:rPr lang="en-US" sz="1200" dirty="0" smtClean="0">
                <a:solidFill>
                  <a:schemeClr val="tx1"/>
                </a:solidFill>
              </a:rPr>
              <a:t> </a:t>
            </a:r>
            <a:r>
              <a:rPr lang="en-US" sz="1200" dirty="0" err="1" smtClean="0">
                <a:solidFill>
                  <a:schemeClr val="tx1"/>
                </a:solidFill>
              </a:rPr>
              <a:t>të</a:t>
            </a:r>
            <a:r>
              <a:rPr lang="en-US" sz="1200" dirty="0" smtClean="0">
                <a:solidFill>
                  <a:schemeClr val="tx1"/>
                </a:solidFill>
              </a:rPr>
              <a:t> </a:t>
            </a:r>
            <a:r>
              <a:rPr lang="en-US" sz="1200" dirty="0" err="1" smtClean="0">
                <a:solidFill>
                  <a:schemeClr val="tx1"/>
                </a:solidFill>
              </a:rPr>
              <a:t>pronarit</a:t>
            </a:r>
            <a:r>
              <a:rPr lang="en-US" sz="1200" dirty="0" smtClean="0">
                <a:solidFill>
                  <a:schemeClr val="tx1"/>
                </a:solidFill>
              </a:rPr>
              <a:t> </a:t>
            </a:r>
            <a:r>
              <a:rPr lang="en-US" sz="1200" dirty="0" err="1" smtClean="0">
                <a:solidFill>
                  <a:schemeClr val="tx1"/>
                </a:solidFill>
              </a:rPr>
              <a:t>që</a:t>
            </a:r>
            <a:r>
              <a:rPr lang="en-US" sz="1200" dirty="0" smtClean="0">
                <a:solidFill>
                  <a:schemeClr val="tx1"/>
                </a:solidFill>
              </a:rPr>
              <a:t> </a:t>
            </a:r>
            <a:r>
              <a:rPr lang="en-US" sz="1200" dirty="0" err="1" smtClean="0">
                <a:solidFill>
                  <a:schemeClr val="tx1"/>
                </a:solidFill>
              </a:rPr>
              <a:t>i</a:t>
            </a:r>
            <a:r>
              <a:rPr lang="en-US" sz="1200" dirty="0" smtClean="0">
                <a:solidFill>
                  <a:schemeClr val="tx1"/>
                </a:solidFill>
              </a:rPr>
              <a:t> </a:t>
            </a:r>
            <a:r>
              <a:rPr lang="en-US" sz="1200" dirty="0" err="1" smtClean="0">
                <a:solidFill>
                  <a:schemeClr val="tx1"/>
                </a:solidFill>
              </a:rPr>
              <a:t>lejojnë</a:t>
            </a:r>
            <a:r>
              <a:rPr lang="en-US" sz="1200" dirty="0" smtClean="0">
                <a:solidFill>
                  <a:schemeClr val="tx1"/>
                </a:solidFill>
              </a:rPr>
              <a:t> </a:t>
            </a:r>
            <a:r>
              <a:rPr lang="en-US" sz="1200" dirty="0" err="1" smtClean="0">
                <a:solidFill>
                  <a:schemeClr val="tx1"/>
                </a:solidFill>
              </a:rPr>
              <a:t>atij</a:t>
            </a:r>
            <a:r>
              <a:rPr lang="en-US" sz="1200" dirty="0" smtClean="0">
                <a:solidFill>
                  <a:schemeClr val="tx1"/>
                </a:solidFill>
              </a:rPr>
              <a:t> </a:t>
            </a:r>
            <a:r>
              <a:rPr lang="en-US" sz="1200" dirty="0" err="1" smtClean="0">
                <a:solidFill>
                  <a:schemeClr val="tx1"/>
                </a:solidFill>
              </a:rPr>
              <a:t>të</a:t>
            </a:r>
            <a:r>
              <a:rPr lang="en-US" sz="1200" dirty="0" smtClean="0">
                <a:solidFill>
                  <a:schemeClr val="tx1"/>
                </a:solidFill>
              </a:rPr>
              <a:t> </a:t>
            </a:r>
            <a:r>
              <a:rPr lang="en-US" sz="1200" dirty="0" err="1" smtClean="0">
                <a:solidFill>
                  <a:schemeClr val="tx1"/>
                </a:solidFill>
              </a:rPr>
              <a:t>shpenzojë</a:t>
            </a:r>
            <a:r>
              <a:rPr lang="en-US" sz="1200" dirty="0" smtClean="0">
                <a:solidFill>
                  <a:schemeClr val="tx1"/>
                </a:solidFill>
              </a:rPr>
              <a:t> </a:t>
            </a:r>
            <a:r>
              <a:rPr lang="en-US" sz="1200" dirty="0" err="1" smtClean="0">
                <a:solidFill>
                  <a:schemeClr val="tx1"/>
                </a:solidFill>
              </a:rPr>
              <a:t>monedhat</a:t>
            </a:r>
            <a:r>
              <a:rPr lang="en-US" sz="1200" dirty="0" smtClean="0">
                <a:solidFill>
                  <a:schemeClr val="tx1"/>
                </a:solidFill>
              </a:rPr>
              <a:t> e </a:t>
            </a:r>
            <a:r>
              <a:rPr lang="en-US" sz="1200" dirty="0" err="1" smtClean="0">
                <a:solidFill>
                  <a:schemeClr val="tx1"/>
                </a:solidFill>
              </a:rPr>
              <a:t>dhëna</a:t>
            </a:r>
            <a:r>
              <a:rPr lang="en-US" sz="1200" dirty="0" smtClean="0">
                <a:solidFill>
                  <a:schemeClr val="tx1"/>
                </a:solidFill>
              </a:rPr>
              <a:t> </a:t>
            </a:r>
            <a:r>
              <a:rPr lang="en-US" sz="1200" dirty="0" err="1" smtClean="0">
                <a:solidFill>
                  <a:schemeClr val="tx1"/>
                </a:solidFill>
              </a:rPr>
              <a:t>në</a:t>
            </a:r>
            <a:r>
              <a:rPr lang="en-US" sz="1200" dirty="0" smtClean="0">
                <a:solidFill>
                  <a:schemeClr val="tx1"/>
                </a:solidFill>
              </a:rPr>
              <a:t> </a:t>
            </a:r>
            <a:r>
              <a:rPr lang="en-US" sz="1200" dirty="0" err="1" smtClean="0">
                <a:solidFill>
                  <a:schemeClr val="tx1"/>
                </a:solidFill>
              </a:rPr>
              <a:t>adresën</a:t>
            </a:r>
            <a:r>
              <a:rPr lang="en-US" sz="1200" dirty="0" smtClean="0">
                <a:solidFill>
                  <a:schemeClr val="tx1"/>
                </a:solidFill>
              </a:rPr>
              <a:t> e </a:t>
            </a:r>
            <a:r>
              <a:rPr lang="en-US" sz="1200" dirty="0" err="1" smtClean="0">
                <a:solidFill>
                  <a:schemeClr val="tx1"/>
                </a:solidFill>
              </a:rPr>
              <a:t>tij</a:t>
            </a:r>
            <a:r>
              <a:rPr lang="en-US" sz="1200" dirty="0" smtClean="0">
                <a:solidFill>
                  <a:schemeClr val="tx1"/>
                </a:solidFill>
              </a:rPr>
              <a:t> </a:t>
            </a:r>
            <a:r>
              <a:rPr lang="en-US" sz="1200" dirty="0" err="1" smtClean="0">
                <a:solidFill>
                  <a:schemeClr val="tx1"/>
                </a:solidFill>
              </a:rPr>
              <a:t>në</a:t>
            </a:r>
            <a:r>
              <a:rPr lang="en-US" sz="1200" dirty="0" smtClean="0">
                <a:solidFill>
                  <a:schemeClr val="tx1"/>
                </a:solidFill>
              </a:rPr>
              <a:t> </a:t>
            </a:r>
            <a:r>
              <a:rPr lang="en-US" sz="1200" dirty="0" err="1" smtClean="0">
                <a:solidFill>
                  <a:schemeClr val="tx1"/>
                </a:solidFill>
              </a:rPr>
              <a:t>bllokun</a:t>
            </a:r>
            <a:r>
              <a:rPr lang="en-US" sz="1200" dirty="0" smtClean="0">
                <a:solidFill>
                  <a:schemeClr val="tx1"/>
                </a:solidFill>
              </a:rPr>
              <a:t> e </a:t>
            </a:r>
            <a:r>
              <a:rPr lang="en-US" sz="1200" dirty="0" err="1" smtClean="0">
                <a:solidFill>
                  <a:schemeClr val="tx1"/>
                </a:solidFill>
              </a:rPr>
              <a:t>zinxhirit</a:t>
            </a:r>
            <a:r>
              <a:rPr lang="en-US" sz="1200" dirty="0" smtClean="0">
                <a:solidFill>
                  <a:schemeClr val="tx1"/>
                </a:solidFill>
              </a:rPr>
              <a:t> (</a:t>
            </a:r>
            <a:r>
              <a:rPr lang="en-US" sz="1200" dirty="0" err="1" smtClean="0">
                <a:solidFill>
                  <a:schemeClr val="tx1"/>
                </a:solidFill>
              </a:rPr>
              <a:t>të</a:t>
            </a:r>
            <a:r>
              <a:rPr lang="en-US" sz="1200" dirty="0" smtClean="0">
                <a:solidFill>
                  <a:schemeClr val="tx1"/>
                </a:solidFill>
              </a:rPr>
              <a:t> </a:t>
            </a:r>
            <a:r>
              <a:rPr lang="en-US" sz="1200" dirty="0" err="1" smtClean="0">
                <a:solidFill>
                  <a:schemeClr val="tx1"/>
                </a:solidFill>
              </a:rPr>
              <a:t>krahasueshëm</a:t>
            </a:r>
            <a:r>
              <a:rPr lang="en-US" sz="1200" dirty="0" smtClean="0">
                <a:solidFill>
                  <a:schemeClr val="tx1"/>
                </a:solidFill>
              </a:rPr>
              <a:t> me PIN-in).</a:t>
            </a:r>
            <a:r>
              <a:rPr lang="en-US" baseline="0" noProof="0" dirty="0" smtClean="0"/>
              <a:t>.</a:t>
            </a:r>
          </a:p>
          <a:p>
            <a:pPr algn="just"/>
            <a:endParaRPr lang="en-US" baseline="0" noProof="0" dirty="0" smtClean="0"/>
          </a:p>
          <a:p>
            <a:pPr algn="just"/>
            <a:r>
              <a:rPr lang="en-US" sz="1200" dirty="0" err="1" smtClean="0">
                <a:solidFill>
                  <a:srgbClr val="000000"/>
                </a:solidFill>
              </a:rPr>
              <a:t>Një</a:t>
            </a:r>
            <a:r>
              <a:rPr lang="en-US" sz="1200" dirty="0" smtClean="0">
                <a:solidFill>
                  <a:srgbClr val="000000"/>
                </a:solidFill>
              </a:rPr>
              <a:t> </a:t>
            </a:r>
            <a:r>
              <a:rPr lang="en-US" sz="1200" b="1" dirty="0" err="1" smtClean="0">
                <a:solidFill>
                  <a:srgbClr val="000000"/>
                </a:solidFill>
              </a:rPr>
              <a:t>Regjistrues</a:t>
            </a:r>
            <a:r>
              <a:rPr lang="en-US" sz="1200" b="1" dirty="0" smtClean="0">
                <a:solidFill>
                  <a:srgbClr val="000000"/>
                </a:solidFill>
              </a:rPr>
              <a:t> </a:t>
            </a:r>
            <a:r>
              <a:rPr lang="en-US" sz="1200" dirty="0" err="1" smtClean="0">
                <a:solidFill>
                  <a:srgbClr val="000000"/>
                </a:solidFill>
              </a:rPr>
              <a:t>është</a:t>
            </a:r>
            <a:r>
              <a:rPr lang="en-US" sz="1200" dirty="0" smtClean="0">
                <a:solidFill>
                  <a:srgbClr val="000000"/>
                </a:solidFill>
              </a:rPr>
              <a:t> </a:t>
            </a:r>
            <a:r>
              <a:rPr lang="en-US" sz="1200" dirty="0" err="1" smtClean="0">
                <a:solidFill>
                  <a:srgbClr val="000000"/>
                </a:solidFill>
              </a:rPr>
              <a:t>një</a:t>
            </a:r>
            <a:r>
              <a:rPr lang="en-US" sz="1200" dirty="0" smtClean="0">
                <a:solidFill>
                  <a:srgbClr val="000000"/>
                </a:solidFill>
              </a:rPr>
              <a:t> person </a:t>
            </a:r>
            <a:r>
              <a:rPr lang="en-US" sz="1200" dirty="0" err="1" smtClean="0">
                <a:solidFill>
                  <a:srgbClr val="000000"/>
                </a:solidFill>
              </a:rPr>
              <a:t>që</a:t>
            </a:r>
            <a:r>
              <a:rPr lang="en-US" sz="1200" dirty="0" smtClean="0">
                <a:solidFill>
                  <a:srgbClr val="000000"/>
                </a:solidFill>
              </a:rPr>
              <a:t> </a:t>
            </a:r>
            <a:r>
              <a:rPr lang="en-US" sz="1200" dirty="0" err="1" smtClean="0">
                <a:solidFill>
                  <a:srgbClr val="000000"/>
                </a:solidFill>
              </a:rPr>
              <a:t>përdor</a:t>
            </a:r>
            <a:r>
              <a:rPr lang="en-US" sz="1200" dirty="0" smtClean="0">
                <a:solidFill>
                  <a:srgbClr val="000000"/>
                </a:solidFill>
              </a:rPr>
              <a:t> </a:t>
            </a:r>
            <a:r>
              <a:rPr lang="en-US" sz="1200" dirty="0" err="1" smtClean="0">
                <a:solidFill>
                  <a:srgbClr val="000000"/>
                </a:solidFill>
              </a:rPr>
              <a:t>kompjuterin</a:t>
            </a:r>
            <a:r>
              <a:rPr lang="en-US" sz="1200" dirty="0" smtClean="0">
                <a:solidFill>
                  <a:srgbClr val="000000"/>
                </a:solidFill>
              </a:rPr>
              <a:t> </a:t>
            </a:r>
            <a:r>
              <a:rPr lang="en-US" sz="1200" dirty="0" err="1" smtClean="0">
                <a:solidFill>
                  <a:srgbClr val="000000"/>
                </a:solidFill>
              </a:rPr>
              <a:t>për</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përpunuar</a:t>
            </a:r>
            <a:r>
              <a:rPr lang="en-US" sz="1200" dirty="0" smtClean="0">
                <a:solidFill>
                  <a:srgbClr val="000000"/>
                </a:solidFill>
              </a:rPr>
              <a:t> </a:t>
            </a:r>
            <a:r>
              <a:rPr lang="en-US" sz="1200" dirty="0" err="1" smtClean="0">
                <a:solidFill>
                  <a:srgbClr val="000000"/>
                </a:solidFill>
              </a:rPr>
              <a:t>llogaritjet</a:t>
            </a:r>
            <a:r>
              <a:rPr lang="en-US" sz="1200" dirty="0" smtClean="0">
                <a:solidFill>
                  <a:srgbClr val="000000"/>
                </a:solidFill>
              </a:rPr>
              <a:t> </a:t>
            </a:r>
            <a:r>
              <a:rPr lang="en-US" sz="1200" dirty="0" err="1" smtClean="0">
                <a:solidFill>
                  <a:srgbClr val="000000"/>
                </a:solidFill>
              </a:rPr>
              <a:t>matematikore</a:t>
            </a:r>
            <a:r>
              <a:rPr lang="en-US" sz="1200" dirty="0" smtClean="0">
                <a:solidFill>
                  <a:srgbClr val="000000"/>
                </a:solidFill>
              </a:rPr>
              <a:t> </a:t>
            </a:r>
            <a:r>
              <a:rPr lang="en-US" sz="1200" dirty="0" err="1" smtClean="0">
                <a:solidFill>
                  <a:srgbClr val="000000"/>
                </a:solidFill>
              </a:rPr>
              <a:t>për</a:t>
            </a:r>
            <a:r>
              <a:rPr lang="en-US" sz="1200" dirty="0" smtClean="0">
                <a:solidFill>
                  <a:srgbClr val="000000"/>
                </a:solidFill>
              </a:rPr>
              <a:t> </a:t>
            </a:r>
            <a:r>
              <a:rPr lang="en-US" sz="1200" dirty="0" err="1" smtClean="0">
                <a:solidFill>
                  <a:srgbClr val="000000"/>
                </a:solidFill>
              </a:rPr>
              <a:t>rrjetin</a:t>
            </a:r>
            <a:r>
              <a:rPr lang="en-US" sz="1200" dirty="0" smtClean="0">
                <a:solidFill>
                  <a:srgbClr val="000000"/>
                </a:solidFill>
              </a:rPr>
              <a:t> e </a:t>
            </a:r>
            <a:r>
              <a:rPr lang="en-US" sz="1200" dirty="0" err="1" smtClean="0">
                <a:solidFill>
                  <a:srgbClr val="000000"/>
                </a:solidFill>
              </a:rPr>
              <a:t>monedhave</a:t>
            </a:r>
            <a:r>
              <a:rPr lang="en-US" sz="1200" dirty="0" smtClean="0">
                <a:solidFill>
                  <a:srgbClr val="000000"/>
                </a:solidFill>
              </a:rPr>
              <a:t> </a:t>
            </a:r>
            <a:r>
              <a:rPr lang="en-US" sz="1200" dirty="0" err="1" smtClean="0">
                <a:solidFill>
                  <a:srgbClr val="000000"/>
                </a:solidFill>
              </a:rPr>
              <a:t>kripto</a:t>
            </a:r>
            <a:r>
              <a:rPr lang="en-US" sz="1200" dirty="0" smtClean="0">
                <a:solidFill>
                  <a:srgbClr val="000000"/>
                </a:solidFill>
              </a:rPr>
              <a:t>. </a:t>
            </a:r>
            <a:r>
              <a:rPr lang="en-US" sz="1200" dirty="0" err="1" smtClean="0">
                <a:solidFill>
                  <a:srgbClr val="000000"/>
                </a:solidFill>
              </a:rPr>
              <a:t>Këto</a:t>
            </a:r>
            <a:r>
              <a:rPr lang="en-US" sz="1200" dirty="0" smtClean="0">
                <a:solidFill>
                  <a:srgbClr val="000000"/>
                </a:solidFill>
              </a:rPr>
              <a:t> </a:t>
            </a:r>
            <a:r>
              <a:rPr lang="en-US" sz="1200" dirty="0" err="1" smtClean="0">
                <a:solidFill>
                  <a:srgbClr val="000000"/>
                </a:solidFill>
              </a:rPr>
              <a:t>veprime</a:t>
            </a:r>
            <a:r>
              <a:rPr lang="en-US" sz="1200" dirty="0" smtClean="0">
                <a:solidFill>
                  <a:srgbClr val="000000"/>
                </a:solidFill>
              </a:rPr>
              <a:t> </a:t>
            </a:r>
            <a:r>
              <a:rPr lang="en-US" sz="1200" dirty="0" err="1" smtClean="0">
                <a:solidFill>
                  <a:srgbClr val="000000"/>
                </a:solidFill>
              </a:rPr>
              <a:t>përdoren</a:t>
            </a:r>
            <a:r>
              <a:rPr lang="en-US" sz="1200" dirty="0" smtClean="0">
                <a:solidFill>
                  <a:srgbClr val="000000"/>
                </a:solidFill>
              </a:rPr>
              <a:t> </a:t>
            </a:r>
            <a:r>
              <a:rPr lang="en-US" sz="1200" dirty="0" err="1" smtClean="0">
                <a:solidFill>
                  <a:srgbClr val="000000"/>
                </a:solidFill>
              </a:rPr>
              <a:t>për</a:t>
            </a:r>
            <a:r>
              <a:rPr lang="en-US" sz="1200" dirty="0" smtClean="0">
                <a:solidFill>
                  <a:srgbClr val="000000"/>
                </a:solidFill>
              </a:rPr>
              <a:t> </a:t>
            </a:r>
            <a:r>
              <a:rPr lang="en-US" sz="1200" dirty="0" err="1" smtClean="0">
                <a:solidFill>
                  <a:srgbClr val="000000"/>
                </a:solidFill>
              </a:rPr>
              <a:t>konfirmimin</a:t>
            </a:r>
            <a:r>
              <a:rPr lang="en-US" sz="1200" dirty="0" smtClean="0">
                <a:solidFill>
                  <a:srgbClr val="000000"/>
                </a:solidFill>
              </a:rPr>
              <a:t> e </a:t>
            </a:r>
            <a:r>
              <a:rPr lang="en-US" sz="1200" dirty="0" err="1" smtClean="0">
                <a:solidFill>
                  <a:srgbClr val="000000"/>
                </a:solidFill>
              </a:rPr>
              <a:t>transaksione</a:t>
            </a:r>
            <a:r>
              <a:rPr lang="en-US" baseline="0" noProof="0" dirty="0" smtClean="0"/>
              <a:t>.</a:t>
            </a:r>
          </a:p>
          <a:p>
            <a:pPr algn="just"/>
            <a:endParaRPr lang="en-US" baseline="0" noProof="0" dirty="0" smtClean="0"/>
          </a:p>
          <a:p>
            <a:pPr algn="just"/>
            <a:r>
              <a:rPr lang="en-US" sz="1200" b="1" dirty="0" err="1" smtClean="0">
                <a:solidFill>
                  <a:srgbClr val="000000"/>
                </a:solidFill>
              </a:rPr>
              <a:t>Zinxhiri</a:t>
            </a:r>
            <a:r>
              <a:rPr lang="en-US" sz="1200" b="1" dirty="0" smtClean="0">
                <a:solidFill>
                  <a:srgbClr val="000000"/>
                </a:solidFill>
              </a:rPr>
              <a:t> </a:t>
            </a:r>
            <a:r>
              <a:rPr lang="en-US" sz="1200" b="1" dirty="0" err="1" smtClean="0">
                <a:solidFill>
                  <a:srgbClr val="000000"/>
                </a:solidFill>
              </a:rPr>
              <a:t>i</a:t>
            </a:r>
            <a:r>
              <a:rPr lang="en-US" sz="1200" b="1" dirty="0" smtClean="0">
                <a:solidFill>
                  <a:srgbClr val="000000"/>
                </a:solidFill>
              </a:rPr>
              <a:t> </a:t>
            </a:r>
            <a:r>
              <a:rPr lang="en-US" sz="1200" b="1" dirty="0" err="1" smtClean="0">
                <a:solidFill>
                  <a:srgbClr val="000000"/>
                </a:solidFill>
              </a:rPr>
              <a:t>blloqeve</a:t>
            </a:r>
            <a:r>
              <a:rPr lang="en-US" sz="1200" b="1" dirty="0" smtClean="0">
                <a:solidFill>
                  <a:srgbClr val="000000"/>
                </a:solidFill>
              </a:rPr>
              <a:t> </a:t>
            </a:r>
            <a:r>
              <a:rPr lang="en-US" sz="1200" dirty="0" err="1" smtClean="0">
                <a:solidFill>
                  <a:srgbClr val="000000"/>
                </a:solidFill>
              </a:rPr>
              <a:t>ësht</a:t>
            </a:r>
            <a:r>
              <a:rPr lang="en-US" sz="1200" dirty="0" smtClean="0">
                <a:solidFill>
                  <a:srgbClr val="000000"/>
                </a:solidFill>
              </a:rPr>
              <a:t> </a:t>
            </a:r>
            <a:r>
              <a:rPr lang="en-US" sz="1200" dirty="0" err="1" smtClean="0">
                <a:solidFill>
                  <a:srgbClr val="000000"/>
                </a:solidFill>
              </a:rPr>
              <a:t>është</a:t>
            </a:r>
            <a:r>
              <a:rPr lang="en-US" sz="1200" dirty="0" smtClean="0">
                <a:solidFill>
                  <a:srgbClr val="000000"/>
                </a:solidFill>
              </a:rPr>
              <a:t> </a:t>
            </a:r>
            <a:r>
              <a:rPr lang="en-US" sz="1200" dirty="0" err="1" smtClean="0">
                <a:solidFill>
                  <a:srgbClr val="000000"/>
                </a:solidFill>
              </a:rPr>
              <a:t>një</a:t>
            </a:r>
            <a:r>
              <a:rPr lang="en-US" sz="1200" dirty="0" smtClean="0">
                <a:solidFill>
                  <a:srgbClr val="000000"/>
                </a:solidFill>
              </a:rPr>
              <a:t> </a:t>
            </a:r>
            <a:r>
              <a:rPr lang="en-US" sz="1200" dirty="0" err="1" smtClean="0">
                <a:solidFill>
                  <a:srgbClr val="000000"/>
                </a:solidFill>
              </a:rPr>
              <a:t>regjistër</a:t>
            </a:r>
            <a:r>
              <a:rPr lang="en-US" sz="1200" dirty="0" smtClean="0">
                <a:solidFill>
                  <a:srgbClr val="000000"/>
                </a:solidFill>
              </a:rPr>
              <a:t> </a:t>
            </a:r>
            <a:r>
              <a:rPr lang="en-US" sz="1200" dirty="0" err="1" smtClean="0">
                <a:solidFill>
                  <a:srgbClr val="000000"/>
                </a:solidFill>
              </a:rPr>
              <a:t>publik</a:t>
            </a:r>
            <a:r>
              <a:rPr lang="en-US" sz="1200" dirty="0" smtClean="0">
                <a:solidFill>
                  <a:srgbClr val="000000"/>
                </a:solidFill>
              </a:rPr>
              <a:t> </a:t>
            </a:r>
            <a:r>
              <a:rPr lang="en-US" sz="1200" dirty="0" err="1" smtClean="0">
                <a:solidFill>
                  <a:srgbClr val="000000"/>
                </a:solidFill>
              </a:rPr>
              <a:t>i</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gjitha</a:t>
            </a:r>
            <a:r>
              <a:rPr lang="en-US" sz="1200" dirty="0" smtClean="0">
                <a:solidFill>
                  <a:srgbClr val="000000"/>
                </a:solidFill>
              </a:rPr>
              <a:t> </a:t>
            </a:r>
            <a:r>
              <a:rPr lang="en-US" sz="1200" dirty="0" err="1" smtClean="0">
                <a:solidFill>
                  <a:srgbClr val="000000"/>
                </a:solidFill>
              </a:rPr>
              <a:t>transaksioneve</a:t>
            </a:r>
            <a:r>
              <a:rPr lang="en-US" sz="1200" dirty="0" smtClean="0">
                <a:solidFill>
                  <a:srgbClr val="000000"/>
                </a:solidFill>
              </a:rPr>
              <a:t> </a:t>
            </a:r>
            <a:r>
              <a:rPr lang="en-US" sz="1200" dirty="0" err="1" smtClean="0">
                <a:solidFill>
                  <a:srgbClr val="000000"/>
                </a:solidFill>
              </a:rPr>
              <a:t>në</a:t>
            </a:r>
            <a:r>
              <a:rPr lang="en-US" sz="1200" dirty="0" smtClean="0">
                <a:solidFill>
                  <a:srgbClr val="000000"/>
                </a:solidFill>
              </a:rPr>
              <a:t> </a:t>
            </a:r>
            <a:r>
              <a:rPr lang="en-US" sz="1200" dirty="0" err="1" smtClean="0">
                <a:solidFill>
                  <a:srgbClr val="000000"/>
                </a:solidFill>
              </a:rPr>
              <a:t>rrjetin</a:t>
            </a:r>
            <a:r>
              <a:rPr lang="en-US" sz="1200" dirty="0" smtClean="0">
                <a:solidFill>
                  <a:srgbClr val="000000"/>
                </a:solidFill>
              </a:rPr>
              <a:t> e </a:t>
            </a:r>
            <a:r>
              <a:rPr lang="en-US" sz="1200" dirty="0" err="1" smtClean="0">
                <a:solidFill>
                  <a:srgbClr val="000000"/>
                </a:solidFill>
              </a:rPr>
              <a:t>monedhës</a:t>
            </a:r>
            <a:r>
              <a:rPr lang="en-US" sz="1200" dirty="0" smtClean="0">
                <a:solidFill>
                  <a:srgbClr val="000000"/>
                </a:solidFill>
              </a:rPr>
              <a:t> </a:t>
            </a:r>
            <a:r>
              <a:rPr lang="en-US" sz="1200" dirty="0" err="1" smtClean="0">
                <a:solidFill>
                  <a:srgbClr val="000000"/>
                </a:solidFill>
              </a:rPr>
              <a:t>kripto</a:t>
            </a:r>
            <a:r>
              <a:rPr lang="en-US" sz="1200" dirty="0" smtClean="0">
                <a:solidFill>
                  <a:srgbClr val="000000"/>
                </a:solidFill>
              </a:rPr>
              <a:t>. </a:t>
            </a:r>
            <a:r>
              <a:rPr lang="en-US" sz="1200" dirty="0" err="1" smtClean="0">
                <a:solidFill>
                  <a:srgbClr val="000000"/>
                </a:solidFill>
              </a:rPr>
              <a:t>Ato</a:t>
            </a:r>
            <a:r>
              <a:rPr lang="en-US" sz="1200" dirty="0" smtClean="0">
                <a:solidFill>
                  <a:srgbClr val="000000"/>
                </a:solidFill>
              </a:rPr>
              <a:t> </a:t>
            </a:r>
            <a:r>
              <a:rPr lang="en-US" sz="1200" dirty="0" err="1" smtClean="0">
                <a:solidFill>
                  <a:srgbClr val="000000"/>
                </a:solidFill>
              </a:rPr>
              <a:t>ruhen</a:t>
            </a:r>
            <a:r>
              <a:rPr lang="en-US" sz="1200" dirty="0" smtClean="0">
                <a:solidFill>
                  <a:srgbClr val="000000"/>
                </a:solidFill>
              </a:rPr>
              <a:t> </a:t>
            </a:r>
            <a:r>
              <a:rPr lang="en-US" sz="1200" dirty="0" err="1" smtClean="0">
                <a:solidFill>
                  <a:srgbClr val="000000"/>
                </a:solidFill>
              </a:rPr>
              <a:t>në</a:t>
            </a:r>
            <a:r>
              <a:rPr lang="en-US" sz="1200" dirty="0" smtClean="0">
                <a:solidFill>
                  <a:srgbClr val="000000"/>
                </a:solidFill>
              </a:rPr>
              <a:t> rend </a:t>
            </a:r>
            <a:r>
              <a:rPr lang="en-US" sz="1200" dirty="0" err="1" smtClean="0">
                <a:solidFill>
                  <a:srgbClr val="000000"/>
                </a:solidFill>
              </a:rPr>
              <a:t>kronologjik</a:t>
            </a:r>
            <a:r>
              <a:rPr lang="en-US" sz="1200" dirty="0" smtClean="0">
                <a:solidFill>
                  <a:srgbClr val="000000"/>
                </a:solidFill>
              </a:rPr>
              <a:t>. </a:t>
            </a:r>
            <a:r>
              <a:rPr lang="en-US" sz="1200" dirty="0" err="1" smtClean="0">
                <a:solidFill>
                  <a:srgbClr val="000000"/>
                </a:solidFill>
              </a:rPr>
              <a:t>Blloku</a:t>
            </a:r>
            <a:r>
              <a:rPr lang="en-US" sz="1200" dirty="0" smtClean="0">
                <a:solidFill>
                  <a:srgbClr val="000000"/>
                </a:solidFill>
              </a:rPr>
              <a:t> </a:t>
            </a:r>
            <a:r>
              <a:rPr lang="en-US" sz="1200" dirty="0" err="1" smtClean="0">
                <a:solidFill>
                  <a:srgbClr val="000000"/>
                </a:solidFill>
              </a:rPr>
              <a:t>zinxhir</a:t>
            </a:r>
            <a:r>
              <a:rPr lang="en-US" sz="1200" dirty="0" smtClean="0">
                <a:solidFill>
                  <a:srgbClr val="000000"/>
                </a:solidFill>
              </a:rPr>
              <a:t> </a:t>
            </a:r>
            <a:r>
              <a:rPr lang="en-US" sz="1200" dirty="0" err="1" smtClean="0">
                <a:solidFill>
                  <a:srgbClr val="000000"/>
                </a:solidFill>
              </a:rPr>
              <a:t>ndahet</a:t>
            </a:r>
            <a:r>
              <a:rPr lang="en-US" sz="1200" dirty="0" smtClean="0">
                <a:solidFill>
                  <a:srgbClr val="000000"/>
                </a:solidFill>
              </a:rPr>
              <a:t> me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gjithë</a:t>
            </a:r>
            <a:r>
              <a:rPr lang="en-US" sz="1200" dirty="0" smtClean="0">
                <a:solidFill>
                  <a:srgbClr val="000000"/>
                </a:solidFill>
              </a:rPr>
              <a:t> </a:t>
            </a:r>
            <a:r>
              <a:rPr lang="en-US" sz="1200" dirty="0" err="1" smtClean="0">
                <a:solidFill>
                  <a:srgbClr val="000000"/>
                </a:solidFill>
              </a:rPr>
              <a:t>përdoruesit</a:t>
            </a:r>
            <a:r>
              <a:rPr lang="en-US" sz="1200" dirty="0" smtClean="0">
                <a:solidFill>
                  <a:srgbClr val="000000"/>
                </a:solidFill>
              </a:rPr>
              <a:t> e </a:t>
            </a:r>
            <a:r>
              <a:rPr lang="en-US" sz="1200" dirty="0" err="1" smtClean="0">
                <a:solidFill>
                  <a:srgbClr val="000000"/>
                </a:solidFill>
              </a:rPr>
              <a:t>atij</a:t>
            </a:r>
            <a:r>
              <a:rPr lang="en-US" sz="1200" dirty="0" smtClean="0">
                <a:solidFill>
                  <a:srgbClr val="000000"/>
                </a:solidFill>
              </a:rPr>
              <a:t> </a:t>
            </a:r>
            <a:r>
              <a:rPr lang="en-US" sz="1200" dirty="0" err="1" smtClean="0">
                <a:solidFill>
                  <a:srgbClr val="000000"/>
                </a:solidFill>
              </a:rPr>
              <a:t>rrjeti</a:t>
            </a:r>
            <a:r>
              <a:rPr lang="en-US" sz="1200" dirty="0" smtClean="0">
                <a:solidFill>
                  <a:srgbClr val="000000"/>
                </a:solidFill>
              </a:rPr>
              <a:t> </a:t>
            </a:r>
            <a:r>
              <a:rPr lang="en-US" sz="1200" dirty="0" err="1" smtClean="0">
                <a:solidFill>
                  <a:srgbClr val="000000"/>
                </a:solidFill>
              </a:rPr>
              <a:t>dhe</a:t>
            </a:r>
            <a:r>
              <a:rPr lang="en-US" sz="1200" dirty="0" smtClean="0">
                <a:solidFill>
                  <a:srgbClr val="000000"/>
                </a:solidFill>
              </a:rPr>
              <a:t> </a:t>
            </a:r>
            <a:r>
              <a:rPr lang="en-US" sz="1200" dirty="0" err="1" smtClean="0">
                <a:solidFill>
                  <a:srgbClr val="000000"/>
                </a:solidFill>
              </a:rPr>
              <a:t>përdoret</a:t>
            </a:r>
            <a:r>
              <a:rPr lang="en-US" sz="1200" dirty="0" smtClean="0">
                <a:solidFill>
                  <a:srgbClr val="000000"/>
                </a:solidFill>
              </a:rPr>
              <a:t> </a:t>
            </a:r>
            <a:r>
              <a:rPr lang="en-US" sz="1200" dirty="0" err="1" smtClean="0">
                <a:solidFill>
                  <a:srgbClr val="000000"/>
                </a:solidFill>
              </a:rPr>
              <a:t>për</a:t>
            </a:r>
            <a:r>
              <a:rPr lang="en-US" sz="1200" dirty="0" smtClean="0">
                <a:solidFill>
                  <a:srgbClr val="000000"/>
                </a:solidFill>
              </a:rPr>
              <a:t> </a:t>
            </a:r>
            <a:r>
              <a:rPr lang="en-US" sz="1200" dirty="0" err="1" smtClean="0">
                <a:solidFill>
                  <a:srgbClr val="000000"/>
                </a:solidFill>
              </a:rPr>
              <a:t>verifikimin</a:t>
            </a:r>
            <a:r>
              <a:rPr lang="en-US" sz="1200" dirty="0" smtClean="0">
                <a:solidFill>
                  <a:srgbClr val="000000"/>
                </a:solidFill>
              </a:rPr>
              <a:t> e </a:t>
            </a:r>
            <a:r>
              <a:rPr lang="en-US" sz="1200" dirty="0" err="1" smtClean="0">
                <a:solidFill>
                  <a:srgbClr val="000000"/>
                </a:solidFill>
              </a:rPr>
              <a:t>bilancit</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adresave</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portofolit</a:t>
            </a:r>
            <a:r>
              <a:rPr lang="en-US" baseline="0" noProof="0" dirty="0" smtClean="0"/>
              <a:t>.</a:t>
            </a:r>
          </a:p>
          <a:p>
            <a:pPr algn="just"/>
            <a:endParaRPr lang="en-US" baseline="0" noProof="0" dirty="0" smtClean="0"/>
          </a:p>
          <a:p>
            <a:pPr algn="just"/>
            <a:r>
              <a:rPr lang="en-US" sz="1200" b="1" dirty="0" err="1" smtClean="0">
                <a:solidFill>
                  <a:srgbClr val="000000"/>
                </a:solidFill>
              </a:rPr>
              <a:t>Çelësi</a:t>
            </a:r>
            <a:r>
              <a:rPr lang="en-US" sz="1200" b="1" dirty="0" smtClean="0">
                <a:solidFill>
                  <a:srgbClr val="000000"/>
                </a:solidFill>
              </a:rPr>
              <a:t> </a:t>
            </a:r>
            <a:r>
              <a:rPr lang="en-US" sz="1200" b="1" dirty="0" err="1" smtClean="0">
                <a:solidFill>
                  <a:srgbClr val="000000"/>
                </a:solidFill>
              </a:rPr>
              <a:t>privat</a:t>
            </a:r>
            <a:r>
              <a:rPr lang="en-US" sz="1200" b="1" dirty="0" smtClean="0">
                <a:solidFill>
                  <a:srgbClr val="000000"/>
                </a:solidFill>
              </a:rPr>
              <a:t> </a:t>
            </a:r>
            <a:r>
              <a:rPr lang="en-US" sz="1200" dirty="0" err="1" smtClean="0">
                <a:solidFill>
                  <a:srgbClr val="000000"/>
                </a:solidFill>
              </a:rPr>
              <a:t>është</a:t>
            </a:r>
            <a:r>
              <a:rPr lang="en-US" sz="1200" dirty="0" smtClean="0">
                <a:solidFill>
                  <a:srgbClr val="000000"/>
                </a:solidFill>
              </a:rPr>
              <a:t> </a:t>
            </a:r>
            <a:r>
              <a:rPr lang="en-US" sz="1200" dirty="0" err="1" smtClean="0">
                <a:solidFill>
                  <a:srgbClr val="000000"/>
                </a:solidFill>
              </a:rPr>
              <a:t>një</a:t>
            </a:r>
            <a:r>
              <a:rPr lang="en-US" sz="1200" dirty="0" smtClean="0">
                <a:solidFill>
                  <a:srgbClr val="000000"/>
                </a:solidFill>
              </a:rPr>
              <a:t> </a:t>
            </a:r>
            <a:r>
              <a:rPr lang="en-US" sz="1200" dirty="0" err="1" smtClean="0">
                <a:solidFill>
                  <a:srgbClr val="000000"/>
                </a:solidFill>
              </a:rPr>
              <a:t>pjesë</a:t>
            </a:r>
            <a:r>
              <a:rPr lang="en-US" sz="1200" dirty="0" smtClean="0">
                <a:solidFill>
                  <a:srgbClr val="000000"/>
                </a:solidFill>
              </a:rPr>
              <a:t> </a:t>
            </a:r>
            <a:r>
              <a:rPr lang="en-US" sz="1200" dirty="0" err="1" smtClean="0">
                <a:solidFill>
                  <a:srgbClr val="000000"/>
                </a:solidFill>
              </a:rPr>
              <a:t>sekrete</a:t>
            </a:r>
            <a:r>
              <a:rPr lang="en-US" sz="1200" dirty="0" smtClean="0">
                <a:solidFill>
                  <a:srgbClr val="000000"/>
                </a:solidFill>
              </a:rPr>
              <a:t> e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dhënave</a:t>
            </a:r>
            <a:r>
              <a:rPr lang="en-US" sz="1200" dirty="0" smtClean="0">
                <a:solidFill>
                  <a:srgbClr val="000000"/>
                </a:solidFill>
              </a:rPr>
              <a:t> </a:t>
            </a:r>
            <a:r>
              <a:rPr lang="en-US" sz="1200" dirty="0" err="1" smtClean="0">
                <a:solidFill>
                  <a:srgbClr val="000000"/>
                </a:solidFill>
              </a:rPr>
              <a:t>që</a:t>
            </a:r>
            <a:r>
              <a:rPr lang="en-US" sz="1200" dirty="0" smtClean="0">
                <a:solidFill>
                  <a:srgbClr val="000000"/>
                </a:solidFill>
              </a:rPr>
              <a:t> </a:t>
            </a:r>
            <a:r>
              <a:rPr lang="en-US" sz="1200" dirty="0" err="1" smtClean="0">
                <a:solidFill>
                  <a:srgbClr val="000000"/>
                </a:solidFill>
              </a:rPr>
              <a:t>provon</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drejtën</a:t>
            </a:r>
            <a:r>
              <a:rPr lang="en-US" sz="1200" dirty="0" smtClean="0">
                <a:solidFill>
                  <a:srgbClr val="000000"/>
                </a:solidFill>
              </a:rPr>
              <a:t> e </a:t>
            </a:r>
            <a:r>
              <a:rPr lang="en-US" sz="1200" dirty="0" err="1" smtClean="0">
                <a:solidFill>
                  <a:srgbClr val="000000"/>
                </a:solidFill>
              </a:rPr>
              <a:t>dikujt</a:t>
            </a:r>
            <a:r>
              <a:rPr lang="en-US" sz="1200" dirty="0" smtClean="0">
                <a:solidFill>
                  <a:srgbClr val="000000"/>
                </a:solidFill>
              </a:rPr>
              <a:t> </a:t>
            </a:r>
            <a:r>
              <a:rPr lang="en-US" sz="1200" dirty="0" err="1" smtClean="0">
                <a:solidFill>
                  <a:srgbClr val="000000"/>
                </a:solidFill>
              </a:rPr>
              <a:t>për</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shpenzuar</a:t>
            </a:r>
            <a:r>
              <a:rPr lang="en-US" sz="1200" dirty="0" smtClean="0">
                <a:solidFill>
                  <a:srgbClr val="000000"/>
                </a:solidFill>
              </a:rPr>
              <a:t> </a:t>
            </a:r>
            <a:r>
              <a:rPr lang="en-US" sz="1200" dirty="0" err="1" smtClean="0">
                <a:solidFill>
                  <a:srgbClr val="000000"/>
                </a:solidFill>
              </a:rPr>
              <a:t>monedha</a:t>
            </a:r>
            <a:r>
              <a:rPr lang="en-US" sz="1200" dirty="0" smtClean="0">
                <a:solidFill>
                  <a:srgbClr val="000000"/>
                </a:solidFill>
              </a:rPr>
              <a:t> </a:t>
            </a:r>
            <a:r>
              <a:rPr lang="en-US" sz="1200" dirty="0" err="1" smtClean="0">
                <a:solidFill>
                  <a:srgbClr val="000000"/>
                </a:solidFill>
              </a:rPr>
              <a:t>nga</a:t>
            </a:r>
            <a:r>
              <a:rPr lang="en-US" sz="1200" dirty="0" smtClean="0">
                <a:solidFill>
                  <a:srgbClr val="000000"/>
                </a:solidFill>
              </a:rPr>
              <a:t> </a:t>
            </a:r>
            <a:r>
              <a:rPr lang="en-US" sz="1200" dirty="0" err="1" smtClean="0">
                <a:solidFill>
                  <a:srgbClr val="000000"/>
                </a:solidFill>
              </a:rPr>
              <a:t>një</a:t>
            </a:r>
            <a:r>
              <a:rPr lang="en-US" sz="1200" dirty="0" smtClean="0">
                <a:solidFill>
                  <a:srgbClr val="000000"/>
                </a:solidFill>
              </a:rPr>
              <a:t> </a:t>
            </a:r>
            <a:r>
              <a:rPr lang="en-US" sz="1200" dirty="0" err="1" smtClean="0">
                <a:solidFill>
                  <a:srgbClr val="000000"/>
                </a:solidFill>
              </a:rPr>
              <a:t>portofol</a:t>
            </a:r>
            <a:r>
              <a:rPr lang="en-US" sz="1200" dirty="0" smtClean="0">
                <a:solidFill>
                  <a:srgbClr val="000000"/>
                </a:solidFill>
              </a:rPr>
              <a:t> </a:t>
            </a:r>
            <a:r>
              <a:rPr lang="en-US" sz="1200" dirty="0" err="1" smtClean="0">
                <a:solidFill>
                  <a:srgbClr val="000000"/>
                </a:solidFill>
              </a:rPr>
              <a:t>i</a:t>
            </a:r>
            <a:r>
              <a:rPr lang="en-US" sz="1200" dirty="0" smtClean="0">
                <a:solidFill>
                  <a:srgbClr val="000000"/>
                </a:solidFill>
              </a:rPr>
              <a:t> </a:t>
            </a:r>
            <a:r>
              <a:rPr lang="en-US" sz="1200" dirty="0" err="1" smtClean="0">
                <a:solidFill>
                  <a:srgbClr val="000000"/>
                </a:solidFill>
              </a:rPr>
              <a:t>caktuar</a:t>
            </a:r>
            <a:r>
              <a:rPr lang="en-US" sz="1200" dirty="0" smtClean="0">
                <a:solidFill>
                  <a:srgbClr val="000000"/>
                </a:solidFill>
              </a:rPr>
              <a:t> </a:t>
            </a:r>
            <a:r>
              <a:rPr lang="en-US" sz="1200" dirty="0" err="1" smtClean="0">
                <a:solidFill>
                  <a:srgbClr val="000000"/>
                </a:solidFill>
              </a:rPr>
              <a:t>nëpërmjet</a:t>
            </a:r>
            <a:r>
              <a:rPr lang="en-US" sz="1200" dirty="0" smtClean="0">
                <a:solidFill>
                  <a:srgbClr val="000000"/>
                </a:solidFill>
              </a:rPr>
              <a:t> </a:t>
            </a:r>
            <a:r>
              <a:rPr lang="en-US" sz="1200" dirty="0" err="1" smtClean="0">
                <a:solidFill>
                  <a:srgbClr val="000000"/>
                </a:solidFill>
              </a:rPr>
              <a:t>një</a:t>
            </a:r>
            <a:r>
              <a:rPr lang="en-US" sz="1200" dirty="0" smtClean="0">
                <a:solidFill>
                  <a:srgbClr val="000000"/>
                </a:solidFill>
              </a:rPr>
              <a:t> </a:t>
            </a:r>
            <a:r>
              <a:rPr lang="en-US" sz="1200" dirty="0" err="1" smtClean="0">
                <a:solidFill>
                  <a:srgbClr val="000000"/>
                </a:solidFill>
              </a:rPr>
              <a:t>nënshkrimi</a:t>
            </a:r>
            <a:r>
              <a:rPr lang="en-US" sz="1200" dirty="0" smtClean="0">
                <a:solidFill>
                  <a:srgbClr val="000000"/>
                </a:solidFill>
              </a:rPr>
              <a:t> </a:t>
            </a:r>
            <a:r>
              <a:rPr lang="en-US" sz="1200" dirty="0" err="1" smtClean="0">
                <a:solidFill>
                  <a:srgbClr val="000000"/>
                </a:solidFill>
              </a:rPr>
              <a:t>kriptografik</a:t>
            </a:r>
            <a:r>
              <a:rPr lang="en-US" sz="1200" dirty="0" smtClean="0">
                <a:solidFill>
                  <a:srgbClr val="000000"/>
                </a:solidFill>
              </a:rPr>
              <a:t>. </a:t>
            </a:r>
            <a:r>
              <a:rPr lang="en-US" sz="1200" dirty="0" err="1" smtClean="0">
                <a:solidFill>
                  <a:srgbClr val="000000"/>
                </a:solidFill>
              </a:rPr>
              <a:t>Çdo</a:t>
            </a:r>
            <a:r>
              <a:rPr lang="en-US" sz="1200" dirty="0" smtClean="0">
                <a:solidFill>
                  <a:srgbClr val="000000"/>
                </a:solidFill>
              </a:rPr>
              <a:t> </a:t>
            </a:r>
            <a:r>
              <a:rPr lang="en-US" sz="1200" dirty="0" err="1" smtClean="0">
                <a:solidFill>
                  <a:srgbClr val="000000"/>
                </a:solidFill>
              </a:rPr>
              <a:t>adresë</a:t>
            </a:r>
            <a:r>
              <a:rPr lang="en-US" sz="1200" dirty="0" smtClean="0">
                <a:solidFill>
                  <a:srgbClr val="000000"/>
                </a:solidFill>
              </a:rPr>
              <a:t> </a:t>
            </a:r>
            <a:r>
              <a:rPr lang="en-US" sz="1200" dirty="0" err="1" smtClean="0">
                <a:solidFill>
                  <a:srgbClr val="000000"/>
                </a:solidFill>
              </a:rPr>
              <a:t>portofoli</a:t>
            </a:r>
            <a:r>
              <a:rPr lang="en-US" sz="1200" dirty="0" smtClean="0">
                <a:solidFill>
                  <a:srgbClr val="000000"/>
                </a:solidFill>
              </a:rPr>
              <a:t> </a:t>
            </a:r>
            <a:r>
              <a:rPr lang="en-US" sz="1200" dirty="0" err="1" smtClean="0">
                <a:solidFill>
                  <a:srgbClr val="000000"/>
                </a:solidFill>
              </a:rPr>
              <a:t>ka</a:t>
            </a:r>
            <a:r>
              <a:rPr lang="en-US" sz="1200" dirty="0" smtClean="0">
                <a:solidFill>
                  <a:srgbClr val="000000"/>
                </a:solidFill>
              </a:rPr>
              <a:t> </a:t>
            </a:r>
            <a:r>
              <a:rPr lang="en-US" sz="1200" dirty="0" err="1" smtClean="0">
                <a:solidFill>
                  <a:srgbClr val="000000"/>
                </a:solidFill>
              </a:rPr>
              <a:t>çelësin</a:t>
            </a:r>
            <a:r>
              <a:rPr lang="en-US" sz="1200" dirty="0" smtClean="0">
                <a:solidFill>
                  <a:srgbClr val="000000"/>
                </a:solidFill>
              </a:rPr>
              <a:t> </a:t>
            </a:r>
            <a:r>
              <a:rPr lang="en-US" sz="1200" dirty="0" err="1" smtClean="0">
                <a:solidFill>
                  <a:srgbClr val="000000"/>
                </a:solidFill>
              </a:rPr>
              <a:t>unik</a:t>
            </a:r>
            <a:r>
              <a:rPr lang="en-US" sz="1200" dirty="0" smtClean="0">
                <a:solidFill>
                  <a:srgbClr val="000000"/>
                </a:solidFill>
              </a:rPr>
              <a:t> </a:t>
            </a:r>
            <a:r>
              <a:rPr lang="en-US" sz="1200" dirty="0" err="1" smtClean="0">
                <a:solidFill>
                  <a:srgbClr val="000000"/>
                </a:solidFill>
              </a:rPr>
              <a:t>privat</a:t>
            </a:r>
            <a:r>
              <a:rPr lang="en-US" sz="1200" dirty="0" smtClean="0">
                <a:solidFill>
                  <a:srgbClr val="000000"/>
                </a:solidFill>
              </a:rPr>
              <a:t> </a:t>
            </a:r>
            <a:r>
              <a:rPr lang="en-US" sz="1200" dirty="0" err="1" smtClean="0">
                <a:solidFill>
                  <a:srgbClr val="000000"/>
                </a:solidFill>
              </a:rPr>
              <a:t>të</a:t>
            </a:r>
            <a:r>
              <a:rPr lang="en-US" sz="1200" dirty="0" smtClean="0">
                <a:solidFill>
                  <a:srgbClr val="000000"/>
                </a:solidFill>
              </a:rPr>
              <a:t> </a:t>
            </a:r>
            <a:r>
              <a:rPr lang="en-US" sz="1200" dirty="0" err="1" smtClean="0">
                <a:solidFill>
                  <a:srgbClr val="000000"/>
                </a:solidFill>
              </a:rPr>
              <a:t>saj</a:t>
            </a:r>
            <a:r>
              <a:rPr lang="en-US"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139</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550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de-DE" baseline="0" dirty="0" smtClean="0"/>
              <a:t>[Ky slajd është i animuar.]</a:t>
            </a:r>
          </a:p>
          <a:p>
            <a:pPr marL="0" indent="0">
              <a:lnSpc>
                <a:spcPct val="150000"/>
              </a:lnSpc>
              <a:spcBef>
                <a:spcPts val="0"/>
              </a:spcBef>
              <a:buNone/>
            </a:pPr>
            <a:endParaRPr lang="en-GB" b="0" dirty="0" smtClean="0"/>
          </a:p>
          <a:p>
            <a:pPr marL="0" indent="0" algn="just">
              <a:lnSpc>
                <a:spcPct val="150000"/>
              </a:lnSpc>
              <a:spcBef>
                <a:spcPts val="0"/>
              </a:spcBef>
              <a:buNone/>
            </a:pPr>
            <a:r>
              <a:rPr lang="en-GB" b="0" dirty="0" err="1" smtClean="0"/>
              <a:t>Fakti</a:t>
            </a:r>
            <a:r>
              <a:rPr lang="en-GB" b="0" dirty="0" smtClean="0"/>
              <a:t> </a:t>
            </a:r>
            <a:r>
              <a:rPr lang="en-GB" b="0" dirty="0" err="1" smtClean="0"/>
              <a:t>që</a:t>
            </a:r>
            <a:r>
              <a:rPr lang="en-GB" b="0" dirty="0" smtClean="0"/>
              <a:t> </a:t>
            </a:r>
            <a:r>
              <a:rPr lang="en-GB" b="0" dirty="0" err="1" smtClean="0"/>
              <a:t>të</a:t>
            </a:r>
            <a:r>
              <a:rPr lang="en-GB" b="0" dirty="0" smtClean="0"/>
              <a:t> </a:t>
            </a:r>
            <a:r>
              <a:rPr lang="en-GB" b="0" dirty="0" err="1" smtClean="0"/>
              <a:t>gjitha</a:t>
            </a:r>
            <a:r>
              <a:rPr lang="en-GB" b="0" dirty="0" smtClean="0"/>
              <a:t> </a:t>
            </a:r>
            <a:r>
              <a:rPr lang="en-GB" b="0" dirty="0" err="1" smtClean="0"/>
              <a:t>transaksionet</a:t>
            </a:r>
            <a:r>
              <a:rPr lang="en-GB" b="0" dirty="0" smtClean="0"/>
              <a:t> </a:t>
            </a:r>
            <a:r>
              <a:rPr lang="en-GB" b="0" dirty="0" err="1" smtClean="0"/>
              <a:t>në</a:t>
            </a:r>
            <a:r>
              <a:rPr lang="en-GB" b="0" dirty="0" smtClean="0"/>
              <a:t> </a:t>
            </a:r>
            <a:r>
              <a:rPr lang="en-GB" b="0" dirty="0" err="1" smtClean="0"/>
              <a:t>rrjet</a:t>
            </a:r>
            <a:r>
              <a:rPr lang="en-GB" b="0" dirty="0" smtClean="0"/>
              <a:t> </a:t>
            </a:r>
            <a:r>
              <a:rPr lang="en-GB" b="0" dirty="0" err="1" smtClean="0"/>
              <a:t>janë</a:t>
            </a:r>
            <a:r>
              <a:rPr lang="en-GB" b="0" dirty="0" smtClean="0"/>
              <a:t> </a:t>
            </a:r>
            <a:r>
              <a:rPr lang="en-GB" b="0" dirty="0" err="1" smtClean="0"/>
              <a:t>të</a:t>
            </a:r>
            <a:r>
              <a:rPr lang="en-GB" b="0" dirty="0" smtClean="0"/>
              <a:t> </a:t>
            </a:r>
            <a:r>
              <a:rPr lang="en-GB" b="0" dirty="0" err="1" smtClean="0"/>
              <a:t>interceptueshme</a:t>
            </a:r>
            <a:r>
              <a:rPr lang="en-GB" b="0" baseline="0" dirty="0" smtClean="0"/>
              <a:t> </a:t>
            </a:r>
            <a:r>
              <a:rPr lang="en-GB" b="0" dirty="0" err="1" smtClean="0"/>
              <a:t>publikisht</a:t>
            </a:r>
            <a:r>
              <a:rPr lang="en-GB" b="0" dirty="0" smtClean="0"/>
              <a:t> </a:t>
            </a:r>
            <a:r>
              <a:rPr lang="en-GB" b="0" dirty="0" err="1" smtClean="0"/>
              <a:t>në</a:t>
            </a:r>
            <a:r>
              <a:rPr lang="en-GB" b="0" dirty="0" smtClean="0"/>
              <a:t> </a:t>
            </a:r>
            <a:r>
              <a:rPr lang="en-GB" b="0" dirty="0" err="1" smtClean="0"/>
              <a:t>zinxhirin</a:t>
            </a:r>
            <a:r>
              <a:rPr lang="en-GB" b="0" dirty="0" smtClean="0"/>
              <a:t> e </a:t>
            </a:r>
            <a:r>
              <a:rPr lang="en-GB" b="0" dirty="0" err="1" smtClean="0"/>
              <a:t>blloqeve</a:t>
            </a:r>
            <a:r>
              <a:rPr lang="en-GB" b="0" dirty="0" smtClean="0"/>
              <a:t> </a:t>
            </a:r>
            <a:r>
              <a:rPr lang="en-GB" b="0" dirty="0" err="1" smtClean="0"/>
              <a:t>mund</a:t>
            </a:r>
            <a:r>
              <a:rPr lang="en-GB" b="0" dirty="0" smtClean="0"/>
              <a:t> </a:t>
            </a:r>
            <a:r>
              <a:rPr lang="en-GB" b="0" dirty="0" err="1" smtClean="0"/>
              <a:t>të</a:t>
            </a:r>
            <a:r>
              <a:rPr lang="en-GB" b="0" dirty="0" smtClean="0"/>
              <a:t> </a:t>
            </a:r>
            <a:r>
              <a:rPr lang="en-GB" b="0" dirty="0" err="1" smtClean="0"/>
              <a:t>provojnë</a:t>
            </a:r>
            <a:r>
              <a:rPr lang="en-GB" b="0" dirty="0" smtClean="0"/>
              <a:t> se </a:t>
            </a:r>
            <a:r>
              <a:rPr lang="en-GB" b="0" dirty="0" err="1" smtClean="0"/>
              <a:t>sasi</a:t>
            </a:r>
            <a:r>
              <a:rPr lang="en-GB" b="0" dirty="0" smtClean="0"/>
              <a:t> </a:t>
            </a:r>
            <a:r>
              <a:rPr lang="en-GB" b="0" dirty="0" err="1" smtClean="0"/>
              <a:t>të</a:t>
            </a:r>
            <a:r>
              <a:rPr lang="en-GB" b="0" dirty="0" smtClean="0"/>
              <a:t> </a:t>
            </a:r>
            <a:r>
              <a:rPr lang="en-GB" b="0" dirty="0" err="1" smtClean="0"/>
              <a:t>caktuara</a:t>
            </a:r>
            <a:r>
              <a:rPr lang="en-GB" b="0" dirty="0" smtClean="0"/>
              <a:t> </a:t>
            </a:r>
            <a:r>
              <a:rPr lang="en-GB" b="0" dirty="0" err="1" smtClean="0"/>
              <a:t>të</a:t>
            </a:r>
            <a:r>
              <a:rPr lang="en-GB" b="0" dirty="0" smtClean="0"/>
              <a:t> </a:t>
            </a:r>
            <a:r>
              <a:rPr lang="en-GB" b="0" dirty="0" err="1" smtClean="0"/>
              <a:t>monedhave</a:t>
            </a:r>
            <a:r>
              <a:rPr lang="en-GB" b="0" dirty="0" smtClean="0"/>
              <a:t> </a:t>
            </a:r>
            <a:r>
              <a:rPr lang="en-GB" b="0" dirty="0" err="1" smtClean="0"/>
              <a:t>janë</a:t>
            </a:r>
            <a:r>
              <a:rPr lang="en-GB" b="0" dirty="0" smtClean="0"/>
              <a:t> </a:t>
            </a:r>
            <a:r>
              <a:rPr lang="en-GB" b="0" dirty="0" err="1" smtClean="0"/>
              <a:t>shkëmbyer</a:t>
            </a:r>
            <a:r>
              <a:rPr lang="en-GB" b="0" dirty="0" smtClean="0"/>
              <a:t> </a:t>
            </a:r>
            <a:r>
              <a:rPr lang="en-GB" b="0" dirty="0" err="1" smtClean="0"/>
              <a:t>mes</a:t>
            </a:r>
            <a:r>
              <a:rPr lang="en-GB" b="0" dirty="0" smtClean="0"/>
              <a:t> </a:t>
            </a:r>
            <a:r>
              <a:rPr lang="en-GB" b="0" dirty="0" err="1" smtClean="0"/>
              <a:t>përdoruesve</a:t>
            </a:r>
            <a:r>
              <a:rPr lang="en-GB" b="0" dirty="0" smtClean="0"/>
              <a:t> </a:t>
            </a:r>
            <a:r>
              <a:rPr lang="en-GB" b="0" dirty="0" err="1" smtClean="0"/>
              <a:t>të</a:t>
            </a:r>
            <a:r>
              <a:rPr lang="en-GB" b="0" dirty="0" smtClean="0"/>
              <a:t> </a:t>
            </a:r>
            <a:r>
              <a:rPr lang="en-GB" b="0" dirty="0" err="1" smtClean="0"/>
              <a:t>caktuar</a:t>
            </a:r>
            <a:r>
              <a:rPr lang="en-GB" b="0" dirty="0" smtClean="0"/>
              <a:t> </a:t>
            </a:r>
            <a:r>
              <a:rPr lang="en-GB" b="0" dirty="0" err="1" smtClean="0"/>
              <a:t>në</a:t>
            </a:r>
            <a:r>
              <a:rPr lang="en-GB" b="0" dirty="0" smtClean="0"/>
              <a:t> </a:t>
            </a:r>
            <a:r>
              <a:rPr lang="en-GB" b="0" dirty="0" err="1" smtClean="0"/>
              <a:t>një</a:t>
            </a:r>
            <a:r>
              <a:rPr lang="en-GB" b="0" dirty="0" smtClean="0"/>
              <a:t> </a:t>
            </a:r>
            <a:r>
              <a:rPr lang="en-GB" b="0" dirty="0" err="1" smtClean="0"/>
              <a:t>pikë</a:t>
            </a:r>
            <a:r>
              <a:rPr lang="en-GB" b="0" dirty="0" smtClean="0"/>
              <a:t> </a:t>
            </a:r>
            <a:r>
              <a:rPr lang="en-GB" b="0" dirty="0" err="1" smtClean="0"/>
              <a:t>të</a:t>
            </a:r>
            <a:r>
              <a:rPr lang="en-GB" b="0" dirty="0" smtClean="0"/>
              <a:t> </a:t>
            </a:r>
            <a:r>
              <a:rPr lang="en-GB" b="0" dirty="0" err="1" smtClean="0"/>
              <a:t>caktuar</a:t>
            </a:r>
            <a:r>
              <a:rPr lang="en-GB" b="0" dirty="0" smtClean="0"/>
              <a:t> </a:t>
            </a:r>
            <a:r>
              <a:rPr lang="en-GB" b="0" dirty="0" err="1" smtClean="0"/>
              <a:t>kohore</a:t>
            </a:r>
            <a:r>
              <a:rPr lang="en-GB" b="0" dirty="0" smtClean="0"/>
              <a:t>, </a:t>
            </a:r>
            <a:r>
              <a:rPr lang="en-GB" b="0" dirty="0" err="1" smtClean="0"/>
              <a:t>madje</a:t>
            </a:r>
            <a:r>
              <a:rPr lang="en-GB" b="0" dirty="0" smtClean="0"/>
              <a:t> </a:t>
            </a:r>
            <a:r>
              <a:rPr lang="en-GB" b="0" dirty="0" err="1" smtClean="0"/>
              <a:t>dhe</a:t>
            </a:r>
            <a:r>
              <a:rPr lang="en-GB" b="0" dirty="0" smtClean="0"/>
              <a:t> pa </a:t>
            </a:r>
            <a:r>
              <a:rPr lang="en-GB" b="0" dirty="0" err="1" smtClean="0"/>
              <a:t>pushim</a:t>
            </a:r>
            <a:r>
              <a:rPr lang="en-GB" b="0" dirty="0" smtClean="0"/>
              <a:t>. </a:t>
            </a:r>
            <a:r>
              <a:rPr lang="en-GB" b="0" dirty="0" err="1" smtClean="0"/>
              <a:t>Kjo</a:t>
            </a:r>
            <a:r>
              <a:rPr lang="en-GB" b="0" dirty="0" smtClean="0"/>
              <a:t> </a:t>
            </a:r>
            <a:r>
              <a:rPr lang="en-GB" b="0" dirty="0" err="1" smtClean="0"/>
              <a:t>mund</a:t>
            </a:r>
            <a:r>
              <a:rPr lang="en-GB" b="0" dirty="0" smtClean="0"/>
              <a:t> </a:t>
            </a:r>
            <a:r>
              <a:rPr lang="en-GB" b="0" dirty="0" err="1" smtClean="0"/>
              <a:t>të</a:t>
            </a:r>
            <a:r>
              <a:rPr lang="en-GB" b="0" dirty="0" smtClean="0"/>
              <a:t> </a:t>
            </a:r>
            <a:r>
              <a:rPr lang="en-GB" b="0" dirty="0" err="1" smtClean="0"/>
              <a:t>provojë</a:t>
            </a:r>
            <a:r>
              <a:rPr lang="en-GB" b="0" dirty="0" smtClean="0"/>
              <a:t> </a:t>
            </a:r>
            <a:r>
              <a:rPr lang="en-GB" b="0" dirty="0" err="1" smtClean="0"/>
              <a:t>marrëdhënie</a:t>
            </a:r>
            <a:r>
              <a:rPr lang="en-GB" b="0" dirty="0" smtClean="0"/>
              <a:t> </a:t>
            </a:r>
            <a:r>
              <a:rPr lang="en-GB" b="0" dirty="0" err="1" smtClean="0"/>
              <a:t>ndërmjet</a:t>
            </a:r>
            <a:r>
              <a:rPr lang="en-GB" b="0" dirty="0" smtClean="0"/>
              <a:t> </a:t>
            </a:r>
            <a:r>
              <a:rPr lang="en-GB" b="0" dirty="0" err="1" smtClean="0"/>
              <a:t>llogarive</a:t>
            </a:r>
            <a:r>
              <a:rPr lang="en-GB" b="0" dirty="0" smtClean="0"/>
              <a:t> </a:t>
            </a:r>
            <a:r>
              <a:rPr lang="en-GB" b="0" dirty="0" err="1" smtClean="0"/>
              <a:t>apo</a:t>
            </a:r>
            <a:r>
              <a:rPr lang="en-GB" b="0" dirty="0" smtClean="0"/>
              <a:t> </a:t>
            </a:r>
            <a:r>
              <a:rPr lang="en-GB" b="0" dirty="0" err="1" smtClean="0"/>
              <a:t>edhe</a:t>
            </a:r>
            <a:r>
              <a:rPr lang="en-GB" b="0" dirty="0" smtClean="0"/>
              <a:t> </a:t>
            </a:r>
            <a:r>
              <a:rPr lang="en-GB" b="0" dirty="0" err="1" smtClean="0"/>
              <a:t>lidhjeve</a:t>
            </a:r>
            <a:r>
              <a:rPr lang="en-GB" b="0" dirty="0" smtClean="0"/>
              <a:t> me </a:t>
            </a:r>
            <a:r>
              <a:rPr lang="en-GB" b="0" dirty="0" err="1" smtClean="0"/>
              <a:t>krime</a:t>
            </a:r>
            <a:r>
              <a:rPr lang="en-GB" b="0" dirty="0" smtClean="0"/>
              <a:t> </a:t>
            </a:r>
            <a:r>
              <a:rPr lang="en-GB" b="0" dirty="0" err="1" smtClean="0"/>
              <a:t>të</a:t>
            </a:r>
            <a:r>
              <a:rPr lang="en-GB" b="0" dirty="0" smtClean="0"/>
              <a:t> </a:t>
            </a:r>
            <a:r>
              <a:rPr lang="en-GB" b="0" dirty="0" err="1" smtClean="0"/>
              <a:t>caktuara</a:t>
            </a:r>
            <a:r>
              <a:rPr lang="en-GB" b="0" dirty="0" smtClean="0"/>
              <a:t>. </a:t>
            </a:r>
            <a:r>
              <a:rPr lang="en-GB" b="0" dirty="0" err="1" smtClean="0"/>
              <a:t>Kjo</a:t>
            </a:r>
            <a:r>
              <a:rPr lang="en-GB" b="0" dirty="0" smtClean="0"/>
              <a:t> </a:t>
            </a:r>
            <a:r>
              <a:rPr lang="en-GB" b="0" dirty="0" err="1" smtClean="0"/>
              <a:t>është</a:t>
            </a:r>
            <a:r>
              <a:rPr lang="en-GB" b="0" dirty="0" smtClean="0"/>
              <a:t> </a:t>
            </a:r>
            <a:r>
              <a:rPr lang="en-GB" b="0" dirty="0" err="1" smtClean="0"/>
              <a:t>arsyeja</a:t>
            </a:r>
            <a:r>
              <a:rPr lang="en-GB" b="0" dirty="0" smtClean="0"/>
              <a:t> </a:t>
            </a:r>
            <a:r>
              <a:rPr lang="en-GB" b="0" dirty="0" err="1" smtClean="0"/>
              <a:t>pse</a:t>
            </a:r>
            <a:r>
              <a:rPr lang="en-GB" b="0" dirty="0" smtClean="0"/>
              <a:t> u </a:t>
            </a:r>
            <a:r>
              <a:rPr lang="en-GB" b="0" dirty="0" err="1" smtClean="0"/>
              <a:t>krijuan</a:t>
            </a:r>
            <a:r>
              <a:rPr lang="en-GB" b="0" dirty="0" smtClean="0"/>
              <a:t> </a:t>
            </a:r>
            <a:r>
              <a:rPr lang="en-GB" b="0" dirty="0" err="1" smtClean="0"/>
              <a:t>zgjidhje</a:t>
            </a:r>
            <a:r>
              <a:rPr lang="en-GB" b="0" dirty="0" smtClean="0"/>
              <a:t> </a:t>
            </a:r>
            <a:r>
              <a:rPr lang="en-GB" b="0" dirty="0" err="1" smtClean="0"/>
              <a:t>të</a:t>
            </a:r>
            <a:r>
              <a:rPr lang="en-GB" b="0" dirty="0" smtClean="0"/>
              <a:t> </a:t>
            </a:r>
            <a:r>
              <a:rPr lang="en-GB" b="0" dirty="0" err="1" smtClean="0"/>
              <a:t>ndryshme</a:t>
            </a:r>
            <a:r>
              <a:rPr lang="en-GB" b="0" dirty="0" smtClean="0"/>
              <a:t> </a:t>
            </a:r>
            <a:r>
              <a:rPr lang="en-GB" b="0" dirty="0" err="1" smtClean="0"/>
              <a:t>për</a:t>
            </a:r>
            <a:r>
              <a:rPr lang="en-GB" b="0" dirty="0" smtClean="0"/>
              <a:t> </a:t>
            </a:r>
            <a:r>
              <a:rPr lang="en-GB" b="0" dirty="0" err="1" smtClean="0"/>
              <a:t>të</a:t>
            </a:r>
            <a:r>
              <a:rPr lang="en-GB" b="0" dirty="0" smtClean="0"/>
              <a:t> </a:t>
            </a:r>
            <a:r>
              <a:rPr lang="en-GB" b="0" dirty="0" err="1" smtClean="0"/>
              <a:t>mbrojtur</a:t>
            </a:r>
            <a:r>
              <a:rPr lang="en-GB" b="0" dirty="0" smtClean="0"/>
              <a:t> </a:t>
            </a:r>
            <a:r>
              <a:rPr lang="en-GB" b="0" dirty="0" err="1" smtClean="0"/>
              <a:t>më</a:t>
            </a:r>
            <a:r>
              <a:rPr lang="en-GB" b="0" dirty="0" smtClean="0"/>
              <a:t> </a:t>
            </a:r>
            <a:r>
              <a:rPr lang="en-GB" b="0" dirty="0" err="1" smtClean="0"/>
              <a:t>mirë</a:t>
            </a:r>
            <a:r>
              <a:rPr lang="en-GB" b="0" dirty="0" smtClean="0"/>
              <a:t> </a:t>
            </a:r>
            <a:r>
              <a:rPr lang="en-GB" b="0" dirty="0" err="1" smtClean="0"/>
              <a:t>privatësinë</a:t>
            </a:r>
            <a:r>
              <a:rPr lang="en-GB" b="0" dirty="0" smtClean="0"/>
              <a:t> </a:t>
            </a:r>
            <a:r>
              <a:rPr lang="en-GB" b="0" dirty="0" err="1" smtClean="0"/>
              <a:t>dhe</a:t>
            </a:r>
            <a:r>
              <a:rPr lang="en-GB" b="0" dirty="0" smtClean="0"/>
              <a:t> </a:t>
            </a:r>
            <a:r>
              <a:rPr lang="en-GB" b="0" dirty="0" err="1" smtClean="0"/>
              <a:t>për</a:t>
            </a:r>
            <a:r>
              <a:rPr lang="en-GB" b="0" dirty="0" smtClean="0"/>
              <a:t> </a:t>
            </a:r>
            <a:r>
              <a:rPr lang="en-GB" b="0" dirty="0" err="1" smtClean="0"/>
              <a:t>të</a:t>
            </a:r>
            <a:r>
              <a:rPr lang="en-GB" b="0" dirty="0" smtClean="0"/>
              <a:t> </a:t>
            </a:r>
            <a:r>
              <a:rPr lang="en-GB" b="0" dirty="0" err="1" smtClean="0"/>
              <a:t>maskuar</a:t>
            </a:r>
            <a:r>
              <a:rPr lang="en-GB" b="0" dirty="0" smtClean="0"/>
              <a:t> </a:t>
            </a:r>
            <a:r>
              <a:rPr lang="en-GB" b="0" dirty="0" err="1" smtClean="0"/>
              <a:t>gjurmët</a:t>
            </a:r>
            <a:r>
              <a:rPr lang="en-GB" b="0" dirty="0" smtClean="0"/>
              <a:t> </a:t>
            </a:r>
            <a:r>
              <a:rPr lang="en-GB" b="0" dirty="0" err="1" smtClean="0"/>
              <a:t>më</a:t>
            </a:r>
            <a:r>
              <a:rPr lang="en-GB" b="0" dirty="0" smtClean="0"/>
              <a:t> </a:t>
            </a:r>
            <a:r>
              <a:rPr lang="en-GB" b="0" dirty="0" err="1" smtClean="0"/>
              <a:t>mirë</a:t>
            </a:r>
            <a:r>
              <a:rPr lang="en-GB" b="0" baseline="0" dirty="0" smtClean="0"/>
              <a:t> </a:t>
            </a:r>
            <a:r>
              <a:rPr lang="en-GB" b="0" dirty="0" err="1" smtClean="0"/>
              <a:t>në</a:t>
            </a:r>
            <a:r>
              <a:rPr lang="en-GB" b="0" dirty="0" smtClean="0"/>
              <a:t> </a:t>
            </a:r>
            <a:r>
              <a:rPr lang="en-GB" b="0" dirty="0" err="1" smtClean="0"/>
              <a:t>një</a:t>
            </a:r>
            <a:r>
              <a:rPr lang="en-GB" b="0" dirty="0" smtClean="0"/>
              <a:t> </a:t>
            </a:r>
            <a:r>
              <a:rPr lang="en-GB" b="0" dirty="0" err="1" smtClean="0"/>
              <a:t>sistem</a:t>
            </a:r>
            <a:r>
              <a:rPr lang="en-GB" b="0" dirty="0" smtClean="0"/>
              <a:t> </a:t>
            </a:r>
            <a:r>
              <a:rPr lang="en-GB" b="0" dirty="0" err="1" smtClean="0"/>
              <a:t>të</a:t>
            </a:r>
            <a:r>
              <a:rPr lang="en-GB" b="0" dirty="0" smtClean="0"/>
              <a:t> </a:t>
            </a:r>
            <a:r>
              <a:rPr lang="en-GB" b="0" dirty="0" err="1" smtClean="0"/>
              <a:t>hapur</a:t>
            </a:r>
            <a:r>
              <a:rPr lang="en-GB" b="0" dirty="0" smtClean="0"/>
              <a:t> </a:t>
            </a:r>
            <a:r>
              <a:rPr lang="en-GB" b="0" dirty="0" err="1" smtClean="0"/>
              <a:t>si</a:t>
            </a:r>
            <a:r>
              <a:rPr lang="en-GB" b="0" dirty="0" smtClean="0"/>
              <a:t> </a:t>
            </a:r>
            <a:r>
              <a:rPr lang="en-GB" b="0" dirty="0" err="1" smtClean="0"/>
              <a:t>një</a:t>
            </a:r>
            <a:r>
              <a:rPr lang="en-GB" b="0" dirty="0" smtClean="0"/>
              <a:t> </a:t>
            </a:r>
            <a:r>
              <a:rPr lang="en-GB" b="0" dirty="0" err="1" smtClean="0"/>
              <a:t>rrjet</a:t>
            </a:r>
            <a:r>
              <a:rPr lang="en-GB" b="0" dirty="0" smtClean="0"/>
              <a:t> </a:t>
            </a:r>
            <a:r>
              <a:rPr lang="en-GB" b="0" dirty="0" err="1" smtClean="0"/>
              <a:t>i</a:t>
            </a:r>
            <a:r>
              <a:rPr lang="en-GB" b="0" dirty="0" smtClean="0"/>
              <a:t> </a:t>
            </a:r>
            <a:r>
              <a:rPr lang="en-GB" b="0" dirty="0" err="1" smtClean="0"/>
              <a:t>monedhave</a:t>
            </a:r>
            <a:r>
              <a:rPr lang="en-GB" b="0" dirty="0" smtClean="0"/>
              <a:t> </a:t>
            </a:r>
            <a:r>
              <a:rPr lang="en-GB" b="0" dirty="0" err="1" smtClean="0"/>
              <a:t>kripto</a:t>
            </a:r>
            <a:r>
              <a:rPr lang="en-GB" b="0" dirty="0" smtClean="0"/>
              <a:t>. </a:t>
            </a:r>
            <a:r>
              <a:rPr lang="en-GB" b="0" dirty="0" err="1" smtClean="0"/>
              <a:t>Dy</a:t>
            </a:r>
            <a:r>
              <a:rPr lang="en-GB" b="0" dirty="0" smtClean="0"/>
              <a:t> </a:t>
            </a:r>
            <a:r>
              <a:rPr lang="en-GB" b="0" dirty="0" err="1" smtClean="0"/>
              <a:t>zgjidhjet</a:t>
            </a:r>
            <a:r>
              <a:rPr lang="en-GB" b="0" dirty="0" smtClean="0"/>
              <a:t> </a:t>
            </a:r>
            <a:r>
              <a:rPr lang="en-GB" b="0" dirty="0" err="1" smtClean="0"/>
              <a:t>kryesore</a:t>
            </a:r>
            <a:r>
              <a:rPr lang="en-GB" b="0" dirty="0" smtClean="0"/>
              <a:t> </a:t>
            </a:r>
            <a:r>
              <a:rPr lang="en-GB" b="0" dirty="0" err="1" smtClean="0"/>
              <a:t>që</a:t>
            </a:r>
            <a:r>
              <a:rPr lang="en-GB" b="0" dirty="0" smtClean="0"/>
              <a:t> </a:t>
            </a:r>
            <a:r>
              <a:rPr lang="en-GB" b="0" dirty="0" err="1" smtClean="0"/>
              <a:t>janë</a:t>
            </a:r>
            <a:r>
              <a:rPr lang="en-GB" b="0" dirty="0" smtClean="0"/>
              <a:t> me </a:t>
            </a:r>
            <a:r>
              <a:rPr lang="en-GB" b="0" dirty="0" err="1" smtClean="0"/>
              <a:t>interes</a:t>
            </a:r>
            <a:r>
              <a:rPr lang="en-GB" b="0" dirty="0" smtClean="0"/>
              <a:t> </a:t>
            </a:r>
            <a:r>
              <a:rPr lang="en-GB" b="0" dirty="0" err="1" smtClean="0"/>
              <a:t>për</a:t>
            </a:r>
            <a:r>
              <a:rPr lang="en-GB" b="0" dirty="0" smtClean="0"/>
              <a:t> </a:t>
            </a:r>
            <a:r>
              <a:rPr lang="en-GB" b="0" dirty="0" err="1" smtClean="0"/>
              <a:t>pastruesit</a:t>
            </a:r>
            <a:r>
              <a:rPr lang="en-GB" b="0" dirty="0" smtClean="0"/>
              <a:t> e </a:t>
            </a:r>
            <a:r>
              <a:rPr lang="en-GB" b="0" dirty="0" err="1" smtClean="0"/>
              <a:t>parave</a:t>
            </a:r>
            <a:r>
              <a:rPr lang="en-GB" b="0" dirty="0" smtClean="0"/>
              <a:t> </a:t>
            </a:r>
            <a:r>
              <a:rPr lang="en-GB" b="0" dirty="0" err="1" smtClean="0"/>
              <a:t>janë</a:t>
            </a:r>
            <a:r>
              <a:rPr lang="en-GB" b="0" baseline="0" dirty="0" smtClean="0"/>
              <a:t>:</a:t>
            </a:r>
          </a:p>
          <a:p>
            <a:pPr marL="0" indent="0">
              <a:lnSpc>
                <a:spcPct val="150000"/>
              </a:lnSpc>
              <a:spcBef>
                <a:spcPts val="0"/>
              </a:spcBef>
              <a:buNone/>
            </a:pPr>
            <a:endParaRPr lang="en-GB" b="0" dirty="0" smtClean="0"/>
          </a:p>
          <a:p>
            <a:pPr marL="0" indent="0" algn="just">
              <a:lnSpc>
                <a:spcPct val="150000"/>
              </a:lnSpc>
              <a:spcBef>
                <a:spcPts val="0"/>
              </a:spcBef>
              <a:buNone/>
            </a:pPr>
            <a:r>
              <a:rPr lang="en-GB" b="0" dirty="0" err="1" smtClean="0"/>
              <a:t>Mikseri</a:t>
            </a:r>
            <a:endParaRPr lang="en-GB" b="0" dirty="0" smtClean="0"/>
          </a:p>
          <a:p>
            <a:pPr lvl="1" algn="just">
              <a:lnSpc>
                <a:spcPct val="150000"/>
              </a:lnSpc>
              <a:spcBef>
                <a:spcPts val="0"/>
              </a:spcBef>
            </a:pPr>
            <a:r>
              <a:rPr lang="en-GB" sz="2000" b="0" dirty="0" err="1" smtClean="0"/>
              <a:t>Monedhat</a:t>
            </a:r>
            <a:r>
              <a:rPr lang="en-GB" sz="2000" b="0" dirty="0" smtClean="0"/>
              <a:t> </a:t>
            </a:r>
            <a:r>
              <a:rPr lang="en-GB" sz="2000" b="0" dirty="0" err="1" smtClean="0"/>
              <a:t>që</a:t>
            </a:r>
            <a:r>
              <a:rPr lang="en-GB" sz="2000" b="0" dirty="0" smtClean="0"/>
              <a:t> </a:t>
            </a:r>
            <a:r>
              <a:rPr lang="en-GB" sz="2000" b="0" dirty="0" err="1" smtClean="0"/>
              <a:t>rrjedhin</a:t>
            </a:r>
            <a:r>
              <a:rPr lang="en-GB" sz="2000" b="0" dirty="0" smtClean="0"/>
              <a:t> </a:t>
            </a:r>
            <a:r>
              <a:rPr lang="en-GB" sz="2000" b="0" dirty="0" err="1" smtClean="0"/>
              <a:t>nga</a:t>
            </a:r>
            <a:r>
              <a:rPr lang="en-GB" sz="2000" b="0" dirty="0" smtClean="0"/>
              <a:t> </a:t>
            </a:r>
            <a:r>
              <a:rPr lang="en-GB" sz="2000" b="0" dirty="0" err="1" smtClean="0"/>
              <a:t>transaksionet</a:t>
            </a:r>
            <a:r>
              <a:rPr lang="en-GB" sz="2000" b="0" dirty="0" smtClean="0"/>
              <a:t> </a:t>
            </a:r>
            <a:r>
              <a:rPr lang="en-GB" sz="2000" b="0" dirty="0" err="1" smtClean="0"/>
              <a:t>kriminale</a:t>
            </a:r>
            <a:r>
              <a:rPr lang="en-GB" sz="2000" b="0" dirty="0" smtClean="0"/>
              <a:t> </a:t>
            </a:r>
            <a:r>
              <a:rPr lang="en-GB" sz="2000" b="0" dirty="0" err="1" smtClean="0"/>
              <a:t>përzihen</a:t>
            </a:r>
            <a:r>
              <a:rPr lang="en-GB" sz="2000" b="0" dirty="0" smtClean="0"/>
              <a:t> me </a:t>
            </a:r>
            <a:r>
              <a:rPr lang="en-GB" sz="2000" b="0" dirty="0" err="1" smtClean="0"/>
              <a:t>monedha</a:t>
            </a:r>
            <a:r>
              <a:rPr lang="en-GB" sz="2000" b="0" dirty="0" smtClean="0"/>
              <a:t> </a:t>
            </a:r>
            <a:r>
              <a:rPr lang="en-GB" sz="2000" b="0" dirty="0" err="1" smtClean="0"/>
              <a:t>të</a:t>
            </a:r>
            <a:r>
              <a:rPr lang="en-GB" sz="2000" b="0" dirty="0" smtClean="0"/>
              <a:t> </a:t>
            </a:r>
            <a:r>
              <a:rPr lang="en-GB" sz="2000" b="0" dirty="0" err="1" smtClean="0"/>
              <a:t>përdoruesve</a:t>
            </a:r>
            <a:r>
              <a:rPr lang="en-GB" sz="2000" b="0" dirty="0" smtClean="0"/>
              <a:t> </a:t>
            </a:r>
            <a:r>
              <a:rPr lang="en-GB" sz="2000" b="0" dirty="0" err="1" smtClean="0"/>
              <a:t>të</a:t>
            </a:r>
            <a:r>
              <a:rPr lang="en-GB" sz="2000" b="0" dirty="0" smtClean="0"/>
              <a:t> </a:t>
            </a:r>
            <a:r>
              <a:rPr lang="en-GB" sz="2000" b="0" dirty="0" err="1" smtClean="0"/>
              <a:t>tjerë</a:t>
            </a:r>
            <a:r>
              <a:rPr lang="en-GB" sz="2000" b="0" dirty="0" smtClean="0"/>
              <a:t> </a:t>
            </a:r>
            <a:r>
              <a:rPr lang="en-GB" sz="2000" b="0" dirty="0" err="1" smtClean="0"/>
              <a:t>në</a:t>
            </a:r>
            <a:r>
              <a:rPr lang="en-GB" sz="2000" b="0" dirty="0" smtClean="0"/>
              <a:t> </a:t>
            </a:r>
            <a:r>
              <a:rPr lang="en-GB" sz="2000" b="0" dirty="0" err="1" smtClean="0"/>
              <a:t>një</a:t>
            </a:r>
            <a:r>
              <a:rPr lang="en-GB" sz="2000" b="0" dirty="0" smtClean="0"/>
              <a:t> </a:t>
            </a:r>
            <a:r>
              <a:rPr lang="en-GB" sz="2000" b="0" dirty="0" err="1" smtClean="0"/>
              <a:t>adresë</a:t>
            </a:r>
            <a:r>
              <a:rPr lang="en-GB" sz="2000" b="0" dirty="0" smtClean="0"/>
              <a:t> </a:t>
            </a:r>
            <a:r>
              <a:rPr lang="en-GB" sz="2000" b="0" dirty="0" err="1" smtClean="0"/>
              <a:t>qendrore</a:t>
            </a:r>
            <a:r>
              <a:rPr lang="en-GB" sz="2000" b="0" dirty="0" smtClean="0"/>
              <a:t> </a:t>
            </a:r>
            <a:r>
              <a:rPr lang="en-GB" sz="2000" b="0" dirty="0" err="1" smtClean="0"/>
              <a:t>të</a:t>
            </a:r>
            <a:r>
              <a:rPr lang="en-GB" sz="2000" b="0" dirty="0" smtClean="0"/>
              <a:t> </a:t>
            </a:r>
            <a:r>
              <a:rPr lang="en-GB" sz="2000" b="0" dirty="0" err="1" smtClean="0"/>
              <a:t>Mikserit</a:t>
            </a:r>
            <a:r>
              <a:rPr lang="en-GB" sz="2000" b="0" dirty="0" smtClean="0"/>
              <a:t>.</a:t>
            </a:r>
          </a:p>
          <a:p>
            <a:pPr lvl="1" algn="just">
              <a:lnSpc>
                <a:spcPct val="150000"/>
              </a:lnSpc>
              <a:spcBef>
                <a:spcPts val="0"/>
              </a:spcBef>
            </a:pPr>
            <a:r>
              <a:rPr lang="en-GB" sz="2000" b="0" dirty="0" err="1" smtClean="0"/>
              <a:t>Mixeri</a:t>
            </a:r>
            <a:r>
              <a:rPr lang="en-GB" sz="2000" b="0" dirty="0" smtClean="0"/>
              <a:t> </a:t>
            </a:r>
            <a:r>
              <a:rPr lang="en-GB" sz="2000" b="0" dirty="0" err="1" smtClean="0"/>
              <a:t>i</a:t>
            </a:r>
            <a:r>
              <a:rPr lang="en-GB" sz="2000" b="0" dirty="0" smtClean="0"/>
              <a:t> </a:t>
            </a:r>
            <a:r>
              <a:rPr lang="en-GB" sz="2000" b="0" dirty="0" err="1" smtClean="0"/>
              <a:t>dërgon</a:t>
            </a:r>
            <a:r>
              <a:rPr lang="en-GB" sz="2000" b="0" dirty="0" smtClean="0"/>
              <a:t> </a:t>
            </a:r>
            <a:r>
              <a:rPr lang="en-GB" sz="2000" b="0" dirty="0" err="1" smtClean="0"/>
              <a:t>transaksionet</a:t>
            </a:r>
            <a:r>
              <a:rPr lang="en-GB" sz="2000" b="0" dirty="0" smtClean="0"/>
              <a:t> </a:t>
            </a:r>
            <a:r>
              <a:rPr lang="en-GB" sz="2000" b="0" dirty="0" err="1" smtClean="0"/>
              <a:t>individuale</a:t>
            </a:r>
            <a:r>
              <a:rPr lang="en-GB" sz="2000" b="0" dirty="0" smtClean="0"/>
              <a:t>.</a:t>
            </a:r>
          </a:p>
          <a:p>
            <a:pPr marL="457200" lvl="1" indent="0" algn="just">
              <a:lnSpc>
                <a:spcPct val="150000"/>
              </a:lnSpc>
              <a:spcBef>
                <a:spcPts val="0"/>
              </a:spcBef>
              <a:buNone/>
            </a:pPr>
            <a:endParaRPr lang="en-GB" sz="2000" b="0" dirty="0" smtClean="0"/>
          </a:p>
          <a:p>
            <a:pPr marL="0" indent="0" algn="just">
              <a:lnSpc>
                <a:spcPct val="150000"/>
              </a:lnSpc>
              <a:spcBef>
                <a:spcPts val="0"/>
              </a:spcBef>
              <a:buNone/>
            </a:pPr>
            <a:r>
              <a:rPr lang="en-GB" b="0" dirty="0" smtClean="0"/>
              <a:t>Tumbler</a:t>
            </a:r>
          </a:p>
          <a:p>
            <a:pPr lvl="1" algn="just">
              <a:lnSpc>
                <a:spcPct val="150000"/>
              </a:lnSpc>
              <a:spcBef>
                <a:spcPts val="0"/>
              </a:spcBef>
            </a:pPr>
            <a:r>
              <a:rPr lang="en-GB" sz="2000" b="0" dirty="0" err="1" smtClean="0"/>
              <a:t>Monedhat</a:t>
            </a:r>
            <a:r>
              <a:rPr lang="en-GB" sz="2000" b="0" dirty="0" smtClean="0"/>
              <a:t> </a:t>
            </a:r>
            <a:r>
              <a:rPr lang="en-GB" sz="2000" b="0" dirty="0" err="1" smtClean="0"/>
              <a:t>që</a:t>
            </a:r>
            <a:r>
              <a:rPr lang="en-GB" sz="2000" b="0" dirty="0" smtClean="0"/>
              <a:t> </a:t>
            </a:r>
            <a:r>
              <a:rPr lang="en-GB" sz="2000" b="0" dirty="0" err="1" smtClean="0"/>
              <a:t>rrjedhin</a:t>
            </a:r>
            <a:r>
              <a:rPr lang="en-GB" sz="2000" b="0" dirty="0" smtClean="0"/>
              <a:t> </a:t>
            </a:r>
            <a:r>
              <a:rPr lang="en-GB" sz="2000" b="0" dirty="0" err="1" smtClean="0"/>
              <a:t>nga</a:t>
            </a:r>
            <a:r>
              <a:rPr lang="en-GB" sz="2000" b="0" dirty="0" smtClean="0"/>
              <a:t> </a:t>
            </a:r>
            <a:r>
              <a:rPr lang="en-GB" sz="2000" b="0" dirty="0" err="1" smtClean="0"/>
              <a:t>transaksionet</a:t>
            </a:r>
            <a:r>
              <a:rPr lang="en-GB" sz="2000" b="0" dirty="0" smtClean="0"/>
              <a:t> </a:t>
            </a:r>
            <a:r>
              <a:rPr lang="en-GB" sz="2000" b="0" dirty="0" err="1" smtClean="0"/>
              <a:t>kriminale</a:t>
            </a:r>
            <a:r>
              <a:rPr lang="en-GB" sz="2000" b="0" dirty="0" smtClean="0"/>
              <a:t> </a:t>
            </a:r>
            <a:r>
              <a:rPr lang="en-GB" sz="2000" b="0" dirty="0" err="1" smtClean="0"/>
              <a:t>dërgohen</a:t>
            </a:r>
            <a:r>
              <a:rPr lang="en-GB" sz="2000" b="0" dirty="0" smtClean="0"/>
              <a:t> </a:t>
            </a:r>
            <a:r>
              <a:rPr lang="en-GB" sz="2000" b="0" dirty="0" err="1" smtClean="0"/>
              <a:t>në</a:t>
            </a:r>
            <a:r>
              <a:rPr lang="en-GB" sz="2000" b="0" dirty="0" smtClean="0"/>
              <a:t> </a:t>
            </a:r>
            <a:r>
              <a:rPr lang="en-GB" sz="2000" b="0" dirty="0" err="1" smtClean="0"/>
              <a:t>një</a:t>
            </a:r>
            <a:r>
              <a:rPr lang="en-GB" sz="2000" b="0" dirty="0" smtClean="0"/>
              <a:t> </a:t>
            </a:r>
            <a:r>
              <a:rPr lang="en-GB" sz="2000" b="0" dirty="0" err="1" smtClean="0"/>
              <a:t>shërbim</a:t>
            </a:r>
            <a:r>
              <a:rPr lang="en-GB" sz="2000" b="0" dirty="0" smtClean="0"/>
              <a:t> </a:t>
            </a:r>
            <a:r>
              <a:rPr lang="en-GB" sz="2000" b="0" dirty="0" err="1" smtClean="0"/>
              <a:t>miksimi</a:t>
            </a:r>
            <a:r>
              <a:rPr lang="en-GB" sz="2000" b="0" dirty="0" smtClean="0"/>
              <a:t>.</a:t>
            </a:r>
          </a:p>
          <a:p>
            <a:pPr lvl="1" algn="just">
              <a:lnSpc>
                <a:spcPct val="150000"/>
              </a:lnSpc>
              <a:spcBef>
                <a:spcPts val="0"/>
              </a:spcBef>
            </a:pPr>
            <a:r>
              <a:rPr lang="en-GB" sz="2000" b="0" dirty="0" smtClean="0"/>
              <a:t>Tumbler do </a:t>
            </a:r>
            <a:r>
              <a:rPr lang="en-GB" sz="2000" b="0" dirty="0" err="1" smtClean="0"/>
              <a:t>t’i</a:t>
            </a:r>
            <a:r>
              <a:rPr lang="en-GB" sz="2000" b="0" dirty="0" smtClean="0"/>
              <a:t> </a:t>
            </a:r>
            <a:r>
              <a:rPr lang="en-GB" sz="2000" b="0" dirty="0" err="1" smtClean="0"/>
              <a:t>përziejë</a:t>
            </a:r>
            <a:r>
              <a:rPr lang="en-GB" sz="2000" b="0" dirty="0" smtClean="0"/>
              <a:t> </a:t>
            </a:r>
            <a:r>
              <a:rPr lang="en-GB" sz="2000" b="0" dirty="0" err="1" smtClean="0"/>
              <a:t>monedhat</a:t>
            </a:r>
            <a:r>
              <a:rPr lang="en-GB" sz="2000" b="0" dirty="0" smtClean="0"/>
              <a:t>, do </a:t>
            </a:r>
            <a:r>
              <a:rPr lang="en-GB" sz="2000" b="0" dirty="0" err="1" smtClean="0"/>
              <a:t>t’i</a:t>
            </a:r>
            <a:r>
              <a:rPr lang="en-GB" sz="2000" b="0" dirty="0" smtClean="0"/>
              <a:t> </a:t>
            </a:r>
            <a:r>
              <a:rPr lang="en-GB" sz="2000" b="0" dirty="0" err="1" smtClean="0"/>
              <a:t>transferojë</a:t>
            </a:r>
            <a:r>
              <a:rPr lang="en-GB" sz="2000" b="0" dirty="0" smtClean="0"/>
              <a:t> </a:t>
            </a:r>
            <a:r>
              <a:rPr lang="en-GB" sz="2000" b="0" dirty="0" err="1" smtClean="0"/>
              <a:t>përmes</a:t>
            </a:r>
            <a:r>
              <a:rPr lang="en-GB" sz="2000" b="0" dirty="0" smtClean="0"/>
              <a:t> </a:t>
            </a:r>
            <a:r>
              <a:rPr lang="en-GB" sz="2000" b="0" dirty="0" err="1" smtClean="0"/>
              <a:t>portofoleve</a:t>
            </a:r>
            <a:r>
              <a:rPr lang="en-GB" sz="2000" b="0" dirty="0" smtClean="0"/>
              <a:t> </a:t>
            </a:r>
            <a:r>
              <a:rPr lang="en-GB" sz="2000" b="0" dirty="0" err="1" smtClean="0"/>
              <a:t>të</a:t>
            </a:r>
            <a:r>
              <a:rPr lang="en-GB" sz="2000" b="0" dirty="0" smtClean="0"/>
              <a:t> </a:t>
            </a:r>
            <a:r>
              <a:rPr lang="en-GB" sz="2000" b="0" dirty="0" err="1" smtClean="0"/>
              <a:t>ndryshëm</a:t>
            </a:r>
            <a:r>
              <a:rPr lang="en-GB" sz="2000" b="0" dirty="0" smtClean="0"/>
              <a:t> </a:t>
            </a:r>
            <a:r>
              <a:rPr lang="en-GB" sz="2000" b="0" dirty="0" err="1" smtClean="0"/>
              <a:t>në</a:t>
            </a:r>
            <a:r>
              <a:rPr lang="en-GB" sz="2000" b="0" dirty="0" smtClean="0"/>
              <a:t> </a:t>
            </a:r>
            <a:r>
              <a:rPr lang="en-GB" sz="2000" b="0" dirty="0" err="1" smtClean="0"/>
              <a:t>sasi</a:t>
            </a:r>
            <a:r>
              <a:rPr lang="en-GB" sz="2000" b="0" dirty="0" smtClean="0"/>
              <a:t> </a:t>
            </a:r>
            <a:r>
              <a:rPr lang="en-GB" sz="2000" b="0" dirty="0" err="1" smtClean="0"/>
              <a:t>të</a:t>
            </a:r>
            <a:r>
              <a:rPr lang="en-GB" sz="2000" b="0" dirty="0" smtClean="0"/>
              <a:t> </a:t>
            </a:r>
            <a:r>
              <a:rPr lang="en-GB" sz="2000" b="0" dirty="0" err="1" smtClean="0"/>
              <a:t>ndryshme</a:t>
            </a:r>
            <a:r>
              <a:rPr lang="en-GB" sz="2000" b="0" dirty="0" smtClean="0"/>
              <a:t>.</a:t>
            </a:r>
          </a:p>
          <a:p>
            <a:pPr lvl="1" algn="just">
              <a:lnSpc>
                <a:spcPct val="150000"/>
              </a:lnSpc>
              <a:spcBef>
                <a:spcPts val="0"/>
              </a:spcBef>
            </a:pPr>
            <a:r>
              <a:rPr lang="en-GB" sz="2000" b="0" dirty="0" smtClean="0"/>
              <a:t>Tumbler do </a:t>
            </a:r>
            <a:r>
              <a:rPr lang="en-GB" sz="2000" b="0" dirty="0" err="1" smtClean="0"/>
              <a:t>të</a:t>
            </a:r>
            <a:r>
              <a:rPr lang="en-GB" sz="2000" b="0" dirty="0" smtClean="0"/>
              <a:t> </a:t>
            </a:r>
            <a:r>
              <a:rPr lang="en-GB" sz="2000" b="0" dirty="0" err="1" smtClean="0"/>
              <a:t>kthejë</a:t>
            </a:r>
            <a:r>
              <a:rPr lang="en-GB" sz="2000" b="0" dirty="0" smtClean="0"/>
              <a:t> </a:t>
            </a:r>
            <a:r>
              <a:rPr lang="en-GB" sz="2000" b="0" dirty="0" err="1" smtClean="0"/>
              <a:t>monedhat</a:t>
            </a:r>
            <a:r>
              <a:rPr lang="en-GB" sz="2000" b="0" dirty="0" smtClean="0"/>
              <a:t> </a:t>
            </a:r>
            <a:r>
              <a:rPr lang="en-GB" sz="2000" b="0" dirty="0" err="1" smtClean="0"/>
              <a:t>në</a:t>
            </a:r>
            <a:r>
              <a:rPr lang="en-GB" sz="2000" b="0" dirty="0" smtClean="0"/>
              <a:t> </a:t>
            </a:r>
            <a:r>
              <a:rPr lang="en-GB" sz="2000" b="0" dirty="0" err="1" smtClean="0"/>
              <a:t>një</a:t>
            </a:r>
            <a:r>
              <a:rPr lang="en-GB" sz="2000" b="0" dirty="0" smtClean="0"/>
              <a:t> </a:t>
            </a:r>
            <a:r>
              <a:rPr lang="en-GB" sz="2000" b="0" dirty="0" err="1" smtClean="0"/>
              <a:t>shumëllojshmëri</a:t>
            </a:r>
            <a:r>
              <a:rPr lang="en-GB" sz="2000" b="0" dirty="0" smtClean="0"/>
              <a:t> </a:t>
            </a:r>
            <a:r>
              <a:rPr lang="en-GB" sz="2000" b="0" dirty="0" err="1" smtClean="0"/>
              <a:t>transaksionesh</a:t>
            </a:r>
            <a:r>
              <a:rPr lang="en-GB" sz="2000" b="0" dirty="0" smtClean="0"/>
              <a:t> me </a:t>
            </a:r>
            <a:r>
              <a:rPr lang="en-GB" sz="2000" b="0" dirty="0" err="1" smtClean="0"/>
              <a:t>sasi</a:t>
            </a:r>
            <a:r>
              <a:rPr lang="en-GB" sz="2000" b="0" dirty="0" smtClean="0"/>
              <a:t> </a:t>
            </a:r>
            <a:r>
              <a:rPr lang="en-GB" sz="2000" b="0" dirty="0" err="1" smtClean="0"/>
              <a:t>të</a:t>
            </a:r>
            <a:r>
              <a:rPr lang="en-GB" sz="2000" b="0" dirty="0" smtClean="0"/>
              <a:t> </a:t>
            </a:r>
            <a:r>
              <a:rPr lang="en-GB" sz="2000" b="0" dirty="0" err="1" smtClean="0"/>
              <a:t>ndryshme</a:t>
            </a:r>
            <a:r>
              <a:rPr lang="en-GB" sz="2000" b="1" dirty="0" smtClean="0"/>
              <a:t>.</a:t>
            </a:r>
            <a:endParaRPr lang="en-GB" b="1" dirty="0" smtClean="0"/>
          </a:p>
        </p:txBody>
      </p:sp>
      <p:sp>
        <p:nvSpPr>
          <p:cNvPr id="4" name="Foliennummernplatzhalter 3"/>
          <p:cNvSpPr>
            <a:spLocks noGrp="1"/>
          </p:cNvSpPr>
          <p:nvPr>
            <p:ph type="sldNum" sz="quarter" idx="10"/>
          </p:nvPr>
        </p:nvSpPr>
        <p:spPr/>
        <p:txBody>
          <a:bodyPr/>
          <a:lstStyle/>
          <a:p>
            <a:fld id="{5827260C-95DC-194B-88B2-0B241DEC43BF}" type="slidenum">
              <a:rPr lang="en-US" smtClean="0"/>
              <a:pPr/>
              <a:t>140</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noProof="0" dirty="0" smtClean="0"/>
              <a:t>[</a:t>
            </a:r>
            <a:r>
              <a:rPr lang="en-US" baseline="0" noProof="0" dirty="0" err="1" smtClean="0"/>
              <a:t>Ky</a:t>
            </a:r>
            <a:r>
              <a:rPr lang="en-US" baseline="0" noProof="0" dirty="0" smtClean="0"/>
              <a:t> slajd </a:t>
            </a:r>
            <a:r>
              <a:rPr lang="en-US" baseline="0" noProof="0" dirty="0" err="1" smtClean="0"/>
              <a:t>është</a:t>
            </a:r>
            <a:r>
              <a:rPr lang="en-US" baseline="0" noProof="0" dirty="0" smtClean="0"/>
              <a:t> </a:t>
            </a:r>
            <a:r>
              <a:rPr lang="en-US" baseline="0" noProof="0" dirty="0" err="1" smtClean="0"/>
              <a:t>i</a:t>
            </a:r>
            <a:r>
              <a:rPr lang="en-US" baseline="0" noProof="0" dirty="0" smtClean="0"/>
              <a:t> </a:t>
            </a:r>
            <a:r>
              <a:rPr lang="en-US" baseline="0" noProof="0" dirty="0" err="1" smtClean="0"/>
              <a:t>animuar</a:t>
            </a:r>
            <a:r>
              <a:rPr lang="en-US" baseline="0" noProof="0" dirty="0" smtClean="0"/>
              <a:t>.]</a:t>
            </a:r>
          </a:p>
          <a:p>
            <a:endParaRPr lang="en-US" baseline="0" noProof="0" dirty="0" smtClean="0"/>
          </a:p>
          <a:p>
            <a:pPr algn="just"/>
            <a:r>
              <a:rPr lang="en-US" baseline="0" noProof="0" dirty="0" smtClean="0"/>
              <a:t>[</a:t>
            </a:r>
            <a:r>
              <a:rPr lang="en-US" baseline="0" noProof="0" dirty="0" err="1" smtClean="0"/>
              <a:t>Nëse</a:t>
            </a:r>
            <a:r>
              <a:rPr lang="en-US" baseline="0" noProof="0" dirty="0" smtClean="0"/>
              <a:t> </a:t>
            </a:r>
            <a:r>
              <a:rPr lang="en-US" baseline="0" noProof="0" dirty="0" err="1" smtClean="0"/>
              <a:t>interneti</a:t>
            </a:r>
            <a:r>
              <a:rPr lang="en-US" baseline="0" noProof="0" dirty="0" smtClean="0"/>
              <a:t> </a:t>
            </a:r>
            <a:r>
              <a:rPr lang="en-US" baseline="0" noProof="0" dirty="0" err="1" smtClean="0"/>
              <a:t>është</a:t>
            </a:r>
            <a:r>
              <a:rPr lang="en-US" baseline="0" noProof="0" dirty="0" smtClean="0"/>
              <a:t> </a:t>
            </a:r>
            <a:r>
              <a:rPr lang="en-US" baseline="0" noProof="0" dirty="0" err="1" smtClean="0"/>
              <a:t>në</a:t>
            </a:r>
            <a:r>
              <a:rPr lang="en-US" baseline="0" noProof="0" dirty="0" smtClean="0"/>
              <a:t> </a:t>
            </a:r>
            <a:r>
              <a:rPr lang="en-US" baseline="0" noProof="0" dirty="0" err="1" smtClean="0"/>
              <a:t>dispozicion</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jetë</a:t>
            </a:r>
            <a:r>
              <a:rPr lang="en-US" baseline="0" noProof="0" dirty="0" smtClean="0"/>
              <a:t> </a:t>
            </a:r>
            <a:r>
              <a:rPr lang="en-US" baseline="0" noProof="0" dirty="0" err="1" smtClean="0"/>
              <a:t>një</a:t>
            </a:r>
            <a:r>
              <a:rPr lang="en-US" baseline="0" noProof="0" dirty="0" smtClean="0"/>
              <a:t> ide e </a:t>
            </a:r>
            <a:r>
              <a:rPr lang="en-US" baseline="0" noProof="0" dirty="0" err="1" smtClean="0"/>
              <a:t>mirë</a:t>
            </a:r>
            <a:r>
              <a:rPr lang="en-US" baseline="0" noProof="0" dirty="0" smtClean="0"/>
              <a:t> </a:t>
            </a:r>
            <a:r>
              <a:rPr lang="en-US" baseline="0" noProof="0" dirty="0" err="1" smtClean="0"/>
              <a:t>për</a:t>
            </a:r>
            <a:r>
              <a:rPr lang="en-US" baseline="0" noProof="0" dirty="0" smtClean="0"/>
              <a:t> </a:t>
            </a:r>
            <a:r>
              <a:rPr lang="en-US" baseline="0" noProof="0" dirty="0" err="1" smtClean="0"/>
              <a:t>t'u</a:t>
            </a:r>
            <a:r>
              <a:rPr lang="en-US" baseline="0" noProof="0" dirty="0" smtClean="0"/>
              <a:t> </a:t>
            </a:r>
            <a:r>
              <a:rPr lang="en-US" baseline="0" noProof="0" dirty="0" err="1" smtClean="0"/>
              <a:t>treguar</a:t>
            </a:r>
            <a:r>
              <a:rPr lang="en-US" baseline="0" noProof="0" dirty="0" smtClean="0"/>
              <a:t> </a:t>
            </a:r>
            <a:r>
              <a:rPr lang="en-US" baseline="0" noProof="0" dirty="0" err="1" smtClean="0"/>
              <a:t>drejtpërdrejt</a:t>
            </a:r>
            <a:r>
              <a:rPr lang="en-US" baseline="0" noProof="0" dirty="0" smtClean="0"/>
              <a:t> </a:t>
            </a:r>
            <a:r>
              <a:rPr lang="en-US" baseline="0" noProof="0" dirty="0" err="1" smtClean="0"/>
              <a:t>adresën</a:t>
            </a:r>
            <a:r>
              <a:rPr lang="en-US" baseline="0" noProof="0" dirty="0" smtClean="0"/>
              <a:t> ëëë.blockchain.info].</a:t>
            </a:r>
          </a:p>
          <a:p>
            <a:endParaRPr lang="en-US" baseline="0" noProof="0" dirty="0" smtClean="0"/>
          </a:p>
          <a:p>
            <a:pPr algn="just"/>
            <a:r>
              <a:rPr lang="en-US" baseline="0" noProof="0" dirty="0" smtClean="0"/>
              <a:t>Ne </a:t>
            </a:r>
            <a:r>
              <a:rPr lang="en-US" baseline="0" noProof="0" dirty="0" err="1" smtClean="0"/>
              <a:t>diskutuam</a:t>
            </a:r>
            <a:r>
              <a:rPr lang="en-US" baseline="0" noProof="0" dirty="0" smtClean="0"/>
              <a:t> </a:t>
            </a:r>
            <a:r>
              <a:rPr lang="en-US" baseline="0" noProof="0" dirty="0" err="1" smtClean="0"/>
              <a:t>tashmë</a:t>
            </a:r>
            <a:r>
              <a:rPr lang="en-US" baseline="0" noProof="0" dirty="0" smtClean="0"/>
              <a:t> se </a:t>
            </a:r>
            <a:r>
              <a:rPr lang="en-US" baseline="0" noProof="0" dirty="0" err="1" smtClean="0"/>
              <a:t>monedhat</a:t>
            </a:r>
            <a:r>
              <a:rPr lang="en-US" baseline="0" noProof="0" dirty="0" smtClean="0"/>
              <a:t> </a:t>
            </a:r>
            <a:r>
              <a:rPr lang="en-US" baseline="0" noProof="0" dirty="0" err="1" smtClean="0"/>
              <a:t>kripto</a:t>
            </a:r>
            <a:r>
              <a:rPr lang="en-US" baseline="0" noProof="0" dirty="0" smtClean="0"/>
              <a:t> </a:t>
            </a:r>
            <a:r>
              <a:rPr lang="en-US" baseline="0" noProof="0" dirty="0" err="1" smtClean="0"/>
              <a:t>nuk</a:t>
            </a:r>
            <a:r>
              <a:rPr lang="en-US" baseline="0" noProof="0" dirty="0" smtClean="0"/>
              <a:t> </a:t>
            </a:r>
            <a:r>
              <a:rPr lang="en-US" baseline="0" noProof="0" dirty="0" err="1" smtClean="0"/>
              <a:t>tregtohen</a:t>
            </a:r>
            <a:r>
              <a:rPr lang="en-US" baseline="0" noProof="0" dirty="0" smtClean="0"/>
              <a:t> </a:t>
            </a:r>
            <a:r>
              <a:rPr lang="en-US" baseline="0" noProof="0" dirty="0" err="1" smtClean="0"/>
              <a:t>në</a:t>
            </a:r>
            <a:r>
              <a:rPr lang="en-US" baseline="0" noProof="0" dirty="0" smtClean="0"/>
              <a:t> </a:t>
            </a:r>
            <a:r>
              <a:rPr lang="en-US" baseline="0" noProof="0" dirty="0" err="1" smtClean="0"/>
              <a:t>mënyrë</a:t>
            </a:r>
            <a:r>
              <a:rPr lang="en-US" baseline="0" noProof="0" dirty="0" smtClean="0"/>
              <a:t> </a:t>
            </a:r>
            <a:r>
              <a:rPr lang="en-US" baseline="0" noProof="0" dirty="0" err="1" smtClean="0"/>
              <a:t>anonime</a:t>
            </a:r>
            <a:r>
              <a:rPr lang="en-US" baseline="0" noProof="0" dirty="0" smtClean="0"/>
              <a:t> </a:t>
            </a:r>
            <a:r>
              <a:rPr lang="en-US" baseline="0" noProof="0" dirty="0" err="1" smtClean="0"/>
              <a:t>sepse</a:t>
            </a:r>
            <a:r>
              <a:rPr lang="en-US" baseline="0" noProof="0" dirty="0" smtClean="0"/>
              <a:t> </a:t>
            </a:r>
            <a:r>
              <a:rPr lang="en-US" baseline="0" noProof="0" dirty="0" err="1" smtClean="0"/>
              <a:t>të</a:t>
            </a:r>
            <a:r>
              <a:rPr lang="en-US" baseline="0" noProof="0" dirty="0" smtClean="0"/>
              <a:t> </a:t>
            </a:r>
            <a:r>
              <a:rPr lang="en-US" baseline="0" noProof="0" dirty="0" err="1" smtClean="0"/>
              <a:t>gjitha</a:t>
            </a:r>
            <a:r>
              <a:rPr lang="en-US" baseline="0" noProof="0" dirty="0" smtClean="0"/>
              <a:t> </a:t>
            </a:r>
            <a:r>
              <a:rPr lang="en-US" baseline="0" noProof="0" dirty="0" err="1" smtClean="0"/>
              <a:t>transaksionet</a:t>
            </a:r>
            <a:r>
              <a:rPr lang="en-US" baseline="0" noProof="0" dirty="0" smtClean="0"/>
              <a:t> </a:t>
            </a:r>
            <a:r>
              <a:rPr lang="en-US" baseline="0" noProof="0" dirty="0" err="1" smtClean="0"/>
              <a:t>ruhen</a:t>
            </a:r>
            <a:r>
              <a:rPr lang="en-US" baseline="0" noProof="0" dirty="0" smtClean="0"/>
              <a:t> </a:t>
            </a:r>
            <a:r>
              <a:rPr lang="en-US" baseline="0" noProof="0" dirty="0" err="1" smtClean="0"/>
              <a:t>publikisht</a:t>
            </a:r>
            <a:r>
              <a:rPr lang="en-US" baseline="0" noProof="0" dirty="0" smtClean="0"/>
              <a:t> </a:t>
            </a:r>
            <a:r>
              <a:rPr lang="en-US" baseline="0" noProof="0" dirty="0" err="1" smtClean="0"/>
              <a:t>në</a:t>
            </a:r>
            <a:r>
              <a:rPr lang="en-US" baseline="0" noProof="0" dirty="0" smtClean="0"/>
              <a:t> </a:t>
            </a:r>
            <a:r>
              <a:rPr lang="en-US" baseline="0" noProof="0" dirty="0" err="1" smtClean="0"/>
              <a:t>zinxhirin</a:t>
            </a:r>
            <a:r>
              <a:rPr lang="en-US" baseline="0" noProof="0" dirty="0" smtClean="0"/>
              <a:t> e </a:t>
            </a:r>
            <a:r>
              <a:rPr lang="en-US" baseline="0" noProof="0" dirty="0" err="1" smtClean="0"/>
              <a:t>blloqeve</a:t>
            </a:r>
            <a:r>
              <a:rPr lang="en-US" baseline="0" noProof="0" dirty="0" smtClean="0"/>
              <a:t>. </a:t>
            </a:r>
            <a:r>
              <a:rPr lang="en-US" baseline="0" noProof="0" dirty="0" err="1" smtClean="0"/>
              <a:t>Ju</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aksesoni </a:t>
            </a:r>
            <a:r>
              <a:rPr lang="en-US" baseline="0" noProof="0" dirty="0" err="1" smtClean="0"/>
              <a:t>informacione</a:t>
            </a:r>
            <a:r>
              <a:rPr lang="en-US" baseline="0" noProof="0" dirty="0" smtClean="0"/>
              <a:t> </a:t>
            </a:r>
            <a:r>
              <a:rPr lang="en-US" baseline="0" noProof="0" dirty="0" err="1" smtClean="0"/>
              <a:t>nga</a:t>
            </a:r>
            <a:r>
              <a:rPr lang="en-US" baseline="0" noProof="0" dirty="0" smtClean="0"/>
              <a:t> </a:t>
            </a:r>
            <a:r>
              <a:rPr lang="en-US" baseline="0" noProof="0" dirty="0" err="1" smtClean="0"/>
              <a:t>blloku</a:t>
            </a:r>
            <a:r>
              <a:rPr lang="en-US" baseline="0" noProof="0" dirty="0" smtClean="0"/>
              <a:t> </a:t>
            </a:r>
            <a:r>
              <a:rPr lang="en-US" baseline="0" noProof="0" dirty="0" err="1" smtClean="0"/>
              <a:t>përmes</a:t>
            </a:r>
            <a:r>
              <a:rPr lang="en-US" baseline="0" noProof="0" dirty="0" smtClean="0"/>
              <a:t> </a:t>
            </a:r>
            <a:r>
              <a:rPr lang="en-US" baseline="0" noProof="0" dirty="0" err="1" smtClean="0"/>
              <a:t>një</a:t>
            </a:r>
            <a:r>
              <a:rPr lang="en-US" baseline="0" noProof="0" dirty="0" smtClean="0"/>
              <a:t> </a:t>
            </a:r>
            <a:r>
              <a:rPr lang="en-US" baseline="0" noProof="0" dirty="0" err="1" smtClean="0"/>
              <a:t>programi</a:t>
            </a:r>
            <a:r>
              <a:rPr lang="en-US" baseline="0" noProof="0" dirty="0" smtClean="0"/>
              <a:t> </a:t>
            </a:r>
            <a:r>
              <a:rPr lang="en-US" baseline="0" noProof="0" dirty="0" err="1" smtClean="0"/>
              <a:t>ose</a:t>
            </a:r>
            <a:r>
              <a:rPr lang="en-US" baseline="0" noProof="0" dirty="0" smtClean="0"/>
              <a:t> </a:t>
            </a:r>
            <a:r>
              <a:rPr lang="en-US" baseline="0" noProof="0" dirty="0" err="1" smtClean="0"/>
              <a:t>faqe</a:t>
            </a:r>
            <a:r>
              <a:rPr lang="en-US" baseline="0" noProof="0" dirty="0" smtClean="0"/>
              <a:t> </a:t>
            </a:r>
            <a:r>
              <a:rPr lang="en-US" baseline="0" noProof="0" dirty="0" err="1" smtClean="0"/>
              <a:t>Interneti</a:t>
            </a:r>
            <a:r>
              <a:rPr lang="en-US" baseline="0" noProof="0" dirty="0" smtClean="0"/>
              <a:t> </a:t>
            </a:r>
            <a:r>
              <a:rPr lang="en-US" baseline="0" noProof="0" dirty="0" err="1" smtClean="0"/>
              <a:t>të</a:t>
            </a:r>
            <a:r>
              <a:rPr lang="en-US" baseline="0" noProof="0" dirty="0" smtClean="0"/>
              <a:t> </a:t>
            </a:r>
            <a:r>
              <a:rPr lang="en-US" baseline="0" noProof="0" dirty="0" err="1" smtClean="0"/>
              <a:t>ndryshme</a:t>
            </a:r>
            <a:r>
              <a:rPr lang="en-US" baseline="0" noProof="0" dirty="0" smtClean="0"/>
              <a:t>. </a:t>
            </a:r>
            <a:r>
              <a:rPr lang="en-US" baseline="0" noProof="0" dirty="0" err="1" smtClean="0"/>
              <a:t>Një</a:t>
            </a:r>
            <a:r>
              <a:rPr lang="en-US" baseline="0" noProof="0" dirty="0" smtClean="0"/>
              <a:t> </a:t>
            </a:r>
            <a:r>
              <a:rPr lang="en-US" baseline="0" noProof="0" dirty="0" err="1" smtClean="0"/>
              <a:t>nga</a:t>
            </a:r>
            <a:r>
              <a:rPr lang="en-US" baseline="0" noProof="0" dirty="0" smtClean="0"/>
              <a:t> </a:t>
            </a:r>
            <a:r>
              <a:rPr lang="en-US" baseline="0" noProof="0" dirty="0" err="1" smtClean="0"/>
              <a:t>këto</a:t>
            </a:r>
            <a:r>
              <a:rPr lang="en-US" baseline="0" noProof="0" dirty="0" smtClean="0"/>
              <a:t> </a:t>
            </a:r>
            <a:r>
              <a:rPr lang="en-US" baseline="0" noProof="0" dirty="0" err="1" smtClean="0"/>
              <a:t>faqet</a:t>
            </a:r>
            <a:r>
              <a:rPr lang="en-US" baseline="0" noProof="0" dirty="0" smtClean="0"/>
              <a:t> e </a:t>
            </a:r>
            <a:r>
              <a:rPr lang="en-US" baseline="0" noProof="0" dirty="0" err="1" smtClean="0"/>
              <a:t>internetit</a:t>
            </a:r>
            <a:r>
              <a:rPr lang="en-US" baseline="0" noProof="0" dirty="0" smtClean="0"/>
              <a:t> </a:t>
            </a:r>
            <a:r>
              <a:rPr lang="en-US" baseline="0" noProof="0" dirty="0" err="1" smtClean="0"/>
              <a:t>është</a:t>
            </a:r>
            <a:r>
              <a:rPr lang="en-US" baseline="0" noProof="0" dirty="0" smtClean="0"/>
              <a:t> blockchain.info.</a:t>
            </a:r>
          </a:p>
          <a:p>
            <a:pPr algn="just"/>
            <a:endParaRPr lang="en-US" baseline="0" noProof="0" dirty="0" smtClean="0"/>
          </a:p>
          <a:p>
            <a:pPr algn="just"/>
            <a:r>
              <a:rPr lang="en-US" baseline="0" noProof="0" dirty="0" smtClean="0"/>
              <a:t>Duke </a:t>
            </a:r>
            <a:r>
              <a:rPr lang="en-US" baseline="0" noProof="0" dirty="0" err="1" smtClean="0"/>
              <a:t>përdorur</a:t>
            </a:r>
            <a:r>
              <a:rPr lang="en-US" baseline="0" noProof="0" dirty="0" smtClean="0"/>
              <a:t> </a:t>
            </a:r>
            <a:r>
              <a:rPr lang="en-US" baseline="0" noProof="0" dirty="0" err="1" smtClean="0"/>
              <a:t>informacionin</a:t>
            </a:r>
            <a:r>
              <a:rPr lang="en-US" baseline="0" noProof="0" dirty="0" smtClean="0"/>
              <a:t> </a:t>
            </a:r>
            <a:r>
              <a:rPr lang="en-US" baseline="0" noProof="0" dirty="0" err="1" smtClean="0"/>
              <a:t>që</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shihni</a:t>
            </a:r>
            <a:r>
              <a:rPr lang="en-US" baseline="0" noProof="0" dirty="0" smtClean="0"/>
              <a:t> </a:t>
            </a:r>
            <a:r>
              <a:rPr lang="en-US" baseline="0" noProof="0" dirty="0" err="1" smtClean="0"/>
              <a:t>në</a:t>
            </a:r>
            <a:r>
              <a:rPr lang="en-US" baseline="0" noProof="0" dirty="0" smtClean="0"/>
              <a:t> </a:t>
            </a:r>
            <a:r>
              <a:rPr lang="en-US" baseline="0" noProof="0" dirty="0" err="1" smtClean="0"/>
              <a:t>fotot</a:t>
            </a:r>
            <a:r>
              <a:rPr lang="en-US" baseline="0" noProof="0" dirty="0" smtClean="0"/>
              <a:t> e </a:t>
            </a:r>
            <a:r>
              <a:rPr lang="en-US" baseline="0" noProof="0" dirty="0" err="1" smtClean="0"/>
              <a:t>mëposhtme</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kërkoni</a:t>
            </a:r>
            <a:r>
              <a:rPr lang="en-US" baseline="0" noProof="0" dirty="0" smtClean="0"/>
              <a:t> </a:t>
            </a:r>
            <a:r>
              <a:rPr lang="en-US" baseline="0" noProof="0" dirty="0" err="1" smtClean="0"/>
              <a:t>për</a:t>
            </a:r>
            <a:r>
              <a:rPr lang="en-US" baseline="0" noProof="0" dirty="0" smtClean="0"/>
              <a:t> </a:t>
            </a:r>
            <a:r>
              <a:rPr lang="en-US" baseline="0" noProof="0" dirty="0" err="1" smtClean="0"/>
              <a:t>një</a:t>
            </a:r>
            <a:r>
              <a:rPr lang="en-US" baseline="0" noProof="0" dirty="0" smtClean="0"/>
              <a:t> </a:t>
            </a:r>
            <a:r>
              <a:rPr lang="en-US" baseline="0" noProof="0" dirty="0" err="1" smtClean="0"/>
              <a:t>transaksion</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a:t>
            </a:r>
            <a:r>
              <a:rPr lang="en-US" baseline="0" noProof="0" dirty="0" err="1" smtClean="0"/>
              <a:t>ai</a:t>
            </a:r>
            <a:r>
              <a:rPr lang="en-US" baseline="0" noProof="0" dirty="0" smtClean="0"/>
              <a:t> </a:t>
            </a:r>
            <a:r>
              <a:rPr lang="en-US" baseline="0" noProof="0" dirty="0" err="1" smtClean="0"/>
              <a:t>i</a:t>
            </a:r>
            <a:r>
              <a:rPr lang="en-US" baseline="0" noProof="0" dirty="0" smtClean="0"/>
              <a:t> </a:t>
            </a:r>
            <a:r>
              <a:rPr lang="en-US" baseline="0" noProof="0" dirty="0" err="1" smtClean="0"/>
              <a:t>rëndësishëm</a:t>
            </a:r>
            <a:r>
              <a:rPr lang="en-US" baseline="0" noProof="0" dirty="0" smtClean="0"/>
              <a:t> </a:t>
            </a:r>
            <a:r>
              <a:rPr lang="en-US" baseline="0" noProof="0" dirty="0" err="1" smtClean="0"/>
              <a:t>për</a:t>
            </a:r>
            <a:r>
              <a:rPr lang="en-US" baseline="0" noProof="0" dirty="0" smtClean="0"/>
              <a:t> </a:t>
            </a:r>
            <a:r>
              <a:rPr lang="en-US" baseline="0" noProof="0" dirty="0" err="1" smtClean="0"/>
              <a:t>rastin</a:t>
            </a:r>
            <a:r>
              <a:rPr lang="en-US" baseline="0" noProof="0" dirty="0" smtClean="0"/>
              <a:t> </a:t>
            </a:r>
            <a:r>
              <a:rPr lang="en-US" baseline="0" noProof="0" dirty="0" err="1" smtClean="0"/>
              <a:t>tuaj</a:t>
            </a:r>
            <a:r>
              <a:rPr lang="en-US" baseline="0" noProof="0" dirty="0" smtClean="0"/>
              <a:t>) </a:t>
            </a:r>
            <a:r>
              <a:rPr lang="en-US" baseline="0" noProof="0" dirty="0" err="1" smtClean="0"/>
              <a:t>dhe</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merrni</a:t>
            </a:r>
            <a:r>
              <a:rPr lang="en-US" baseline="0" noProof="0" dirty="0" smtClean="0"/>
              <a:t> </a:t>
            </a:r>
            <a:r>
              <a:rPr lang="en-US" baseline="0" noProof="0" dirty="0" err="1" smtClean="0"/>
              <a:t>informacione</a:t>
            </a:r>
            <a:r>
              <a:rPr lang="en-US" baseline="0" noProof="0" dirty="0" smtClean="0"/>
              <a:t> </a:t>
            </a:r>
            <a:r>
              <a:rPr lang="en-US" baseline="0" noProof="0" dirty="0" err="1" smtClean="0"/>
              <a:t>të</a:t>
            </a:r>
            <a:r>
              <a:rPr lang="en-US" baseline="0" noProof="0" dirty="0" smtClean="0"/>
              <a:t> </a:t>
            </a:r>
            <a:r>
              <a:rPr lang="en-US" baseline="0" noProof="0" dirty="0" err="1" smtClean="0"/>
              <a:t>mëtejshme</a:t>
            </a:r>
            <a:r>
              <a:rPr lang="en-US" baseline="0" noProof="0" dirty="0" smtClean="0"/>
              <a:t> </a:t>
            </a:r>
            <a:r>
              <a:rPr lang="en-US" baseline="0" noProof="0" dirty="0" err="1" smtClean="0"/>
              <a:t>rreth</a:t>
            </a:r>
            <a:r>
              <a:rPr lang="en-US" baseline="0" noProof="0" dirty="0" smtClean="0"/>
              <a:t> </a:t>
            </a:r>
            <a:r>
              <a:rPr lang="en-US" baseline="0" noProof="0" dirty="0" err="1" smtClean="0"/>
              <a:t>këtij</a:t>
            </a:r>
            <a:r>
              <a:rPr lang="en-US" baseline="0" noProof="0" dirty="0" smtClean="0"/>
              <a:t> </a:t>
            </a:r>
            <a:r>
              <a:rPr lang="en-US" baseline="0" noProof="0" dirty="0" err="1" smtClean="0"/>
              <a:t>transaksioni</a:t>
            </a:r>
            <a:r>
              <a:rPr lang="en-US" baseline="0" noProof="0" dirty="0" smtClean="0"/>
              <a:t>, p.sh. </a:t>
            </a:r>
            <a:r>
              <a:rPr lang="en-US" baseline="0" noProof="0" dirty="0" err="1" smtClean="0"/>
              <a:t>cila</a:t>
            </a:r>
            <a:r>
              <a:rPr lang="en-US" baseline="0" noProof="0" dirty="0" smtClean="0"/>
              <a:t> </a:t>
            </a:r>
            <a:r>
              <a:rPr lang="en-US" baseline="0" noProof="0" dirty="0" err="1" smtClean="0"/>
              <a:t>adresë</a:t>
            </a:r>
            <a:r>
              <a:rPr lang="en-US" baseline="0" noProof="0" dirty="0" smtClean="0"/>
              <a:t> e </a:t>
            </a:r>
            <a:r>
              <a:rPr lang="en-US" baseline="0" noProof="0" dirty="0" err="1" smtClean="0"/>
              <a:t>portofolit</a:t>
            </a:r>
            <a:r>
              <a:rPr lang="en-US" baseline="0" noProof="0" dirty="0" smtClean="0"/>
              <a:t> e </a:t>
            </a:r>
            <a:r>
              <a:rPr lang="en-US" baseline="0" noProof="0" dirty="0" err="1" smtClean="0"/>
              <a:t>dërgohet</a:t>
            </a:r>
            <a:r>
              <a:rPr lang="en-US" baseline="0" noProof="0" dirty="0" smtClean="0"/>
              <a:t> </a:t>
            </a:r>
            <a:r>
              <a:rPr lang="en-US" baseline="0" noProof="0" dirty="0" err="1" smtClean="0"/>
              <a:t>në</a:t>
            </a:r>
            <a:r>
              <a:rPr lang="en-US" baseline="0" noProof="0" dirty="0" smtClean="0"/>
              <a:t> </a:t>
            </a:r>
            <a:r>
              <a:rPr lang="en-US" baseline="0" noProof="0" dirty="0" err="1" smtClean="0"/>
              <a:t>cilën</a:t>
            </a:r>
            <a:r>
              <a:rPr lang="en-US" baseline="0" noProof="0" dirty="0" smtClean="0"/>
              <a:t> </a:t>
            </a:r>
            <a:r>
              <a:rPr lang="en-US" baseline="0" noProof="0" dirty="0" err="1" smtClean="0"/>
              <a:t>adresë</a:t>
            </a:r>
            <a:r>
              <a:rPr lang="en-US" baseline="0" noProof="0" dirty="0" smtClean="0"/>
              <a:t> </a:t>
            </a:r>
            <a:r>
              <a:rPr lang="en-US" baseline="0" noProof="0" dirty="0" err="1" smtClean="0"/>
              <a:t>të</a:t>
            </a:r>
            <a:r>
              <a:rPr lang="en-US" baseline="0" noProof="0" dirty="0" smtClean="0"/>
              <a:t> </a:t>
            </a:r>
            <a:r>
              <a:rPr lang="en-US" baseline="0" noProof="0" dirty="0" err="1" smtClean="0"/>
              <a:t>portofolit</a:t>
            </a:r>
            <a:r>
              <a:rPr lang="en-US" baseline="0" noProof="0" dirty="0" smtClean="0"/>
              <a:t>, </a:t>
            </a:r>
            <a:r>
              <a:rPr lang="en-US" baseline="0" noProof="0" dirty="0" err="1" smtClean="0"/>
              <a:t>ose</a:t>
            </a:r>
            <a:r>
              <a:rPr lang="en-US" baseline="0" noProof="0" dirty="0" smtClean="0"/>
              <a:t> </a:t>
            </a:r>
            <a:r>
              <a:rPr lang="en-US" baseline="0" noProof="0" dirty="0" err="1" smtClean="0"/>
              <a:t>edhe</a:t>
            </a:r>
            <a:r>
              <a:rPr lang="en-US" baseline="0" noProof="0" dirty="0" smtClean="0"/>
              <a:t> </a:t>
            </a:r>
            <a:r>
              <a:rPr lang="en-US" baseline="0" noProof="0" dirty="0" err="1" smtClean="0"/>
              <a:t>adresa</a:t>
            </a:r>
            <a:r>
              <a:rPr lang="en-US" baseline="0" noProof="0" dirty="0" smtClean="0"/>
              <a:t> IP </a:t>
            </a:r>
            <a:r>
              <a:rPr lang="en-US" baseline="0" noProof="0" dirty="0" err="1" smtClean="0"/>
              <a:t>që</a:t>
            </a:r>
            <a:r>
              <a:rPr lang="en-US" baseline="0" noProof="0" dirty="0" smtClean="0"/>
              <a:t> </a:t>
            </a:r>
            <a:r>
              <a:rPr lang="en-US" baseline="0" noProof="0" dirty="0" err="1" smtClean="0"/>
              <a:t>filloi</a:t>
            </a:r>
            <a:r>
              <a:rPr lang="en-US" baseline="0" noProof="0" dirty="0" smtClean="0"/>
              <a:t> </a:t>
            </a:r>
            <a:r>
              <a:rPr lang="en-US" baseline="0" noProof="0" dirty="0" err="1" smtClean="0"/>
              <a:t>atë</a:t>
            </a:r>
            <a:r>
              <a:rPr lang="en-US" baseline="0" noProof="0" dirty="0" smtClean="0"/>
              <a:t> </a:t>
            </a:r>
            <a:r>
              <a:rPr lang="en-US" baseline="0" noProof="0" dirty="0" err="1" smtClean="0"/>
              <a:t>transaksion</a:t>
            </a:r>
            <a:r>
              <a:rPr lang="en-US" baseline="0" noProof="0" dirty="0" smtClean="0"/>
              <a:t>. </a:t>
            </a:r>
            <a:r>
              <a:rPr lang="en-US" baseline="0" noProof="0" dirty="0" err="1" smtClean="0"/>
              <a:t>Kjo</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jetë</a:t>
            </a:r>
            <a:r>
              <a:rPr lang="en-US" baseline="0" noProof="0" dirty="0" smtClean="0"/>
              <a:t> </a:t>
            </a:r>
            <a:r>
              <a:rPr lang="en-US" baseline="0" noProof="0" dirty="0" err="1" smtClean="0"/>
              <a:t>një</a:t>
            </a:r>
            <a:r>
              <a:rPr lang="en-US" baseline="0" noProof="0" dirty="0" smtClean="0"/>
              <a:t> </a:t>
            </a:r>
            <a:r>
              <a:rPr lang="en-US" baseline="0" noProof="0" dirty="0" err="1" smtClean="0"/>
              <a:t>shenjë</a:t>
            </a:r>
            <a:r>
              <a:rPr lang="en-US" baseline="0" noProof="0" dirty="0" smtClean="0"/>
              <a:t> e </a:t>
            </a:r>
            <a:r>
              <a:rPr lang="en-US" baseline="0" noProof="0" dirty="0" err="1" smtClean="0"/>
              <a:t>parë</a:t>
            </a:r>
            <a:r>
              <a:rPr lang="en-US" baseline="0" noProof="0" dirty="0" smtClean="0"/>
              <a:t>. </a:t>
            </a:r>
            <a:r>
              <a:rPr lang="en-US" baseline="0" noProof="0" dirty="0" err="1" smtClean="0"/>
              <a:t>Një</a:t>
            </a:r>
            <a:r>
              <a:rPr lang="en-US" baseline="0" noProof="0" dirty="0" smtClean="0"/>
              <a:t> </a:t>
            </a:r>
            <a:r>
              <a:rPr lang="en-US" baseline="0" noProof="0" dirty="0" err="1" smtClean="0"/>
              <a:t>tjetër</a:t>
            </a:r>
            <a:r>
              <a:rPr lang="en-US" baseline="0" noProof="0" dirty="0" smtClean="0"/>
              <a:t> </a:t>
            </a:r>
            <a:r>
              <a:rPr lang="en-US" baseline="0" noProof="0" dirty="0" err="1" smtClean="0"/>
              <a:t>mundësi</a:t>
            </a:r>
            <a:r>
              <a:rPr lang="en-US" baseline="0" noProof="0" dirty="0" smtClean="0"/>
              <a:t> </a:t>
            </a:r>
            <a:r>
              <a:rPr lang="en-US" baseline="0" noProof="0" dirty="0" err="1" smtClean="0"/>
              <a:t>është</a:t>
            </a:r>
            <a:r>
              <a:rPr lang="en-US" baseline="0" noProof="0" dirty="0" smtClean="0"/>
              <a:t> </a:t>
            </a:r>
            <a:r>
              <a:rPr lang="en-US" baseline="0" noProof="0" dirty="0" err="1" smtClean="0"/>
              <a:t>të</a:t>
            </a:r>
            <a:r>
              <a:rPr lang="en-US" baseline="0" noProof="0" dirty="0" smtClean="0"/>
              <a:t> </a:t>
            </a:r>
            <a:r>
              <a:rPr lang="en-US" baseline="0" noProof="0" dirty="0" err="1" smtClean="0"/>
              <a:t>kërkosh</a:t>
            </a:r>
            <a:r>
              <a:rPr lang="en-US" baseline="0" noProof="0" dirty="0" smtClean="0"/>
              <a:t> </a:t>
            </a:r>
            <a:r>
              <a:rPr lang="en-US" baseline="0" noProof="0" dirty="0" err="1" smtClean="0"/>
              <a:t>informacione</a:t>
            </a:r>
            <a:r>
              <a:rPr lang="en-US" baseline="0" noProof="0" dirty="0" smtClean="0"/>
              <a:t> </a:t>
            </a:r>
            <a:r>
              <a:rPr lang="en-US" baseline="0" noProof="0" dirty="0" err="1" smtClean="0"/>
              <a:t>për</a:t>
            </a:r>
            <a:r>
              <a:rPr lang="en-US" baseline="0" noProof="0" dirty="0" smtClean="0"/>
              <a:t> </a:t>
            </a:r>
            <a:r>
              <a:rPr lang="en-US" baseline="0" noProof="0" dirty="0" err="1" smtClean="0"/>
              <a:t>një</a:t>
            </a:r>
            <a:r>
              <a:rPr lang="en-US" baseline="0" noProof="0" dirty="0" smtClean="0"/>
              <a:t> </a:t>
            </a:r>
            <a:r>
              <a:rPr lang="en-US" baseline="0" noProof="0" dirty="0" err="1" smtClean="0"/>
              <a:t>adresë</a:t>
            </a:r>
            <a:r>
              <a:rPr lang="en-US" baseline="0" noProof="0" dirty="0" smtClean="0"/>
              <a:t> </a:t>
            </a:r>
            <a:r>
              <a:rPr lang="en-US" baseline="0" noProof="0" dirty="0" err="1" smtClean="0"/>
              <a:t>të</a:t>
            </a:r>
            <a:r>
              <a:rPr lang="en-US" baseline="0" noProof="0" dirty="0" smtClean="0"/>
              <a:t> </a:t>
            </a:r>
            <a:r>
              <a:rPr lang="en-US" baseline="0" noProof="0" dirty="0" err="1" smtClean="0"/>
              <a:t>caktuar</a:t>
            </a:r>
            <a:r>
              <a:rPr lang="en-US" baseline="0" noProof="0" dirty="0" smtClean="0"/>
              <a:t> </a:t>
            </a:r>
            <a:r>
              <a:rPr lang="en-US" baseline="0" noProof="0" dirty="0" err="1" smtClean="0"/>
              <a:t>të</a:t>
            </a:r>
            <a:r>
              <a:rPr lang="en-US" baseline="0" noProof="0" dirty="0" smtClean="0"/>
              <a:t> </a:t>
            </a:r>
            <a:r>
              <a:rPr lang="en-US" baseline="0" noProof="0" dirty="0" err="1" smtClean="0"/>
              <a:t>portofolit</a:t>
            </a:r>
            <a:r>
              <a:rPr lang="en-US" baseline="0" noProof="0" dirty="0" smtClean="0"/>
              <a:t> (</a:t>
            </a:r>
            <a:r>
              <a:rPr lang="en-US" baseline="0" noProof="0" dirty="0" err="1" smtClean="0"/>
              <a:t>që</a:t>
            </a:r>
            <a:r>
              <a:rPr lang="en-US" baseline="0" noProof="0" dirty="0" smtClean="0"/>
              <a:t> </a:t>
            </a:r>
            <a:r>
              <a:rPr lang="en-US" baseline="0" noProof="0" dirty="0" err="1" smtClean="0"/>
              <a:t>është</a:t>
            </a:r>
            <a:r>
              <a:rPr lang="en-US" baseline="0" noProof="0" dirty="0" smtClean="0"/>
              <a:t> </a:t>
            </a:r>
            <a:r>
              <a:rPr lang="en-US" baseline="0" noProof="0" dirty="0" err="1" smtClean="0"/>
              <a:t>interesante</a:t>
            </a:r>
            <a:r>
              <a:rPr lang="en-US" baseline="0" noProof="0" dirty="0" smtClean="0"/>
              <a:t> </a:t>
            </a:r>
            <a:r>
              <a:rPr lang="en-US" baseline="0" noProof="0" dirty="0" err="1" smtClean="0"/>
              <a:t>për</a:t>
            </a:r>
            <a:r>
              <a:rPr lang="en-US" baseline="0" noProof="0" dirty="0" smtClean="0"/>
              <a:t> </a:t>
            </a:r>
            <a:r>
              <a:rPr lang="en-US" baseline="0" noProof="0" dirty="0" err="1" smtClean="0"/>
              <a:t>rastin</a:t>
            </a:r>
            <a:r>
              <a:rPr lang="en-US" baseline="0" noProof="0" dirty="0" smtClean="0"/>
              <a:t> </a:t>
            </a:r>
            <a:r>
              <a:rPr lang="en-US" baseline="0" noProof="0" dirty="0" err="1" smtClean="0"/>
              <a:t>tuaj</a:t>
            </a:r>
            <a:r>
              <a:rPr lang="en-US" baseline="0" noProof="0" dirty="0" smtClean="0"/>
              <a:t>) </a:t>
            </a:r>
            <a:r>
              <a:rPr lang="en-US" baseline="0" noProof="0" dirty="0" err="1" smtClean="0"/>
              <a:t>nga</a:t>
            </a:r>
            <a:r>
              <a:rPr lang="en-US" baseline="0" noProof="0" dirty="0" smtClean="0"/>
              <a:t> </a:t>
            </a:r>
            <a:r>
              <a:rPr lang="en-US" baseline="0" noProof="0" dirty="0" err="1" smtClean="0"/>
              <a:t>platformat</a:t>
            </a:r>
            <a:r>
              <a:rPr lang="en-US" baseline="0" noProof="0" dirty="0" smtClean="0"/>
              <a:t> </a:t>
            </a:r>
            <a:r>
              <a:rPr lang="en-US" baseline="0" noProof="0" dirty="0" err="1" smtClean="0"/>
              <a:t>dhe</a:t>
            </a:r>
            <a:r>
              <a:rPr lang="en-US" baseline="0" noProof="0" dirty="0" smtClean="0"/>
              <a:t> </a:t>
            </a:r>
            <a:r>
              <a:rPr lang="en-US" baseline="0" noProof="0" dirty="0" err="1" smtClean="0"/>
              <a:t>tregjet</a:t>
            </a:r>
            <a:r>
              <a:rPr lang="en-US" baseline="0" noProof="0" dirty="0" smtClean="0"/>
              <a:t> e </a:t>
            </a:r>
            <a:r>
              <a:rPr lang="en-US" baseline="0" noProof="0" dirty="0" err="1" smtClean="0"/>
              <a:t>mëdha</a:t>
            </a:r>
            <a:r>
              <a:rPr lang="en-US" baseline="0" noProof="0" dirty="0" smtClean="0"/>
              <a:t> </a:t>
            </a:r>
            <a:r>
              <a:rPr lang="en-US" baseline="0" noProof="0" dirty="0" err="1" smtClean="0"/>
              <a:t>të</a:t>
            </a:r>
            <a:r>
              <a:rPr lang="en-US" baseline="0" noProof="0" dirty="0" smtClean="0"/>
              <a:t> </a:t>
            </a:r>
            <a:r>
              <a:rPr lang="en-US" baseline="0" noProof="0" dirty="0" err="1" smtClean="0"/>
              <a:t>shkëmbimit</a:t>
            </a:r>
            <a:r>
              <a:rPr lang="en-US" baseline="0" noProof="0" dirty="0" smtClean="0"/>
              <a:t>, p.sh. btc-e.net </a:t>
            </a:r>
            <a:r>
              <a:rPr lang="en-US" baseline="0" noProof="0" dirty="0" err="1" smtClean="0"/>
              <a:t>apo</a:t>
            </a:r>
            <a:r>
              <a:rPr lang="en-US" baseline="0" noProof="0" dirty="0" smtClean="0"/>
              <a:t> </a:t>
            </a:r>
            <a:r>
              <a:rPr lang="en-US" baseline="0" noProof="0" dirty="0" err="1" smtClean="0"/>
              <a:t>edhe</a:t>
            </a:r>
            <a:r>
              <a:rPr lang="en-US" baseline="0" noProof="0" dirty="0" smtClean="0"/>
              <a:t> </a:t>
            </a:r>
            <a:r>
              <a:rPr lang="en-US" baseline="0" noProof="0" dirty="0" err="1" smtClean="0"/>
              <a:t>tregjet</a:t>
            </a:r>
            <a:r>
              <a:rPr lang="en-US" baseline="0" noProof="0" dirty="0" smtClean="0"/>
              <a:t> </a:t>
            </a:r>
            <a:r>
              <a:rPr lang="en-US" baseline="0" noProof="0" dirty="0" err="1" smtClean="0"/>
              <a:t>lokale</a:t>
            </a:r>
            <a:r>
              <a:rPr lang="en-US" baseline="0" noProof="0" dirty="0" smtClean="0"/>
              <a:t> bitcoin </a:t>
            </a:r>
            <a:r>
              <a:rPr lang="en-US" baseline="0" noProof="0" dirty="0" err="1" smtClean="0"/>
              <a:t>si</a:t>
            </a:r>
            <a:r>
              <a:rPr lang="en-US" baseline="0" noProof="0" dirty="0" smtClean="0"/>
              <a:t> bitcoin.de. </a:t>
            </a:r>
            <a:r>
              <a:rPr lang="en-US" baseline="0" noProof="0" dirty="0" err="1" smtClean="0"/>
              <a:t>Disa</a:t>
            </a:r>
            <a:r>
              <a:rPr lang="en-US" baseline="0" noProof="0" dirty="0" smtClean="0"/>
              <a:t> </a:t>
            </a:r>
            <a:r>
              <a:rPr lang="en-US" baseline="0" noProof="0" dirty="0" err="1" smtClean="0"/>
              <a:t>nga</a:t>
            </a:r>
            <a:r>
              <a:rPr lang="en-US" baseline="0" noProof="0" dirty="0" smtClean="0"/>
              <a:t> </a:t>
            </a:r>
            <a:r>
              <a:rPr lang="en-US" baseline="0" noProof="0" dirty="0" err="1" smtClean="0"/>
              <a:t>këto</a:t>
            </a:r>
            <a:r>
              <a:rPr lang="en-US" baseline="0" noProof="0" dirty="0" smtClean="0"/>
              <a:t> </a:t>
            </a:r>
            <a:r>
              <a:rPr lang="en-US" baseline="0" noProof="0" dirty="0" err="1" smtClean="0"/>
              <a:t>platforma</a:t>
            </a:r>
            <a:r>
              <a:rPr lang="en-US" baseline="0" noProof="0" dirty="0" smtClean="0"/>
              <a:t> </a:t>
            </a:r>
            <a:r>
              <a:rPr lang="en-US" baseline="0" noProof="0" dirty="0" err="1" smtClean="0"/>
              <a:t>madje</a:t>
            </a:r>
            <a:r>
              <a:rPr lang="en-US" baseline="0" noProof="0" dirty="0" smtClean="0"/>
              <a:t> </a:t>
            </a:r>
            <a:r>
              <a:rPr lang="en-US" baseline="0" noProof="0" dirty="0" err="1" smtClean="0"/>
              <a:t>kërkojnë</a:t>
            </a:r>
            <a:r>
              <a:rPr lang="en-US" baseline="0" noProof="0" dirty="0" smtClean="0"/>
              <a:t> </a:t>
            </a:r>
            <a:r>
              <a:rPr lang="en-US" baseline="0" noProof="0" dirty="0" err="1" smtClean="0"/>
              <a:t>që</a:t>
            </a:r>
            <a:r>
              <a:rPr lang="en-US" baseline="0" noProof="0" dirty="0" smtClean="0"/>
              <a:t> </a:t>
            </a:r>
            <a:r>
              <a:rPr lang="en-US" baseline="0" noProof="0" dirty="0" err="1" smtClean="0"/>
              <a:t>përdoruesit</a:t>
            </a:r>
            <a:r>
              <a:rPr lang="en-US" baseline="0" noProof="0" dirty="0" smtClean="0"/>
              <a:t> </a:t>
            </a:r>
            <a:r>
              <a:rPr lang="en-US" baseline="0" noProof="0" dirty="0" err="1" smtClean="0"/>
              <a:t>të</a:t>
            </a:r>
            <a:r>
              <a:rPr lang="en-US" baseline="0" noProof="0" dirty="0" smtClean="0"/>
              <a:t> </a:t>
            </a:r>
            <a:r>
              <a:rPr lang="en-US" baseline="0" noProof="0" dirty="0" err="1" smtClean="0"/>
              <a:t>verifikojnë</a:t>
            </a:r>
            <a:r>
              <a:rPr lang="en-US" baseline="0" noProof="0" dirty="0" smtClean="0"/>
              <a:t> </a:t>
            </a:r>
            <a:r>
              <a:rPr lang="en-US" baseline="0" noProof="0" dirty="0" err="1" smtClean="0"/>
              <a:t>identitetin</a:t>
            </a:r>
            <a:r>
              <a:rPr lang="en-US" baseline="0" noProof="0" dirty="0" smtClean="0"/>
              <a:t> e </a:t>
            </a:r>
            <a:r>
              <a:rPr lang="en-US" baseline="0" noProof="0" dirty="0" err="1" smtClean="0"/>
              <a:t>tyre</a:t>
            </a:r>
            <a:r>
              <a:rPr lang="en-US" baseline="0" noProof="0" dirty="0" smtClean="0"/>
              <a:t> me ID-</a:t>
            </a:r>
            <a:r>
              <a:rPr lang="en-US" baseline="0" noProof="0" dirty="0" err="1" smtClean="0"/>
              <a:t>në</a:t>
            </a:r>
            <a:r>
              <a:rPr lang="en-US" baseline="0" noProof="0" dirty="0" smtClean="0"/>
              <a:t> e </a:t>
            </a:r>
            <a:r>
              <a:rPr lang="en-US" baseline="0" noProof="0" dirty="0" err="1" smtClean="0"/>
              <a:t>tyre</a:t>
            </a:r>
            <a:r>
              <a:rPr lang="en-US" baseline="0" noProof="0" dirty="0" smtClean="0"/>
              <a:t> </a:t>
            </a:r>
            <a:r>
              <a:rPr lang="en-US" baseline="0" noProof="0" dirty="0" err="1" smtClean="0"/>
              <a:t>dhe</a:t>
            </a:r>
            <a:r>
              <a:rPr lang="en-US" baseline="0" noProof="0" dirty="0" smtClean="0"/>
              <a:t> </a:t>
            </a:r>
            <a:r>
              <a:rPr lang="en-US" baseline="0" noProof="0" dirty="0" err="1" smtClean="0"/>
              <a:t>të</a:t>
            </a:r>
            <a:r>
              <a:rPr lang="en-US" baseline="0" noProof="0" dirty="0" smtClean="0"/>
              <a:t> </a:t>
            </a:r>
            <a:r>
              <a:rPr lang="en-US" baseline="0" noProof="0" dirty="0" err="1" smtClean="0"/>
              <a:t>sigurojnë</a:t>
            </a:r>
            <a:r>
              <a:rPr lang="en-US" baseline="0" noProof="0" dirty="0" smtClean="0"/>
              <a:t> </a:t>
            </a:r>
            <a:r>
              <a:rPr lang="en-US" baseline="0" noProof="0" dirty="0" err="1" smtClean="0"/>
              <a:t>një</a:t>
            </a:r>
            <a:r>
              <a:rPr lang="en-US" baseline="0" noProof="0" dirty="0" smtClean="0"/>
              <a:t> </a:t>
            </a:r>
            <a:r>
              <a:rPr lang="en-US" baseline="0" noProof="0" dirty="0" err="1" smtClean="0"/>
              <a:t>llogari</a:t>
            </a:r>
            <a:r>
              <a:rPr lang="en-US" baseline="0" noProof="0" dirty="0" smtClean="0"/>
              <a:t> </a:t>
            </a:r>
            <a:r>
              <a:rPr lang="en-US" baseline="0" noProof="0" dirty="0" err="1" smtClean="0"/>
              <a:t>bankare</a:t>
            </a:r>
            <a:r>
              <a:rPr lang="en-US" baseline="0" noProof="0" dirty="0" smtClean="0"/>
              <a:t> </a:t>
            </a:r>
            <a:r>
              <a:rPr lang="en-US" baseline="0" noProof="0" dirty="0" err="1" smtClean="0"/>
              <a:t>të</a:t>
            </a:r>
            <a:r>
              <a:rPr lang="en-US" baseline="0" noProof="0" dirty="0" smtClean="0"/>
              <a:t> </a:t>
            </a:r>
            <a:r>
              <a:rPr lang="en-US" baseline="0" noProof="0" dirty="0" err="1" smtClean="0"/>
              <a:t>vlefshme</a:t>
            </a:r>
            <a:r>
              <a:rPr lang="en-US" baseline="0" noProof="0" dirty="0" smtClean="0"/>
              <a:t> (</a:t>
            </a:r>
            <a:r>
              <a:rPr lang="en-US" baseline="0" noProof="0" dirty="0" err="1" smtClean="0"/>
              <a:t>për</a:t>
            </a:r>
            <a:r>
              <a:rPr lang="en-US" baseline="0" noProof="0" dirty="0" smtClean="0"/>
              <a:t> </a:t>
            </a:r>
            <a:r>
              <a:rPr lang="en-US" baseline="0" noProof="0" dirty="0" err="1" smtClean="0"/>
              <a:t>të</a:t>
            </a:r>
            <a:r>
              <a:rPr lang="en-US" baseline="0" noProof="0" dirty="0" smtClean="0"/>
              <a:t> </a:t>
            </a:r>
            <a:r>
              <a:rPr lang="en-US" baseline="0" noProof="0" dirty="0" err="1" smtClean="0"/>
              <a:t>blerë</a:t>
            </a:r>
            <a:r>
              <a:rPr lang="en-US" baseline="0" noProof="0" dirty="0" smtClean="0"/>
              <a:t> </a:t>
            </a:r>
            <a:r>
              <a:rPr lang="en-US" baseline="0" noProof="0" dirty="0" err="1" smtClean="0"/>
              <a:t>monedha</a:t>
            </a:r>
            <a:r>
              <a:rPr lang="en-US" baseline="0" noProof="0" dirty="0" smtClean="0"/>
              <a:t>).</a:t>
            </a:r>
          </a:p>
          <a:p>
            <a:pPr algn="just"/>
            <a:endParaRPr lang="en-US" baseline="0" noProof="0" dirty="0" smtClean="0"/>
          </a:p>
          <a:p>
            <a:pPr algn="just"/>
            <a:r>
              <a:rPr lang="en-US" baseline="0" noProof="0" dirty="0" err="1" smtClean="0"/>
              <a:t>Këto</a:t>
            </a:r>
            <a:r>
              <a:rPr lang="en-US" baseline="0" noProof="0" dirty="0" smtClean="0"/>
              <a:t> </a:t>
            </a:r>
            <a:r>
              <a:rPr lang="en-US" baseline="0" noProof="0" dirty="0" err="1" smtClean="0"/>
              <a:t>janë</a:t>
            </a:r>
            <a:r>
              <a:rPr lang="en-US" baseline="0" noProof="0" dirty="0" smtClean="0"/>
              <a:t> </a:t>
            </a:r>
            <a:r>
              <a:rPr lang="en-US" baseline="0" noProof="0" dirty="0" err="1" smtClean="0"/>
              <a:t>llojet</a:t>
            </a:r>
            <a:r>
              <a:rPr lang="en-US" baseline="0" noProof="0" dirty="0" smtClean="0"/>
              <a:t> e </a:t>
            </a:r>
            <a:r>
              <a:rPr lang="en-US" baseline="0" noProof="0" dirty="0" err="1" smtClean="0"/>
              <a:t>gjurmëve</a:t>
            </a:r>
            <a:r>
              <a:rPr lang="en-US" baseline="0" noProof="0" dirty="0" smtClean="0"/>
              <a:t> </a:t>
            </a:r>
            <a:r>
              <a:rPr lang="en-US" baseline="0" noProof="0" dirty="0" err="1" smtClean="0"/>
              <a:t>që</a:t>
            </a:r>
            <a:r>
              <a:rPr lang="en-US" baseline="0" noProof="0" dirty="0" smtClean="0"/>
              <a:t> </a:t>
            </a:r>
            <a:r>
              <a:rPr lang="en-US" baseline="0" noProof="0" dirty="0" err="1" smtClean="0"/>
              <a:t>mund</a:t>
            </a:r>
            <a:r>
              <a:rPr lang="en-US" baseline="0" noProof="0" dirty="0" smtClean="0"/>
              <a:t> </a:t>
            </a:r>
            <a:r>
              <a:rPr lang="en-US" baseline="0" noProof="0" dirty="0" err="1" smtClean="0"/>
              <a:t>të</a:t>
            </a:r>
            <a:r>
              <a:rPr lang="en-US" baseline="0" noProof="0" dirty="0" smtClean="0"/>
              <a:t> </a:t>
            </a:r>
            <a:r>
              <a:rPr lang="en-US" baseline="0" noProof="0" dirty="0" err="1" smtClean="0"/>
              <a:t>ndihmojnë</a:t>
            </a:r>
            <a:r>
              <a:rPr lang="en-US" baseline="0" noProof="0" dirty="0" smtClean="0"/>
              <a:t> </a:t>
            </a:r>
            <a:r>
              <a:rPr lang="en-US" baseline="0" noProof="0" dirty="0" err="1" smtClean="0"/>
              <a:t>hetimet</a:t>
            </a:r>
            <a:r>
              <a:rPr lang="en-US" baseline="0" noProof="0" dirty="0" smtClean="0"/>
              <a:t> </a:t>
            </a:r>
            <a:r>
              <a:rPr lang="en-US" baseline="0" noProof="0" dirty="0" err="1" smtClean="0"/>
              <a:t>tona</a:t>
            </a:r>
            <a:r>
              <a:rPr lang="en-US" baseline="0" noProof="0" dirty="0" smtClean="0"/>
              <a:t>. </a:t>
            </a:r>
            <a:r>
              <a:rPr lang="en-US" baseline="0" noProof="0" dirty="0" err="1" smtClean="0"/>
              <a:t>Megjithatë</a:t>
            </a:r>
            <a:r>
              <a:rPr lang="en-US" baseline="0" noProof="0" dirty="0" smtClean="0"/>
              <a:t> - </a:t>
            </a:r>
            <a:r>
              <a:rPr lang="en-US" baseline="0" noProof="0" dirty="0" err="1" smtClean="0"/>
              <a:t>hetimet</a:t>
            </a:r>
            <a:r>
              <a:rPr lang="en-US" baseline="0" noProof="0" dirty="0" smtClean="0"/>
              <a:t> </a:t>
            </a:r>
            <a:r>
              <a:rPr lang="en-US" baseline="0" noProof="0" dirty="0" err="1" smtClean="0"/>
              <a:t>mbi</a:t>
            </a:r>
            <a:r>
              <a:rPr lang="en-US" baseline="0" noProof="0" dirty="0" smtClean="0"/>
              <a:t> </a:t>
            </a:r>
            <a:r>
              <a:rPr lang="en-US" baseline="0" noProof="0" dirty="0" err="1" smtClean="0"/>
              <a:t>kripto-monedhat</a:t>
            </a:r>
            <a:r>
              <a:rPr lang="en-US" baseline="0" noProof="0" dirty="0" smtClean="0"/>
              <a:t> </a:t>
            </a:r>
            <a:r>
              <a:rPr lang="en-US" baseline="0" noProof="0" dirty="0" err="1" smtClean="0"/>
              <a:t>mbeten</a:t>
            </a:r>
            <a:r>
              <a:rPr lang="en-US" baseline="0" noProof="0" dirty="0" smtClean="0"/>
              <a:t> </a:t>
            </a:r>
            <a:r>
              <a:rPr lang="en-US" baseline="0" noProof="0" dirty="0" err="1" smtClean="0"/>
              <a:t>sfiduese</a:t>
            </a:r>
            <a:r>
              <a:rPr lang="en-US"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141</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50000"/>
              </a:lnSpc>
              <a:spcBef>
                <a:spcPts val="0"/>
              </a:spcBef>
              <a:spcAft>
                <a:spcPts val="0"/>
              </a:spcAft>
              <a:buClrTx/>
              <a:buSzTx/>
              <a:buFontTx/>
              <a:buNone/>
              <a:tabLst/>
              <a:defRPr/>
            </a:pPr>
            <a:r>
              <a:rPr lang="de-DE" baseline="0" dirty="0" smtClean="0"/>
              <a:t>[</a:t>
            </a:r>
            <a:r>
              <a:rPr lang="en-US" baseline="0" noProof="0" dirty="0" err="1" smtClean="0"/>
              <a:t>Ky</a:t>
            </a:r>
            <a:r>
              <a:rPr lang="en-US" baseline="0" noProof="0" dirty="0" smtClean="0"/>
              <a:t> slajd </a:t>
            </a:r>
            <a:r>
              <a:rPr lang="en-US" baseline="0" noProof="0" dirty="0" err="1" smtClean="0"/>
              <a:t>është</a:t>
            </a:r>
            <a:r>
              <a:rPr lang="en-US" baseline="0" noProof="0" dirty="0" smtClean="0"/>
              <a:t> </a:t>
            </a:r>
            <a:r>
              <a:rPr lang="en-US" baseline="0" noProof="0" dirty="0" err="1" smtClean="0"/>
              <a:t>i</a:t>
            </a:r>
            <a:r>
              <a:rPr lang="en-US" baseline="0" noProof="0" dirty="0" smtClean="0"/>
              <a:t> </a:t>
            </a:r>
            <a:r>
              <a:rPr lang="en-US" baseline="0" noProof="0" dirty="0" err="1" smtClean="0"/>
              <a:t>animuar</a:t>
            </a:r>
            <a:r>
              <a:rPr lang="en-US" baseline="0" noProof="0" dirty="0" smtClean="0"/>
              <a:t>].</a:t>
            </a:r>
          </a:p>
          <a:p>
            <a:pPr>
              <a:lnSpc>
                <a:spcPct val="150000"/>
              </a:lnSpc>
              <a:spcBef>
                <a:spcPts val="0"/>
              </a:spcBef>
            </a:pPr>
            <a:endParaRPr lang="en-US" b="0" noProof="0" dirty="0" smtClean="0"/>
          </a:p>
          <a:p>
            <a:pPr>
              <a:lnSpc>
                <a:spcPct val="150000"/>
              </a:lnSpc>
              <a:spcBef>
                <a:spcPts val="0"/>
              </a:spcBef>
            </a:pPr>
            <a:r>
              <a:rPr lang="en-US" b="0" noProof="0" dirty="0" err="1" smtClean="0"/>
              <a:t>Siç</a:t>
            </a:r>
            <a:r>
              <a:rPr lang="en-US" b="0" noProof="0" dirty="0" smtClean="0"/>
              <a:t> </a:t>
            </a:r>
            <a:r>
              <a:rPr lang="en-US" b="0" noProof="0" dirty="0" err="1" smtClean="0"/>
              <a:t>mund</a:t>
            </a:r>
            <a:r>
              <a:rPr lang="en-US" b="0" noProof="0" dirty="0" smtClean="0"/>
              <a:t> ta </a:t>
            </a:r>
            <a:r>
              <a:rPr lang="en-US" b="0" noProof="0" dirty="0" err="1" smtClean="0"/>
              <a:t>imagjinoni</a:t>
            </a:r>
            <a:r>
              <a:rPr lang="en-US" b="0" noProof="0" dirty="0" smtClean="0"/>
              <a:t>, </a:t>
            </a:r>
            <a:r>
              <a:rPr lang="en-US" b="0" noProof="0" dirty="0" err="1" smtClean="0"/>
              <a:t>monedhat</a:t>
            </a:r>
            <a:r>
              <a:rPr lang="en-US" b="0" noProof="0" dirty="0" smtClean="0"/>
              <a:t> </a:t>
            </a:r>
            <a:r>
              <a:rPr lang="en-US" b="0" noProof="0" dirty="0" err="1" smtClean="0"/>
              <a:t>kripto</a:t>
            </a:r>
            <a:r>
              <a:rPr lang="en-US" b="0" noProof="0" dirty="0" smtClean="0"/>
              <a:t> </a:t>
            </a:r>
            <a:r>
              <a:rPr lang="en-US" b="0" noProof="0" dirty="0" err="1" smtClean="0"/>
              <a:t>paraqesin</a:t>
            </a:r>
            <a:r>
              <a:rPr lang="en-US" b="0" noProof="0" dirty="0" smtClean="0"/>
              <a:t> </a:t>
            </a:r>
            <a:r>
              <a:rPr lang="en-US" b="0" noProof="0" dirty="0" err="1" smtClean="0"/>
              <a:t>disa</a:t>
            </a:r>
            <a:r>
              <a:rPr lang="en-US" b="0" noProof="0" dirty="0" smtClean="0"/>
              <a:t> </a:t>
            </a:r>
            <a:r>
              <a:rPr lang="en-US" b="0" noProof="0" dirty="0" err="1" smtClean="0"/>
              <a:t>sfida</a:t>
            </a:r>
            <a:r>
              <a:rPr lang="en-US" b="0" noProof="0" dirty="0" smtClean="0"/>
              <a:t> </a:t>
            </a:r>
            <a:r>
              <a:rPr lang="en-US" b="0" noProof="0" dirty="0" err="1" smtClean="0"/>
              <a:t>për</a:t>
            </a:r>
            <a:r>
              <a:rPr lang="en-US" b="0" noProof="0" dirty="0" smtClean="0"/>
              <a:t> </a:t>
            </a:r>
            <a:r>
              <a:rPr lang="en-US" b="0" noProof="0" dirty="0" err="1" smtClean="0"/>
              <a:t>zbatimin</a:t>
            </a:r>
            <a:r>
              <a:rPr lang="en-US" b="0" noProof="0" dirty="0" smtClean="0"/>
              <a:t> e </a:t>
            </a:r>
            <a:r>
              <a:rPr lang="en-US" b="0" noProof="0" dirty="0" err="1" smtClean="0"/>
              <a:t>ligjit</a:t>
            </a:r>
            <a:r>
              <a:rPr lang="en-US" b="0" noProof="0" dirty="0" smtClean="0"/>
              <a:t> </a:t>
            </a:r>
            <a:r>
              <a:rPr lang="en-US" b="0" noProof="0" dirty="0" err="1" smtClean="0"/>
              <a:t>dhe</a:t>
            </a:r>
            <a:r>
              <a:rPr lang="en-US" b="0" noProof="0" dirty="0" smtClean="0"/>
              <a:t> </a:t>
            </a:r>
            <a:r>
              <a:rPr lang="en-US" b="0" noProof="0" dirty="0" err="1" smtClean="0"/>
              <a:t>gjyqësorin</a:t>
            </a:r>
            <a:r>
              <a:rPr lang="en-US" b="0" noProof="0" dirty="0" smtClean="0"/>
              <a:t>. </a:t>
            </a:r>
            <a:r>
              <a:rPr lang="en-US" b="0" noProof="0" dirty="0" err="1" smtClean="0"/>
              <a:t>Këto</a:t>
            </a:r>
            <a:r>
              <a:rPr lang="en-US" b="0" noProof="0" dirty="0" smtClean="0"/>
              <a:t> </a:t>
            </a:r>
            <a:r>
              <a:rPr lang="en-US" b="0" noProof="0" dirty="0" err="1" smtClean="0"/>
              <a:t>sfida</a:t>
            </a:r>
            <a:r>
              <a:rPr lang="en-US" b="0" noProof="0" dirty="0" smtClean="0"/>
              <a:t> </a:t>
            </a:r>
            <a:r>
              <a:rPr lang="en-US" b="0" noProof="0" dirty="0" err="1" smtClean="0"/>
              <a:t>përfshijnë</a:t>
            </a:r>
            <a:r>
              <a:rPr lang="en-US" b="0" noProof="0" dirty="0" smtClean="0"/>
              <a:t> </a:t>
            </a:r>
            <a:r>
              <a:rPr lang="en-US" b="0" noProof="0" dirty="0" err="1" smtClean="0"/>
              <a:t>por</a:t>
            </a:r>
            <a:r>
              <a:rPr lang="en-US" b="0" noProof="0" dirty="0" smtClean="0"/>
              <a:t> </a:t>
            </a:r>
            <a:r>
              <a:rPr lang="en-US" b="0" noProof="0" dirty="0" err="1" smtClean="0"/>
              <a:t>nuk</a:t>
            </a:r>
            <a:r>
              <a:rPr lang="en-US" b="0" noProof="0" dirty="0" smtClean="0"/>
              <a:t> </a:t>
            </a:r>
            <a:r>
              <a:rPr lang="en-US" b="0" noProof="0" dirty="0" err="1" smtClean="0"/>
              <a:t>janë</a:t>
            </a:r>
            <a:r>
              <a:rPr lang="en-US" b="0" noProof="0" dirty="0" smtClean="0"/>
              <a:t> </a:t>
            </a:r>
            <a:r>
              <a:rPr lang="en-US" b="0" noProof="0" dirty="0" err="1" smtClean="0"/>
              <a:t>të</a:t>
            </a:r>
            <a:r>
              <a:rPr lang="en-US" b="0" noProof="0" dirty="0" smtClean="0"/>
              <a:t> </a:t>
            </a:r>
            <a:r>
              <a:rPr lang="en-US" b="0" noProof="0" dirty="0" err="1" smtClean="0"/>
              <a:t>kufizuara</a:t>
            </a:r>
            <a:r>
              <a:rPr lang="en-US" b="0" baseline="0" noProof="0" dirty="0" smtClean="0"/>
              <a:t>:</a:t>
            </a:r>
            <a:endParaRPr lang="en-US" b="0" noProof="0" dirty="0" smtClean="0"/>
          </a:p>
          <a:p>
            <a:pPr>
              <a:lnSpc>
                <a:spcPct val="150000"/>
              </a:lnSpc>
              <a:spcBef>
                <a:spcPts val="0"/>
              </a:spcBef>
            </a:pPr>
            <a:endParaRPr lang="en-US" b="0" noProof="0" dirty="0" smtClean="0"/>
          </a:p>
          <a:p>
            <a:pPr marL="171450" indent="-171450" algn="just">
              <a:lnSpc>
                <a:spcPct val="150000"/>
              </a:lnSpc>
              <a:spcBef>
                <a:spcPts val="0"/>
              </a:spcBef>
              <a:buFontTx/>
              <a:buChar char="-"/>
            </a:pPr>
            <a:r>
              <a:rPr lang="en-US" b="0" noProof="0" dirty="0" err="1" smtClean="0"/>
              <a:t>Vetëm</a:t>
            </a:r>
            <a:r>
              <a:rPr lang="en-US" b="0" baseline="0" noProof="0" dirty="0" smtClean="0"/>
              <a:t> </a:t>
            </a:r>
            <a:r>
              <a:rPr lang="en-US" b="0" baseline="0" noProof="0" dirty="0" err="1" smtClean="0"/>
              <a:t>metodat</a:t>
            </a:r>
            <a:r>
              <a:rPr lang="en-US" b="0" noProof="0" dirty="0" smtClean="0"/>
              <a:t> "</a:t>
            </a:r>
            <a:r>
              <a:rPr lang="en-US" b="0" noProof="0" dirty="0" err="1" smtClean="0"/>
              <a:t>ndjekja</a:t>
            </a:r>
            <a:r>
              <a:rPr lang="en-US" b="0" noProof="0" dirty="0" smtClean="0"/>
              <a:t> e </a:t>
            </a:r>
            <a:r>
              <a:rPr lang="en-US" b="0" noProof="0" dirty="0" err="1" smtClean="0"/>
              <a:t>parave</a:t>
            </a:r>
            <a:r>
              <a:rPr lang="en-US" b="0" noProof="0" dirty="0" smtClean="0"/>
              <a:t>", "</a:t>
            </a:r>
            <a:r>
              <a:rPr lang="en-US" b="0" noProof="0" dirty="0" err="1" smtClean="0"/>
              <a:t>ndjekja</a:t>
            </a:r>
            <a:r>
              <a:rPr lang="en-US" b="0" noProof="0" dirty="0" smtClean="0"/>
              <a:t> e </a:t>
            </a:r>
            <a:r>
              <a:rPr lang="en-US" b="0" noProof="0" dirty="0" err="1" smtClean="0"/>
              <a:t>mallrave</a:t>
            </a:r>
            <a:r>
              <a:rPr lang="en-US" b="0" noProof="0" dirty="0" smtClean="0"/>
              <a:t>" (!) </a:t>
            </a:r>
            <a:r>
              <a:rPr lang="en-US" b="0" noProof="0" dirty="0" err="1" smtClean="0"/>
              <a:t>nuk</a:t>
            </a:r>
            <a:r>
              <a:rPr lang="en-US" b="0" noProof="0" dirty="0" smtClean="0"/>
              <a:t> </a:t>
            </a:r>
            <a:r>
              <a:rPr lang="en-US" b="0" noProof="0" dirty="0" err="1" smtClean="0"/>
              <a:t>funksionojnë</a:t>
            </a:r>
            <a:r>
              <a:rPr lang="en-US" b="0" noProof="0" dirty="0" smtClean="0"/>
              <a:t> </a:t>
            </a:r>
            <a:r>
              <a:rPr lang="en-US" b="0" noProof="0" dirty="0" err="1" smtClean="0"/>
              <a:t>më</a:t>
            </a:r>
            <a:r>
              <a:rPr lang="en-US" b="0" noProof="0" dirty="0" smtClean="0"/>
              <a:t>. Ne </a:t>
            </a:r>
            <a:r>
              <a:rPr lang="en-US" b="0" noProof="0" dirty="0" err="1" smtClean="0"/>
              <a:t>ende</a:t>
            </a:r>
            <a:r>
              <a:rPr lang="en-US" b="0" noProof="0" dirty="0" smtClean="0"/>
              <a:t> </a:t>
            </a:r>
            <a:r>
              <a:rPr lang="en-US" b="0" noProof="0" dirty="0" err="1" smtClean="0"/>
              <a:t>duhet</a:t>
            </a:r>
            <a:r>
              <a:rPr lang="en-US" b="0" noProof="0" dirty="0" smtClean="0"/>
              <a:t> </a:t>
            </a:r>
            <a:r>
              <a:rPr lang="en-US" b="0" noProof="0" dirty="0" err="1" smtClean="0"/>
              <a:t>të</a:t>
            </a:r>
            <a:r>
              <a:rPr lang="en-US" b="0" noProof="0" dirty="0" smtClean="0"/>
              <a:t> </a:t>
            </a:r>
            <a:r>
              <a:rPr lang="en-US" b="0" noProof="0" dirty="0" err="1" smtClean="0"/>
              <a:t>ndjekim</a:t>
            </a:r>
            <a:r>
              <a:rPr lang="en-US" b="0" noProof="0" dirty="0" smtClean="0"/>
              <a:t> </a:t>
            </a:r>
            <a:r>
              <a:rPr lang="en-US" b="0" noProof="0" dirty="0" err="1" smtClean="0"/>
              <a:t>paratë</a:t>
            </a:r>
            <a:r>
              <a:rPr lang="en-US" b="0" noProof="0" dirty="0" smtClean="0"/>
              <a:t> (</a:t>
            </a:r>
            <a:r>
              <a:rPr lang="en-US" b="0" noProof="0" dirty="0" err="1" smtClean="0"/>
              <a:t>virtuale</a:t>
            </a:r>
            <a:r>
              <a:rPr lang="en-US" b="0" noProof="0" dirty="0" smtClean="0"/>
              <a:t>), </a:t>
            </a:r>
            <a:r>
              <a:rPr lang="en-US" b="0" noProof="0" dirty="0" err="1" smtClean="0"/>
              <a:t>por</a:t>
            </a:r>
            <a:r>
              <a:rPr lang="en-US" b="0" noProof="0" dirty="0" smtClean="0"/>
              <a:t> </a:t>
            </a:r>
            <a:r>
              <a:rPr lang="en-US" b="0" noProof="0" dirty="0" err="1" smtClean="0"/>
              <a:t>që</a:t>
            </a:r>
            <a:r>
              <a:rPr lang="en-US" b="0" noProof="0" dirty="0" smtClean="0"/>
              <a:t> </a:t>
            </a:r>
            <a:r>
              <a:rPr lang="en-US" b="0" noProof="0" dirty="0" err="1" smtClean="0"/>
              <a:t>ato</a:t>
            </a:r>
            <a:r>
              <a:rPr lang="en-US" b="0" noProof="0" dirty="0" smtClean="0"/>
              <a:t> do </a:t>
            </a:r>
            <a:r>
              <a:rPr lang="en-US" b="0" noProof="0" dirty="0" err="1" smtClean="0"/>
              <a:t>të</a:t>
            </a:r>
            <a:r>
              <a:rPr lang="en-US" b="0" noProof="0" dirty="0" smtClean="0"/>
              <a:t> </a:t>
            </a:r>
            <a:r>
              <a:rPr lang="en-US" b="0" noProof="0" dirty="0" err="1" smtClean="0"/>
              <a:t>na</a:t>
            </a:r>
            <a:r>
              <a:rPr lang="en-US" b="0" noProof="0" dirty="0" smtClean="0"/>
              <a:t> </a:t>
            </a:r>
            <a:r>
              <a:rPr lang="en-US" b="0" noProof="0" dirty="0" err="1" smtClean="0"/>
              <a:t>çojnë</a:t>
            </a:r>
            <a:r>
              <a:rPr lang="en-US" b="0" noProof="0" dirty="0" smtClean="0"/>
              <a:t> </a:t>
            </a:r>
            <a:r>
              <a:rPr lang="en-US" b="0" noProof="0" dirty="0" err="1" smtClean="0"/>
              <a:t>në</a:t>
            </a:r>
            <a:r>
              <a:rPr lang="en-US" b="0" noProof="0" dirty="0" smtClean="0"/>
              <a:t> </a:t>
            </a:r>
            <a:r>
              <a:rPr lang="en-US" b="0" noProof="0" dirty="0" err="1" smtClean="0"/>
              <a:t>gjurmë</a:t>
            </a:r>
            <a:r>
              <a:rPr lang="en-US" b="0" noProof="0" dirty="0" smtClean="0"/>
              <a:t> </a:t>
            </a:r>
            <a:r>
              <a:rPr lang="en-US" b="0" noProof="0" dirty="0" err="1" smtClean="0"/>
              <a:t>që</a:t>
            </a:r>
            <a:r>
              <a:rPr lang="en-US" b="0" noProof="0" dirty="0" smtClean="0"/>
              <a:t> </a:t>
            </a:r>
            <a:r>
              <a:rPr lang="en-US" b="0" noProof="0" dirty="0" err="1" smtClean="0"/>
              <a:t>kanë</a:t>
            </a:r>
            <a:r>
              <a:rPr lang="en-US" b="0" noProof="0" dirty="0" smtClean="0"/>
              <a:t> </a:t>
            </a:r>
            <a:r>
              <a:rPr lang="en-US" b="0" noProof="0" dirty="0" err="1" smtClean="0"/>
              <a:t>nevojë</a:t>
            </a:r>
            <a:r>
              <a:rPr lang="en-US" b="0" noProof="0" dirty="0" smtClean="0"/>
              <a:t> </a:t>
            </a:r>
            <a:r>
              <a:rPr lang="en-US" b="0" noProof="0" dirty="0" err="1" smtClean="0"/>
              <a:t>për</a:t>
            </a:r>
            <a:r>
              <a:rPr lang="en-US" b="0" noProof="0" dirty="0" smtClean="0"/>
              <a:t> </a:t>
            </a:r>
            <a:r>
              <a:rPr lang="en-US" b="0" noProof="0" dirty="0" err="1" smtClean="0"/>
              <a:t>hetime</a:t>
            </a:r>
            <a:r>
              <a:rPr lang="en-US" b="0" noProof="0" dirty="0" smtClean="0"/>
              <a:t> </a:t>
            </a:r>
            <a:r>
              <a:rPr lang="en-US" b="0" noProof="0" dirty="0" err="1" smtClean="0"/>
              <a:t>të</a:t>
            </a:r>
            <a:r>
              <a:rPr lang="en-US" b="0" noProof="0" dirty="0" smtClean="0"/>
              <a:t> </a:t>
            </a:r>
            <a:r>
              <a:rPr lang="en-US" b="0" noProof="0" dirty="0" err="1" smtClean="0"/>
              <a:t>mëtejshme</a:t>
            </a:r>
            <a:r>
              <a:rPr lang="en-US" b="0" noProof="0" dirty="0" smtClean="0"/>
              <a:t> (p.sh. </a:t>
            </a:r>
            <a:r>
              <a:rPr lang="en-US" b="0" noProof="0" dirty="0" err="1" smtClean="0"/>
              <a:t>adresa</a:t>
            </a:r>
            <a:r>
              <a:rPr lang="en-US" b="0" noProof="0" dirty="0" smtClean="0"/>
              <a:t> IP).</a:t>
            </a:r>
          </a:p>
          <a:p>
            <a:pPr marL="171450" indent="-171450" algn="just">
              <a:lnSpc>
                <a:spcPct val="150000"/>
              </a:lnSpc>
              <a:spcBef>
                <a:spcPts val="0"/>
              </a:spcBef>
              <a:buFontTx/>
              <a:buChar char="-"/>
            </a:pPr>
            <a:r>
              <a:rPr lang="en-US" b="0" noProof="0" dirty="0" err="1" smtClean="0"/>
              <a:t>Hetimi</a:t>
            </a:r>
            <a:r>
              <a:rPr lang="en-US" b="0" noProof="0" dirty="0" smtClean="0"/>
              <a:t> </a:t>
            </a:r>
            <a:r>
              <a:rPr lang="en-US" b="0" noProof="0" dirty="0" err="1" smtClean="0"/>
              <a:t>i</a:t>
            </a:r>
            <a:r>
              <a:rPr lang="en-US" b="0" noProof="0" dirty="0" smtClean="0"/>
              <a:t> </a:t>
            </a:r>
            <a:r>
              <a:rPr lang="en-US" b="0" noProof="0" dirty="0" err="1" smtClean="0"/>
              <a:t>kripto-monedhave</a:t>
            </a:r>
            <a:r>
              <a:rPr lang="en-US" b="0" noProof="0" dirty="0" smtClean="0"/>
              <a:t> </a:t>
            </a:r>
            <a:r>
              <a:rPr lang="en-US" b="0" noProof="0" dirty="0" err="1" smtClean="0"/>
              <a:t>është</a:t>
            </a:r>
            <a:r>
              <a:rPr lang="en-US" b="0" noProof="0" dirty="0" smtClean="0"/>
              <a:t> </a:t>
            </a:r>
            <a:r>
              <a:rPr lang="en-US" b="0" noProof="0" dirty="0" err="1" smtClean="0"/>
              <a:t>teknikisht</a:t>
            </a:r>
            <a:r>
              <a:rPr lang="en-US" b="0" noProof="0" dirty="0" smtClean="0"/>
              <a:t> </a:t>
            </a:r>
            <a:r>
              <a:rPr lang="en-US" b="0" noProof="0" dirty="0" err="1" smtClean="0"/>
              <a:t>më</a:t>
            </a:r>
            <a:r>
              <a:rPr lang="en-US" b="0" noProof="0" dirty="0" smtClean="0"/>
              <a:t> </a:t>
            </a:r>
            <a:r>
              <a:rPr lang="en-US" b="0" noProof="0" dirty="0" err="1" smtClean="0"/>
              <a:t>i</a:t>
            </a:r>
            <a:r>
              <a:rPr lang="en-US" b="0" noProof="0" dirty="0" smtClean="0"/>
              <a:t> </a:t>
            </a:r>
            <a:r>
              <a:rPr lang="en-US" b="0" noProof="0" dirty="0" err="1" smtClean="0"/>
              <a:t>sofistikuar</a:t>
            </a:r>
            <a:r>
              <a:rPr lang="en-US" b="0" noProof="0" dirty="0" smtClean="0"/>
              <a:t>. </a:t>
            </a:r>
            <a:r>
              <a:rPr lang="en-US" b="0" noProof="0" dirty="0" err="1" smtClean="0"/>
              <a:t>Zbatimi</a:t>
            </a:r>
            <a:r>
              <a:rPr lang="en-US" b="0" noProof="0" dirty="0" smtClean="0"/>
              <a:t> </a:t>
            </a:r>
            <a:r>
              <a:rPr lang="en-US" b="0" noProof="0" dirty="0" err="1" smtClean="0"/>
              <a:t>i</a:t>
            </a:r>
            <a:r>
              <a:rPr lang="en-US" b="0" noProof="0" dirty="0" smtClean="0"/>
              <a:t> </a:t>
            </a:r>
            <a:r>
              <a:rPr lang="en-US" b="0" noProof="0" dirty="0" err="1" smtClean="0"/>
              <a:t>ligjit</a:t>
            </a:r>
            <a:r>
              <a:rPr lang="en-US" b="0" noProof="0" dirty="0" smtClean="0"/>
              <a:t> </a:t>
            </a:r>
            <a:r>
              <a:rPr lang="en-US" b="0" noProof="0" dirty="0" err="1" smtClean="0"/>
              <a:t>dhe</a:t>
            </a:r>
            <a:r>
              <a:rPr lang="en-US" b="0" noProof="0" dirty="0" smtClean="0"/>
              <a:t> </a:t>
            </a:r>
            <a:r>
              <a:rPr lang="en-US" b="0" noProof="0" dirty="0" err="1" smtClean="0"/>
              <a:t>gjyqësori</a:t>
            </a:r>
            <a:r>
              <a:rPr lang="en-US" b="0" noProof="0" dirty="0" smtClean="0"/>
              <a:t> </a:t>
            </a:r>
            <a:r>
              <a:rPr lang="en-US" b="0" noProof="0" dirty="0" err="1" smtClean="0"/>
              <a:t>duhet</a:t>
            </a:r>
            <a:r>
              <a:rPr lang="en-US" b="0" noProof="0" dirty="0" smtClean="0"/>
              <a:t> </a:t>
            </a:r>
            <a:r>
              <a:rPr lang="en-US" b="0" noProof="0" dirty="0" err="1" smtClean="0"/>
              <a:t>të</a:t>
            </a:r>
            <a:r>
              <a:rPr lang="en-US" b="0" noProof="0" dirty="0" smtClean="0"/>
              <a:t> </a:t>
            </a:r>
            <a:r>
              <a:rPr lang="en-US" b="0" noProof="0" dirty="0" err="1" smtClean="0"/>
              <a:t>trajnohen</a:t>
            </a:r>
            <a:r>
              <a:rPr lang="en-US" b="0" noProof="0" dirty="0" smtClean="0"/>
              <a:t>.</a:t>
            </a:r>
          </a:p>
          <a:p>
            <a:pPr marL="171450" indent="-171450" algn="just">
              <a:lnSpc>
                <a:spcPct val="150000"/>
              </a:lnSpc>
              <a:spcBef>
                <a:spcPts val="0"/>
              </a:spcBef>
              <a:buFontTx/>
              <a:buChar char="-"/>
            </a:pPr>
            <a:r>
              <a:rPr lang="en-US" b="0" noProof="0" dirty="0" err="1" smtClean="0"/>
              <a:t>Megjithëse</a:t>
            </a:r>
            <a:r>
              <a:rPr lang="en-US" b="0" noProof="0" dirty="0" smtClean="0"/>
              <a:t> </a:t>
            </a:r>
            <a:r>
              <a:rPr lang="en-US" b="0" noProof="0" dirty="0" err="1" smtClean="0"/>
              <a:t>kriptomonedhat</a:t>
            </a:r>
            <a:r>
              <a:rPr lang="en-US" b="0" noProof="0" dirty="0" smtClean="0"/>
              <a:t> </a:t>
            </a:r>
            <a:r>
              <a:rPr lang="en-US" b="0" noProof="0" dirty="0" err="1" smtClean="0"/>
              <a:t>nuk</a:t>
            </a:r>
            <a:r>
              <a:rPr lang="en-US" b="0" noProof="0" dirty="0" smtClean="0"/>
              <a:t> </a:t>
            </a:r>
            <a:r>
              <a:rPr lang="en-US" b="0" noProof="0" dirty="0" err="1" smtClean="0"/>
              <a:t>janë</a:t>
            </a:r>
            <a:r>
              <a:rPr lang="en-US" b="0" noProof="0" dirty="0" smtClean="0"/>
              <a:t> </a:t>
            </a:r>
            <a:r>
              <a:rPr lang="en-US" b="0" noProof="0" dirty="0" err="1" smtClean="0"/>
              <a:t>anonime</a:t>
            </a:r>
            <a:r>
              <a:rPr lang="en-US" b="0" noProof="0" dirty="0" smtClean="0"/>
              <a:t>, </a:t>
            </a:r>
            <a:r>
              <a:rPr lang="en-US" b="0" noProof="0" dirty="0" err="1" smtClean="0"/>
              <a:t>shpesh</a:t>
            </a:r>
            <a:r>
              <a:rPr lang="en-US" b="0" noProof="0" dirty="0" smtClean="0"/>
              <a:t> </a:t>
            </a:r>
            <a:r>
              <a:rPr lang="en-US" b="0" noProof="0" dirty="0" err="1" smtClean="0"/>
              <a:t>është</a:t>
            </a:r>
            <a:r>
              <a:rPr lang="en-US" b="0" noProof="0" dirty="0" smtClean="0"/>
              <a:t> e </a:t>
            </a:r>
            <a:r>
              <a:rPr lang="en-US" b="0" noProof="0" dirty="0" err="1" smtClean="0"/>
              <a:t>vështirë</a:t>
            </a:r>
            <a:r>
              <a:rPr lang="en-US" b="0" noProof="0" dirty="0" smtClean="0"/>
              <a:t> </a:t>
            </a:r>
            <a:r>
              <a:rPr lang="en-US" b="0" noProof="0" dirty="0" err="1" smtClean="0"/>
              <a:t>për</a:t>
            </a:r>
            <a:r>
              <a:rPr lang="en-US" b="0" noProof="0" dirty="0" smtClean="0"/>
              <a:t> </a:t>
            </a:r>
            <a:r>
              <a:rPr lang="en-US" b="0" noProof="0" dirty="0" err="1" smtClean="0"/>
              <a:t>të</a:t>
            </a:r>
            <a:r>
              <a:rPr lang="en-US" b="0" noProof="0" dirty="0" smtClean="0"/>
              <a:t> </a:t>
            </a:r>
            <a:r>
              <a:rPr lang="en-US" b="0" noProof="0" dirty="0" err="1" smtClean="0"/>
              <a:t>gjetur</a:t>
            </a:r>
            <a:r>
              <a:rPr lang="en-US" b="0" noProof="0" dirty="0" smtClean="0"/>
              <a:t> </a:t>
            </a:r>
            <a:r>
              <a:rPr lang="en-US" b="0" noProof="0" dirty="0" err="1" smtClean="0"/>
              <a:t>të</a:t>
            </a:r>
            <a:r>
              <a:rPr lang="en-US" b="0" noProof="0" dirty="0" smtClean="0"/>
              <a:t> </a:t>
            </a:r>
            <a:r>
              <a:rPr lang="en-US" b="0" noProof="0" dirty="0" err="1" smtClean="0"/>
              <a:t>dyshuarin</a:t>
            </a:r>
            <a:r>
              <a:rPr lang="en-US" b="0" noProof="0" dirty="0" smtClean="0"/>
              <a:t> </a:t>
            </a:r>
            <a:r>
              <a:rPr lang="en-US" b="0" noProof="0" dirty="0" err="1" smtClean="0"/>
              <a:t>kur</a:t>
            </a:r>
            <a:r>
              <a:rPr lang="en-US" b="0" noProof="0" dirty="0" smtClean="0"/>
              <a:t> </a:t>
            </a:r>
            <a:r>
              <a:rPr lang="en-US" b="0" noProof="0" dirty="0" err="1" smtClean="0"/>
              <a:t>përdoren</a:t>
            </a:r>
            <a:r>
              <a:rPr lang="en-US" b="0" noProof="0" dirty="0" smtClean="0"/>
              <a:t> </a:t>
            </a:r>
            <a:r>
              <a:rPr lang="en-US" b="0" noProof="0" dirty="0" err="1" smtClean="0"/>
              <a:t>miksera</a:t>
            </a:r>
            <a:r>
              <a:rPr lang="en-US" b="0" noProof="0" dirty="0" smtClean="0"/>
              <a:t> / tumblers</a:t>
            </a:r>
          </a:p>
          <a:p>
            <a:pPr marL="171450" indent="-171450" algn="just">
              <a:lnSpc>
                <a:spcPct val="150000"/>
              </a:lnSpc>
              <a:spcBef>
                <a:spcPts val="0"/>
              </a:spcBef>
              <a:buFontTx/>
              <a:buChar char="-"/>
            </a:pPr>
            <a:r>
              <a:rPr lang="en-US" b="0" noProof="0" dirty="0" err="1" smtClean="0"/>
              <a:t>Hetimi</a:t>
            </a:r>
            <a:r>
              <a:rPr lang="en-US" b="0" noProof="0" dirty="0" smtClean="0"/>
              <a:t> </a:t>
            </a:r>
            <a:r>
              <a:rPr lang="en-US" b="0" noProof="0" dirty="0" err="1" smtClean="0"/>
              <a:t>i</a:t>
            </a:r>
            <a:r>
              <a:rPr lang="en-US" b="0" noProof="0" dirty="0" smtClean="0"/>
              <a:t> </a:t>
            </a:r>
            <a:r>
              <a:rPr lang="en-US" b="0" noProof="0" dirty="0" err="1" smtClean="0"/>
              <a:t>një</a:t>
            </a:r>
            <a:r>
              <a:rPr lang="en-US" b="0" noProof="0" dirty="0" smtClean="0"/>
              <a:t> </a:t>
            </a:r>
            <a:r>
              <a:rPr lang="en-US" b="0" noProof="0" dirty="0" err="1" smtClean="0"/>
              <a:t>të</a:t>
            </a:r>
            <a:r>
              <a:rPr lang="en-US" b="0" noProof="0" dirty="0" smtClean="0"/>
              <a:t> </a:t>
            </a:r>
            <a:r>
              <a:rPr lang="en-US" b="0" noProof="0" dirty="0" err="1" smtClean="0"/>
              <a:t>dyshuari</a:t>
            </a:r>
            <a:r>
              <a:rPr lang="en-US" b="0" noProof="0" dirty="0" smtClean="0"/>
              <a:t> </a:t>
            </a:r>
            <a:r>
              <a:rPr lang="en-US" b="0" noProof="0" dirty="0" err="1" smtClean="0"/>
              <a:t>mbështetet</a:t>
            </a:r>
            <a:r>
              <a:rPr lang="en-US" b="0" noProof="0" dirty="0" smtClean="0"/>
              <a:t> </a:t>
            </a:r>
            <a:r>
              <a:rPr lang="en-US" b="0" noProof="0" dirty="0" err="1" smtClean="0"/>
              <a:t>kryesisht</a:t>
            </a:r>
            <a:r>
              <a:rPr lang="en-US" b="0" noProof="0" dirty="0" smtClean="0"/>
              <a:t> </a:t>
            </a:r>
            <a:r>
              <a:rPr lang="en-US" b="0" noProof="0" dirty="0" err="1" smtClean="0"/>
              <a:t>në</a:t>
            </a:r>
            <a:r>
              <a:rPr lang="en-US" b="0" noProof="0" dirty="0" smtClean="0"/>
              <a:t> </a:t>
            </a:r>
            <a:r>
              <a:rPr lang="en-US" b="0" noProof="0" dirty="0" err="1" smtClean="0"/>
              <a:t>informacionin</a:t>
            </a:r>
            <a:r>
              <a:rPr lang="en-US" b="0" noProof="0" dirty="0" smtClean="0"/>
              <a:t> </a:t>
            </a:r>
            <a:r>
              <a:rPr lang="en-US" b="0" noProof="0" dirty="0" err="1" smtClean="0"/>
              <a:t>nga</a:t>
            </a:r>
            <a:r>
              <a:rPr lang="en-US" b="0" noProof="0" dirty="0" smtClean="0"/>
              <a:t> </a:t>
            </a:r>
            <a:r>
              <a:rPr lang="en-US" b="0" noProof="0" dirty="0" err="1" smtClean="0"/>
              <a:t>dhënësit</a:t>
            </a:r>
            <a:r>
              <a:rPr lang="en-US" b="0" noProof="0" dirty="0" smtClean="0"/>
              <a:t> e </a:t>
            </a:r>
            <a:r>
              <a:rPr lang="en-US" b="0" noProof="0" dirty="0" err="1" smtClean="0"/>
              <a:t>shërbimeve</a:t>
            </a:r>
            <a:r>
              <a:rPr lang="en-US" b="0" noProof="0" dirty="0" smtClean="0"/>
              <a:t> (</a:t>
            </a:r>
            <a:r>
              <a:rPr lang="en-US" b="0" noProof="0" dirty="0" err="1" smtClean="0"/>
              <a:t>shërbimet</a:t>
            </a:r>
            <a:r>
              <a:rPr lang="en-US" b="0" noProof="0" dirty="0" smtClean="0"/>
              <a:t> e </a:t>
            </a:r>
            <a:r>
              <a:rPr lang="en-US" b="0" noProof="0" dirty="0" err="1" smtClean="0"/>
              <a:t>portofolit</a:t>
            </a:r>
            <a:r>
              <a:rPr lang="en-US" b="0" noProof="0" dirty="0" smtClean="0"/>
              <a:t>, </a:t>
            </a:r>
            <a:r>
              <a:rPr lang="en-US" b="0" noProof="0" dirty="0" err="1" smtClean="0"/>
              <a:t>shërbimet</a:t>
            </a:r>
            <a:r>
              <a:rPr lang="en-US" b="0" noProof="0" dirty="0" smtClean="0"/>
              <a:t> e </a:t>
            </a:r>
            <a:r>
              <a:rPr lang="en-US" b="0" noProof="0" dirty="0" err="1" smtClean="0"/>
              <a:t>këmbimit</a:t>
            </a:r>
            <a:r>
              <a:rPr lang="en-US" b="0" noProof="0" dirty="0" smtClean="0"/>
              <a:t>, ISP, </a:t>
            </a:r>
            <a:r>
              <a:rPr lang="en-US" b="0" noProof="0" dirty="0" err="1" smtClean="0"/>
              <a:t>etj</a:t>
            </a:r>
            <a:r>
              <a:rPr lang="en-US" b="0" noProof="0" dirty="0" smtClean="0"/>
              <a:t>).</a:t>
            </a:r>
          </a:p>
          <a:p>
            <a:pPr marL="171450" indent="-171450" algn="just">
              <a:lnSpc>
                <a:spcPct val="150000"/>
              </a:lnSpc>
              <a:spcBef>
                <a:spcPts val="0"/>
              </a:spcBef>
              <a:buFontTx/>
              <a:buChar char="-"/>
            </a:pPr>
            <a:r>
              <a:rPr lang="en-US" b="0" noProof="0" dirty="0" err="1" smtClean="0"/>
              <a:t>Mungesa</a:t>
            </a:r>
            <a:r>
              <a:rPr lang="en-US" b="0" noProof="0" dirty="0" smtClean="0"/>
              <a:t> e PSO-</a:t>
            </a:r>
            <a:r>
              <a:rPr lang="en-US" b="0" noProof="0" dirty="0" err="1" smtClean="0"/>
              <a:t>ve</a:t>
            </a:r>
            <a:r>
              <a:rPr lang="en-US" b="0" noProof="0" dirty="0" smtClean="0"/>
              <a:t> </a:t>
            </a:r>
            <a:r>
              <a:rPr lang="en-US" b="0" noProof="0" dirty="0" err="1" smtClean="0"/>
              <a:t>për</a:t>
            </a:r>
            <a:r>
              <a:rPr lang="en-US" b="0" noProof="0" dirty="0" smtClean="0"/>
              <a:t> </a:t>
            </a:r>
            <a:r>
              <a:rPr lang="en-US" b="0" noProof="0" dirty="0" err="1" smtClean="0"/>
              <a:t>kapjen</a:t>
            </a:r>
            <a:r>
              <a:rPr lang="en-US" b="0" noProof="0" dirty="0" smtClean="0"/>
              <a:t> e </a:t>
            </a:r>
            <a:r>
              <a:rPr lang="en-US" b="0" noProof="0" dirty="0" err="1" smtClean="0"/>
              <a:t>kripto-monedhave</a:t>
            </a:r>
            <a:r>
              <a:rPr lang="en-US" b="0" noProof="0" dirty="0" smtClean="0"/>
              <a:t> </a:t>
            </a:r>
            <a:r>
              <a:rPr lang="en-US" b="0" noProof="0" dirty="0" err="1" smtClean="0"/>
              <a:t>si</a:t>
            </a:r>
            <a:r>
              <a:rPr lang="en-US" b="0" noProof="0" dirty="0" smtClean="0"/>
              <a:t> </a:t>
            </a:r>
            <a:r>
              <a:rPr lang="en-US" b="0" noProof="0" dirty="0" err="1" smtClean="0"/>
              <a:t>të</a:t>
            </a:r>
            <a:r>
              <a:rPr lang="en-US" b="0" noProof="0" dirty="0" smtClean="0"/>
              <a:t> </a:t>
            </a:r>
            <a:r>
              <a:rPr lang="en-US" b="0" noProof="0" dirty="0" err="1" smtClean="0"/>
              <a:t>ardhura</a:t>
            </a:r>
            <a:r>
              <a:rPr lang="en-US" b="0" noProof="0" dirty="0" smtClean="0"/>
              <a:t> </a:t>
            </a:r>
            <a:r>
              <a:rPr lang="en-US" b="0" noProof="0" dirty="0" err="1" smtClean="0"/>
              <a:t>kriminale</a:t>
            </a:r>
            <a:r>
              <a:rPr lang="en-US" b="0" noProof="0" dirty="0" smtClean="0"/>
              <a:t>.</a:t>
            </a:r>
          </a:p>
          <a:p>
            <a:pPr marL="171450" indent="-171450" algn="just">
              <a:lnSpc>
                <a:spcPct val="150000"/>
              </a:lnSpc>
              <a:spcBef>
                <a:spcPts val="0"/>
              </a:spcBef>
              <a:buFontTx/>
              <a:buChar char="-"/>
            </a:pPr>
            <a:endParaRPr lang="en-US" b="0" noProof="0" dirty="0" smtClean="0"/>
          </a:p>
          <a:p>
            <a:pPr marL="171450" indent="-171450" algn="just">
              <a:lnSpc>
                <a:spcPct val="150000"/>
              </a:lnSpc>
              <a:spcBef>
                <a:spcPts val="0"/>
              </a:spcBef>
              <a:buFontTx/>
              <a:buChar char="-"/>
            </a:pPr>
            <a:r>
              <a:rPr lang="en-US" b="0" noProof="0" dirty="0" err="1" smtClean="0"/>
              <a:t>Fotografia</a:t>
            </a:r>
            <a:r>
              <a:rPr lang="en-US" b="0" noProof="0" dirty="0" smtClean="0"/>
              <a:t> </a:t>
            </a:r>
            <a:r>
              <a:rPr lang="en-US" b="0" noProof="0" dirty="0" err="1" smtClean="0"/>
              <a:t>në</a:t>
            </a:r>
            <a:r>
              <a:rPr lang="en-US" b="0" noProof="0" dirty="0" smtClean="0"/>
              <a:t> slajd </a:t>
            </a:r>
            <a:r>
              <a:rPr lang="en-US" b="0" noProof="0" dirty="0" err="1" smtClean="0"/>
              <a:t>duhet</a:t>
            </a:r>
            <a:r>
              <a:rPr lang="en-US" b="0" noProof="0" dirty="0" smtClean="0"/>
              <a:t> </a:t>
            </a:r>
            <a:r>
              <a:rPr lang="en-US" b="0" noProof="0" dirty="0" err="1" smtClean="0"/>
              <a:t>të</a:t>
            </a:r>
            <a:r>
              <a:rPr lang="en-US" b="0" noProof="0" dirty="0" smtClean="0"/>
              <a:t> </a:t>
            </a:r>
            <a:r>
              <a:rPr lang="en-US" b="0" noProof="0" dirty="0" err="1" smtClean="0"/>
              <a:t>tregojë</a:t>
            </a:r>
            <a:r>
              <a:rPr lang="en-US" b="0" noProof="0" dirty="0" smtClean="0"/>
              <a:t> se </a:t>
            </a:r>
            <a:r>
              <a:rPr lang="en-US" b="0" noProof="0" dirty="0" err="1" smtClean="0"/>
              <a:t>si</a:t>
            </a:r>
            <a:r>
              <a:rPr lang="en-US" b="0" noProof="0" dirty="0" smtClean="0"/>
              <a:t> </a:t>
            </a:r>
            <a:r>
              <a:rPr lang="en-US" b="0" noProof="0" dirty="0" err="1" smtClean="0"/>
              <a:t>tregjet</a:t>
            </a:r>
            <a:r>
              <a:rPr lang="en-US" b="0" noProof="0" dirty="0" smtClean="0"/>
              <a:t> </a:t>
            </a:r>
            <a:r>
              <a:rPr lang="en-US" b="0" noProof="0" dirty="0" err="1" smtClean="0"/>
              <a:t>kriminale</a:t>
            </a:r>
            <a:r>
              <a:rPr lang="en-US" b="0" noProof="0" dirty="0" smtClean="0"/>
              <a:t> </a:t>
            </a:r>
            <a:r>
              <a:rPr lang="en-US" b="0" noProof="0" dirty="0" err="1" smtClean="0"/>
              <a:t>pranojnë</a:t>
            </a:r>
            <a:r>
              <a:rPr lang="en-US" b="0" noProof="0" dirty="0" smtClean="0"/>
              <a:t> bitcoin </a:t>
            </a:r>
            <a:r>
              <a:rPr lang="en-US" b="0" noProof="0" dirty="0" err="1" smtClean="0"/>
              <a:t>si</a:t>
            </a:r>
            <a:r>
              <a:rPr lang="en-US" b="0" noProof="0" dirty="0" smtClean="0"/>
              <a:t> </a:t>
            </a:r>
            <a:r>
              <a:rPr lang="en-US" b="0" noProof="0" dirty="0" err="1" smtClean="0"/>
              <a:t>një</a:t>
            </a:r>
            <a:r>
              <a:rPr lang="en-US" b="0" noProof="0" dirty="0" smtClean="0"/>
              <a:t> </a:t>
            </a:r>
            <a:r>
              <a:rPr lang="en-US" b="0" noProof="0" dirty="0" err="1" smtClean="0"/>
              <a:t>opsion</a:t>
            </a:r>
            <a:r>
              <a:rPr lang="en-US" b="0" noProof="0" dirty="0" smtClean="0"/>
              <a:t> </a:t>
            </a:r>
            <a:r>
              <a:rPr lang="en-US" b="0" noProof="0" dirty="0" err="1" smtClean="0"/>
              <a:t>për</a:t>
            </a:r>
            <a:r>
              <a:rPr lang="en-US" b="0" noProof="0" dirty="0" smtClean="0"/>
              <a:t> </a:t>
            </a:r>
            <a:r>
              <a:rPr lang="en-US" b="0" noProof="0" dirty="0" err="1" smtClean="0"/>
              <a:t>pagesë</a:t>
            </a:r>
            <a:r>
              <a:rPr lang="en-US" b="0" noProof="0" dirty="0" smtClean="0"/>
              <a:t>.</a:t>
            </a:r>
            <a:r>
              <a:rPr lang="en-US" baseline="0" noProof="0" dirty="0" smtClean="0"/>
              <a:t>.</a:t>
            </a:r>
          </a:p>
        </p:txBody>
      </p:sp>
      <p:sp>
        <p:nvSpPr>
          <p:cNvPr id="4" name="Foliennummernplatzhalter 3"/>
          <p:cNvSpPr>
            <a:spLocks noGrp="1"/>
          </p:cNvSpPr>
          <p:nvPr>
            <p:ph type="sldNum" sz="quarter" idx="10"/>
          </p:nvPr>
        </p:nvSpPr>
        <p:spPr/>
        <p:txBody>
          <a:bodyPr/>
          <a:lstStyle/>
          <a:p>
            <a:fld id="{5827260C-95DC-194B-88B2-0B241DEC43BF}" type="slidenum">
              <a:rPr lang="en-US" smtClean="0"/>
              <a:pPr/>
              <a:t>142</a:t>
            </a:fld>
            <a:endParaRPr lang="en-US"/>
          </a:p>
        </p:txBody>
      </p:sp>
    </p:spTree>
    <p:extLst>
      <p:ext uri="{BB962C8B-B14F-4D97-AF65-F5344CB8AC3E}">
        <p14:creationId xmlns:p14="http://schemas.microsoft.com/office/powerpoint/2010/main" val="12675562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katërt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143</a:t>
            </a:fld>
            <a:endParaRPr lang="en-GB"/>
          </a:p>
        </p:txBody>
      </p:sp>
    </p:spTree>
    <p:extLst>
      <p:ext uri="{BB962C8B-B14F-4D97-AF65-F5344CB8AC3E}">
        <p14:creationId xmlns:p14="http://schemas.microsoft.com/office/powerpoint/2010/main" val="390502457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Si pjesa përfundimtare </a:t>
            </a:r>
            <a:r>
              <a:rPr lang="sq-AL" altLang="en-US" dirty="0" err="1" smtClean="0"/>
              <a:t>substantive</a:t>
            </a:r>
            <a:r>
              <a:rPr lang="sq-AL" altLang="en-US" dirty="0" smtClean="0"/>
              <a:t> e mësimit, trajneri duhet të përpiqet të identifikojë mënyrat në të cilat përdoret teknologjia që është shpjeguar në kryerjen e veprave penale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Sesioni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fillon</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disa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statistika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japin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audiencës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ide </a:t>
            </a:r>
            <a:r>
              <a:rPr lang="en-GB" sz="1200" kern="1200" dirty="0" err="1" smtClean="0">
                <a:solidFill>
                  <a:schemeClr val="tx1"/>
                </a:solidFill>
                <a:latin typeface="+mn-lt"/>
                <a:ea typeface="+mn-ea"/>
                <a:cs typeface="+mn-cs"/>
              </a:rPr>
              <a:t>rreth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rasteve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tipike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krimit</a:t>
            </a:r>
            <a:r>
              <a:rPr lang="en-GB" sz="1200" kern="1200" dirty="0" smtClean="0">
                <a:solidFill>
                  <a:schemeClr val="tx1"/>
                </a:solidFill>
                <a:latin typeface="+mn-lt"/>
                <a:ea typeface="+mn-ea"/>
                <a:cs typeface="+mn-cs"/>
              </a:rPr>
              <a:t> kibernetik.</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144</a:t>
            </a:fld>
            <a:endParaRPr lang="en-US"/>
          </a:p>
        </p:txBody>
      </p:sp>
    </p:spTree>
    <p:extLst>
      <p:ext uri="{BB962C8B-B14F-4D97-AF65-F5344CB8AC3E}">
        <p14:creationId xmlns:p14="http://schemas.microsoft.com/office/powerpoint/2010/main" val="173388734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146</a:t>
            </a:fld>
            <a:endParaRPr lang="en-US"/>
          </a:p>
        </p:txBody>
      </p:sp>
    </p:spTree>
    <p:extLst>
      <p:ext uri="{BB962C8B-B14F-4D97-AF65-F5344CB8AC3E}">
        <p14:creationId xmlns:p14="http://schemas.microsoft.com/office/powerpoint/2010/main" val="266940605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pPr algn="just"/>
            <a:r>
              <a:rPr lang="en-US" dirty="0" err="1" smtClean="0"/>
              <a:t>Nëse</a:t>
            </a:r>
            <a:r>
              <a:rPr lang="en-US" dirty="0" smtClean="0"/>
              <a:t> </a:t>
            </a:r>
            <a:r>
              <a:rPr lang="en-US" dirty="0" err="1" smtClean="0"/>
              <a:t>ekziston</a:t>
            </a:r>
            <a:r>
              <a:rPr lang="en-US" dirty="0" smtClean="0"/>
              <a:t> </a:t>
            </a:r>
            <a:r>
              <a:rPr lang="en-US" dirty="0" err="1" smtClean="0"/>
              <a:t>hetimi</a:t>
            </a:r>
            <a:r>
              <a:rPr lang="en-US" dirty="0" smtClean="0"/>
              <a:t> "</a:t>
            </a:r>
            <a:r>
              <a:rPr lang="en-US" dirty="0" err="1" smtClean="0"/>
              <a:t>tipik</a:t>
            </a:r>
            <a:r>
              <a:rPr lang="en-US" dirty="0" smtClean="0"/>
              <a:t>" </a:t>
            </a:r>
            <a:r>
              <a:rPr lang="en-US" dirty="0" err="1" smtClean="0"/>
              <a:t>për</a:t>
            </a:r>
            <a:r>
              <a:rPr lang="en-US" dirty="0" smtClean="0"/>
              <a:t> </a:t>
            </a:r>
            <a:r>
              <a:rPr lang="en-US" dirty="0" err="1" smtClean="0"/>
              <a:t>krimin</a:t>
            </a:r>
            <a:r>
              <a:rPr lang="en-US" dirty="0" smtClean="0"/>
              <a:t> kibernetik, me </a:t>
            </a:r>
            <a:r>
              <a:rPr lang="en-US" dirty="0" err="1" smtClean="0"/>
              <a:t>shumë</a:t>
            </a:r>
            <a:r>
              <a:rPr lang="en-US" dirty="0" smtClean="0"/>
              <a:t> </a:t>
            </a:r>
            <a:r>
              <a:rPr lang="en-US" dirty="0" err="1" smtClean="0"/>
              <a:t>gjasa</a:t>
            </a:r>
            <a:r>
              <a:rPr lang="en-US" dirty="0" smtClean="0"/>
              <a:t> </a:t>
            </a:r>
            <a:r>
              <a:rPr lang="en-US" dirty="0" err="1" smtClean="0"/>
              <a:t>ai</a:t>
            </a:r>
            <a:r>
              <a:rPr lang="en-US" dirty="0" smtClean="0"/>
              <a:t> do </a:t>
            </a:r>
            <a:r>
              <a:rPr lang="en-US" dirty="0" err="1" smtClean="0"/>
              <a:t>të</a:t>
            </a:r>
            <a:r>
              <a:rPr lang="en-US" dirty="0" smtClean="0"/>
              <a:t> </a:t>
            </a:r>
            <a:r>
              <a:rPr lang="en-US" dirty="0" err="1" smtClean="0"/>
              <a:t>ndahet</a:t>
            </a:r>
            <a:r>
              <a:rPr lang="en-US" baseline="0" dirty="0" smtClean="0"/>
              <a:t> </a:t>
            </a:r>
            <a:r>
              <a:rPr lang="en-US" baseline="0" dirty="0" err="1" smtClean="0"/>
              <a:t>në</a:t>
            </a:r>
            <a:r>
              <a:rPr lang="en-US" baseline="0" dirty="0" smtClean="0"/>
              <a:t> </a:t>
            </a:r>
            <a:r>
              <a:rPr lang="en-US" dirty="0" err="1" smtClean="0"/>
              <a:t>kategoritë</a:t>
            </a:r>
            <a:r>
              <a:rPr lang="en-US" dirty="0" smtClean="0"/>
              <a:t> e </a:t>
            </a:r>
            <a:r>
              <a:rPr lang="en-US" dirty="0" err="1" smtClean="0"/>
              <a:t>mashtrimit</a:t>
            </a:r>
            <a:r>
              <a:rPr lang="en-US" dirty="0" smtClean="0"/>
              <a:t> </a:t>
            </a:r>
            <a:r>
              <a:rPr lang="en-US" dirty="0" err="1" smtClean="0"/>
              <a:t>në</a:t>
            </a:r>
            <a:r>
              <a:rPr lang="en-US" dirty="0" smtClean="0"/>
              <a:t> internet (p.sh. </a:t>
            </a:r>
            <a:r>
              <a:rPr lang="en-US" dirty="0" err="1" smtClean="0"/>
              <a:t>mashtrimet</a:t>
            </a:r>
            <a:r>
              <a:rPr lang="en-US" dirty="0" smtClean="0"/>
              <a:t> e BEC / CEO </a:t>
            </a:r>
            <a:r>
              <a:rPr lang="en-US" dirty="0" err="1" smtClean="0"/>
              <a:t>ose</a:t>
            </a:r>
            <a:r>
              <a:rPr lang="en-US" dirty="0" smtClean="0"/>
              <a:t> "</a:t>
            </a:r>
            <a:r>
              <a:rPr lang="en-US" dirty="0" err="1" smtClean="0"/>
              <a:t>vetëm</a:t>
            </a:r>
            <a:r>
              <a:rPr lang="en-US" dirty="0" smtClean="0"/>
              <a:t>" </a:t>
            </a:r>
            <a:r>
              <a:rPr lang="en-US" dirty="0" err="1" smtClean="0"/>
              <a:t>mashtrimet</a:t>
            </a:r>
            <a:r>
              <a:rPr lang="en-US" dirty="0" smtClean="0"/>
              <a:t> e eBay) </a:t>
            </a:r>
            <a:r>
              <a:rPr lang="en-US" dirty="0" err="1" smtClean="0"/>
              <a:t>ose</a:t>
            </a:r>
            <a:r>
              <a:rPr lang="en-US" dirty="0" smtClean="0"/>
              <a:t> </a:t>
            </a:r>
            <a:r>
              <a:rPr lang="en-US" dirty="0" err="1" smtClean="0"/>
              <a:t>programi</a:t>
            </a:r>
            <a:r>
              <a:rPr lang="en-US" dirty="0" smtClean="0"/>
              <a:t> ransomware </a:t>
            </a:r>
            <a:r>
              <a:rPr lang="en-US" dirty="0" err="1" smtClean="0"/>
              <a:t>që</a:t>
            </a:r>
            <a:r>
              <a:rPr lang="en-US" dirty="0" smtClean="0"/>
              <a:t> </a:t>
            </a:r>
            <a:r>
              <a:rPr lang="en-US" dirty="0" err="1" smtClean="0"/>
              <a:t>përdoret</a:t>
            </a:r>
            <a:r>
              <a:rPr lang="en-US" dirty="0" smtClean="0"/>
              <a:t> </a:t>
            </a:r>
            <a:r>
              <a:rPr lang="en-US" dirty="0" err="1" smtClean="0"/>
              <a:t>për</a:t>
            </a:r>
            <a:r>
              <a:rPr lang="en-US" dirty="0" smtClean="0"/>
              <a:t> </a:t>
            </a:r>
            <a:r>
              <a:rPr lang="en-US" dirty="0" err="1" smtClean="0"/>
              <a:t>grabitje</a:t>
            </a:r>
            <a:r>
              <a:rPr lang="en-US" dirty="0" smtClean="0"/>
              <a:t> </a:t>
            </a:r>
            <a:r>
              <a:rPr lang="en-US" dirty="0" err="1" smtClean="0"/>
              <a:t>në</a:t>
            </a:r>
            <a:r>
              <a:rPr lang="en-US" dirty="0" smtClean="0"/>
              <a:t> internet.</a:t>
            </a:r>
          </a:p>
          <a:p>
            <a:pPr algn="just"/>
            <a:endParaRPr lang="en-US" dirty="0" smtClean="0"/>
          </a:p>
          <a:p>
            <a:pPr algn="just"/>
            <a:r>
              <a:rPr lang="en-US" dirty="0" err="1" smtClean="0"/>
              <a:t>Programi</a:t>
            </a:r>
            <a:r>
              <a:rPr lang="en-US" dirty="0" smtClean="0"/>
              <a:t> Ransomware </a:t>
            </a:r>
            <a:r>
              <a:rPr lang="en-US" dirty="0" err="1" smtClean="0"/>
              <a:t>është</a:t>
            </a:r>
            <a:r>
              <a:rPr lang="en-US" dirty="0" smtClean="0"/>
              <a:t> </a:t>
            </a:r>
            <a:r>
              <a:rPr lang="en-US" dirty="0" err="1" smtClean="0"/>
              <a:t>një</a:t>
            </a:r>
            <a:r>
              <a:rPr lang="en-US" dirty="0" smtClean="0"/>
              <a:t> program malware </a:t>
            </a:r>
            <a:r>
              <a:rPr lang="en-US" dirty="0" err="1" smtClean="0"/>
              <a:t>që</a:t>
            </a:r>
            <a:r>
              <a:rPr lang="en-US" dirty="0" smtClean="0"/>
              <a:t> </a:t>
            </a:r>
            <a:r>
              <a:rPr lang="en-US" dirty="0" err="1" smtClean="0"/>
              <a:t>zakonisht</a:t>
            </a:r>
            <a:r>
              <a:rPr lang="en-US" dirty="0" smtClean="0"/>
              <a:t> </a:t>
            </a:r>
            <a:r>
              <a:rPr lang="en-US" dirty="0" err="1" smtClean="0"/>
              <a:t>mundëson</a:t>
            </a:r>
            <a:r>
              <a:rPr lang="en-US" dirty="0" smtClean="0"/>
              <a:t> </a:t>
            </a:r>
            <a:r>
              <a:rPr lang="en-US" dirty="0" err="1" smtClean="0"/>
              <a:t>grabitje</a:t>
            </a:r>
            <a:r>
              <a:rPr lang="en-US" dirty="0" smtClean="0"/>
              <a:t> </a:t>
            </a:r>
            <a:r>
              <a:rPr lang="en-US" dirty="0" err="1" smtClean="0"/>
              <a:t>në</a:t>
            </a:r>
            <a:r>
              <a:rPr lang="en-US" dirty="0" smtClean="0"/>
              <a:t> internet </a:t>
            </a:r>
            <a:r>
              <a:rPr lang="en-US" dirty="0" err="1" smtClean="0"/>
              <a:t>për</a:t>
            </a:r>
            <a:r>
              <a:rPr lang="en-US" dirty="0" smtClean="0"/>
              <a:t> </a:t>
            </a:r>
            <a:r>
              <a:rPr lang="en-US" dirty="0" err="1" smtClean="0"/>
              <a:t>përfitime</a:t>
            </a:r>
            <a:r>
              <a:rPr lang="en-US" dirty="0" smtClean="0"/>
              <a:t> </a:t>
            </a:r>
            <a:r>
              <a:rPr lang="en-US" dirty="0" err="1" smtClean="0"/>
              <a:t>financiare</a:t>
            </a:r>
            <a:r>
              <a:rPr lang="en-US" dirty="0" smtClean="0"/>
              <a:t>. </a:t>
            </a:r>
            <a:r>
              <a:rPr lang="en-US" dirty="0" err="1" smtClean="0"/>
              <a:t>Kriminelët</a:t>
            </a:r>
            <a:r>
              <a:rPr lang="en-US" dirty="0" smtClean="0"/>
              <a:t> </a:t>
            </a:r>
            <a:r>
              <a:rPr lang="en-US" dirty="0" err="1" smtClean="0"/>
              <a:t>mund</a:t>
            </a:r>
            <a:r>
              <a:rPr lang="en-US" dirty="0" smtClean="0"/>
              <a:t> </a:t>
            </a:r>
            <a:r>
              <a:rPr lang="en-US" dirty="0" err="1" smtClean="0"/>
              <a:t>të</a:t>
            </a:r>
            <a:r>
              <a:rPr lang="en-US" dirty="0" smtClean="0"/>
              <a:t> </a:t>
            </a:r>
            <a:r>
              <a:rPr lang="en-US" dirty="0" err="1" smtClean="0"/>
              <a:t>fshehin</a:t>
            </a:r>
            <a:r>
              <a:rPr lang="en-US" dirty="0" smtClean="0"/>
              <a:t> </a:t>
            </a:r>
            <a:r>
              <a:rPr lang="en-US" dirty="0" err="1" smtClean="0"/>
              <a:t>lidhjen</a:t>
            </a:r>
            <a:r>
              <a:rPr lang="en-US" dirty="0" smtClean="0"/>
              <a:t> me </a:t>
            </a:r>
            <a:r>
              <a:rPr lang="en-US" dirty="0" err="1" smtClean="0"/>
              <a:t>programin</a:t>
            </a:r>
            <a:r>
              <a:rPr lang="en-US" dirty="0" smtClean="0"/>
              <a:t> ransomware </a:t>
            </a:r>
            <a:r>
              <a:rPr lang="en-US" dirty="0" err="1" smtClean="0"/>
              <a:t>në</a:t>
            </a:r>
            <a:r>
              <a:rPr lang="en-US" dirty="0" smtClean="0"/>
              <a:t> </a:t>
            </a:r>
            <a:r>
              <a:rPr lang="en-US" dirty="0" err="1" smtClean="0"/>
              <a:t>mesazhe</a:t>
            </a:r>
            <a:r>
              <a:rPr lang="en-US" dirty="0" smtClean="0"/>
              <a:t> </a:t>
            </a:r>
            <a:r>
              <a:rPr lang="en-US" dirty="0" err="1" smtClean="0"/>
              <a:t>në</a:t>
            </a:r>
            <a:r>
              <a:rPr lang="en-US" dirty="0" smtClean="0"/>
              <a:t> </a:t>
            </a:r>
            <a:r>
              <a:rPr lang="en-US" dirty="0" err="1" smtClean="0"/>
              <a:t>dukje</a:t>
            </a:r>
            <a:r>
              <a:rPr lang="en-US" dirty="0" smtClean="0"/>
              <a:t> </a:t>
            </a:r>
            <a:r>
              <a:rPr lang="en-US" dirty="0" err="1" smtClean="0"/>
              <a:t>normale</a:t>
            </a:r>
            <a:r>
              <a:rPr lang="en-US" dirty="0" smtClean="0"/>
              <a:t> </a:t>
            </a:r>
            <a:r>
              <a:rPr lang="en-US" dirty="0" err="1" smtClean="0"/>
              <a:t>ose</a:t>
            </a:r>
            <a:r>
              <a:rPr lang="en-US" dirty="0" smtClean="0"/>
              <a:t> </a:t>
            </a:r>
            <a:r>
              <a:rPr lang="en-US" dirty="0" err="1" smtClean="0"/>
              <a:t>në</a:t>
            </a:r>
            <a:r>
              <a:rPr lang="en-US" dirty="0" smtClean="0"/>
              <a:t> </a:t>
            </a:r>
            <a:r>
              <a:rPr lang="en-US" dirty="0" err="1" smtClean="0"/>
              <a:t>faqet</a:t>
            </a:r>
            <a:r>
              <a:rPr lang="en-US" dirty="0" smtClean="0"/>
              <a:t> e </a:t>
            </a:r>
            <a:r>
              <a:rPr lang="en-US" dirty="0" err="1" smtClean="0"/>
              <a:t>internetit</a:t>
            </a:r>
            <a:r>
              <a:rPr lang="en-US" dirty="0" smtClean="0"/>
              <a:t>. </a:t>
            </a:r>
            <a:r>
              <a:rPr lang="en-US" dirty="0" err="1" smtClean="0"/>
              <a:t>Sapo</a:t>
            </a:r>
            <a:r>
              <a:rPr lang="en-US" dirty="0" smtClean="0"/>
              <a:t> </a:t>
            </a:r>
            <a:r>
              <a:rPr lang="en-US" dirty="0" err="1" smtClean="0"/>
              <a:t>aktivizohet</a:t>
            </a:r>
            <a:r>
              <a:rPr lang="en-US" dirty="0" smtClean="0"/>
              <a:t>, </a:t>
            </a:r>
            <a:r>
              <a:rPr lang="en-US" dirty="0" err="1" smtClean="0"/>
              <a:t>programi</a:t>
            </a:r>
            <a:r>
              <a:rPr lang="en-US" dirty="0" smtClean="0"/>
              <a:t> ransomware </a:t>
            </a:r>
            <a:r>
              <a:rPr lang="en-US" dirty="0" err="1" smtClean="0"/>
              <a:t>pengon</a:t>
            </a:r>
            <a:r>
              <a:rPr lang="en-US" dirty="0" smtClean="0"/>
              <a:t> </a:t>
            </a:r>
            <a:r>
              <a:rPr lang="en-US" dirty="0" err="1" smtClean="0"/>
              <a:t>përdoruesit</a:t>
            </a:r>
            <a:r>
              <a:rPr lang="en-US" dirty="0" smtClean="0"/>
              <a:t> </a:t>
            </a:r>
            <a:r>
              <a:rPr lang="en-US" dirty="0" err="1" smtClean="0"/>
              <a:t>që</a:t>
            </a:r>
            <a:r>
              <a:rPr lang="en-US" dirty="0" smtClean="0"/>
              <a:t> </a:t>
            </a:r>
            <a:r>
              <a:rPr lang="en-US" dirty="0" err="1" smtClean="0"/>
              <a:t>të</a:t>
            </a:r>
            <a:r>
              <a:rPr lang="en-US" dirty="0" smtClean="0"/>
              <a:t> </a:t>
            </a:r>
            <a:r>
              <a:rPr lang="en-US" dirty="0" err="1" smtClean="0"/>
              <a:t>bashkëveprojnë</a:t>
            </a:r>
            <a:r>
              <a:rPr lang="en-US" dirty="0" smtClean="0"/>
              <a:t> me </a:t>
            </a:r>
            <a:r>
              <a:rPr lang="en-US" dirty="0" err="1" smtClean="0"/>
              <a:t>skedarët</a:t>
            </a:r>
            <a:r>
              <a:rPr lang="en-US" dirty="0" smtClean="0"/>
              <a:t>, </a:t>
            </a:r>
            <a:r>
              <a:rPr lang="en-US" dirty="0" err="1" smtClean="0"/>
              <a:t>aplikacionet</a:t>
            </a:r>
            <a:r>
              <a:rPr lang="en-US" dirty="0" smtClean="0"/>
              <a:t> </a:t>
            </a:r>
            <a:r>
              <a:rPr lang="en-US" dirty="0" err="1" smtClean="0"/>
              <a:t>ose</a:t>
            </a:r>
            <a:r>
              <a:rPr lang="en-US" dirty="0" smtClean="0"/>
              <a:t> </a:t>
            </a:r>
            <a:r>
              <a:rPr lang="en-US" dirty="0" err="1" smtClean="0"/>
              <a:t>sistemet</a:t>
            </a:r>
            <a:r>
              <a:rPr lang="en-US" dirty="0" smtClean="0"/>
              <a:t> e </a:t>
            </a:r>
            <a:r>
              <a:rPr lang="en-US" dirty="0" err="1" smtClean="0"/>
              <a:t>tyre</a:t>
            </a:r>
            <a:r>
              <a:rPr lang="en-US" dirty="0" smtClean="0"/>
              <a:t> </a:t>
            </a:r>
            <a:r>
              <a:rPr lang="en-US" dirty="0" err="1" smtClean="0"/>
              <a:t>derisa</a:t>
            </a:r>
            <a:r>
              <a:rPr lang="en-US" dirty="0" smtClean="0"/>
              <a:t> </a:t>
            </a:r>
            <a:r>
              <a:rPr lang="en-US" dirty="0" err="1" smtClean="0"/>
              <a:t>të</a:t>
            </a:r>
            <a:r>
              <a:rPr lang="en-US" dirty="0" smtClean="0"/>
              <a:t> </a:t>
            </a:r>
            <a:r>
              <a:rPr lang="en-US" dirty="0" err="1" smtClean="0"/>
              <a:t>paguhet</a:t>
            </a:r>
            <a:r>
              <a:rPr lang="en-US" dirty="0" smtClean="0"/>
              <a:t> </a:t>
            </a:r>
            <a:r>
              <a:rPr lang="en-US" dirty="0" err="1" smtClean="0"/>
              <a:t>një</a:t>
            </a:r>
            <a:r>
              <a:rPr lang="en-US" dirty="0" smtClean="0"/>
              <a:t> </a:t>
            </a:r>
            <a:r>
              <a:rPr lang="en-US" dirty="0" err="1" smtClean="0"/>
              <a:t>shpërblim</a:t>
            </a:r>
            <a:r>
              <a:rPr lang="en-US" dirty="0" smtClean="0"/>
              <a:t>, </a:t>
            </a:r>
            <a:r>
              <a:rPr lang="en-US" dirty="0" err="1" smtClean="0"/>
              <a:t>zakonisht</a:t>
            </a:r>
            <a:r>
              <a:rPr lang="en-US" dirty="0" smtClean="0"/>
              <a:t> </a:t>
            </a:r>
            <a:r>
              <a:rPr lang="en-US" dirty="0" err="1" smtClean="0"/>
              <a:t>në</a:t>
            </a:r>
            <a:r>
              <a:rPr lang="en-US" dirty="0" smtClean="0"/>
              <a:t> </a:t>
            </a:r>
            <a:r>
              <a:rPr lang="en-US" dirty="0" err="1" smtClean="0"/>
              <a:t>formën</a:t>
            </a:r>
            <a:r>
              <a:rPr lang="en-US" dirty="0" smtClean="0"/>
              <a:t> e </a:t>
            </a:r>
            <a:r>
              <a:rPr lang="en-US" dirty="0" err="1" smtClean="0"/>
              <a:t>një</a:t>
            </a:r>
            <a:r>
              <a:rPr lang="en-US" dirty="0" smtClean="0"/>
              <a:t> </a:t>
            </a:r>
            <a:r>
              <a:rPr lang="en-US" dirty="0" err="1" smtClean="0"/>
              <a:t>monedhe</a:t>
            </a:r>
            <a:r>
              <a:rPr lang="en-US" dirty="0" smtClean="0"/>
              <a:t> </a:t>
            </a:r>
            <a:r>
              <a:rPr lang="en-US" dirty="0" err="1" smtClean="0"/>
              <a:t>të</a:t>
            </a:r>
            <a:r>
              <a:rPr lang="en-US" dirty="0" smtClean="0"/>
              <a:t> </a:t>
            </a:r>
            <a:r>
              <a:rPr lang="en-US" dirty="0" err="1" smtClean="0"/>
              <a:t>panjohur</a:t>
            </a:r>
            <a:r>
              <a:rPr lang="en-US" dirty="0" smtClean="0"/>
              <a:t> </a:t>
            </a:r>
            <a:r>
              <a:rPr lang="en-US" dirty="0" err="1" smtClean="0"/>
              <a:t>si</a:t>
            </a:r>
            <a:r>
              <a:rPr lang="en-US" dirty="0" smtClean="0"/>
              <a:t> Bitcoin.</a:t>
            </a:r>
          </a:p>
          <a:p>
            <a:pPr algn="just"/>
            <a:r>
              <a:rPr lang="en-US" dirty="0" err="1" smtClean="0"/>
              <a:t>Programi</a:t>
            </a:r>
            <a:r>
              <a:rPr lang="en-US" dirty="0" smtClean="0"/>
              <a:t> Ransomware </a:t>
            </a:r>
            <a:r>
              <a:rPr lang="en-US" dirty="0" err="1" smtClean="0"/>
              <a:t>është</a:t>
            </a:r>
            <a:r>
              <a:rPr lang="en-US" dirty="0" smtClean="0"/>
              <a:t> </a:t>
            </a:r>
            <a:r>
              <a:rPr lang="en-US" dirty="0" err="1" smtClean="0"/>
              <a:t>një</a:t>
            </a:r>
            <a:r>
              <a:rPr lang="en-US" dirty="0" smtClean="0"/>
              <a:t> </a:t>
            </a:r>
            <a:r>
              <a:rPr lang="en-US" dirty="0" err="1" smtClean="0"/>
              <a:t>kërcënim</a:t>
            </a:r>
            <a:r>
              <a:rPr lang="en-US" dirty="0" smtClean="0"/>
              <a:t> </a:t>
            </a:r>
            <a:r>
              <a:rPr lang="en-US" dirty="0" err="1" smtClean="0"/>
              <a:t>serioz</a:t>
            </a:r>
            <a:r>
              <a:rPr lang="en-US" dirty="0" smtClean="0"/>
              <a:t> </a:t>
            </a:r>
            <a:r>
              <a:rPr lang="en-US" dirty="0" err="1" smtClean="0"/>
              <a:t>dhe</a:t>
            </a:r>
            <a:r>
              <a:rPr lang="en-US" dirty="0" smtClean="0"/>
              <a:t> </a:t>
            </a:r>
            <a:r>
              <a:rPr lang="en-US" dirty="0" err="1" smtClean="0"/>
              <a:t>në</a:t>
            </a:r>
            <a:r>
              <a:rPr lang="en-US" dirty="0" smtClean="0"/>
              <a:t> </a:t>
            </a:r>
            <a:r>
              <a:rPr lang="en-US" dirty="0" err="1" smtClean="0"/>
              <a:t>rritje</a:t>
            </a:r>
            <a:r>
              <a:rPr lang="en-US" dirty="0" smtClean="0"/>
              <a:t> </a:t>
            </a:r>
            <a:r>
              <a:rPr lang="en-US" dirty="0" err="1" smtClean="0"/>
              <a:t>në</a:t>
            </a:r>
            <a:r>
              <a:rPr lang="en-US" dirty="0" smtClean="0"/>
              <a:t> internet </a:t>
            </a:r>
            <a:r>
              <a:rPr lang="en-US" dirty="0" err="1" smtClean="0"/>
              <a:t>që</a:t>
            </a:r>
            <a:r>
              <a:rPr lang="en-US" dirty="0" smtClean="0"/>
              <a:t> </a:t>
            </a:r>
            <a:r>
              <a:rPr lang="en-US" dirty="0" err="1" smtClean="0"/>
              <a:t>shpesh</a:t>
            </a:r>
            <a:r>
              <a:rPr lang="en-US" dirty="0" smtClean="0"/>
              <a:t> </a:t>
            </a:r>
            <a:r>
              <a:rPr lang="en-US" dirty="0" err="1" smtClean="0"/>
              <a:t>prek</a:t>
            </a:r>
            <a:r>
              <a:rPr lang="en-US" dirty="0" smtClean="0"/>
              <a:t> </a:t>
            </a:r>
            <a:r>
              <a:rPr lang="en-US" dirty="0" err="1" smtClean="0"/>
              <a:t>individë</a:t>
            </a:r>
            <a:r>
              <a:rPr lang="en-US" dirty="0" smtClean="0"/>
              <a:t> </a:t>
            </a:r>
            <a:r>
              <a:rPr lang="en-US" dirty="0" err="1" smtClean="0"/>
              <a:t>dhe</a:t>
            </a:r>
            <a:r>
              <a:rPr lang="en-US" dirty="0" smtClean="0"/>
              <a:t> </a:t>
            </a:r>
            <a:r>
              <a:rPr lang="en-US" dirty="0" err="1" smtClean="0"/>
              <a:t>kohët</a:t>
            </a:r>
            <a:r>
              <a:rPr lang="en-US" dirty="0" smtClean="0"/>
              <a:t> e </a:t>
            </a:r>
            <a:r>
              <a:rPr lang="en-US" dirty="0" err="1" smtClean="0"/>
              <a:t>fundit</a:t>
            </a:r>
            <a:r>
              <a:rPr lang="en-US" dirty="0" smtClean="0"/>
              <a:t> </a:t>
            </a:r>
            <a:r>
              <a:rPr lang="en-US" dirty="0" err="1" smtClean="0"/>
              <a:t>ka</a:t>
            </a:r>
            <a:r>
              <a:rPr lang="en-US" dirty="0" smtClean="0"/>
              <a:t> </a:t>
            </a:r>
            <a:r>
              <a:rPr lang="en-US" dirty="0" err="1" smtClean="0"/>
              <a:t>bërë</a:t>
            </a:r>
            <a:r>
              <a:rPr lang="en-US" dirty="0" smtClean="0"/>
              <a:t> </a:t>
            </a:r>
            <a:r>
              <a:rPr lang="en-US" dirty="0" err="1" smtClean="0"/>
              <a:t>tituj</a:t>
            </a:r>
            <a:r>
              <a:rPr lang="en-US" dirty="0" smtClean="0"/>
              <a:t> </a:t>
            </a:r>
            <a:r>
              <a:rPr lang="en-US" dirty="0" err="1" smtClean="0"/>
              <a:t>për</a:t>
            </a:r>
            <a:r>
              <a:rPr lang="en-US" dirty="0" smtClean="0"/>
              <a:t> </a:t>
            </a:r>
            <a:r>
              <a:rPr lang="en-US" dirty="0" err="1" smtClean="0"/>
              <a:t>sulme</a:t>
            </a:r>
            <a:r>
              <a:rPr lang="en-US" dirty="0" smtClean="0"/>
              <a:t> </a:t>
            </a:r>
            <a:r>
              <a:rPr lang="en-US" dirty="0" err="1" smtClean="0"/>
              <a:t>më</a:t>
            </a:r>
            <a:r>
              <a:rPr lang="en-US" dirty="0" smtClean="0"/>
              <a:t> </a:t>
            </a:r>
            <a:r>
              <a:rPr lang="en-US" dirty="0" err="1" smtClean="0"/>
              <a:t>të</a:t>
            </a:r>
            <a:r>
              <a:rPr lang="en-US" dirty="0" smtClean="0"/>
              <a:t> </a:t>
            </a:r>
            <a:r>
              <a:rPr lang="en-US" dirty="0" err="1" smtClean="0"/>
              <a:t>gjera</a:t>
            </a:r>
            <a:r>
              <a:rPr lang="en-US" dirty="0" smtClean="0"/>
              <a:t> </a:t>
            </a:r>
            <a:r>
              <a:rPr lang="en-US" dirty="0" err="1" smtClean="0"/>
              <a:t>ndaj</a:t>
            </a:r>
            <a:r>
              <a:rPr lang="en-US" dirty="0" smtClean="0"/>
              <a:t> </a:t>
            </a:r>
            <a:r>
              <a:rPr lang="en-US" dirty="0" err="1" smtClean="0"/>
              <a:t>bizneseve</a:t>
            </a:r>
            <a:r>
              <a:rPr lang="en-US" dirty="0" smtClean="0"/>
              <a:t>. </a:t>
            </a:r>
            <a:r>
              <a:rPr lang="en-US" dirty="0" err="1" smtClean="0"/>
              <a:t>Kërkesat</a:t>
            </a:r>
            <a:r>
              <a:rPr lang="en-US" dirty="0" smtClean="0"/>
              <a:t> e </a:t>
            </a:r>
            <a:r>
              <a:rPr lang="en-US" dirty="0" err="1" smtClean="0"/>
              <a:t>pagesës</a:t>
            </a:r>
            <a:r>
              <a:rPr lang="en-US" dirty="0" smtClean="0"/>
              <a:t> </a:t>
            </a:r>
            <a:r>
              <a:rPr lang="en-US" dirty="0" err="1" smtClean="0"/>
              <a:t>ndryshojnë</a:t>
            </a:r>
            <a:r>
              <a:rPr lang="en-US" dirty="0" smtClean="0"/>
              <a:t> </a:t>
            </a:r>
            <a:r>
              <a:rPr lang="en-US" dirty="0" err="1" smtClean="0"/>
              <a:t>në</a:t>
            </a:r>
            <a:r>
              <a:rPr lang="en-US" dirty="0" smtClean="0"/>
              <a:t> </a:t>
            </a:r>
            <a:r>
              <a:rPr lang="en-US" dirty="0" err="1" smtClean="0"/>
              <a:t>bazë</a:t>
            </a:r>
            <a:r>
              <a:rPr lang="en-US" dirty="0" smtClean="0"/>
              <a:t> </a:t>
            </a:r>
            <a:r>
              <a:rPr lang="en-US" dirty="0" err="1" smtClean="0"/>
              <a:t>të</a:t>
            </a:r>
            <a:r>
              <a:rPr lang="en-US" dirty="0" smtClean="0"/>
              <a:t> </a:t>
            </a:r>
            <a:r>
              <a:rPr lang="en-US" dirty="0" err="1" smtClean="0"/>
              <a:t>organizatave</a:t>
            </a:r>
            <a:r>
              <a:rPr lang="en-US" dirty="0" smtClean="0"/>
              <a:t> </a:t>
            </a:r>
            <a:r>
              <a:rPr lang="en-US" dirty="0" err="1" smtClean="0"/>
              <a:t>të</a:t>
            </a:r>
            <a:r>
              <a:rPr lang="en-US" dirty="0" smtClean="0"/>
              <a:t> </a:t>
            </a:r>
            <a:r>
              <a:rPr lang="en-US" dirty="0" err="1" smtClean="0"/>
              <a:t>synuara</a:t>
            </a:r>
            <a:r>
              <a:rPr lang="en-US" dirty="0" smtClean="0"/>
              <a:t> </a:t>
            </a:r>
            <a:r>
              <a:rPr lang="en-US" dirty="0" err="1" smtClean="0"/>
              <a:t>dhe</a:t>
            </a:r>
            <a:r>
              <a:rPr lang="en-US" dirty="0" smtClean="0"/>
              <a:t> </a:t>
            </a:r>
            <a:r>
              <a:rPr lang="en-US" dirty="0" err="1" smtClean="0"/>
              <a:t>mund</a:t>
            </a:r>
            <a:r>
              <a:rPr lang="en-US" dirty="0" smtClean="0"/>
              <a:t> </a:t>
            </a:r>
            <a:r>
              <a:rPr lang="en-US" dirty="0" err="1" smtClean="0"/>
              <a:t>të</a:t>
            </a:r>
            <a:r>
              <a:rPr lang="en-US" dirty="0" smtClean="0"/>
              <a:t> </a:t>
            </a:r>
            <a:r>
              <a:rPr lang="en-US" dirty="0" err="1" smtClean="0"/>
              <a:t>shkojnë</a:t>
            </a:r>
            <a:r>
              <a:rPr lang="en-US" dirty="0" smtClean="0"/>
              <a:t> </a:t>
            </a:r>
            <a:r>
              <a:rPr lang="en-US" dirty="0" err="1" smtClean="0"/>
              <a:t>nga</a:t>
            </a:r>
            <a:r>
              <a:rPr lang="en-US" dirty="0" smtClean="0"/>
              <a:t> </a:t>
            </a:r>
            <a:r>
              <a:rPr lang="en-US" dirty="0" err="1" smtClean="0"/>
              <a:t>qindra</a:t>
            </a:r>
            <a:r>
              <a:rPr lang="en-US" dirty="0" smtClean="0"/>
              <a:t> </a:t>
            </a:r>
            <a:r>
              <a:rPr lang="en-US" dirty="0" err="1" smtClean="0"/>
              <a:t>në</a:t>
            </a:r>
            <a:r>
              <a:rPr lang="en-US" dirty="0" smtClean="0"/>
              <a:t> </a:t>
            </a:r>
            <a:r>
              <a:rPr lang="en-US" dirty="0" err="1" smtClean="0"/>
              <a:t>miliona</a:t>
            </a:r>
            <a:r>
              <a:rPr lang="en-US" dirty="0" smtClean="0"/>
              <a:t> </a:t>
            </a:r>
            <a:r>
              <a:rPr lang="en-US" dirty="0" err="1" smtClean="0"/>
              <a:t>dollarë</a:t>
            </a:r>
            <a:r>
              <a:rPr lang="en-US" dirty="0" smtClean="0"/>
              <a:t>.</a:t>
            </a:r>
          </a:p>
          <a:p>
            <a:pPr algn="just"/>
            <a:r>
              <a:rPr lang="en-US" dirty="0" err="1" smtClean="0"/>
              <a:t>Sapo</a:t>
            </a:r>
            <a:r>
              <a:rPr lang="en-US" dirty="0" smtClean="0"/>
              <a:t> </a:t>
            </a:r>
            <a:r>
              <a:rPr lang="en-US" dirty="0" err="1" smtClean="0"/>
              <a:t>infektohet</a:t>
            </a:r>
            <a:r>
              <a:rPr lang="en-US" dirty="0" smtClean="0"/>
              <a:t>, </a:t>
            </a:r>
            <a:r>
              <a:rPr lang="en-US" dirty="0" err="1" smtClean="0"/>
              <a:t>një</a:t>
            </a:r>
            <a:r>
              <a:rPr lang="en-US" dirty="0" smtClean="0"/>
              <a:t> </a:t>
            </a:r>
            <a:r>
              <a:rPr lang="en-US" dirty="0" err="1" smtClean="0"/>
              <a:t>viktimë</a:t>
            </a:r>
            <a:r>
              <a:rPr lang="en-US" dirty="0" smtClean="0"/>
              <a:t> </a:t>
            </a:r>
            <a:r>
              <a:rPr lang="en-US" dirty="0" err="1" smtClean="0"/>
              <a:t>ka</a:t>
            </a:r>
            <a:r>
              <a:rPr lang="en-US" dirty="0" smtClean="0"/>
              <a:t> </a:t>
            </a:r>
            <a:r>
              <a:rPr lang="en-US" dirty="0" err="1" smtClean="0"/>
              <a:t>pak</a:t>
            </a:r>
            <a:r>
              <a:rPr lang="en-US" dirty="0" smtClean="0"/>
              <a:t> </a:t>
            </a:r>
            <a:r>
              <a:rPr lang="en-US" dirty="0" err="1" smtClean="0"/>
              <a:t>rekurs</a:t>
            </a:r>
            <a:r>
              <a:rPr lang="en-US" dirty="0" smtClean="0"/>
              <a:t>. </a:t>
            </a:r>
            <a:r>
              <a:rPr lang="en-US" dirty="0" err="1" smtClean="0"/>
              <a:t>Nëse</a:t>
            </a:r>
            <a:r>
              <a:rPr lang="en-US" dirty="0" smtClean="0"/>
              <a:t> </a:t>
            </a:r>
            <a:r>
              <a:rPr lang="en-US" dirty="0" err="1" smtClean="0"/>
              <a:t>nuk</a:t>
            </a:r>
            <a:r>
              <a:rPr lang="en-US" dirty="0" smtClean="0"/>
              <a:t> </a:t>
            </a:r>
            <a:r>
              <a:rPr lang="en-US" dirty="0" err="1" smtClean="0"/>
              <a:t>paguajnë</a:t>
            </a:r>
            <a:r>
              <a:rPr lang="en-US" dirty="0" smtClean="0"/>
              <a:t> </a:t>
            </a:r>
            <a:r>
              <a:rPr lang="en-US" dirty="0" err="1" smtClean="0"/>
              <a:t>shpërblim</a:t>
            </a:r>
            <a:r>
              <a:rPr lang="en-US" dirty="0" smtClean="0"/>
              <a:t>, </a:t>
            </a:r>
            <a:r>
              <a:rPr lang="en-US" dirty="0" err="1" smtClean="0"/>
              <a:t>vuajnë</a:t>
            </a:r>
            <a:r>
              <a:rPr lang="en-US" dirty="0" smtClean="0"/>
              <a:t> </a:t>
            </a:r>
            <a:r>
              <a:rPr lang="en-US" dirty="0" err="1" smtClean="0"/>
              <a:t>nga</a:t>
            </a:r>
            <a:r>
              <a:rPr lang="en-US" dirty="0" smtClean="0"/>
              <a:t> </a:t>
            </a:r>
            <a:r>
              <a:rPr lang="en-US" dirty="0" err="1" smtClean="0"/>
              <a:t>mosprodhimi</a:t>
            </a:r>
            <a:r>
              <a:rPr lang="en-US" dirty="0" smtClean="0"/>
              <a:t> </a:t>
            </a:r>
            <a:r>
              <a:rPr lang="en-US" dirty="0" err="1" smtClean="0"/>
              <a:t>i</a:t>
            </a:r>
            <a:r>
              <a:rPr lang="en-US" dirty="0" smtClean="0"/>
              <a:t> </a:t>
            </a:r>
            <a:r>
              <a:rPr lang="en-US" dirty="0" err="1" smtClean="0"/>
              <a:t>biznesit</a:t>
            </a:r>
            <a:r>
              <a:rPr lang="en-US" dirty="0" smtClean="0"/>
              <a:t>, </a:t>
            </a:r>
            <a:r>
              <a:rPr lang="en-US" dirty="0" err="1" smtClean="0"/>
              <a:t>humbje</a:t>
            </a:r>
            <a:r>
              <a:rPr lang="en-US" dirty="0" smtClean="0"/>
              <a:t> </a:t>
            </a:r>
            <a:r>
              <a:rPr lang="en-US" dirty="0" err="1" smtClean="0"/>
              <a:t>të</a:t>
            </a:r>
            <a:r>
              <a:rPr lang="en-US" dirty="0" smtClean="0"/>
              <a:t> </a:t>
            </a:r>
            <a:r>
              <a:rPr lang="en-US" dirty="0" err="1" smtClean="0"/>
              <a:t>konsiderueshme</a:t>
            </a:r>
            <a:r>
              <a:rPr lang="en-US" baseline="0" dirty="0" smtClean="0"/>
              <a:t> </a:t>
            </a:r>
            <a:r>
              <a:rPr lang="en-US" baseline="0" dirty="0" err="1" smtClean="0"/>
              <a:t>të</a:t>
            </a:r>
            <a:r>
              <a:rPr lang="en-US" dirty="0" smtClean="0"/>
              <a:t> </a:t>
            </a:r>
            <a:r>
              <a:rPr lang="en-US" dirty="0" err="1" smtClean="0"/>
              <a:t>informacionit</a:t>
            </a:r>
            <a:r>
              <a:rPr lang="en-US" dirty="0" smtClean="0"/>
              <a:t> </a:t>
            </a:r>
            <a:r>
              <a:rPr lang="en-US" dirty="0" err="1" smtClean="0"/>
              <a:t>ose</a:t>
            </a:r>
            <a:r>
              <a:rPr lang="en-US" dirty="0" smtClean="0"/>
              <a:t> </a:t>
            </a:r>
            <a:r>
              <a:rPr lang="en-US" dirty="0" err="1" smtClean="0"/>
              <a:t>ndonjë</a:t>
            </a:r>
            <a:r>
              <a:rPr lang="en-US" dirty="0" smtClean="0"/>
              <a:t> </a:t>
            </a:r>
            <a:r>
              <a:rPr lang="en-US" dirty="0" err="1" smtClean="0"/>
              <a:t>dënim</a:t>
            </a:r>
            <a:r>
              <a:rPr lang="en-US" dirty="0" smtClean="0"/>
              <a:t> </a:t>
            </a:r>
            <a:r>
              <a:rPr lang="en-US" dirty="0" err="1" smtClean="0"/>
              <a:t>tjetër</a:t>
            </a:r>
            <a:r>
              <a:rPr lang="en-US" dirty="0" smtClean="0"/>
              <a:t> </a:t>
            </a:r>
            <a:r>
              <a:rPr lang="en-US" dirty="0" err="1" smtClean="0"/>
              <a:t>të</a:t>
            </a:r>
            <a:r>
              <a:rPr lang="en-US" dirty="0" smtClean="0"/>
              <a:t> </a:t>
            </a:r>
            <a:r>
              <a:rPr lang="en-US" dirty="0" err="1" smtClean="0"/>
              <a:t>përcaktuar</a:t>
            </a:r>
            <a:r>
              <a:rPr lang="en-US" dirty="0" smtClean="0"/>
              <a:t> </a:t>
            </a:r>
            <a:r>
              <a:rPr lang="en-US" dirty="0" err="1" smtClean="0"/>
              <a:t>nga</a:t>
            </a:r>
            <a:r>
              <a:rPr lang="en-US" dirty="0" smtClean="0"/>
              <a:t> </a:t>
            </a:r>
            <a:r>
              <a:rPr lang="en-US" dirty="0" err="1" smtClean="0"/>
              <a:t>sulmuesi</a:t>
            </a:r>
            <a:r>
              <a:rPr lang="en-US" dirty="0" smtClean="0"/>
              <a:t>. </a:t>
            </a:r>
            <a:r>
              <a:rPr lang="en-US" dirty="0" err="1" smtClean="0"/>
              <a:t>Dhe</a:t>
            </a:r>
            <a:r>
              <a:rPr lang="en-US" dirty="0" smtClean="0"/>
              <a:t> </a:t>
            </a:r>
            <a:r>
              <a:rPr lang="en-US" dirty="0" err="1" smtClean="0"/>
              <a:t>edhe</a:t>
            </a:r>
            <a:r>
              <a:rPr lang="en-US" dirty="0" smtClean="0"/>
              <a:t> </a:t>
            </a:r>
            <a:r>
              <a:rPr lang="en-US" dirty="0" err="1" smtClean="0"/>
              <a:t>kur</a:t>
            </a:r>
            <a:r>
              <a:rPr lang="en-US" dirty="0" smtClean="0"/>
              <a:t> </a:t>
            </a:r>
            <a:r>
              <a:rPr lang="en-US" dirty="0" err="1" smtClean="0"/>
              <a:t>paguajnë</a:t>
            </a:r>
            <a:r>
              <a:rPr lang="en-US" dirty="0" smtClean="0"/>
              <a:t> </a:t>
            </a:r>
            <a:r>
              <a:rPr lang="en-US" dirty="0" err="1" smtClean="0"/>
              <a:t>shpërblimin</a:t>
            </a:r>
            <a:r>
              <a:rPr lang="en-US" dirty="0" smtClean="0"/>
              <a:t>, </a:t>
            </a:r>
            <a:r>
              <a:rPr lang="en-US" dirty="0" err="1" smtClean="0"/>
              <a:t>mbeten</a:t>
            </a:r>
            <a:r>
              <a:rPr lang="en-US" dirty="0" smtClean="0"/>
              <a:t> </a:t>
            </a:r>
            <a:r>
              <a:rPr lang="en-US" dirty="0" err="1" smtClean="0"/>
              <a:t>të</a:t>
            </a:r>
            <a:r>
              <a:rPr lang="en-US" dirty="0" smtClean="0"/>
              <a:t> </a:t>
            </a:r>
            <a:r>
              <a:rPr lang="en-US" dirty="0" err="1" smtClean="0"/>
              <a:t>pambrojtur</a:t>
            </a:r>
            <a:r>
              <a:rPr lang="en-US" dirty="0" smtClean="0"/>
              <a:t> </a:t>
            </a:r>
            <a:r>
              <a:rPr lang="en-US" dirty="0" err="1" smtClean="0"/>
              <a:t>për</a:t>
            </a:r>
            <a:r>
              <a:rPr lang="en-US" dirty="0" smtClean="0"/>
              <a:t> </a:t>
            </a:r>
            <a:r>
              <a:rPr lang="en-US" dirty="0" err="1" smtClean="0"/>
              <a:t>tu</a:t>
            </a:r>
            <a:r>
              <a:rPr lang="en-US" dirty="0" smtClean="0"/>
              <a:t> </a:t>
            </a:r>
            <a:r>
              <a:rPr lang="en-US" dirty="0" err="1" smtClean="0"/>
              <a:t>sulmuar</a:t>
            </a:r>
            <a:r>
              <a:rPr lang="en-US" dirty="0" smtClean="0"/>
              <a:t> </a:t>
            </a:r>
            <a:r>
              <a:rPr lang="en-US" dirty="0" err="1" smtClean="0"/>
              <a:t>nga</a:t>
            </a:r>
            <a:r>
              <a:rPr lang="en-US" dirty="0" smtClean="0"/>
              <a:t> </a:t>
            </a:r>
            <a:r>
              <a:rPr lang="en-US" dirty="0" err="1" smtClean="0"/>
              <a:t>një</a:t>
            </a:r>
            <a:r>
              <a:rPr lang="en-US" dirty="0" smtClean="0"/>
              <a:t> </a:t>
            </a:r>
            <a:r>
              <a:rPr lang="en-US" dirty="0" err="1" smtClean="0"/>
              <a:t>sulmues</a:t>
            </a:r>
            <a:r>
              <a:rPr lang="en-US" dirty="0" smtClean="0"/>
              <a:t> </a:t>
            </a:r>
            <a:r>
              <a:rPr lang="en-US" dirty="0" err="1" smtClean="0"/>
              <a:t>i</a:t>
            </a:r>
            <a:r>
              <a:rPr lang="en-US" dirty="0" smtClean="0"/>
              <a:t> </a:t>
            </a:r>
            <a:r>
              <a:rPr lang="en-US" dirty="0" err="1" smtClean="0"/>
              <a:t>njëjtë</a:t>
            </a:r>
            <a:r>
              <a:rPr lang="en-US" dirty="0" smtClean="0"/>
              <a:t> </a:t>
            </a:r>
            <a:r>
              <a:rPr lang="en-US" dirty="0" err="1" smtClean="0"/>
              <a:t>ose</a:t>
            </a:r>
            <a:r>
              <a:rPr lang="en-US" dirty="0" smtClean="0"/>
              <a:t> </a:t>
            </a:r>
            <a:r>
              <a:rPr lang="en-US" dirty="0" err="1" smtClean="0"/>
              <a:t>një</a:t>
            </a:r>
            <a:r>
              <a:rPr lang="en-US" dirty="0" smtClean="0"/>
              <a:t> </a:t>
            </a:r>
            <a:r>
              <a:rPr lang="en-US" dirty="0" err="1" smtClean="0"/>
              <a:t>i</a:t>
            </a:r>
            <a:r>
              <a:rPr lang="en-US" dirty="0" smtClean="0"/>
              <a:t> </a:t>
            </a:r>
            <a:r>
              <a:rPr lang="en-US" dirty="0" err="1" smtClean="0"/>
              <a:t>ri</a:t>
            </a:r>
            <a:r>
              <a:rPr lang="en-US" dirty="0" smtClean="0"/>
              <a:t>, </a:t>
            </a:r>
            <a:r>
              <a:rPr lang="en-US" dirty="0" err="1" smtClean="0"/>
              <a:t>dhe</a:t>
            </a:r>
            <a:r>
              <a:rPr lang="en-US" dirty="0" smtClean="0"/>
              <a:t> </a:t>
            </a:r>
            <a:r>
              <a:rPr lang="en-US" dirty="0" err="1" smtClean="0"/>
              <a:t>shpërblejnë</a:t>
            </a:r>
            <a:r>
              <a:rPr lang="en-US" dirty="0" smtClean="0"/>
              <a:t> </a:t>
            </a:r>
            <a:r>
              <a:rPr lang="en-US" dirty="0" err="1" smtClean="0"/>
              <a:t>sulmuesit</a:t>
            </a:r>
            <a:r>
              <a:rPr lang="en-US" dirty="0" smtClean="0"/>
              <a:t> </a:t>
            </a:r>
            <a:r>
              <a:rPr lang="en-US" dirty="0" err="1" smtClean="0"/>
              <a:t>për</a:t>
            </a:r>
            <a:r>
              <a:rPr lang="en-US" dirty="0" smtClean="0"/>
              <a:t> </a:t>
            </a:r>
            <a:r>
              <a:rPr lang="en-US" dirty="0" err="1" smtClean="0"/>
              <a:t>taktikat</a:t>
            </a:r>
            <a:r>
              <a:rPr lang="en-US" dirty="0" smtClean="0"/>
              <a:t> e </a:t>
            </a:r>
            <a:r>
              <a:rPr lang="en-US" dirty="0" err="1" smtClean="0"/>
              <a:t>tyre</a:t>
            </a:r>
            <a:r>
              <a:rPr lang="en-US" dirty="0" smtClean="0"/>
              <a:t> </a:t>
            </a:r>
            <a:r>
              <a:rPr lang="en-US" dirty="0" err="1" smtClean="0"/>
              <a:t>të</a:t>
            </a:r>
            <a:r>
              <a:rPr lang="en-US" dirty="0" smtClean="0"/>
              <a:t> </a:t>
            </a:r>
            <a:r>
              <a:rPr lang="en-US" dirty="0" err="1" smtClean="0"/>
              <a:t>suksesshme</a:t>
            </a:r>
            <a:r>
              <a:rPr lang="en-US" dirty="0" smtClean="0"/>
              <a:t>.</a:t>
            </a:r>
          </a:p>
          <a:p>
            <a:pPr algn="just"/>
            <a:endParaRPr lang="en-US" dirty="0" smtClean="0"/>
          </a:p>
          <a:p>
            <a:pPr algn="just"/>
            <a:r>
              <a:rPr lang="en-US" dirty="0" err="1" smtClean="0"/>
              <a:t>Në</a:t>
            </a:r>
            <a:r>
              <a:rPr lang="en-US" dirty="0" smtClean="0"/>
              <a:t> </a:t>
            </a:r>
            <a:r>
              <a:rPr lang="en-US" dirty="0" err="1" smtClean="0"/>
              <a:t>ato</a:t>
            </a:r>
            <a:r>
              <a:rPr lang="en-US" dirty="0" smtClean="0"/>
              <a:t> </a:t>
            </a:r>
            <a:r>
              <a:rPr lang="en-US" dirty="0" err="1" smtClean="0"/>
              <a:t>raste</a:t>
            </a:r>
            <a:r>
              <a:rPr lang="en-US" dirty="0" smtClean="0"/>
              <a:t> </a:t>
            </a:r>
            <a:r>
              <a:rPr lang="en-US" dirty="0" err="1" smtClean="0"/>
              <a:t>që</a:t>
            </a:r>
            <a:r>
              <a:rPr lang="en-US" dirty="0" smtClean="0"/>
              <a:t> </a:t>
            </a:r>
            <a:r>
              <a:rPr lang="en-US" dirty="0" err="1" smtClean="0"/>
              <a:t>përshkruhen</a:t>
            </a:r>
            <a:r>
              <a:rPr lang="en-US" dirty="0" smtClean="0"/>
              <a:t>, </a:t>
            </a:r>
            <a:r>
              <a:rPr lang="en-US" dirty="0" err="1" smtClean="0"/>
              <a:t>viktimat</a:t>
            </a:r>
            <a:r>
              <a:rPr lang="en-US" dirty="0" smtClean="0"/>
              <a:t> e </a:t>
            </a:r>
            <a:r>
              <a:rPr lang="en-US" dirty="0" err="1" smtClean="0"/>
              <a:t>kanë</a:t>
            </a:r>
            <a:r>
              <a:rPr lang="en-US" dirty="0" smtClean="0"/>
              <a:t> </a:t>
            </a:r>
            <a:r>
              <a:rPr lang="en-US" dirty="0" err="1" smtClean="0"/>
              <a:t>raportuar</a:t>
            </a:r>
            <a:r>
              <a:rPr lang="en-US" dirty="0" smtClean="0"/>
              <a:t> </a:t>
            </a:r>
            <a:r>
              <a:rPr lang="en-US" dirty="0" err="1" smtClean="0"/>
              <a:t>krimin</a:t>
            </a:r>
            <a:r>
              <a:rPr lang="en-US" dirty="0" smtClean="0"/>
              <a:t>. </a:t>
            </a:r>
            <a:r>
              <a:rPr lang="en-US" dirty="0" err="1" smtClean="0"/>
              <a:t>Kompjuterët</a:t>
            </a:r>
            <a:r>
              <a:rPr lang="en-US" dirty="0" smtClean="0"/>
              <a:t> e </a:t>
            </a:r>
            <a:r>
              <a:rPr lang="en-US" dirty="0" err="1" smtClean="0"/>
              <a:t>viktimave</a:t>
            </a:r>
            <a:r>
              <a:rPr lang="en-US" dirty="0" smtClean="0"/>
              <a:t> </a:t>
            </a:r>
            <a:r>
              <a:rPr lang="en-US" dirty="0" err="1" smtClean="0"/>
              <a:t>pastaj</a:t>
            </a:r>
            <a:r>
              <a:rPr lang="en-US" dirty="0" smtClean="0"/>
              <a:t> </a:t>
            </a:r>
            <a:r>
              <a:rPr lang="en-US" dirty="0" err="1" smtClean="0"/>
              <a:t>analizohen</a:t>
            </a:r>
            <a:r>
              <a:rPr lang="en-US" dirty="0" smtClean="0"/>
              <a:t> </a:t>
            </a:r>
            <a:r>
              <a:rPr lang="en-US" dirty="0" err="1" smtClean="0"/>
              <a:t>nga</a:t>
            </a:r>
            <a:r>
              <a:rPr lang="en-US" dirty="0" smtClean="0"/>
              <a:t> LE. </a:t>
            </a:r>
            <a:r>
              <a:rPr lang="en-US" dirty="0" err="1" smtClean="0"/>
              <a:t>Shumica</a:t>
            </a:r>
            <a:r>
              <a:rPr lang="en-US" dirty="0" smtClean="0"/>
              <a:t> e ransomware </a:t>
            </a:r>
            <a:r>
              <a:rPr lang="en-US" dirty="0" err="1" smtClean="0"/>
              <a:t>demonstrojnë</a:t>
            </a:r>
            <a:r>
              <a:rPr lang="en-US" dirty="0" smtClean="0"/>
              <a:t> </a:t>
            </a:r>
            <a:r>
              <a:rPr lang="en-US" dirty="0" err="1" smtClean="0"/>
              <a:t>sjellje</a:t>
            </a:r>
            <a:r>
              <a:rPr lang="en-US" dirty="0" smtClean="0"/>
              <a:t> </a:t>
            </a:r>
            <a:r>
              <a:rPr lang="en-US" dirty="0" err="1" smtClean="0"/>
              <a:t>për</a:t>
            </a:r>
            <a:r>
              <a:rPr lang="en-US" dirty="0" smtClean="0"/>
              <a:t> </a:t>
            </a:r>
            <a:r>
              <a:rPr lang="en-US" dirty="0" err="1" smtClean="0"/>
              <a:t>t'u</a:t>
            </a:r>
            <a:r>
              <a:rPr lang="en-US" dirty="0" smtClean="0"/>
              <a:t> </a:t>
            </a:r>
            <a:r>
              <a:rPr lang="en-US" dirty="0" err="1" smtClean="0"/>
              <a:t>kthyer</a:t>
            </a:r>
            <a:r>
              <a:rPr lang="en-US" dirty="0" smtClean="0"/>
              <a:t> </a:t>
            </a:r>
            <a:r>
              <a:rPr lang="en-US" dirty="0" err="1" smtClean="0"/>
              <a:t>në</a:t>
            </a:r>
            <a:r>
              <a:rPr lang="en-US" dirty="0" smtClean="0"/>
              <a:t> </a:t>
            </a:r>
            <a:r>
              <a:rPr lang="en-US" dirty="0" err="1" smtClean="0"/>
              <a:t>serverat</a:t>
            </a:r>
            <a:r>
              <a:rPr lang="en-US" dirty="0" smtClean="0"/>
              <a:t> e </a:t>
            </a:r>
            <a:r>
              <a:rPr lang="en-US" dirty="0" err="1" smtClean="0"/>
              <a:t>tyre</a:t>
            </a:r>
            <a:r>
              <a:rPr lang="en-US" dirty="0" smtClean="0"/>
              <a:t> (me </a:t>
            </a:r>
            <a:r>
              <a:rPr lang="en-US" dirty="0" err="1" smtClean="0"/>
              <a:t>qëllim</a:t>
            </a:r>
            <a:r>
              <a:rPr lang="en-US" dirty="0" smtClean="0"/>
              <a:t> </a:t>
            </a:r>
            <a:r>
              <a:rPr lang="en-US" dirty="0" err="1" smtClean="0"/>
              <a:t>që</a:t>
            </a:r>
            <a:r>
              <a:rPr lang="en-US" dirty="0" smtClean="0"/>
              <a:t> </a:t>
            </a:r>
            <a:r>
              <a:rPr lang="en-US" dirty="0" err="1" smtClean="0"/>
              <a:t>të</a:t>
            </a:r>
            <a:r>
              <a:rPr lang="en-US" dirty="0" smtClean="0"/>
              <a:t> </a:t>
            </a:r>
            <a:r>
              <a:rPr lang="en-US" dirty="0" err="1" smtClean="0"/>
              <a:t>kontrollohet</a:t>
            </a:r>
            <a:r>
              <a:rPr lang="en-US" dirty="0" smtClean="0"/>
              <a:t> </a:t>
            </a:r>
            <a:r>
              <a:rPr lang="en-US" dirty="0" err="1" smtClean="0"/>
              <a:t>pagesa</a:t>
            </a:r>
            <a:r>
              <a:rPr lang="en-US" dirty="0" smtClean="0"/>
              <a:t> e </a:t>
            </a:r>
            <a:r>
              <a:rPr lang="en-US" dirty="0" err="1" smtClean="0"/>
              <a:t>suksesshme</a:t>
            </a:r>
            <a:r>
              <a:rPr lang="en-US" dirty="0" smtClean="0"/>
              <a:t> </a:t>
            </a:r>
            <a:r>
              <a:rPr lang="en-US" dirty="0" err="1" smtClean="0"/>
              <a:t>për</a:t>
            </a:r>
            <a:r>
              <a:rPr lang="en-US" dirty="0" smtClean="0"/>
              <a:t> </a:t>
            </a:r>
            <a:r>
              <a:rPr lang="en-US" dirty="0" err="1" smtClean="0"/>
              <a:t>të</a:t>
            </a:r>
            <a:r>
              <a:rPr lang="en-US" dirty="0" smtClean="0"/>
              <a:t> </a:t>
            </a:r>
            <a:r>
              <a:rPr lang="en-US" dirty="0" err="1" smtClean="0"/>
              <a:t>ç’koduar</a:t>
            </a:r>
            <a:r>
              <a:rPr lang="en-US" dirty="0" smtClean="0"/>
              <a:t> </a:t>
            </a:r>
            <a:r>
              <a:rPr lang="en-US" dirty="0" err="1" smtClean="0"/>
              <a:t>të</a:t>
            </a:r>
            <a:r>
              <a:rPr lang="en-US" dirty="0" smtClean="0"/>
              <a:t> </a:t>
            </a:r>
            <a:r>
              <a:rPr lang="en-US" dirty="0" err="1" smtClean="0"/>
              <a:t>dhënat</a:t>
            </a:r>
            <a:r>
              <a:rPr lang="en-US" dirty="0" smtClean="0"/>
              <a:t> e </a:t>
            </a:r>
            <a:r>
              <a:rPr lang="en-US" dirty="0" err="1" smtClean="0"/>
              <a:t>përdoruesit</a:t>
            </a:r>
            <a:r>
              <a:rPr lang="en-US" dirty="0" smtClean="0"/>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150</a:t>
            </a:fld>
            <a:endParaRPr lang="en-US"/>
          </a:p>
        </p:txBody>
      </p:sp>
    </p:spTree>
    <p:extLst>
      <p:ext uri="{BB962C8B-B14F-4D97-AF65-F5344CB8AC3E}">
        <p14:creationId xmlns:p14="http://schemas.microsoft.com/office/powerpoint/2010/main" val="51131172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dirty="0" err="1" smtClean="0"/>
              <a:t>Megjithatë</a:t>
            </a:r>
            <a:r>
              <a:rPr lang="en-US" dirty="0" smtClean="0"/>
              <a:t>, </a:t>
            </a:r>
            <a:r>
              <a:rPr lang="en-US" dirty="0" err="1" smtClean="0"/>
              <a:t>nuk</a:t>
            </a:r>
            <a:r>
              <a:rPr lang="en-US" dirty="0" smtClean="0"/>
              <a:t> </a:t>
            </a:r>
            <a:r>
              <a:rPr lang="en-US" dirty="0" err="1" smtClean="0"/>
              <a:t>është</a:t>
            </a:r>
            <a:r>
              <a:rPr lang="en-US" dirty="0" smtClean="0"/>
              <a:t> e </a:t>
            </a:r>
            <a:r>
              <a:rPr lang="en-US" dirty="0" err="1" smtClean="0"/>
              <a:t>mjaftueshme</a:t>
            </a:r>
            <a:r>
              <a:rPr lang="en-US" dirty="0" smtClean="0"/>
              <a:t> </a:t>
            </a:r>
            <a:r>
              <a:rPr lang="en-US" dirty="0" err="1" smtClean="0"/>
              <a:t>të</a:t>
            </a:r>
            <a:r>
              <a:rPr lang="en-US" dirty="0" smtClean="0"/>
              <a:t> </a:t>
            </a:r>
            <a:r>
              <a:rPr lang="en-US" dirty="0" err="1" smtClean="0"/>
              <a:t>kesh</a:t>
            </a:r>
            <a:r>
              <a:rPr lang="en-US" dirty="0" smtClean="0"/>
              <a:t> </a:t>
            </a:r>
            <a:r>
              <a:rPr lang="en-US" dirty="0" err="1" smtClean="0"/>
              <a:t>vetëm</a:t>
            </a:r>
            <a:r>
              <a:rPr lang="en-US" dirty="0" smtClean="0"/>
              <a:t> </a:t>
            </a:r>
            <a:r>
              <a:rPr lang="en-US" dirty="0" err="1" smtClean="0"/>
              <a:t>adresën</a:t>
            </a:r>
            <a:r>
              <a:rPr lang="en-US" dirty="0" smtClean="0"/>
              <a:t> IP. </a:t>
            </a:r>
            <a:r>
              <a:rPr lang="en-US" dirty="0" err="1" smtClean="0"/>
              <a:t>Në</a:t>
            </a:r>
            <a:r>
              <a:rPr lang="en-US" dirty="0" smtClean="0"/>
              <a:t> </a:t>
            </a:r>
            <a:r>
              <a:rPr lang="en-US" dirty="0" err="1" smtClean="0"/>
              <a:t>shumicën</a:t>
            </a:r>
            <a:r>
              <a:rPr lang="en-US" dirty="0" smtClean="0"/>
              <a:t> e </a:t>
            </a:r>
            <a:r>
              <a:rPr lang="en-US" dirty="0" err="1" smtClean="0"/>
              <a:t>rasteve</a:t>
            </a:r>
            <a:r>
              <a:rPr lang="en-US" dirty="0" smtClean="0"/>
              <a:t>, </a:t>
            </a:r>
            <a:r>
              <a:rPr lang="en-US" dirty="0" err="1" smtClean="0"/>
              <a:t>adresat</a:t>
            </a:r>
            <a:r>
              <a:rPr lang="en-US" dirty="0" smtClean="0"/>
              <a:t> IP </a:t>
            </a:r>
            <a:r>
              <a:rPr lang="en-US" dirty="0" err="1" smtClean="0"/>
              <a:t>të</a:t>
            </a:r>
            <a:r>
              <a:rPr lang="en-US" dirty="0" smtClean="0"/>
              <a:t> </a:t>
            </a:r>
            <a:r>
              <a:rPr lang="en-US" dirty="0" err="1" smtClean="0"/>
              <a:t>serverëve</a:t>
            </a:r>
            <a:r>
              <a:rPr lang="en-US" dirty="0" smtClean="0"/>
              <a:t> </a:t>
            </a:r>
            <a:r>
              <a:rPr lang="en-US" dirty="0" err="1" smtClean="0"/>
              <a:t>të</a:t>
            </a:r>
            <a:r>
              <a:rPr lang="en-US" dirty="0" smtClean="0"/>
              <a:t> </a:t>
            </a:r>
            <a:r>
              <a:rPr lang="en-US" dirty="0" err="1" smtClean="0"/>
              <a:t>dyshuar</a:t>
            </a:r>
            <a:r>
              <a:rPr lang="en-US" dirty="0" smtClean="0"/>
              <a:t> </a:t>
            </a:r>
            <a:r>
              <a:rPr lang="en-US" dirty="0" err="1" smtClean="0"/>
              <a:t>janë</a:t>
            </a:r>
            <a:r>
              <a:rPr lang="en-US" dirty="0" smtClean="0"/>
              <a:t> </a:t>
            </a:r>
            <a:r>
              <a:rPr lang="en-US" dirty="0" err="1" smtClean="0"/>
              <a:t>në</a:t>
            </a:r>
            <a:r>
              <a:rPr lang="en-US" dirty="0" smtClean="0"/>
              <a:t> </a:t>
            </a:r>
            <a:r>
              <a:rPr lang="en-US" dirty="0" err="1" smtClean="0"/>
              <a:t>vende</a:t>
            </a:r>
            <a:r>
              <a:rPr lang="en-US" dirty="0" smtClean="0"/>
              <a:t> </a:t>
            </a:r>
            <a:r>
              <a:rPr lang="en-US" dirty="0" err="1" smtClean="0"/>
              <a:t>të</a:t>
            </a:r>
            <a:r>
              <a:rPr lang="en-US" dirty="0" smtClean="0"/>
              <a:t> </a:t>
            </a:r>
            <a:r>
              <a:rPr lang="en-US" dirty="0" err="1" smtClean="0"/>
              <a:t>huaja</a:t>
            </a:r>
            <a:r>
              <a:rPr lang="en-US" dirty="0" smtClean="0"/>
              <a:t>, </a:t>
            </a:r>
            <a:r>
              <a:rPr lang="en-US" dirty="0" err="1" smtClean="0"/>
              <a:t>gjë</a:t>
            </a:r>
            <a:r>
              <a:rPr lang="en-US" dirty="0" smtClean="0"/>
              <a:t> </a:t>
            </a:r>
            <a:r>
              <a:rPr lang="en-US" dirty="0" err="1" smtClean="0"/>
              <a:t>që</a:t>
            </a:r>
            <a:r>
              <a:rPr lang="en-US" dirty="0" smtClean="0"/>
              <a:t> e </a:t>
            </a:r>
            <a:r>
              <a:rPr lang="en-US" dirty="0" err="1" smtClean="0"/>
              <a:t>bën</a:t>
            </a:r>
            <a:r>
              <a:rPr lang="en-US" dirty="0" smtClean="0"/>
              <a:t> </a:t>
            </a:r>
            <a:r>
              <a:rPr lang="en-US" dirty="0" err="1" smtClean="0"/>
              <a:t>më</a:t>
            </a:r>
            <a:r>
              <a:rPr lang="en-US" dirty="0" smtClean="0"/>
              <a:t> </a:t>
            </a:r>
            <a:r>
              <a:rPr lang="en-US" dirty="0" err="1" smtClean="0"/>
              <a:t>të</a:t>
            </a:r>
            <a:r>
              <a:rPr lang="en-US" dirty="0" smtClean="0"/>
              <a:t> </a:t>
            </a:r>
            <a:r>
              <a:rPr lang="en-US" dirty="0" err="1" smtClean="0"/>
              <a:t>vështirë</a:t>
            </a:r>
            <a:r>
              <a:rPr lang="en-US" dirty="0" smtClean="0"/>
              <a:t> </a:t>
            </a:r>
            <a:r>
              <a:rPr lang="en-US" dirty="0" err="1" smtClean="0"/>
              <a:t>marrjen</a:t>
            </a:r>
            <a:r>
              <a:rPr lang="en-US" dirty="0" smtClean="0"/>
              <a:t> e </a:t>
            </a:r>
            <a:r>
              <a:rPr lang="en-US" dirty="0" err="1" smtClean="0"/>
              <a:t>të</a:t>
            </a:r>
            <a:r>
              <a:rPr lang="en-US" dirty="0" smtClean="0"/>
              <a:t> </a:t>
            </a:r>
            <a:r>
              <a:rPr lang="en-US" dirty="0" err="1" smtClean="0"/>
              <a:t>dhënave</a:t>
            </a:r>
            <a:r>
              <a:rPr lang="en-US" dirty="0" smtClean="0"/>
              <a:t> </a:t>
            </a:r>
            <a:r>
              <a:rPr lang="en-US" dirty="0" err="1" smtClean="0"/>
              <a:t>të</a:t>
            </a:r>
            <a:r>
              <a:rPr lang="en-US" dirty="0" smtClean="0"/>
              <a:t> </a:t>
            </a:r>
            <a:r>
              <a:rPr lang="en-US" dirty="0" err="1" smtClean="0"/>
              <a:t>abonentit</a:t>
            </a:r>
            <a:r>
              <a:rPr lang="en-US" dirty="0" smtClean="0"/>
              <a:t> (</a:t>
            </a:r>
            <a:r>
              <a:rPr lang="en-US" dirty="0" err="1" smtClean="0"/>
              <a:t>duhet</a:t>
            </a:r>
            <a:r>
              <a:rPr lang="en-US" dirty="0" smtClean="0"/>
              <a:t> </a:t>
            </a:r>
            <a:r>
              <a:rPr lang="en-US" dirty="0" err="1" smtClean="0"/>
              <a:t>të</a:t>
            </a:r>
            <a:r>
              <a:rPr lang="en-US" dirty="0" smtClean="0"/>
              <a:t> </a:t>
            </a:r>
            <a:r>
              <a:rPr lang="en-US" dirty="0" err="1" smtClean="0"/>
              <a:t>bëhet</a:t>
            </a:r>
            <a:r>
              <a:rPr lang="en-US" dirty="0" smtClean="0"/>
              <a:t> </a:t>
            </a:r>
            <a:r>
              <a:rPr lang="en-US" dirty="0" err="1" smtClean="0"/>
              <a:t>konventa</a:t>
            </a:r>
            <a:r>
              <a:rPr lang="en-US" dirty="0" smtClean="0"/>
              <a:t> e </a:t>
            </a:r>
            <a:r>
              <a:rPr lang="en-US" dirty="0" err="1" smtClean="0"/>
              <a:t>Budapestit</a:t>
            </a:r>
            <a:r>
              <a:rPr lang="en-US" dirty="0" smtClean="0"/>
              <a:t> - </a:t>
            </a:r>
            <a:r>
              <a:rPr lang="en-US" dirty="0" err="1" smtClean="0"/>
              <a:t>dhe</a:t>
            </a:r>
            <a:r>
              <a:rPr lang="en-US" dirty="0" smtClean="0"/>
              <a:t> </a:t>
            </a:r>
            <a:r>
              <a:rPr lang="en-US" dirty="0" err="1" smtClean="0"/>
              <a:t>duhet</a:t>
            </a:r>
            <a:r>
              <a:rPr lang="en-US" dirty="0" smtClean="0"/>
              <a:t> </a:t>
            </a:r>
            <a:r>
              <a:rPr lang="en-US" dirty="0" err="1" smtClean="0"/>
              <a:t>shpjeguar</a:t>
            </a:r>
            <a:r>
              <a:rPr lang="en-US" dirty="0" smtClean="0"/>
              <a:t> se </a:t>
            </a:r>
            <a:r>
              <a:rPr lang="en-US" dirty="0" err="1" smtClean="0"/>
              <a:t>mundësitë</a:t>
            </a:r>
            <a:r>
              <a:rPr lang="en-US" dirty="0" smtClean="0"/>
              <a:t> e BC do </a:t>
            </a:r>
            <a:r>
              <a:rPr lang="en-US" dirty="0" err="1" smtClean="0"/>
              <a:t>të</a:t>
            </a:r>
            <a:r>
              <a:rPr lang="en-US" dirty="0" smtClean="0"/>
              <a:t> </a:t>
            </a:r>
            <a:r>
              <a:rPr lang="en-US" dirty="0" err="1" smtClean="0"/>
              <a:t>trajtohen</a:t>
            </a:r>
            <a:r>
              <a:rPr lang="en-US" dirty="0" smtClean="0"/>
              <a:t> </a:t>
            </a:r>
            <a:r>
              <a:rPr lang="en-US" dirty="0" err="1" smtClean="0"/>
              <a:t>më</a:t>
            </a:r>
            <a:r>
              <a:rPr lang="en-US" dirty="0" smtClean="0"/>
              <a:t> </a:t>
            </a:r>
            <a:r>
              <a:rPr lang="en-US" dirty="0" err="1" smtClean="0"/>
              <a:t>vonë</a:t>
            </a:r>
            <a:r>
              <a:rPr lang="en-US" dirty="0" smtClean="0"/>
              <a:t> </a:t>
            </a:r>
            <a:r>
              <a:rPr lang="en-US" dirty="0" err="1" smtClean="0"/>
              <a:t>sesion</a:t>
            </a:r>
            <a:r>
              <a:rPr lang="en-US" dirty="0" smtClean="0"/>
              <a:t>). </a:t>
            </a:r>
            <a:r>
              <a:rPr lang="en-US" dirty="0" err="1" smtClean="0"/>
              <a:t>Shpesh</a:t>
            </a:r>
            <a:r>
              <a:rPr lang="en-US" dirty="0" smtClean="0"/>
              <a:t> </a:t>
            </a:r>
            <a:r>
              <a:rPr lang="en-US" dirty="0" err="1" smtClean="0"/>
              <a:t>përdoren</a:t>
            </a:r>
            <a:r>
              <a:rPr lang="en-US" dirty="0" smtClean="0"/>
              <a:t> </a:t>
            </a:r>
            <a:r>
              <a:rPr lang="en-US" dirty="0" err="1" smtClean="0"/>
              <a:t>hostues</a:t>
            </a:r>
            <a:r>
              <a:rPr lang="en-US" dirty="0" smtClean="0"/>
              <a:t> </a:t>
            </a:r>
            <a:r>
              <a:rPr lang="en-US" dirty="0" err="1" smtClean="0"/>
              <a:t>të</a:t>
            </a:r>
            <a:r>
              <a:rPr lang="en-US" dirty="0" smtClean="0"/>
              <a:t> </a:t>
            </a:r>
            <a:r>
              <a:rPr lang="en-US" dirty="0" err="1" smtClean="0"/>
              <a:t>papërgjegjshëm</a:t>
            </a:r>
            <a:r>
              <a:rPr lang="en-US" dirty="0" smtClean="0"/>
              <a:t> </a:t>
            </a:r>
            <a:r>
              <a:rPr lang="en-US" dirty="0" err="1" smtClean="0"/>
              <a:t>ose</a:t>
            </a:r>
            <a:r>
              <a:rPr lang="en-US" dirty="0" smtClean="0"/>
              <a:t> </a:t>
            </a:r>
            <a:r>
              <a:rPr lang="en-US" dirty="0" err="1" smtClean="0"/>
              <a:t>servera</a:t>
            </a:r>
            <a:r>
              <a:rPr lang="en-US" dirty="0" smtClean="0"/>
              <a:t> </a:t>
            </a:r>
            <a:r>
              <a:rPr lang="en-US" dirty="0" err="1" smtClean="0"/>
              <a:t>të</a:t>
            </a:r>
            <a:r>
              <a:rPr lang="en-US" dirty="0" smtClean="0"/>
              <a:t> </a:t>
            </a:r>
            <a:r>
              <a:rPr lang="en-US" dirty="0" err="1" smtClean="0"/>
              <a:t>rrëmbyer</a:t>
            </a:r>
            <a:r>
              <a:rPr lang="en-US" dirty="0" smtClean="0"/>
              <a:t> </a:t>
            </a:r>
            <a:r>
              <a:rPr lang="en-US" dirty="0" err="1" smtClean="0"/>
              <a:t>dhe</a:t>
            </a:r>
            <a:r>
              <a:rPr lang="en-US" dirty="0" smtClean="0"/>
              <a:t> </a:t>
            </a:r>
            <a:r>
              <a:rPr lang="en-US" dirty="0" err="1" smtClean="0"/>
              <a:t>pagesa</a:t>
            </a:r>
            <a:r>
              <a:rPr lang="en-US" dirty="0" smtClean="0"/>
              <a:t> e </a:t>
            </a:r>
            <a:r>
              <a:rPr lang="en-US" dirty="0" err="1" smtClean="0"/>
              <a:t>shpërblimit</a:t>
            </a:r>
            <a:r>
              <a:rPr lang="en-US" dirty="0" smtClean="0"/>
              <a:t> </a:t>
            </a:r>
            <a:r>
              <a:rPr lang="en-US" dirty="0" err="1" smtClean="0"/>
              <a:t>është</a:t>
            </a:r>
            <a:r>
              <a:rPr lang="en-US" dirty="0" smtClean="0"/>
              <a:t> </a:t>
            </a:r>
            <a:r>
              <a:rPr lang="en-US" dirty="0" err="1" smtClean="0"/>
              <a:t>pranuar</a:t>
            </a:r>
            <a:r>
              <a:rPr lang="en-US" dirty="0" smtClean="0"/>
              <a:t> </a:t>
            </a:r>
            <a:r>
              <a:rPr lang="en-US" dirty="0" err="1" smtClean="0"/>
              <a:t>vetëm</a:t>
            </a:r>
            <a:r>
              <a:rPr lang="en-US" dirty="0" smtClean="0"/>
              <a:t> </a:t>
            </a:r>
            <a:r>
              <a:rPr lang="en-US" dirty="0" err="1" smtClean="0"/>
              <a:t>nëpërmjet</a:t>
            </a:r>
            <a:r>
              <a:rPr lang="en-US" dirty="0" smtClean="0"/>
              <a:t> </a:t>
            </a:r>
            <a:r>
              <a:rPr lang="en-US" dirty="0" err="1" smtClean="0"/>
              <a:t>monedhave</a:t>
            </a:r>
            <a:r>
              <a:rPr lang="en-US" dirty="0" smtClean="0"/>
              <a:t> </a:t>
            </a:r>
            <a:r>
              <a:rPr lang="en-US" dirty="0" err="1" smtClean="0"/>
              <a:t>virtuale</a:t>
            </a:r>
            <a:r>
              <a:rPr lang="en-US" dirty="0" smtClean="0"/>
              <a:t>.</a:t>
            </a:r>
          </a:p>
          <a:p>
            <a:pPr algn="just"/>
            <a:endParaRPr lang="en-US" dirty="0" smtClean="0"/>
          </a:p>
          <a:p>
            <a:pPr algn="just"/>
            <a:r>
              <a:rPr lang="en-US" dirty="0" err="1" smtClean="0"/>
              <a:t>Trajnuesi</a:t>
            </a:r>
            <a:r>
              <a:rPr lang="en-US" dirty="0" smtClean="0"/>
              <a:t> </a:t>
            </a:r>
            <a:r>
              <a:rPr lang="en-US" dirty="0" err="1" smtClean="0"/>
              <a:t>mund</a:t>
            </a:r>
            <a:r>
              <a:rPr lang="en-US" dirty="0" smtClean="0"/>
              <a:t> </a:t>
            </a:r>
            <a:r>
              <a:rPr lang="en-US" dirty="0" err="1" smtClean="0"/>
              <a:t>të</a:t>
            </a:r>
            <a:r>
              <a:rPr lang="en-US" dirty="0" smtClean="0"/>
              <a:t> </a:t>
            </a:r>
            <a:r>
              <a:rPr lang="en-US" dirty="0" err="1" smtClean="0"/>
              <a:t>pyesë</a:t>
            </a:r>
            <a:r>
              <a:rPr lang="en-US" dirty="0" smtClean="0"/>
              <a:t> </a:t>
            </a:r>
            <a:r>
              <a:rPr lang="en-US" dirty="0" err="1" smtClean="0"/>
              <a:t>auditorin</a:t>
            </a:r>
            <a:r>
              <a:rPr lang="en-US" dirty="0" smtClean="0"/>
              <a:t> </a:t>
            </a:r>
            <a:r>
              <a:rPr lang="en-US" dirty="0" err="1" smtClean="0"/>
              <a:t>nëse</a:t>
            </a:r>
            <a:r>
              <a:rPr lang="en-US" dirty="0" smtClean="0"/>
              <a:t> </a:t>
            </a:r>
            <a:r>
              <a:rPr lang="en-US" dirty="0" err="1" smtClean="0"/>
              <a:t>ata</a:t>
            </a:r>
            <a:r>
              <a:rPr lang="en-US" dirty="0" smtClean="0"/>
              <a:t> </a:t>
            </a:r>
            <a:r>
              <a:rPr lang="en-US" dirty="0" err="1" smtClean="0"/>
              <a:t>kanë</a:t>
            </a:r>
            <a:r>
              <a:rPr lang="en-US" dirty="0" smtClean="0"/>
              <a:t> </a:t>
            </a:r>
            <a:r>
              <a:rPr lang="en-US" dirty="0" err="1" smtClean="0"/>
              <a:t>hasur</a:t>
            </a:r>
            <a:r>
              <a:rPr lang="en-US" dirty="0" smtClean="0"/>
              <a:t> </a:t>
            </a:r>
            <a:r>
              <a:rPr lang="en-US" dirty="0" err="1" smtClean="0"/>
              <a:t>ndonjëherë</a:t>
            </a:r>
            <a:r>
              <a:rPr lang="en-US" dirty="0" smtClean="0"/>
              <a:t> </a:t>
            </a:r>
            <a:r>
              <a:rPr lang="en-US" dirty="0" err="1" smtClean="0"/>
              <a:t>raste</a:t>
            </a:r>
            <a:r>
              <a:rPr lang="en-US" dirty="0" smtClean="0"/>
              <a:t> </a:t>
            </a:r>
            <a:r>
              <a:rPr lang="en-US" dirty="0" err="1" smtClean="0"/>
              <a:t>të</a:t>
            </a:r>
            <a:r>
              <a:rPr lang="en-US" dirty="0" smtClean="0"/>
              <a:t> </a:t>
            </a:r>
            <a:r>
              <a:rPr lang="en-US" dirty="0" err="1" smtClean="0"/>
              <a:t>ngjashme</a:t>
            </a:r>
            <a:r>
              <a:rPr lang="en-US" dirty="0" smtClean="0"/>
              <a:t> </a:t>
            </a:r>
            <a:r>
              <a:rPr lang="en-US" dirty="0" err="1" smtClean="0"/>
              <a:t>dhe</a:t>
            </a:r>
            <a:r>
              <a:rPr lang="en-US" dirty="0" smtClean="0"/>
              <a:t> se </a:t>
            </a:r>
            <a:r>
              <a:rPr lang="en-US" dirty="0" err="1" smtClean="0"/>
              <a:t>si</a:t>
            </a:r>
            <a:r>
              <a:rPr lang="en-US" dirty="0" smtClean="0"/>
              <a:t> </a:t>
            </a:r>
            <a:r>
              <a:rPr lang="en-US" dirty="0" err="1" smtClean="0"/>
              <a:t>kanë</a:t>
            </a:r>
            <a:r>
              <a:rPr lang="en-US" dirty="0" smtClean="0"/>
              <a:t> </a:t>
            </a:r>
            <a:r>
              <a:rPr lang="en-US" dirty="0" err="1" smtClean="0"/>
              <a:t>proceduar</a:t>
            </a:r>
            <a:r>
              <a:rPr lang="en-US" dirty="0" smtClean="0"/>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151</a:t>
            </a:fld>
            <a:endParaRPr lang="en-US"/>
          </a:p>
        </p:txBody>
      </p:sp>
    </p:spTree>
    <p:extLst>
      <p:ext uri="{BB962C8B-B14F-4D97-AF65-F5344CB8AC3E}">
        <p14:creationId xmlns:p14="http://schemas.microsoft.com/office/powerpoint/2010/main" val="1040934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13</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smtClean="0"/>
              <a:t> </a:t>
            </a:r>
          </a:p>
        </p:txBody>
      </p:sp>
    </p:spTree>
    <p:extLst>
      <p:ext uri="{BB962C8B-B14F-4D97-AF65-F5344CB8AC3E}">
        <p14:creationId xmlns:p14="http://schemas.microsoft.com/office/powerpoint/2010/main" val="7739268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dirty="0" err="1" smtClean="0"/>
              <a:t>Rastet</a:t>
            </a:r>
            <a:r>
              <a:rPr lang="en-US" dirty="0" smtClean="0"/>
              <a:t> </a:t>
            </a:r>
            <a:r>
              <a:rPr lang="en-US" dirty="0" err="1" smtClean="0"/>
              <a:t>aktuale</a:t>
            </a:r>
            <a:r>
              <a:rPr lang="en-US" dirty="0" smtClean="0"/>
              <a:t>, </a:t>
            </a:r>
            <a:r>
              <a:rPr lang="en-US" dirty="0" err="1" smtClean="0"/>
              <a:t>në</a:t>
            </a:r>
            <a:r>
              <a:rPr lang="en-US" dirty="0" smtClean="0"/>
              <a:t> </a:t>
            </a:r>
            <a:r>
              <a:rPr lang="en-US" dirty="0" err="1" smtClean="0"/>
              <a:t>progres</a:t>
            </a:r>
            <a:r>
              <a:rPr lang="en-US" dirty="0" smtClean="0"/>
              <a:t>. </a:t>
            </a:r>
            <a:r>
              <a:rPr lang="en-US" dirty="0" err="1" smtClean="0"/>
              <a:t>Sulme</a:t>
            </a:r>
            <a:r>
              <a:rPr lang="en-US" dirty="0" smtClean="0"/>
              <a:t> </a:t>
            </a:r>
            <a:r>
              <a:rPr lang="en-US" dirty="0" err="1" smtClean="0"/>
              <a:t>masive</a:t>
            </a:r>
            <a:r>
              <a:rPr lang="en-US" dirty="0" smtClean="0"/>
              <a:t> phishing </a:t>
            </a:r>
            <a:r>
              <a:rPr lang="en-US" dirty="0" err="1" smtClean="0"/>
              <a:t>për</a:t>
            </a:r>
            <a:r>
              <a:rPr lang="en-US" dirty="0" smtClean="0"/>
              <a:t> </a:t>
            </a:r>
            <a:r>
              <a:rPr lang="en-US" dirty="0" err="1" smtClean="0"/>
              <a:t>të</a:t>
            </a:r>
            <a:r>
              <a:rPr lang="en-US" dirty="0" smtClean="0"/>
              <a:t> </a:t>
            </a:r>
            <a:r>
              <a:rPr lang="en-US" dirty="0" err="1" smtClean="0"/>
              <a:t>dhënat</a:t>
            </a:r>
            <a:r>
              <a:rPr lang="en-US" dirty="0" smtClean="0"/>
              <a:t> </a:t>
            </a:r>
            <a:r>
              <a:rPr lang="en-US" dirty="0" err="1" smtClean="0"/>
              <a:t>bankare</a:t>
            </a:r>
            <a:r>
              <a:rPr lang="en-US" dirty="0" smtClean="0"/>
              <a:t> </a:t>
            </a:r>
            <a:r>
              <a:rPr lang="en-US" dirty="0" err="1" smtClean="0"/>
              <a:t>në</a:t>
            </a:r>
            <a:r>
              <a:rPr lang="en-US" dirty="0" smtClean="0"/>
              <a:t> internet </a:t>
            </a:r>
            <a:r>
              <a:rPr lang="en-US" dirty="0" err="1" smtClean="0"/>
              <a:t>nëpërmjet</a:t>
            </a:r>
            <a:r>
              <a:rPr lang="en-US" dirty="0" smtClean="0"/>
              <a:t> e-</a:t>
            </a:r>
            <a:r>
              <a:rPr lang="en-US" dirty="0" err="1" smtClean="0"/>
              <a:t>maileve</a:t>
            </a:r>
            <a:r>
              <a:rPr lang="en-US" dirty="0" smtClean="0"/>
              <a:t> </a:t>
            </a:r>
            <a:r>
              <a:rPr lang="en-US" dirty="0" err="1" smtClean="0"/>
              <a:t>bankare</a:t>
            </a:r>
            <a:r>
              <a:rPr lang="en-US" dirty="0" smtClean="0"/>
              <a:t> </a:t>
            </a:r>
            <a:r>
              <a:rPr lang="en-US" dirty="0" err="1" smtClean="0"/>
              <a:t>të</a:t>
            </a:r>
            <a:r>
              <a:rPr lang="en-US" dirty="0" smtClean="0"/>
              <a:t> </a:t>
            </a:r>
            <a:r>
              <a:rPr lang="en-US" dirty="0" err="1" smtClean="0"/>
              <a:t>falsifikuara</a:t>
            </a:r>
            <a:r>
              <a:rPr lang="en-US" dirty="0" smtClean="0"/>
              <a:t>. </a:t>
            </a:r>
            <a:r>
              <a:rPr lang="en-US" dirty="0" err="1" smtClean="0"/>
              <a:t>Analiza</a:t>
            </a:r>
            <a:r>
              <a:rPr lang="en-US" dirty="0" smtClean="0"/>
              <a:t> e </a:t>
            </a:r>
            <a:r>
              <a:rPr lang="en-US" dirty="0" err="1" smtClean="0"/>
              <a:t>kreut</a:t>
            </a:r>
            <a:r>
              <a:rPr lang="en-US" dirty="0" smtClean="0"/>
              <a:t> </a:t>
            </a:r>
            <a:r>
              <a:rPr lang="en-US" dirty="0" err="1" smtClean="0"/>
              <a:t>të</a:t>
            </a:r>
            <a:r>
              <a:rPr lang="en-US" dirty="0" smtClean="0"/>
              <a:t> </a:t>
            </a:r>
            <a:r>
              <a:rPr lang="en-US" dirty="0" err="1" smtClean="0"/>
              <a:t>mesazheve</a:t>
            </a:r>
            <a:r>
              <a:rPr lang="en-US" dirty="0" smtClean="0"/>
              <a:t> </a:t>
            </a:r>
            <a:r>
              <a:rPr lang="en-US" dirty="0" err="1" smtClean="0"/>
              <a:t>elektronike</a:t>
            </a:r>
            <a:r>
              <a:rPr lang="en-US" dirty="0" smtClean="0"/>
              <a:t> </a:t>
            </a:r>
            <a:r>
              <a:rPr lang="en-US" dirty="0" err="1" smtClean="0"/>
              <a:t>dhe</a:t>
            </a:r>
            <a:r>
              <a:rPr lang="en-US" dirty="0" smtClean="0"/>
              <a:t> </a:t>
            </a:r>
            <a:r>
              <a:rPr lang="en-US" dirty="0" err="1" smtClean="0"/>
              <a:t>hetimet</a:t>
            </a:r>
            <a:r>
              <a:rPr lang="en-US" dirty="0" smtClean="0"/>
              <a:t> e </a:t>
            </a:r>
            <a:r>
              <a:rPr lang="en-US" dirty="0" err="1" smtClean="0"/>
              <a:t>mëvonshme</a:t>
            </a:r>
            <a:r>
              <a:rPr lang="en-US" dirty="0" smtClean="0"/>
              <a:t> </a:t>
            </a:r>
            <a:r>
              <a:rPr lang="en-US" dirty="0" err="1" smtClean="0"/>
              <a:t>kanë</a:t>
            </a:r>
            <a:r>
              <a:rPr lang="en-US" dirty="0" smtClean="0"/>
              <a:t> </a:t>
            </a:r>
            <a:r>
              <a:rPr lang="en-US" dirty="0" err="1" smtClean="0"/>
              <a:t>çuar</a:t>
            </a:r>
            <a:r>
              <a:rPr lang="en-US" dirty="0" smtClean="0"/>
              <a:t> </a:t>
            </a:r>
            <a:r>
              <a:rPr lang="en-US" dirty="0" err="1" smtClean="0"/>
              <a:t>tek</a:t>
            </a:r>
            <a:r>
              <a:rPr lang="en-US" dirty="0" smtClean="0"/>
              <a:t> </a:t>
            </a:r>
            <a:r>
              <a:rPr lang="en-US" dirty="0" err="1" smtClean="0"/>
              <a:t>një</a:t>
            </a:r>
            <a:r>
              <a:rPr lang="en-US" dirty="0" smtClean="0"/>
              <a:t> </a:t>
            </a:r>
            <a:r>
              <a:rPr lang="en-US" dirty="0" err="1" smtClean="0"/>
              <a:t>i</a:t>
            </a:r>
            <a:r>
              <a:rPr lang="en-US" dirty="0" smtClean="0"/>
              <a:t> </a:t>
            </a:r>
            <a:r>
              <a:rPr lang="en-US" dirty="0" err="1" smtClean="0"/>
              <a:t>dyshuar</a:t>
            </a:r>
            <a:r>
              <a:rPr lang="en-US" dirty="0" smtClean="0"/>
              <a:t>. </a:t>
            </a:r>
            <a:r>
              <a:rPr lang="en-US" dirty="0" err="1" smtClean="0"/>
              <a:t>është</a:t>
            </a:r>
            <a:r>
              <a:rPr lang="en-US" dirty="0" smtClean="0"/>
              <a:t> </a:t>
            </a:r>
            <a:r>
              <a:rPr lang="en-US" dirty="0" err="1" smtClean="0"/>
              <a:t>urdhëruar</a:t>
            </a:r>
            <a:r>
              <a:rPr lang="en-US" dirty="0" smtClean="0"/>
              <a:t> </a:t>
            </a:r>
            <a:r>
              <a:rPr lang="en-US" dirty="0" err="1" smtClean="0"/>
              <a:t>përgjimi</a:t>
            </a:r>
            <a:r>
              <a:rPr lang="en-US" dirty="0" smtClean="0"/>
              <a:t> </a:t>
            </a:r>
            <a:r>
              <a:rPr lang="en-US" dirty="0" err="1" smtClean="0"/>
              <a:t>për</a:t>
            </a:r>
            <a:r>
              <a:rPr lang="en-US" dirty="0" smtClean="0"/>
              <a:t> </a:t>
            </a:r>
            <a:r>
              <a:rPr lang="en-US" dirty="0" err="1" smtClean="0"/>
              <a:t>linjën</a:t>
            </a:r>
            <a:r>
              <a:rPr lang="en-US" dirty="0" smtClean="0"/>
              <a:t> DSL </a:t>
            </a:r>
            <a:r>
              <a:rPr lang="en-US" dirty="0" err="1" smtClean="0"/>
              <a:t>të</a:t>
            </a:r>
            <a:r>
              <a:rPr lang="en-US" dirty="0" smtClean="0"/>
              <a:t> </a:t>
            </a:r>
            <a:r>
              <a:rPr lang="en-US" dirty="0" err="1" smtClean="0"/>
              <a:t>të</a:t>
            </a:r>
            <a:r>
              <a:rPr lang="en-US" dirty="0" smtClean="0"/>
              <a:t> </a:t>
            </a:r>
            <a:r>
              <a:rPr lang="en-US" dirty="0" err="1" smtClean="0"/>
              <a:t>dyshuarit</a:t>
            </a:r>
            <a:r>
              <a:rPr lang="en-US" dirty="0" smtClean="0"/>
              <a:t>. </a:t>
            </a:r>
            <a:r>
              <a:rPr lang="en-US" dirty="0" err="1" smtClean="0"/>
              <a:t>Megjithëse</a:t>
            </a:r>
            <a:r>
              <a:rPr lang="en-US" dirty="0" smtClean="0"/>
              <a:t> </a:t>
            </a:r>
            <a:r>
              <a:rPr lang="en-US" dirty="0" err="1" smtClean="0"/>
              <a:t>i</a:t>
            </a:r>
            <a:r>
              <a:rPr lang="en-US" dirty="0" smtClean="0"/>
              <a:t> </a:t>
            </a:r>
            <a:r>
              <a:rPr lang="en-US" dirty="0" err="1" smtClean="0"/>
              <a:t>dyshuari</a:t>
            </a:r>
            <a:r>
              <a:rPr lang="en-US" dirty="0" smtClean="0"/>
              <a:t> </a:t>
            </a:r>
            <a:r>
              <a:rPr lang="en-US" dirty="0" err="1" smtClean="0"/>
              <a:t>përdor</a:t>
            </a:r>
            <a:r>
              <a:rPr lang="en-US" dirty="0" smtClean="0"/>
              <a:t> </a:t>
            </a:r>
            <a:r>
              <a:rPr lang="en-US" dirty="0" err="1" smtClean="0"/>
              <a:t>komunikimin</a:t>
            </a:r>
            <a:r>
              <a:rPr lang="en-US" dirty="0" smtClean="0"/>
              <a:t> e </a:t>
            </a:r>
            <a:r>
              <a:rPr lang="en-US" dirty="0" err="1" smtClean="0"/>
              <a:t>koduar</a:t>
            </a:r>
            <a:r>
              <a:rPr lang="en-US" dirty="0" smtClean="0"/>
              <a:t> </a:t>
            </a:r>
            <a:r>
              <a:rPr lang="en-US" dirty="0" err="1" smtClean="0"/>
              <a:t>për</a:t>
            </a:r>
            <a:r>
              <a:rPr lang="en-US" dirty="0" smtClean="0"/>
              <a:t> </a:t>
            </a:r>
            <a:r>
              <a:rPr lang="en-US" dirty="0" err="1" smtClean="0"/>
              <a:t>shumicën</a:t>
            </a:r>
            <a:r>
              <a:rPr lang="en-US" dirty="0" smtClean="0"/>
              <a:t> e </a:t>
            </a:r>
            <a:r>
              <a:rPr lang="en-US" dirty="0" err="1" smtClean="0"/>
              <a:t>kohës</a:t>
            </a:r>
            <a:r>
              <a:rPr lang="en-US" dirty="0" smtClean="0"/>
              <a:t>, </a:t>
            </a:r>
            <a:r>
              <a:rPr lang="en-US" dirty="0" err="1" smtClean="0"/>
              <a:t>mund</a:t>
            </a:r>
            <a:r>
              <a:rPr lang="en-US" dirty="0" smtClean="0"/>
              <a:t> </a:t>
            </a:r>
            <a:r>
              <a:rPr lang="en-US" dirty="0" err="1" smtClean="0"/>
              <a:t>të</a:t>
            </a:r>
            <a:r>
              <a:rPr lang="en-US" dirty="0" smtClean="0"/>
              <a:t> </a:t>
            </a:r>
            <a:r>
              <a:rPr lang="en-US" dirty="0" err="1" smtClean="0"/>
              <a:t>regjistrohej</a:t>
            </a:r>
            <a:r>
              <a:rPr lang="en-US" dirty="0" smtClean="0"/>
              <a:t> </a:t>
            </a:r>
            <a:r>
              <a:rPr lang="en-US" dirty="0" err="1" smtClean="0"/>
              <a:t>një</a:t>
            </a:r>
            <a:r>
              <a:rPr lang="en-US" dirty="0" smtClean="0"/>
              <a:t> </a:t>
            </a:r>
            <a:r>
              <a:rPr lang="en-US" dirty="0" err="1" smtClean="0"/>
              <a:t>sesion</a:t>
            </a:r>
            <a:r>
              <a:rPr lang="en-US" dirty="0" smtClean="0"/>
              <a:t> </a:t>
            </a:r>
            <a:r>
              <a:rPr lang="en-US" dirty="0" err="1" smtClean="0"/>
              <a:t>i</a:t>
            </a:r>
            <a:r>
              <a:rPr lang="en-US" dirty="0" smtClean="0"/>
              <a:t> pa </a:t>
            </a:r>
            <a:r>
              <a:rPr lang="en-US" dirty="0" err="1" smtClean="0"/>
              <a:t>koduar</a:t>
            </a:r>
            <a:r>
              <a:rPr lang="en-US" dirty="0" smtClean="0"/>
              <a:t> </a:t>
            </a:r>
            <a:r>
              <a:rPr lang="en-US" dirty="0" err="1" smtClean="0"/>
              <a:t>që</a:t>
            </a:r>
            <a:r>
              <a:rPr lang="en-US" dirty="0" smtClean="0"/>
              <a:t> </a:t>
            </a:r>
            <a:r>
              <a:rPr lang="en-US" dirty="0" err="1" smtClean="0"/>
              <a:t>përfshinte</a:t>
            </a:r>
            <a:r>
              <a:rPr lang="en-US" dirty="0" smtClean="0"/>
              <a:t> </a:t>
            </a:r>
            <a:r>
              <a:rPr lang="en-US" dirty="0" err="1" smtClean="0"/>
              <a:t>kredencialet</a:t>
            </a:r>
            <a:r>
              <a:rPr lang="en-US" dirty="0" smtClean="0"/>
              <a:t>. </a:t>
            </a:r>
            <a:r>
              <a:rPr lang="en-US" dirty="0" err="1" smtClean="0"/>
              <a:t>Kredenciale</a:t>
            </a:r>
            <a:r>
              <a:rPr lang="en-US" dirty="0" smtClean="0"/>
              <a:t> </a:t>
            </a:r>
            <a:r>
              <a:rPr lang="en-US" dirty="0" err="1" smtClean="0"/>
              <a:t>në</a:t>
            </a:r>
            <a:r>
              <a:rPr lang="en-US" dirty="0" smtClean="0"/>
              <a:t> </a:t>
            </a:r>
            <a:r>
              <a:rPr lang="en-US" dirty="0" err="1" smtClean="0"/>
              <a:t>një</a:t>
            </a:r>
            <a:r>
              <a:rPr lang="en-US" dirty="0" smtClean="0"/>
              <a:t> </a:t>
            </a:r>
            <a:r>
              <a:rPr lang="en-US" dirty="0" err="1" smtClean="0"/>
              <a:t>llogari</a:t>
            </a:r>
            <a:r>
              <a:rPr lang="en-US" dirty="0" smtClean="0"/>
              <a:t> </a:t>
            </a:r>
            <a:r>
              <a:rPr lang="en-US" dirty="0" err="1" smtClean="0"/>
              <a:t>postare</a:t>
            </a:r>
            <a:r>
              <a:rPr lang="en-US" dirty="0" smtClean="0"/>
              <a:t>. LE </a:t>
            </a:r>
            <a:r>
              <a:rPr lang="en-US" dirty="0" err="1" smtClean="0"/>
              <a:t>ka</a:t>
            </a:r>
            <a:r>
              <a:rPr lang="en-US" dirty="0" smtClean="0"/>
              <a:t> akses </a:t>
            </a:r>
            <a:r>
              <a:rPr lang="en-US" dirty="0" err="1" smtClean="0"/>
              <a:t>në</a:t>
            </a:r>
            <a:r>
              <a:rPr lang="en-US" dirty="0" smtClean="0"/>
              <a:t> </a:t>
            </a:r>
            <a:r>
              <a:rPr lang="en-US" dirty="0" err="1" smtClean="0"/>
              <a:t>llogarinë</a:t>
            </a:r>
            <a:r>
              <a:rPr lang="en-US" dirty="0" smtClean="0"/>
              <a:t> e </a:t>
            </a:r>
            <a:r>
              <a:rPr lang="en-US" dirty="0" err="1" smtClean="0"/>
              <a:t>postës</a:t>
            </a:r>
            <a:r>
              <a:rPr lang="en-US" dirty="0" smtClean="0"/>
              <a:t> </a:t>
            </a:r>
            <a:r>
              <a:rPr lang="en-US" dirty="0" err="1" smtClean="0"/>
              <a:t>dhe</a:t>
            </a:r>
            <a:r>
              <a:rPr lang="en-US" dirty="0" smtClean="0"/>
              <a:t> </a:t>
            </a:r>
            <a:r>
              <a:rPr lang="en-US" dirty="0" err="1" smtClean="0"/>
              <a:t>raporton</a:t>
            </a:r>
            <a:r>
              <a:rPr lang="en-US" dirty="0" smtClean="0"/>
              <a:t> se </a:t>
            </a:r>
            <a:r>
              <a:rPr lang="en-US" dirty="0" err="1" smtClean="0"/>
              <a:t>llogaria</a:t>
            </a:r>
            <a:r>
              <a:rPr lang="en-US" dirty="0" smtClean="0"/>
              <a:t> e </a:t>
            </a:r>
            <a:r>
              <a:rPr lang="en-US" dirty="0" err="1" smtClean="0"/>
              <a:t>postës</a:t>
            </a:r>
            <a:r>
              <a:rPr lang="en-US" dirty="0" smtClean="0"/>
              <a:t> </a:t>
            </a:r>
            <a:r>
              <a:rPr lang="en-US" dirty="0" err="1" smtClean="0"/>
              <a:t>është</a:t>
            </a:r>
            <a:r>
              <a:rPr lang="en-US" dirty="0" smtClean="0"/>
              <a:t> </a:t>
            </a:r>
            <a:r>
              <a:rPr lang="en-US" dirty="0" err="1" smtClean="0"/>
              <a:t>përdorur</a:t>
            </a:r>
            <a:r>
              <a:rPr lang="en-US" dirty="0" smtClean="0"/>
              <a:t> </a:t>
            </a:r>
            <a:r>
              <a:rPr lang="en-US" dirty="0" err="1" smtClean="0"/>
              <a:t>si</a:t>
            </a:r>
            <a:r>
              <a:rPr lang="en-US" dirty="0" smtClean="0"/>
              <a:t> </a:t>
            </a:r>
            <a:r>
              <a:rPr lang="en-US" dirty="0" err="1" smtClean="0"/>
              <a:t>llogari</a:t>
            </a:r>
            <a:r>
              <a:rPr lang="en-US" dirty="0" smtClean="0"/>
              <a:t> draft.</a:t>
            </a:r>
          </a:p>
          <a:p>
            <a:pPr algn="just"/>
            <a:r>
              <a:rPr lang="en-US" dirty="0" err="1" smtClean="0"/>
              <a:t>Trajneri</a:t>
            </a:r>
            <a:r>
              <a:rPr lang="en-US" dirty="0" smtClean="0"/>
              <a:t> </a:t>
            </a:r>
            <a:r>
              <a:rPr lang="en-US" dirty="0" err="1" smtClean="0"/>
              <a:t>mund</a:t>
            </a:r>
            <a:r>
              <a:rPr lang="en-US" dirty="0" smtClean="0"/>
              <a:t> </a:t>
            </a:r>
            <a:r>
              <a:rPr lang="en-US" dirty="0" err="1" smtClean="0"/>
              <a:t>të</a:t>
            </a:r>
            <a:r>
              <a:rPr lang="en-US" dirty="0" smtClean="0"/>
              <a:t> </a:t>
            </a:r>
            <a:r>
              <a:rPr lang="en-US" dirty="0" err="1" smtClean="0"/>
              <a:t>kërkojë</a:t>
            </a:r>
            <a:r>
              <a:rPr lang="en-US" dirty="0" smtClean="0"/>
              <a:t> </a:t>
            </a:r>
            <a:r>
              <a:rPr lang="en-US" dirty="0" err="1" smtClean="0"/>
              <a:t>dhe</a:t>
            </a:r>
            <a:r>
              <a:rPr lang="en-US" dirty="0" smtClean="0"/>
              <a:t> </a:t>
            </a:r>
            <a:r>
              <a:rPr lang="en-US" dirty="0" err="1" smtClean="0"/>
              <a:t>të</a:t>
            </a:r>
            <a:r>
              <a:rPr lang="en-US" dirty="0" smtClean="0"/>
              <a:t> </a:t>
            </a:r>
            <a:r>
              <a:rPr lang="en-US" dirty="0" err="1" smtClean="0"/>
              <a:t>shkëmbejë</a:t>
            </a:r>
            <a:r>
              <a:rPr lang="en-US" dirty="0" smtClean="0"/>
              <a:t> </a:t>
            </a:r>
            <a:r>
              <a:rPr lang="en-US" dirty="0" err="1" smtClean="0"/>
              <a:t>përvojën</a:t>
            </a:r>
            <a:r>
              <a:rPr lang="en-US" dirty="0" smtClean="0"/>
              <a:t> me </a:t>
            </a:r>
            <a:r>
              <a:rPr lang="en-US" dirty="0" err="1" smtClean="0"/>
              <a:t>publikun</a:t>
            </a:r>
            <a:r>
              <a:rPr lang="en-US" dirty="0" smtClean="0"/>
              <a:t> </a:t>
            </a:r>
            <a:r>
              <a:rPr lang="en-US" dirty="0" err="1" smtClean="0"/>
              <a:t>nëse</a:t>
            </a:r>
            <a:r>
              <a:rPr lang="en-US" dirty="0" smtClean="0"/>
              <a:t> </a:t>
            </a:r>
            <a:r>
              <a:rPr lang="en-US" dirty="0" err="1" smtClean="0"/>
              <a:t>legjislacioni</a:t>
            </a:r>
            <a:r>
              <a:rPr lang="en-US" dirty="0" smtClean="0"/>
              <a:t> </a:t>
            </a:r>
            <a:r>
              <a:rPr lang="en-US" dirty="0" err="1" smtClean="0"/>
              <a:t>i</a:t>
            </a:r>
            <a:r>
              <a:rPr lang="en-US" dirty="0" smtClean="0"/>
              <a:t> </a:t>
            </a:r>
            <a:r>
              <a:rPr lang="en-US" dirty="0" err="1" smtClean="0"/>
              <a:t>tyre</a:t>
            </a:r>
            <a:r>
              <a:rPr lang="en-US" dirty="0" smtClean="0"/>
              <a:t> </a:t>
            </a:r>
            <a:r>
              <a:rPr lang="en-US" dirty="0" err="1" smtClean="0"/>
              <a:t>i</a:t>
            </a:r>
            <a:r>
              <a:rPr lang="en-US" dirty="0" smtClean="0"/>
              <a:t> </a:t>
            </a:r>
            <a:r>
              <a:rPr lang="en-US" dirty="0" err="1" smtClean="0"/>
              <a:t>lejon</a:t>
            </a:r>
            <a:r>
              <a:rPr lang="en-US" dirty="0" smtClean="0"/>
              <a:t> </a:t>
            </a:r>
            <a:r>
              <a:rPr lang="en-US" dirty="0" err="1" smtClean="0"/>
              <a:t>të</a:t>
            </a:r>
            <a:r>
              <a:rPr lang="en-US" dirty="0" smtClean="0"/>
              <a:t> </a:t>
            </a:r>
            <a:r>
              <a:rPr lang="en-US" dirty="0" err="1" smtClean="0"/>
              <a:t>nxjerrin</a:t>
            </a:r>
            <a:r>
              <a:rPr lang="en-US" dirty="0" smtClean="0"/>
              <a:t> </a:t>
            </a:r>
            <a:r>
              <a:rPr lang="en-US" dirty="0" err="1" smtClean="0"/>
              <a:t>një</a:t>
            </a:r>
            <a:r>
              <a:rPr lang="en-US" dirty="0" smtClean="0"/>
              <a:t> </a:t>
            </a:r>
            <a:r>
              <a:rPr lang="en-US" dirty="0" err="1" smtClean="0"/>
              <a:t>urdhër</a:t>
            </a:r>
            <a:r>
              <a:rPr lang="en-US" dirty="0" smtClean="0"/>
              <a:t> </a:t>
            </a:r>
            <a:r>
              <a:rPr lang="en-US" dirty="0" err="1" smtClean="0"/>
              <a:t>për</a:t>
            </a:r>
            <a:r>
              <a:rPr lang="en-US" dirty="0" smtClean="0"/>
              <a:t> </a:t>
            </a:r>
            <a:r>
              <a:rPr lang="en-US" dirty="0" err="1" smtClean="0"/>
              <a:t>të</a:t>
            </a:r>
            <a:r>
              <a:rPr lang="en-US" dirty="0" smtClean="0"/>
              <a:t> </a:t>
            </a:r>
            <a:r>
              <a:rPr lang="en-US" dirty="0" err="1" smtClean="0"/>
              <a:t>hyrë</a:t>
            </a:r>
            <a:r>
              <a:rPr lang="en-US" dirty="0" smtClean="0"/>
              <a:t> </a:t>
            </a:r>
            <a:r>
              <a:rPr lang="en-US" dirty="0" err="1" smtClean="0"/>
              <a:t>dhe</a:t>
            </a:r>
            <a:r>
              <a:rPr lang="en-US" dirty="0" smtClean="0"/>
              <a:t> </a:t>
            </a:r>
            <a:r>
              <a:rPr lang="en-US" dirty="0" err="1" smtClean="0"/>
              <a:t>kopjuar</a:t>
            </a:r>
            <a:r>
              <a:rPr lang="en-US" dirty="0" smtClean="0"/>
              <a:t> </a:t>
            </a:r>
            <a:r>
              <a:rPr lang="en-US" dirty="0" err="1" smtClean="0"/>
              <a:t>të</a:t>
            </a:r>
            <a:r>
              <a:rPr lang="en-US" dirty="0" smtClean="0"/>
              <a:t> </a:t>
            </a:r>
            <a:r>
              <a:rPr lang="en-US" dirty="0" err="1" smtClean="0"/>
              <a:t>dhënat</a:t>
            </a:r>
            <a:r>
              <a:rPr lang="en-US" dirty="0" smtClean="0"/>
              <a:t> </a:t>
            </a:r>
            <a:r>
              <a:rPr lang="en-US" dirty="0" err="1" smtClean="0"/>
              <a:t>që</a:t>
            </a:r>
            <a:r>
              <a:rPr lang="en-US" dirty="0" smtClean="0"/>
              <a:t> </a:t>
            </a:r>
            <a:r>
              <a:rPr lang="en-US" dirty="0" err="1" smtClean="0"/>
              <a:t>llogarinë</a:t>
            </a:r>
            <a:r>
              <a:rPr lang="en-US" dirty="0" smtClean="0"/>
              <a:t> e </a:t>
            </a:r>
            <a:r>
              <a:rPr lang="en-US" dirty="0" err="1" smtClean="0"/>
              <a:t>postës</a:t>
            </a:r>
            <a:r>
              <a:rPr lang="en-US" dirty="0" smtClean="0"/>
              <a:t> </a:t>
            </a:r>
            <a:r>
              <a:rPr lang="en-US" dirty="0" err="1" smtClean="0"/>
              <a:t>edhe</a:t>
            </a:r>
            <a:r>
              <a:rPr lang="en-US" dirty="0" smtClean="0"/>
              <a:t> </a:t>
            </a:r>
            <a:r>
              <a:rPr lang="en-US" dirty="0" err="1" smtClean="0"/>
              <a:t>nëse</a:t>
            </a:r>
            <a:r>
              <a:rPr lang="en-US" dirty="0" smtClean="0"/>
              <a:t> </a:t>
            </a:r>
            <a:r>
              <a:rPr lang="en-US" dirty="0" err="1" smtClean="0"/>
              <a:t>nuk</a:t>
            </a:r>
            <a:r>
              <a:rPr lang="en-US" dirty="0" smtClean="0"/>
              <a:t> </a:t>
            </a:r>
            <a:r>
              <a:rPr lang="en-US" dirty="0" err="1" smtClean="0"/>
              <a:t>është</a:t>
            </a:r>
            <a:r>
              <a:rPr lang="en-US" dirty="0" smtClean="0"/>
              <a:t> e </a:t>
            </a:r>
            <a:r>
              <a:rPr lang="en-US" dirty="0" err="1" smtClean="0"/>
              <a:t>qartë</a:t>
            </a:r>
            <a:r>
              <a:rPr lang="en-US" dirty="0" smtClean="0"/>
              <a:t> </a:t>
            </a:r>
            <a:r>
              <a:rPr lang="en-US" dirty="0" err="1" smtClean="0"/>
              <a:t>nëse</a:t>
            </a:r>
            <a:r>
              <a:rPr lang="en-US" dirty="0" smtClean="0"/>
              <a:t> </a:t>
            </a:r>
            <a:r>
              <a:rPr lang="en-US" dirty="0" err="1" smtClean="0"/>
              <a:t>serveri</a:t>
            </a:r>
            <a:r>
              <a:rPr lang="en-US" dirty="0" smtClean="0"/>
              <a:t> </a:t>
            </a:r>
            <a:r>
              <a:rPr lang="en-US" dirty="0" err="1" smtClean="0"/>
              <a:t>i</a:t>
            </a:r>
            <a:r>
              <a:rPr lang="en-US" dirty="0" smtClean="0"/>
              <a:t> </a:t>
            </a:r>
            <a:r>
              <a:rPr lang="en-US" dirty="0" err="1" smtClean="0"/>
              <a:t>postës</a:t>
            </a:r>
            <a:r>
              <a:rPr lang="en-US" dirty="0" smtClean="0"/>
              <a:t> </a:t>
            </a:r>
            <a:r>
              <a:rPr lang="en-US" dirty="0" err="1" smtClean="0"/>
              <a:t>ndodhet</a:t>
            </a:r>
            <a:r>
              <a:rPr lang="en-US" dirty="0" smtClean="0"/>
              <a:t> </a:t>
            </a:r>
            <a:r>
              <a:rPr lang="en-US" dirty="0" err="1" smtClean="0"/>
              <a:t>fizikisht</a:t>
            </a:r>
            <a:r>
              <a:rPr lang="en-US" dirty="0" smtClean="0"/>
              <a:t> </a:t>
            </a:r>
            <a:r>
              <a:rPr lang="en-US" dirty="0" err="1" smtClean="0"/>
              <a:t>brenda</a:t>
            </a:r>
            <a:r>
              <a:rPr lang="en-US" dirty="0" smtClean="0"/>
              <a:t> </a:t>
            </a:r>
            <a:r>
              <a:rPr lang="en-US" dirty="0" err="1" smtClean="0"/>
              <a:t>territorit</a:t>
            </a:r>
            <a:r>
              <a:rPr lang="en-US" dirty="0" smtClean="0"/>
              <a:t> </a:t>
            </a:r>
            <a:r>
              <a:rPr lang="en-US" dirty="0" err="1" smtClean="0"/>
              <a:t>të</a:t>
            </a:r>
            <a:r>
              <a:rPr lang="en-US" dirty="0" smtClean="0"/>
              <a:t> </a:t>
            </a:r>
            <a:r>
              <a:rPr lang="en-US" dirty="0" err="1" smtClean="0"/>
              <a:t>vendit</a:t>
            </a:r>
            <a:r>
              <a:rPr lang="en-US" dirty="0" smtClean="0"/>
              <a:t> </a:t>
            </a:r>
            <a:r>
              <a:rPr lang="en-US" dirty="0" err="1" smtClean="0"/>
              <a:t>të</a:t>
            </a:r>
            <a:r>
              <a:rPr lang="en-US" dirty="0" smtClean="0"/>
              <a:t> </a:t>
            </a:r>
            <a:r>
              <a:rPr lang="en-US" dirty="0" err="1" smtClean="0"/>
              <a:t>tyre</a:t>
            </a:r>
            <a:r>
              <a:rPr lang="en-US" baseline="0" dirty="0" smtClean="0"/>
              <a:t>. </a:t>
            </a:r>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153</a:t>
            </a:fld>
            <a:endParaRPr lang="en-US"/>
          </a:p>
        </p:txBody>
      </p:sp>
    </p:spTree>
    <p:extLst>
      <p:ext uri="{BB962C8B-B14F-4D97-AF65-F5344CB8AC3E}">
        <p14:creationId xmlns:p14="http://schemas.microsoft.com/office/powerpoint/2010/main" val="109148743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err="1" smtClean="0"/>
              <a:t>Në</a:t>
            </a:r>
            <a:r>
              <a:rPr lang="en-GB" dirty="0" smtClean="0"/>
              <a:t> </a:t>
            </a:r>
            <a:r>
              <a:rPr lang="en-GB" dirty="0" err="1" smtClean="0"/>
              <a:t>terma</a:t>
            </a:r>
            <a:r>
              <a:rPr lang="en-GB" dirty="0" smtClean="0"/>
              <a:t> </a:t>
            </a:r>
            <a:r>
              <a:rPr lang="en-GB" dirty="0" err="1" smtClean="0"/>
              <a:t>të</a:t>
            </a:r>
            <a:r>
              <a:rPr lang="en-GB" dirty="0" smtClean="0"/>
              <a:t> </a:t>
            </a:r>
            <a:r>
              <a:rPr lang="en-GB" dirty="0" err="1" smtClean="0"/>
              <a:t>përgjithshëm</a:t>
            </a:r>
            <a:r>
              <a:rPr lang="en-GB" dirty="0" smtClean="0"/>
              <a:t>, </a:t>
            </a:r>
            <a:r>
              <a:rPr lang="en-GB" dirty="0" err="1" smtClean="0"/>
              <a:t>injeksioni</a:t>
            </a:r>
            <a:r>
              <a:rPr lang="en-GB" dirty="0" smtClean="0"/>
              <a:t> </a:t>
            </a:r>
            <a:r>
              <a:rPr lang="en-GB" dirty="0" err="1" smtClean="0"/>
              <a:t>i</a:t>
            </a:r>
            <a:r>
              <a:rPr lang="en-GB" dirty="0" smtClean="0"/>
              <a:t> </a:t>
            </a:r>
            <a:r>
              <a:rPr lang="en-GB" dirty="0" err="1" smtClean="0"/>
              <a:t>kodit</a:t>
            </a:r>
            <a:r>
              <a:rPr lang="en-GB" dirty="0" smtClean="0"/>
              <a:t> SQL (</a:t>
            </a:r>
            <a:r>
              <a:rPr lang="en-GB" dirty="0" err="1" smtClean="0"/>
              <a:t>SQLi</a:t>
            </a:r>
            <a:r>
              <a:rPr lang="en-GB" dirty="0" smtClean="0"/>
              <a:t>) </a:t>
            </a:r>
            <a:r>
              <a:rPr lang="en-GB" dirty="0" err="1" smtClean="0"/>
              <a:t>i</a:t>
            </a:r>
            <a:r>
              <a:rPr lang="en-GB" dirty="0" smtClean="0"/>
              <a:t> </a:t>
            </a:r>
            <a:r>
              <a:rPr lang="en-GB" dirty="0" err="1" smtClean="0"/>
              <a:t>referohet</a:t>
            </a:r>
            <a:r>
              <a:rPr lang="en-GB" dirty="0" smtClean="0"/>
              <a:t> </a:t>
            </a:r>
            <a:r>
              <a:rPr lang="en-GB" dirty="0" err="1" smtClean="0"/>
              <a:t>një</a:t>
            </a:r>
            <a:r>
              <a:rPr lang="en-GB" dirty="0" smtClean="0"/>
              <a:t> </a:t>
            </a:r>
            <a:r>
              <a:rPr lang="en-GB" dirty="0" err="1" smtClean="0"/>
              <a:t>sulmi</a:t>
            </a:r>
            <a:r>
              <a:rPr lang="en-GB" dirty="0" smtClean="0"/>
              <a:t> </a:t>
            </a:r>
            <a:r>
              <a:rPr lang="en-GB" dirty="0" err="1" smtClean="0"/>
              <a:t>ku</a:t>
            </a:r>
            <a:r>
              <a:rPr lang="en-GB" dirty="0" smtClean="0"/>
              <a:t> </a:t>
            </a:r>
            <a:r>
              <a:rPr lang="en-GB" dirty="0" err="1" smtClean="0"/>
              <a:t>një</a:t>
            </a:r>
            <a:r>
              <a:rPr lang="en-GB" dirty="0" smtClean="0"/>
              <a:t> </a:t>
            </a:r>
            <a:r>
              <a:rPr lang="en-GB" dirty="0" err="1" smtClean="0"/>
              <a:t>sulmues</a:t>
            </a:r>
            <a:r>
              <a:rPr lang="en-GB" dirty="0" smtClean="0"/>
              <a:t> </a:t>
            </a:r>
            <a:r>
              <a:rPr lang="en-GB" dirty="0" err="1" smtClean="0"/>
              <a:t>mund</a:t>
            </a:r>
            <a:r>
              <a:rPr lang="en-GB" dirty="0" smtClean="0"/>
              <a:t> </a:t>
            </a:r>
            <a:r>
              <a:rPr lang="en-GB" dirty="0" err="1" smtClean="0"/>
              <a:t>të</a:t>
            </a:r>
            <a:r>
              <a:rPr lang="en-GB" dirty="0" smtClean="0"/>
              <a:t> </a:t>
            </a:r>
            <a:r>
              <a:rPr lang="en-GB" dirty="0" err="1" smtClean="0"/>
              <a:t>ekzekutojë</a:t>
            </a:r>
            <a:r>
              <a:rPr lang="en-GB" dirty="0" smtClean="0"/>
              <a:t> </a:t>
            </a:r>
            <a:r>
              <a:rPr lang="en-GB" dirty="0" err="1" smtClean="0"/>
              <a:t>kodin</a:t>
            </a:r>
            <a:r>
              <a:rPr lang="en-GB" dirty="0" smtClean="0"/>
              <a:t> e </a:t>
            </a:r>
            <a:r>
              <a:rPr lang="en-GB" dirty="0" err="1" smtClean="0"/>
              <a:t>dëmshëm</a:t>
            </a:r>
            <a:r>
              <a:rPr lang="en-GB" dirty="0" smtClean="0"/>
              <a:t> </a:t>
            </a:r>
            <a:r>
              <a:rPr lang="en-GB" dirty="0" err="1" smtClean="0"/>
              <a:t>që</a:t>
            </a:r>
            <a:r>
              <a:rPr lang="en-GB" dirty="0" smtClean="0"/>
              <a:t> </a:t>
            </a:r>
            <a:r>
              <a:rPr lang="en-GB" dirty="0" err="1" smtClean="0"/>
              <a:t>kontrollon</a:t>
            </a:r>
            <a:r>
              <a:rPr lang="en-GB" dirty="0" smtClean="0"/>
              <a:t> </a:t>
            </a:r>
            <a:r>
              <a:rPr lang="en-GB" dirty="0" err="1" smtClean="0"/>
              <a:t>një</a:t>
            </a:r>
            <a:r>
              <a:rPr lang="en-GB" dirty="0" smtClean="0"/>
              <a:t> </a:t>
            </a:r>
            <a:r>
              <a:rPr lang="en-GB" dirty="0" err="1" smtClean="0"/>
              <a:t>bazë</a:t>
            </a:r>
            <a:r>
              <a:rPr lang="en-GB" dirty="0" smtClean="0"/>
              <a:t> </a:t>
            </a:r>
            <a:r>
              <a:rPr lang="en-GB" dirty="0" err="1" smtClean="0"/>
              <a:t>të</a:t>
            </a:r>
            <a:r>
              <a:rPr lang="en-GB" dirty="0" smtClean="0"/>
              <a:t> </a:t>
            </a:r>
            <a:r>
              <a:rPr lang="en-GB" dirty="0" err="1" smtClean="0"/>
              <a:t>të</a:t>
            </a:r>
            <a:r>
              <a:rPr lang="en-GB" dirty="0" smtClean="0"/>
              <a:t> </a:t>
            </a:r>
            <a:r>
              <a:rPr lang="en-GB" dirty="0" err="1" smtClean="0"/>
              <a:t>dhënave</a:t>
            </a:r>
            <a:r>
              <a:rPr lang="en-GB" dirty="0" smtClean="0"/>
              <a:t> </a:t>
            </a:r>
            <a:r>
              <a:rPr lang="en-GB" dirty="0" err="1" smtClean="0"/>
              <a:t>të</a:t>
            </a:r>
            <a:r>
              <a:rPr lang="en-GB" dirty="0" smtClean="0"/>
              <a:t> </a:t>
            </a:r>
            <a:r>
              <a:rPr lang="en-GB" dirty="0" err="1" smtClean="0"/>
              <a:t>programit</a:t>
            </a:r>
            <a:r>
              <a:rPr lang="en-GB" dirty="0" smtClean="0"/>
              <a:t> </a:t>
            </a:r>
            <a:r>
              <a:rPr lang="en-GB" dirty="0" err="1" smtClean="0"/>
              <a:t>në</a:t>
            </a:r>
            <a:r>
              <a:rPr lang="en-GB" dirty="0" smtClean="0"/>
              <a:t> Internet.</a:t>
            </a:r>
          </a:p>
          <a:p>
            <a:pPr algn="just"/>
            <a:r>
              <a:rPr lang="en-GB" dirty="0" err="1" smtClean="0"/>
              <a:t>Meqenëse</a:t>
            </a:r>
            <a:r>
              <a:rPr lang="en-GB" dirty="0" smtClean="0"/>
              <a:t> </a:t>
            </a:r>
            <a:r>
              <a:rPr lang="en-GB" dirty="0" err="1" smtClean="0"/>
              <a:t>një</a:t>
            </a:r>
            <a:r>
              <a:rPr lang="en-GB" dirty="0" smtClean="0"/>
              <a:t> </a:t>
            </a:r>
            <a:r>
              <a:rPr lang="en-GB" dirty="0" err="1" smtClean="0"/>
              <a:t>dobësi</a:t>
            </a:r>
            <a:r>
              <a:rPr lang="en-GB" dirty="0" smtClean="0"/>
              <a:t> e </a:t>
            </a:r>
            <a:r>
              <a:rPr lang="en-GB" dirty="0" err="1" smtClean="0"/>
              <a:t>injektimit</a:t>
            </a:r>
            <a:r>
              <a:rPr lang="en-GB" baseline="0" dirty="0" smtClean="0"/>
              <a:t> </a:t>
            </a:r>
            <a:r>
              <a:rPr lang="en-GB" baseline="0" dirty="0" err="1" smtClean="0"/>
              <a:t>të</a:t>
            </a:r>
            <a:r>
              <a:rPr lang="en-GB" baseline="0" dirty="0" smtClean="0"/>
              <a:t> </a:t>
            </a:r>
            <a:r>
              <a:rPr lang="en-GB" baseline="0" dirty="0" err="1" smtClean="0"/>
              <a:t>kodit</a:t>
            </a:r>
            <a:r>
              <a:rPr lang="en-GB" baseline="0" dirty="0" smtClean="0"/>
              <a:t> </a:t>
            </a:r>
            <a:r>
              <a:rPr lang="en-GB" dirty="0" smtClean="0"/>
              <a:t>SQL </a:t>
            </a:r>
            <a:r>
              <a:rPr lang="en-GB" dirty="0" err="1" smtClean="0"/>
              <a:t>mund</a:t>
            </a:r>
            <a:r>
              <a:rPr lang="en-GB" dirty="0" smtClean="0"/>
              <a:t> </a:t>
            </a:r>
            <a:r>
              <a:rPr lang="en-GB" dirty="0" err="1" smtClean="0"/>
              <a:t>të</a:t>
            </a:r>
            <a:r>
              <a:rPr lang="en-GB" dirty="0" smtClean="0"/>
              <a:t> </a:t>
            </a:r>
            <a:r>
              <a:rPr lang="en-GB" dirty="0" err="1" smtClean="0"/>
              <a:t>ndikojë</a:t>
            </a:r>
            <a:r>
              <a:rPr lang="en-GB" dirty="0" smtClean="0"/>
              <a:t> </a:t>
            </a:r>
            <a:r>
              <a:rPr lang="en-GB" dirty="0" err="1" smtClean="0"/>
              <a:t>në</a:t>
            </a:r>
            <a:r>
              <a:rPr lang="en-GB" dirty="0" smtClean="0"/>
              <a:t> </a:t>
            </a:r>
            <a:r>
              <a:rPr lang="en-GB" dirty="0" err="1" smtClean="0"/>
              <a:t>ndonjë</a:t>
            </a:r>
            <a:r>
              <a:rPr lang="en-GB" dirty="0" smtClean="0"/>
              <a:t> </a:t>
            </a:r>
            <a:r>
              <a:rPr lang="en-GB" dirty="0" err="1" smtClean="0"/>
              <a:t>aplikacion</a:t>
            </a:r>
            <a:r>
              <a:rPr lang="en-GB" dirty="0" smtClean="0"/>
              <a:t> </a:t>
            </a:r>
            <a:r>
              <a:rPr lang="en-GB" dirty="0" err="1" smtClean="0"/>
              <a:t>të</a:t>
            </a:r>
            <a:r>
              <a:rPr lang="en-GB" dirty="0" smtClean="0"/>
              <a:t> </a:t>
            </a:r>
            <a:r>
              <a:rPr lang="en-GB" dirty="0" err="1" smtClean="0"/>
              <a:t>Internetit</a:t>
            </a:r>
            <a:r>
              <a:rPr lang="en-GB" dirty="0" smtClean="0"/>
              <a:t> </a:t>
            </a:r>
            <a:r>
              <a:rPr lang="en-GB" dirty="0" err="1" smtClean="0"/>
              <a:t>që</a:t>
            </a:r>
            <a:r>
              <a:rPr lang="en-GB" dirty="0" smtClean="0"/>
              <a:t> </a:t>
            </a:r>
            <a:r>
              <a:rPr lang="en-GB" dirty="0" err="1" smtClean="0"/>
              <a:t>përdor</a:t>
            </a:r>
            <a:r>
              <a:rPr lang="en-GB" dirty="0" smtClean="0"/>
              <a:t> </a:t>
            </a:r>
            <a:r>
              <a:rPr lang="en-GB" dirty="0" err="1" smtClean="0"/>
              <a:t>një</a:t>
            </a:r>
            <a:r>
              <a:rPr lang="en-GB" dirty="0" smtClean="0"/>
              <a:t> </a:t>
            </a:r>
            <a:r>
              <a:rPr lang="en-GB" dirty="0" err="1" smtClean="0"/>
              <a:t>bazë</a:t>
            </a:r>
            <a:r>
              <a:rPr lang="en-GB" dirty="0" smtClean="0"/>
              <a:t> </a:t>
            </a:r>
            <a:r>
              <a:rPr lang="en-GB" dirty="0" err="1" smtClean="0"/>
              <a:t>të</a:t>
            </a:r>
            <a:r>
              <a:rPr lang="en-GB" dirty="0" smtClean="0"/>
              <a:t> </a:t>
            </a:r>
            <a:r>
              <a:rPr lang="en-GB" dirty="0" err="1" smtClean="0"/>
              <a:t>dhënash</a:t>
            </a:r>
            <a:r>
              <a:rPr lang="en-GB" dirty="0" smtClean="0"/>
              <a:t> me </a:t>
            </a:r>
            <a:r>
              <a:rPr lang="en-GB" dirty="0" err="1" smtClean="0"/>
              <a:t>bazë</a:t>
            </a:r>
            <a:r>
              <a:rPr lang="en-GB" dirty="0" smtClean="0"/>
              <a:t> SQL, </a:t>
            </a:r>
            <a:r>
              <a:rPr lang="en-GB" dirty="0" err="1" smtClean="0"/>
              <a:t>dobësia</a:t>
            </a:r>
            <a:r>
              <a:rPr lang="en-GB" dirty="0" smtClean="0"/>
              <a:t> </a:t>
            </a:r>
            <a:r>
              <a:rPr lang="en-GB" dirty="0" err="1" smtClean="0"/>
              <a:t>është</a:t>
            </a:r>
            <a:r>
              <a:rPr lang="en-GB" dirty="0" smtClean="0"/>
              <a:t> </a:t>
            </a:r>
            <a:r>
              <a:rPr lang="en-GB" dirty="0" err="1" smtClean="0"/>
              <a:t>një</a:t>
            </a:r>
            <a:r>
              <a:rPr lang="en-GB" dirty="0" smtClean="0"/>
              <a:t> </a:t>
            </a:r>
            <a:r>
              <a:rPr lang="en-GB" dirty="0" err="1" smtClean="0"/>
              <a:t>nga</a:t>
            </a:r>
            <a:r>
              <a:rPr lang="en-GB" dirty="0" smtClean="0"/>
              <a:t> </a:t>
            </a:r>
            <a:r>
              <a:rPr lang="en-GB" dirty="0" err="1" smtClean="0"/>
              <a:t>dobësitë</a:t>
            </a:r>
            <a:r>
              <a:rPr lang="en-GB" dirty="0" smtClean="0"/>
              <a:t> </a:t>
            </a:r>
            <a:r>
              <a:rPr lang="en-GB" dirty="0" err="1" smtClean="0"/>
              <a:t>më</a:t>
            </a:r>
            <a:r>
              <a:rPr lang="en-GB" dirty="0" smtClean="0"/>
              <a:t> </a:t>
            </a:r>
            <a:r>
              <a:rPr lang="en-GB" dirty="0" err="1" smtClean="0"/>
              <a:t>të</a:t>
            </a:r>
            <a:r>
              <a:rPr lang="en-GB" dirty="0" smtClean="0"/>
              <a:t> </a:t>
            </a:r>
            <a:r>
              <a:rPr lang="en-GB" dirty="0" err="1" smtClean="0"/>
              <a:t>vjetra</a:t>
            </a:r>
            <a:r>
              <a:rPr lang="en-GB" dirty="0" smtClean="0"/>
              <a:t>, </a:t>
            </a:r>
            <a:r>
              <a:rPr lang="en-GB" dirty="0" err="1" smtClean="0"/>
              <a:t>më</a:t>
            </a:r>
            <a:r>
              <a:rPr lang="en-GB" dirty="0" smtClean="0"/>
              <a:t> </a:t>
            </a:r>
            <a:r>
              <a:rPr lang="en-GB" dirty="0" err="1" smtClean="0"/>
              <a:t>të</a:t>
            </a:r>
            <a:r>
              <a:rPr lang="en-GB" dirty="0" smtClean="0"/>
              <a:t> </a:t>
            </a:r>
            <a:r>
              <a:rPr lang="en-GB" dirty="0" err="1" smtClean="0"/>
              <a:t>përhapura</a:t>
            </a:r>
            <a:r>
              <a:rPr lang="en-GB" dirty="0" smtClean="0"/>
              <a:t> </a:t>
            </a:r>
            <a:r>
              <a:rPr lang="en-GB" dirty="0" err="1" smtClean="0"/>
              <a:t>dhe</a:t>
            </a:r>
            <a:r>
              <a:rPr lang="en-GB" dirty="0" smtClean="0"/>
              <a:t> </a:t>
            </a:r>
            <a:r>
              <a:rPr lang="en-GB" dirty="0" err="1" smtClean="0"/>
              <a:t>më</a:t>
            </a:r>
            <a:r>
              <a:rPr lang="en-GB" dirty="0" smtClean="0"/>
              <a:t> </a:t>
            </a:r>
            <a:r>
              <a:rPr lang="en-GB" dirty="0" err="1" smtClean="0"/>
              <a:t>të</a:t>
            </a:r>
            <a:r>
              <a:rPr lang="en-GB" dirty="0" smtClean="0"/>
              <a:t> </a:t>
            </a:r>
            <a:r>
              <a:rPr lang="en-GB" dirty="0" err="1" smtClean="0"/>
              <a:t>rrezikshme</a:t>
            </a:r>
            <a:r>
              <a:rPr lang="en-GB" dirty="0" smtClean="0"/>
              <a:t> </a:t>
            </a:r>
            <a:r>
              <a:rPr lang="en-GB" dirty="0" err="1" smtClean="0"/>
              <a:t>të</a:t>
            </a:r>
            <a:r>
              <a:rPr lang="en-GB" dirty="0" smtClean="0"/>
              <a:t> </a:t>
            </a:r>
            <a:r>
              <a:rPr lang="en-GB" dirty="0" err="1" smtClean="0"/>
              <a:t>aplikacioneve</a:t>
            </a:r>
            <a:r>
              <a:rPr lang="en-GB" dirty="0" smtClean="0"/>
              <a:t> </a:t>
            </a:r>
            <a:r>
              <a:rPr lang="en-GB" dirty="0" err="1" smtClean="0"/>
              <a:t>të</a:t>
            </a:r>
            <a:r>
              <a:rPr lang="en-GB" dirty="0" smtClean="0"/>
              <a:t> </a:t>
            </a:r>
            <a:r>
              <a:rPr lang="en-GB" dirty="0" err="1" smtClean="0"/>
              <a:t>Internetit</a:t>
            </a:r>
            <a:r>
              <a:rPr lang="en-GB" dirty="0" smtClean="0"/>
              <a:t>.</a:t>
            </a:r>
          </a:p>
          <a:p>
            <a:pPr algn="just"/>
            <a:r>
              <a:rPr lang="en-GB" dirty="0" smtClean="0"/>
              <a:t>Duke </a:t>
            </a:r>
            <a:r>
              <a:rPr lang="en-GB" dirty="0" err="1" smtClean="0"/>
              <a:t>shfrytëzuar</a:t>
            </a:r>
            <a:r>
              <a:rPr lang="en-GB" dirty="0" smtClean="0"/>
              <a:t> </a:t>
            </a:r>
            <a:r>
              <a:rPr lang="en-GB" dirty="0" err="1" smtClean="0"/>
              <a:t>një</a:t>
            </a:r>
            <a:r>
              <a:rPr lang="en-GB" dirty="0" smtClean="0"/>
              <a:t> </a:t>
            </a:r>
            <a:r>
              <a:rPr lang="en-GB" dirty="0" err="1" smtClean="0"/>
              <a:t>dobësi</a:t>
            </a:r>
            <a:r>
              <a:rPr lang="en-GB" dirty="0" smtClean="0"/>
              <a:t>, duke </a:t>
            </a:r>
            <a:r>
              <a:rPr lang="en-GB" dirty="0" err="1" smtClean="0"/>
              <a:t>pasur</a:t>
            </a:r>
            <a:r>
              <a:rPr lang="en-GB" dirty="0" smtClean="0"/>
              <a:t> </a:t>
            </a:r>
            <a:r>
              <a:rPr lang="en-GB" dirty="0" err="1" smtClean="0"/>
              <a:t>parasysh</a:t>
            </a:r>
            <a:r>
              <a:rPr lang="en-GB" dirty="0" smtClean="0"/>
              <a:t> </a:t>
            </a:r>
            <a:r>
              <a:rPr lang="en-GB" dirty="0" err="1" smtClean="0"/>
              <a:t>rrethanat</a:t>
            </a:r>
            <a:r>
              <a:rPr lang="en-GB" dirty="0" smtClean="0"/>
              <a:t> e </a:t>
            </a:r>
            <a:r>
              <a:rPr lang="en-GB" dirty="0" err="1" smtClean="0"/>
              <a:t>duhura</a:t>
            </a:r>
            <a:r>
              <a:rPr lang="en-GB" dirty="0" smtClean="0"/>
              <a:t>, </a:t>
            </a:r>
            <a:r>
              <a:rPr lang="en-GB" dirty="0" err="1" smtClean="0"/>
              <a:t>një</a:t>
            </a:r>
            <a:r>
              <a:rPr lang="en-GB" dirty="0" smtClean="0"/>
              <a:t> </a:t>
            </a:r>
            <a:r>
              <a:rPr lang="en-GB" dirty="0" err="1" smtClean="0"/>
              <a:t>sulmues</a:t>
            </a:r>
            <a:r>
              <a:rPr lang="en-GB" dirty="0" smtClean="0"/>
              <a:t> </a:t>
            </a:r>
            <a:r>
              <a:rPr lang="en-GB" dirty="0" err="1" smtClean="0"/>
              <a:t>mund</a:t>
            </a:r>
            <a:r>
              <a:rPr lang="en-GB" dirty="0" smtClean="0"/>
              <a:t> ta </a:t>
            </a:r>
            <a:r>
              <a:rPr lang="en-GB" dirty="0" err="1" smtClean="0"/>
              <a:t>përdorë</a:t>
            </a:r>
            <a:r>
              <a:rPr lang="en-GB" dirty="0" smtClean="0"/>
              <a:t> </a:t>
            </a:r>
            <a:r>
              <a:rPr lang="en-GB" dirty="0" err="1" smtClean="0"/>
              <a:t>atë</a:t>
            </a:r>
            <a:r>
              <a:rPr lang="en-GB" dirty="0" smtClean="0"/>
              <a:t> </a:t>
            </a:r>
            <a:r>
              <a:rPr lang="en-GB" dirty="0" err="1" smtClean="0"/>
              <a:t>për</a:t>
            </a:r>
            <a:r>
              <a:rPr lang="en-GB" dirty="0" smtClean="0"/>
              <a:t> </a:t>
            </a:r>
            <a:r>
              <a:rPr lang="en-GB" dirty="0" err="1" smtClean="0"/>
              <a:t>të</a:t>
            </a:r>
            <a:r>
              <a:rPr lang="en-GB" dirty="0" smtClean="0"/>
              <a:t> </a:t>
            </a:r>
            <a:r>
              <a:rPr lang="en-GB" dirty="0" err="1" smtClean="0"/>
              <a:t>anashkaluar</a:t>
            </a:r>
            <a:r>
              <a:rPr lang="en-GB" dirty="0" smtClean="0"/>
              <a:t> </a:t>
            </a:r>
            <a:r>
              <a:rPr lang="en-GB" dirty="0" err="1" smtClean="0"/>
              <a:t>mekanizmat</a:t>
            </a:r>
            <a:r>
              <a:rPr lang="en-GB" dirty="0" smtClean="0"/>
              <a:t> e </a:t>
            </a:r>
            <a:r>
              <a:rPr lang="en-GB" dirty="0" err="1" smtClean="0"/>
              <a:t>verifikimit</a:t>
            </a:r>
            <a:r>
              <a:rPr lang="en-GB" baseline="0" dirty="0" smtClean="0"/>
              <a:t> </a:t>
            </a:r>
            <a:r>
              <a:rPr lang="en-GB" dirty="0" err="1" smtClean="0"/>
              <a:t>dhe</a:t>
            </a:r>
            <a:r>
              <a:rPr lang="en-GB" dirty="0" smtClean="0"/>
              <a:t> </a:t>
            </a:r>
            <a:r>
              <a:rPr lang="en-GB" dirty="0" err="1" smtClean="0"/>
              <a:t>autorizimit</a:t>
            </a:r>
            <a:r>
              <a:rPr lang="en-GB" dirty="0" smtClean="0"/>
              <a:t> </a:t>
            </a:r>
            <a:r>
              <a:rPr lang="en-GB" dirty="0" err="1" smtClean="0"/>
              <a:t>të</a:t>
            </a:r>
            <a:r>
              <a:rPr lang="en-GB" dirty="0" smtClean="0"/>
              <a:t> </a:t>
            </a:r>
            <a:r>
              <a:rPr lang="en-GB" dirty="0" err="1" smtClean="0"/>
              <a:t>një</a:t>
            </a:r>
            <a:r>
              <a:rPr lang="en-GB" dirty="0" smtClean="0"/>
              <a:t> </a:t>
            </a:r>
            <a:r>
              <a:rPr lang="en-GB" dirty="0" err="1" smtClean="0"/>
              <a:t>aplikacioni</a:t>
            </a:r>
            <a:r>
              <a:rPr lang="en-GB" dirty="0" smtClean="0"/>
              <a:t> </a:t>
            </a:r>
            <a:r>
              <a:rPr lang="en-GB" dirty="0" err="1" smtClean="0"/>
              <a:t>të</a:t>
            </a:r>
            <a:r>
              <a:rPr lang="en-GB" dirty="0" smtClean="0"/>
              <a:t> </a:t>
            </a:r>
            <a:r>
              <a:rPr lang="en-GB" dirty="0" err="1" smtClean="0"/>
              <a:t>internetit</a:t>
            </a:r>
            <a:r>
              <a:rPr lang="en-GB" dirty="0" smtClean="0"/>
              <a:t> </a:t>
            </a:r>
            <a:r>
              <a:rPr lang="en-GB" dirty="0" err="1" smtClean="0"/>
              <a:t>dhe</a:t>
            </a:r>
            <a:r>
              <a:rPr lang="en-GB" dirty="0" smtClean="0"/>
              <a:t> </a:t>
            </a:r>
            <a:r>
              <a:rPr lang="en-GB" dirty="0" err="1" smtClean="0"/>
              <a:t>për</a:t>
            </a:r>
            <a:r>
              <a:rPr lang="en-GB" dirty="0" smtClean="0"/>
              <a:t> </a:t>
            </a:r>
            <a:r>
              <a:rPr lang="en-GB" dirty="0" err="1" smtClean="0"/>
              <a:t>të</a:t>
            </a:r>
            <a:r>
              <a:rPr lang="en-GB" dirty="0" smtClean="0"/>
              <a:t> </a:t>
            </a:r>
            <a:r>
              <a:rPr lang="en-GB" dirty="0" err="1" smtClean="0"/>
              <a:t>marrë</a:t>
            </a:r>
            <a:r>
              <a:rPr lang="en-GB" dirty="0" smtClean="0"/>
              <a:t> </a:t>
            </a:r>
            <a:r>
              <a:rPr lang="en-GB" dirty="0" err="1" smtClean="0"/>
              <a:t>përmbajtjen</a:t>
            </a:r>
            <a:r>
              <a:rPr lang="en-GB" dirty="0" smtClean="0"/>
              <a:t> e </a:t>
            </a:r>
            <a:r>
              <a:rPr lang="en-GB" dirty="0" err="1" smtClean="0"/>
              <a:t>një</a:t>
            </a:r>
            <a:r>
              <a:rPr lang="en-GB" dirty="0" smtClean="0"/>
              <a:t> </a:t>
            </a:r>
            <a:r>
              <a:rPr lang="en-GB" dirty="0" err="1" smtClean="0"/>
              <a:t>baze</a:t>
            </a:r>
            <a:r>
              <a:rPr lang="en-GB" dirty="0" smtClean="0"/>
              <a:t> </a:t>
            </a:r>
            <a:r>
              <a:rPr lang="en-GB" dirty="0" err="1" smtClean="0"/>
              <a:t>të</a:t>
            </a:r>
            <a:r>
              <a:rPr lang="en-GB" dirty="0" smtClean="0"/>
              <a:t> </a:t>
            </a:r>
            <a:r>
              <a:rPr lang="en-GB" dirty="0" err="1" smtClean="0"/>
              <a:t>dhënash</a:t>
            </a:r>
            <a:r>
              <a:rPr lang="en-GB" dirty="0" smtClean="0"/>
              <a:t> </a:t>
            </a:r>
            <a:r>
              <a:rPr lang="en-GB" dirty="0" err="1" smtClean="0"/>
              <a:t>të</a:t>
            </a:r>
            <a:r>
              <a:rPr lang="en-GB" dirty="0" smtClean="0"/>
              <a:t> </a:t>
            </a:r>
            <a:r>
              <a:rPr lang="en-GB" dirty="0" err="1" smtClean="0"/>
              <a:t>tërë</a:t>
            </a:r>
            <a:r>
              <a:rPr lang="en-GB" dirty="0" smtClean="0"/>
              <a:t>. </a:t>
            </a:r>
            <a:r>
              <a:rPr lang="en-GB" dirty="0" err="1" smtClean="0"/>
              <a:t>Injektimi</a:t>
            </a:r>
            <a:r>
              <a:rPr lang="en-GB" dirty="0" smtClean="0"/>
              <a:t> </a:t>
            </a:r>
            <a:r>
              <a:rPr lang="en-GB" dirty="0" err="1" smtClean="0"/>
              <a:t>i</a:t>
            </a:r>
            <a:r>
              <a:rPr lang="en-GB" dirty="0" smtClean="0"/>
              <a:t> </a:t>
            </a:r>
            <a:r>
              <a:rPr lang="en-GB" dirty="0" err="1" smtClean="0"/>
              <a:t>kodit</a:t>
            </a:r>
            <a:r>
              <a:rPr lang="en-GB" baseline="0" dirty="0" smtClean="0"/>
              <a:t> </a:t>
            </a:r>
            <a:r>
              <a:rPr lang="en-GB" dirty="0" smtClean="0"/>
              <a:t>SQL </a:t>
            </a:r>
            <a:r>
              <a:rPr lang="en-GB" dirty="0" err="1" smtClean="0"/>
              <a:t>mund</a:t>
            </a:r>
            <a:r>
              <a:rPr lang="en-GB" dirty="0" smtClean="0"/>
              <a:t> </a:t>
            </a:r>
            <a:r>
              <a:rPr lang="en-GB" dirty="0" err="1" smtClean="0"/>
              <a:t>të</a:t>
            </a:r>
            <a:r>
              <a:rPr lang="en-GB" dirty="0" smtClean="0"/>
              <a:t> </a:t>
            </a:r>
            <a:r>
              <a:rPr lang="en-GB" dirty="0" err="1" smtClean="0"/>
              <a:t>përdoret</a:t>
            </a:r>
            <a:r>
              <a:rPr lang="en-GB" dirty="0" smtClean="0"/>
              <a:t> </a:t>
            </a:r>
            <a:r>
              <a:rPr lang="en-GB" dirty="0" err="1" smtClean="0"/>
              <a:t>gjithashtu</a:t>
            </a:r>
            <a:r>
              <a:rPr lang="en-GB" dirty="0" smtClean="0"/>
              <a:t> </a:t>
            </a:r>
            <a:r>
              <a:rPr lang="en-GB" dirty="0" err="1" smtClean="0"/>
              <a:t>për</a:t>
            </a:r>
            <a:r>
              <a:rPr lang="en-GB" dirty="0" smtClean="0"/>
              <a:t> </a:t>
            </a:r>
            <a:r>
              <a:rPr lang="en-GB" dirty="0" err="1" smtClean="0"/>
              <a:t>të</a:t>
            </a:r>
            <a:r>
              <a:rPr lang="en-GB" dirty="0" smtClean="0"/>
              <a:t> </a:t>
            </a:r>
            <a:r>
              <a:rPr lang="en-GB" dirty="0" err="1" smtClean="0"/>
              <a:t>shtuar</a:t>
            </a:r>
            <a:r>
              <a:rPr lang="en-GB" dirty="0" smtClean="0"/>
              <a:t>, </a:t>
            </a:r>
            <a:r>
              <a:rPr lang="en-GB" dirty="0" err="1" smtClean="0"/>
              <a:t>modifikuar</a:t>
            </a:r>
            <a:r>
              <a:rPr lang="en-GB" dirty="0" smtClean="0"/>
              <a:t> </a:t>
            </a:r>
            <a:r>
              <a:rPr lang="en-GB" dirty="0" err="1" smtClean="0"/>
              <a:t>dhe</a:t>
            </a:r>
            <a:r>
              <a:rPr lang="en-GB" dirty="0" smtClean="0"/>
              <a:t> </a:t>
            </a:r>
            <a:r>
              <a:rPr lang="en-GB" dirty="0" err="1" smtClean="0"/>
              <a:t>fshirë</a:t>
            </a:r>
            <a:r>
              <a:rPr lang="en-GB" dirty="0" smtClean="0"/>
              <a:t> </a:t>
            </a:r>
            <a:r>
              <a:rPr lang="en-GB" dirty="0" err="1" smtClean="0"/>
              <a:t>shënimet</a:t>
            </a:r>
            <a:r>
              <a:rPr lang="en-GB" dirty="0" smtClean="0"/>
              <a:t> </a:t>
            </a:r>
            <a:r>
              <a:rPr lang="en-GB" dirty="0" err="1" smtClean="0"/>
              <a:t>në</a:t>
            </a:r>
            <a:r>
              <a:rPr lang="en-GB" dirty="0" smtClean="0"/>
              <a:t> </a:t>
            </a:r>
            <a:r>
              <a:rPr lang="en-GB" dirty="0" err="1" smtClean="0"/>
              <a:t>një</a:t>
            </a:r>
            <a:r>
              <a:rPr lang="en-GB" dirty="0" smtClean="0"/>
              <a:t> </a:t>
            </a:r>
            <a:r>
              <a:rPr lang="en-GB" dirty="0" err="1" smtClean="0"/>
              <a:t>bazë</a:t>
            </a:r>
            <a:r>
              <a:rPr lang="en-GB" dirty="0" smtClean="0"/>
              <a:t> </a:t>
            </a:r>
            <a:r>
              <a:rPr lang="en-GB" dirty="0" err="1" smtClean="0"/>
              <a:t>të</a:t>
            </a:r>
            <a:r>
              <a:rPr lang="en-GB" dirty="0" smtClean="0"/>
              <a:t> </a:t>
            </a:r>
            <a:r>
              <a:rPr lang="en-GB" dirty="0" err="1" smtClean="0"/>
              <a:t>dhënash</a:t>
            </a:r>
            <a:r>
              <a:rPr lang="en-GB" dirty="0" smtClean="0"/>
              <a:t>, duke </a:t>
            </a:r>
            <a:r>
              <a:rPr lang="en-GB" dirty="0" err="1" smtClean="0"/>
              <a:t>prekur</a:t>
            </a:r>
            <a:r>
              <a:rPr lang="en-GB" dirty="0" smtClean="0"/>
              <a:t> </a:t>
            </a:r>
            <a:r>
              <a:rPr lang="en-GB" dirty="0" err="1" smtClean="0"/>
              <a:t>integritetin</a:t>
            </a:r>
            <a:r>
              <a:rPr lang="en-GB" dirty="0" smtClean="0"/>
              <a:t> e </a:t>
            </a:r>
            <a:r>
              <a:rPr lang="en-GB" dirty="0" err="1" smtClean="0"/>
              <a:t>të</a:t>
            </a:r>
            <a:r>
              <a:rPr lang="en-GB" dirty="0" smtClean="0"/>
              <a:t> </a:t>
            </a:r>
            <a:r>
              <a:rPr lang="en-GB" dirty="0" err="1" smtClean="0"/>
              <a:t>dhënave</a:t>
            </a:r>
            <a:r>
              <a:rPr lang="en-GB"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154</a:t>
            </a:fld>
            <a:endParaRPr lang="en-US"/>
          </a:p>
        </p:txBody>
      </p:sp>
    </p:spTree>
    <p:extLst>
      <p:ext uri="{BB962C8B-B14F-4D97-AF65-F5344CB8AC3E}">
        <p14:creationId xmlns:p14="http://schemas.microsoft.com/office/powerpoint/2010/main" val="285006240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dirty="0" err="1" smtClean="0"/>
              <a:t>Rast</a:t>
            </a:r>
            <a:r>
              <a:rPr lang="en-US" dirty="0" smtClean="0"/>
              <a:t> </a:t>
            </a:r>
            <a:r>
              <a:rPr lang="en-US" dirty="0" err="1" smtClean="0"/>
              <a:t>aktual</a:t>
            </a:r>
            <a:r>
              <a:rPr lang="en-US" dirty="0" smtClean="0"/>
              <a:t>, </a:t>
            </a:r>
            <a:r>
              <a:rPr lang="en-US" dirty="0" err="1" smtClean="0"/>
              <a:t>në</a:t>
            </a:r>
            <a:r>
              <a:rPr lang="en-US" dirty="0" smtClean="0"/>
              <a:t> progress. </a:t>
            </a:r>
            <a:r>
              <a:rPr lang="en-US" dirty="0" err="1" smtClean="0"/>
              <a:t>Çështje</a:t>
            </a:r>
            <a:r>
              <a:rPr lang="en-US" dirty="0" smtClean="0"/>
              <a:t> e </a:t>
            </a:r>
            <a:r>
              <a:rPr lang="en-US" dirty="0" err="1" smtClean="0"/>
              <a:t>hyrjes</a:t>
            </a:r>
            <a:r>
              <a:rPr lang="en-US" dirty="0" smtClean="0"/>
              <a:t> </a:t>
            </a:r>
            <a:r>
              <a:rPr lang="en-US" dirty="0" err="1" smtClean="0"/>
              <a:t>së</a:t>
            </a:r>
            <a:r>
              <a:rPr lang="en-US" dirty="0" smtClean="0"/>
              <a:t> </a:t>
            </a:r>
            <a:r>
              <a:rPr lang="en-US" dirty="0" err="1" smtClean="0"/>
              <a:t>paautorizuar</a:t>
            </a:r>
            <a:r>
              <a:rPr lang="en-US" dirty="0" smtClean="0"/>
              <a:t> </a:t>
            </a:r>
            <a:r>
              <a:rPr lang="en-US" dirty="0" err="1" smtClean="0"/>
              <a:t>përfshin</a:t>
            </a:r>
            <a:r>
              <a:rPr lang="en-US" dirty="0" smtClean="0"/>
              <a:t> </a:t>
            </a:r>
            <a:r>
              <a:rPr lang="en-US" dirty="0" err="1" smtClean="0"/>
              <a:t>disa</a:t>
            </a:r>
            <a:r>
              <a:rPr lang="en-US" dirty="0" smtClean="0"/>
              <a:t> </a:t>
            </a:r>
            <a:r>
              <a:rPr lang="en-US" dirty="0" err="1" smtClean="0"/>
              <a:t>të</a:t>
            </a:r>
            <a:r>
              <a:rPr lang="en-US" dirty="0" smtClean="0"/>
              <a:t> </a:t>
            </a:r>
            <a:r>
              <a:rPr lang="en-US" dirty="0" err="1" smtClean="0"/>
              <a:t>dyshuar</a:t>
            </a:r>
            <a:r>
              <a:rPr lang="en-US" dirty="0" smtClean="0"/>
              <a:t>. </a:t>
            </a:r>
            <a:r>
              <a:rPr lang="en-US" dirty="0" err="1" smtClean="0"/>
              <a:t>Një</a:t>
            </a:r>
            <a:r>
              <a:rPr lang="en-US" dirty="0" smtClean="0"/>
              <a:t> a </a:t>
            </a:r>
            <a:r>
              <a:rPr lang="en-US" dirty="0" err="1" smtClean="0"/>
              <a:t>më</a:t>
            </a:r>
            <a:r>
              <a:rPr lang="en-US" dirty="0" smtClean="0"/>
              <a:t> </a:t>
            </a:r>
            <a:r>
              <a:rPr lang="en-US" dirty="0" err="1" smtClean="0"/>
              <a:t>shumë</a:t>
            </a:r>
            <a:r>
              <a:rPr lang="en-US" dirty="0" smtClean="0"/>
              <a:t> </a:t>
            </a:r>
            <a:r>
              <a:rPr lang="en-US" dirty="0" err="1" smtClean="0"/>
              <a:t>të</a:t>
            </a:r>
            <a:r>
              <a:rPr lang="en-US" dirty="0" smtClean="0"/>
              <a:t> </a:t>
            </a:r>
            <a:r>
              <a:rPr lang="en-US" dirty="0" err="1" smtClean="0"/>
              <a:t>dyshuar</a:t>
            </a:r>
            <a:r>
              <a:rPr lang="en-US" dirty="0" smtClean="0"/>
              <a:t> </a:t>
            </a:r>
            <a:r>
              <a:rPr lang="en-US" dirty="0" err="1" smtClean="0"/>
              <a:t>janë</a:t>
            </a:r>
            <a:r>
              <a:rPr lang="en-US" dirty="0" smtClean="0"/>
              <a:t> </a:t>
            </a:r>
            <a:r>
              <a:rPr lang="en-US" dirty="0" err="1" smtClean="0"/>
              <a:t>ofrues</a:t>
            </a:r>
            <a:r>
              <a:rPr lang="en-US" dirty="0" smtClean="0"/>
              <a:t> </a:t>
            </a:r>
            <a:r>
              <a:rPr lang="en-US" dirty="0" err="1" smtClean="0"/>
              <a:t>të</a:t>
            </a:r>
            <a:r>
              <a:rPr lang="en-US" dirty="0" smtClean="0"/>
              <a:t> </a:t>
            </a:r>
            <a:r>
              <a:rPr lang="en-US" dirty="0" err="1" smtClean="0"/>
              <a:t>një</a:t>
            </a:r>
            <a:r>
              <a:rPr lang="en-US" dirty="0" smtClean="0"/>
              <a:t> server </a:t>
            </a:r>
            <a:r>
              <a:rPr lang="en-US" dirty="0" err="1" smtClean="0"/>
              <a:t>të</a:t>
            </a:r>
            <a:r>
              <a:rPr lang="en-US" dirty="0" smtClean="0"/>
              <a:t> </a:t>
            </a:r>
            <a:r>
              <a:rPr lang="en-US" dirty="0" err="1" smtClean="0"/>
              <a:t>specializuar</a:t>
            </a:r>
            <a:r>
              <a:rPr lang="en-US" dirty="0" smtClean="0"/>
              <a:t> </a:t>
            </a:r>
            <a:r>
              <a:rPr lang="en-US" dirty="0" err="1" smtClean="0"/>
              <a:t>në</a:t>
            </a:r>
            <a:r>
              <a:rPr lang="en-US" dirty="0" smtClean="0"/>
              <a:t> </a:t>
            </a:r>
            <a:r>
              <a:rPr lang="en-US" dirty="0" err="1" smtClean="0"/>
              <a:t>kryerjen</a:t>
            </a:r>
            <a:r>
              <a:rPr lang="en-US" dirty="0" smtClean="0"/>
              <a:t> e </a:t>
            </a:r>
            <a:r>
              <a:rPr lang="en-US" dirty="0" err="1" smtClean="0"/>
              <a:t>injektimeve</a:t>
            </a:r>
            <a:r>
              <a:rPr lang="en-US" dirty="0" smtClean="0"/>
              <a:t> </a:t>
            </a:r>
            <a:r>
              <a:rPr lang="en-US" dirty="0" err="1" smtClean="0"/>
              <a:t>të</a:t>
            </a:r>
            <a:r>
              <a:rPr lang="en-US" dirty="0" smtClean="0"/>
              <a:t> </a:t>
            </a:r>
            <a:r>
              <a:rPr lang="en-US" dirty="0" err="1" smtClean="0"/>
              <a:t>kodit</a:t>
            </a:r>
            <a:r>
              <a:rPr lang="en-US" dirty="0" smtClean="0"/>
              <a:t> SQL </a:t>
            </a:r>
            <a:r>
              <a:rPr lang="en-US" dirty="0" err="1" smtClean="0"/>
              <a:t>në</a:t>
            </a:r>
            <a:r>
              <a:rPr lang="en-US" dirty="0" smtClean="0"/>
              <a:t> server </a:t>
            </a:r>
            <a:r>
              <a:rPr lang="en-US" dirty="0" err="1" smtClean="0"/>
              <a:t>të</a:t>
            </a:r>
            <a:r>
              <a:rPr lang="en-US" dirty="0" smtClean="0"/>
              <a:t> </a:t>
            </a:r>
            <a:r>
              <a:rPr lang="en-US" dirty="0" err="1" smtClean="0"/>
              <a:t>tjerë</a:t>
            </a:r>
            <a:endParaRPr lang="en-US" dirty="0" smtClean="0"/>
          </a:p>
          <a:p>
            <a:pPr algn="just"/>
            <a:r>
              <a:rPr lang="en-US" dirty="0" err="1" smtClean="0"/>
              <a:t>Një</a:t>
            </a:r>
            <a:r>
              <a:rPr lang="en-US" dirty="0" smtClean="0"/>
              <a:t> </a:t>
            </a:r>
            <a:r>
              <a:rPr lang="en-US" dirty="0" err="1" smtClean="0"/>
              <a:t>nga</a:t>
            </a:r>
            <a:r>
              <a:rPr lang="en-US" dirty="0" smtClean="0"/>
              <a:t> </a:t>
            </a:r>
            <a:r>
              <a:rPr lang="en-US" dirty="0" err="1" smtClean="0"/>
              <a:t>klientët</a:t>
            </a:r>
            <a:r>
              <a:rPr lang="en-US" dirty="0" smtClean="0"/>
              <a:t> u </a:t>
            </a:r>
            <a:r>
              <a:rPr lang="en-US" dirty="0" err="1" smtClean="0"/>
              <a:t>arrestua</a:t>
            </a:r>
            <a:r>
              <a:rPr lang="en-US" dirty="0" smtClean="0"/>
              <a:t> </a:t>
            </a:r>
            <a:r>
              <a:rPr lang="en-US" dirty="0" err="1" smtClean="0"/>
              <a:t>për</a:t>
            </a:r>
            <a:r>
              <a:rPr lang="en-US" dirty="0" smtClean="0"/>
              <a:t> </a:t>
            </a:r>
            <a:r>
              <a:rPr lang="en-US" dirty="0" err="1" smtClean="0"/>
              <a:t>kryerjen</a:t>
            </a:r>
            <a:r>
              <a:rPr lang="en-US" dirty="0" smtClean="0"/>
              <a:t> e </a:t>
            </a:r>
            <a:r>
              <a:rPr lang="en-US" dirty="0" err="1" smtClean="0"/>
              <a:t>këtyre</a:t>
            </a:r>
            <a:r>
              <a:rPr lang="en-US" dirty="0" smtClean="0"/>
              <a:t> </a:t>
            </a:r>
            <a:r>
              <a:rPr lang="en-US" dirty="0" err="1" smtClean="0"/>
              <a:t>injektimeve</a:t>
            </a:r>
            <a:r>
              <a:rPr lang="en-US" dirty="0" smtClean="0"/>
              <a:t>.</a:t>
            </a:r>
          </a:p>
          <a:p>
            <a:pPr algn="just"/>
            <a:r>
              <a:rPr lang="en-US" dirty="0" err="1" smtClean="0"/>
              <a:t>Ky</a:t>
            </a:r>
            <a:r>
              <a:rPr lang="en-US" dirty="0" smtClean="0"/>
              <a:t> </a:t>
            </a:r>
            <a:r>
              <a:rPr lang="en-US" dirty="0" err="1" smtClean="0"/>
              <a:t>klient</a:t>
            </a:r>
            <a:r>
              <a:rPr lang="en-US" dirty="0" smtClean="0"/>
              <a:t> </a:t>
            </a:r>
            <a:r>
              <a:rPr lang="en-US" dirty="0" err="1" smtClean="0"/>
              <a:t>dha</a:t>
            </a:r>
            <a:r>
              <a:rPr lang="en-US" dirty="0" smtClean="0"/>
              <a:t> </a:t>
            </a:r>
            <a:r>
              <a:rPr lang="en-US" dirty="0" err="1" smtClean="0"/>
              <a:t>kredencialet</a:t>
            </a:r>
            <a:r>
              <a:rPr lang="en-US" dirty="0" smtClean="0"/>
              <a:t> e </a:t>
            </a:r>
            <a:r>
              <a:rPr lang="en-US" dirty="0" err="1" smtClean="0"/>
              <a:t>serverit</a:t>
            </a:r>
            <a:r>
              <a:rPr lang="en-US" dirty="0" smtClean="0"/>
              <a:t>.</a:t>
            </a:r>
            <a:r>
              <a:rPr lang="en-US" baseline="0" dirty="0" smtClean="0"/>
              <a:t> </a:t>
            </a:r>
            <a:r>
              <a:rPr lang="en-US" dirty="0" smtClean="0"/>
              <a:t>LEA </a:t>
            </a:r>
            <a:r>
              <a:rPr lang="en-US" dirty="0" err="1" smtClean="0"/>
              <a:t>i</a:t>
            </a:r>
            <a:r>
              <a:rPr lang="en-US" dirty="0" smtClean="0"/>
              <a:t> </a:t>
            </a:r>
            <a:r>
              <a:rPr lang="en-US" dirty="0" err="1" smtClean="0"/>
              <a:t>bëri</a:t>
            </a:r>
            <a:r>
              <a:rPr lang="en-US" dirty="0" smtClean="0"/>
              <a:t> </a:t>
            </a:r>
            <a:r>
              <a:rPr lang="en-US" dirty="0" err="1" smtClean="0"/>
              <a:t>një</a:t>
            </a:r>
            <a:r>
              <a:rPr lang="en-US" dirty="0" smtClean="0"/>
              <a:t> </a:t>
            </a:r>
            <a:r>
              <a:rPr lang="en-US" dirty="0" err="1" smtClean="0"/>
              <a:t>imazh</a:t>
            </a:r>
            <a:r>
              <a:rPr lang="en-US" dirty="0" smtClean="0"/>
              <a:t> </a:t>
            </a:r>
            <a:r>
              <a:rPr lang="en-US" dirty="0" err="1" smtClean="0"/>
              <a:t>diskut</a:t>
            </a:r>
            <a:r>
              <a:rPr lang="en-US" dirty="0" smtClean="0"/>
              <a:t> </a:t>
            </a:r>
            <a:r>
              <a:rPr lang="en-US" dirty="0" err="1" smtClean="0"/>
              <a:t>të</a:t>
            </a:r>
            <a:r>
              <a:rPr lang="en-US" dirty="0" smtClean="0"/>
              <a:t> </a:t>
            </a:r>
            <a:r>
              <a:rPr lang="en-US" dirty="0" err="1" smtClean="0"/>
              <a:t>kompjuterit</a:t>
            </a:r>
            <a:r>
              <a:rPr lang="en-US" dirty="0" smtClean="0"/>
              <a:t> </a:t>
            </a:r>
            <a:r>
              <a:rPr lang="en-US" dirty="0" err="1" smtClean="0"/>
              <a:t>për</a:t>
            </a:r>
            <a:r>
              <a:rPr lang="en-US" dirty="0" smtClean="0"/>
              <a:t> </a:t>
            </a:r>
            <a:r>
              <a:rPr lang="en-US" dirty="0" err="1" smtClean="0"/>
              <a:t>të</a:t>
            </a:r>
            <a:r>
              <a:rPr lang="en-US" dirty="0" smtClean="0"/>
              <a:t> </a:t>
            </a:r>
            <a:r>
              <a:rPr lang="en-US" dirty="0" err="1" smtClean="0"/>
              <a:t>kapur</a:t>
            </a:r>
            <a:r>
              <a:rPr lang="en-US" dirty="0" smtClean="0"/>
              <a:t> </a:t>
            </a:r>
            <a:r>
              <a:rPr lang="en-US" dirty="0" err="1" smtClean="0"/>
              <a:t>mundësisht</a:t>
            </a:r>
            <a:r>
              <a:rPr lang="en-US" dirty="0" smtClean="0"/>
              <a:t> </a:t>
            </a:r>
            <a:r>
              <a:rPr lang="en-US" dirty="0" err="1" smtClean="0"/>
              <a:t>të</a:t>
            </a:r>
            <a:r>
              <a:rPr lang="en-US" dirty="0" smtClean="0"/>
              <a:t> </a:t>
            </a:r>
            <a:r>
              <a:rPr lang="en-US" dirty="0" err="1" smtClean="0"/>
              <a:t>dyshuarin</a:t>
            </a:r>
            <a:r>
              <a:rPr lang="en-US" dirty="0" smtClean="0"/>
              <a:t>(t) </a:t>
            </a:r>
            <a:r>
              <a:rPr lang="en-US" dirty="0" err="1" smtClean="0"/>
              <a:t>kryesor</a:t>
            </a:r>
            <a:r>
              <a:rPr lang="en-US" dirty="0" smtClean="0"/>
              <a:t>.</a:t>
            </a:r>
          </a:p>
          <a:p>
            <a:pPr algn="just"/>
            <a:r>
              <a:rPr lang="en-US" dirty="0" err="1" smtClean="0"/>
              <a:t>Trajneri</a:t>
            </a:r>
            <a:r>
              <a:rPr lang="en-US" dirty="0" smtClean="0"/>
              <a:t> </a:t>
            </a:r>
            <a:r>
              <a:rPr lang="en-US" dirty="0" err="1" smtClean="0"/>
              <a:t>mund</a:t>
            </a:r>
            <a:r>
              <a:rPr lang="en-US" dirty="0" smtClean="0"/>
              <a:t> </a:t>
            </a:r>
            <a:r>
              <a:rPr lang="en-US" dirty="0" err="1" smtClean="0"/>
              <a:t>të</a:t>
            </a:r>
            <a:r>
              <a:rPr lang="en-US" dirty="0" smtClean="0"/>
              <a:t> </a:t>
            </a:r>
            <a:r>
              <a:rPr lang="en-US" dirty="0" err="1" smtClean="0"/>
              <a:t>bëjë</a:t>
            </a:r>
            <a:r>
              <a:rPr lang="en-US" dirty="0" smtClean="0"/>
              <a:t> </a:t>
            </a:r>
            <a:r>
              <a:rPr lang="en-US" dirty="0" err="1" smtClean="0"/>
              <a:t>pyetje</a:t>
            </a:r>
            <a:r>
              <a:rPr lang="en-US" dirty="0" smtClean="0"/>
              <a:t> </a:t>
            </a:r>
            <a:r>
              <a:rPr lang="en-US" dirty="0" err="1" smtClean="0"/>
              <a:t>dhe</a:t>
            </a:r>
            <a:r>
              <a:rPr lang="en-US" dirty="0" smtClean="0"/>
              <a:t> </a:t>
            </a:r>
            <a:r>
              <a:rPr lang="en-US" dirty="0" err="1" smtClean="0"/>
              <a:t>të</a:t>
            </a:r>
            <a:r>
              <a:rPr lang="en-US" dirty="0" smtClean="0"/>
              <a:t> </a:t>
            </a:r>
            <a:r>
              <a:rPr lang="en-US" dirty="0" err="1" smtClean="0"/>
              <a:t>shkëmbejë</a:t>
            </a:r>
            <a:r>
              <a:rPr lang="en-US" dirty="0" smtClean="0"/>
              <a:t> </a:t>
            </a:r>
            <a:r>
              <a:rPr lang="en-US" dirty="0" err="1" smtClean="0"/>
              <a:t>përvojën</a:t>
            </a:r>
            <a:r>
              <a:rPr lang="en-US" dirty="0" smtClean="0"/>
              <a:t> me </a:t>
            </a:r>
            <a:r>
              <a:rPr lang="en-US" dirty="0" err="1" smtClean="0"/>
              <a:t>audiencën</a:t>
            </a:r>
            <a:r>
              <a:rPr lang="en-US" dirty="0" smtClean="0"/>
              <a:t> </a:t>
            </a:r>
            <a:r>
              <a:rPr lang="en-US" dirty="0" err="1" smtClean="0"/>
              <a:t>nëse</a:t>
            </a:r>
            <a:r>
              <a:rPr lang="en-US" dirty="0" smtClean="0"/>
              <a:t> </a:t>
            </a:r>
            <a:r>
              <a:rPr lang="en-US" dirty="0" err="1" smtClean="0"/>
              <a:t>legjislacioni</a:t>
            </a:r>
            <a:r>
              <a:rPr lang="en-US" dirty="0" smtClean="0"/>
              <a:t> </a:t>
            </a:r>
            <a:r>
              <a:rPr lang="en-US" dirty="0" err="1" smtClean="0"/>
              <a:t>i</a:t>
            </a:r>
            <a:r>
              <a:rPr lang="en-US" dirty="0" smtClean="0"/>
              <a:t> </a:t>
            </a:r>
            <a:r>
              <a:rPr lang="en-US" dirty="0" err="1" smtClean="0"/>
              <a:t>tyre</a:t>
            </a:r>
            <a:r>
              <a:rPr lang="en-US" dirty="0" smtClean="0"/>
              <a:t> </a:t>
            </a:r>
            <a:r>
              <a:rPr lang="en-US" dirty="0" err="1" smtClean="0"/>
              <a:t>i</a:t>
            </a:r>
            <a:r>
              <a:rPr lang="en-US" dirty="0" smtClean="0"/>
              <a:t> </a:t>
            </a:r>
            <a:r>
              <a:rPr lang="en-US" dirty="0" err="1" smtClean="0"/>
              <a:t>lejon</a:t>
            </a:r>
            <a:r>
              <a:rPr lang="en-US" dirty="0" smtClean="0"/>
              <a:t> </a:t>
            </a:r>
            <a:r>
              <a:rPr lang="en-US" dirty="0" err="1" smtClean="0"/>
              <a:t>atyre</a:t>
            </a:r>
            <a:r>
              <a:rPr lang="en-US" dirty="0" smtClean="0"/>
              <a:t> </a:t>
            </a:r>
            <a:r>
              <a:rPr lang="en-US" dirty="0" err="1" smtClean="0"/>
              <a:t>të</a:t>
            </a:r>
            <a:r>
              <a:rPr lang="en-US" dirty="0" smtClean="0"/>
              <a:t> </a:t>
            </a:r>
            <a:r>
              <a:rPr lang="en-US" dirty="0" err="1" smtClean="0"/>
              <a:t>nxjerrin</a:t>
            </a:r>
            <a:r>
              <a:rPr lang="en-US" dirty="0" smtClean="0"/>
              <a:t> </a:t>
            </a:r>
            <a:r>
              <a:rPr lang="en-US" dirty="0" err="1" smtClean="0"/>
              <a:t>një</a:t>
            </a:r>
            <a:r>
              <a:rPr lang="en-US" dirty="0" smtClean="0"/>
              <a:t> </a:t>
            </a:r>
            <a:r>
              <a:rPr lang="en-US" dirty="0" err="1" smtClean="0"/>
              <a:t>urdhër</a:t>
            </a:r>
            <a:r>
              <a:rPr lang="en-US" dirty="0" smtClean="0"/>
              <a:t> </a:t>
            </a:r>
            <a:r>
              <a:rPr lang="en-US" dirty="0" err="1" smtClean="0"/>
              <a:t>për</a:t>
            </a:r>
            <a:r>
              <a:rPr lang="en-US" dirty="0" smtClean="0"/>
              <a:t> </a:t>
            </a:r>
            <a:r>
              <a:rPr lang="en-US" dirty="0" err="1" smtClean="0"/>
              <a:t>bërjen</a:t>
            </a:r>
            <a:r>
              <a:rPr lang="en-US" dirty="0" smtClean="0"/>
              <a:t> e </a:t>
            </a:r>
            <a:r>
              <a:rPr lang="en-US" dirty="0" err="1" smtClean="0"/>
              <a:t>imazhit</a:t>
            </a:r>
            <a:r>
              <a:rPr lang="en-US" baseline="0" dirty="0" smtClean="0"/>
              <a:t> </a:t>
            </a:r>
            <a:r>
              <a:rPr lang="en-US" baseline="0" dirty="0" err="1" smtClean="0"/>
              <a:t>të</a:t>
            </a:r>
            <a:r>
              <a:rPr lang="en-US" dirty="0" smtClean="0"/>
              <a:t> </a:t>
            </a:r>
            <a:r>
              <a:rPr lang="en-US" dirty="0" err="1" smtClean="0"/>
              <a:t>të</a:t>
            </a:r>
            <a:r>
              <a:rPr lang="en-US" dirty="0" smtClean="0"/>
              <a:t> </a:t>
            </a:r>
            <a:r>
              <a:rPr lang="en-US" dirty="0" err="1" smtClean="0"/>
              <a:t>dhënave</a:t>
            </a:r>
            <a:r>
              <a:rPr lang="en-US" dirty="0" smtClean="0"/>
              <a:t> </a:t>
            </a:r>
            <a:r>
              <a:rPr lang="en-US" dirty="0" err="1" smtClean="0"/>
              <a:t>në</a:t>
            </a:r>
            <a:r>
              <a:rPr lang="en-US" dirty="0" smtClean="0"/>
              <a:t> </a:t>
            </a:r>
            <a:r>
              <a:rPr lang="en-US" dirty="0" err="1" smtClean="0"/>
              <a:t>serverin</a:t>
            </a:r>
            <a:r>
              <a:rPr lang="en-US" dirty="0" smtClean="0"/>
              <a:t> e </a:t>
            </a:r>
            <a:r>
              <a:rPr lang="en-US" dirty="0" err="1" smtClean="0"/>
              <a:t>largët</a:t>
            </a:r>
            <a:r>
              <a:rPr lang="en-US" dirty="0" smtClean="0"/>
              <a:t> </a:t>
            </a:r>
            <a:r>
              <a:rPr lang="en-US" dirty="0" err="1" smtClean="0"/>
              <a:t>edhe</a:t>
            </a:r>
            <a:r>
              <a:rPr lang="en-US" dirty="0" smtClean="0"/>
              <a:t> </a:t>
            </a:r>
            <a:r>
              <a:rPr lang="en-US" dirty="0" err="1" smtClean="0"/>
              <a:t>nëse</a:t>
            </a:r>
            <a:r>
              <a:rPr lang="en-US" dirty="0" smtClean="0"/>
              <a:t> </a:t>
            </a:r>
            <a:r>
              <a:rPr lang="en-US" dirty="0" err="1" smtClean="0"/>
              <a:t>nuk</a:t>
            </a:r>
            <a:r>
              <a:rPr lang="en-US" dirty="0" smtClean="0"/>
              <a:t> </a:t>
            </a:r>
            <a:r>
              <a:rPr lang="en-US" dirty="0" err="1" smtClean="0"/>
              <a:t>është</a:t>
            </a:r>
            <a:r>
              <a:rPr lang="en-US" dirty="0" smtClean="0"/>
              <a:t> e </a:t>
            </a:r>
            <a:r>
              <a:rPr lang="en-US" dirty="0" err="1" smtClean="0"/>
              <a:t>qartë</a:t>
            </a:r>
            <a:r>
              <a:rPr lang="en-US" dirty="0" smtClean="0"/>
              <a:t> </a:t>
            </a:r>
            <a:r>
              <a:rPr lang="en-US" dirty="0" err="1" smtClean="0"/>
              <a:t>nëse</a:t>
            </a:r>
            <a:r>
              <a:rPr lang="en-US" dirty="0" smtClean="0"/>
              <a:t> </a:t>
            </a:r>
            <a:r>
              <a:rPr lang="en-US" dirty="0" err="1" smtClean="0"/>
              <a:t>serveri</a:t>
            </a:r>
            <a:r>
              <a:rPr lang="en-US" dirty="0" smtClean="0"/>
              <a:t> </a:t>
            </a:r>
            <a:r>
              <a:rPr lang="en-US" dirty="0" err="1" smtClean="0"/>
              <a:t>ndodhet</a:t>
            </a:r>
            <a:r>
              <a:rPr lang="en-US" dirty="0" smtClean="0"/>
              <a:t> </a:t>
            </a:r>
            <a:r>
              <a:rPr lang="en-US" dirty="0" err="1" smtClean="0"/>
              <a:t>fizikisht</a:t>
            </a:r>
            <a:r>
              <a:rPr lang="en-US" dirty="0" smtClean="0"/>
              <a:t> </a:t>
            </a:r>
            <a:r>
              <a:rPr lang="en-US" dirty="0" err="1" smtClean="0"/>
              <a:t>brenda</a:t>
            </a:r>
            <a:r>
              <a:rPr lang="en-US" dirty="0" smtClean="0"/>
              <a:t> </a:t>
            </a:r>
            <a:r>
              <a:rPr lang="en-US" dirty="0" err="1" smtClean="0"/>
              <a:t>territorit</a:t>
            </a:r>
            <a:r>
              <a:rPr lang="en-US" dirty="0" smtClean="0"/>
              <a:t> </a:t>
            </a:r>
            <a:r>
              <a:rPr lang="en-US" dirty="0" err="1" smtClean="0"/>
              <a:t>të</a:t>
            </a:r>
            <a:r>
              <a:rPr lang="en-US" dirty="0" smtClean="0"/>
              <a:t> </a:t>
            </a:r>
            <a:r>
              <a:rPr lang="en-US" dirty="0" err="1" smtClean="0"/>
              <a:t>vendit</a:t>
            </a:r>
            <a:r>
              <a:rPr lang="en-US" dirty="0" smtClean="0"/>
              <a:t> </a:t>
            </a:r>
            <a:r>
              <a:rPr lang="en-US" dirty="0" err="1" smtClean="0"/>
              <a:t>të</a:t>
            </a:r>
            <a:r>
              <a:rPr lang="en-US" dirty="0" smtClean="0"/>
              <a:t> </a:t>
            </a:r>
            <a:r>
              <a:rPr lang="en-US" dirty="0" err="1" smtClean="0"/>
              <a:t>tyre</a:t>
            </a:r>
            <a:r>
              <a:rPr lang="en-US" dirty="0" smtClean="0"/>
              <a:t>.</a:t>
            </a:r>
            <a:r>
              <a:rPr lang="en-US" baseline="0" dirty="0" smtClean="0"/>
              <a:t> </a:t>
            </a:r>
            <a:endParaRPr lang="en-US" dirty="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155</a:t>
            </a:fld>
            <a:endParaRPr lang="en-US"/>
          </a:p>
        </p:txBody>
      </p:sp>
    </p:spTree>
    <p:extLst>
      <p:ext uri="{BB962C8B-B14F-4D97-AF65-F5344CB8AC3E}">
        <p14:creationId xmlns:p14="http://schemas.microsoft.com/office/powerpoint/2010/main" val="196093807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kërkojë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identifikojë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rastet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përkatëse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nga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rajoni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cilin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zhvillohet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kursi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përdorë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ato</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shembuj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fund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sesionit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inkurajojë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pjesëmarrësit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ndajnë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njohuritë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përvojën</a:t>
            </a:r>
            <a:r>
              <a:rPr lang="en-GB" sz="1200" kern="1200" dirty="0" smtClean="0">
                <a:solidFill>
                  <a:schemeClr val="tx1"/>
                </a:solidFill>
                <a:latin typeface="+mn-lt"/>
                <a:ea typeface="+mn-ea"/>
                <a:cs typeface="+mn-cs"/>
              </a:rPr>
              <a:t> e tyre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lidhje</a:t>
            </a:r>
            <a:r>
              <a:rPr lang="en-GB" sz="1200" kern="1200" dirty="0" smtClean="0">
                <a:solidFill>
                  <a:schemeClr val="tx1"/>
                </a:solidFill>
                <a:latin typeface="+mn-lt"/>
                <a:ea typeface="+mn-ea"/>
                <a:cs typeface="+mn-cs"/>
              </a:rPr>
              <a:t> me </a:t>
            </a:r>
            <a:r>
              <a:rPr lang="en-GB" sz="1200" kern="1200" dirty="0" err="1" smtClean="0">
                <a:solidFill>
                  <a:schemeClr val="tx1"/>
                </a:solidFill>
                <a:latin typeface="+mn-lt"/>
                <a:ea typeface="+mn-ea"/>
                <a:cs typeface="+mn-cs"/>
              </a:rPr>
              <a:t>krimet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internet.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156</a:t>
            </a:fld>
            <a:endParaRPr lang="en-US"/>
          </a:p>
        </p:txBody>
      </p:sp>
    </p:spTree>
    <p:extLst>
      <p:ext uri="{BB962C8B-B14F-4D97-AF65-F5344CB8AC3E}">
        <p14:creationId xmlns:p14="http://schemas.microsoft.com/office/powerpoint/2010/main" val="341918861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fontAlgn="auto">
              <a:spcBef>
                <a:spcPts val="0"/>
              </a:spcBef>
              <a:spcAft>
                <a:spcPts val="0"/>
              </a:spcAft>
              <a:defRPr/>
            </a:pPr>
            <a:r>
              <a:rPr lang="en-US" dirty="0" smtClean="0"/>
              <a:t>I </a:t>
            </a:r>
            <a:r>
              <a:rPr lang="en-US" dirty="0" err="1" smtClean="0"/>
              <a:t>dashur</a:t>
            </a:r>
            <a:r>
              <a:rPr lang="en-US" dirty="0" smtClean="0"/>
              <a:t> </a:t>
            </a:r>
            <a:r>
              <a:rPr lang="en-US" dirty="0" err="1" smtClean="0"/>
              <a:t>Zotëri</a:t>
            </a:r>
            <a:r>
              <a:rPr lang="en-US" dirty="0" smtClean="0"/>
              <a:t>,  </a:t>
            </a:r>
          </a:p>
          <a:p>
            <a:pPr algn="just" fontAlgn="auto">
              <a:spcBef>
                <a:spcPts val="0"/>
              </a:spcBef>
              <a:spcAft>
                <a:spcPts val="0"/>
              </a:spcAft>
              <a:defRPr/>
            </a:pPr>
            <a:r>
              <a:rPr lang="en-US" dirty="0" err="1" smtClean="0"/>
              <a:t>Më</a:t>
            </a:r>
            <a:r>
              <a:rPr lang="en-US" dirty="0" smtClean="0"/>
              <a:t> </a:t>
            </a:r>
            <a:r>
              <a:rPr lang="en-US" dirty="0" err="1" smtClean="0"/>
              <a:t>falni</a:t>
            </a:r>
            <a:r>
              <a:rPr lang="en-US" dirty="0" smtClean="0"/>
              <a:t> </a:t>
            </a:r>
            <a:r>
              <a:rPr lang="en-US" dirty="0" err="1" smtClean="0"/>
              <a:t>që</a:t>
            </a:r>
            <a:r>
              <a:rPr lang="en-US" dirty="0" smtClean="0"/>
              <a:t> e </a:t>
            </a:r>
            <a:r>
              <a:rPr lang="en-US" dirty="0" err="1" smtClean="0"/>
              <a:t>filloj</a:t>
            </a:r>
            <a:r>
              <a:rPr lang="en-US" dirty="0" smtClean="0"/>
              <a:t> </a:t>
            </a:r>
            <a:r>
              <a:rPr lang="en-US" dirty="0" err="1" smtClean="0"/>
              <a:t>këtë</a:t>
            </a:r>
            <a:r>
              <a:rPr lang="en-US" dirty="0" smtClean="0"/>
              <a:t> </a:t>
            </a:r>
            <a:r>
              <a:rPr lang="en-US" dirty="0" err="1" smtClean="0"/>
              <a:t>propozim</a:t>
            </a:r>
            <a:r>
              <a:rPr lang="en-US" dirty="0" smtClean="0"/>
              <a:t> </a:t>
            </a:r>
            <a:r>
              <a:rPr lang="en-US" dirty="0" err="1" smtClean="0"/>
              <a:t>të</a:t>
            </a:r>
            <a:r>
              <a:rPr lang="en-US" dirty="0" smtClean="0"/>
              <a:t> </a:t>
            </a:r>
            <a:r>
              <a:rPr lang="en-US" dirty="0" err="1" smtClean="0"/>
              <a:t>mirë</a:t>
            </a:r>
            <a:r>
              <a:rPr lang="en-US" dirty="0" smtClean="0"/>
              <a:t> </a:t>
            </a:r>
            <a:r>
              <a:rPr lang="en-US" dirty="0" err="1" smtClean="0"/>
              <a:t>kështu</a:t>
            </a:r>
            <a:r>
              <a:rPr lang="en-US" dirty="0" smtClean="0"/>
              <a:t> </a:t>
            </a:r>
            <a:r>
              <a:rPr lang="en-US" dirty="0" err="1" smtClean="0"/>
              <a:t>sepse</a:t>
            </a:r>
            <a:r>
              <a:rPr lang="en-US" dirty="0" smtClean="0"/>
              <a:t> </a:t>
            </a:r>
            <a:r>
              <a:rPr lang="en-US" dirty="0" err="1" smtClean="0"/>
              <a:t>mund</a:t>
            </a:r>
            <a:r>
              <a:rPr lang="en-US" dirty="0" smtClean="0"/>
              <a:t> </a:t>
            </a:r>
            <a:r>
              <a:rPr lang="en-US" dirty="0" err="1" smtClean="0"/>
              <a:t>të</a:t>
            </a:r>
            <a:r>
              <a:rPr lang="en-US" dirty="0" smtClean="0"/>
              <a:t> </a:t>
            </a:r>
            <a:r>
              <a:rPr lang="en-US" dirty="0" err="1" smtClean="0"/>
              <a:t>jetë</a:t>
            </a:r>
            <a:r>
              <a:rPr lang="en-US" dirty="0" smtClean="0"/>
              <a:t> </a:t>
            </a:r>
            <a:r>
              <a:rPr lang="en-US" dirty="0" err="1" smtClean="0"/>
              <a:t>suprizë</a:t>
            </a:r>
            <a:r>
              <a:rPr lang="en-US" dirty="0" smtClean="0"/>
              <a:t> </a:t>
            </a:r>
            <a:r>
              <a:rPr lang="en-US" dirty="0" err="1" smtClean="0"/>
              <a:t>për</a:t>
            </a:r>
            <a:r>
              <a:rPr lang="en-US" dirty="0" smtClean="0"/>
              <a:t> </a:t>
            </a:r>
            <a:r>
              <a:rPr lang="en-US" dirty="0" err="1" smtClean="0"/>
              <a:t>ju</a:t>
            </a:r>
            <a:r>
              <a:rPr lang="en-US" dirty="0" smtClean="0"/>
              <a:t>. </a:t>
            </a:r>
            <a:r>
              <a:rPr lang="en-US" dirty="0" err="1" smtClean="0"/>
              <a:t>Quhem</a:t>
            </a:r>
            <a:r>
              <a:rPr lang="en-US" dirty="0" smtClean="0"/>
              <a:t> </a:t>
            </a:r>
            <a:r>
              <a:rPr lang="en-US" dirty="0" err="1" smtClean="0"/>
              <a:t>Yuvraj</a:t>
            </a:r>
            <a:r>
              <a:rPr lang="en-US" dirty="0" smtClean="0"/>
              <a:t> Kailash </a:t>
            </a:r>
            <a:r>
              <a:rPr lang="en-US" dirty="0" err="1" smtClean="0"/>
              <a:t>lindur</a:t>
            </a:r>
            <a:r>
              <a:rPr lang="en-US" dirty="0" smtClean="0"/>
              <a:t> </a:t>
            </a:r>
            <a:r>
              <a:rPr lang="en-US" dirty="0" err="1" smtClean="0"/>
              <a:t>në</a:t>
            </a:r>
            <a:r>
              <a:rPr lang="en-US" dirty="0" smtClean="0"/>
              <a:t> Nepal </a:t>
            </a:r>
            <a:r>
              <a:rPr lang="en-US" dirty="0" err="1" smtClean="0"/>
              <a:t>dhe</a:t>
            </a:r>
            <a:r>
              <a:rPr lang="en-US" dirty="0" smtClean="0"/>
              <a:t> jam </a:t>
            </a:r>
            <a:r>
              <a:rPr lang="en-US" dirty="0" err="1" smtClean="0"/>
              <a:t>avokat</a:t>
            </a:r>
            <a:r>
              <a:rPr lang="en-US" dirty="0" smtClean="0"/>
              <a:t> </a:t>
            </a:r>
            <a:r>
              <a:rPr lang="en-US" dirty="0" err="1" smtClean="0"/>
              <a:t>i</a:t>
            </a:r>
            <a:r>
              <a:rPr lang="en-US" dirty="0" smtClean="0"/>
              <a:t> </a:t>
            </a:r>
            <a:r>
              <a:rPr lang="en-US" dirty="0" err="1" smtClean="0"/>
              <a:t>mbretit</a:t>
            </a:r>
            <a:r>
              <a:rPr lang="en-US" dirty="0" smtClean="0"/>
              <a:t> </a:t>
            </a:r>
            <a:r>
              <a:rPr lang="en-US" dirty="0" err="1" smtClean="0"/>
              <a:t>të</a:t>
            </a:r>
            <a:r>
              <a:rPr lang="en-US" dirty="0" smtClean="0"/>
              <a:t> </a:t>
            </a:r>
            <a:r>
              <a:rPr lang="en-US" dirty="0" err="1" smtClean="0"/>
              <a:t>vdekur</a:t>
            </a:r>
            <a:r>
              <a:rPr lang="en-US" dirty="0" smtClean="0"/>
              <a:t> </a:t>
            </a:r>
            <a:r>
              <a:rPr lang="en-US" dirty="0" err="1" smtClean="0"/>
              <a:t>të</a:t>
            </a:r>
            <a:r>
              <a:rPr lang="en-US" dirty="0" smtClean="0"/>
              <a:t> </a:t>
            </a:r>
            <a:r>
              <a:rPr lang="en-US" dirty="0" err="1" smtClean="0"/>
              <a:t>Nepalit</a:t>
            </a:r>
            <a:r>
              <a:rPr lang="en-US" dirty="0" smtClean="0"/>
              <a:t>, </a:t>
            </a:r>
            <a:r>
              <a:rPr lang="en-US" dirty="0" err="1" smtClean="0"/>
              <a:t>që</a:t>
            </a:r>
            <a:r>
              <a:rPr lang="en-US" dirty="0" smtClean="0"/>
              <a:t> </a:t>
            </a:r>
            <a:r>
              <a:rPr lang="en-US" dirty="0" err="1" smtClean="0"/>
              <a:t>vdiq</a:t>
            </a:r>
            <a:r>
              <a:rPr lang="en-US" dirty="0" smtClean="0"/>
              <a:t> </a:t>
            </a:r>
            <a:r>
              <a:rPr lang="en-US" dirty="0" err="1" smtClean="0"/>
              <a:t>si</a:t>
            </a:r>
            <a:r>
              <a:rPr lang="en-US" dirty="0" smtClean="0"/>
              <a:t> </a:t>
            </a:r>
            <a:r>
              <a:rPr lang="en-US" dirty="0" err="1" smtClean="0"/>
              <a:t>rezultat</a:t>
            </a:r>
            <a:r>
              <a:rPr lang="en-US" dirty="0" smtClean="0"/>
              <a:t> </a:t>
            </a:r>
            <a:r>
              <a:rPr lang="en-US" dirty="0" err="1" smtClean="0"/>
              <a:t>i</a:t>
            </a:r>
            <a:r>
              <a:rPr lang="en-US" dirty="0" smtClean="0"/>
              <a:t> </a:t>
            </a:r>
            <a:r>
              <a:rPr lang="en-US" dirty="0" err="1" smtClean="0"/>
              <a:t>një</a:t>
            </a:r>
            <a:r>
              <a:rPr lang="en-US" dirty="0" smtClean="0"/>
              <a:t> </a:t>
            </a:r>
            <a:r>
              <a:rPr lang="en-US" dirty="0" err="1" smtClean="0"/>
              <a:t>grindjeje</a:t>
            </a:r>
            <a:r>
              <a:rPr lang="en-US" dirty="0" smtClean="0"/>
              <a:t> </a:t>
            </a:r>
            <a:r>
              <a:rPr lang="en-US" dirty="0" err="1" smtClean="0"/>
              <a:t>ndërmjet</a:t>
            </a:r>
            <a:r>
              <a:rPr lang="en-US" dirty="0" smtClean="0"/>
              <a:t> </a:t>
            </a:r>
            <a:r>
              <a:rPr lang="en-US" dirty="0" err="1" smtClean="0"/>
              <a:t>tij</a:t>
            </a:r>
            <a:r>
              <a:rPr lang="en-US" dirty="0" smtClean="0"/>
              <a:t> </a:t>
            </a:r>
            <a:r>
              <a:rPr lang="en-US" dirty="0" err="1" smtClean="0"/>
              <a:t>dhe</a:t>
            </a:r>
            <a:r>
              <a:rPr lang="en-US" dirty="0" smtClean="0"/>
              <a:t> </a:t>
            </a:r>
            <a:r>
              <a:rPr lang="en-US" dirty="0" err="1" smtClean="0"/>
              <a:t>familjes</a:t>
            </a:r>
            <a:r>
              <a:rPr lang="en-US" dirty="0" smtClean="0"/>
              <a:t> </a:t>
            </a:r>
            <a:r>
              <a:rPr lang="en-US" dirty="0" err="1" smtClean="0"/>
              <a:t>së</a:t>
            </a:r>
            <a:r>
              <a:rPr lang="en-US" dirty="0" smtClean="0"/>
              <a:t> </a:t>
            </a:r>
            <a:r>
              <a:rPr lang="en-US" dirty="0" err="1" smtClean="0"/>
              <a:t>tij</a:t>
            </a:r>
            <a:r>
              <a:rPr lang="en-US" dirty="0" smtClean="0"/>
              <a:t>, </a:t>
            </a:r>
            <a:r>
              <a:rPr lang="en-US" dirty="0" err="1" smtClean="0"/>
              <a:t>sepse</a:t>
            </a:r>
            <a:r>
              <a:rPr lang="en-US" dirty="0" smtClean="0"/>
              <a:t> </a:t>
            </a:r>
            <a:r>
              <a:rPr lang="en-US" dirty="0" err="1" smtClean="0"/>
              <a:t>ata</a:t>
            </a:r>
            <a:r>
              <a:rPr lang="en-US" dirty="0" smtClean="0"/>
              <a:t> </a:t>
            </a:r>
            <a:r>
              <a:rPr lang="en-US" dirty="0" err="1" smtClean="0"/>
              <a:t>ishin</a:t>
            </a:r>
            <a:r>
              <a:rPr lang="en-US" dirty="0" smtClean="0"/>
              <a:t> </a:t>
            </a:r>
            <a:r>
              <a:rPr lang="en-US" dirty="0" err="1" smtClean="0"/>
              <a:t>në</a:t>
            </a:r>
            <a:r>
              <a:rPr lang="en-US" dirty="0" smtClean="0"/>
              <a:t> </a:t>
            </a:r>
            <a:r>
              <a:rPr lang="en-US" dirty="0" err="1" smtClean="0"/>
              <a:t>kundërshtim</a:t>
            </a:r>
            <a:r>
              <a:rPr lang="en-US" dirty="0" smtClean="0"/>
              <a:t> </a:t>
            </a:r>
            <a:r>
              <a:rPr lang="en-US" dirty="0" err="1" smtClean="0"/>
              <a:t>që</a:t>
            </a:r>
            <a:r>
              <a:rPr lang="en-US" dirty="0" smtClean="0"/>
              <a:t> </a:t>
            </a:r>
            <a:r>
              <a:rPr lang="en-US" dirty="0" err="1" smtClean="0"/>
              <a:t>ai</a:t>
            </a:r>
            <a:r>
              <a:rPr lang="en-US" dirty="0" smtClean="0"/>
              <a:t> </a:t>
            </a:r>
            <a:r>
              <a:rPr lang="en-US" dirty="0" err="1" smtClean="0"/>
              <a:t>të</a:t>
            </a:r>
            <a:r>
              <a:rPr lang="en-US" dirty="0" smtClean="0"/>
              <a:t> </a:t>
            </a:r>
            <a:r>
              <a:rPr lang="en-US" dirty="0" err="1" smtClean="0"/>
              <a:t>martohej</a:t>
            </a:r>
            <a:r>
              <a:rPr lang="en-US" dirty="0" smtClean="0"/>
              <a:t> me </a:t>
            </a:r>
            <a:r>
              <a:rPr lang="en-US" dirty="0" err="1" smtClean="0"/>
              <a:t>të</a:t>
            </a:r>
            <a:r>
              <a:rPr lang="en-US" dirty="0" smtClean="0"/>
              <a:t> </a:t>
            </a:r>
            <a:r>
              <a:rPr lang="en-US" dirty="0" err="1" smtClean="0"/>
              <a:t>fejuarën</a:t>
            </a:r>
            <a:r>
              <a:rPr lang="en-US" dirty="0" smtClean="0"/>
              <a:t> e </a:t>
            </a:r>
            <a:r>
              <a:rPr lang="en-US" dirty="0" err="1" smtClean="0"/>
              <a:t>tij</a:t>
            </a:r>
            <a:r>
              <a:rPr lang="en-US" dirty="0" smtClean="0"/>
              <a:t>. </a:t>
            </a:r>
            <a:r>
              <a:rPr lang="en-US" dirty="0" err="1" smtClean="0"/>
              <a:t>Juve</a:t>
            </a:r>
            <a:r>
              <a:rPr lang="en-US" dirty="0" smtClean="0"/>
              <a:t> u </a:t>
            </a:r>
            <a:r>
              <a:rPr lang="en-US" dirty="0" err="1" smtClean="0"/>
              <a:t>rekomanduat</a:t>
            </a:r>
            <a:r>
              <a:rPr lang="en-US" dirty="0" smtClean="0"/>
              <a:t> </a:t>
            </a:r>
            <a:r>
              <a:rPr lang="en-US" dirty="0" err="1" smtClean="0"/>
              <a:t>nga</a:t>
            </a:r>
            <a:r>
              <a:rPr lang="en-US" dirty="0" smtClean="0"/>
              <a:t> </a:t>
            </a:r>
            <a:r>
              <a:rPr lang="en-US" dirty="0" err="1" smtClean="0"/>
              <a:t>një</a:t>
            </a:r>
            <a:r>
              <a:rPr lang="en-US" dirty="0" smtClean="0"/>
              <a:t> </a:t>
            </a:r>
            <a:r>
              <a:rPr lang="en-US" dirty="0" err="1" smtClean="0"/>
              <a:t>i</a:t>
            </a:r>
            <a:r>
              <a:rPr lang="en-US" dirty="0" smtClean="0"/>
              <a:t> </a:t>
            </a:r>
            <a:r>
              <a:rPr lang="en-US" dirty="0" err="1" smtClean="0"/>
              <a:t>besuar</a:t>
            </a:r>
            <a:r>
              <a:rPr lang="en-US" dirty="0" smtClean="0"/>
              <a:t> </a:t>
            </a:r>
            <a:r>
              <a:rPr lang="en-US" dirty="0" err="1" smtClean="0"/>
              <a:t>i</a:t>
            </a:r>
            <a:r>
              <a:rPr lang="en-US" dirty="0" smtClean="0"/>
              <a:t> </a:t>
            </a:r>
            <a:r>
              <a:rPr lang="en-US" dirty="0" err="1" smtClean="0"/>
              <a:t>afërt</a:t>
            </a:r>
            <a:r>
              <a:rPr lang="en-US" dirty="0" smtClean="0"/>
              <a:t>, </a:t>
            </a:r>
            <a:r>
              <a:rPr lang="en-US" dirty="0" err="1" smtClean="0"/>
              <a:t>i</a:t>
            </a:r>
            <a:r>
              <a:rPr lang="en-US" dirty="0" smtClean="0"/>
              <a:t> </a:t>
            </a:r>
            <a:r>
              <a:rPr lang="en-US" dirty="0" err="1" smtClean="0"/>
              <a:t>cili</a:t>
            </a:r>
            <a:r>
              <a:rPr lang="en-US" dirty="0" smtClean="0"/>
              <a:t> </a:t>
            </a:r>
            <a:r>
              <a:rPr lang="en-US" dirty="0" err="1" smtClean="0"/>
              <a:t>na</a:t>
            </a:r>
            <a:r>
              <a:rPr lang="en-US" dirty="0" smtClean="0"/>
              <a:t> </a:t>
            </a:r>
            <a:r>
              <a:rPr lang="en-US" dirty="0" err="1" smtClean="0"/>
              <a:t>siguroi</a:t>
            </a:r>
            <a:r>
              <a:rPr lang="en-US" dirty="0" smtClean="0"/>
              <a:t> </a:t>
            </a:r>
            <a:r>
              <a:rPr lang="en-US" dirty="0" err="1" smtClean="0"/>
              <a:t>për</a:t>
            </a:r>
            <a:r>
              <a:rPr lang="en-US" dirty="0" smtClean="0"/>
              <a:t> </a:t>
            </a:r>
            <a:r>
              <a:rPr lang="en-US" dirty="0" err="1" smtClean="0"/>
              <a:t>aftësitë</a:t>
            </a:r>
            <a:r>
              <a:rPr lang="en-US" dirty="0" smtClean="0"/>
              <a:t> </a:t>
            </a:r>
            <a:r>
              <a:rPr lang="en-US" dirty="0" err="1" smtClean="0"/>
              <a:t>dhe</a:t>
            </a:r>
            <a:r>
              <a:rPr lang="en-US" dirty="0" smtClean="0"/>
              <a:t> </a:t>
            </a:r>
            <a:r>
              <a:rPr lang="en-US" dirty="0" err="1" smtClean="0"/>
              <a:t>mundësitë</a:t>
            </a:r>
            <a:r>
              <a:rPr lang="en-US" dirty="0" smtClean="0"/>
              <a:t> </a:t>
            </a:r>
            <a:r>
              <a:rPr lang="en-US" dirty="0" err="1" smtClean="0"/>
              <a:t>tuaja</a:t>
            </a:r>
            <a:r>
              <a:rPr lang="en-US" dirty="0" smtClean="0"/>
              <a:t> </a:t>
            </a:r>
            <a:r>
              <a:rPr lang="en-US" dirty="0" err="1" smtClean="0"/>
              <a:t>për</a:t>
            </a:r>
            <a:r>
              <a:rPr lang="en-US" dirty="0" smtClean="0"/>
              <a:t> </a:t>
            </a:r>
            <a:r>
              <a:rPr lang="en-US" dirty="0" err="1" smtClean="0"/>
              <a:t>të</a:t>
            </a:r>
            <a:r>
              <a:rPr lang="en-US" dirty="0" smtClean="0"/>
              <a:t> </a:t>
            </a:r>
            <a:r>
              <a:rPr lang="en-US" dirty="0" err="1" smtClean="0"/>
              <a:t>na</a:t>
            </a:r>
            <a:r>
              <a:rPr lang="en-US" dirty="0" smtClean="0"/>
              <a:t> </a:t>
            </a:r>
            <a:r>
              <a:rPr lang="en-US" dirty="0" err="1" smtClean="0"/>
              <a:t>ndihmuar</a:t>
            </a:r>
            <a:r>
              <a:rPr lang="en-US" dirty="0" smtClean="0"/>
              <a:t>. Ne </a:t>
            </a:r>
            <a:r>
              <a:rPr lang="en-US" dirty="0" err="1" smtClean="0"/>
              <a:t>kërkojmë</a:t>
            </a:r>
            <a:r>
              <a:rPr lang="en-US" dirty="0" smtClean="0"/>
              <a:t> </a:t>
            </a:r>
            <a:r>
              <a:rPr lang="en-US" dirty="0" err="1" smtClean="0"/>
              <a:t>ndihmën</a:t>
            </a:r>
            <a:r>
              <a:rPr lang="en-US" dirty="0" smtClean="0"/>
              <a:t> e </a:t>
            </a:r>
            <a:r>
              <a:rPr lang="en-US" dirty="0" err="1" smtClean="0"/>
              <a:t>dikut</a:t>
            </a:r>
            <a:r>
              <a:rPr lang="en-US" dirty="0" smtClean="0"/>
              <a:t> </a:t>
            </a:r>
            <a:r>
              <a:rPr lang="en-US" dirty="0" err="1" smtClean="0"/>
              <a:t>që</a:t>
            </a:r>
            <a:r>
              <a:rPr lang="en-US" dirty="0" smtClean="0"/>
              <a:t> </a:t>
            </a:r>
            <a:r>
              <a:rPr lang="en-US" dirty="0" err="1" smtClean="0"/>
              <a:t>është</a:t>
            </a:r>
            <a:r>
              <a:rPr lang="en-US" dirty="0" smtClean="0"/>
              <a:t> </a:t>
            </a:r>
            <a:r>
              <a:rPr lang="en-US" dirty="0" err="1" smtClean="0"/>
              <a:t>realisht</a:t>
            </a:r>
            <a:r>
              <a:rPr lang="en-US" dirty="0" smtClean="0"/>
              <a:t> </a:t>
            </a:r>
            <a:r>
              <a:rPr lang="en-US" dirty="0" err="1" smtClean="0"/>
              <a:t>i</a:t>
            </a:r>
            <a:r>
              <a:rPr lang="en-US" dirty="0" smtClean="0"/>
              <a:t> </a:t>
            </a:r>
            <a:r>
              <a:rPr lang="en-US" dirty="0" err="1" smtClean="0"/>
              <a:t>interesuar</a:t>
            </a:r>
            <a:r>
              <a:rPr lang="en-US" dirty="0" smtClean="0"/>
              <a:t> </a:t>
            </a:r>
            <a:r>
              <a:rPr lang="en-US" dirty="0" err="1" smtClean="0"/>
              <a:t>të</a:t>
            </a:r>
            <a:r>
              <a:rPr lang="en-US" dirty="0" smtClean="0"/>
              <a:t> </a:t>
            </a:r>
            <a:r>
              <a:rPr lang="en-US" dirty="0" err="1" smtClean="0"/>
              <a:t>hyjë</a:t>
            </a:r>
            <a:r>
              <a:rPr lang="en-US" dirty="0" smtClean="0"/>
              <a:t> </a:t>
            </a:r>
            <a:r>
              <a:rPr lang="en-US" dirty="0" err="1" smtClean="0"/>
              <a:t>në</a:t>
            </a:r>
            <a:r>
              <a:rPr lang="en-US" dirty="0" smtClean="0"/>
              <a:t> </a:t>
            </a:r>
            <a:r>
              <a:rPr lang="en-US" dirty="0" err="1" smtClean="0"/>
              <a:t>marrëdhënie</a:t>
            </a:r>
            <a:r>
              <a:rPr lang="en-US" dirty="0" smtClean="0"/>
              <a:t> </a:t>
            </a:r>
            <a:r>
              <a:rPr lang="en-US" dirty="0" err="1" smtClean="0"/>
              <a:t>biznesi</a:t>
            </a:r>
            <a:r>
              <a:rPr lang="en-US" dirty="0" smtClean="0"/>
              <a:t> me ne me </a:t>
            </a:r>
            <a:r>
              <a:rPr lang="en-US" dirty="0" err="1" smtClean="0"/>
              <a:t>një</a:t>
            </a:r>
            <a:r>
              <a:rPr lang="en-US" dirty="0" smtClean="0"/>
              <a:t> </a:t>
            </a:r>
            <a:r>
              <a:rPr lang="en-US" dirty="0" err="1" smtClean="0"/>
              <a:t>afat</a:t>
            </a:r>
            <a:r>
              <a:rPr lang="en-US" dirty="0" smtClean="0"/>
              <a:t> </a:t>
            </a:r>
            <a:r>
              <a:rPr lang="en-US" dirty="0" err="1" smtClean="0"/>
              <a:t>të</a:t>
            </a:r>
            <a:r>
              <a:rPr lang="en-US" dirty="0" smtClean="0"/>
              <a:t> </a:t>
            </a:r>
            <a:r>
              <a:rPr lang="en-US" dirty="0" err="1" smtClean="0"/>
              <a:t>gjatë</a:t>
            </a:r>
            <a:r>
              <a:rPr lang="en-US" dirty="0" smtClean="0"/>
              <a:t>, </a:t>
            </a:r>
            <a:r>
              <a:rPr lang="en-US" dirty="0" err="1" smtClean="0"/>
              <a:t>dhe</a:t>
            </a:r>
            <a:r>
              <a:rPr lang="en-US" dirty="0" smtClean="0"/>
              <a:t> </a:t>
            </a:r>
            <a:r>
              <a:rPr lang="en-US" dirty="0" err="1" smtClean="0"/>
              <a:t>gadishmërinë</a:t>
            </a:r>
            <a:r>
              <a:rPr lang="en-US" dirty="0" smtClean="0"/>
              <a:t> e </a:t>
            </a:r>
            <a:r>
              <a:rPr lang="en-US" dirty="0" err="1" smtClean="0"/>
              <a:t>një</a:t>
            </a:r>
            <a:r>
              <a:rPr lang="en-US" dirty="0" smtClean="0"/>
              <a:t> </a:t>
            </a:r>
            <a:r>
              <a:rPr lang="en-US" dirty="0" err="1" smtClean="0"/>
              <a:t>zemre</a:t>
            </a:r>
            <a:r>
              <a:rPr lang="en-US" dirty="0" smtClean="0"/>
              <a:t> </a:t>
            </a:r>
            <a:r>
              <a:rPr lang="en-US" dirty="0" err="1" smtClean="0"/>
              <a:t>të</a:t>
            </a:r>
            <a:r>
              <a:rPr lang="en-US" dirty="0" smtClean="0"/>
              <a:t> </a:t>
            </a:r>
            <a:r>
              <a:rPr lang="en-US" dirty="0" err="1" smtClean="0"/>
              <a:t>mirë</a:t>
            </a:r>
            <a:r>
              <a:rPr lang="en-US" dirty="0" smtClean="0"/>
              <a:t> </a:t>
            </a:r>
            <a:r>
              <a:rPr lang="en-US" dirty="0" err="1" smtClean="0"/>
              <a:t>për</a:t>
            </a:r>
            <a:r>
              <a:rPr lang="en-US" dirty="0" smtClean="0"/>
              <a:t> </a:t>
            </a:r>
            <a:r>
              <a:rPr lang="en-US" dirty="0" err="1" smtClean="0"/>
              <a:t>të</a:t>
            </a:r>
            <a:r>
              <a:rPr lang="en-US" dirty="0" smtClean="0"/>
              <a:t> </a:t>
            </a:r>
            <a:r>
              <a:rPr lang="en-US" dirty="0" err="1" smtClean="0"/>
              <a:t>ndihmuar</a:t>
            </a:r>
            <a:r>
              <a:rPr lang="en-US" dirty="0" smtClean="0"/>
              <a:t>.  </a:t>
            </a:r>
          </a:p>
          <a:p>
            <a:pPr algn="just" fontAlgn="auto">
              <a:spcBef>
                <a:spcPts val="0"/>
              </a:spcBef>
              <a:spcAft>
                <a:spcPts val="0"/>
              </a:spcAft>
              <a:defRPr/>
            </a:pPr>
            <a:r>
              <a:rPr lang="en-US" dirty="0" err="1" smtClean="0"/>
              <a:t>Nëse</a:t>
            </a:r>
            <a:r>
              <a:rPr lang="en-US" dirty="0" smtClean="0"/>
              <a:t> </a:t>
            </a:r>
            <a:r>
              <a:rPr lang="en-US" dirty="0" err="1" smtClean="0"/>
              <a:t>jeni</a:t>
            </a:r>
            <a:r>
              <a:rPr lang="en-US" dirty="0" smtClean="0"/>
              <a:t> </a:t>
            </a:r>
            <a:r>
              <a:rPr lang="en-US" dirty="0" err="1" smtClean="0"/>
              <a:t>i</a:t>
            </a:r>
            <a:r>
              <a:rPr lang="en-US" dirty="0" smtClean="0"/>
              <a:t> </a:t>
            </a:r>
            <a:r>
              <a:rPr lang="en-US" dirty="0" err="1" smtClean="0"/>
              <a:t>njohur</a:t>
            </a:r>
            <a:r>
              <a:rPr lang="en-US" dirty="0" smtClean="0"/>
              <a:t> me </a:t>
            </a:r>
            <a:r>
              <a:rPr lang="en-US" dirty="0" err="1" smtClean="0"/>
              <a:t>ngjarjet</a:t>
            </a:r>
            <a:r>
              <a:rPr lang="en-US" dirty="0" smtClean="0"/>
              <a:t> </a:t>
            </a:r>
            <a:r>
              <a:rPr lang="en-US" dirty="0" err="1" smtClean="0"/>
              <a:t>në</a:t>
            </a:r>
            <a:r>
              <a:rPr lang="en-US" dirty="0" smtClean="0"/>
              <a:t> Nepal </a:t>
            </a:r>
            <a:r>
              <a:rPr lang="en-US" dirty="0" err="1" smtClean="0"/>
              <a:t>në</a:t>
            </a:r>
            <a:r>
              <a:rPr lang="en-US" dirty="0" smtClean="0"/>
              <a:t> Maj/Qershor </a:t>
            </a:r>
            <a:r>
              <a:rPr lang="en-US" dirty="0" err="1" smtClean="0"/>
              <a:t>të</a:t>
            </a:r>
            <a:r>
              <a:rPr lang="en-US" dirty="0" smtClean="0"/>
              <a:t> </a:t>
            </a:r>
            <a:r>
              <a:rPr lang="en-US" dirty="0" err="1" smtClean="0"/>
              <a:t>vitit</a:t>
            </a:r>
            <a:r>
              <a:rPr lang="en-US" dirty="0" smtClean="0"/>
              <a:t> </a:t>
            </a:r>
            <a:r>
              <a:rPr lang="en-US" dirty="0" err="1" smtClean="0"/>
              <a:t>të</a:t>
            </a:r>
            <a:r>
              <a:rPr lang="en-US" dirty="0" smtClean="0"/>
              <a:t> </a:t>
            </a:r>
            <a:r>
              <a:rPr lang="en-US" dirty="0" err="1" smtClean="0"/>
              <a:t>shkuar</a:t>
            </a:r>
            <a:r>
              <a:rPr lang="en-US" dirty="0" smtClean="0"/>
              <a:t> 2001 (1 Qershor 2001), media </a:t>
            </a:r>
            <a:r>
              <a:rPr lang="en-US" dirty="0" err="1" smtClean="0"/>
              <a:t>ishte</a:t>
            </a:r>
            <a:r>
              <a:rPr lang="en-US" dirty="0" smtClean="0"/>
              <a:t> </a:t>
            </a:r>
            <a:r>
              <a:rPr lang="en-US" dirty="0" err="1" smtClean="0"/>
              <a:t>mbushur</a:t>
            </a:r>
            <a:r>
              <a:rPr lang="en-US" dirty="0" smtClean="0"/>
              <a:t> me </a:t>
            </a:r>
            <a:r>
              <a:rPr lang="en-US" dirty="0" err="1" smtClean="0"/>
              <a:t>artikuj</a:t>
            </a:r>
            <a:r>
              <a:rPr lang="en-US" dirty="0" smtClean="0"/>
              <a:t> </a:t>
            </a:r>
            <a:r>
              <a:rPr lang="en-US" dirty="0" err="1" smtClean="0"/>
              <a:t>që</a:t>
            </a:r>
            <a:r>
              <a:rPr lang="en-US" dirty="0" smtClean="0"/>
              <a:t> </a:t>
            </a:r>
            <a:r>
              <a:rPr lang="en-US" dirty="0" err="1" smtClean="0"/>
              <a:t>Princi</a:t>
            </a:r>
            <a:r>
              <a:rPr lang="en-US" dirty="0" smtClean="0"/>
              <a:t> </a:t>
            </a:r>
            <a:r>
              <a:rPr lang="en-US" dirty="0" err="1" smtClean="0"/>
              <a:t>i</a:t>
            </a:r>
            <a:r>
              <a:rPr lang="en-US" dirty="0" smtClean="0"/>
              <a:t> </a:t>
            </a:r>
            <a:r>
              <a:rPr lang="en-US" dirty="0" err="1" smtClean="0"/>
              <a:t>Kurorës</a:t>
            </a:r>
            <a:r>
              <a:rPr lang="en-US" dirty="0" smtClean="0"/>
              <a:t> </a:t>
            </a:r>
            <a:r>
              <a:rPr lang="en-US" dirty="0" err="1" smtClean="0"/>
              <a:t>Dipendra</a:t>
            </a:r>
            <a:r>
              <a:rPr lang="en-US" dirty="0" smtClean="0"/>
              <a:t> </a:t>
            </a:r>
            <a:r>
              <a:rPr lang="en-US" dirty="0" err="1" smtClean="0"/>
              <a:t>i</a:t>
            </a:r>
            <a:r>
              <a:rPr lang="en-US" dirty="0" smtClean="0"/>
              <a:t> </a:t>
            </a:r>
            <a:r>
              <a:rPr lang="en-US" dirty="0" err="1" smtClean="0"/>
              <a:t>Nepalit</a:t>
            </a:r>
            <a:r>
              <a:rPr lang="en-US" dirty="0" smtClean="0"/>
              <a:t> </a:t>
            </a:r>
            <a:r>
              <a:rPr lang="en-US" dirty="0" err="1" smtClean="0"/>
              <a:t>kishte</a:t>
            </a:r>
            <a:r>
              <a:rPr lang="en-US" dirty="0" smtClean="0"/>
              <a:t> </a:t>
            </a:r>
            <a:r>
              <a:rPr lang="en-US" dirty="0" err="1" smtClean="0"/>
              <a:t>vrarë</a:t>
            </a:r>
            <a:r>
              <a:rPr lang="en-US" dirty="0" smtClean="0"/>
              <a:t> </a:t>
            </a:r>
            <a:r>
              <a:rPr lang="en-US" dirty="0" err="1" smtClean="0"/>
              <a:t>disa</a:t>
            </a:r>
            <a:r>
              <a:rPr lang="en-US" dirty="0" smtClean="0"/>
              <a:t> </a:t>
            </a:r>
            <a:r>
              <a:rPr lang="en-US" dirty="0" err="1" smtClean="0"/>
              <a:t>anëtarë</a:t>
            </a:r>
            <a:r>
              <a:rPr lang="en-US" dirty="0" smtClean="0"/>
              <a:t> </a:t>
            </a:r>
            <a:r>
              <a:rPr lang="en-US" dirty="0" err="1" smtClean="0"/>
              <a:t>të</a:t>
            </a:r>
            <a:r>
              <a:rPr lang="en-US" dirty="0" smtClean="0"/>
              <a:t> </a:t>
            </a:r>
            <a:r>
              <a:rPr lang="en-US" dirty="0" err="1" smtClean="0"/>
              <a:t>Familjes</a:t>
            </a:r>
            <a:r>
              <a:rPr lang="en-US" dirty="0" smtClean="0"/>
              <a:t> </a:t>
            </a:r>
            <a:r>
              <a:rPr lang="en-US" dirty="0" err="1" smtClean="0"/>
              <a:t>Mbretërore</a:t>
            </a:r>
            <a:r>
              <a:rPr lang="en-US" dirty="0" smtClean="0"/>
              <a:t> </a:t>
            </a:r>
            <a:r>
              <a:rPr lang="en-US" dirty="0" err="1" smtClean="0"/>
              <a:t>Nepaleze</a:t>
            </a:r>
            <a:r>
              <a:rPr lang="en-US" dirty="0" smtClean="0"/>
              <a:t>, </a:t>
            </a:r>
            <a:r>
              <a:rPr lang="en-US" dirty="0" err="1" smtClean="0"/>
              <a:t>ndër</a:t>
            </a:r>
            <a:r>
              <a:rPr lang="en-US" dirty="0" smtClean="0"/>
              <a:t> </a:t>
            </a:r>
            <a:r>
              <a:rPr lang="en-US" dirty="0" err="1" smtClean="0"/>
              <a:t>të</a:t>
            </a:r>
            <a:r>
              <a:rPr lang="en-US" dirty="0" smtClean="0"/>
              <a:t> </a:t>
            </a:r>
            <a:r>
              <a:rPr lang="en-US" dirty="0" err="1" smtClean="0"/>
              <a:t>cilët</a:t>
            </a:r>
            <a:r>
              <a:rPr lang="en-US" dirty="0" smtClean="0"/>
              <a:t> </a:t>
            </a:r>
            <a:r>
              <a:rPr lang="en-US" dirty="0" err="1" smtClean="0"/>
              <a:t>dhe</a:t>
            </a:r>
            <a:r>
              <a:rPr lang="en-US" dirty="0" smtClean="0"/>
              <a:t> </a:t>
            </a:r>
            <a:r>
              <a:rPr lang="en-US" dirty="0" err="1" smtClean="0"/>
              <a:t>prindrit</a:t>
            </a:r>
            <a:r>
              <a:rPr lang="en-US" dirty="0" smtClean="0"/>
              <a:t> </a:t>
            </a:r>
            <a:r>
              <a:rPr lang="en-US" dirty="0" err="1" smtClean="0"/>
              <a:t>te</a:t>
            </a:r>
            <a:r>
              <a:rPr lang="en-US" dirty="0" smtClean="0"/>
              <a:t> </a:t>
            </a:r>
            <a:r>
              <a:rPr lang="en-US" dirty="0" err="1" smtClean="0"/>
              <a:t>tij</a:t>
            </a:r>
            <a:r>
              <a:rPr lang="en-US" dirty="0" smtClean="0"/>
              <a:t> </a:t>
            </a:r>
            <a:r>
              <a:rPr lang="en-US" dirty="0" err="1" smtClean="0"/>
              <a:t>Mbretin</a:t>
            </a:r>
            <a:r>
              <a:rPr lang="en-US" dirty="0" smtClean="0"/>
              <a:t> </a:t>
            </a:r>
            <a:r>
              <a:rPr lang="en-US" dirty="0" err="1" smtClean="0"/>
              <a:t>Birenda</a:t>
            </a:r>
            <a:r>
              <a:rPr lang="en-US" dirty="0" smtClean="0"/>
              <a:t> </a:t>
            </a:r>
            <a:r>
              <a:rPr lang="en-US" dirty="0" err="1" smtClean="0"/>
              <a:t>dhe</a:t>
            </a:r>
            <a:r>
              <a:rPr lang="en-US" dirty="0" smtClean="0"/>
              <a:t> </a:t>
            </a:r>
            <a:r>
              <a:rPr lang="en-US" dirty="0" err="1" smtClean="0"/>
              <a:t>Mbretëreshën</a:t>
            </a:r>
            <a:r>
              <a:rPr lang="en-US" dirty="0" smtClean="0"/>
              <a:t> </a:t>
            </a:r>
            <a:r>
              <a:rPr lang="en-US" dirty="0" err="1" smtClean="0"/>
              <a:t>Aisëarya</a:t>
            </a:r>
            <a:r>
              <a:rPr lang="en-US" dirty="0" smtClean="0"/>
              <a:t>, </a:t>
            </a:r>
            <a:r>
              <a:rPr lang="en-US" dirty="0" err="1" smtClean="0"/>
              <a:t>përpara</a:t>
            </a:r>
            <a:r>
              <a:rPr lang="en-US" dirty="0" smtClean="0"/>
              <a:t> se </a:t>
            </a:r>
            <a:r>
              <a:rPr lang="en-US" dirty="0" err="1" smtClean="0"/>
              <a:t>të</a:t>
            </a:r>
            <a:r>
              <a:rPr lang="en-US" dirty="0" smtClean="0"/>
              <a:t> </a:t>
            </a:r>
            <a:r>
              <a:rPr lang="en-US" dirty="0" err="1" smtClean="0"/>
              <a:t>përpiqej</a:t>
            </a:r>
            <a:r>
              <a:rPr lang="en-US" dirty="0" smtClean="0"/>
              <a:t> </a:t>
            </a:r>
            <a:r>
              <a:rPr lang="en-US" dirty="0" err="1" smtClean="0"/>
              <a:t>të</a:t>
            </a:r>
            <a:r>
              <a:rPr lang="en-US" dirty="0" smtClean="0"/>
              <a:t> </a:t>
            </a:r>
            <a:r>
              <a:rPr lang="en-US" dirty="0" err="1" smtClean="0"/>
              <a:t>vriste</a:t>
            </a:r>
            <a:r>
              <a:rPr lang="en-US" dirty="0" smtClean="0"/>
              <a:t> </a:t>
            </a:r>
            <a:r>
              <a:rPr lang="en-US" dirty="0" err="1" smtClean="0"/>
              <a:t>veten</a:t>
            </a:r>
            <a:r>
              <a:rPr lang="en-US" dirty="0" smtClean="0"/>
              <a:t>. </a:t>
            </a:r>
          </a:p>
          <a:p>
            <a:pPr algn="just" fontAlgn="auto">
              <a:spcBef>
                <a:spcPts val="0"/>
              </a:spcBef>
              <a:spcAft>
                <a:spcPts val="0"/>
              </a:spcAft>
              <a:defRPr/>
            </a:pPr>
            <a:r>
              <a:rPr lang="en-US" dirty="0" err="1" smtClean="0"/>
              <a:t>Përpara</a:t>
            </a:r>
            <a:r>
              <a:rPr lang="en-US" dirty="0" smtClean="0"/>
              <a:t> </a:t>
            </a:r>
            <a:r>
              <a:rPr lang="en-US" dirty="0" err="1" smtClean="0"/>
              <a:t>vdekjes</a:t>
            </a:r>
            <a:r>
              <a:rPr lang="en-US" dirty="0" smtClean="0"/>
              <a:t> </a:t>
            </a:r>
            <a:r>
              <a:rPr lang="en-US" dirty="0" err="1" smtClean="0"/>
              <a:t>së</a:t>
            </a:r>
            <a:r>
              <a:rPr lang="en-US" dirty="0" smtClean="0"/>
              <a:t> </a:t>
            </a:r>
            <a:r>
              <a:rPr lang="en-US" dirty="0" err="1" smtClean="0"/>
              <a:t>mbretit</a:t>
            </a:r>
            <a:r>
              <a:rPr lang="en-US" dirty="0" smtClean="0"/>
              <a:t> (</a:t>
            </a:r>
            <a:r>
              <a:rPr lang="en-US" dirty="0" err="1" smtClean="0"/>
              <a:t>Princi</a:t>
            </a:r>
            <a:r>
              <a:rPr lang="en-US" dirty="0" smtClean="0"/>
              <a:t> </a:t>
            </a:r>
            <a:r>
              <a:rPr lang="en-US" dirty="0" err="1" smtClean="0"/>
              <a:t>Dipendra</a:t>
            </a:r>
            <a:r>
              <a:rPr lang="en-US" dirty="0" smtClean="0"/>
              <a:t>), </a:t>
            </a:r>
            <a:r>
              <a:rPr lang="en-US" dirty="0" err="1" smtClean="0"/>
              <a:t>ai</a:t>
            </a:r>
            <a:r>
              <a:rPr lang="en-US" dirty="0" smtClean="0"/>
              <a:t> </a:t>
            </a:r>
            <a:r>
              <a:rPr lang="en-US" dirty="0" err="1" smtClean="0"/>
              <a:t>mbajti</a:t>
            </a:r>
            <a:r>
              <a:rPr lang="en-US" dirty="0" smtClean="0"/>
              <a:t> </a:t>
            </a:r>
            <a:r>
              <a:rPr lang="en-US" dirty="0" err="1" smtClean="0"/>
              <a:t>mënjanë</a:t>
            </a:r>
            <a:r>
              <a:rPr lang="en-US" dirty="0" smtClean="0"/>
              <a:t> </a:t>
            </a:r>
            <a:r>
              <a:rPr lang="en-US" dirty="0" err="1" smtClean="0"/>
              <a:t>një</a:t>
            </a:r>
            <a:r>
              <a:rPr lang="en-US" dirty="0" smtClean="0"/>
              <a:t> </a:t>
            </a:r>
            <a:r>
              <a:rPr lang="en-US" dirty="0" err="1" smtClean="0"/>
              <a:t>shumë</a:t>
            </a:r>
            <a:r>
              <a:rPr lang="en-US" dirty="0" smtClean="0"/>
              <a:t> </a:t>
            </a:r>
            <a:r>
              <a:rPr lang="en-US" dirty="0" err="1" smtClean="0"/>
              <a:t>sekrete</a:t>
            </a:r>
            <a:r>
              <a:rPr lang="en-US" dirty="0" smtClean="0"/>
              <a:t> </a:t>
            </a:r>
            <a:r>
              <a:rPr lang="en-US" dirty="0" err="1" smtClean="0"/>
              <a:t>parash</a:t>
            </a:r>
            <a:r>
              <a:rPr lang="en-US" dirty="0" smtClean="0"/>
              <a:t> </a:t>
            </a:r>
            <a:r>
              <a:rPr lang="en-US" dirty="0" err="1" smtClean="0"/>
              <a:t>për</a:t>
            </a:r>
            <a:r>
              <a:rPr lang="en-US" dirty="0" smtClean="0"/>
              <a:t> </a:t>
            </a:r>
            <a:r>
              <a:rPr lang="en-US" dirty="0" err="1" smtClean="0"/>
              <a:t>të</a:t>
            </a:r>
            <a:r>
              <a:rPr lang="en-US" dirty="0" smtClean="0"/>
              <a:t> </a:t>
            </a:r>
            <a:r>
              <a:rPr lang="en-US" dirty="0" err="1" smtClean="0"/>
              <a:t>fejuarën</a:t>
            </a:r>
            <a:r>
              <a:rPr lang="en-US" dirty="0" smtClean="0"/>
              <a:t> e </a:t>
            </a:r>
            <a:r>
              <a:rPr lang="en-US" dirty="0" err="1" smtClean="0"/>
              <a:t>tij</a:t>
            </a:r>
            <a:r>
              <a:rPr lang="en-US" dirty="0" smtClean="0"/>
              <a:t> (Zj. </a:t>
            </a:r>
            <a:r>
              <a:rPr lang="en-US" dirty="0" err="1" smtClean="0"/>
              <a:t>Divyani</a:t>
            </a:r>
            <a:r>
              <a:rPr lang="en-US" dirty="0" smtClean="0"/>
              <a:t> Rana) me </a:t>
            </a:r>
            <a:r>
              <a:rPr lang="en-US" dirty="0" err="1" smtClean="0"/>
              <a:t>vlerë</a:t>
            </a:r>
            <a:r>
              <a:rPr lang="en-US" dirty="0" smtClean="0"/>
              <a:t> </a:t>
            </a:r>
            <a:r>
              <a:rPr lang="en-US" dirty="0" err="1" smtClean="0"/>
              <a:t>prej</a:t>
            </a:r>
            <a:r>
              <a:rPr lang="en-US" dirty="0" smtClean="0"/>
              <a:t> </a:t>
            </a:r>
            <a:r>
              <a:rPr lang="en-US" dirty="0" err="1" smtClean="0"/>
              <a:t>më</a:t>
            </a:r>
            <a:r>
              <a:rPr lang="en-US" dirty="0" smtClean="0"/>
              <a:t> </a:t>
            </a:r>
            <a:r>
              <a:rPr lang="en-US" dirty="0" err="1" smtClean="0"/>
              <a:t>shumë</a:t>
            </a:r>
            <a:r>
              <a:rPr lang="en-US" dirty="0" smtClean="0"/>
              <a:t> se US$30,000,000.00 (</a:t>
            </a:r>
            <a:r>
              <a:rPr lang="en-US" dirty="0" err="1" smtClean="0"/>
              <a:t>Tridhjetë</a:t>
            </a:r>
            <a:r>
              <a:rPr lang="en-US" dirty="0" smtClean="0"/>
              <a:t> </a:t>
            </a:r>
            <a:r>
              <a:rPr lang="en-US" dirty="0" err="1" smtClean="0"/>
              <a:t>milion</a:t>
            </a:r>
            <a:r>
              <a:rPr lang="en-US" dirty="0" smtClean="0"/>
              <a:t> </a:t>
            </a:r>
            <a:r>
              <a:rPr lang="en-US" dirty="0" err="1" smtClean="0"/>
              <a:t>dollarë</a:t>
            </a:r>
            <a:r>
              <a:rPr lang="en-US" dirty="0" smtClean="0"/>
              <a:t> </a:t>
            </a:r>
            <a:r>
              <a:rPr lang="en-US" dirty="0" err="1" smtClean="0"/>
              <a:t>amerikanë</a:t>
            </a:r>
            <a:r>
              <a:rPr lang="en-US" dirty="0" smtClean="0"/>
              <a:t>). </a:t>
            </a:r>
            <a:r>
              <a:rPr lang="en-US" dirty="0" err="1" smtClean="0"/>
              <a:t>Kjo</a:t>
            </a:r>
            <a:r>
              <a:rPr lang="en-US" dirty="0" smtClean="0"/>
              <a:t> u </a:t>
            </a:r>
            <a:r>
              <a:rPr lang="en-US" dirty="0" err="1" smtClean="0"/>
              <a:t>bë</a:t>
            </a:r>
            <a:r>
              <a:rPr lang="en-US" dirty="0" smtClean="0"/>
              <a:t> </a:t>
            </a:r>
            <a:r>
              <a:rPr lang="en-US" dirty="0" err="1" smtClean="0"/>
              <a:t>në</a:t>
            </a:r>
            <a:r>
              <a:rPr lang="en-US" dirty="0" smtClean="0"/>
              <a:t> </a:t>
            </a:r>
            <a:r>
              <a:rPr lang="en-US" dirty="0" err="1" smtClean="0"/>
              <a:t>kohë</a:t>
            </a:r>
            <a:r>
              <a:rPr lang="en-US" dirty="0" smtClean="0"/>
              <a:t> </a:t>
            </a:r>
            <a:r>
              <a:rPr lang="en-US" dirty="0" err="1" smtClean="0"/>
              <a:t>të</a:t>
            </a:r>
            <a:r>
              <a:rPr lang="en-US" dirty="0" smtClean="0"/>
              <a:t> </a:t>
            </a:r>
            <a:r>
              <a:rPr lang="en-US" dirty="0" err="1" smtClean="0"/>
              <a:t>grindjeve</a:t>
            </a:r>
            <a:r>
              <a:rPr lang="en-US" dirty="0" smtClean="0"/>
              <a:t> </a:t>
            </a:r>
            <a:r>
              <a:rPr lang="en-US" dirty="0" err="1" smtClean="0"/>
              <a:t>ndërmjet</a:t>
            </a:r>
            <a:r>
              <a:rPr lang="en-US" dirty="0" smtClean="0"/>
              <a:t> </a:t>
            </a:r>
            <a:r>
              <a:rPr lang="en-US" dirty="0" err="1" smtClean="0"/>
              <a:t>tij</a:t>
            </a:r>
            <a:r>
              <a:rPr lang="en-US" dirty="0" smtClean="0"/>
              <a:t> </a:t>
            </a:r>
            <a:r>
              <a:rPr lang="en-US" dirty="0" err="1" smtClean="0"/>
              <a:t>dhe</a:t>
            </a:r>
            <a:r>
              <a:rPr lang="en-US" dirty="0" smtClean="0"/>
              <a:t> </a:t>
            </a:r>
            <a:r>
              <a:rPr lang="en-US" dirty="0" err="1" smtClean="0"/>
              <a:t>anëtarëve</a:t>
            </a:r>
            <a:r>
              <a:rPr lang="en-US" dirty="0" smtClean="0"/>
              <a:t> </a:t>
            </a:r>
            <a:r>
              <a:rPr lang="en-US" dirty="0" err="1" smtClean="0"/>
              <a:t>të</a:t>
            </a:r>
            <a:r>
              <a:rPr lang="en-US" dirty="0" smtClean="0"/>
              <a:t> </a:t>
            </a:r>
            <a:r>
              <a:rPr lang="en-US" dirty="0" err="1" smtClean="0"/>
              <a:t>familjes</a:t>
            </a:r>
            <a:r>
              <a:rPr lang="en-US" dirty="0" smtClean="0"/>
              <a:t> </a:t>
            </a:r>
            <a:r>
              <a:rPr lang="en-US" dirty="0" err="1" smtClean="0"/>
              <a:t>së</a:t>
            </a:r>
            <a:r>
              <a:rPr lang="en-US" dirty="0" smtClean="0"/>
              <a:t> </a:t>
            </a:r>
            <a:r>
              <a:rPr lang="en-US" dirty="0" err="1" smtClean="0"/>
              <a:t>tij</a:t>
            </a:r>
            <a:r>
              <a:rPr lang="en-US" dirty="0" smtClean="0"/>
              <a:t>. </a:t>
            </a:r>
            <a:r>
              <a:rPr lang="en-US" dirty="0" err="1" smtClean="0"/>
              <a:t>Paratë</a:t>
            </a:r>
            <a:r>
              <a:rPr lang="en-US" dirty="0" smtClean="0"/>
              <a:t> u </a:t>
            </a:r>
            <a:r>
              <a:rPr lang="en-US" dirty="0" err="1" smtClean="0"/>
              <a:t>mbajtën</a:t>
            </a:r>
            <a:r>
              <a:rPr lang="en-US" dirty="0" smtClean="0"/>
              <a:t> </a:t>
            </a:r>
            <a:r>
              <a:rPr lang="en-US" dirty="0" err="1" smtClean="0"/>
              <a:t>larg</a:t>
            </a:r>
            <a:r>
              <a:rPr lang="en-US" dirty="0" smtClean="0"/>
              <a:t> me </a:t>
            </a:r>
            <a:r>
              <a:rPr lang="en-US" dirty="0" err="1" smtClean="0"/>
              <a:t>qëllim</a:t>
            </a:r>
            <a:r>
              <a:rPr lang="en-US" dirty="0" smtClean="0"/>
              <a:t> </a:t>
            </a:r>
            <a:r>
              <a:rPr lang="en-US" dirty="0" err="1" smtClean="0"/>
              <a:t>që</a:t>
            </a:r>
            <a:r>
              <a:rPr lang="en-US" dirty="0" smtClean="0"/>
              <a:t> </a:t>
            </a:r>
            <a:r>
              <a:rPr lang="en-US" dirty="0" err="1" smtClean="0"/>
              <a:t>asnjë</a:t>
            </a:r>
            <a:r>
              <a:rPr lang="en-US" dirty="0" smtClean="0"/>
              <a:t> </a:t>
            </a:r>
            <a:r>
              <a:rPr lang="en-US" dirty="0" err="1" smtClean="0"/>
              <a:t>anëtar</a:t>
            </a:r>
            <a:r>
              <a:rPr lang="en-US" dirty="0" smtClean="0"/>
              <a:t> </a:t>
            </a:r>
            <a:r>
              <a:rPr lang="en-US" dirty="0" err="1" smtClean="0"/>
              <a:t>i</a:t>
            </a:r>
            <a:r>
              <a:rPr lang="en-US" dirty="0" smtClean="0"/>
              <a:t> </a:t>
            </a:r>
            <a:r>
              <a:rPr lang="en-US" dirty="0" err="1" smtClean="0"/>
              <a:t>familjes</a:t>
            </a:r>
            <a:r>
              <a:rPr lang="en-US" dirty="0" smtClean="0"/>
              <a:t> </a:t>
            </a:r>
            <a:r>
              <a:rPr lang="en-US" dirty="0" err="1" smtClean="0"/>
              <a:t>së</a:t>
            </a:r>
            <a:r>
              <a:rPr lang="en-US" dirty="0" smtClean="0"/>
              <a:t> </a:t>
            </a:r>
            <a:r>
              <a:rPr lang="en-US" dirty="0" err="1" smtClean="0"/>
              <a:t>tij</a:t>
            </a:r>
            <a:r>
              <a:rPr lang="en-US" dirty="0" smtClean="0"/>
              <a:t> </a:t>
            </a:r>
            <a:r>
              <a:rPr lang="en-US" dirty="0" err="1" smtClean="0"/>
              <a:t>të</a:t>
            </a:r>
            <a:r>
              <a:rPr lang="en-US" dirty="0" smtClean="0"/>
              <a:t> </a:t>
            </a:r>
            <a:r>
              <a:rPr lang="en-US" dirty="0" err="1" smtClean="0"/>
              <a:t>kishte</a:t>
            </a:r>
            <a:r>
              <a:rPr lang="en-US" dirty="0" smtClean="0"/>
              <a:t> akses </a:t>
            </a:r>
            <a:r>
              <a:rPr lang="en-US" dirty="0" err="1" smtClean="0"/>
              <a:t>në</a:t>
            </a:r>
            <a:r>
              <a:rPr lang="en-US" dirty="0" smtClean="0"/>
              <a:t> to </a:t>
            </a:r>
            <a:r>
              <a:rPr lang="en-US" dirty="0" err="1" smtClean="0"/>
              <a:t>ose</a:t>
            </a:r>
            <a:r>
              <a:rPr lang="en-US" dirty="0" smtClean="0"/>
              <a:t> </a:t>
            </a:r>
            <a:r>
              <a:rPr lang="en-US" dirty="0" err="1" smtClean="0"/>
              <a:t>t’i</a:t>
            </a:r>
            <a:r>
              <a:rPr lang="en-US" dirty="0" smtClean="0"/>
              <a:t> </a:t>
            </a:r>
            <a:r>
              <a:rPr lang="en-US" dirty="0" err="1" smtClean="0"/>
              <a:t>gjurmonte</a:t>
            </a:r>
            <a:r>
              <a:rPr lang="en-US" dirty="0" smtClean="0"/>
              <a:t> </a:t>
            </a:r>
            <a:r>
              <a:rPr lang="en-US" dirty="0" err="1" smtClean="0"/>
              <a:t>fondet</a:t>
            </a:r>
            <a:r>
              <a:rPr lang="en-US" dirty="0" smtClean="0"/>
              <a:t>, </a:t>
            </a:r>
            <a:r>
              <a:rPr lang="en-US" dirty="0" err="1" smtClean="0"/>
              <a:t>të</a:t>
            </a:r>
            <a:r>
              <a:rPr lang="en-US" dirty="0" smtClean="0"/>
              <a:t> </a:t>
            </a:r>
            <a:r>
              <a:rPr lang="en-US" dirty="0" err="1" smtClean="0"/>
              <a:t>cilat</a:t>
            </a:r>
            <a:r>
              <a:rPr lang="en-US" dirty="0" smtClean="0"/>
              <a:t> </a:t>
            </a:r>
            <a:r>
              <a:rPr lang="en-US" dirty="0" err="1" smtClean="0"/>
              <a:t>ishin</a:t>
            </a:r>
            <a:r>
              <a:rPr lang="en-US" dirty="0" smtClean="0"/>
              <a:t> </a:t>
            </a:r>
            <a:r>
              <a:rPr lang="en-US" dirty="0" err="1" smtClean="0"/>
              <a:t>pjesë</a:t>
            </a:r>
            <a:r>
              <a:rPr lang="en-US" dirty="0" smtClean="0"/>
              <a:t> e </a:t>
            </a:r>
            <a:r>
              <a:rPr lang="en-US" dirty="0" err="1" smtClean="0"/>
              <a:t>pasurisë</a:t>
            </a:r>
            <a:r>
              <a:rPr lang="en-US" dirty="0" smtClean="0"/>
              <a:t> </a:t>
            </a:r>
            <a:r>
              <a:rPr lang="en-US" dirty="0" err="1" smtClean="0"/>
              <a:t>së</a:t>
            </a:r>
            <a:r>
              <a:rPr lang="en-US" dirty="0" smtClean="0"/>
              <a:t> </a:t>
            </a:r>
            <a:r>
              <a:rPr lang="en-US" dirty="0" err="1" smtClean="0"/>
              <a:t>tij</a:t>
            </a:r>
            <a:r>
              <a:rPr lang="en-US" dirty="0" smtClean="0"/>
              <a:t>. </a:t>
            </a:r>
            <a:r>
              <a:rPr lang="en-US" dirty="0" err="1" smtClean="0"/>
              <a:t>Këto</a:t>
            </a:r>
            <a:r>
              <a:rPr lang="en-US" dirty="0" smtClean="0"/>
              <a:t> </a:t>
            </a:r>
            <a:r>
              <a:rPr lang="en-US" dirty="0" err="1" smtClean="0"/>
              <a:t>ishin</a:t>
            </a:r>
            <a:r>
              <a:rPr lang="en-US" dirty="0" smtClean="0"/>
              <a:t> </a:t>
            </a:r>
            <a:r>
              <a:rPr lang="en-US" dirty="0" err="1" smtClean="0"/>
              <a:t>si</a:t>
            </a:r>
            <a:r>
              <a:rPr lang="en-US" dirty="0" smtClean="0"/>
              <a:t> </a:t>
            </a:r>
            <a:r>
              <a:rPr lang="en-US" dirty="0" err="1" smtClean="0"/>
              <a:t>një</a:t>
            </a:r>
            <a:r>
              <a:rPr lang="en-US" dirty="0" smtClean="0"/>
              <a:t> </a:t>
            </a:r>
            <a:r>
              <a:rPr lang="en-US" dirty="0" err="1" smtClean="0"/>
              <a:t>dhuratë</a:t>
            </a:r>
            <a:r>
              <a:rPr lang="en-US" dirty="0" smtClean="0"/>
              <a:t> </a:t>
            </a:r>
            <a:r>
              <a:rPr lang="en-US" dirty="0" err="1" smtClean="0"/>
              <a:t>për</a:t>
            </a:r>
            <a:r>
              <a:rPr lang="en-US" dirty="0" smtClean="0"/>
              <a:t> </a:t>
            </a:r>
            <a:r>
              <a:rPr lang="en-US" dirty="0" err="1" smtClean="0"/>
              <a:t>të</a:t>
            </a:r>
            <a:r>
              <a:rPr lang="en-US" dirty="0" smtClean="0"/>
              <a:t> </a:t>
            </a:r>
            <a:r>
              <a:rPr lang="en-US" dirty="0" err="1" smtClean="0"/>
              <a:t>fejuarën</a:t>
            </a:r>
            <a:r>
              <a:rPr lang="en-US" dirty="0" smtClean="0"/>
              <a:t> e </a:t>
            </a:r>
            <a:r>
              <a:rPr lang="en-US" dirty="0" err="1" smtClean="0"/>
              <a:t>tij</a:t>
            </a:r>
            <a:r>
              <a:rPr lang="en-US" dirty="0" smtClean="0"/>
              <a:t> </a:t>
            </a:r>
            <a:r>
              <a:rPr lang="en-US" dirty="0" err="1" smtClean="0"/>
              <a:t>dhe</a:t>
            </a:r>
            <a:r>
              <a:rPr lang="en-US" dirty="0" smtClean="0"/>
              <a:t> </a:t>
            </a:r>
            <a:r>
              <a:rPr lang="en-US" dirty="0" err="1" smtClean="0"/>
              <a:t>një</a:t>
            </a:r>
            <a:r>
              <a:rPr lang="en-US" dirty="0" smtClean="0"/>
              <a:t> </a:t>
            </a:r>
            <a:r>
              <a:rPr lang="en-US" dirty="0" err="1" smtClean="0"/>
              <a:t>konfimim</a:t>
            </a:r>
            <a:r>
              <a:rPr lang="en-US" dirty="0" smtClean="0"/>
              <a:t> se </a:t>
            </a:r>
            <a:r>
              <a:rPr lang="en-US" dirty="0" err="1" smtClean="0"/>
              <a:t>ata</a:t>
            </a:r>
            <a:r>
              <a:rPr lang="en-US" dirty="0" smtClean="0"/>
              <a:t> do </a:t>
            </a:r>
            <a:r>
              <a:rPr lang="en-US" dirty="0" err="1" smtClean="0"/>
              <a:t>të</a:t>
            </a:r>
            <a:r>
              <a:rPr lang="en-US" dirty="0" smtClean="0"/>
              <a:t> </a:t>
            </a:r>
            <a:r>
              <a:rPr lang="en-US" dirty="0" err="1" smtClean="0"/>
              <a:t>martoheshin</a:t>
            </a:r>
            <a:r>
              <a:rPr lang="en-US" dirty="0" smtClean="0"/>
              <a:t>, </a:t>
            </a:r>
            <a:r>
              <a:rPr lang="en-US" dirty="0" err="1" smtClean="0"/>
              <a:t>edhe</a:t>
            </a:r>
            <a:r>
              <a:rPr lang="en-US" dirty="0" smtClean="0"/>
              <a:t> </a:t>
            </a:r>
            <a:r>
              <a:rPr lang="en-US" dirty="0" err="1" smtClean="0"/>
              <a:t>pse</a:t>
            </a:r>
            <a:r>
              <a:rPr lang="en-US" dirty="0" smtClean="0"/>
              <a:t> </a:t>
            </a:r>
            <a:r>
              <a:rPr lang="en-US" dirty="0" err="1" smtClean="0"/>
              <a:t>familja</a:t>
            </a:r>
            <a:r>
              <a:rPr lang="en-US" dirty="0" smtClean="0"/>
              <a:t> e </a:t>
            </a:r>
            <a:r>
              <a:rPr lang="en-US" dirty="0" err="1" smtClean="0"/>
              <a:t>tij</a:t>
            </a:r>
            <a:r>
              <a:rPr lang="en-US" dirty="0" smtClean="0"/>
              <a:t> </a:t>
            </a:r>
            <a:r>
              <a:rPr lang="en-US" dirty="0" err="1" smtClean="0"/>
              <a:t>ishte</a:t>
            </a:r>
            <a:r>
              <a:rPr lang="en-US" dirty="0" smtClean="0"/>
              <a:t> </a:t>
            </a:r>
            <a:r>
              <a:rPr lang="en-US" dirty="0" err="1" smtClean="0"/>
              <a:t>kundër</a:t>
            </a:r>
            <a:r>
              <a:rPr lang="en-US" dirty="0" smtClean="0"/>
              <a:t> </a:t>
            </a:r>
            <a:r>
              <a:rPr lang="en-US" dirty="0" err="1" smtClean="0"/>
              <a:t>kësaj</a:t>
            </a:r>
            <a:r>
              <a:rPr lang="en-US" dirty="0" smtClean="0"/>
              <a:t> </a:t>
            </a:r>
            <a:r>
              <a:rPr lang="en-US" dirty="0" err="1" smtClean="0"/>
              <a:t>martese</a:t>
            </a:r>
            <a:r>
              <a:rPr lang="en-US" dirty="0" smtClean="0"/>
              <a:t>. Ne e </a:t>
            </a:r>
            <a:r>
              <a:rPr lang="en-US" dirty="0" err="1" smtClean="0"/>
              <a:t>kemi</a:t>
            </a:r>
            <a:r>
              <a:rPr lang="en-US" dirty="0" smtClean="0"/>
              <a:t> </a:t>
            </a:r>
            <a:r>
              <a:rPr lang="en-US" dirty="0" err="1" smtClean="0"/>
              <a:t>mbajtur</a:t>
            </a:r>
            <a:r>
              <a:rPr lang="en-US" dirty="0" smtClean="0"/>
              <a:t> </a:t>
            </a:r>
            <a:r>
              <a:rPr lang="en-US" dirty="0" err="1" smtClean="0"/>
              <a:t>sekret</a:t>
            </a:r>
            <a:r>
              <a:rPr lang="en-US" dirty="0" smtClean="0"/>
              <a:t> </a:t>
            </a:r>
            <a:r>
              <a:rPr lang="en-US" dirty="0" err="1" smtClean="0"/>
              <a:t>për</a:t>
            </a:r>
            <a:r>
              <a:rPr lang="en-US" dirty="0" smtClean="0"/>
              <a:t> </a:t>
            </a:r>
            <a:r>
              <a:rPr lang="en-US" dirty="0" err="1" smtClean="0"/>
              <a:t>disa</a:t>
            </a:r>
            <a:r>
              <a:rPr lang="en-US" dirty="0" smtClean="0"/>
              <a:t> </a:t>
            </a:r>
            <a:r>
              <a:rPr lang="en-US" dirty="0" err="1" smtClean="0"/>
              <a:t>kohë</a:t>
            </a:r>
            <a:r>
              <a:rPr lang="en-US" dirty="0" smtClean="0"/>
              <a:t> </a:t>
            </a:r>
            <a:r>
              <a:rPr lang="en-US" dirty="0" err="1" smtClean="0"/>
              <a:t>dhe</a:t>
            </a:r>
            <a:r>
              <a:rPr lang="en-US" dirty="0" smtClean="0"/>
              <a:t> </a:t>
            </a:r>
            <a:r>
              <a:rPr lang="en-US" dirty="0" err="1" smtClean="0"/>
              <a:t>ndjejmë</a:t>
            </a:r>
            <a:r>
              <a:rPr lang="en-US" dirty="0" smtClean="0"/>
              <a:t> se </a:t>
            </a:r>
            <a:r>
              <a:rPr lang="en-US" dirty="0" err="1" smtClean="0"/>
              <a:t>është</a:t>
            </a:r>
            <a:r>
              <a:rPr lang="en-US" dirty="0" smtClean="0"/>
              <a:t> </a:t>
            </a:r>
            <a:r>
              <a:rPr lang="en-US" dirty="0" err="1" smtClean="0"/>
              <a:t>koha</a:t>
            </a:r>
            <a:r>
              <a:rPr lang="en-US" dirty="0" smtClean="0"/>
              <a:t> e </a:t>
            </a:r>
            <a:r>
              <a:rPr lang="en-US" dirty="0" err="1" smtClean="0"/>
              <a:t>duhur</a:t>
            </a:r>
            <a:r>
              <a:rPr lang="en-US" dirty="0" smtClean="0"/>
              <a:t> </a:t>
            </a:r>
            <a:r>
              <a:rPr lang="en-US" dirty="0" err="1" smtClean="0"/>
              <a:t>për</a:t>
            </a:r>
            <a:r>
              <a:rPr lang="en-US" dirty="0" smtClean="0"/>
              <a:t> </a:t>
            </a:r>
            <a:r>
              <a:rPr lang="en-US" dirty="0" err="1" smtClean="0"/>
              <a:t>të</a:t>
            </a:r>
            <a:r>
              <a:rPr lang="en-US" dirty="0" smtClean="0"/>
              <a:t> </a:t>
            </a:r>
            <a:r>
              <a:rPr lang="en-US" dirty="0" err="1" smtClean="0"/>
              <a:t>ekzekutuar</a:t>
            </a:r>
            <a:r>
              <a:rPr lang="en-US" dirty="0" smtClean="0"/>
              <a:t> </a:t>
            </a:r>
            <a:r>
              <a:rPr lang="en-US" dirty="0" err="1" smtClean="0"/>
              <a:t>këtë</a:t>
            </a:r>
            <a:r>
              <a:rPr lang="en-US" dirty="0" smtClean="0"/>
              <a:t> </a:t>
            </a:r>
            <a:r>
              <a:rPr lang="en-US" dirty="0" err="1" smtClean="0"/>
              <a:t>transaksion</a:t>
            </a:r>
            <a:r>
              <a:rPr lang="en-US" dirty="0" smtClean="0"/>
              <a:t>.</a:t>
            </a:r>
          </a:p>
          <a:p>
            <a:pPr algn="just" fontAlgn="auto">
              <a:spcBef>
                <a:spcPts val="0"/>
              </a:spcBef>
              <a:spcAft>
                <a:spcPts val="0"/>
              </a:spcAft>
              <a:defRPr/>
            </a:pPr>
            <a:r>
              <a:rPr lang="en-US" dirty="0" err="1" smtClean="0"/>
              <a:t>Vdekja</a:t>
            </a:r>
            <a:r>
              <a:rPr lang="en-US" dirty="0" smtClean="0"/>
              <a:t> e boss-it </a:t>
            </a:r>
            <a:r>
              <a:rPr lang="en-US" dirty="0" err="1" smtClean="0"/>
              <a:t>tim</a:t>
            </a:r>
            <a:r>
              <a:rPr lang="en-US" dirty="0" smtClean="0"/>
              <a:t>, </a:t>
            </a:r>
            <a:r>
              <a:rPr lang="en-US" dirty="0" err="1" smtClean="0"/>
              <a:t>na</a:t>
            </a:r>
            <a:r>
              <a:rPr lang="en-US" dirty="0" smtClean="0"/>
              <a:t> la </a:t>
            </a:r>
            <a:r>
              <a:rPr lang="en-US" dirty="0" err="1" smtClean="0"/>
              <a:t>të</a:t>
            </a:r>
            <a:r>
              <a:rPr lang="en-US" dirty="0" smtClean="0"/>
              <a:t> </a:t>
            </a:r>
            <a:r>
              <a:rPr lang="en-US" dirty="0" err="1" smtClean="0"/>
              <a:t>braktisur</a:t>
            </a:r>
            <a:r>
              <a:rPr lang="en-US" dirty="0" smtClean="0"/>
              <a:t>, </a:t>
            </a:r>
            <a:r>
              <a:rPr lang="en-US" dirty="0" err="1" smtClean="0"/>
              <a:t>dhe</a:t>
            </a:r>
            <a:r>
              <a:rPr lang="en-US" dirty="0" smtClean="0"/>
              <a:t> </a:t>
            </a:r>
            <a:r>
              <a:rPr lang="en-US" dirty="0" err="1" smtClean="0"/>
              <a:t>për</a:t>
            </a:r>
            <a:r>
              <a:rPr lang="en-US" dirty="0" smtClean="0"/>
              <a:t> </a:t>
            </a:r>
            <a:r>
              <a:rPr lang="en-US" dirty="0" err="1" smtClean="0"/>
              <a:t>rrjedhojë</a:t>
            </a:r>
            <a:r>
              <a:rPr lang="en-US" dirty="0" smtClean="0"/>
              <a:t> </a:t>
            </a:r>
            <a:r>
              <a:rPr lang="en-US" dirty="0" err="1" smtClean="0"/>
              <a:t>kemi</a:t>
            </a:r>
            <a:r>
              <a:rPr lang="en-US" dirty="0" smtClean="0"/>
              <a:t> </a:t>
            </a:r>
            <a:r>
              <a:rPr lang="en-US" dirty="0" err="1" smtClean="0"/>
              <a:t>kërkuar</a:t>
            </a:r>
            <a:r>
              <a:rPr lang="en-US" dirty="0" smtClean="0"/>
              <a:t> </a:t>
            </a:r>
            <a:r>
              <a:rPr lang="en-US" dirty="0" err="1" smtClean="0"/>
              <a:t>një</a:t>
            </a:r>
            <a:r>
              <a:rPr lang="en-US" dirty="0" smtClean="0"/>
              <a:t> person </a:t>
            </a:r>
            <a:r>
              <a:rPr lang="en-US" dirty="0" err="1" smtClean="0"/>
              <a:t>të</a:t>
            </a:r>
            <a:r>
              <a:rPr lang="en-US" dirty="0" smtClean="0"/>
              <a:t> </a:t>
            </a:r>
            <a:r>
              <a:rPr lang="en-US" dirty="0" err="1" smtClean="0"/>
              <a:t>besueshëm</a:t>
            </a:r>
            <a:r>
              <a:rPr lang="en-US" dirty="0" smtClean="0"/>
              <a:t> </a:t>
            </a:r>
            <a:r>
              <a:rPr lang="en-US" dirty="0" err="1" smtClean="0"/>
              <a:t>ose</a:t>
            </a:r>
            <a:r>
              <a:rPr lang="en-US" dirty="0" smtClean="0"/>
              <a:t> </a:t>
            </a:r>
            <a:r>
              <a:rPr lang="en-US" dirty="0" err="1" smtClean="0"/>
              <a:t>kompani</a:t>
            </a:r>
            <a:r>
              <a:rPr lang="en-US" dirty="0" smtClean="0"/>
              <a:t> me </a:t>
            </a:r>
            <a:r>
              <a:rPr lang="en-US" dirty="0" err="1" smtClean="0"/>
              <a:t>të</a:t>
            </a:r>
            <a:r>
              <a:rPr lang="en-US" dirty="0" smtClean="0"/>
              <a:t> </a:t>
            </a:r>
            <a:r>
              <a:rPr lang="en-US" dirty="0" err="1" smtClean="0"/>
              <a:t>cilët</a:t>
            </a:r>
            <a:r>
              <a:rPr lang="en-US" dirty="0" smtClean="0"/>
              <a:t> </a:t>
            </a:r>
            <a:r>
              <a:rPr lang="en-US" dirty="0" err="1" smtClean="0"/>
              <a:t>familja</a:t>
            </a:r>
            <a:r>
              <a:rPr lang="en-US" dirty="0" smtClean="0"/>
              <a:t> </a:t>
            </a:r>
            <a:r>
              <a:rPr lang="en-US" dirty="0" err="1" smtClean="0"/>
              <a:t>nepaleze</a:t>
            </a:r>
            <a:r>
              <a:rPr lang="en-US" dirty="0" smtClean="0"/>
              <a:t> </a:t>
            </a:r>
            <a:r>
              <a:rPr lang="en-US" dirty="0" err="1" smtClean="0"/>
              <a:t>nuk</a:t>
            </a:r>
            <a:r>
              <a:rPr lang="en-US" dirty="0" smtClean="0"/>
              <a:t> </a:t>
            </a:r>
            <a:r>
              <a:rPr lang="en-US" dirty="0" err="1" smtClean="0"/>
              <a:t>ka</a:t>
            </a:r>
            <a:r>
              <a:rPr lang="en-US" dirty="0" smtClean="0"/>
              <a:t> </a:t>
            </a:r>
            <a:r>
              <a:rPr lang="en-US" dirty="0" err="1" smtClean="0"/>
              <a:t>patur</a:t>
            </a:r>
            <a:r>
              <a:rPr lang="en-US" dirty="0" smtClean="0"/>
              <a:t> </a:t>
            </a:r>
            <a:r>
              <a:rPr lang="en-US" dirty="0" err="1" smtClean="0"/>
              <a:t>kurrë</a:t>
            </a:r>
            <a:r>
              <a:rPr lang="en-US" dirty="0" smtClean="0"/>
              <a:t> </a:t>
            </a:r>
            <a:r>
              <a:rPr lang="en-US" dirty="0" err="1" smtClean="0"/>
              <a:t>marrëdhënie</a:t>
            </a:r>
            <a:r>
              <a:rPr lang="en-US" dirty="0" smtClean="0"/>
              <a:t> </a:t>
            </a:r>
            <a:r>
              <a:rPr lang="en-US" dirty="0" err="1" smtClean="0"/>
              <a:t>më</a:t>
            </a:r>
            <a:r>
              <a:rPr lang="en-US" dirty="0" smtClean="0"/>
              <a:t> </a:t>
            </a:r>
            <a:r>
              <a:rPr lang="en-US" dirty="0" err="1" smtClean="0"/>
              <a:t>parë</a:t>
            </a:r>
            <a:r>
              <a:rPr lang="en-US" dirty="0" smtClean="0"/>
              <a:t>, </a:t>
            </a:r>
            <a:r>
              <a:rPr lang="en-US" dirty="0" err="1" smtClean="0"/>
              <a:t>ose</a:t>
            </a:r>
            <a:r>
              <a:rPr lang="en-US" dirty="0" smtClean="0"/>
              <a:t> </a:t>
            </a:r>
            <a:r>
              <a:rPr lang="en-US" dirty="0" err="1" smtClean="0"/>
              <a:t>personale</a:t>
            </a:r>
            <a:r>
              <a:rPr lang="en-US" dirty="0" smtClean="0"/>
              <a:t> </a:t>
            </a:r>
            <a:r>
              <a:rPr lang="en-US" dirty="0" err="1" smtClean="0"/>
              <a:t>ose</a:t>
            </a:r>
            <a:r>
              <a:rPr lang="en-US" dirty="0" smtClean="0"/>
              <a:t> </a:t>
            </a:r>
            <a:r>
              <a:rPr lang="en-US" dirty="0" err="1" smtClean="0"/>
              <a:t>biznesi</a:t>
            </a:r>
            <a:r>
              <a:rPr lang="en-US" dirty="0" smtClean="0"/>
              <a:t>. </a:t>
            </a:r>
            <a:r>
              <a:rPr lang="en-US" dirty="0" err="1" smtClean="0"/>
              <a:t>Ky</a:t>
            </a:r>
            <a:r>
              <a:rPr lang="en-US" dirty="0" smtClean="0"/>
              <a:t> person do </a:t>
            </a:r>
            <a:r>
              <a:rPr lang="en-US" dirty="0" err="1" smtClean="0"/>
              <a:t>të</a:t>
            </a:r>
            <a:r>
              <a:rPr lang="en-US" dirty="0" smtClean="0"/>
              <a:t> </a:t>
            </a:r>
            <a:r>
              <a:rPr lang="en-US" dirty="0" err="1" smtClean="0"/>
              <a:t>ndihmojë</a:t>
            </a:r>
            <a:r>
              <a:rPr lang="en-US" dirty="0" smtClean="0"/>
              <a:t> </a:t>
            </a:r>
            <a:r>
              <a:rPr lang="en-US" dirty="0" err="1" smtClean="0"/>
              <a:t>në</a:t>
            </a:r>
            <a:r>
              <a:rPr lang="en-US" dirty="0" smtClean="0"/>
              <a:t> </a:t>
            </a:r>
            <a:r>
              <a:rPr lang="en-US" dirty="0" err="1" smtClean="0"/>
              <a:t>transferimin</a:t>
            </a:r>
            <a:r>
              <a:rPr lang="en-US" dirty="0" smtClean="0"/>
              <a:t> </a:t>
            </a:r>
            <a:r>
              <a:rPr lang="en-US" dirty="0" err="1" smtClean="0"/>
              <a:t>dhe</a:t>
            </a:r>
            <a:r>
              <a:rPr lang="en-US" dirty="0" smtClean="0"/>
              <a:t> </a:t>
            </a:r>
            <a:r>
              <a:rPr lang="en-US" dirty="0" err="1" smtClean="0"/>
              <a:t>riinvestimin</a:t>
            </a:r>
            <a:r>
              <a:rPr lang="en-US" dirty="0" smtClean="0"/>
              <a:t> e </a:t>
            </a:r>
            <a:r>
              <a:rPr lang="en-US" dirty="0" err="1" smtClean="0"/>
              <a:t>këtyre</a:t>
            </a:r>
            <a:r>
              <a:rPr lang="en-US" dirty="0" smtClean="0"/>
              <a:t> </a:t>
            </a:r>
            <a:r>
              <a:rPr lang="en-US" dirty="0" err="1" smtClean="0"/>
              <a:t>parave</a:t>
            </a:r>
            <a:r>
              <a:rPr lang="en-US" dirty="0" smtClean="0"/>
              <a:t>. Ne </a:t>
            </a:r>
            <a:r>
              <a:rPr lang="en-US" dirty="0" err="1" smtClean="0"/>
              <a:t>nuk</a:t>
            </a:r>
            <a:r>
              <a:rPr lang="en-US" dirty="0" smtClean="0"/>
              <a:t> </a:t>
            </a:r>
            <a:r>
              <a:rPr lang="en-US" dirty="0" err="1" smtClean="0"/>
              <a:t>mund</a:t>
            </a:r>
            <a:r>
              <a:rPr lang="en-US" dirty="0" smtClean="0"/>
              <a:t> ta </a:t>
            </a:r>
            <a:r>
              <a:rPr lang="en-US" dirty="0" err="1" smtClean="0"/>
              <a:t>bëjmë</a:t>
            </a:r>
            <a:r>
              <a:rPr lang="en-US" dirty="0" smtClean="0"/>
              <a:t> </a:t>
            </a:r>
            <a:r>
              <a:rPr lang="en-US" dirty="0" err="1" smtClean="0"/>
              <a:t>vetë</a:t>
            </a:r>
            <a:r>
              <a:rPr lang="en-US" dirty="0" smtClean="0"/>
              <a:t> </a:t>
            </a:r>
            <a:r>
              <a:rPr lang="en-US" dirty="0" err="1" smtClean="0"/>
              <a:t>për</a:t>
            </a:r>
            <a:r>
              <a:rPr lang="en-US" dirty="0" smtClean="0"/>
              <a:t> </a:t>
            </a:r>
            <a:r>
              <a:rPr lang="en-US" dirty="0" err="1" smtClean="0"/>
              <a:t>shkak</a:t>
            </a:r>
            <a:r>
              <a:rPr lang="en-US" dirty="0" smtClean="0"/>
              <a:t> </a:t>
            </a:r>
            <a:r>
              <a:rPr lang="en-US" dirty="0" err="1" smtClean="0"/>
              <a:t>të</a:t>
            </a:r>
            <a:r>
              <a:rPr lang="en-US" dirty="0" smtClean="0"/>
              <a:t> </a:t>
            </a:r>
            <a:r>
              <a:rPr lang="en-US" dirty="0" err="1" smtClean="0"/>
              <a:t>statusit</a:t>
            </a:r>
            <a:r>
              <a:rPr lang="en-US" dirty="0" smtClean="0"/>
              <a:t> </a:t>
            </a:r>
            <a:r>
              <a:rPr lang="en-US" dirty="0" err="1" smtClean="0"/>
              <a:t>aktual</a:t>
            </a:r>
            <a:r>
              <a:rPr lang="en-US" dirty="0" smtClean="0"/>
              <a:t> </a:t>
            </a:r>
            <a:r>
              <a:rPr lang="en-US" dirty="0" err="1" smtClean="0"/>
              <a:t>që</a:t>
            </a:r>
            <a:r>
              <a:rPr lang="en-US" dirty="0" smtClean="0"/>
              <a:t> </a:t>
            </a:r>
            <a:r>
              <a:rPr lang="en-US" dirty="0" err="1" smtClean="0"/>
              <a:t>kemi</a:t>
            </a:r>
            <a:r>
              <a:rPr lang="en-US" dirty="0" smtClean="0"/>
              <a:t>. </a:t>
            </a:r>
            <a:r>
              <a:rPr lang="en-US" dirty="0" err="1" smtClean="0"/>
              <a:t>Gjithashtu</a:t>
            </a:r>
            <a:r>
              <a:rPr lang="en-US" dirty="0" smtClean="0"/>
              <a:t> </a:t>
            </a:r>
            <a:r>
              <a:rPr lang="en-US" dirty="0" err="1" smtClean="0"/>
              <a:t>kemi</a:t>
            </a:r>
            <a:r>
              <a:rPr lang="en-US" dirty="0" smtClean="0"/>
              <a:t> </a:t>
            </a:r>
            <a:r>
              <a:rPr lang="en-US" dirty="0" err="1" smtClean="0"/>
              <a:t>për</a:t>
            </a:r>
            <a:r>
              <a:rPr lang="en-US" dirty="0" smtClean="0"/>
              <a:t> </a:t>
            </a:r>
            <a:r>
              <a:rPr lang="en-US" dirty="0" err="1" smtClean="0"/>
              <a:t>qëllim</a:t>
            </a:r>
            <a:r>
              <a:rPr lang="en-US" dirty="0" smtClean="0"/>
              <a:t> </a:t>
            </a:r>
            <a:r>
              <a:rPr lang="en-US" dirty="0" err="1" smtClean="0"/>
              <a:t>t’ju</a:t>
            </a:r>
            <a:r>
              <a:rPr lang="en-US" dirty="0" smtClean="0"/>
              <a:t> </a:t>
            </a:r>
            <a:r>
              <a:rPr lang="en-US" dirty="0" err="1" smtClean="0"/>
              <a:t>japim</a:t>
            </a:r>
            <a:r>
              <a:rPr lang="en-US" dirty="0" smtClean="0"/>
              <a:t> </a:t>
            </a:r>
            <a:r>
              <a:rPr lang="en-US" dirty="0" err="1" smtClean="0"/>
              <a:t>juve</a:t>
            </a:r>
            <a:r>
              <a:rPr lang="en-US" dirty="0" smtClean="0"/>
              <a:t> </a:t>
            </a:r>
            <a:r>
              <a:rPr lang="en-US" dirty="0" err="1" smtClean="0"/>
              <a:t>një</a:t>
            </a:r>
            <a:r>
              <a:rPr lang="en-US" dirty="0" smtClean="0"/>
              <a:t> </a:t>
            </a:r>
            <a:r>
              <a:rPr lang="en-US" dirty="0" err="1" smtClean="0"/>
              <a:t>pjesë</a:t>
            </a:r>
            <a:r>
              <a:rPr lang="en-US" dirty="0" smtClean="0"/>
              <a:t> </a:t>
            </a:r>
            <a:r>
              <a:rPr lang="en-US" dirty="0" err="1" smtClean="0"/>
              <a:t>të</a:t>
            </a:r>
            <a:r>
              <a:rPr lang="en-US" dirty="0" smtClean="0"/>
              <a:t> </a:t>
            </a:r>
            <a:r>
              <a:rPr lang="en-US" dirty="0" err="1" smtClean="0"/>
              <a:t>arsyeshme</a:t>
            </a:r>
            <a:r>
              <a:rPr lang="en-US" dirty="0" smtClean="0"/>
              <a:t> </a:t>
            </a:r>
            <a:r>
              <a:rPr lang="en-US" dirty="0" err="1" smtClean="0"/>
              <a:t>të</a:t>
            </a:r>
            <a:r>
              <a:rPr lang="en-US" dirty="0" smtClean="0"/>
              <a:t> </a:t>
            </a:r>
            <a:r>
              <a:rPr lang="en-US" dirty="0" err="1" smtClean="0"/>
              <a:t>fondit</a:t>
            </a:r>
            <a:r>
              <a:rPr lang="en-US" dirty="0" smtClean="0"/>
              <a:t> </a:t>
            </a:r>
            <a:r>
              <a:rPr lang="en-US" dirty="0" err="1" smtClean="0"/>
              <a:t>për</a:t>
            </a:r>
            <a:r>
              <a:rPr lang="en-US" dirty="0" smtClean="0"/>
              <a:t> </a:t>
            </a:r>
            <a:r>
              <a:rPr lang="en-US" dirty="0" err="1" smtClean="0"/>
              <a:t>ndihmën</a:t>
            </a:r>
            <a:r>
              <a:rPr lang="en-US" dirty="0" smtClean="0"/>
              <a:t> </a:t>
            </a:r>
            <a:r>
              <a:rPr lang="en-US" dirty="0" err="1" smtClean="0"/>
              <a:t>tuaj</a:t>
            </a:r>
            <a:r>
              <a:rPr lang="en-US" dirty="0" smtClean="0"/>
              <a:t>. </a:t>
            </a:r>
            <a:r>
              <a:rPr lang="en-US" dirty="0" err="1" smtClean="0"/>
              <a:t>Këto</a:t>
            </a:r>
            <a:r>
              <a:rPr lang="en-US" dirty="0" smtClean="0"/>
              <a:t> </a:t>
            </a:r>
            <a:r>
              <a:rPr lang="en-US" dirty="0" err="1" smtClean="0"/>
              <a:t>fonde</a:t>
            </a:r>
            <a:r>
              <a:rPr lang="en-US" dirty="0" smtClean="0"/>
              <a:t> </a:t>
            </a:r>
            <a:r>
              <a:rPr lang="en-US" dirty="0" err="1" smtClean="0"/>
              <a:t>janë</a:t>
            </a:r>
            <a:r>
              <a:rPr lang="en-US" dirty="0" smtClean="0"/>
              <a:t> </a:t>
            </a:r>
            <a:r>
              <a:rPr lang="en-US" dirty="0" err="1" smtClean="0"/>
              <a:t>të</a:t>
            </a:r>
            <a:r>
              <a:rPr lang="en-US" dirty="0" smtClean="0"/>
              <a:t> </a:t>
            </a:r>
            <a:r>
              <a:rPr lang="en-US" dirty="0" err="1" smtClean="0"/>
              <a:t>fshehura</a:t>
            </a:r>
            <a:r>
              <a:rPr lang="en-US" dirty="0" smtClean="0"/>
              <a:t>, </a:t>
            </a:r>
            <a:r>
              <a:rPr lang="en-US" dirty="0" err="1" smtClean="0"/>
              <a:t>të</a:t>
            </a:r>
            <a:r>
              <a:rPr lang="en-US" dirty="0" smtClean="0"/>
              <a:t> </a:t>
            </a:r>
            <a:r>
              <a:rPr lang="en-US" dirty="0" err="1" smtClean="0"/>
              <a:t>ditura</a:t>
            </a:r>
            <a:r>
              <a:rPr lang="en-US" dirty="0" smtClean="0"/>
              <a:t> </a:t>
            </a:r>
            <a:r>
              <a:rPr lang="en-US" dirty="0" err="1" smtClean="0"/>
              <a:t>vetëm</a:t>
            </a:r>
            <a:r>
              <a:rPr lang="en-US" dirty="0" smtClean="0"/>
              <a:t> </a:t>
            </a:r>
            <a:r>
              <a:rPr lang="en-US" dirty="0" err="1" smtClean="0"/>
              <a:t>nga</a:t>
            </a:r>
            <a:r>
              <a:rPr lang="en-US" dirty="0" smtClean="0"/>
              <a:t> e </a:t>
            </a:r>
            <a:r>
              <a:rPr lang="en-US" dirty="0" err="1" smtClean="0"/>
              <a:t>fejuara</a:t>
            </a:r>
            <a:r>
              <a:rPr lang="en-US" dirty="0" smtClean="0"/>
              <a:t> e </a:t>
            </a:r>
            <a:r>
              <a:rPr lang="en-US" dirty="0" err="1" smtClean="0"/>
              <a:t>tij</a:t>
            </a:r>
            <a:r>
              <a:rPr lang="en-US" dirty="0" smtClean="0"/>
              <a:t> </a:t>
            </a:r>
            <a:r>
              <a:rPr lang="en-US" dirty="0" err="1" smtClean="0"/>
              <a:t>dhe</a:t>
            </a:r>
            <a:r>
              <a:rPr lang="en-US" dirty="0" smtClean="0"/>
              <a:t> </a:t>
            </a:r>
            <a:r>
              <a:rPr lang="en-US" dirty="0" err="1" smtClean="0"/>
              <a:t>unë</a:t>
            </a:r>
            <a:r>
              <a:rPr lang="en-US" dirty="0" smtClean="0"/>
              <a:t>. Do </a:t>
            </a:r>
            <a:r>
              <a:rPr lang="en-US" dirty="0" err="1" smtClean="0"/>
              <a:t>të</a:t>
            </a:r>
            <a:r>
              <a:rPr lang="en-US" dirty="0" smtClean="0"/>
              <a:t> </a:t>
            </a:r>
            <a:r>
              <a:rPr lang="en-US" dirty="0" err="1" smtClean="0"/>
              <a:t>dëshironim</a:t>
            </a:r>
            <a:r>
              <a:rPr lang="en-US" dirty="0" smtClean="0"/>
              <a:t> </a:t>
            </a:r>
            <a:r>
              <a:rPr lang="en-US" dirty="0" err="1" smtClean="0"/>
              <a:t>që</a:t>
            </a:r>
            <a:r>
              <a:rPr lang="en-US" dirty="0" smtClean="0"/>
              <a:t> </a:t>
            </a:r>
            <a:r>
              <a:rPr lang="en-US" dirty="0" err="1" smtClean="0"/>
              <a:t>ju</a:t>
            </a:r>
            <a:r>
              <a:rPr lang="en-US" dirty="0" smtClean="0"/>
              <a:t> ta </a:t>
            </a:r>
            <a:r>
              <a:rPr lang="en-US" dirty="0" err="1" smtClean="0"/>
              <a:t>mbronit</a:t>
            </a:r>
            <a:r>
              <a:rPr lang="en-US" dirty="0" smtClean="0"/>
              <a:t> </a:t>
            </a:r>
            <a:r>
              <a:rPr lang="en-US" dirty="0" err="1" smtClean="0"/>
              <a:t>këtë</a:t>
            </a:r>
            <a:r>
              <a:rPr lang="en-US" dirty="0" smtClean="0"/>
              <a:t> fond </a:t>
            </a:r>
            <a:r>
              <a:rPr lang="en-US" dirty="0" err="1" smtClean="0"/>
              <a:t>nga</a:t>
            </a:r>
            <a:r>
              <a:rPr lang="en-US" dirty="0" smtClean="0"/>
              <a:t> </a:t>
            </a:r>
            <a:r>
              <a:rPr lang="en-US" dirty="0" err="1" smtClean="0"/>
              <a:t>njerëz</a:t>
            </a:r>
            <a:r>
              <a:rPr lang="en-US" dirty="0" smtClean="0"/>
              <a:t> </a:t>
            </a:r>
            <a:r>
              <a:rPr lang="en-US" dirty="0" err="1" smtClean="0"/>
              <a:t>apo</a:t>
            </a:r>
            <a:r>
              <a:rPr lang="en-US" dirty="0" smtClean="0"/>
              <a:t> </a:t>
            </a:r>
            <a:r>
              <a:rPr lang="en-US" dirty="0" err="1" smtClean="0"/>
              <a:t>agjenci</a:t>
            </a:r>
            <a:r>
              <a:rPr lang="en-US" dirty="0" smtClean="0"/>
              <a:t> </a:t>
            </a:r>
            <a:r>
              <a:rPr lang="en-US" dirty="0" err="1" smtClean="0"/>
              <a:t>të</a:t>
            </a:r>
            <a:r>
              <a:rPr lang="en-US" dirty="0" smtClean="0"/>
              <a:t> </a:t>
            </a:r>
            <a:r>
              <a:rPr lang="en-US" dirty="0" err="1" smtClean="0"/>
              <a:t>tjera</a:t>
            </a:r>
            <a:r>
              <a:rPr lang="en-US" dirty="0" smtClean="0"/>
              <a:t>. </a:t>
            </a:r>
          </a:p>
          <a:p>
            <a:pPr algn="just" fontAlgn="auto">
              <a:spcBef>
                <a:spcPts val="0"/>
              </a:spcBef>
              <a:spcAft>
                <a:spcPts val="0"/>
              </a:spcAft>
              <a:defRPr/>
            </a:pPr>
            <a:r>
              <a:rPr lang="en-US" dirty="0" err="1" smtClean="0"/>
              <a:t>Sapo</a:t>
            </a:r>
            <a:r>
              <a:rPr lang="en-US" dirty="0" smtClean="0"/>
              <a:t> </a:t>
            </a:r>
            <a:r>
              <a:rPr lang="en-US" dirty="0" err="1" smtClean="0"/>
              <a:t>ju</a:t>
            </a:r>
            <a:r>
              <a:rPr lang="en-US" dirty="0" smtClean="0"/>
              <a:t> </a:t>
            </a:r>
            <a:r>
              <a:rPr lang="en-US" dirty="0" err="1" smtClean="0"/>
              <a:t>të</a:t>
            </a:r>
            <a:r>
              <a:rPr lang="en-US" dirty="0" smtClean="0"/>
              <a:t> </a:t>
            </a:r>
            <a:r>
              <a:rPr lang="en-US" dirty="0" err="1" smtClean="0"/>
              <a:t>na</a:t>
            </a:r>
            <a:r>
              <a:rPr lang="en-US" dirty="0" smtClean="0"/>
              <a:t> </a:t>
            </a:r>
            <a:r>
              <a:rPr lang="en-US" dirty="0" err="1" smtClean="0"/>
              <a:t>dërgoni</a:t>
            </a:r>
            <a:r>
              <a:rPr lang="en-US" dirty="0" smtClean="0"/>
              <a:t> </a:t>
            </a:r>
            <a:r>
              <a:rPr lang="en-US" dirty="0" err="1" smtClean="0"/>
              <a:t>një</a:t>
            </a:r>
            <a:r>
              <a:rPr lang="en-US" dirty="0" smtClean="0"/>
              <a:t> </a:t>
            </a:r>
            <a:r>
              <a:rPr lang="en-US" dirty="0" err="1" smtClean="0"/>
              <a:t>letër</a:t>
            </a:r>
            <a:r>
              <a:rPr lang="en-US" dirty="0" smtClean="0"/>
              <a:t> </a:t>
            </a:r>
            <a:r>
              <a:rPr lang="en-US" dirty="0" err="1" smtClean="0"/>
              <a:t>pranimi</a:t>
            </a:r>
            <a:r>
              <a:rPr lang="en-US" dirty="0" smtClean="0"/>
              <a:t>, do </a:t>
            </a:r>
            <a:r>
              <a:rPr lang="en-US" dirty="0" err="1" smtClean="0"/>
              <a:t>t’ju</a:t>
            </a:r>
            <a:r>
              <a:rPr lang="en-US" dirty="0" smtClean="0"/>
              <a:t> </a:t>
            </a:r>
            <a:r>
              <a:rPr lang="en-US" dirty="0" err="1" smtClean="0"/>
              <a:t>japim</a:t>
            </a:r>
            <a:r>
              <a:rPr lang="en-US" dirty="0" smtClean="0"/>
              <a:t> </a:t>
            </a:r>
            <a:r>
              <a:rPr lang="en-US" dirty="0" err="1" smtClean="0"/>
              <a:t>më</a:t>
            </a:r>
            <a:r>
              <a:rPr lang="en-US" dirty="0" smtClean="0"/>
              <a:t> </a:t>
            </a:r>
            <a:r>
              <a:rPr lang="en-US" dirty="0" err="1" smtClean="0"/>
              <a:t>shumë</a:t>
            </a:r>
            <a:r>
              <a:rPr lang="en-US" dirty="0" smtClean="0"/>
              <a:t> </a:t>
            </a:r>
            <a:r>
              <a:rPr lang="en-US" dirty="0" err="1" smtClean="0"/>
              <a:t>të</a:t>
            </a:r>
            <a:r>
              <a:rPr lang="en-US" dirty="0" smtClean="0"/>
              <a:t> </a:t>
            </a:r>
            <a:r>
              <a:rPr lang="en-US" dirty="0" err="1" smtClean="0"/>
              <a:t>dhëna</a:t>
            </a:r>
            <a:r>
              <a:rPr lang="en-US" dirty="0" smtClean="0"/>
              <a:t> </a:t>
            </a:r>
            <a:r>
              <a:rPr lang="en-US" dirty="0" err="1" smtClean="0"/>
              <a:t>në</a:t>
            </a:r>
            <a:r>
              <a:rPr lang="en-US" dirty="0" smtClean="0"/>
              <a:t> </a:t>
            </a:r>
            <a:r>
              <a:rPr lang="en-US" dirty="0" err="1" smtClean="0"/>
              <a:t>lidhje</a:t>
            </a:r>
            <a:r>
              <a:rPr lang="en-US" dirty="0" smtClean="0"/>
              <a:t> me </a:t>
            </a:r>
            <a:r>
              <a:rPr lang="en-US" dirty="0" err="1" smtClean="0"/>
              <a:t>këtë</a:t>
            </a:r>
            <a:r>
              <a:rPr lang="en-US" dirty="0" smtClean="0"/>
              <a:t> </a:t>
            </a:r>
            <a:r>
              <a:rPr lang="en-US" dirty="0" err="1" smtClean="0"/>
              <a:t>transaksion</a:t>
            </a:r>
            <a:r>
              <a:rPr lang="en-US" dirty="0" smtClean="0"/>
              <a:t>. </a:t>
            </a:r>
          </a:p>
          <a:p>
            <a:pPr algn="just" fontAlgn="auto">
              <a:spcBef>
                <a:spcPts val="0"/>
              </a:spcBef>
              <a:spcAft>
                <a:spcPts val="0"/>
              </a:spcAft>
              <a:defRPr/>
            </a:pPr>
            <a:r>
              <a:rPr lang="en-US" dirty="0" smtClean="0"/>
              <a:t>KY ËSHTË NJË TRANSAKSION PA RISQE DHE NUK DUHET T’I TREGOHET ASKUJT, AS EDHE AVOKATIT, FAMILJES, APO MIQVE TUAJ. </a:t>
            </a:r>
            <a:r>
              <a:rPr lang="en-US" dirty="0" err="1" smtClean="0"/>
              <a:t>Nëse</a:t>
            </a:r>
            <a:r>
              <a:rPr lang="en-US" dirty="0" smtClean="0"/>
              <a:t> </a:t>
            </a:r>
            <a:r>
              <a:rPr lang="en-US" dirty="0" err="1" smtClean="0"/>
              <a:t>jeni</a:t>
            </a:r>
            <a:r>
              <a:rPr lang="en-US" dirty="0" smtClean="0"/>
              <a:t> </a:t>
            </a:r>
            <a:r>
              <a:rPr lang="en-US" dirty="0" err="1" smtClean="0"/>
              <a:t>në</a:t>
            </a:r>
            <a:r>
              <a:rPr lang="en-US" dirty="0" smtClean="0"/>
              <a:t> </a:t>
            </a:r>
            <a:r>
              <a:rPr lang="en-US" dirty="0" err="1" smtClean="0"/>
              <a:t>gjendje</a:t>
            </a:r>
            <a:r>
              <a:rPr lang="en-US" dirty="0" smtClean="0"/>
              <a:t> </a:t>
            </a:r>
            <a:r>
              <a:rPr lang="en-US" dirty="0" err="1" smtClean="0"/>
              <a:t>dhe</a:t>
            </a:r>
            <a:r>
              <a:rPr lang="en-US" dirty="0" smtClean="0"/>
              <a:t> </a:t>
            </a:r>
            <a:r>
              <a:rPr lang="en-US" dirty="0" err="1" smtClean="0"/>
              <a:t>i</a:t>
            </a:r>
            <a:r>
              <a:rPr lang="en-US" dirty="0" smtClean="0"/>
              <a:t> </a:t>
            </a:r>
            <a:r>
              <a:rPr lang="en-US" dirty="0" err="1" smtClean="0"/>
              <a:t>besueshëm</a:t>
            </a:r>
            <a:r>
              <a:rPr lang="en-US" dirty="0" smtClean="0"/>
              <a:t> </a:t>
            </a:r>
            <a:r>
              <a:rPr lang="en-US" dirty="0" err="1" smtClean="0"/>
              <a:t>dhe</a:t>
            </a:r>
            <a:r>
              <a:rPr lang="en-US" dirty="0" smtClean="0"/>
              <a:t> </a:t>
            </a:r>
            <a:r>
              <a:rPr lang="en-US" dirty="0" err="1" smtClean="0"/>
              <a:t>mund</a:t>
            </a:r>
            <a:r>
              <a:rPr lang="en-US" dirty="0" smtClean="0"/>
              <a:t> </a:t>
            </a:r>
            <a:r>
              <a:rPr lang="en-US" dirty="0" err="1" smtClean="0"/>
              <a:t>t’i</a:t>
            </a:r>
            <a:r>
              <a:rPr lang="en-US" dirty="0" smtClean="0"/>
              <a:t> </a:t>
            </a:r>
            <a:r>
              <a:rPr lang="en-US" dirty="0" err="1" smtClean="0"/>
              <a:t>mbani</a:t>
            </a:r>
            <a:r>
              <a:rPr lang="en-US" dirty="0" smtClean="0"/>
              <a:t> </a:t>
            </a:r>
            <a:r>
              <a:rPr lang="en-US" dirty="0" err="1" smtClean="0"/>
              <a:t>të</a:t>
            </a:r>
            <a:r>
              <a:rPr lang="en-US" dirty="0" smtClean="0"/>
              <a:t> </a:t>
            </a:r>
            <a:r>
              <a:rPr lang="en-US" dirty="0" err="1" smtClean="0"/>
              <a:t>fshehura</a:t>
            </a:r>
            <a:r>
              <a:rPr lang="en-US" dirty="0" smtClean="0"/>
              <a:t> </a:t>
            </a:r>
            <a:r>
              <a:rPr lang="en-US" dirty="0" err="1" smtClean="0"/>
              <a:t>udhëzimet</a:t>
            </a:r>
            <a:r>
              <a:rPr lang="en-US" dirty="0" smtClean="0"/>
              <a:t> </a:t>
            </a:r>
            <a:r>
              <a:rPr lang="en-US" dirty="0" err="1" smtClean="0"/>
              <a:t>tona</a:t>
            </a:r>
            <a:r>
              <a:rPr lang="en-US" dirty="0" smtClean="0"/>
              <a:t> </a:t>
            </a:r>
            <a:r>
              <a:rPr lang="en-US" dirty="0" err="1" smtClean="0"/>
              <a:t>mund</a:t>
            </a:r>
            <a:r>
              <a:rPr lang="en-US" dirty="0" smtClean="0"/>
              <a:t> ta </a:t>
            </a:r>
            <a:r>
              <a:rPr lang="en-US" dirty="0" err="1" smtClean="0"/>
              <a:t>bëjmë</a:t>
            </a:r>
            <a:r>
              <a:rPr lang="en-US" dirty="0" smtClean="0"/>
              <a:t> </a:t>
            </a:r>
            <a:r>
              <a:rPr lang="en-US" dirty="0" err="1" smtClean="0"/>
              <a:t>këtë</a:t>
            </a:r>
            <a:r>
              <a:rPr lang="en-US" dirty="0" smtClean="0"/>
              <a:t> </a:t>
            </a:r>
            <a:r>
              <a:rPr lang="en-US" dirty="0" err="1" smtClean="0"/>
              <a:t>propozim</a:t>
            </a:r>
            <a:r>
              <a:rPr lang="en-US" dirty="0" smtClean="0"/>
              <a:t> </a:t>
            </a:r>
            <a:r>
              <a:rPr lang="en-US" dirty="0" err="1" smtClean="0"/>
              <a:t>një</a:t>
            </a:r>
            <a:r>
              <a:rPr lang="en-US" dirty="0" smtClean="0"/>
              <a:t> </a:t>
            </a:r>
            <a:r>
              <a:rPr lang="en-US" dirty="0" err="1" smtClean="0"/>
              <a:t>realitet</a:t>
            </a:r>
            <a:r>
              <a:rPr lang="en-US" dirty="0" smtClean="0"/>
              <a:t>. </a:t>
            </a:r>
            <a:r>
              <a:rPr lang="en-US" dirty="0" err="1" smtClean="0"/>
              <a:t>Më</a:t>
            </a:r>
            <a:r>
              <a:rPr lang="en-US" dirty="0" smtClean="0"/>
              <a:t> pas NA KONTAKTONI MENJËHERË VETËM NËPËRMJET NUMRIT KONFIDENCIAL TË FAKSIT: 44-870-1357604 SIC TREGOHET MË LART. MOS NA U PËRGJIGJNI ME EMAIL. </a:t>
            </a:r>
            <a:r>
              <a:rPr lang="en-US" dirty="0" err="1" smtClean="0"/>
              <a:t>Ju</a:t>
            </a:r>
            <a:r>
              <a:rPr lang="en-US" dirty="0" smtClean="0"/>
              <a:t> </a:t>
            </a:r>
            <a:r>
              <a:rPr lang="en-US" dirty="0" err="1" smtClean="0"/>
              <a:t>lutem</a:t>
            </a:r>
            <a:r>
              <a:rPr lang="en-US" dirty="0" smtClean="0"/>
              <a:t> </a:t>
            </a:r>
            <a:r>
              <a:rPr lang="en-US" dirty="0" err="1" smtClean="0"/>
              <a:t>vendosni</a:t>
            </a:r>
            <a:r>
              <a:rPr lang="en-US" dirty="0" smtClean="0"/>
              <a:t> </a:t>
            </a:r>
            <a:r>
              <a:rPr lang="en-US" dirty="0" err="1" smtClean="0"/>
              <a:t>në</a:t>
            </a:r>
            <a:r>
              <a:rPr lang="en-US" dirty="0" smtClean="0"/>
              <a:t> </a:t>
            </a:r>
            <a:r>
              <a:rPr lang="en-US" dirty="0" err="1" smtClean="0"/>
              <a:t>emailin</a:t>
            </a:r>
            <a:r>
              <a:rPr lang="en-US" dirty="0" smtClean="0"/>
              <a:t> </a:t>
            </a:r>
            <a:r>
              <a:rPr lang="en-US" dirty="0" err="1" smtClean="0"/>
              <a:t>tuaj</a:t>
            </a:r>
            <a:r>
              <a:rPr lang="en-US" dirty="0" smtClean="0"/>
              <a:t>: NUMRIN E TELEFONIT, CELULARIT, NUMRIN E FAKSIT DHE ADRESËN TUAJ TË EMAILIT </a:t>
            </a:r>
            <a:r>
              <a:rPr lang="en-US" dirty="0" err="1" smtClean="0"/>
              <a:t>kur</a:t>
            </a:r>
            <a:r>
              <a:rPr lang="en-US" dirty="0" smtClean="0"/>
              <a:t> </a:t>
            </a:r>
            <a:r>
              <a:rPr lang="en-US" dirty="0" err="1" smtClean="0"/>
              <a:t>të</a:t>
            </a:r>
            <a:r>
              <a:rPr lang="en-US" dirty="0" smtClean="0"/>
              <a:t> </a:t>
            </a:r>
            <a:r>
              <a:rPr lang="en-US" dirty="0" err="1" smtClean="0"/>
              <a:t>përgjigjeni</a:t>
            </a:r>
            <a:r>
              <a:rPr lang="en-US" dirty="0" smtClean="0"/>
              <a:t>.</a:t>
            </a:r>
          </a:p>
          <a:p>
            <a:pPr algn="just" fontAlgn="auto">
              <a:spcBef>
                <a:spcPts val="0"/>
              </a:spcBef>
              <a:spcAft>
                <a:spcPts val="0"/>
              </a:spcAft>
              <a:defRPr/>
            </a:pPr>
            <a:r>
              <a:rPr lang="en-US" dirty="0" smtClean="0"/>
              <a:t>ZOTI JU BEKOFTË.</a:t>
            </a:r>
          </a:p>
          <a:p>
            <a:pPr eaLnBrk="1" fontAlgn="auto" hangingPunct="1">
              <a:spcBef>
                <a:spcPts val="0"/>
              </a:spcBef>
              <a:spcAft>
                <a:spcPts val="0"/>
              </a:spcAft>
              <a:defRPr/>
            </a:pPr>
            <a:r>
              <a:rPr lang="en-US" dirty="0" err="1" smtClean="0"/>
              <a:t>Yuvraj</a:t>
            </a:r>
            <a:r>
              <a:rPr lang="en-US" dirty="0" smtClean="0"/>
              <a:t> Kailash</a:t>
            </a:r>
          </a:p>
        </p:txBody>
      </p:sp>
      <p:sp>
        <p:nvSpPr>
          <p:cNvPr id="4" name="Slide Number Placeholder 3"/>
          <p:cNvSpPr>
            <a:spLocks noGrp="1"/>
          </p:cNvSpPr>
          <p:nvPr>
            <p:ph type="sldNum" sz="quarter" idx="10"/>
          </p:nvPr>
        </p:nvSpPr>
        <p:spPr/>
        <p:txBody>
          <a:bodyPr/>
          <a:lstStyle/>
          <a:p>
            <a:fld id="{B2221978-7AB2-D644-A1FF-AF545A1745C1}" type="slidenum">
              <a:rPr lang="en-US" smtClean="0"/>
              <a:pPr/>
              <a:t>162</a:t>
            </a:fld>
            <a:endParaRPr lang="en-US"/>
          </a:p>
        </p:txBody>
      </p:sp>
    </p:spTree>
    <p:extLst>
      <p:ext uri="{BB962C8B-B14F-4D97-AF65-F5344CB8AC3E}">
        <p14:creationId xmlns:p14="http://schemas.microsoft.com/office/powerpoint/2010/main" val="65242161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fontAlgn="auto">
              <a:spcBef>
                <a:spcPts val="0"/>
              </a:spcBef>
              <a:spcAft>
                <a:spcPts val="0"/>
              </a:spcAft>
              <a:defRPr/>
            </a:pPr>
            <a:r>
              <a:rPr lang="en-US" dirty="0" smtClean="0"/>
              <a:t>I/e </a:t>
            </a:r>
            <a:r>
              <a:rPr lang="en-US" dirty="0" err="1" smtClean="0"/>
              <a:t>dashur</a:t>
            </a:r>
            <a:r>
              <a:rPr lang="en-US" dirty="0" smtClean="0"/>
              <a:t>,</a:t>
            </a:r>
          </a:p>
          <a:p>
            <a:pPr algn="just" fontAlgn="auto">
              <a:spcBef>
                <a:spcPts val="0"/>
              </a:spcBef>
              <a:spcAft>
                <a:spcPts val="0"/>
              </a:spcAft>
              <a:defRPr/>
            </a:pPr>
            <a:r>
              <a:rPr lang="en-US" dirty="0" smtClean="0"/>
              <a:t>Si </a:t>
            </a:r>
            <a:r>
              <a:rPr lang="en-US" dirty="0" err="1" smtClean="0"/>
              <a:t>jeni</a:t>
            </a:r>
            <a:r>
              <a:rPr lang="en-US" dirty="0" smtClean="0"/>
              <a:t> </a:t>
            </a:r>
            <a:r>
              <a:rPr lang="en-US" dirty="0" err="1" smtClean="0"/>
              <a:t>ju</a:t>
            </a:r>
            <a:r>
              <a:rPr lang="en-US" dirty="0" smtClean="0"/>
              <a:t> </a:t>
            </a:r>
            <a:r>
              <a:rPr lang="en-US" dirty="0" err="1" smtClean="0"/>
              <a:t>dhe</a:t>
            </a:r>
            <a:r>
              <a:rPr lang="en-US" dirty="0" smtClean="0"/>
              <a:t> </a:t>
            </a:r>
            <a:r>
              <a:rPr lang="en-US" dirty="0" err="1" smtClean="0"/>
              <a:t>familja</a:t>
            </a:r>
            <a:r>
              <a:rPr lang="en-US" dirty="0" smtClean="0"/>
              <a:t> </a:t>
            </a:r>
            <a:r>
              <a:rPr lang="en-US" dirty="0" err="1" smtClean="0"/>
              <a:t>juaj</a:t>
            </a:r>
            <a:r>
              <a:rPr lang="en-US" dirty="0" smtClean="0"/>
              <a:t>. I mora </a:t>
            </a:r>
            <a:r>
              <a:rPr lang="en-US" dirty="0" err="1" smtClean="0"/>
              <a:t>kontaktet</a:t>
            </a:r>
            <a:r>
              <a:rPr lang="en-US" dirty="0" smtClean="0"/>
              <a:t> </a:t>
            </a:r>
            <a:r>
              <a:rPr lang="en-US" dirty="0" err="1" smtClean="0"/>
              <a:t>tuaja</a:t>
            </a:r>
            <a:r>
              <a:rPr lang="en-US" dirty="0" smtClean="0"/>
              <a:t> </a:t>
            </a:r>
            <a:r>
              <a:rPr lang="en-US" dirty="0" err="1" smtClean="0"/>
              <a:t>në</a:t>
            </a:r>
            <a:r>
              <a:rPr lang="en-US" dirty="0" smtClean="0"/>
              <a:t> uebsajtin e </a:t>
            </a:r>
            <a:r>
              <a:rPr lang="en-US" dirty="0" err="1" smtClean="0"/>
              <a:t>Kishës</a:t>
            </a:r>
            <a:r>
              <a:rPr lang="en-US" dirty="0" smtClean="0"/>
              <a:t> </a:t>
            </a:r>
            <a:r>
              <a:rPr lang="en-US" dirty="0" err="1" smtClean="0"/>
              <a:t>dhe</a:t>
            </a:r>
            <a:r>
              <a:rPr lang="en-US" dirty="0" smtClean="0"/>
              <a:t> mu </a:t>
            </a:r>
            <a:r>
              <a:rPr lang="en-US" dirty="0" err="1" smtClean="0"/>
              <a:t>dësh</a:t>
            </a:r>
            <a:r>
              <a:rPr lang="en-US" dirty="0" smtClean="0"/>
              <a:t> </a:t>
            </a:r>
            <a:r>
              <a:rPr lang="en-US" dirty="0" err="1" smtClean="0"/>
              <a:t>shumë</a:t>
            </a:r>
            <a:r>
              <a:rPr lang="en-US" dirty="0" smtClean="0"/>
              <a:t> </a:t>
            </a:r>
            <a:r>
              <a:rPr lang="en-US" dirty="0" err="1" smtClean="0"/>
              <a:t>koë</a:t>
            </a:r>
            <a:r>
              <a:rPr lang="en-US" dirty="0" smtClean="0"/>
              <a:t> </a:t>
            </a:r>
            <a:r>
              <a:rPr lang="en-US" dirty="0" err="1" smtClean="0"/>
              <a:t>përpara</a:t>
            </a:r>
            <a:r>
              <a:rPr lang="en-US" dirty="0" smtClean="0"/>
              <a:t> se </a:t>
            </a:r>
            <a:r>
              <a:rPr lang="en-US" dirty="0" err="1" smtClean="0"/>
              <a:t>të</a:t>
            </a:r>
            <a:r>
              <a:rPr lang="en-US" dirty="0" smtClean="0"/>
              <a:t> </a:t>
            </a:r>
            <a:r>
              <a:rPr lang="en-US" dirty="0" err="1" smtClean="0"/>
              <a:t>vendosja</a:t>
            </a:r>
            <a:r>
              <a:rPr lang="en-US" dirty="0" smtClean="0"/>
              <a:t> </a:t>
            </a:r>
            <a:r>
              <a:rPr lang="en-US" dirty="0" err="1" smtClean="0"/>
              <a:t>t’ju</a:t>
            </a:r>
            <a:r>
              <a:rPr lang="en-US" dirty="0" smtClean="0"/>
              <a:t> </a:t>
            </a:r>
            <a:r>
              <a:rPr lang="en-US" dirty="0" err="1" smtClean="0"/>
              <a:t>kontaktojë</a:t>
            </a:r>
            <a:r>
              <a:rPr lang="en-US" dirty="0" smtClean="0"/>
              <a:t> </a:t>
            </a:r>
            <a:r>
              <a:rPr lang="en-US" dirty="0" err="1" smtClean="0"/>
              <a:t>dhe</a:t>
            </a:r>
            <a:r>
              <a:rPr lang="en-US" dirty="0" smtClean="0"/>
              <a:t> </a:t>
            </a:r>
            <a:r>
              <a:rPr lang="en-US" dirty="0" err="1" smtClean="0"/>
              <a:t>lutem</a:t>
            </a:r>
            <a:r>
              <a:rPr lang="en-US" dirty="0" smtClean="0"/>
              <a:t> </a:t>
            </a:r>
            <a:r>
              <a:rPr lang="en-US" dirty="0" err="1" smtClean="0"/>
              <a:t>që</a:t>
            </a:r>
            <a:r>
              <a:rPr lang="en-US" dirty="0" smtClean="0"/>
              <a:t> </a:t>
            </a:r>
            <a:r>
              <a:rPr lang="en-US" dirty="0" err="1" smtClean="0"/>
              <a:t>të</a:t>
            </a:r>
            <a:r>
              <a:rPr lang="en-US" dirty="0" smtClean="0"/>
              <a:t> </a:t>
            </a:r>
            <a:r>
              <a:rPr lang="en-US" dirty="0" err="1" smtClean="0"/>
              <a:t>mos</a:t>
            </a:r>
            <a:r>
              <a:rPr lang="en-US" dirty="0" smtClean="0"/>
              <a:t> </a:t>
            </a:r>
            <a:r>
              <a:rPr lang="en-US" dirty="0" err="1" smtClean="0"/>
              <a:t>më</a:t>
            </a:r>
            <a:r>
              <a:rPr lang="en-US" dirty="0" smtClean="0"/>
              <a:t> </a:t>
            </a:r>
            <a:r>
              <a:rPr lang="en-US" dirty="0" err="1" smtClean="0"/>
              <a:t>zhgënjeni</a:t>
            </a:r>
            <a:r>
              <a:rPr lang="en-US" dirty="0" smtClean="0"/>
              <a:t> </a:t>
            </a:r>
            <a:r>
              <a:rPr lang="en-US" dirty="0" err="1" smtClean="0"/>
              <a:t>për</a:t>
            </a:r>
            <a:r>
              <a:rPr lang="en-US" dirty="0" smtClean="0"/>
              <a:t> </a:t>
            </a:r>
            <a:r>
              <a:rPr lang="en-US" dirty="0" err="1" smtClean="0"/>
              <a:t>ofertën</a:t>
            </a:r>
            <a:r>
              <a:rPr lang="en-US" dirty="0" smtClean="0"/>
              <a:t> </a:t>
            </a:r>
            <a:r>
              <a:rPr lang="en-US" dirty="0" err="1" smtClean="0"/>
              <a:t>që</a:t>
            </a:r>
            <a:r>
              <a:rPr lang="en-US" dirty="0" smtClean="0"/>
              <a:t> </a:t>
            </a:r>
            <a:r>
              <a:rPr lang="en-US" dirty="0" err="1" smtClean="0"/>
              <a:t>po</a:t>
            </a:r>
            <a:r>
              <a:rPr lang="en-US" dirty="0" smtClean="0"/>
              <a:t> </a:t>
            </a:r>
            <a:r>
              <a:rPr lang="en-US" dirty="0" err="1" smtClean="0"/>
              <a:t>ju</a:t>
            </a:r>
            <a:r>
              <a:rPr lang="en-US" dirty="0" smtClean="0"/>
              <a:t> jap. </a:t>
            </a:r>
          </a:p>
          <a:p>
            <a:pPr algn="just" fontAlgn="auto">
              <a:spcBef>
                <a:spcPts val="0"/>
              </a:spcBef>
              <a:spcAft>
                <a:spcPts val="0"/>
              </a:spcAft>
              <a:defRPr/>
            </a:pPr>
            <a:r>
              <a:rPr lang="en-US" dirty="0" smtClean="0"/>
              <a:t>Jam Abdul </a:t>
            </a:r>
            <a:r>
              <a:rPr lang="en-US" dirty="0" err="1" smtClean="0"/>
              <a:t>Moshen</a:t>
            </a:r>
            <a:r>
              <a:rPr lang="en-US" dirty="0" smtClean="0"/>
              <a:t> </a:t>
            </a:r>
            <a:r>
              <a:rPr lang="en-US" dirty="0" err="1" smtClean="0"/>
              <a:t>Madaaj</a:t>
            </a:r>
            <a:r>
              <a:rPr lang="en-US" dirty="0" smtClean="0"/>
              <a:t> Al-</a:t>
            </a:r>
            <a:r>
              <a:rPr lang="en-US" dirty="0" err="1" smtClean="0"/>
              <a:t>Madaaj</a:t>
            </a:r>
            <a:r>
              <a:rPr lang="en-US" dirty="0" smtClean="0"/>
              <a:t> </a:t>
            </a:r>
            <a:r>
              <a:rPr lang="en-US" dirty="0" err="1" smtClean="0"/>
              <a:t>nga</a:t>
            </a:r>
            <a:r>
              <a:rPr lang="en-US" dirty="0" smtClean="0"/>
              <a:t> </a:t>
            </a:r>
            <a:r>
              <a:rPr lang="en-US" dirty="0" err="1" smtClean="0"/>
              <a:t>Kuvajti</a:t>
            </a:r>
            <a:r>
              <a:rPr lang="en-US" dirty="0" smtClean="0"/>
              <a:t>. Jam 83 </a:t>
            </a:r>
            <a:r>
              <a:rPr lang="en-US" dirty="0" err="1" smtClean="0"/>
              <a:t>vjeç</a:t>
            </a:r>
            <a:r>
              <a:rPr lang="en-US" dirty="0" smtClean="0"/>
              <a:t>; Kam </a:t>
            </a:r>
            <a:r>
              <a:rPr lang="en-US" dirty="0" err="1" smtClean="0"/>
              <a:t>humbur</a:t>
            </a:r>
            <a:r>
              <a:rPr lang="en-US" dirty="0" smtClean="0"/>
              <a:t> </a:t>
            </a:r>
            <a:r>
              <a:rPr lang="en-US" dirty="0" err="1" smtClean="0"/>
              <a:t>gruan</a:t>
            </a:r>
            <a:r>
              <a:rPr lang="en-US" dirty="0" smtClean="0"/>
              <a:t> </a:t>
            </a:r>
            <a:r>
              <a:rPr lang="en-US" dirty="0" err="1" smtClean="0"/>
              <a:t>katër</a:t>
            </a:r>
            <a:r>
              <a:rPr lang="en-US" dirty="0" smtClean="0"/>
              <a:t> </a:t>
            </a:r>
            <a:r>
              <a:rPr lang="en-US" dirty="0" err="1" smtClean="0"/>
              <a:t>vjet</a:t>
            </a:r>
            <a:r>
              <a:rPr lang="en-US" dirty="0" smtClean="0"/>
              <a:t> </a:t>
            </a:r>
            <a:r>
              <a:rPr lang="en-US" dirty="0" err="1" smtClean="0"/>
              <a:t>më</a:t>
            </a:r>
            <a:r>
              <a:rPr lang="en-US" dirty="0" smtClean="0"/>
              <a:t> </a:t>
            </a:r>
            <a:r>
              <a:rPr lang="en-US" dirty="0" err="1" smtClean="0"/>
              <a:t>parë</a:t>
            </a:r>
            <a:r>
              <a:rPr lang="en-US" dirty="0" smtClean="0"/>
              <a:t>. </a:t>
            </a:r>
            <a:r>
              <a:rPr lang="en-US" dirty="0" err="1" smtClean="0"/>
              <a:t>Përpara</a:t>
            </a:r>
            <a:r>
              <a:rPr lang="en-US" dirty="0" smtClean="0"/>
              <a:t> </a:t>
            </a:r>
            <a:r>
              <a:rPr lang="en-US" dirty="0" err="1" smtClean="0"/>
              <a:t>vdekjes</a:t>
            </a:r>
            <a:r>
              <a:rPr lang="en-US" dirty="0" smtClean="0"/>
              <a:t> </a:t>
            </a:r>
            <a:r>
              <a:rPr lang="en-US" dirty="0" err="1" smtClean="0"/>
              <a:t>së</a:t>
            </a:r>
            <a:r>
              <a:rPr lang="en-US" dirty="0" smtClean="0"/>
              <a:t> </a:t>
            </a:r>
            <a:r>
              <a:rPr lang="en-US" dirty="0" err="1" smtClean="0"/>
              <a:t>saj</a:t>
            </a:r>
            <a:r>
              <a:rPr lang="en-US" dirty="0" smtClean="0"/>
              <a:t> </a:t>
            </a:r>
            <a:r>
              <a:rPr lang="en-US" dirty="0" err="1" smtClean="0"/>
              <a:t>ishim</a:t>
            </a:r>
            <a:r>
              <a:rPr lang="en-US" dirty="0" smtClean="0"/>
              <a:t> </a:t>
            </a:r>
            <a:r>
              <a:rPr lang="en-US" dirty="0" err="1" smtClean="0"/>
              <a:t>të</a:t>
            </a:r>
            <a:r>
              <a:rPr lang="en-US" dirty="0" smtClean="0"/>
              <a:t> </a:t>
            </a:r>
            <a:r>
              <a:rPr lang="en-US" dirty="0" err="1" smtClean="0"/>
              <a:t>lumtur</a:t>
            </a:r>
            <a:r>
              <a:rPr lang="en-US" dirty="0" smtClean="0"/>
              <a:t> </a:t>
            </a:r>
            <a:r>
              <a:rPr lang="en-US" dirty="0" err="1" smtClean="0"/>
              <a:t>për</a:t>
            </a:r>
            <a:r>
              <a:rPr lang="en-US" dirty="0" smtClean="0"/>
              <a:t> 50 </a:t>
            </a:r>
            <a:r>
              <a:rPr lang="en-US" dirty="0" err="1" smtClean="0"/>
              <a:t>vjet</a:t>
            </a:r>
            <a:r>
              <a:rPr lang="en-US" dirty="0" smtClean="0"/>
              <a:t> </a:t>
            </a:r>
            <a:r>
              <a:rPr lang="en-US" dirty="0" err="1" smtClean="0"/>
              <a:t>dhe</a:t>
            </a:r>
            <a:r>
              <a:rPr lang="en-US" dirty="0" smtClean="0"/>
              <a:t> u </a:t>
            </a:r>
            <a:r>
              <a:rPr lang="en-US" dirty="0" err="1" smtClean="0"/>
              <a:t>bekuam</a:t>
            </a:r>
            <a:r>
              <a:rPr lang="en-US" dirty="0" smtClean="0"/>
              <a:t> me </a:t>
            </a:r>
            <a:r>
              <a:rPr lang="en-US" dirty="0" err="1" smtClean="0"/>
              <a:t>një</a:t>
            </a:r>
            <a:r>
              <a:rPr lang="en-US" dirty="0" smtClean="0"/>
              <a:t> </a:t>
            </a:r>
            <a:r>
              <a:rPr lang="en-US" dirty="0" err="1" smtClean="0"/>
              <a:t>fëmijë</a:t>
            </a:r>
            <a:r>
              <a:rPr lang="en-US" dirty="0" smtClean="0"/>
              <a:t>. Jam </a:t>
            </a:r>
            <a:r>
              <a:rPr lang="en-US" dirty="0" err="1" smtClean="0"/>
              <a:t>një</a:t>
            </a:r>
            <a:r>
              <a:rPr lang="en-US" dirty="0" smtClean="0"/>
              <a:t> industrialist </a:t>
            </a:r>
            <a:r>
              <a:rPr lang="en-US" dirty="0" err="1" smtClean="0"/>
              <a:t>por</a:t>
            </a:r>
            <a:r>
              <a:rPr lang="en-US" dirty="0" smtClean="0"/>
              <a:t> </a:t>
            </a:r>
            <a:r>
              <a:rPr lang="en-US" dirty="0" err="1" smtClean="0"/>
              <a:t>kam</a:t>
            </a:r>
            <a:r>
              <a:rPr lang="en-US" dirty="0" smtClean="0"/>
              <a:t> </a:t>
            </a:r>
            <a:r>
              <a:rPr lang="en-US" dirty="0" err="1" smtClean="0"/>
              <a:t>dalë</a:t>
            </a:r>
            <a:r>
              <a:rPr lang="en-US" dirty="0" smtClean="0"/>
              <a:t> </a:t>
            </a:r>
            <a:r>
              <a:rPr lang="en-US" dirty="0" err="1" smtClean="0"/>
              <a:t>në</a:t>
            </a:r>
            <a:r>
              <a:rPr lang="en-US" dirty="0" smtClean="0"/>
              <a:t> pension 6 </a:t>
            </a:r>
            <a:r>
              <a:rPr lang="en-US" dirty="0" err="1" smtClean="0"/>
              <a:t>vjet</a:t>
            </a:r>
            <a:r>
              <a:rPr lang="en-US" dirty="0" smtClean="0"/>
              <a:t> </a:t>
            </a:r>
            <a:r>
              <a:rPr lang="en-US" dirty="0" err="1" smtClean="0"/>
              <a:t>më</a:t>
            </a:r>
            <a:r>
              <a:rPr lang="en-US" dirty="0" smtClean="0"/>
              <a:t> </a:t>
            </a:r>
            <a:r>
              <a:rPr lang="en-US" dirty="0" err="1" smtClean="0"/>
              <a:t>parë</a:t>
            </a:r>
            <a:r>
              <a:rPr lang="en-US" dirty="0" smtClean="0"/>
              <a:t> </a:t>
            </a:r>
            <a:r>
              <a:rPr lang="en-US" dirty="0" err="1" smtClean="0"/>
              <a:t>sepse</a:t>
            </a:r>
            <a:r>
              <a:rPr lang="en-US" dirty="0" smtClean="0"/>
              <a:t> jam </a:t>
            </a:r>
            <a:r>
              <a:rPr lang="en-US" dirty="0" err="1" smtClean="0"/>
              <a:t>diagnostikuar</a:t>
            </a:r>
            <a:r>
              <a:rPr lang="en-US" dirty="0" smtClean="0"/>
              <a:t> me </a:t>
            </a:r>
            <a:r>
              <a:rPr lang="en-US" dirty="0" err="1" smtClean="0"/>
              <a:t>kancer</a:t>
            </a:r>
            <a:r>
              <a:rPr lang="en-US" dirty="0" smtClean="0"/>
              <a:t> </a:t>
            </a:r>
            <a:r>
              <a:rPr lang="en-US" dirty="0" err="1" smtClean="0"/>
              <a:t>në</a:t>
            </a:r>
            <a:r>
              <a:rPr lang="en-US" dirty="0" smtClean="0"/>
              <a:t> </a:t>
            </a:r>
            <a:r>
              <a:rPr lang="en-US" dirty="0" err="1" smtClean="0"/>
              <a:t>prostatë</a:t>
            </a:r>
            <a:r>
              <a:rPr lang="en-US" dirty="0" smtClean="0"/>
              <a:t> </a:t>
            </a:r>
            <a:r>
              <a:rPr lang="en-US" dirty="0" err="1" smtClean="0"/>
              <a:t>dhe</a:t>
            </a:r>
            <a:r>
              <a:rPr lang="en-US" dirty="0" smtClean="0"/>
              <a:t> </a:t>
            </a:r>
            <a:r>
              <a:rPr lang="en-US" dirty="0" err="1" smtClean="0"/>
              <a:t>gjendja</a:t>
            </a:r>
            <a:r>
              <a:rPr lang="en-US" dirty="0" smtClean="0"/>
              <a:t> </a:t>
            </a:r>
            <a:r>
              <a:rPr lang="en-US" dirty="0" err="1" smtClean="0"/>
              <a:t>ime</a:t>
            </a:r>
            <a:r>
              <a:rPr lang="en-US" dirty="0" smtClean="0"/>
              <a:t> </a:t>
            </a:r>
            <a:r>
              <a:rPr lang="en-US" dirty="0" err="1" smtClean="0"/>
              <a:t>tani</a:t>
            </a:r>
            <a:r>
              <a:rPr lang="en-US" dirty="0" smtClean="0"/>
              <a:t> </a:t>
            </a:r>
            <a:r>
              <a:rPr lang="en-US" dirty="0" err="1" smtClean="0"/>
              <a:t>është</a:t>
            </a:r>
            <a:r>
              <a:rPr lang="en-US" dirty="0" smtClean="0"/>
              <a:t> </a:t>
            </a:r>
            <a:r>
              <a:rPr lang="en-US" dirty="0" err="1" smtClean="0"/>
              <a:t>shumë</a:t>
            </a:r>
            <a:r>
              <a:rPr lang="en-US" dirty="0" smtClean="0"/>
              <a:t> e </a:t>
            </a:r>
            <a:r>
              <a:rPr lang="en-US" dirty="0" err="1" smtClean="0"/>
              <a:t>keqe</a:t>
            </a:r>
            <a:r>
              <a:rPr lang="en-US" dirty="0" smtClean="0"/>
              <a:t>. </a:t>
            </a:r>
            <a:r>
              <a:rPr lang="en-US" dirty="0" err="1" smtClean="0"/>
              <a:t>Doktorët</a:t>
            </a:r>
            <a:r>
              <a:rPr lang="en-US" dirty="0" smtClean="0"/>
              <a:t> </a:t>
            </a:r>
            <a:r>
              <a:rPr lang="en-US" dirty="0" err="1" smtClean="0"/>
              <a:t>më</a:t>
            </a:r>
            <a:r>
              <a:rPr lang="en-US" dirty="0" smtClean="0"/>
              <a:t> </a:t>
            </a:r>
            <a:r>
              <a:rPr lang="en-US" dirty="0" err="1" smtClean="0"/>
              <a:t>thonë</a:t>
            </a:r>
            <a:r>
              <a:rPr lang="en-US" dirty="0" smtClean="0"/>
              <a:t> se </a:t>
            </a:r>
            <a:r>
              <a:rPr lang="en-US" dirty="0" err="1" smtClean="0"/>
              <a:t>kam</a:t>
            </a:r>
            <a:r>
              <a:rPr lang="en-US" dirty="0" smtClean="0"/>
              <a:t> </a:t>
            </a:r>
            <a:r>
              <a:rPr lang="en-US" dirty="0" err="1" smtClean="0"/>
              <a:t>edhe</a:t>
            </a:r>
            <a:r>
              <a:rPr lang="en-US" dirty="0" smtClean="0"/>
              <a:t> 3 </a:t>
            </a:r>
            <a:r>
              <a:rPr lang="en-US" dirty="0" err="1" smtClean="0"/>
              <a:t>muaj</a:t>
            </a:r>
            <a:r>
              <a:rPr lang="en-US" dirty="0" smtClean="0"/>
              <a:t> </a:t>
            </a:r>
            <a:r>
              <a:rPr lang="en-US" dirty="0" err="1" smtClean="0"/>
              <a:t>jetë</a:t>
            </a:r>
            <a:r>
              <a:rPr lang="en-US" dirty="0" smtClean="0"/>
              <a:t>. Kam </a:t>
            </a:r>
            <a:r>
              <a:rPr lang="en-US" dirty="0" err="1" smtClean="0"/>
              <a:t>qënë</a:t>
            </a:r>
            <a:r>
              <a:rPr lang="en-US" dirty="0" smtClean="0"/>
              <a:t> </a:t>
            </a:r>
            <a:r>
              <a:rPr lang="en-US" dirty="0" err="1" smtClean="0"/>
              <a:t>mysliman</a:t>
            </a:r>
            <a:r>
              <a:rPr lang="en-US" dirty="0" smtClean="0"/>
              <a:t> </a:t>
            </a:r>
            <a:r>
              <a:rPr lang="en-US" dirty="0" err="1" smtClean="0"/>
              <a:t>që</a:t>
            </a:r>
            <a:r>
              <a:rPr lang="en-US" dirty="0" smtClean="0"/>
              <a:t> </a:t>
            </a:r>
            <a:r>
              <a:rPr lang="en-US" dirty="0" err="1" smtClean="0"/>
              <a:t>kur</a:t>
            </a:r>
            <a:r>
              <a:rPr lang="en-US" dirty="0" smtClean="0"/>
              <a:t> </a:t>
            </a:r>
            <a:r>
              <a:rPr lang="en-US" dirty="0" err="1" smtClean="0"/>
              <a:t>kam</a:t>
            </a:r>
            <a:r>
              <a:rPr lang="en-US" dirty="0" smtClean="0"/>
              <a:t> </a:t>
            </a:r>
            <a:r>
              <a:rPr lang="en-US" dirty="0" err="1" smtClean="0"/>
              <a:t>lindur</a:t>
            </a:r>
            <a:r>
              <a:rPr lang="en-US" dirty="0" smtClean="0"/>
              <a:t>. </a:t>
            </a:r>
            <a:r>
              <a:rPr lang="en-US" dirty="0" err="1" smtClean="0"/>
              <a:t>Babai</a:t>
            </a:r>
            <a:r>
              <a:rPr lang="en-US" dirty="0" smtClean="0"/>
              <a:t> </a:t>
            </a:r>
            <a:r>
              <a:rPr lang="en-US" dirty="0" err="1" smtClean="0"/>
              <a:t>im</a:t>
            </a:r>
            <a:r>
              <a:rPr lang="en-US" dirty="0" smtClean="0"/>
              <a:t> </a:t>
            </a:r>
            <a:r>
              <a:rPr lang="en-US" dirty="0" err="1" smtClean="0"/>
              <a:t>ishte</a:t>
            </a:r>
            <a:r>
              <a:rPr lang="en-US" dirty="0" smtClean="0"/>
              <a:t> Sheikh </a:t>
            </a:r>
            <a:r>
              <a:rPr lang="en-US" dirty="0" err="1" smtClean="0"/>
              <a:t>por</a:t>
            </a:r>
            <a:r>
              <a:rPr lang="en-US" dirty="0" smtClean="0"/>
              <a:t> </a:t>
            </a:r>
            <a:r>
              <a:rPr lang="en-US" dirty="0" err="1" smtClean="0"/>
              <a:t>vitin</a:t>
            </a:r>
            <a:r>
              <a:rPr lang="en-US" dirty="0" smtClean="0"/>
              <a:t> e </a:t>
            </a:r>
            <a:r>
              <a:rPr lang="en-US" dirty="0" err="1" smtClean="0"/>
              <a:t>fundit</a:t>
            </a:r>
            <a:r>
              <a:rPr lang="en-US" dirty="0" smtClean="0"/>
              <a:t> jam </a:t>
            </a:r>
            <a:r>
              <a:rPr lang="en-US" dirty="0" err="1" smtClean="0"/>
              <a:t>konvertuar</a:t>
            </a:r>
            <a:r>
              <a:rPr lang="en-US" dirty="0" smtClean="0"/>
              <a:t> </a:t>
            </a:r>
            <a:r>
              <a:rPr lang="en-US" dirty="0" err="1" smtClean="0"/>
              <a:t>në</a:t>
            </a:r>
            <a:r>
              <a:rPr lang="en-US" dirty="0" smtClean="0"/>
              <a:t> Kristian </a:t>
            </a:r>
            <a:r>
              <a:rPr lang="en-US" dirty="0" err="1" smtClean="0"/>
              <a:t>dhe</a:t>
            </a:r>
            <a:r>
              <a:rPr lang="en-US" dirty="0" smtClean="0"/>
              <a:t> </a:t>
            </a:r>
            <a:r>
              <a:rPr lang="en-US" dirty="0" err="1" smtClean="0"/>
              <a:t>tani</a:t>
            </a:r>
            <a:r>
              <a:rPr lang="en-US" dirty="0" smtClean="0"/>
              <a:t> </a:t>
            </a:r>
            <a:r>
              <a:rPr lang="en-US" dirty="0" err="1" smtClean="0"/>
              <a:t>emri</a:t>
            </a:r>
            <a:r>
              <a:rPr lang="en-US" dirty="0" smtClean="0"/>
              <a:t> </a:t>
            </a:r>
            <a:r>
              <a:rPr lang="en-US" dirty="0" err="1" smtClean="0"/>
              <a:t>im</a:t>
            </a:r>
            <a:r>
              <a:rPr lang="en-US" dirty="0" smtClean="0"/>
              <a:t> </a:t>
            </a:r>
            <a:r>
              <a:rPr lang="en-US" dirty="0" err="1" smtClean="0"/>
              <a:t>kristian</a:t>
            </a:r>
            <a:r>
              <a:rPr lang="en-US" dirty="0" smtClean="0"/>
              <a:t> </a:t>
            </a:r>
            <a:r>
              <a:rPr lang="en-US" dirty="0" err="1" smtClean="0"/>
              <a:t>është</a:t>
            </a:r>
            <a:r>
              <a:rPr lang="en-US" dirty="0" smtClean="0"/>
              <a:t> </a:t>
            </a:r>
            <a:r>
              <a:rPr lang="en-US" dirty="0" err="1" smtClean="0"/>
              <a:t>Jozef</a:t>
            </a:r>
            <a:r>
              <a:rPr lang="en-US" dirty="0" smtClean="0"/>
              <a:t>. Kam </a:t>
            </a:r>
            <a:r>
              <a:rPr lang="en-US" dirty="0" err="1" smtClean="0"/>
              <a:t>pranuar</a:t>
            </a:r>
            <a:r>
              <a:rPr lang="en-US" dirty="0" smtClean="0"/>
              <a:t> </a:t>
            </a:r>
            <a:r>
              <a:rPr lang="en-US" dirty="0" err="1" smtClean="0"/>
              <a:t>Krishtin</a:t>
            </a:r>
            <a:r>
              <a:rPr lang="en-US" dirty="0" smtClean="0"/>
              <a:t> </a:t>
            </a:r>
            <a:r>
              <a:rPr lang="en-US" dirty="0" err="1" smtClean="0"/>
              <a:t>si</a:t>
            </a:r>
            <a:r>
              <a:rPr lang="en-US" dirty="0" smtClean="0"/>
              <a:t> </a:t>
            </a:r>
            <a:r>
              <a:rPr lang="en-US" dirty="0" err="1" smtClean="0"/>
              <a:t>Shpëtimtarin</a:t>
            </a:r>
            <a:r>
              <a:rPr lang="en-US" dirty="0" smtClean="0"/>
              <a:t> </a:t>
            </a:r>
            <a:r>
              <a:rPr lang="en-US" dirty="0" err="1" smtClean="0"/>
              <a:t>tim</a:t>
            </a:r>
            <a:r>
              <a:rPr lang="en-US" dirty="0" smtClean="0"/>
              <a:t> </a:t>
            </a:r>
            <a:r>
              <a:rPr lang="en-US" dirty="0" err="1" smtClean="0"/>
              <a:t>dhe</a:t>
            </a:r>
            <a:r>
              <a:rPr lang="en-US" dirty="0" smtClean="0"/>
              <a:t> e di se </a:t>
            </a:r>
            <a:r>
              <a:rPr lang="en-US" dirty="0" err="1" smtClean="0"/>
              <a:t>Zoti</a:t>
            </a:r>
            <a:r>
              <a:rPr lang="en-US" dirty="0" smtClean="0"/>
              <a:t> </a:t>
            </a:r>
            <a:r>
              <a:rPr lang="en-US" dirty="0" err="1" smtClean="0"/>
              <a:t>Jezu</a:t>
            </a:r>
            <a:r>
              <a:rPr lang="en-US" dirty="0" smtClean="0"/>
              <a:t> </a:t>
            </a:r>
            <a:r>
              <a:rPr lang="en-US" dirty="0" err="1" smtClean="0"/>
              <a:t>Krisht</a:t>
            </a:r>
            <a:r>
              <a:rPr lang="en-US" dirty="0" smtClean="0"/>
              <a:t> me </a:t>
            </a:r>
            <a:r>
              <a:rPr lang="en-US" dirty="0" err="1" smtClean="0"/>
              <a:t>ka</a:t>
            </a:r>
            <a:r>
              <a:rPr lang="en-US" dirty="0" smtClean="0"/>
              <a:t> </a:t>
            </a:r>
            <a:r>
              <a:rPr lang="en-US" dirty="0" err="1" smtClean="0"/>
              <a:t>pranuar</a:t>
            </a:r>
            <a:r>
              <a:rPr lang="en-US" dirty="0" smtClean="0"/>
              <a:t>. </a:t>
            </a:r>
            <a:r>
              <a:rPr lang="en-US" dirty="0" err="1" smtClean="0"/>
              <a:t>Gjatë</a:t>
            </a:r>
            <a:r>
              <a:rPr lang="en-US" dirty="0" smtClean="0"/>
              <a:t> </a:t>
            </a:r>
            <a:r>
              <a:rPr lang="en-US" dirty="0" err="1" smtClean="0"/>
              <a:t>punës</a:t>
            </a:r>
            <a:r>
              <a:rPr lang="en-US" dirty="0" smtClean="0"/>
              <a:t> time </a:t>
            </a:r>
            <a:r>
              <a:rPr lang="en-US" dirty="0" err="1" smtClean="0"/>
              <a:t>si</a:t>
            </a:r>
            <a:r>
              <a:rPr lang="en-US" dirty="0" smtClean="0"/>
              <a:t> Industrialist </a:t>
            </a:r>
            <a:r>
              <a:rPr lang="en-US" dirty="0" err="1" smtClean="0"/>
              <a:t>kam</a:t>
            </a:r>
            <a:r>
              <a:rPr lang="en-US" dirty="0" smtClean="0"/>
              <a:t> </a:t>
            </a:r>
            <a:r>
              <a:rPr lang="en-US" dirty="0" err="1" smtClean="0"/>
              <a:t>fituar</a:t>
            </a:r>
            <a:r>
              <a:rPr lang="en-US" dirty="0" smtClean="0"/>
              <a:t> </a:t>
            </a:r>
            <a:r>
              <a:rPr lang="en-US" dirty="0" err="1" smtClean="0"/>
              <a:t>shumë</a:t>
            </a:r>
            <a:r>
              <a:rPr lang="en-US" dirty="0" smtClean="0"/>
              <a:t> </a:t>
            </a:r>
            <a:r>
              <a:rPr lang="en-US" dirty="0" err="1" smtClean="0"/>
              <a:t>pasuri</a:t>
            </a:r>
            <a:r>
              <a:rPr lang="en-US" dirty="0" smtClean="0"/>
              <a:t> me </a:t>
            </a:r>
            <a:r>
              <a:rPr lang="en-US" dirty="0" err="1" smtClean="0"/>
              <a:t>vlerë</a:t>
            </a:r>
            <a:r>
              <a:rPr lang="en-US" dirty="0" smtClean="0"/>
              <a:t> </a:t>
            </a:r>
            <a:r>
              <a:rPr lang="en-US" dirty="0" err="1" smtClean="0"/>
              <a:t>miliona</a:t>
            </a:r>
            <a:r>
              <a:rPr lang="en-US" dirty="0" smtClean="0"/>
              <a:t> </a:t>
            </a:r>
            <a:r>
              <a:rPr lang="en-US" dirty="0" err="1" smtClean="0"/>
              <a:t>dollarë</a:t>
            </a:r>
            <a:r>
              <a:rPr lang="en-US" dirty="0" smtClean="0"/>
              <a:t> </a:t>
            </a:r>
            <a:r>
              <a:rPr lang="en-US" dirty="0" err="1" smtClean="0"/>
              <a:t>dhe</a:t>
            </a:r>
            <a:r>
              <a:rPr lang="en-US" dirty="0" smtClean="0"/>
              <a:t> </a:t>
            </a:r>
            <a:r>
              <a:rPr lang="en-US" dirty="0" err="1" smtClean="0"/>
              <a:t>kam</a:t>
            </a:r>
            <a:r>
              <a:rPr lang="en-US" dirty="0" smtClean="0"/>
              <a:t> </a:t>
            </a:r>
            <a:r>
              <a:rPr lang="en-US" dirty="0" err="1" smtClean="0"/>
              <a:t>kuptuar</a:t>
            </a:r>
            <a:r>
              <a:rPr lang="en-US" dirty="0" smtClean="0"/>
              <a:t> se </a:t>
            </a:r>
            <a:r>
              <a:rPr lang="en-US" dirty="0" err="1" smtClean="0"/>
              <a:t>pasuria</a:t>
            </a:r>
            <a:r>
              <a:rPr lang="en-US" dirty="0" smtClean="0"/>
              <a:t> pa </a:t>
            </a:r>
            <a:r>
              <a:rPr lang="en-US" dirty="0" err="1" smtClean="0"/>
              <a:t>Krishtin</a:t>
            </a:r>
            <a:r>
              <a:rPr lang="en-US" dirty="0" smtClean="0"/>
              <a:t> </a:t>
            </a:r>
            <a:r>
              <a:rPr lang="en-US" dirty="0" err="1" smtClean="0"/>
              <a:t>është</a:t>
            </a:r>
            <a:r>
              <a:rPr lang="en-US" dirty="0" smtClean="0"/>
              <a:t> </a:t>
            </a:r>
            <a:r>
              <a:rPr lang="en-US" dirty="0" err="1" smtClean="0"/>
              <a:t>kotësi</a:t>
            </a:r>
            <a:r>
              <a:rPr lang="en-US" dirty="0" smtClean="0"/>
              <a:t>. Kam </a:t>
            </a:r>
            <a:r>
              <a:rPr lang="en-US" dirty="0" err="1" smtClean="0"/>
              <a:t>vendosur</a:t>
            </a:r>
            <a:r>
              <a:rPr lang="en-US" dirty="0" smtClean="0"/>
              <a:t> </a:t>
            </a:r>
            <a:r>
              <a:rPr lang="en-US" dirty="0" err="1" smtClean="0"/>
              <a:t>të</a:t>
            </a:r>
            <a:r>
              <a:rPr lang="en-US" dirty="0" smtClean="0"/>
              <a:t> </a:t>
            </a:r>
            <a:r>
              <a:rPr lang="en-US" dirty="0" err="1" smtClean="0"/>
              <a:t>dhuroj</a:t>
            </a:r>
            <a:r>
              <a:rPr lang="en-US" dirty="0" smtClean="0"/>
              <a:t> </a:t>
            </a:r>
            <a:r>
              <a:rPr lang="en-US" dirty="0" err="1" smtClean="0"/>
              <a:t>pjesë</a:t>
            </a:r>
            <a:r>
              <a:rPr lang="en-US" dirty="0" smtClean="0"/>
              <a:t> </a:t>
            </a:r>
            <a:r>
              <a:rPr lang="en-US" dirty="0" err="1" smtClean="0"/>
              <a:t>të</a:t>
            </a:r>
            <a:r>
              <a:rPr lang="en-US" dirty="0" smtClean="0"/>
              <a:t> </a:t>
            </a:r>
            <a:r>
              <a:rPr lang="en-US" dirty="0" err="1" smtClean="0"/>
              <a:t>pasurisë</a:t>
            </a:r>
            <a:r>
              <a:rPr lang="en-US" dirty="0" smtClean="0"/>
              <a:t> time </a:t>
            </a:r>
            <a:r>
              <a:rPr lang="en-US" dirty="0" err="1" smtClean="0"/>
              <a:t>që</a:t>
            </a:r>
            <a:r>
              <a:rPr lang="en-US" dirty="0" smtClean="0"/>
              <a:t> </a:t>
            </a:r>
            <a:r>
              <a:rPr lang="en-US" dirty="0" err="1" smtClean="0"/>
              <a:t>të</a:t>
            </a:r>
            <a:r>
              <a:rPr lang="en-US" dirty="0" smtClean="0"/>
              <a:t> </a:t>
            </a:r>
            <a:r>
              <a:rPr lang="en-US" dirty="0" err="1" smtClean="0"/>
              <a:t>përdoret</a:t>
            </a:r>
            <a:r>
              <a:rPr lang="en-US" dirty="0" smtClean="0"/>
              <a:t> </a:t>
            </a:r>
            <a:r>
              <a:rPr lang="en-US" dirty="0" err="1" smtClean="0"/>
              <a:t>për</a:t>
            </a:r>
            <a:r>
              <a:rPr lang="en-US" dirty="0" smtClean="0"/>
              <a:t> </a:t>
            </a:r>
            <a:r>
              <a:rPr lang="en-US" dirty="0" err="1" smtClean="0"/>
              <a:t>zhvillimin</a:t>
            </a:r>
            <a:r>
              <a:rPr lang="en-US" dirty="0" smtClean="0"/>
              <a:t> e </a:t>
            </a:r>
            <a:r>
              <a:rPr lang="en-US" dirty="0" err="1" smtClean="0"/>
              <a:t>kishës</a:t>
            </a:r>
            <a:r>
              <a:rPr lang="en-US" dirty="0" smtClean="0"/>
              <a:t> </a:t>
            </a:r>
            <a:r>
              <a:rPr lang="en-US" dirty="0" err="1" smtClean="0"/>
              <a:t>tuaj</a:t>
            </a:r>
            <a:r>
              <a:rPr lang="en-US" dirty="0" smtClean="0"/>
              <a:t> </a:t>
            </a:r>
            <a:r>
              <a:rPr lang="en-US" dirty="0" err="1" smtClean="0"/>
              <a:t>dhe</a:t>
            </a:r>
            <a:r>
              <a:rPr lang="en-US" dirty="0" smtClean="0"/>
              <a:t> </a:t>
            </a:r>
            <a:r>
              <a:rPr lang="en-US" dirty="0" err="1" smtClean="0"/>
              <a:t>gjithashtu</a:t>
            </a:r>
            <a:r>
              <a:rPr lang="en-US" dirty="0" smtClean="0"/>
              <a:t> </a:t>
            </a:r>
            <a:r>
              <a:rPr lang="en-US" dirty="0" err="1" smtClean="0"/>
              <a:t>për</a:t>
            </a:r>
            <a:r>
              <a:rPr lang="en-US" dirty="0" smtClean="0"/>
              <a:t> </a:t>
            </a:r>
            <a:r>
              <a:rPr lang="en-US" dirty="0" err="1" smtClean="0"/>
              <a:t>fëmijët</a:t>
            </a:r>
            <a:r>
              <a:rPr lang="en-US" dirty="0" smtClean="0"/>
              <a:t> </a:t>
            </a:r>
            <a:r>
              <a:rPr lang="en-US" dirty="0" err="1" smtClean="0"/>
              <a:t>më</a:t>
            </a:r>
            <a:r>
              <a:rPr lang="en-US" dirty="0" smtClean="0"/>
              <a:t> </a:t>
            </a:r>
            <a:r>
              <a:rPr lang="en-US" dirty="0" err="1" smtClean="0"/>
              <a:t>pak</a:t>
            </a:r>
            <a:r>
              <a:rPr lang="en-US" dirty="0" smtClean="0"/>
              <a:t> </a:t>
            </a:r>
            <a:r>
              <a:rPr lang="en-US" dirty="0" err="1" smtClean="0"/>
              <a:t>të</a:t>
            </a:r>
            <a:r>
              <a:rPr lang="en-US" dirty="0" smtClean="0"/>
              <a:t> </a:t>
            </a:r>
            <a:r>
              <a:rPr lang="en-US" dirty="0" err="1" smtClean="0"/>
              <a:t>privilegjuar</a:t>
            </a:r>
            <a:r>
              <a:rPr lang="en-US" dirty="0" smtClean="0"/>
              <a:t> </a:t>
            </a:r>
            <a:r>
              <a:rPr lang="en-US" dirty="0" err="1" smtClean="0"/>
              <a:t>dhe</a:t>
            </a:r>
            <a:r>
              <a:rPr lang="en-US" dirty="0" smtClean="0"/>
              <a:t> </a:t>
            </a:r>
            <a:r>
              <a:rPr lang="en-US" dirty="0" err="1" smtClean="0"/>
              <a:t>dëshiroj</a:t>
            </a:r>
            <a:r>
              <a:rPr lang="en-US" dirty="0" smtClean="0"/>
              <a:t> </a:t>
            </a:r>
            <a:r>
              <a:rPr lang="en-US" dirty="0" err="1" smtClean="0"/>
              <a:t>që</a:t>
            </a:r>
            <a:r>
              <a:rPr lang="en-US" dirty="0" smtClean="0"/>
              <a:t> </a:t>
            </a:r>
            <a:r>
              <a:rPr lang="en-US" dirty="0" err="1" smtClean="0"/>
              <a:t>ju</a:t>
            </a:r>
            <a:r>
              <a:rPr lang="en-US" dirty="0" smtClean="0"/>
              <a:t> </a:t>
            </a:r>
            <a:r>
              <a:rPr lang="en-US" dirty="0" err="1" smtClean="0"/>
              <a:t>ti</a:t>
            </a:r>
            <a:r>
              <a:rPr lang="en-US" dirty="0" smtClean="0"/>
              <a:t> </a:t>
            </a:r>
            <a:r>
              <a:rPr lang="en-US" dirty="0" err="1" smtClean="0"/>
              <a:t>përdorni</a:t>
            </a:r>
            <a:r>
              <a:rPr lang="en-US" dirty="0" smtClean="0"/>
              <a:t> </a:t>
            </a:r>
            <a:r>
              <a:rPr lang="en-US" dirty="0" err="1" smtClean="0"/>
              <a:t>këto</a:t>
            </a:r>
            <a:r>
              <a:rPr lang="en-US" dirty="0" smtClean="0"/>
              <a:t> para </a:t>
            </a:r>
            <a:r>
              <a:rPr lang="en-US" dirty="0" err="1" smtClean="0"/>
              <a:t>për</a:t>
            </a:r>
            <a:r>
              <a:rPr lang="en-US" dirty="0" smtClean="0"/>
              <a:t> </a:t>
            </a:r>
            <a:r>
              <a:rPr lang="en-US" dirty="0" err="1" smtClean="0"/>
              <a:t>këtë</a:t>
            </a:r>
            <a:r>
              <a:rPr lang="en-US" dirty="0" smtClean="0"/>
              <a:t> </a:t>
            </a:r>
            <a:r>
              <a:rPr lang="en-US" dirty="0" err="1" smtClean="0"/>
              <a:t>qëllim</a:t>
            </a:r>
            <a:r>
              <a:rPr lang="en-US" dirty="0" smtClean="0"/>
              <a:t>. Po </a:t>
            </a:r>
            <a:r>
              <a:rPr lang="en-US" dirty="0" err="1" smtClean="0"/>
              <a:t>ia</a:t>
            </a:r>
            <a:r>
              <a:rPr lang="en-US" dirty="0" smtClean="0"/>
              <a:t> </a:t>
            </a:r>
            <a:r>
              <a:rPr lang="en-US" dirty="0" err="1" smtClean="0"/>
              <a:t>dhuroj</a:t>
            </a:r>
            <a:r>
              <a:rPr lang="en-US" dirty="0" smtClean="0"/>
              <a:t> </a:t>
            </a:r>
            <a:r>
              <a:rPr lang="en-US" dirty="0" err="1" smtClean="0"/>
              <a:t>shumën</a:t>
            </a:r>
            <a:r>
              <a:rPr lang="en-US" dirty="0" smtClean="0"/>
              <a:t> </a:t>
            </a:r>
            <a:r>
              <a:rPr lang="en-US" dirty="0" err="1" smtClean="0"/>
              <a:t>prej</a:t>
            </a:r>
            <a:r>
              <a:rPr lang="en-US" dirty="0" smtClean="0"/>
              <a:t> $1,000,000.00 </a:t>
            </a:r>
            <a:r>
              <a:rPr lang="en-US" dirty="0" err="1" smtClean="0"/>
              <a:t>Dollarësh</a:t>
            </a:r>
            <a:r>
              <a:rPr lang="en-US" dirty="0" smtClean="0"/>
              <a:t> </a:t>
            </a:r>
            <a:r>
              <a:rPr lang="en-US" dirty="0" err="1" smtClean="0"/>
              <a:t>kishës</a:t>
            </a:r>
            <a:r>
              <a:rPr lang="en-US" dirty="0" smtClean="0"/>
              <a:t> </a:t>
            </a:r>
            <a:r>
              <a:rPr lang="en-US" dirty="0" err="1" smtClean="0"/>
              <a:t>tuaj</a:t>
            </a:r>
            <a:r>
              <a:rPr lang="en-US" dirty="0" smtClean="0"/>
              <a:t>. Kam </a:t>
            </a:r>
            <a:r>
              <a:rPr lang="en-US" dirty="0" err="1" smtClean="0"/>
              <a:t>transferuar</a:t>
            </a:r>
            <a:r>
              <a:rPr lang="en-US" dirty="0" smtClean="0"/>
              <a:t> </a:t>
            </a:r>
            <a:r>
              <a:rPr lang="en-US" dirty="0" err="1" smtClean="0"/>
              <a:t>tashmë</a:t>
            </a:r>
            <a:r>
              <a:rPr lang="en-US" dirty="0" smtClean="0"/>
              <a:t> </a:t>
            </a:r>
            <a:r>
              <a:rPr lang="en-US" dirty="0" err="1" smtClean="0"/>
              <a:t>në</a:t>
            </a:r>
            <a:r>
              <a:rPr lang="en-US" dirty="0" smtClean="0"/>
              <a:t> </a:t>
            </a:r>
            <a:r>
              <a:rPr lang="en-US" dirty="0" err="1" smtClean="0"/>
              <a:t>Kompaninë</a:t>
            </a:r>
            <a:r>
              <a:rPr lang="en-US" dirty="0" smtClean="0"/>
              <a:t> Offshore Payment Security </a:t>
            </a:r>
            <a:r>
              <a:rPr lang="en-US" dirty="0" err="1" smtClean="0"/>
              <a:t>në</a:t>
            </a:r>
            <a:r>
              <a:rPr lang="en-US" dirty="0" smtClean="0"/>
              <a:t> </a:t>
            </a:r>
            <a:r>
              <a:rPr lang="en-US" dirty="0" err="1" smtClean="0"/>
              <a:t>Evropë</a:t>
            </a:r>
            <a:r>
              <a:rPr lang="en-US" dirty="0" smtClean="0"/>
              <a:t> </a:t>
            </a:r>
            <a:r>
              <a:rPr lang="en-US" dirty="0" err="1" smtClean="0"/>
              <a:t>fondin</a:t>
            </a:r>
            <a:r>
              <a:rPr lang="en-US" dirty="0" smtClean="0"/>
              <a:t>, </a:t>
            </a:r>
            <a:r>
              <a:rPr lang="en-US" dirty="0" err="1" smtClean="0"/>
              <a:t>ku</a:t>
            </a:r>
            <a:r>
              <a:rPr lang="en-US" dirty="0" smtClean="0"/>
              <a:t> </a:t>
            </a:r>
            <a:r>
              <a:rPr lang="en-US" dirty="0" err="1" smtClean="0"/>
              <a:t>ju</a:t>
            </a:r>
            <a:r>
              <a:rPr lang="en-US" dirty="0" smtClean="0"/>
              <a:t> </a:t>
            </a:r>
            <a:r>
              <a:rPr lang="en-US" dirty="0" err="1" smtClean="0"/>
              <a:t>duhet</a:t>
            </a:r>
            <a:r>
              <a:rPr lang="en-US" dirty="0" smtClean="0"/>
              <a:t> </a:t>
            </a:r>
            <a:r>
              <a:rPr lang="en-US" dirty="0" err="1" smtClean="0"/>
              <a:t>të</a:t>
            </a:r>
            <a:r>
              <a:rPr lang="en-US" dirty="0" smtClean="0"/>
              <a:t> </a:t>
            </a:r>
            <a:r>
              <a:rPr lang="en-US" dirty="0" err="1" smtClean="0"/>
              <a:t>shkoni</a:t>
            </a:r>
            <a:r>
              <a:rPr lang="en-US" dirty="0" smtClean="0"/>
              <a:t> </a:t>
            </a:r>
            <a:r>
              <a:rPr lang="en-US" dirty="0" err="1" smtClean="0"/>
              <a:t>dhe</a:t>
            </a:r>
            <a:r>
              <a:rPr lang="en-US" dirty="0" smtClean="0"/>
              <a:t> </a:t>
            </a:r>
            <a:r>
              <a:rPr lang="en-US" dirty="0" err="1" smtClean="0"/>
              <a:t>nënshkruani</a:t>
            </a:r>
            <a:r>
              <a:rPr lang="en-US" dirty="0" smtClean="0"/>
              <a:t> </a:t>
            </a:r>
            <a:r>
              <a:rPr lang="en-US" dirty="0" err="1" smtClean="0"/>
              <a:t>për</a:t>
            </a:r>
            <a:r>
              <a:rPr lang="en-US" dirty="0" smtClean="0"/>
              <a:t> </a:t>
            </a:r>
            <a:r>
              <a:rPr lang="en-US" dirty="0" err="1" smtClean="0"/>
              <a:t>paratë</a:t>
            </a:r>
            <a:r>
              <a:rPr lang="en-US" dirty="0" smtClean="0"/>
              <a:t>. Do </a:t>
            </a:r>
            <a:r>
              <a:rPr lang="en-US" dirty="0" err="1" smtClean="0"/>
              <a:t>t’ju</a:t>
            </a:r>
            <a:r>
              <a:rPr lang="en-US" dirty="0" smtClean="0"/>
              <a:t> </a:t>
            </a:r>
            <a:r>
              <a:rPr lang="en-US" dirty="0" err="1" smtClean="0"/>
              <a:t>kaloj</a:t>
            </a:r>
            <a:r>
              <a:rPr lang="en-US" dirty="0" smtClean="0"/>
              <a:t> </a:t>
            </a:r>
            <a:r>
              <a:rPr lang="en-US" dirty="0" err="1" smtClean="0"/>
              <a:t>emrin</a:t>
            </a:r>
            <a:r>
              <a:rPr lang="en-US" dirty="0" smtClean="0"/>
              <a:t> e </a:t>
            </a:r>
            <a:r>
              <a:rPr lang="en-US" dirty="0" err="1" smtClean="0"/>
              <a:t>kompanisë</a:t>
            </a:r>
            <a:r>
              <a:rPr lang="en-US" dirty="0" smtClean="0"/>
              <a:t> </a:t>
            </a:r>
            <a:r>
              <a:rPr lang="en-US" dirty="0" err="1" smtClean="0"/>
              <a:t>së</a:t>
            </a:r>
            <a:r>
              <a:rPr lang="en-US" dirty="0" smtClean="0"/>
              <a:t> </a:t>
            </a:r>
            <a:r>
              <a:rPr lang="en-US" dirty="0" err="1" smtClean="0"/>
              <a:t>sigurisë</a:t>
            </a:r>
            <a:r>
              <a:rPr lang="en-US" dirty="0" smtClean="0"/>
              <a:t>, </a:t>
            </a:r>
            <a:r>
              <a:rPr lang="en-US" dirty="0" err="1" smtClean="0"/>
              <a:t>telefonin</a:t>
            </a:r>
            <a:r>
              <a:rPr lang="en-US" dirty="0" smtClean="0"/>
              <a:t>, </a:t>
            </a:r>
            <a:r>
              <a:rPr lang="en-US" dirty="0" err="1" smtClean="0"/>
              <a:t>faksin</a:t>
            </a:r>
            <a:r>
              <a:rPr lang="en-US" dirty="0" smtClean="0"/>
              <a:t> </a:t>
            </a:r>
            <a:r>
              <a:rPr lang="en-US" dirty="0" err="1" smtClean="0"/>
              <a:t>dhe</a:t>
            </a:r>
            <a:r>
              <a:rPr lang="en-US" dirty="0" smtClean="0"/>
              <a:t> </a:t>
            </a:r>
            <a:r>
              <a:rPr lang="en-US" dirty="0" err="1" smtClean="0"/>
              <a:t>numrat</a:t>
            </a:r>
            <a:r>
              <a:rPr lang="en-US" dirty="0" smtClean="0"/>
              <a:t> e </a:t>
            </a:r>
            <a:r>
              <a:rPr lang="en-US" dirty="0" err="1" smtClean="0"/>
              <a:t>kodit</a:t>
            </a:r>
            <a:r>
              <a:rPr lang="en-US" dirty="0" smtClean="0"/>
              <a:t> </a:t>
            </a:r>
            <a:r>
              <a:rPr lang="en-US" dirty="0" err="1" smtClean="0"/>
              <a:t>të</a:t>
            </a:r>
            <a:r>
              <a:rPr lang="en-US" dirty="0" smtClean="0"/>
              <a:t> </a:t>
            </a:r>
            <a:r>
              <a:rPr lang="en-US" dirty="0" err="1" smtClean="0"/>
              <a:t>sigurisë</a:t>
            </a:r>
            <a:r>
              <a:rPr lang="en-US" dirty="0" smtClean="0"/>
              <a:t> </a:t>
            </a:r>
            <a:r>
              <a:rPr lang="en-US" dirty="0" err="1" smtClean="0"/>
              <a:t>që</a:t>
            </a:r>
            <a:r>
              <a:rPr lang="en-US" dirty="0" smtClean="0"/>
              <a:t> </a:t>
            </a:r>
            <a:r>
              <a:rPr lang="en-US" dirty="0" err="1" smtClean="0"/>
              <a:t>kam</a:t>
            </a:r>
            <a:r>
              <a:rPr lang="en-US" dirty="0" smtClean="0"/>
              <a:t> </a:t>
            </a:r>
            <a:r>
              <a:rPr lang="en-US" dirty="0" err="1" smtClean="0"/>
              <a:t>përdorur</a:t>
            </a:r>
            <a:r>
              <a:rPr lang="en-US" dirty="0" smtClean="0"/>
              <a:t> </a:t>
            </a:r>
            <a:r>
              <a:rPr lang="en-US" dirty="0" err="1" smtClean="0"/>
              <a:t>për</a:t>
            </a:r>
            <a:r>
              <a:rPr lang="en-US" dirty="0" smtClean="0"/>
              <a:t> </a:t>
            </a:r>
            <a:r>
              <a:rPr lang="en-US" dirty="0" err="1" smtClean="0"/>
              <a:t>transferimin</a:t>
            </a:r>
            <a:r>
              <a:rPr lang="en-US" dirty="0" smtClean="0"/>
              <a:t> e </a:t>
            </a:r>
            <a:r>
              <a:rPr lang="en-US" dirty="0" err="1" smtClean="0"/>
              <a:t>parave</a:t>
            </a:r>
            <a:r>
              <a:rPr lang="en-US" dirty="0" smtClean="0"/>
              <a:t> </a:t>
            </a:r>
            <a:r>
              <a:rPr lang="en-US" dirty="0" err="1" smtClean="0"/>
              <a:t>nga</a:t>
            </a:r>
            <a:r>
              <a:rPr lang="en-US" dirty="0" smtClean="0"/>
              <a:t> </a:t>
            </a:r>
            <a:r>
              <a:rPr lang="en-US" dirty="0" err="1" smtClean="0"/>
              <a:t>banka</a:t>
            </a:r>
            <a:r>
              <a:rPr lang="en-US" dirty="0" smtClean="0"/>
              <a:t> </a:t>
            </a:r>
            <a:r>
              <a:rPr lang="en-US" dirty="0" err="1" smtClean="0"/>
              <a:t>ime</a:t>
            </a:r>
            <a:r>
              <a:rPr lang="en-US" dirty="0" smtClean="0"/>
              <a:t> </a:t>
            </a:r>
            <a:r>
              <a:rPr lang="en-US" dirty="0" err="1" smtClean="0"/>
              <a:t>në</a:t>
            </a:r>
            <a:r>
              <a:rPr lang="en-US" dirty="0" smtClean="0"/>
              <a:t> </a:t>
            </a:r>
            <a:r>
              <a:rPr lang="en-US" dirty="0" err="1" smtClean="0"/>
              <a:t>Kuvajt</a:t>
            </a:r>
            <a:r>
              <a:rPr lang="en-US" dirty="0" smtClean="0"/>
              <a:t>. Po e </a:t>
            </a:r>
            <a:r>
              <a:rPr lang="en-US" dirty="0" err="1" smtClean="0"/>
              <a:t>dërgoj</a:t>
            </a:r>
            <a:r>
              <a:rPr lang="en-US" dirty="0" smtClean="0"/>
              <a:t> </a:t>
            </a:r>
            <a:r>
              <a:rPr lang="en-US" dirty="0" err="1" smtClean="0"/>
              <a:t>këtë</a:t>
            </a:r>
            <a:r>
              <a:rPr lang="en-US" dirty="0" smtClean="0"/>
              <a:t> email </a:t>
            </a:r>
            <a:r>
              <a:rPr lang="en-US" dirty="0" err="1" smtClean="0"/>
              <a:t>nga</a:t>
            </a:r>
            <a:r>
              <a:rPr lang="en-US" dirty="0" smtClean="0"/>
              <a:t> </a:t>
            </a:r>
            <a:r>
              <a:rPr lang="en-US" dirty="0" err="1" smtClean="0"/>
              <a:t>krevati</a:t>
            </a:r>
            <a:r>
              <a:rPr lang="en-US" dirty="0" smtClean="0"/>
              <a:t> </a:t>
            </a:r>
            <a:r>
              <a:rPr lang="en-US" dirty="0" err="1" smtClean="0"/>
              <a:t>në</a:t>
            </a:r>
            <a:r>
              <a:rPr lang="en-US" dirty="0" smtClean="0"/>
              <a:t> </a:t>
            </a:r>
            <a:r>
              <a:rPr lang="en-US" dirty="0" err="1" smtClean="0"/>
              <a:t>spital</a:t>
            </a:r>
            <a:r>
              <a:rPr lang="en-US" dirty="0" smtClean="0"/>
              <a:t>. </a:t>
            </a:r>
            <a:r>
              <a:rPr lang="en-US" dirty="0" err="1" smtClean="0"/>
              <a:t>Ju</a:t>
            </a:r>
            <a:r>
              <a:rPr lang="en-US" dirty="0" smtClean="0"/>
              <a:t> </a:t>
            </a:r>
            <a:r>
              <a:rPr lang="en-US" dirty="0" err="1" smtClean="0"/>
              <a:t>lutem</a:t>
            </a:r>
            <a:r>
              <a:rPr lang="en-US" dirty="0" smtClean="0"/>
              <a:t> </a:t>
            </a:r>
            <a:r>
              <a:rPr lang="en-US" dirty="0" err="1" smtClean="0"/>
              <a:t>dëshiroj</a:t>
            </a:r>
            <a:r>
              <a:rPr lang="en-US" dirty="0" smtClean="0"/>
              <a:t> </a:t>
            </a:r>
            <a:r>
              <a:rPr lang="en-US" dirty="0" err="1" smtClean="0"/>
              <a:t>t’i</a:t>
            </a:r>
            <a:r>
              <a:rPr lang="en-US" dirty="0" smtClean="0"/>
              <a:t> </a:t>
            </a:r>
            <a:r>
              <a:rPr lang="en-US" dirty="0" err="1" smtClean="0"/>
              <a:t>merrni</a:t>
            </a:r>
            <a:r>
              <a:rPr lang="en-US" dirty="0" smtClean="0"/>
              <a:t> </a:t>
            </a:r>
            <a:r>
              <a:rPr lang="en-US" dirty="0" err="1" smtClean="0"/>
              <a:t>këto</a:t>
            </a:r>
            <a:r>
              <a:rPr lang="en-US" dirty="0" smtClean="0"/>
              <a:t> para </a:t>
            </a:r>
            <a:r>
              <a:rPr lang="en-US" dirty="0" err="1" smtClean="0"/>
              <a:t>përpara</a:t>
            </a:r>
            <a:r>
              <a:rPr lang="en-US" dirty="0" smtClean="0"/>
              <a:t> se </a:t>
            </a:r>
            <a:r>
              <a:rPr lang="en-US" dirty="0" err="1" smtClean="0"/>
              <a:t>të</a:t>
            </a:r>
            <a:r>
              <a:rPr lang="en-US" dirty="0" smtClean="0"/>
              <a:t> </a:t>
            </a:r>
            <a:r>
              <a:rPr lang="en-US" dirty="0" err="1" smtClean="0"/>
              <a:t>vdes</a:t>
            </a:r>
            <a:r>
              <a:rPr lang="en-US" dirty="0" smtClean="0"/>
              <a:t>. </a:t>
            </a:r>
            <a:r>
              <a:rPr lang="en-US" dirty="0" err="1" smtClean="0"/>
              <a:t>Dëshiroj</a:t>
            </a:r>
            <a:r>
              <a:rPr lang="en-US" dirty="0" smtClean="0"/>
              <a:t> </a:t>
            </a:r>
            <a:r>
              <a:rPr lang="en-US" dirty="0" err="1" smtClean="0"/>
              <a:t>që</a:t>
            </a:r>
            <a:r>
              <a:rPr lang="en-US" dirty="0" smtClean="0"/>
              <a:t> </a:t>
            </a:r>
            <a:r>
              <a:rPr lang="en-US" dirty="0" err="1" smtClean="0"/>
              <a:t>ju</a:t>
            </a:r>
            <a:r>
              <a:rPr lang="en-US" dirty="0" smtClean="0"/>
              <a:t> </a:t>
            </a:r>
            <a:r>
              <a:rPr lang="en-US" dirty="0" err="1" smtClean="0"/>
              <a:t>të</a:t>
            </a:r>
            <a:r>
              <a:rPr lang="en-US" dirty="0" smtClean="0"/>
              <a:t> </a:t>
            </a:r>
            <a:r>
              <a:rPr lang="en-US" dirty="0" err="1" smtClean="0"/>
              <a:t>luteni</a:t>
            </a:r>
            <a:r>
              <a:rPr lang="en-US" dirty="0" smtClean="0"/>
              <a:t> </a:t>
            </a:r>
            <a:r>
              <a:rPr lang="en-US" dirty="0" err="1" smtClean="0"/>
              <a:t>për</a:t>
            </a:r>
            <a:r>
              <a:rPr lang="en-US" dirty="0" smtClean="0"/>
              <a:t> </a:t>
            </a:r>
            <a:r>
              <a:rPr lang="en-US" dirty="0" err="1" smtClean="0"/>
              <a:t>mua</a:t>
            </a:r>
            <a:r>
              <a:rPr lang="en-US" dirty="0" smtClean="0"/>
              <a:t> </a:t>
            </a:r>
            <a:r>
              <a:rPr lang="en-US" dirty="0" err="1" smtClean="0"/>
              <a:t>gjithmonë</a:t>
            </a:r>
            <a:r>
              <a:rPr lang="en-US" dirty="0" smtClean="0"/>
              <a:t> </a:t>
            </a:r>
            <a:r>
              <a:rPr lang="en-US" dirty="0" err="1" smtClean="0"/>
              <a:t>sepse</a:t>
            </a:r>
            <a:r>
              <a:rPr lang="en-US" dirty="0" smtClean="0"/>
              <a:t> jam </a:t>
            </a:r>
            <a:r>
              <a:rPr lang="en-US" dirty="0" err="1" smtClean="0"/>
              <a:t>në</a:t>
            </a:r>
            <a:r>
              <a:rPr lang="en-US" dirty="0" smtClean="0"/>
              <a:t> </a:t>
            </a:r>
            <a:r>
              <a:rPr lang="en-US" dirty="0" err="1" smtClean="0"/>
              <a:t>një</a:t>
            </a:r>
            <a:r>
              <a:rPr lang="en-US" dirty="0" smtClean="0"/>
              <a:t> </a:t>
            </a:r>
            <a:r>
              <a:rPr lang="en-US" dirty="0" err="1" smtClean="0"/>
              <a:t>gjendje</a:t>
            </a:r>
            <a:r>
              <a:rPr lang="en-US" dirty="0" smtClean="0"/>
              <a:t> </a:t>
            </a:r>
            <a:r>
              <a:rPr lang="en-US" dirty="0" err="1" smtClean="0"/>
              <a:t>shumë</a:t>
            </a:r>
            <a:r>
              <a:rPr lang="en-US" dirty="0" smtClean="0"/>
              <a:t> </a:t>
            </a:r>
            <a:r>
              <a:rPr lang="en-US" dirty="0" err="1" smtClean="0"/>
              <a:t>të</a:t>
            </a:r>
            <a:r>
              <a:rPr lang="en-US" dirty="0" smtClean="0"/>
              <a:t> </a:t>
            </a:r>
            <a:r>
              <a:rPr lang="en-US" dirty="0" err="1" smtClean="0"/>
              <a:t>keqe</a:t>
            </a:r>
            <a:r>
              <a:rPr lang="en-US" dirty="0" smtClean="0"/>
              <a:t> </a:t>
            </a:r>
            <a:r>
              <a:rPr lang="en-US" dirty="0" err="1" smtClean="0"/>
              <a:t>dhe</a:t>
            </a:r>
            <a:r>
              <a:rPr lang="en-US" dirty="0" smtClean="0"/>
              <a:t> </a:t>
            </a:r>
            <a:r>
              <a:rPr lang="en-US" dirty="0" err="1" smtClean="0"/>
              <a:t>gjithashtu</a:t>
            </a:r>
            <a:r>
              <a:rPr lang="en-US" dirty="0" smtClean="0"/>
              <a:t> </a:t>
            </a:r>
            <a:r>
              <a:rPr lang="en-US" dirty="0" err="1" smtClean="0"/>
              <a:t>më</a:t>
            </a:r>
            <a:r>
              <a:rPr lang="en-US" dirty="0" smtClean="0"/>
              <a:t> </a:t>
            </a:r>
            <a:r>
              <a:rPr lang="en-US" dirty="0" err="1" smtClean="0"/>
              <a:t>premtoni</a:t>
            </a:r>
            <a:r>
              <a:rPr lang="en-US" dirty="0" smtClean="0"/>
              <a:t> se do </a:t>
            </a:r>
            <a:r>
              <a:rPr lang="en-US" dirty="0" err="1" smtClean="0"/>
              <a:t>t’i</a:t>
            </a:r>
            <a:r>
              <a:rPr lang="en-US" dirty="0" smtClean="0"/>
              <a:t> </a:t>
            </a:r>
            <a:r>
              <a:rPr lang="en-US" dirty="0" err="1" smtClean="0"/>
              <a:t>përdorni</a:t>
            </a:r>
            <a:r>
              <a:rPr lang="en-US" dirty="0" smtClean="0"/>
              <a:t> </a:t>
            </a:r>
            <a:r>
              <a:rPr lang="en-US" dirty="0" err="1" smtClean="0"/>
              <a:t>paratë</a:t>
            </a:r>
            <a:r>
              <a:rPr lang="en-US" dirty="0" smtClean="0"/>
              <a:t> </a:t>
            </a:r>
            <a:r>
              <a:rPr lang="en-US" dirty="0" err="1" smtClean="0"/>
              <a:t>për</a:t>
            </a:r>
            <a:r>
              <a:rPr lang="en-US" dirty="0" smtClean="0"/>
              <a:t> </a:t>
            </a:r>
            <a:r>
              <a:rPr lang="en-US" dirty="0" err="1" smtClean="0"/>
              <a:t>qëllimin</a:t>
            </a:r>
            <a:r>
              <a:rPr lang="en-US" dirty="0" smtClean="0"/>
              <a:t> e </a:t>
            </a:r>
            <a:r>
              <a:rPr lang="en-US" dirty="0" err="1" smtClean="0"/>
              <a:t>parathënë</a:t>
            </a:r>
            <a:r>
              <a:rPr lang="en-US" dirty="0" smtClean="0"/>
              <a:t>. </a:t>
            </a:r>
          </a:p>
          <a:p>
            <a:pPr algn="just" fontAlgn="auto">
              <a:spcBef>
                <a:spcPts val="0"/>
              </a:spcBef>
              <a:spcAft>
                <a:spcPts val="0"/>
              </a:spcAft>
              <a:defRPr/>
            </a:pPr>
            <a:r>
              <a:rPr lang="en-US" dirty="0" smtClean="0"/>
              <a:t>Alleluia, Alleluia.</a:t>
            </a:r>
          </a:p>
          <a:p>
            <a:pPr algn="just" fontAlgn="auto">
              <a:spcBef>
                <a:spcPts val="0"/>
              </a:spcBef>
              <a:spcAft>
                <a:spcPts val="0"/>
              </a:spcAft>
              <a:defRPr/>
            </a:pPr>
            <a:r>
              <a:rPr lang="en-US" dirty="0" err="1" smtClean="0"/>
              <a:t>Zoti</a:t>
            </a:r>
            <a:r>
              <a:rPr lang="en-US" dirty="0" smtClean="0"/>
              <a:t> </a:t>
            </a:r>
            <a:r>
              <a:rPr lang="en-US" dirty="0" err="1" smtClean="0"/>
              <a:t>Jezu</a:t>
            </a:r>
            <a:r>
              <a:rPr lang="en-US" dirty="0" smtClean="0"/>
              <a:t> </a:t>
            </a:r>
            <a:r>
              <a:rPr lang="en-US" dirty="0" err="1" smtClean="0"/>
              <a:t>Krisht</a:t>
            </a:r>
            <a:r>
              <a:rPr lang="en-US" dirty="0" smtClean="0"/>
              <a:t> </a:t>
            </a:r>
            <a:r>
              <a:rPr lang="en-US" dirty="0" err="1" smtClean="0"/>
              <a:t>tha</a:t>
            </a:r>
            <a:r>
              <a:rPr lang="en-US" dirty="0" smtClean="0"/>
              <a:t>, </a:t>
            </a:r>
            <a:r>
              <a:rPr lang="en-US" dirty="0" err="1" smtClean="0"/>
              <a:t>nëse</a:t>
            </a:r>
            <a:r>
              <a:rPr lang="en-US" dirty="0" smtClean="0"/>
              <a:t> </a:t>
            </a:r>
            <a:r>
              <a:rPr lang="en-US" dirty="0" err="1" smtClean="0"/>
              <a:t>duhet</a:t>
            </a:r>
            <a:r>
              <a:rPr lang="en-US" dirty="0" smtClean="0"/>
              <a:t> </a:t>
            </a:r>
            <a:r>
              <a:rPr lang="en-US" dirty="0" err="1" smtClean="0"/>
              <a:t>të</a:t>
            </a:r>
            <a:r>
              <a:rPr lang="en-US" dirty="0" smtClean="0"/>
              <a:t> </a:t>
            </a:r>
            <a:r>
              <a:rPr lang="en-US" dirty="0" err="1" smtClean="0"/>
              <a:t>vdisni</a:t>
            </a:r>
            <a:r>
              <a:rPr lang="en-US" dirty="0" smtClean="0"/>
              <a:t>, do </a:t>
            </a:r>
            <a:r>
              <a:rPr lang="en-US" dirty="0" err="1" smtClean="0"/>
              <a:t>t’ju</a:t>
            </a:r>
            <a:r>
              <a:rPr lang="en-US" dirty="0" smtClean="0"/>
              <a:t> jap </a:t>
            </a:r>
            <a:r>
              <a:rPr lang="en-US" dirty="0" err="1" smtClean="0"/>
              <a:t>kurorën</a:t>
            </a:r>
            <a:r>
              <a:rPr lang="en-US" dirty="0" smtClean="0"/>
              <a:t> e </a:t>
            </a:r>
            <a:r>
              <a:rPr lang="en-US" dirty="0" err="1" smtClean="0"/>
              <a:t>jetës</a:t>
            </a:r>
            <a:r>
              <a:rPr lang="en-US" dirty="0" smtClean="0"/>
              <a:t>.</a:t>
            </a:r>
          </a:p>
          <a:p>
            <a:pPr algn="just" fontAlgn="auto">
              <a:spcBef>
                <a:spcPts val="0"/>
              </a:spcBef>
              <a:spcAft>
                <a:spcPts val="0"/>
              </a:spcAft>
              <a:defRPr/>
            </a:pPr>
            <a:r>
              <a:rPr lang="en-US" dirty="0" smtClean="0"/>
              <a:t>Alleluia, Alleluia.</a:t>
            </a:r>
          </a:p>
          <a:p>
            <a:pPr algn="just" fontAlgn="auto">
              <a:spcBef>
                <a:spcPts val="0"/>
              </a:spcBef>
              <a:spcAft>
                <a:spcPts val="0"/>
              </a:spcAft>
              <a:defRPr/>
            </a:pPr>
            <a:r>
              <a:rPr lang="en-US" dirty="0" smtClean="0"/>
              <a:t>Pres </a:t>
            </a:r>
            <a:r>
              <a:rPr lang="en-US" dirty="0" err="1" smtClean="0"/>
              <a:t>përgjigjen</a:t>
            </a:r>
            <a:r>
              <a:rPr lang="en-US" dirty="0" smtClean="0"/>
              <a:t> </a:t>
            </a:r>
            <a:r>
              <a:rPr lang="en-US" dirty="0" err="1" smtClean="0"/>
              <a:t>tuaj</a:t>
            </a:r>
            <a:r>
              <a:rPr lang="en-US" dirty="0" smtClean="0"/>
              <a:t> </a:t>
            </a:r>
            <a:r>
              <a:rPr lang="en-US" dirty="0" err="1" smtClean="0"/>
              <a:t>urgjente</a:t>
            </a:r>
            <a:r>
              <a:rPr lang="en-US" dirty="0" smtClean="0"/>
              <a:t>.</a:t>
            </a:r>
          </a:p>
          <a:p>
            <a:pPr algn="just" fontAlgn="auto">
              <a:spcBef>
                <a:spcPts val="0"/>
              </a:spcBef>
              <a:spcAft>
                <a:spcPts val="0"/>
              </a:spcAft>
              <a:defRPr/>
            </a:pPr>
            <a:r>
              <a:rPr lang="en-US" dirty="0" err="1" smtClean="0"/>
              <a:t>Zoti</a:t>
            </a:r>
            <a:r>
              <a:rPr lang="en-US" dirty="0" smtClean="0"/>
              <a:t> </a:t>
            </a:r>
            <a:r>
              <a:rPr lang="en-US" dirty="0" err="1" smtClean="0"/>
              <a:t>ju</a:t>
            </a:r>
            <a:r>
              <a:rPr lang="en-US" dirty="0" smtClean="0"/>
              <a:t> </a:t>
            </a:r>
            <a:r>
              <a:rPr lang="en-US" dirty="0" err="1" smtClean="0"/>
              <a:t>bekoftë</a:t>
            </a:r>
            <a:r>
              <a:rPr lang="en-US" dirty="0" smtClean="0"/>
              <a:t>.</a:t>
            </a:r>
          </a:p>
          <a:p>
            <a:pPr algn="just" fontAlgn="auto">
              <a:spcBef>
                <a:spcPts val="0"/>
              </a:spcBef>
              <a:spcAft>
                <a:spcPts val="0"/>
              </a:spcAft>
              <a:defRPr/>
            </a:pPr>
            <a:endParaRPr lang="en-US" dirty="0" smtClean="0"/>
          </a:p>
          <a:p>
            <a:pPr algn="just" fontAlgn="auto">
              <a:spcBef>
                <a:spcPts val="0"/>
              </a:spcBef>
              <a:spcAft>
                <a:spcPts val="0"/>
              </a:spcAft>
              <a:defRPr/>
            </a:pPr>
            <a:r>
              <a:rPr lang="en-US" dirty="0" smtClean="0"/>
              <a:t>Joseph Al-</a:t>
            </a:r>
            <a:r>
              <a:rPr lang="en-US" dirty="0" err="1" smtClean="0"/>
              <a:t>Madaaj</a:t>
            </a:r>
            <a:endParaRPr lang="sq-AL"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163</a:t>
            </a:fld>
            <a:endParaRPr lang="en-US"/>
          </a:p>
        </p:txBody>
      </p:sp>
    </p:spTree>
    <p:extLst>
      <p:ext uri="{BB962C8B-B14F-4D97-AF65-F5344CB8AC3E}">
        <p14:creationId xmlns:p14="http://schemas.microsoft.com/office/powerpoint/2010/main" val="4230523603"/>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çdo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pestë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164</a:t>
            </a:fld>
            <a:endParaRPr lang="en-GB"/>
          </a:p>
        </p:txBody>
      </p:sp>
    </p:spTree>
    <p:extLst>
      <p:ext uri="{BB962C8B-B14F-4D97-AF65-F5344CB8AC3E}">
        <p14:creationId xmlns:p14="http://schemas.microsoft.com/office/powerpoint/2010/main" val="226377336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gn="just" eaLnBrk="1" fontAlgn="auto" hangingPunct="1">
              <a:spcBef>
                <a:spcPts val="0"/>
              </a:spcBef>
              <a:spcAft>
                <a:spcPts val="0"/>
              </a:spcAft>
              <a:defRPr/>
            </a:pPr>
            <a:r>
              <a:rPr lang="sq-AL" dirty="0" smtClean="0"/>
              <a:t>Ky mësim u përpoq të jepte disa udhëzime në lidhje me tipin dhe nivelin e njohurive teknologjike që kërkohen nga Gjyqtarët dhe Prokurorët për përmbushjen e rolit të tyre me efektivitet. Mësimi nuk pretendon të jetë një analizë e plotë e çështjeve dhe aty ku është e përshtatshme tregon se ku mund të merret informacion i mëtejshëm. </a:t>
            </a:r>
            <a:endParaRPr lang="en-US" dirty="0" smtClean="0"/>
          </a:p>
          <a:p>
            <a:pPr algn="just" eaLnBrk="1" fontAlgn="auto" hangingPunct="1">
              <a:spcBef>
                <a:spcPts val="0"/>
              </a:spcBef>
              <a:spcAft>
                <a:spcPts val="0"/>
              </a:spcAft>
              <a:defRPr/>
            </a:pPr>
            <a:r>
              <a:rPr lang="sq-AL" dirty="0" smtClean="0"/>
              <a:t> </a:t>
            </a:r>
            <a:endParaRPr lang="en-US" dirty="0" smtClean="0"/>
          </a:p>
          <a:p>
            <a:pPr algn="just" eaLnBrk="1" fontAlgn="auto" hangingPunct="1">
              <a:spcBef>
                <a:spcPts val="0"/>
              </a:spcBef>
              <a:spcAft>
                <a:spcPts val="0"/>
              </a:spcAft>
              <a:defRPr/>
            </a:pPr>
            <a:r>
              <a:rPr lang="sq-AL" dirty="0" smtClean="0"/>
              <a:t>Rekomandohet që zhvilluesit e trajnimit të garantojnë </a:t>
            </a:r>
            <a:r>
              <a:rPr lang="en-US" dirty="0" smtClean="0"/>
              <a:t>se </a:t>
            </a:r>
            <a:r>
              <a:rPr lang="sq-AL" dirty="0" smtClean="0"/>
              <a:t>materiali që përgatisin është i azhurnuar dhe përfshin çështjet më të fundit teknologjike sepse ato kanë ndikim në sjelljen kriminale; ndikimi i tij mbi rregullat ligjore, procedurale dhe rregullat e marrjes së provave brenda juridiksionit ku zhvillohet trajnimi. Ka ndryshime teknologjike që do të ndikojnë sistemin e drejtësisë penale, të tilla si ruajtja në gjendje të ngurtë e të dhënave dhe </a:t>
            </a:r>
            <a:r>
              <a:rPr lang="en-US" dirty="0" smtClean="0"/>
              <a:t>ë</a:t>
            </a:r>
            <a:r>
              <a:rPr lang="sq-AL" dirty="0" err="1" smtClean="0"/>
              <a:t>eb</a:t>
            </a:r>
            <a:r>
              <a:rPr lang="sq-AL" dirty="0" smtClean="0"/>
              <a:t> 2.0. Këto do të jenë çështje të rëndësishme për tu përfshirë në programet e trajnimit dhe kërkojnë përfshirje sepse bëhen më shumë mbizotëruese. </a:t>
            </a:r>
            <a:endParaRPr lang="en-US" dirty="0" smtClean="0"/>
          </a:p>
          <a:p>
            <a:pPr algn="just" eaLnBrk="1" fontAlgn="auto" hangingPunct="1">
              <a:spcBef>
                <a:spcPts val="0"/>
              </a:spcBef>
              <a:spcAft>
                <a:spcPts val="0"/>
              </a:spcAft>
              <a:defRPr/>
            </a:pPr>
            <a:r>
              <a:rPr lang="sq-AL" dirty="0" smtClean="0"/>
              <a:t> </a:t>
            </a:r>
            <a:endParaRPr lang="en-US" dirty="0" smtClean="0"/>
          </a:p>
          <a:p>
            <a:pPr algn="just" eaLnBrk="1" fontAlgn="auto" hangingPunct="1">
              <a:spcBef>
                <a:spcPts val="0"/>
              </a:spcBef>
              <a:spcAft>
                <a:spcPts val="0"/>
              </a:spcAft>
              <a:defRPr/>
            </a:pPr>
            <a:r>
              <a:rPr lang="sq-AL" dirty="0" smtClean="0"/>
              <a:t>Si me çdo program tjetër, çdo kurs trajnimi i hartuar për Gjyqtarët dhe Prokurorët duhet të ketë objektiva të qarta, të cilat janë SMART (Specifike, (të) Matshme, (të) Arritshme, Reale dhe (në) Afat). Kjo është e rëndësishme që të garantohet arritja e objektivave. Evitoni përdorimin e objektivave me fjalë të tilla si “kuptoj” ose “njoh” sepse ato nuk i përmbushin kriteret. Për shembull si do ta matnit sesi do të arrihej objektivi i “njohjes”? Është më mirë të përdoren fjalë të tilla si rendit ose identifiko, të cila janë të matshme. Një guidë për caktimin e objektivave SMART mund të gjendet në adresën </a:t>
            </a:r>
            <a:r>
              <a:rPr lang="en-US" u="sng" dirty="0" smtClean="0"/>
              <a:t>www</a:t>
            </a:r>
            <a:r>
              <a:rPr lang="sq-AL" u="sng" dirty="0" smtClean="0">
                <a:hlinkClick r:id="rId3"/>
              </a:rPr>
              <a:t>.sheffield.ac.uk/.../Guide%20to%20setting%20objectives.doc</a:t>
            </a:r>
            <a:r>
              <a:rPr lang="sq-AL" dirty="0" smtClean="0"/>
              <a:t> </a:t>
            </a:r>
            <a:endParaRPr lang="en-US" dirty="0" smtClean="0"/>
          </a:p>
          <a:p>
            <a:pPr algn="just" eaLnBrk="1" fontAlgn="auto" hangingPunct="1">
              <a:spcBef>
                <a:spcPts val="0"/>
              </a:spcBef>
              <a:spcAft>
                <a:spcPts val="0"/>
              </a:spcAft>
              <a:defRPr/>
            </a:pPr>
            <a:r>
              <a:rPr lang="sq-AL" dirty="0" smtClean="0"/>
              <a:t> </a:t>
            </a:r>
            <a:endParaRPr lang="en-US" dirty="0" smtClean="0"/>
          </a:p>
          <a:p>
            <a:pPr algn="just" eaLnBrk="1" fontAlgn="auto" hangingPunct="1">
              <a:spcBef>
                <a:spcPts val="0"/>
              </a:spcBef>
              <a:spcAft>
                <a:spcPts val="0"/>
              </a:spcAft>
              <a:defRPr/>
            </a:pPr>
            <a:r>
              <a:rPr lang="sq-AL" dirty="0" smtClean="0"/>
              <a:t>Përdorimi i rasteve studimore për informimin e mësimit konsiderohet i përshtatshëm për këtë lloj mësimdhënieje dhe është më shumë afër me stilet e mësimdhënies për të rritur sesa thjesht mësimdhënia didaktike.</a:t>
            </a:r>
            <a:endParaRPr lang="en-US" dirty="0" smtClean="0"/>
          </a:p>
          <a:p>
            <a:pPr algn="just" eaLnBrk="1" fontAlgn="auto" hangingPunct="1">
              <a:spcBef>
                <a:spcPts val="0"/>
              </a:spcBef>
              <a:spcAft>
                <a:spcPts val="0"/>
              </a:spcAft>
              <a:defRPr/>
            </a:pPr>
            <a:r>
              <a:rPr lang="sq-AL" dirty="0" smtClean="0"/>
              <a:t/>
            </a:r>
            <a:br>
              <a:rPr lang="sq-AL" dirty="0" smtClean="0"/>
            </a:br>
            <a:r>
              <a:rPr lang="sq-AL" dirty="0" smtClean="0"/>
              <a:t>Roli kryesor i zhvilluesit të trajnimit është të garantojë që të arrihet synimi i përgjithshëm i çdo aktiviteti të mësimit dhe objektivat specifike. Ky kapitull jep pak informacion për të ndihmuar këtë proces</a:t>
            </a:r>
            <a:r>
              <a:rPr lang="en-US" dirty="0" smtClean="0"/>
              <a:t>.</a:t>
            </a:r>
            <a:r>
              <a:rPr lang="en-GB"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165</a:t>
            </a:fld>
            <a:endParaRPr lang="en-US"/>
          </a:p>
        </p:txBody>
      </p:sp>
    </p:spTree>
    <p:extLst>
      <p:ext uri="{BB962C8B-B14F-4D97-AF65-F5344CB8AC3E}">
        <p14:creationId xmlns:p14="http://schemas.microsoft.com/office/powerpoint/2010/main" val="281864603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sz="1200" b="1" kern="1200" dirty="0" err="1" smtClean="0">
                <a:solidFill>
                  <a:schemeClr val="tx1"/>
                </a:solidFill>
                <a:effectLst/>
                <a:latin typeface="+mn-lt"/>
                <a:ea typeface="+mn-ea"/>
                <a:cs typeface="+mn-cs"/>
              </a:rPr>
              <a:t>Rishikimi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Objektivave</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të</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Sesionit</a:t>
            </a:r>
            <a:endParaRPr lang="en-GB" sz="1200" b="1" kern="1200" dirty="0" smtClean="0">
              <a:solidFill>
                <a:schemeClr val="tx1"/>
              </a:solidFill>
              <a:effectLst/>
              <a:latin typeface="+mn-lt"/>
              <a:ea typeface="+mn-ea"/>
              <a:cs typeface="+mn-cs"/>
            </a:endParaRPr>
          </a:p>
          <a:p>
            <a:endParaRPr lang="en-GB" sz="1200" b="1" kern="1200" dirty="0" smtClean="0">
              <a:solidFill>
                <a:schemeClr val="tx1"/>
              </a:solidFill>
              <a:effectLst/>
              <a:latin typeface="+mn-lt"/>
              <a:ea typeface="+mn-ea"/>
              <a:cs typeface="+mn-cs"/>
            </a:endParaRPr>
          </a:p>
          <a:p>
            <a:r>
              <a:rPr lang="en-GB" sz="1200" b="0" kern="1200" dirty="0" err="1" smtClean="0">
                <a:solidFill>
                  <a:schemeClr val="tx1"/>
                </a:solidFill>
                <a:effectLst/>
                <a:latin typeface="+mn-lt"/>
                <a:ea typeface="+mn-ea"/>
                <a:cs typeface="+mn-cs"/>
              </a:rPr>
              <a:t>Trajnuesi</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duhet</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përmbledhë</a:t>
            </a:r>
            <a:r>
              <a:rPr lang="en-GB" sz="1200" b="0" kern="1200" dirty="0" smtClean="0">
                <a:solidFill>
                  <a:schemeClr val="tx1"/>
                </a:solidFill>
                <a:effectLst/>
                <a:latin typeface="+mn-lt"/>
                <a:ea typeface="+mn-ea"/>
                <a:cs typeface="+mn-cs"/>
              </a:rPr>
              <a:t> / </a:t>
            </a:r>
            <a:r>
              <a:rPr lang="en-GB" sz="1200" b="0" kern="1200" dirty="0" err="1" smtClean="0">
                <a:solidFill>
                  <a:schemeClr val="tx1"/>
                </a:solidFill>
                <a:effectLst/>
                <a:latin typeface="+mn-lt"/>
                <a:ea typeface="+mn-ea"/>
                <a:cs typeface="+mn-cs"/>
              </a:rPr>
              <a:t>testojë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njohuritë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objektivat</a:t>
            </a:r>
            <a:r>
              <a:rPr lang="en-GB" sz="1200" b="0" kern="1200" dirty="0" smtClean="0">
                <a:solidFill>
                  <a:schemeClr val="tx1"/>
                </a:solidFill>
                <a:effectLst/>
                <a:latin typeface="+mn-lt"/>
                <a:ea typeface="+mn-ea"/>
                <a:cs typeface="+mn-cs"/>
              </a:rPr>
              <a:t> e </a:t>
            </a:r>
            <a:r>
              <a:rPr lang="en-GB" sz="1200" b="0" kern="1200" dirty="0" err="1" smtClean="0">
                <a:solidFill>
                  <a:schemeClr val="tx1"/>
                </a:solidFill>
                <a:effectLst/>
                <a:latin typeface="+mn-lt"/>
                <a:ea typeface="+mn-ea"/>
                <a:cs typeface="+mn-cs"/>
              </a:rPr>
              <a:t>mëposhtme</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siguruar</a:t>
            </a:r>
            <a:r>
              <a:rPr lang="en-GB" sz="1200" b="0" kern="1200" dirty="0" smtClean="0">
                <a:solidFill>
                  <a:schemeClr val="tx1"/>
                </a:solidFill>
                <a:effectLst/>
                <a:latin typeface="+mn-lt"/>
                <a:ea typeface="+mn-ea"/>
                <a:cs typeface="+mn-cs"/>
              </a:rPr>
              <a:t> se </a:t>
            </a:r>
            <a:r>
              <a:rPr lang="en-GB" sz="1200" b="0" kern="1200" dirty="0" err="1" smtClean="0">
                <a:solidFill>
                  <a:schemeClr val="tx1"/>
                </a:solidFill>
                <a:effectLst/>
                <a:latin typeface="+mn-lt"/>
                <a:ea typeface="+mn-ea"/>
                <a:cs typeface="+mn-cs"/>
              </a:rPr>
              <a:t>ato</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janë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përmbushur</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gjatë</a:t>
            </a:r>
            <a:r>
              <a:rPr lang="en-GB" sz="1200" b="0" kern="1200" dirty="0" smtClean="0">
                <a:solidFill>
                  <a:schemeClr val="tx1"/>
                </a:solidFill>
                <a:effectLst/>
                <a:latin typeface="+mn-lt"/>
                <a:ea typeface="+mn-ea"/>
                <a:cs typeface="+mn-cs"/>
              </a:rPr>
              <a:t> </a:t>
            </a:r>
            <a:r>
              <a:rPr lang="en-GB" sz="1200" b="0" kern="1200" dirty="0" err="1" smtClean="0">
                <a:solidFill>
                  <a:schemeClr val="tx1"/>
                </a:solidFill>
                <a:effectLst/>
                <a:latin typeface="+mn-lt"/>
                <a:ea typeface="+mn-ea"/>
                <a:cs typeface="+mn-cs"/>
              </a:rPr>
              <a:t>seancës</a:t>
            </a:r>
            <a:r>
              <a:rPr lang="en-GB" sz="1200" b="0" kern="1200" dirty="0" smtClean="0">
                <a:solidFill>
                  <a:schemeClr val="tx1"/>
                </a:solidFill>
                <a:effectLst/>
                <a:latin typeface="+mn-lt"/>
                <a:ea typeface="+mn-ea"/>
                <a:cs typeface="+mn-cs"/>
              </a:rPr>
              <a:t>:</a:t>
            </a:r>
          </a:p>
          <a:p>
            <a:r>
              <a:rPr lang="en-GB" sz="1200" kern="1200" dirty="0" smtClean="0">
                <a:solidFill>
                  <a:schemeClr val="tx1"/>
                </a:solidFill>
                <a:effectLst/>
                <a:latin typeface="+mn-lt"/>
                <a:ea typeface="+mn-ea"/>
                <a:cs typeface="+mn-cs"/>
              </a:rPr>
              <a:t> </a:t>
            </a:r>
          </a:p>
          <a:p>
            <a:pPr marL="171450" indent="-171450">
              <a:buFont typeface="Arial" panose="020B0604020202020204" pitchFamily="34" charset="0"/>
              <a:buChar char="•"/>
            </a:pPr>
            <a:r>
              <a:rPr lang="en-GB" sz="1200" dirty="0" err="1" smtClean="0"/>
              <a:t>Listoni</a:t>
            </a:r>
            <a:r>
              <a:rPr lang="en-GB" sz="1200" dirty="0" smtClean="0"/>
              <a:t> </a:t>
            </a:r>
            <a:r>
              <a:rPr lang="en-GB" sz="1200" dirty="0" err="1" smtClean="0"/>
              <a:t>pjesët</a:t>
            </a:r>
            <a:r>
              <a:rPr lang="en-GB" sz="1200" dirty="0" smtClean="0"/>
              <a:t> </a:t>
            </a:r>
            <a:r>
              <a:rPr lang="en-GB" sz="1200" dirty="0" err="1" smtClean="0"/>
              <a:t>përbërëse</a:t>
            </a:r>
            <a:r>
              <a:rPr lang="en-GB" sz="1200" dirty="0" smtClean="0"/>
              <a:t> </a:t>
            </a:r>
            <a:r>
              <a:rPr lang="en-GB" sz="1200" dirty="0" err="1" smtClean="0"/>
              <a:t>të</a:t>
            </a:r>
            <a:r>
              <a:rPr lang="en-GB" sz="1200" dirty="0" smtClean="0"/>
              <a:t> </a:t>
            </a:r>
            <a:r>
              <a:rPr lang="en-GB" sz="1200" dirty="0" err="1" smtClean="0"/>
              <a:t>një</a:t>
            </a:r>
            <a:r>
              <a:rPr lang="en-GB" sz="1200" dirty="0" smtClean="0"/>
              <a:t> </a:t>
            </a:r>
            <a:r>
              <a:rPr lang="en-GB" sz="1200" dirty="0" err="1" smtClean="0"/>
              <a:t>sistemi</a:t>
            </a:r>
            <a:r>
              <a:rPr lang="en-GB" sz="1200" dirty="0" smtClean="0"/>
              <a:t> </a:t>
            </a:r>
            <a:r>
              <a:rPr lang="en-GB" sz="1200" dirty="0" err="1" smtClean="0"/>
              <a:t>kompjuterik</a:t>
            </a:r>
            <a:endParaRPr lang="en-GB" sz="1200" dirty="0" smtClean="0"/>
          </a:p>
          <a:p>
            <a:pPr marL="171450" indent="-171450">
              <a:buFont typeface="Arial" panose="020B0604020202020204" pitchFamily="34" charset="0"/>
              <a:buChar char="•"/>
            </a:pPr>
            <a:r>
              <a:rPr lang="en-GB" sz="1200" dirty="0" err="1" smtClean="0"/>
              <a:t>Identifikoni</a:t>
            </a:r>
            <a:r>
              <a:rPr lang="en-GB" sz="1200" dirty="0" smtClean="0"/>
              <a:t> </a:t>
            </a:r>
            <a:r>
              <a:rPr lang="en-GB" sz="1200" dirty="0" err="1" smtClean="0"/>
              <a:t>lloje</a:t>
            </a:r>
            <a:r>
              <a:rPr lang="en-GB" sz="1200" dirty="0" smtClean="0"/>
              <a:t> </a:t>
            </a:r>
            <a:r>
              <a:rPr lang="en-GB" sz="1200" dirty="0" err="1" smtClean="0"/>
              <a:t>të</a:t>
            </a:r>
            <a:r>
              <a:rPr lang="en-GB" sz="1200" dirty="0" smtClean="0"/>
              <a:t> </a:t>
            </a:r>
            <a:r>
              <a:rPr lang="en-GB" sz="1200" dirty="0" err="1" smtClean="0"/>
              <a:t>ndryshme</a:t>
            </a:r>
            <a:r>
              <a:rPr lang="en-GB" sz="1200" dirty="0" smtClean="0"/>
              <a:t> </a:t>
            </a:r>
            <a:r>
              <a:rPr lang="en-GB" sz="1200" dirty="0" err="1" smtClean="0"/>
              <a:t>të</a:t>
            </a:r>
            <a:r>
              <a:rPr lang="en-GB" sz="1200" dirty="0" smtClean="0"/>
              <a:t> </a:t>
            </a:r>
            <a:r>
              <a:rPr lang="en-GB" sz="1200" dirty="0" err="1" smtClean="0"/>
              <a:t>pajisjes</a:t>
            </a:r>
            <a:r>
              <a:rPr lang="en-GB" sz="1200" dirty="0" smtClean="0"/>
              <a:t> </a:t>
            </a:r>
            <a:r>
              <a:rPr lang="en-GB" sz="1200" dirty="0" err="1" smtClean="0"/>
              <a:t>së</a:t>
            </a:r>
            <a:r>
              <a:rPr lang="en-GB" sz="1200" dirty="0" smtClean="0"/>
              <a:t> </a:t>
            </a:r>
            <a:r>
              <a:rPr lang="en-GB" sz="1200" dirty="0" err="1" smtClean="0"/>
              <a:t>ruajtjes</a:t>
            </a:r>
            <a:r>
              <a:rPr lang="en-GB" sz="1200" dirty="0" smtClean="0"/>
              <a:t> </a:t>
            </a:r>
            <a:r>
              <a:rPr lang="en-GB" sz="1200" dirty="0" err="1" smtClean="0"/>
              <a:t>së</a:t>
            </a:r>
            <a:r>
              <a:rPr lang="en-GB" sz="1200" dirty="0" smtClean="0"/>
              <a:t> </a:t>
            </a:r>
            <a:r>
              <a:rPr lang="en-GB" sz="1200" dirty="0" err="1" smtClean="0"/>
              <a:t>të</a:t>
            </a:r>
            <a:r>
              <a:rPr lang="en-GB" sz="1200" dirty="0" smtClean="0"/>
              <a:t> </a:t>
            </a:r>
            <a:r>
              <a:rPr lang="en-GB" sz="1200" dirty="0" err="1" smtClean="0"/>
              <a:t>dhënave</a:t>
            </a:r>
            <a:endParaRPr lang="en-GB" sz="1200" dirty="0" smtClean="0"/>
          </a:p>
          <a:p>
            <a:pPr marL="171450" indent="-171450">
              <a:buFont typeface="Arial" panose="020B0604020202020204" pitchFamily="34" charset="0"/>
              <a:buChar char="•"/>
            </a:pPr>
            <a:r>
              <a:rPr lang="en-GB" sz="1200" dirty="0" err="1" smtClean="0"/>
              <a:t>Merrni</a:t>
            </a:r>
            <a:r>
              <a:rPr lang="en-GB" sz="1200" dirty="0" smtClean="0"/>
              <a:t> </a:t>
            </a:r>
            <a:r>
              <a:rPr lang="en-GB" sz="1200" dirty="0" err="1" smtClean="0"/>
              <a:t>parasysh</a:t>
            </a:r>
            <a:r>
              <a:rPr lang="en-GB" sz="1200" dirty="0" smtClean="0"/>
              <a:t> </a:t>
            </a:r>
            <a:r>
              <a:rPr lang="en-GB" sz="1200" dirty="0" err="1" smtClean="0"/>
              <a:t>implikimet</a:t>
            </a:r>
            <a:r>
              <a:rPr lang="en-GB" sz="1200" dirty="0" smtClean="0"/>
              <a:t> </a:t>
            </a:r>
            <a:r>
              <a:rPr lang="en-GB" sz="1200" dirty="0" err="1" smtClean="0"/>
              <a:t>në</a:t>
            </a:r>
            <a:r>
              <a:rPr lang="en-GB" sz="1200" dirty="0" smtClean="0"/>
              <a:t> </a:t>
            </a:r>
            <a:r>
              <a:rPr lang="en-GB" sz="1200" dirty="0" err="1" smtClean="0"/>
              <a:t>drejtësinë</a:t>
            </a:r>
            <a:r>
              <a:rPr lang="en-GB" sz="1200" dirty="0" smtClean="0"/>
              <a:t> </a:t>
            </a:r>
            <a:r>
              <a:rPr lang="en-GB" sz="1200" dirty="0" err="1" smtClean="0"/>
              <a:t>penale</a:t>
            </a:r>
            <a:r>
              <a:rPr lang="en-GB" sz="1200" dirty="0" smtClean="0"/>
              <a:t> </a:t>
            </a:r>
            <a:r>
              <a:rPr lang="en-GB" sz="1200" dirty="0" err="1" smtClean="0"/>
              <a:t>të</a:t>
            </a:r>
            <a:r>
              <a:rPr lang="en-GB" sz="1200" dirty="0" smtClean="0"/>
              <a:t> </a:t>
            </a:r>
            <a:r>
              <a:rPr lang="en-GB" sz="1200" dirty="0" err="1" smtClean="0"/>
              <a:t>kapacitetit</a:t>
            </a:r>
            <a:r>
              <a:rPr lang="en-GB" sz="1200" dirty="0" smtClean="0"/>
              <a:t> </a:t>
            </a:r>
            <a:r>
              <a:rPr lang="en-GB" sz="1200" dirty="0" err="1" smtClean="0"/>
              <a:t>të</a:t>
            </a:r>
            <a:r>
              <a:rPr lang="en-GB" sz="1200" dirty="0" smtClean="0"/>
              <a:t> </a:t>
            </a:r>
            <a:r>
              <a:rPr lang="en-GB" sz="1200" dirty="0" err="1" smtClean="0"/>
              <a:t>ruajtjes</a:t>
            </a:r>
            <a:r>
              <a:rPr lang="en-GB" sz="1200" dirty="0" smtClean="0"/>
              <a:t> </a:t>
            </a:r>
            <a:r>
              <a:rPr lang="en-GB" sz="1200" dirty="0" err="1" smtClean="0"/>
              <a:t>së</a:t>
            </a:r>
            <a:r>
              <a:rPr lang="en-GB" sz="1200" dirty="0" smtClean="0"/>
              <a:t> </a:t>
            </a:r>
            <a:r>
              <a:rPr lang="en-GB" sz="1200" dirty="0" err="1" smtClean="0"/>
              <a:t>të</a:t>
            </a:r>
            <a:r>
              <a:rPr lang="en-GB" sz="1200" dirty="0" smtClean="0"/>
              <a:t> </a:t>
            </a:r>
            <a:r>
              <a:rPr lang="en-GB" sz="1200" dirty="0" err="1" smtClean="0"/>
              <a:t>dhënave</a:t>
            </a:r>
            <a:r>
              <a:rPr lang="en-GB" sz="1200" dirty="0" smtClean="0"/>
              <a:t> eksponenciale</a:t>
            </a:r>
          </a:p>
          <a:p>
            <a:pPr marL="171450" indent="-171450">
              <a:buFont typeface="Arial" panose="020B0604020202020204" pitchFamily="34" charset="0"/>
              <a:buChar char="•"/>
            </a:pPr>
            <a:r>
              <a:rPr lang="en-GB" sz="1200" dirty="0" err="1" smtClean="0"/>
              <a:t>Identifikoni</a:t>
            </a:r>
            <a:r>
              <a:rPr lang="en-GB" sz="1200" dirty="0" smtClean="0"/>
              <a:t> </a:t>
            </a:r>
            <a:r>
              <a:rPr lang="en-GB" sz="1200" dirty="0" err="1" smtClean="0"/>
              <a:t>sisteme</a:t>
            </a:r>
            <a:r>
              <a:rPr lang="en-GB" sz="1200" dirty="0" smtClean="0"/>
              <a:t> e </a:t>
            </a:r>
            <a:r>
              <a:rPr lang="en-GB" sz="1200" dirty="0" err="1" smtClean="0"/>
              <a:t>ndryshme</a:t>
            </a:r>
            <a:r>
              <a:rPr lang="en-GB" sz="1200" dirty="0" smtClean="0"/>
              <a:t> operative </a:t>
            </a:r>
            <a:r>
              <a:rPr lang="en-GB" sz="1200" dirty="0" err="1" smtClean="0"/>
              <a:t>të</a:t>
            </a:r>
            <a:r>
              <a:rPr lang="en-GB" sz="1200" dirty="0" smtClean="0"/>
              <a:t> </a:t>
            </a:r>
            <a:r>
              <a:rPr lang="en-GB" sz="1200" dirty="0" err="1" smtClean="0"/>
              <a:t>kompjuterit</a:t>
            </a:r>
            <a:endParaRPr lang="en-GB" sz="1200" dirty="0" smtClean="0"/>
          </a:p>
          <a:p>
            <a:pPr marL="171450" indent="-171450">
              <a:buFont typeface="Arial" panose="020B0604020202020204" pitchFamily="34" charset="0"/>
              <a:buChar char="•"/>
            </a:pPr>
            <a:r>
              <a:rPr lang="en-GB" sz="1200" dirty="0" err="1" smtClean="0"/>
              <a:t>Shpjegoni</a:t>
            </a:r>
            <a:r>
              <a:rPr lang="en-GB" sz="1200" dirty="0" smtClean="0"/>
              <a:t> </a:t>
            </a:r>
            <a:r>
              <a:rPr lang="en-GB" sz="1200" dirty="0" err="1" smtClean="0"/>
              <a:t>bazat</a:t>
            </a:r>
            <a:r>
              <a:rPr lang="en-GB" sz="1200" dirty="0" smtClean="0"/>
              <a:t> se </a:t>
            </a:r>
            <a:r>
              <a:rPr lang="en-GB" sz="1200" dirty="0" err="1" smtClean="0"/>
              <a:t>si</a:t>
            </a:r>
            <a:r>
              <a:rPr lang="en-GB" sz="1200" dirty="0" smtClean="0"/>
              <a:t> </a:t>
            </a:r>
            <a:r>
              <a:rPr lang="en-GB" sz="1200" dirty="0" err="1" smtClean="0"/>
              <a:t>funksionojnë</a:t>
            </a:r>
            <a:r>
              <a:rPr lang="en-GB" sz="1200" dirty="0" smtClean="0"/>
              <a:t> </a:t>
            </a:r>
            <a:r>
              <a:rPr lang="en-GB" sz="1200" dirty="0" err="1" smtClean="0"/>
              <a:t>rrjetet</a:t>
            </a:r>
            <a:endParaRPr lang="en-GB" sz="1200" dirty="0" smtClean="0"/>
          </a:p>
          <a:p>
            <a:pPr marL="171450" indent="-171450">
              <a:buFont typeface="Arial" panose="020B0604020202020204" pitchFamily="34" charset="0"/>
              <a:buChar char="•"/>
            </a:pPr>
            <a:r>
              <a:rPr lang="en-GB" sz="1200" dirty="0" err="1" smtClean="0"/>
              <a:t>Përshkruani</a:t>
            </a:r>
            <a:r>
              <a:rPr lang="en-GB" sz="1200" dirty="0" smtClean="0"/>
              <a:t> </a:t>
            </a:r>
            <a:r>
              <a:rPr lang="en-GB" sz="1200" dirty="0" err="1" smtClean="0"/>
              <a:t>funksionet</a:t>
            </a:r>
            <a:r>
              <a:rPr lang="en-GB" sz="1200" dirty="0" smtClean="0"/>
              <a:t> e </a:t>
            </a:r>
            <a:r>
              <a:rPr lang="en-GB" sz="1200" dirty="0" err="1" smtClean="0"/>
              <a:t>internetit</a:t>
            </a:r>
            <a:endParaRPr lang="en-GB" sz="1200" dirty="0" smtClean="0"/>
          </a:p>
          <a:p>
            <a:pPr marL="171450" indent="-171450">
              <a:buFont typeface="Arial" panose="020B0604020202020204" pitchFamily="34" charset="0"/>
              <a:buChar char="•"/>
            </a:pPr>
            <a:r>
              <a:rPr lang="en-GB" sz="1200" dirty="0" err="1" smtClean="0"/>
              <a:t>Identifikoni</a:t>
            </a:r>
            <a:r>
              <a:rPr lang="en-GB" sz="1200" dirty="0" smtClean="0"/>
              <a:t> </a:t>
            </a:r>
            <a:r>
              <a:rPr lang="en-GB" sz="1200" dirty="0" err="1" smtClean="0"/>
              <a:t>të</a:t>
            </a:r>
            <a:r>
              <a:rPr lang="en-GB" sz="1200" dirty="0" smtClean="0"/>
              <a:t> </a:t>
            </a:r>
            <a:r>
              <a:rPr lang="en-GB" sz="1200" dirty="0" err="1" smtClean="0"/>
              <a:t>paktën</a:t>
            </a:r>
            <a:r>
              <a:rPr lang="en-GB" sz="1200" dirty="0" smtClean="0"/>
              <a:t> 5 </a:t>
            </a:r>
            <a:r>
              <a:rPr lang="en-GB" sz="1200" dirty="0" err="1" smtClean="0"/>
              <a:t>aplikacione</a:t>
            </a:r>
            <a:r>
              <a:rPr lang="en-GB" sz="1200" dirty="0" smtClean="0"/>
              <a:t> </a:t>
            </a:r>
            <a:r>
              <a:rPr lang="en-GB" sz="1200" dirty="0" err="1" smtClean="0"/>
              <a:t>të</a:t>
            </a:r>
            <a:r>
              <a:rPr lang="en-GB" sz="1200" dirty="0" smtClean="0"/>
              <a:t> </a:t>
            </a:r>
            <a:r>
              <a:rPr lang="en-GB" sz="1200" dirty="0" err="1" smtClean="0"/>
              <a:t>mëdha</a:t>
            </a:r>
            <a:r>
              <a:rPr lang="en-GB" sz="1200" dirty="0" smtClean="0"/>
              <a:t> </a:t>
            </a:r>
            <a:r>
              <a:rPr lang="en-GB" sz="1200" dirty="0" err="1" smtClean="0"/>
              <a:t>të</a:t>
            </a:r>
            <a:r>
              <a:rPr lang="en-GB" sz="1200" dirty="0" smtClean="0"/>
              <a:t> </a:t>
            </a:r>
            <a:r>
              <a:rPr lang="en-GB" sz="1200" dirty="0" err="1" smtClean="0"/>
              <a:t>internetit</a:t>
            </a:r>
            <a:endParaRPr lang="en-GB" sz="1200" dirty="0" smtClean="0"/>
          </a:p>
          <a:p>
            <a:pPr marL="171450" indent="-171450">
              <a:buFont typeface="Arial" panose="020B0604020202020204" pitchFamily="34" charset="0"/>
              <a:buChar char="•"/>
            </a:pPr>
            <a:r>
              <a:rPr lang="en-GB" sz="1200" dirty="0" err="1" smtClean="0"/>
              <a:t>Shpjegoni</a:t>
            </a:r>
            <a:r>
              <a:rPr lang="en-GB" sz="1200" dirty="0" smtClean="0"/>
              <a:t> se </a:t>
            </a:r>
            <a:r>
              <a:rPr lang="en-GB" sz="1200" dirty="0" err="1" smtClean="0"/>
              <a:t>si</a:t>
            </a:r>
            <a:r>
              <a:rPr lang="en-GB" sz="1200" dirty="0" smtClean="0"/>
              <a:t> </a:t>
            </a:r>
            <a:r>
              <a:rPr lang="en-GB" sz="1200" dirty="0" err="1" smtClean="0"/>
              <a:t>është</a:t>
            </a:r>
            <a:r>
              <a:rPr lang="en-GB" sz="1200" dirty="0" smtClean="0"/>
              <a:t> </a:t>
            </a:r>
            <a:r>
              <a:rPr lang="en-GB" sz="1200" dirty="0" err="1" smtClean="0"/>
              <a:t>zhvilluar</a:t>
            </a:r>
            <a:r>
              <a:rPr lang="en-GB" sz="1200" dirty="0" smtClean="0"/>
              <a:t> </a:t>
            </a:r>
            <a:r>
              <a:rPr lang="en-GB" sz="1200" dirty="0" err="1" smtClean="0"/>
              <a:t>Interneti</a:t>
            </a:r>
            <a:r>
              <a:rPr lang="en-GB" sz="1200" dirty="0" smtClean="0"/>
              <a:t> </a:t>
            </a:r>
            <a:r>
              <a:rPr lang="en-GB" sz="1200" dirty="0" err="1" smtClean="0"/>
              <a:t>që</a:t>
            </a:r>
            <a:r>
              <a:rPr lang="en-GB" sz="1200" dirty="0" smtClean="0"/>
              <a:t> </a:t>
            </a:r>
            <a:r>
              <a:rPr lang="en-GB" sz="1200" dirty="0" err="1" smtClean="0"/>
              <a:t>nga</a:t>
            </a:r>
            <a:r>
              <a:rPr lang="en-GB" sz="1200" dirty="0" smtClean="0"/>
              <a:t> </a:t>
            </a:r>
            <a:r>
              <a:rPr lang="en-GB" sz="1200" dirty="0" err="1" smtClean="0"/>
              <a:t>fillimi</a:t>
            </a:r>
            <a:r>
              <a:rPr lang="en-GB" sz="1200" dirty="0" smtClean="0"/>
              <a:t> </a:t>
            </a:r>
            <a:r>
              <a:rPr lang="en-GB" sz="1200" dirty="0" err="1" smtClean="0"/>
              <a:t>deri</a:t>
            </a:r>
            <a:r>
              <a:rPr lang="en-GB" sz="1200" dirty="0" smtClean="0"/>
              <a:t> </a:t>
            </a:r>
            <a:r>
              <a:rPr lang="en-GB" sz="1200" dirty="0" err="1" smtClean="0"/>
              <a:t>në</a:t>
            </a:r>
            <a:r>
              <a:rPr lang="en-GB" sz="1200" dirty="0" smtClean="0"/>
              <a:t> </a:t>
            </a:r>
            <a:r>
              <a:rPr lang="en-GB" sz="1200" dirty="0" err="1" smtClean="0"/>
              <a:t>ditët</a:t>
            </a:r>
            <a:r>
              <a:rPr lang="en-GB" sz="1200" dirty="0" smtClean="0"/>
              <a:t> e </a:t>
            </a:r>
            <a:r>
              <a:rPr lang="en-GB" sz="1200" dirty="0" err="1" smtClean="0"/>
              <a:t>sotme</a:t>
            </a:r>
            <a:r>
              <a:rPr lang="en-GB" sz="1200" dirty="0" smtClean="0"/>
              <a:t>.</a:t>
            </a:r>
          </a:p>
          <a:p>
            <a:pPr marL="171450" indent="-171450">
              <a:buFont typeface="Arial" panose="020B0604020202020204" pitchFamily="34" charset="0"/>
              <a:buChar char="•"/>
            </a:pPr>
            <a:r>
              <a:rPr lang="en-GB" sz="1200" dirty="0" err="1" smtClean="0"/>
              <a:t>Diferenconi</a:t>
            </a:r>
            <a:r>
              <a:rPr lang="en-GB" sz="1200" dirty="0" smtClean="0"/>
              <a:t> </a:t>
            </a:r>
            <a:r>
              <a:rPr lang="en-GB" sz="1200" dirty="0" err="1" smtClean="0"/>
              <a:t>ndërmjet</a:t>
            </a:r>
            <a:r>
              <a:rPr lang="en-GB" sz="1200" dirty="0" smtClean="0"/>
              <a:t> </a:t>
            </a:r>
            <a:r>
              <a:rPr lang="en-GB" sz="1200" dirty="0" err="1" smtClean="0"/>
              <a:t>aplikacioneve</a:t>
            </a:r>
            <a:r>
              <a:rPr lang="en-GB" sz="1200" dirty="0" smtClean="0"/>
              <a:t> </a:t>
            </a:r>
            <a:r>
              <a:rPr lang="en-GB" sz="1200" dirty="0" err="1" smtClean="0"/>
              <a:t>të</a:t>
            </a:r>
            <a:r>
              <a:rPr lang="en-GB" sz="1200" dirty="0" smtClean="0"/>
              <a:t> </a:t>
            </a:r>
            <a:r>
              <a:rPr lang="en-GB" sz="1200" dirty="0" err="1" smtClean="0"/>
              <a:t>ndryshme</a:t>
            </a:r>
            <a:r>
              <a:rPr lang="en-GB" sz="1200" dirty="0" smtClean="0"/>
              <a:t> </a:t>
            </a:r>
            <a:r>
              <a:rPr lang="en-GB" sz="1200" dirty="0" err="1" smtClean="0"/>
              <a:t>të</a:t>
            </a:r>
            <a:r>
              <a:rPr lang="en-GB" sz="1200" dirty="0" smtClean="0"/>
              <a:t> </a:t>
            </a:r>
            <a:r>
              <a:rPr lang="en-GB" sz="1200" dirty="0" err="1" smtClean="0"/>
              <a:t>Internetit</a:t>
            </a:r>
            <a:endParaRPr lang="en-GB" sz="1200" dirty="0" smtClean="0"/>
          </a:p>
          <a:p>
            <a:pPr marL="171450" indent="-171450">
              <a:buFont typeface="Arial" panose="020B0604020202020204" pitchFamily="34" charset="0"/>
              <a:buChar char="•"/>
            </a:pPr>
            <a:r>
              <a:rPr lang="en-GB" sz="1200" dirty="0" err="1" smtClean="0"/>
              <a:t>Përshkruani</a:t>
            </a:r>
            <a:r>
              <a:rPr lang="en-GB" sz="1200" dirty="0" smtClean="0"/>
              <a:t> </a:t>
            </a:r>
            <a:r>
              <a:rPr lang="en-GB" sz="1200" dirty="0" err="1" smtClean="0"/>
              <a:t>dallimin</a:t>
            </a:r>
            <a:r>
              <a:rPr lang="en-GB" sz="1200" dirty="0" smtClean="0"/>
              <a:t> midis </a:t>
            </a:r>
            <a:r>
              <a:rPr lang="en-GB" sz="1200" dirty="0" err="1" smtClean="0"/>
              <a:t>Rrjetit</a:t>
            </a:r>
            <a:r>
              <a:rPr lang="en-GB" sz="1200" dirty="0" smtClean="0"/>
              <a:t> </a:t>
            </a:r>
            <a:r>
              <a:rPr lang="en-GB" sz="1200" dirty="0" err="1" smtClean="0"/>
              <a:t>të</a:t>
            </a:r>
            <a:r>
              <a:rPr lang="en-GB" sz="1200" dirty="0" smtClean="0"/>
              <a:t> </a:t>
            </a:r>
            <a:r>
              <a:rPr lang="en-GB" sz="1200" dirty="0" err="1" smtClean="0"/>
              <a:t>Errët</a:t>
            </a:r>
            <a:r>
              <a:rPr lang="en-GB" sz="1200" dirty="0" smtClean="0"/>
              <a:t> </a:t>
            </a:r>
            <a:r>
              <a:rPr lang="en-GB" sz="1200" dirty="0" err="1" smtClean="0"/>
              <a:t>dhe</a:t>
            </a:r>
            <a:r>
              <a:rPr lang="en-GB" sz="1200" dirty="0" smtClean="0"/>
              <a:t> </a:t>
            </a:r>
            <a:r>
              <a:rPr lang="en-GB" sz="1200" dirty="0" err="1" smtClean="0"/>
              <a:t>Rrjetit</a:t>
            </a:r>
            <a:r>
              <a:rPr lang="en-GB" sz="1200" dirty="0" smtClean="0"/>
              <a:t> </a:t>
            </a:r>
            <a:r>
              <a:rPr lang="en-GB" sz="1200" dirty="0" err="1" smtClean="0"/>
              <a:t>të</a:t>
            </a:r>
            <a:r>
              <a:rPr lang="en-GB" sz="1200" dirty="0" smtClean="0"/>
              <a:t> </a:t>
            </a:r>
            <a:r>
              <a:rPr lang="en-GB" sz="1200" dirty="0" err="1" smtClean="0"/>
              <a:t>Thellë</a:t>
            </a:r>
            <a:endParaRPr lang="en-GB" sz="1200" dirty="0" smtClean="0"/>
          </a:p>
          <a:p>
            <a:pPr marL="171450" indent="-171450">
              <a:buFont typeface="Arial" panose="020B0604020202020204" pitchFamily="34" charset="0"/>
              <a:buChar char="•"/>
            </a:pPr>
            <a:r>
              <a:rPr lang="en-GB" sz="1200" dirty="0" err="1" smtClean="0"/>
              <a:t>Shpjegoni</a:t>
            </a:r>
            <a:r>
              <a:rPr lang="en-GB" sz="1200" dirty="0" smtClean="0"/>
              <a:t> </a:t>
            </a:r>
            <a:r>
              <a:rPr lang="en-GB" sz="1200" dirty="0" err="1" smtClean="0"/>
              <a:t>bazat</a:t>
            </a:r>
            <a:r>
              <a:rPr lang="en-GB" sz="1200" dirty="0" smtClean="0"/>
              <a:t> e </a:t>
            </a:r>
            <a:r>
              <a:rPr lang="en-GB" sz="1200" dirty="0" err="1" smtClean="0"/>
              <a:t>monedhave</a:t>
            </a:r>
            <a:r>
              <a:rPr lang="en-GB" sz="1200" dirty="0" smtClean="0"/>
              <a:t> </a:t>
            </a:r>
            <a:r>
              <a:rPr lang="en-GB" sz="1200" dirty="0" err="1" smtClean="0"/>
              <a:t>virtuale</a:t>
            </a:r>
            <a:endParaRPr lang="en-GB" sz="1200" dirty="0" smtClean="0"/>
          </a:p>
          <a:p>
            <a:pPr marL="171450" indent="-171450">
              <a:buFont typeface="Arial" panose="020B0604020202020204" pitchFamily="34" charset="0"/>
              <a:buChar char="•"/>
            </a:pPr>
            <a:r>
              <a:rPr lang="en-GB" sz="1200" dirty="0" err="1" smtClean="0"/>
              <a:t>Identifikoni</a:t>
            </a:r>
            <a:r>
              <a:rPr lang="en-GB" sz="1200" dirty="0" smtClean="0"/>
              <a:t> se </a:t>
            </a:r>
            <a:r>
              <a:rPr lang="en-GB" sz="1200" dirty="0" err="1" smtClean="0"/>
              <a:t>si</a:t>
            </a:r>
            <a:r>
              <a:rPr lang="en-GB" sz="1200" dirty="0" smtClean="0"/>
              <a:t> </a:t>
            </a:r>
            <a:r>
              <a:rPr lang="en-GB" sz="1200" dirty="0" err="1" smtClean="0"/>
              <a:t>kriminelët</a:t>
            </a:r>
            <a:r>
              <a:rPr lang="en-GB" sz="1200" dirty="0" smtClean="0"/>
              <a:t> </a:t>
            </a:r>
            <a:r>
              <a:rPr lang="en-GB" sz="1200" dirty="0" err="1" smtClean="0"/>
              <a:t>përdorin</a:t>
            </a:r>
            <a:r>
              <a:rPr lang="en-GB" sz="1200" dirty="0" smtClean="0"/>
              <a:t> </a:t>
            </a:r>
            <a:r>
              <a:rPr lang="en-GB" sz="1200" dirty="0" err="1" smtClean="0"/>
              <a:t>aplikacionet</a:t>
            </a:r>
            <a:r>
              <a:rPr lang="en-GB" sz="1200" dirty="0" smtClean="0"/>
              <a:t> e </a:t>
            </a:r>
            <a:r>
              <a:rPr lang="en-GB" sz="1200" dirty="0" err="1" smtClean="0"/>
              <a:t>ndryshme</a:t>
            </a:r>
            <a:r>
              <a:rPr lang="en-GB" sz="1200" dirty="0" smtClean="0"/>
              <a:t> </a:t>
            </a:r>
            <a:r>
              <a:rPr lang="en-GB" sz="1200" dirty="0" err="1" smtClean="0"/>
              <a:t>të</a:t>
            </a:r>
            <a:r>
              <a:rPr lang="en-GB" sz="1200" dirty="0" smtClean="0"/>
              <a:t> </a:t>
            </a:r>
            <a:r>
              <a:rPr lang="en-GB" sz="1200" dirty="0" err="1" smtClean="0"/>
              <a:t>Internetit</a:t>
            </a:r>
            <a:endParaRPr lang="en-GB" sz="1200" dirty="0" smtClean="0"/>
          </a:p>
          <a:p>
            <a:pPr lvl="0"/>
            <a:r>
              <a:rPr lang="en-GB" sz="1200" kern="1200" dirty="0" smtClean="0">
                <a:solidFill>
                  <a:schemeClr val="tx1"/>
                </a:solidFill>
                <a:effectLst/>
                <a:latin typeface="+mn-lt"/>
                <a:ea typeface="+mn-ea"/>
                <a:cs typeface="+mn-cs"/>
              </a:rPr>
              <a:t> </a:t>
            </a:r>
          </a:p>
          <a:p>
            <a:pPr algn="just"/>
            <a:r>
              <a:rPr lang="en-GB" sz="1200" kern="1200" dirty="0" err="1" smtClean="0">
                <a:solidFill>
                  <a:schemeClr val="tx1"/>
                </a:solidFill>
                <a:effectLst/>
                <a:latin typeface="+mn-lt"/>
                <a:ea typeface="+mn-ea"/>
                <a:cs typeface="+mn-cs"/>
              </a:rPr>
              <a:t>Kjo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arrihet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diskutimit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grupe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marrjes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quiz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metodave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tjera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njohura</a:t>
            </a:r>
            <a:r>
              <a:rPr lang="en-GB" sz="1200" kern="1200" dirty="0" smtClean="0">
                <a:solidFill>
                  <a:schemeClr val="tx1"/>
                </a:solidFill>
                <a:effectLst/>
                <a:latin typeface="+mn-lt"/>
                <a:ea typeface="+mn-ea"/>
                <a:cs typeface="+mn-cs"/>
              </a:rPr>
              <a:t>.</a:t>
            </a:r>
          </a:p>
          <a:p>
            <a:pPr algn="just"/>
            <a:endParaRPr lang="en-GB" sz="1200" kern="1200" dirty="0" smtClean="0">
              <a:solidFill>
                <a:schemeClr val="tx1"/>
              </a:solidFill>
              <a:effectLst/>
              <a:latin typeface="+mn-lt"/>
              <a:ea typeface="+mn-ea"/>
              <a:cs typeface="+mn-cs"/>
            </a:endParaRPr>
          </a:p>
          <a:p>
            <a:pPr algn="just"/>
            <a:r>
              <a:rPr lang="en-GB" sz="1200" kern="1200" dirty="0" err="1" smtClean="0">
                <a:solidFill>
                  <a:schemeClr val="tx1"/>
                </a:solidFill>
                <a:effectLst/>
                <a:latin typeface="+mn-lt"/>
                <a:ea typeface="+mn-ea"/>
                <a:cs typeface="+mn-cs"/>
              </a:rPr>
              <a:t>Ky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a:t>
            </a:r>
            <a:r>
              <a:rPr lang="en-GB" sz="1200" kern="1200" dirty="0" smtClean="0">
                <a:solidFill>
                  <a:schemeClr val="tx1"/>
                </a:solidFill>
                <a:effectLst/>
                <a:latin typeface="+mn-lt"/>
                <a:ea typeface="+mn-ea"/>
                <a:cs typeface="+mn-cs"/>
              </a:rPr>
              <a:t> u </a:t>
            </a:r>
            <a:r>
              <a:rPr lang="en-GB" sz="1200" kern="1200" dirty="0" err="1" smtClean="0">
                <a:solidFill>
                  <a:schemeClr val="tx1"/>
                </a:solidFill>
                <a:effectLst/>
                <a:latin typeface="+mn-lt"/>
                <a:ea typeface="+mn-ea"/>
                <a:cs typeface="+mn-cs"/>
              </a:rPr>
              <a:t>përpoq</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udhëzime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lidhur</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llojin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nivelin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njohurive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elektronike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gjyqtarët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prokurorët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përmbushur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rolin</a:t>
            </a:r>
            <a:r>
              <a:rPr lang="en-GB" sz="1200" kern="1200" dirty="0" smtClean="0">
                <a:solidFill>
                  <a:schemeClr val="tx1"/>
                </a:solidFill>
                <a:effectLst/>
                <a:latin typeface="+mn-lt"/>
                <a:ea typeface="+mn-ea"/>
                <a:cs typeface="+mn-cs"/>
              </a:rPr>
              <a:t> e tyre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mënyrë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efektive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nënkupton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analizë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plotë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çështjeve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aty</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përshtatshme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tregon</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merren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informacione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mëtejshme</a:t>
            </a:r>
            <a:r>
              <a:rPr lang="en-GB" sz="1200" kern="1200" dirty="0" smtClean="0">
                <a:solidFill>
                  <a:schemeClr val="tx1"/>
                </a:solidFill>
                <a:effectLst/>
                <a:latin typeface="+mn-lt"/>
                <a:ea typeface="+mn-ea"/>
                <a:cs typeface="+mn-cs"/>
              </a:rPr>
              <a:t>.</a:t>
            </a:r>
          </a:p>
          <a:p>
            <a:pPr algn="just"/>
            <a:endParaRPr lang="en-GB" sz="1200" kern="1200" dirty="0" smtClean="0">
              <a:solidFill>
                <a:schemeClr val="tx1"/>
              </a:solidFill>
              <a:effectLst/>
              <a:latin typeface="+mn-lt"/>
              <a:ea typeface="+mn-ea"/>
              <a:cs typeface="+mn-cs"/>
            </a:endParaRPr>
          </a:p>
          <a:p>
            <a:pPr algn="just"/>
            <a:r>
              <a:rPr lang="en-GB" sz="1200" kern="1200" dirty="0" err="1" smtClean="0">
                <a:solidFill>
                  <a:schemeClr val="tx1"/>
                </a:solidFill>
                <a:effectLst/>
                <a:latin typeface="+mn-lt"/>
                <a:ea typeface="+mn-ea"/>
                <a:cs typeface="+mn-cs"/>
              </a:rPr>
              <a:t>Rekomandohet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zhvilluesit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trajnimit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sigurojnë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materiali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përgatisin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përditësuar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çështjet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fundit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ato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sjelljen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kriminale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saj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rregullat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ligjore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procedurale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provave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brenda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juridiksionit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zhvillohet</a:t>
            </a:r>
            <a:r>
              <a:rPr lang="en-GB" sz="1200" kern="1200" baseline="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trajnimi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ndryshime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teknologjike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ndikojnë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drejtësisë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penale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siç</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ruajtja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dhënave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ngurta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ëeb</a:t>
            </a:r>
            <a:r>
              <a:rPr lang="en-GB" sz="1200" kern="1200" dirty="0" smtClean="0">
                <a:solidFill>
                  <a:schemeClr val="tx1"/>
                </a:solidFill>
                <a:effectLst/>
                <a:latin typeface="+mn-lt"/>
                <a:ea typeface="+mn-ea"/>
                <a:cs typeface="+mn-cs"/>
              </a:rPr>
              <a:t> 2.0. </a:t>
            </a:r>
            <a:r>
              <a:rPr lang="en-GB" sz="1200" kern="1200" dirty="0" err="1" smtClean="0">
                <a:solidFill>
                  <a:schemeClr val="tx1"/>
                </a:solidFill>
                <a:effectLst/>
                <a:latin typeface="+mn-lt"/>
                <a:ea typeface="+mn-ea"/>
                <a:cs typeface="+mn-cs"/>
              </a:rPr>
              <a:t>Këto</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çështje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rëndësishme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programet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trajnimit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përfshirjen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bëhen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përhapura</a:t>
            </a:r>
            <a:r>
              <a:rPr lang="en-GB" sz="12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166</a:t>
            </a:fld>
            <a:endParaRPr lang="en-US"/>
          </a:p>
        </p:txBody>
      </p:sp>
    </p:spTree>
    <p:extLst>
      <p:ext uri="{BB962C8B-B14F-4D97-AF65-F5344CB8AC3E}">
        <p14:creationId xmlns:p14="http://schemas.microsoft.com/office/powerpoint/2010/main" val="63605533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mësimin</a:t>
            </a:r>
            <a:r>
              <a:rPr lang="en-GB" sz="1200" kern="1200" dirty="0" smtClean="0">
                <a:solidFill>
                  <a:schemeClr val="tx1"/>
                </a:solidFill>
                <a:effectLst/>
                <a:latin typeface="+mn-lt"/>
                <a:ea typeface="+mn-ea"/>
                <a:cs typeface="+mn-cs"/>
              </a:rPr>
              <a:t>.</a:t>
            </a:r>
          </a:p>
          <a:p>
            <a:pPr algn="just"/>
            <a:endParaRPr lang="en-GB" sz="1200" kern="1200" dirty="0" smtClean="0">
              <a:solidFill>
                <a:schemeClr val="tx1"/>
              </a:solidFill>
              <a:effectLst/>
              <a:latin typeface="+mn-lt"/>
              <a:ea typeface="+mn-ea"/>
              <a:cs typeface="+mn-cs"/>
            </a:endParaRPr>
          </a:p>
          <a:p>
            <a:pPr algn="just"/>
            <a:r>
              <a:rPr lang="en-GB" sz="1200" kern="1200" dirty="0" err="1" smtClean="0">
                <a:solidFill>
                  <a:schemeClr val="tx1"/>
                </a:solidFill>
                <a:effectLst/>
                <a:latin typeface="+mn-lt"/>
                <a:ea typeface="+mn-ea"/>
                <a:cs typeface="+mn-cs"/>
              </a:rPr>
              <a:t>Ushtrime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praktike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a:t>
            </a:r>
          </a:p>
          <a:p>
            <a:pPr algn="just"/>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ushtrim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praktik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parashikuar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session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caktuar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garanci</a:t>
            </a:r>
            <a:r>
              <a:rPr lang="en-GB" sz="1200" kern="1200" dirty="0" smtClean="0">
                <a:solidFill>
                  <a:schemeClr val="tx1"/>
                </a:solidFill>
                <a:effectLst/>
                <a:latin typeface="+mn-lt"/>
                <a:ea typeface="+mn-ea"/>
                <a:cs typeface="+mn-cs"/>
              </a:rPr>
              <a:t> se </a:t>
            </a:r>
            <a:r>
              <a:rPr lang="en-GB" sz="1200" kern="1200" dirty="0" err="1" smtClean="0">
                <a:solidFill>
                  <a:schemeClr val="tx1"/>
                </a:solidFill>
                <a:effectLst/>
                <a:latin typeface="+mn-lt"/>
                <a:ea typeface="+mn-ea"/>
                <a:cs typeface="+mn-cs"/>
              </a:rPr>
              <a:t>niveli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teknologjisë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aksesit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Internet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ofruar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ushtrime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tilla</a:t>
            </a:r>
            <a:r>
              <a:rPr lang="en-GB" sz="1200" kern="1200" dirty="0" smtClean="0">
                <a:solidFill>
                  <a:schemeClr val="tx1"/>
                </a:solidFill>
                <a:effectLst/>
                <a:latin typeface="+mn-lt"/>
                <a:ea typeface="+mn-ea"/>
                <a:cs typeface="+mn-cs"/>
              </a:rPr>
              <a:t> do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dispozicion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gjitha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vendet</a:t>
            </a:r>
            <a:r>
              <a:rPr lang="en-GB" sz="1200" kern="1200" dirty="0" smtClean="0">
                <a:solidFill>
                  <a:schemeClr val="tx1"/>
                </a:solidFill>
                <a:effectLst/>
                <a:latin typeface="+mn-lt"/>
                <a:ea typeface="+mn-ea"/>
                <a:cs typeface="+mn-cs"/>
              </a:rPr>
              <a:t>.</a:t>
            </a:r>
          </a:p>
          <a:p>
            <a:pPr algn="just"/>
            <a:r>
              <a:rPr lang="en-GB" sz="1200" kern="1200" dirty="0" err="1" smtClean="0">
                <a:solidFill>
                  <a:schemeClr val="tx1"/>
                </a:solidFill>
                <a:effectLst/>
                <a:latin typeface="+mn-lt"/>
                <a:ea typeface="+mn-ea"/>
                <a:cs typeface="+mn-cs"/>
              </a:rPr>
              <a:t>Trajnerët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ardhmen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plotësojnë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prezantimet</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shtuar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ushtrime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trajnimi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zhvillohet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mjedis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përshtatshme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Shembuj</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ushtrime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tilla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whois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gjetjet</a:t>
            </a:r>
            <a:r>
              <a:rPr lang="en-GB" sz="1200" kern="1200" dirty="0" smtClean="0">
                <a:solidFill>
                  <a:schemeClr val="tx1"/>
                </a:solidFill>
                <a:effectLst/>
                <a:latin typeface="+mn-lt"/>
                <a:ea typeface="+mn-ea"/>
                <a:cs typeface="+mn-cs"/>
              </a:rPr>
              <a:t> e </a:t>
            </a:r>
            <a:r>
              <a:rPr lang="en-GB" sz="1200" kern="1200" smtClean="0">
                <a:solidFill>
                  <a:schemeClr val="tx1"/>
                </a:solidFill>
                <a:effectLst/>
                <a:latin typeface="+mn-lt"/>
                <a:ea typeface="+mn-ea"/>
                <a:cs typeface="+mn-cs"/>
              </a:rPr>
              <a:t>gjeovendndodhjes </a:t>
            </a:r>
            <a:r>
              <a:rPr lang="en-GB" sz="1200" kern="1200" dirty="0" smtClean="0">
                <a:solidFill>
                  <a:schemeClr val="tx1"/>
                </a:solidFill>
                <a:effectLst/>
                <a:latin typeface="+mn-lt"/>
                <a:ea typeface="+mn-ea"/>
                <a:cs typeface="+mn-cs"/>
              </a:rPr>
              <a:t>IP, </a:t>
            </a:r>
            <a:r>
              <a:rPr lang="en-GB" sz="1200" kern="1200" dirty="0" err="1" smtClean="0">
                <a:solidFill>
                  <a:schemeClr val="tx1"/>
                </a:solidFill>
                <a:effectLst/>
                <a:latin typeface="+mn-lt"/>
                <a:ea typeface="+mn-ea"/>
                <a:cs typeface="+mn-cs"/>
              </a:rPr>
              <a:t>demonstrimet</a:t>
            </a:r>
            <a:r>
              <a:rPr lang="en-GB" sz="1200" kern="1200" dirty="0" smtClean="0">
                <a:solidFill>
                  <a:schemeClr val="tx1"/>
                </a:solidFill>
                <a:effectLst/>
                <a:latin typeface="+mn-lt"/>
                <a:ea typeface="+mn-ea"/>
                <a:cs typeface="+mn-cs"/>
              </a:rPr>
              <a:t> e </a:t>
            </a:r>
            <a:r>
              <a:rPr lang="en-GB" sz="1200" kern="1200" baseline="0" dirty="0" err="1" smtClean="0">
                <a:solidFill>
                  <a:schemeClr val="tx1"/>
                </a:solidFill>
                <a:effectLst/>
                <a:latin typeface="+mn-lt"/>
                <a:ea typeface="+mn-ea"/>
                <a:cs typeface="+mn-cs"/>
              </a:rPr>
              <a:t>Zinxhirit</a:t>
            </a:r>
            <a:r>
              <a:rPr lang="en-GB" sz="1200" kern="1200" baseline="0" dirty="0" smtClean="0">
                <a:solidFill>
                  <a:schemeClr val="tx1"/>
                </a:solidFill>
                <a:effectLst/>
                <a:latin typeface="+mn-lt"/>
                <a:ea typeface="+mn-ea"/>
                <a:cs typeface="+mn-cs"/>
              </a:rPr>
              <a:t> me </a:t>
            </a:r>
            <a:r>
              <a:rPr lang="en-GB" sz="1200" kern="1200" baseline="0" dirty="0" err="1" smtClean="0">
                <a:solidFill>
                  <a:schemeClr val="tx1"/>
                </a:solidFill>
                <a:effectLst/>
                <a:latin typeface="+mn-lt"/>
                <a:ea typeface="+mn-ea"/>
                <a:cs typeface="+mn-cs"/>
              </a:rPr>
              <a:t>Blloqe</a:t>
            </a:r>
            <a:r>
              <a:rPr lang="en-GB" sz="1200" kern="1200" dirty="0" smtClean="0">
                <a:solidFill>
                  <a:schemeClr val="tx1"/>
                </a:solidFill>
                <a:effectLst/>
                <a:latin typeface="+mn-lt"/>
                <a:ea typeface="+mn-ea"/>
                <a:cs typeface="+mn-cs"/>
              </a:rPr>
              <a:t> Bitcoin, </a:t>
            </a:r>
            <a:r>
              <a:rPr lang="en-GB" sz="1200" kern="1200" dirty="0" err="1" smtClean="0">
                <a:solidFill>
                  <a:schemeClr val="tx1"/>
                </a:solidFill>
                <a:effectLst/>
                <a:latin typeface="+mn-lt"/>
                <a:ea typeface="+mn-ea"/>
                <a:cs typeface="+mn-cs"/>
              </a:rPr>
              <a:t>etj</a:t>
            </a:r>
            <a:r>
              <a:rPr lang="en-GB" sz="1200" kern="1200" dirty="0" smtClean="0">
                <a:solidFill>
                  <a:schemeClr val="tx1"/>
                </a:solidFill>
                <a:effectLst/>
                <a:latin typeface="+mn-lt"/>
                <a:ea typeface="+mn-ea"/>
                <a:cs typeface="+mn-cs"/>
              </a:rPr>
              <a:t>.</a:t>
            </a:r>
          </a:p>
          <a:p>
            <a:pPr algn="just"/>
            <a:endParaRPr lang="en-GB" sz="1200" kern="1200" dirty="0" smtClean="0">
              <a:solidFill>
                <a:schemeClr val="tx1"/>
              </a:solidFill>
              <a:effectLst/>
              <a:latin typeface="+mn-lt"/>
              <a:ea typeface="+mn-ea"/>
              <a:cs typeface="+mn-cs"/>
            </a:endParaRPr>
          </a:p>
          <a:p>
            <a:pPr algn="just"/>
            <a:r>
              <a:rPr lang="en-GB" sz="1200" kern="1200" dirty="0" err="1" smtClean="0">
                <a:solidFill>
                  <a:schemeClr val="tx1"/>
                </a:solidFill>
                <a:effectLst/>
                <a:latin typeface="+mn-lt"/>
                <a:ea typeface="+mn-ea"/>
                <a:cs typeface="+mn-cs"/>
              </a:rPr>
              <a:t>Njohja</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Njohurive</a:t>
            </a:r>
            <a:endParaRPr lang="en-GB" sz="1200" kern="1200" dirty="0" smtClean="0">
              <a:solidFill>
                <a:schemeClr val="tx1"/>
              </a:solidFill>
              <a:effectLst/>
              <a:latin typeface="+mn-lt"/>
              <a:ea typeface="+mn-ea"/>
              <a:cs typeface="+mn-cs"/>
            </a:endParaRPr>
          </a:p>
          <a:p>
            <a:pPr algn="just"/>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kurs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aktualisht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parashikuar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specifik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njohurive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kërkuar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asnjë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vlerësim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zyrtar</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167</a:t>
            </a:fld>
            <a:endParaRPr lang="en-GB"/>
          </a:p>
        </p:txBody>
      </p:sp>
    </p:spTree>
    <p:extLst>
      <p:ext uri="{BB962C8B-B14F-4D97-AF65-F5344CB8AC3E}">
        <p14:creationId xmlns:p14="http://schemas.microsoft.com/office/powerpoint/2010/main" val="2131381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14</a:t>
            </a:fld>
            <a:endParaRPr lang="en-US"/>
          </a:p>
        </p:txBody>
      </p:sp>
    </p:spTree>
    <p:extLst>
      <p:ext uri="{BB962C8B-B14F-4D97-AF65-F5344CB8AC3E}">
        <p14:creationId xmlns:p14="http://schemas.microsoft.com/office/powerpoint/2010/main" val="22070822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15</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eaLnBrk="1" hangingPunct="1"/>
            <a:r>
              <a:rPr lang="en-GB" sz="1000" dirty="0" err="1" smtClean="0"/>
              <a:t>Këta</a:t>
            </a:r>
            <a:r>
              <a:rPr lang="en-GB" sz="1000" dirty="0" smtClean="0"/>
              <a:t> </a:t>
            </a:r>
            <a:r>
              <a:rPr lang="en-GB" sz="1000" dirty="0" err="1" smtClean="0"/>
              <a:t>janë</a:t>
            </a:r>
            <a:r>
              <a:rPr lang="en-GB" sz="1000" dirty="0" smtClean="0"/>
              <a:t> </a:t>
            </a:r>
            <a:r>
              <a:rPr lang="en-GB" sz="1000" dirty="0" err="1" smtClean="0"/>
              <a:t>programe</a:t>
            </a:r>
            <a:r>
              <a:rPr lang="en-GB" sz="1000" dirty="0" smtClean="0"/>
              <a:t> </a:t>
            </a:r>
            <a:r>
              <a:rPr lang="en-GB" sz="1000" dirty="0" err="1" smtClean="0"/>
              <a:t>kompjuterike</a:t>
            </a:r>
            <a:r>
              <a:rPr lang="en-GB" sz="1000" dirty="0" smtClean="0"/>
              <a:t> </a:t>
            </a:r>
            <a:r>
              <a:rPr lang="en-GB" sz="1000" dirty="0" err="1" smtClean="0"/>
              <a:t>që</a:t>
            </a:r>
            <a:r>
              <a:rPr lang="en-GB" sz="1000" dirty="0" smtClean="0"/>
              <a:t> </a:t>
            </a:r>
            <a:r>
              <a:rPr lang="en-GB" sz="1000" dirty="0" err="1" smtClean="0"/>
              <a:t>ndihmojnë</a:t>
            </a:r>
            <a:r>
              <a:rPr lang="en-GB" sz="1000" dirty="0" smtClean="0"/>
              <a:t> </a:t>
            </a:r>
            <a:r>
              <a:rPr lang="en-GB" sz="1000" dirty="0" err="1" smtClean="0"/>
              <a:t>përdoruesin</a:t>
            </a:r>
            <a:r>
              <a:rPr lang="en-GB" sz="1000" dirty="0" smtClean="0"/>
              <a:t> </a:t>
            </a:r>
            <a:r>
              <a:rPr lang="en-GB" sz="1000" dirty="0" err="1" smtClean="0"/>
              <a:t>të</a:t>
            </a:r>
            <a:r>
              <a:rPr lang="en-GB" sz="1000" dirty="0" smtClean="0"/>
              <a:t> </a:t>
            </a:r>
            <a:r>
              <a:rPr lang="en-GB" sz="1000" dirty="0" err="1" smtClean="0"/>
              <a:t>krijojë</a:t>
            </a:r>
            <a:r>
              <a:rPr lang="en-GB" sz="1000" dirty="0" smtClean="0"/>
              <a:t>, </a:t>
            </a:r>
            <a:r>
              <a:rPr lang="en-GB" sz="1000" dirty="0" err="1" smtClean="0"/>
              <a:t>shikojë</a:t>
            </a:r>
            <a:r>
              <a:rPr lang="en-GB" sz="1000" dirty="0" smtClean="0"/>
              <a:t>, </a:t>
            </a:r>
            <a:r>
              <a:rPr lang="en-GB" sz="1000" dirty="0" err="1" smtClean="0"/>
              <a:t>marrë</a:t>
            </a:r>
            <a:r>
              <a:rPr lang="en-GB" sz="1000" dirty="0" smtClean="0"/>
              <a:t>, </a:t>
            </a:r>
            <a:r>
              <a:rPr lang="en-GB" sz="1000" dirty="0" err="1" smtClean="0"/>
              <a:t>dërgojë</a:t>
            </a:r>
            <a:r>
              <a:rPr lang="en-GB" sz="1000" dirty="0" smtClean="0"/>
              <a:t> </a:t>
            </a:r>
            <a:r>
              <a:rPr lang="en-GB" sz="1000" dirty="0" err="1" smtClean="0"/>
              <a:t>dhe</a:t>
            </a:r>
            <a:r>
              <a:rPr lang="en-GB" sz="1000" dirty="0" smtClean="0"/>
              <a:t> </a:t>
            </a:r>
            <a:r>
              <a:rPr lang="en-GB" sz="1000" dirty="0" err="1" smtClean="0"/>
              <a:t>menaxhojë</a:t>
            </a:r>
            <a:r>
              <a:rPr lang="en-GB" sz="1000" dirty="0" smtClean="0"/>
              <a:t> </a:t>
            </a:r>
            <a:r>
              <a:rPr lang="en-GB" sz="1000" dirty="0" err="1" smtClean="0"/>
              <a:t>mesazhet</a:t>
            </a:r>
            <a:r>
              <a:rPr lang="en-GB" sz="1000" dirty="0" smtClean="0"/>
              <a:t> </a:t>
            </a:r>
            <a:r>
              <a:rPr lang="en-GB" sz="1000" dirty="0" err="1" smtClean="0"/>
              <a:t>elektronike</a:t>
            </a:r>
            <a:r>
              <a:rPr lang="en-GB" sz="1000" dirty="0" smtClean="0"/>
              <a:t> </a:t>
            </a:r>
            <a:r>
              <a:rPr lang="en-GB" sz="1000" dirty="0" err="1" smtClean="0"/>
              <a:t>nga</a:t>
            </a:r>
            <a:r>
              <a:rPr lang="en-GB" sz="1000" dirty="0" smtClean="0"/>
              <a:t> </a:t>
            </a:r>
            <a:r>
              <a:rPr lang="en-GB" sz="1000" dirty="0" err="1" smtClean="0"/>
              <a:t>serverat</a:t>
            </a:r>
            <a:r>
              <a:rPr lang="en-GB" sz="1000" dirty="0" smtClean="0"/>
              <a:t> e </a:t>
            </a:r>
            <a:r>
              <a:rPr lang="en-GB" sz="1000" dirty="0" err="1" smtClean="0"/>
              <a:t>postës</a:t>
            </a:r>
            <a:r>
              <a:rPr lang="en-GB" sz="1000" dirty="0" smtClean="0"/>
              <a:t> </a:t>
            </a:r>
            <a:r>
              <a:rPr lang="en-GB" sz="1000" dirty="0" err="1" smtClean="0"/>
              <a:t>elektronike</a:t>
            </a:r>
            <a:r>
              <a:rPr lang="en-GB" sz="1000" baseline="0" dirty="0" smtClean="0"/>
              <a:t>. </a:t>
            </a:r>
            <a:endParaRPr lang="en-GB" sz="1000" dirty="0" smtClean="0"/>
          </a:p>
        </p:txBody>
      </p:sp>
    </p:spTree>
    <p:extLst>
      <p:ext uri="{BB962C8B-B14F-4D97-AF65-F5344CB8AC3E}">
        <p14:creationId xmlns:p14="http://schemas.microsoft.com/office/powerpoint/2010/main" val="4666473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dirty="0" err="1" smtClean="0"/>
              <a:t>Kjo</a:t>
            </a:r>
            <a:r>
              <a:rPr lang="en-US" dirty="0" smtClean="0"/>
              <a:t> </a:t>
            </a:r>
            <a:r>
              <a:rPr lang="en-US" dirty="0" err="1" smtClean="0"/>
              <a:t>statistikë</a:t>
            </a:r>
            <a:r>
              <a:rPr lang="en-US" dirty="0" smtClean="0"/>
              <a:t> </a:t>
            </a:r>
            <a:r>
              <a:rPr lang="en-US" dirty="0" err="1" smtClean="0"/>
              <a:t>tregon</a:t>
            </a:r>
            <a:r>
              <a:rPr lang="en-US" dirty="0" smtClean="0"/>
              <a:t> </a:t>
            </a:r>
            <a:r>
              <a:rPr lang="en-US" dirty="0" err="1" smtClean="0"/>
              <a:t>programet</a:t>
            </a:r>
            <a:r>
              <a:rPr lang="en-US" dirty="0" smtClean="0"/>
              <a:t> </a:t>
            </a:r>
            <a:r>
              <a:rPr lang="en-US" dirty="0" err="1" smtClean="0"/>
              <a:t>më</a:t>
            </a:r>
            <a:r>
              <a:rPr lang="en-US" dirty="0" smtClean="0"/>
              <a:t> </a:t>
            </a:r>
            <a:r>
              <a:rPr lang="en-US" dirty="0" err="1" smtClean="0"/>
              <a:t>të</a:t>
            </a:r>
            <a:r>
              <a:rPr lang="en-US" dirty="0" smtClean="0"/>
              <a:t> </a:t>
            </a:r>
            <a:r>
              <a:rPr lang="en-US" dirty="0" err="1" smtClean="0"/>
              <a:t>njohur</a:t>
            </a:r>
            <a:r>
              <a:rPr lang="en-US" dirty="0" smtClean="0"/>
              <a:t> </a:t>
            </a:r>
            <a:r>
              <a:rPr lang="en-US" dirty="0" err="1" smtClean="0"/>
              <a:t>të</a:t>
            </a:r>
            <a:r>
              <a:rPr lang="en-US" dirty="0" smtClean="0"/>
              <a:t> </a:t>
            </a:r>
            <a:r>
              <a:rPr lang="en-US" dirty="0" err="1" smtClean="0"/>
              <a:t>postës</a:t>
            </a:r>
            <a:r>
              <a:rPr lang="en-US" dirty="0" smtClean="0"/>
              <a:t> </a:t>
            </a:r>
            <a:r>
              <a:rPr lang="en-US" dirty="0" err="1" smtClean="0"/>
              <a:t>elektronike</a:t>
            </a:r>
            <a:r>
              <a:rPr lang="en-US" dirty="0" smtClean="0"/>
              <a:t>. </a:t>
            </a:r>
            <a:r>
              <a:rPr lang="en-US" dirty="0" err="1" smtClean="0"/>
              <a:t>Është</a:t>
            </a:r>
            <a:r>
              <a:rPr lang="en-US" dirty="0" smtClean="0"/>
              <a:t> </a:t>
            </a:r>
            <a:r>
              <a:rPr lang="en-US" dirty="0" err="1" smtClean="0"/>
              <a:t>një</a:t>
            </a:r>
            <a:r>
              <a:rPr lang="en-US" dirty="0" smtClean="0"/>
              <a:t> </a:t>
            </a:r>
            <a:r>
              <a:rPr lang="en-US" dirty="0" err="1" smtClean="0"/>
              <a:t>statistikë</a:t>
            </a:r>
            <a:r>
              <a:rPr lang="en-US" dirty="0" smtClean="0"/>
              <a:t> e </a:t>
            </a:r>
            <a:r>
              <a:rPr lang="en-US" dirty="0" err="1" smtClean="0"/>
              <a:t>përgjithshme</a:t>
            </a:r>
            <a:r>
              <a:rPr lang="en-US" dirty="0" smtClean="0"/>
              <a:t> e </a:t>
            </a:r>
            <a:r>
              <a:rPr lang="en-US" dirty="0" err="1" smtClean="0"/>
              <a:t>programeve</a:t>
            </a:r>
            <a:r>
              <a:rPr lang="en-US" dirty="0" smtClean="0"/>
              <a:t> </a:t>
            </a:r>
            <a:r>
              <a:rPr lang="en-US" dirty="0" err="1" smtClean="0"/>
              <a:t>kompjuterike</a:t>
            </a:r>
            <a:r>
              <a:rPr lang="en-US" dirty="0" smtClean="0"/>
              <a:t>, </a:t>
            </a:r>
            <a:r>
              <a:rPr lang="en-US" dirty="0" err="1" smtClean="0"/>
              <a:t>celular</a:t>
            </a:r>
            <a:r>
              <a:rPr lang="en-US" dirty="0" smtClean="0"/>
              <a:t> </a:t>
            </a:r>
            <a:r>
              <a:rPr lang="en-US" dirty="0" err="1" smtClean="0"/>
              <a:t>dhe</a:t>
            </a:r>
            <a:r>
              <a:rPr lang="en-US" dirty="0" smtClean="0"/>
              <a:t> webmail </a:t>
            </a:r>
            <a:r>
              <a:rPr lang="en-US" dirty="0" err="1" smtClean="0"/>
              <a:t>dhe</a:t>
            </a:r>
            <a:r>
              <a:rPr lang="en-US" dirty="0" smtClean="0"/>
              <a:t> </a:t>
            </a:r>
            <a:r>
              <a:rPr lang="en-US" dirty="0" err="1" smtClean="0"/>
              <a:t>llogaritet</a:t>
            </a:r>
            <a:r>
              <a:rPr lang="en-US" dirty="0" smtClean="0"/>
              <a:t> </a:t>
            </a:r>
            <a:r>
              <a:rPr lang="en-US" dirty="0" err="1" smtClean="0"/>
              <a:t>të</a:t>
            </a:r>
            <a:r>
              <a:rPr lang="en-US" dirty="0" smtClean="0"/>
              <a:t> </a:t>
            </a:r>
            <a:r>
              <a:rPr lang="en-US" dirty="0" err="1" smtClean="0"/>
              <a:t>jenë</a:t>
            </a:r>
            <a:r>
              <a:rPr lang="en-US" dirty="0" smtClean="0"/>
              <a:t> 1.44 </a:t>
            </a:r>
            <a:r>
              <a:rPr lang="en-US" dirty="0" err="1" smtClean="0"/>
              <a:t>miliardë</a:t>
            </a:r>
            <a:r>
              <a:rPr lang="en-US" dirty="0" smtClean="0"/>
              <a:t> </a:t>
            </a:r>
            <a:r>
              <a:rPr lang="en-US" dirty="0" err="1" smtClean="0"/>
              <a:t>mesazhe</a:t>
            </a:r>
            <a:r>
              <a:rPr lang="en-US" dirty="0" smtClean="0"/>
              <a:t>. </a:t>
            </a:r>
            <a:r>
              <a:rPr lang="en-US" dirty="0" err="1" smtClean="0"/>
              <a:t>Një</a:t>
            </a:r>
            <a:r>
              <a:rPr lang="en-US" dirty="0" smtClean="0"/>
              <a:t> </a:t>
            </a:r>
            <a:r>
              <a:rPr lang="en-US" dirty="0" err="1" smtClean="0"/>
              <a:t>gjë</a:t>
            </a:r>
            <a:r>
              <a:rPr lang="en-US" dirty="0" smtClean="0"/>
              <a:t> </a:t>
            </a:r>
            <a:r>
              <a:rPr lang="en-US" dirty="0" err="1" smtClean="0"/>
              <a:t>që</a:t>
            </a:r>
            <a:r>
              <a:rPr lang="en-US" dirty="0" smtClean="0"/>
              <a:t> </a:t>
            </a:r>
            <a:r>
              <a:rPr lang="en-US" dirty="0" err="1" smtClean="0"/>
              <a:t>duhet</a:t>
            </a:r>
            <a:r>
              <a:rPr lang="en-US" dirty="0" smtClean="0"/>
              <a:t> </a:t>
            </a:r>
            <a:r>
              <a:rPr lang="en-US" dirty="0" err="1" smtClean="0"/>
              <a:t>vënë</a:t>
            </a:r>
            <a:r>
              <a:rPr lang="en-US" dirty="0" smtClean="0"/>
              <a:t> re </a:t>
            </a:r>
            <a:r>
              <a:rPr lang="en-US" dirty="0" err="1" smtClean="0"/>
              <a:t>është</a:t>
            </a:r>
            <a:r>
              <a:rPr lang="en-US" dirty="0" smtClean="0"/>
              <a:t> se </a:t>
            </a:r>
            <a:r>
              <a:rPr lang="en-US" dirty="0" err="1" smtClean="0"/>
              <a:t>si</a:t>
            </a:r>
            <a:r>
              <a:rPr lang="en-US" dirty="0" smtClean="0"/>
              <a:t> </a:t>
            </a:r>
            <a:r>
              <a:rPr lang="en-US" dirty="0" err="1" smtClean="0"/>
              <a:t>posta</a:t>
            </a:r>
            <a:r>
              <a:rPr lang="en-US" dirty="0" smtClean="0"/>
              <a:t> </a:t>
            </a:r>
            <a:r>
              <a:rPr lang="en-US" dirty="0" err="1" smtClean="0"/>
              <a:t>elektronike</a:t>
            </a:r>
            <a:r>
              <a:rPr lang="en-US" dirty="0" smtClean="0"/>
              <a:t> </a:t>
            </a:r>
            <a:r>
              <a:rPr lang="en-US" dirty="0" err="1" smtClean="0"/>
              <a:t>është</a:t>
            </a:r>
            <a:r>
              <a:rPr lang="en-US" dirty="0" smtClean="0"/>
              <a:t> </a:t>
            </a:r>
            <a:r>
              <a:rPr lang="en-US" dirty="0" err="1" smtClean="0"/>
              <a:t>zhvendosur</a:t>
            </a:r>
            <a:r>
              <a:rPr lang="en-US" dirty="0" smtClean="0"/>
              <a:t> </a:t>
            </a:r>
            <a:r>
              <a:rPr lang="en-US" dirty="0" err="1" smtClean="0"/>
              <a:t>nga</a:t>
            </a:r>
            <a:r>
              <a:rPr lang="en-US" dirty="0" smtClean="0"/>
              <a:t> </a:t>
            </a:r>
            <a:r>
              <a:rPr lang="en-US" dirty="0" err="1" smtClean="0"/>
              <a:t>një</a:t>
            </a:r>
            <a:r>
              <a:rPr lang="en-US" dirty="0" smtClean="0"/>
              <a:t> </a:t>
            </a:r>
            <a:r>
              <a:rPr lang="en-US" dirty="0" err="1" smtClean="0"/>
              <a:t>aplikacion</a:t>
            </a:r>
            <a:r>
              <a:rPr lang="en-US" dirty="0" smtClean="0"/>
              <a:t> </a:t>
            </a:r>
            <a:r>
              <a:rPr lang="en-US" dirty="0" err="1" smtClean="0"/>
              <a:t>tipik</a:t>
            </a:r>
            <a:r>
              <a:rPr lang="en-US" dirty="0" smtClean="0"/>
              <a:t> </a:t>
            </a:r>
            <a:r>
              <a:rPr lang="en-US" dirty="0" err="1" smtClean="0"/>
              <a:t>i</a:t>
            </a:r>
            <a:r>
              <a:rPr lang="en-US" dirty="0" smtClean="0"/>
              <a:t> </a:t>
            </a:r>
            <a:r>
              <a:rPr lang="en-US" dirty="0" err="1" smtClean="0"/>
              <a:t>kompjuterit</a:t>
            </a:r>
            <a:r>
              <a:rPr lang="en-US" dirty="0" smtClean="0"/>
              <a:t> </a:t>
            </a:r>
            <a:r>
              <a:rPr lang="en-US" dirty="0" err="1" smtClean="0"/>
              <a:t>të</a:t>
            </a:r>
            <a:r>
              <a:rPr lang="en-US" dirty="0" smtClean="0"/>
              <a:t> </a:t>
            </a:r>
            <a:r>
              <a:rPr lang="en-US" dirty="0" err="1" smtClean="0"/>
              <a:t>tavolinës</a:t>
            </a:r>
            <a:r>
              <a:rPr lang="en-US" dirty="0" smtClean="0"/>
              <a:t> (me</a:t>
            </a:r>
            <a:r>
              <a:rPr lang="en-US" baseline="0" dirty="0" smtClean="0"/>
              <a:t> </a:t>
            </a:r>
            <a:r>
              <a:rPr lang="en-US" baseline="0" dirty="0" err="1" smtClean="0"/>
              <a:t>përdorimin</a:t>
            </a:r>
            <a:r>
              <a:rPr lang="en-US" baseline="0" dirty="0" smtClean="0"/>
              <a:t> e </a:t>
            </a:r>
            <a:r>
              <a:rPr lang="en-US" baseline="0" dirty="0" err="1" smtClean="0"/>
              <a:t>programeve</a:t>
            </a:r>
            <a:r>
              <a:rPr lang="en-US" dirty="0" smtClean="0"/>
              <a:t> </a:t>
            </a:r>
            <a:r>
              <a:rPr lang="en-US" dirty="0" err="1" smtClean="0"/>
              <a:t>si</a:t>
            </a:r>
            <a:r>
              <a:rPr lang="en-US" dirty="0" smtClean="0"/>
              <a:t> Outlook </a:t>
            </a:r>
            <a:r>
              <a:rPr lang="en-US" dirty="0" err="1" smtClean="0"/>
              <a:t>ose</a:t>
            </a:r>
            <a:r>
              <a:rPr lang="en-US" dirty="0" smtClean="0"/>
              <a:t> Thunderbird) </a:t>
            </a:r>
            <a:r>
              <a:rPr lang="en-US" dirty="0" err="1" smtClean="0"/>
              <a:t>tek</a:t>
            </a:r>
            <a:r>
              <a:rPr lang="en-US" dirty="0" smtClean="0"/>
              <a:t> </a:t>
            </a:r>
            <a:r>
              <a:rPr lang="en-US" dirty="0" err="1" smtClean="0"/>
              <a:t>një</a:t>
            </a:r>
            <a:r>
              <a:rPr lang="en-US" dirty="0" smtClean="0"/>
              <a:t> </a:t>
            </a:r>
            <a:r>
              <a:rPr lang="en-US" dirty="0" err="1" smtClean="0"/>
              <a:t>aplikacion</a:t>
            </a:r>
            <a:r>
              <a:rPr lang="en-US" dirty="0" smtClean="0"/>
              <a:t> </a:t>
            </a:r>
            <a:r>
              <a:rPr lang="en-US" dirty="0" err="1" smtClean="0"/>
              <a:t>i</a:t>
            </a:r>
            <a:r>
              <a:rPr lang="en-US" dirty="0" smtClean="0"/>
              <a:t> </a:t>
            </a:r>
            <a:r>
              <a:rPr lang="en-US" dirty="0" err="1" smtClean="0"/>
              <a:t>lëvizshëm</a:t>
            </a:r>
            <a:r>
              <a:rPr lang="en-US" dirty="0" smtClean="0"/>
              <a:t> </a:t>
            </a:r>
            <a:r>
              <a:rPr lang="en-US" dirty="0" err="1" smtClean="0"/>
              <a:t>dhe</a:t>
            </a:r>
            <a:r>
              <a:rPr lang="en-US" dirty="0" smtClean="0"/>
              <a:t> </a:t>
            </a:r>
            <a:r>
              <a:rPr lang="en-US" dirty="0" err="1" smtClean="0"/>
              <a:t>në</a:t>
            </a:r>
            <a:r>
              <a:rPr lang="en-US" dirty="0" smtClean="0"/>
              <a:t> Internet. </a:t>
            </a:r>
            <a:r>
              <a:rPr lang="en-US" dirty="0" err="1" smtClean="0"/>
              <a:t>Programet</a:t>
            </a:r>
            <a:r>
              <a:rPr lang="en-US" dirty="0" smtClean="0"/>
              <a:t> </a:t>
            </a:r>
            <a:r>
              <a:rPr lang="en-US" dirty="0" err="1" smtClean="0"/>
              <a:t>tipike</a:t>
            </a:r>
            <a:r>
              <a:rPr lang="en-US" dirty="0" smtClean="0"/>
              <a:t> </a:t>
            </a:r>
            <a:r>
              <a:rPr lang="en-US" dirty="0" err="1" smtClean="0"/>
              <a:t>kompjuterike</a:t>
            </a:r>
            <a:r>
              <a:rPr lang="en-US" dirty="0" smtClean="0"/>
              <a:t> (Outlook, Apple Mail, windows (Live) Mail) </a:t>
            </a:r>
            <a:r>
              <a:rPr lang="en-US" dirty="0" err="1" smtClean="0"/>
              <a:t>përbëjnë</a:t>
            </a:r>
            <a:r>
              <a:rPr lang="en-US" dirty="0" smtClean="0"/>
              <a:t> </a:t>
            </a:r>
            <a:r>
              <a:rPr lang="en-US" dirty="0" err="1" smtClean="0"/>
              <a:t>më</a:t>
            </a:r>
            <a:r>
              <a:rPr lang="en-US" dirty="0" smtClean="0"/>
              <a:t> </a:t>
            </a:r>
            <a:r>
              <a:rPr lang="en-US" dirty="0" err="1" smtClean="0"/>
              <a:t>pak</a:t>
            </a:r>
            <a:r>
              <a:rPr lang="en-US" dirty="0" smtClean="0"/>
              <a:t> se 15% </a:t>
            </a:r>
            <a:r>
              <a:rPr lang="en-US" dirty="0" err="1" smtClean="0"/>
              <a:t>të</a:t>
            </a:r>
            <a:r>
              <a:rPr lang="en-US" dirty="0" smtClean="0"/>
              <a:t> </a:t>
            </a:r>
            <a:r>
              <a:rPr lang="en-US" dirty="0" err="1" smtClean="0"/>
              <a:t>përdorimit</a:t>
            </a:r>
            <a:r>
              <a:rPr lang="en-US"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16</a:t>
            </a:fld>
            <a:endParaRPr lang="en-US"/>
          </a:p>
        </p:txBody>
      </p:sp>
    </p:spTree>
    <p:extLst>
      <p:ext uri="{BB962C8B-B14F-4D97-AF65-F5344CB8AC3E}">
        <p14:creationId xmlns:p14="http://schemas.microsoft.com/office/powerpoint/2010/main" val="1096660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BF3BA1DB-F744-41F0-9EF7-60B5B80BB42D}" type="slidenum">
              <a:rPr lang="en-GB" smtClean="0"/>
              <a:pPr/>
              <a:t>17</a:t>
            </a:fld>
            <a:endParaRPr lang="en-GB" smtClean="0"/>
          </a:p>
        </p:txBody>
      </p:sp>
      <p:sp>
        <p:nvSpPr>
          <p:cNvPr id="69635" name="Rectangle 2"/>
          <p:cNvSpPr>
            <a:spLocks noGrp="1" noRot="1" noChangeAspect="1" noChangeArrowheads="1" noTextEdit="1"/>
          </p:cNvSpPr>
          <p:nvPr>
            <p:ph type="sldImg"/>
          </p:nvPr>
        </p:nvSpPr>
        <p:spPr>
          <a:xfrm>
            <a:off x="1144588" y="685800"/>
            <a:ext cx="4572000" cy="3429000"/>
          </a:xfrm>
          <a:ln/>
        </p:spPr>
      </p:sp>
      <p:sp>
        <p:nvSpPr>
          <p:cNvPr id="69636" name="Rectangle 3"/>
          <p:cNvSpPr>
            <a:spLocks noGrp="1" noChangeArrowheads="1"/>
          </p:cNvSpPr>
          <p:nvPr>
            <p:ph type="body" idx="1"/>
          </p:nvPr>
        </p:nvSpPr>
        <p:spPr>
          <a:xfrm>
            <a:off x="914400" y="4343400"/>
            <a:ext cx="5029200" cy="3325813"/>
          </a:xfrm>
          <a:noFill/>
          <a:ln/>
        </p:spPr>
        <p:txBody>
          <a:bodyPr/>
          <a:lstStyle/>
          <a:p>
            <a:pPr algn="just" eaLnBrk="1" hangingPunct="1"/>
            <a:r>
              <a:rPr lang="en-GB" sz="1000" dirty="0" err="1" smtClean="0"/>
              <a:t>Trajnuesi</a:t>
            </a:r>
            <a:r>
              <a:rPr lang="en-GB" sz="1000" dirty="0" smtClean="0"/>
              <a:t> </a:t>
            </a:r>
            <a:r>
              <a:rPr lang="en-GB" sz="1000" dirty="0" err="1" smtClean="0"/>
              <a:t>mund</a:t>
            </a:r>
            <a:r>
              <a:rPr lang="en-GB" sz="1000" dirty="0" smtClean="0"/>
              <a:t> </a:t>
            </a:r>
            <a:r>
              <a:rPr lang="en-GB" sz="1000" dirty="0" err="1" smtClean="0"/>
              <a:t>të</a:t>
            </a:r>
            <a:r>
              <a:rPr lang="en-GB" sz="1000" dirty="0" smtClean="0"/>
              <a:t> </a:t>
            </a:r>
            <a:r>
              <a:rPr lang="en-GB" sz="1000" dirty="0" err="1" smtClean="0"/>
              <a:t>pyesë</a:t>
            </a:r>
            <a:r>
              <a:rPr lang="en-GB" sz="1000" dirty="0" smtClean="0"/>
              <a:t> </a:t>
            </a:r>
            <a:r>
              <a:rPr lang="en-GB" sz="1000" dirty="0" err="1" smtClean="0"/>
              <a:t>auditorin</a:t>
            </a:r>
            <a:r>
              <a:rPr lang="en-GB" sz="1000" dirty="0" smtClean="0"/>
              <a:t> se </a:t>
            </a:r>
            <a:r>
              <a:rPr lang="en-GB" sz="1000" dirty="0" err="1" smtClean="0"/>
              <a:t>cilat</a:t>
            </a:r>
            <a:r>
              <a:rPr lang="en-GB" sz="1000" dirty="0" smtClean="0"/>
              <a:t> programme </a:t>
            </a:r>
            <a:r>
              <a:rPr lang="en-GB" sz="1000" dirty="0" err="1" smtClean="0"/>
              <a:t>të</a:t>
            </a:r>
            <a:r>
              <a:rPr lang="en-GB" sz="1000" dirty="0" smtClean="0"/>
              <a:t> </a:t>
            </a:r>
            <a:r>
              <a:rPr lang="en-GB" sz="1000" dirty="0" err="1" smtClean="0"/>
              <a:t>tjera</a:t>
            </a:r>
            <a:r>
              <a:rPr lang="en-GB" sz="1000" dirty="0" smtClean="0"/>
              <a:t> </a:t>
            </a:r>
            <a:r>
              <a:rPr lang="en-GB" sz="1000" dirty="0" err="1" smtClean="0"/>
              <a:t>tipike</a:t>
            </a:r>
            <a:r>
              <a:rPr lang="en-GB" sz="1000" dirty="0" smtClean="0"/>
              <a:t> </a:t>
            </a:r>
            <a:r>
              <a:rPr lang="en-GB" sz="1000" dirty="0" err="1" smtClean="0"/>
              <a:t>të</a:t>
            </a:r>
            <a:r>
              <a:rPr lang="en-GB" sz="1000" dirty="0" smtClean="0"/>
              <a:t> </a:t>
            </a:r>
            <a:r>
              <a:rPr lang="en-GB" sz="1000" dirty="0" err="1" smtClean="0"/>
              <a:t>një</a:t>
            </a:r>
            <a:r>
              <a:rPr lang="en-GB" sz="1000" dirty="0" smtClean="0"/>
              <a:t> </a:t>
            </a:r>
            <a:r>
              <a:rPr lang="en-GB" sz="1000" dirty="0" err="1" smtClean="0"/>
              <a:t>kompjuteri</a:t>
            </a:r>
            <a:r>
              <a:rPr lang="en-GB" sz="1000" dirty="0" smtClean="0"/>
              <a:t> </a:t>
            </a:r>
            <a:r>
              <a:rPr lang="en-GB" sz="1000" dirty="0" err="1" smtClean="0"/>
              <a:t>mund</a:t>
            </a:r>
            <a:r>
              <a:rPr lang="en-GB" sz="1000" dirty="0" smtClean="0"/>
              <a:t> </a:t>
            </a:r>
            <a:r>
              <a:rPr lang="en-GB" sz="1000" dirty="0" err="1" smtClean="0"/>
              <a:t>të</a:t>
            </a:r>
            <a:r>
              <a:rPr lang="en-GB" sz="1000" dirty="0" smtClean="0"/>
              <a:t> </a:t>
            </a:r>
            <a:r>
              <a:rPr lang="en-GB" sz="1000" dirty="0" err="1" smtClean="0"/>
              <a:t>thonë</a:t>
            </a:r>
            <a:r>
              <a:rPr lang="en-GB" sz="1000" dirty="0" smtClean="0"/>
              <a:t>. </a:t>
            </a:r>
            <a:r>
              <a:rPr lang="en-GB" sz="1000" dirty="0" err="1" smtClean="0"/>
              <a:t>Fotografitë</a:t>
            </a:r>
            <a:r>
              <a:rPr lang="en-GB" sz="1000" dirty="0" smtClean="0"/>
              <a:t> </a:t>
            </a:r>
            <a:r>
              <a:rPr lang="en-GB" sz="1000" dirty="0" err="1" smtClean="0"/>
              <a:t>në</a:t>
            </a:r>
            <a:r>
              <a:rPr lang="en-GB" sz="1000" dirty="0" smtClean="0"/>
              <a:t> slajd</a:t>
            </a:r>
            <a:r>
              <a:rPr lang="en-GB" sz="1000" baseline="0" dirty="0" smtClean="0"/>
              <a:t> </a:t>
            </a:r>
            <a:r>
              <a:rPr lang="en-GB" sz="1000" dirty="0" err="1" smtClean="0"/>
              <a:t>tregojnë</a:t>
            </a:r>
            <a:r>
              <a:rPr lang="en-GB" sz="1000" dirty="0" smtClean="0"/>
              <a:t> </a:t>
            </a:r>
            <a:r>
              <a:rPr lang="en-GB" sz="1000" dirty="0" err="1" smtClean="0"/>
              <a:t>kryesisht</a:t>
            </a:r>
            <a:r>
              <a:rPr lang="en-GB" sz="1000" dirty="0" smtClean="0"/>
              <a:t> programme </a:t>
            </a:r>
            <a:r>
              <a:rPr lang="en-GB" sz="1000" dirty="0" err="1" smtClean="0"/>
              <a:t>zyre</a:t>
            </a:r>
            <a:r>
              <a:rPr lang="en-GB" sz="1000" dirty="0" smtClean="0"/>
              <a:t> </a:t>
            </a:r>
            <a:r>
              <a:rPr lang="en-GB" sz="1000" dirty="0" err="1" smtClean="0"/>
              <a:t>si</a:t>
            </a:r>
            <a:r>
              <a:rPr lang="en-GB" sz="1000" dirty="0" smtClean="0"/>
              <a:t> Microsoft Office (</a:t>
            </a:r>
            <a:r>
              <a:rPr lang="en-GB" sz="1000" dirty="0" err="1" smtClean="0"/>
              <a:t>animacion</a:t>
            </a:r>
            <a:r>
              <a:rPr lang="en-GB" sz="1000" dirty="0" smtClean="0"/>
              <a:t> 1), LibreOffice (</a:t>
            </a:r>
            <a:r>
              <a:rPr lang="en-GB" sz="1000" dirty="0" err="1" smtClean="0"/>
              <a:t>animacion</a:t>
            </a:r>
            <a:r>
              <a:rPr lang="en-GB" sz="1000" dirty="0" smtClean="0"/>
              <a:t> 2), Mac Pages / Keynote / Numbers (</a:t>
            </a:r>
            <a:r>
              <a:rPr lang="en-GB" sz="1000" dirty="0" err="1" smtClean="0"/>
              <a:t>animacion</a:t>
            </a:r>
            <a:r>
              <a:rPr lang="en-GB" sz="1000" dirty="0" smtClean="0"/>
              <a:t> 3) </a:t>
            </a:r>
            <a:r>
              <a:rPr lang="en-GB" sz="1000" dirty="0" err="1" smtClean="0"/>
              <a:t>dhe</a:t>
            </a:r>
            <a:r>
              <a:rPr lang="en-GB" sz="1000" dirty="0" smtClean="0"/>
              <a:t> Adobe PDF (</a:t>
            </a:r>
            <a:r>
              <a:rPr lang="en-GB" sz="1000" dirty="0" err="1" smtClean="0"/>
              <a:t>animacion</a:t>
            </a:r>
            <a:r>
              <a:rPr lang="en-GB" sz="1000" dirty="0" smtClean="0"/>
              <a:t> 4). </a:t>
            </a:r>
            <a:r>
              <a:rPr lang="en-GB" sz="1000" dirty="0" err="1" smtClean="0"/>
              <a:t>Natyrisht</a:t>
            </a:r>
            <a:r>
              <a:rPr lang="en-GB" sz="1000" dirty="0" smtClean="0"/>
              <a:t> </a:t>
            </a:r>
            <a:r>
              <a:rPr lang="en-GB" sz="1000" dirty="0" err="1" smtClean="0"/>
              <a:t>që</a:t>
            </a:r>
            <a:r>
              <a:rPr lang="en-GB" sz="1000" dirty="0" smtClean="0"/>
              <a:t> </a:t>
            </a:r>
            <a:r>
              <a:rPr lang="en-GB" sz="1000" dirty="0" err="1" smtClean="0"/>
              <a:t>janë</a:t>
            </a:r>
            <a:r>
              <a:rPr lang="en-GB" sz="1000" dirty="0" smtClean="0"/>
              <a:t> </a:t>
            </a:r>
            <a:r>
              <a:rPr lang="en-GB" sz="1000" dirty="0" err="1" smtClean="0"/>
              <a:t>në</a:t>
            </a:r>
            <a:r>
              <a:rPr lang="en-GB" sz="1000" dirty="0" smtClean="0"/>
              <a:t> </a:t>
            </a:r>
            <a:r>
              <a:rPr lang="en-GB" sz="1000" dirty="0" err="1" smtClean="0"/>
              <a:t>dispozicion</a:t>
            </a:r>
            <a:r>
              <a:rPr lang="en-GB" sz="1000" dirty="0" smtClean="0"/>
              <a:t> </a:t>
            </a:r>
            <a:r>
              <a:rPr lang="en-GB" sz="1000" dirty="0" err="1" smtClean="0"/>
              <a:t>edhe</a:t>
            </a:r>
            <a:r>
              <a:rPr lang="en-GB" sz="1000" dirty="0" smtClean="0"/>
              <a:t> </a:t>
            </a:r>
            <a:r>
              <a:rPr lang="en-GB" sz="1000" dirty="0" err="1" smtClean="0"/>
              <a:t>programe</a:t>
            </a:r>
            <a:r>
              <a:rPr lang="en-GB" sz="1000" dirty="0" smtClean="0"/>
              <a:t> </a:t>
            </a:r>
            <a:r>
              <a:rPr lang="en-GB" sz="1000" dirty="0" err="1" smtClean="0"/>
              <a:t>të</a:t>
            </a:r>
            <a:r>
              <a:rPr lang="en-GB" sz="1000" dirty="0" smtClean="0"/>
              <a:t> </a:t>
            </a:r>
            <a:r>
              <a:rPr lang="en-GB" sz="1000" dirty="0" err="1" smtClean="0"/>
              <a:t>tjera</a:t>
            </a:r>
            <a:r>
              <a:rPr lang="en-GB" sz="1000" dirty="0" smtClean="0"/>
              <a:t> </a:t>
            </a:r>
            <a:r>
              <a:rPr lang="en-GB" sz="1000" dirty="0" err="1" smtClean="0"/>
              <a:t>si</a:t>
            </a:r>
            <a:r>
              <a:rPr lang="en-GB" sz="1000" dirty="0" smtClean="0"/>
              <a:t> anti-virus, </a:t>
            </a:r>
            <a:r>
              <a:rPr lang="en-GB" sz="1000" dirty="0" err="1" smtClean="0"/>
              <a:t>lojëra</a:t>
            </a:r>
            <a:r>
              <a:rPr lang="en-GB" sz="1000" dirty="0" smtClean="0"/>
              <a:t>, </a:t>
            </a:r>
            <a:r>
              <a:rPr lang="en-GB" sz="1000" dirty="0" err="1" smtClean="0"/>
              <a:t>programe</a:t>
            </a:r>
            <a:r>
              <a:rPr lang="en-GB" sz="1000" baseline="0" dirty="0" smtClean="0"/>
              <a:t> </a:t>
            </a:r>
            <a:r>
              <a:rPr lang="en-GB" sz="1000" baseline="0" dirty="0" err="1" smtClean="0"/>
              <a:t>për</a:t>
            </a:r>
            <a:r>
              <a:rPr lang="en-GB" sz="1000" baseline="0" dirty="0" smtClean="0"/>
              <a:t> </a:t>
            </a:r>
            <a:r>
              <a:rPr lang="en-GB" sz="1000" baseline="0" dirty="0" err="1" smtClean="0"/>
              <a:t>lojra</a:t>
            </a:r>
            <a:r>
              <a:rPr lang="en-GB" sz="1000" dirty="0" smtClean="0"/>
              <a:t> </a:t>
            </a:r>
            <a:r>
              <a:rPr lang="en-GB" sz="1000" dirty="0" err="1" smtClean="0"/>
              <a:t>dhe</a:t>
            </a:r>
            <a:r>
              <a:rPr lang="en-GB" sz="1000" dirty="0" smtClean="0"/>
              <a:t> </a:t>
            </a:r>
            <a:r>
              <a:rPr lang="en-GB" sz="1000" dirty="0" err="1" smtClean="0"/>
              <a:t>modifikim</a:t>
            </a:r>
            <a:r>
              <a:rPr lang="en-GB" sz="1000" dirty="0" smtClean="0"/>
              <a:t> </a:t>
            </a:r>
            <a:r>
              <a:rPr lang="en-GB" sz="1000" dirty="0" err="1" smtClean="0"/>
              <a:t>të</a:t>
            </a:r>
            <a:r>
              <a:rPr lang="en-GB" sz="1000" dirty="0" smtClean="0"/>
              <a:t> </a:t>
            </a:r>
            <a:r>
              <a:rPr lang="en-GB" sz="1000" dirty="0" err="1" smtClean="0"/>
              <a:t>fotografive</a:t>
            </a:r>
            <a:r>
              <a:rPr lang="en-GB" sz="1000" dirty="0" smtClean="0"/>
              <a:t> / video </a:t>
            </a:r>
            <a:r>
              <a:rPr lang="en-GB" sz="1000" dirty="0" err="1" smtClean="0"/>
              <a:t>dhe</a:t>
            </a:r>
            <a:r>
              <a:rPr lang="en-GB" sz="1000" dirty="0" smtClean="0"/>
              <a:t> </a:t>
            </a:r>
            <a:r>
              <a:rPr lang="en-GB" sz="1000" dirty="0" err="1" smtClean="0"/>
              <a:t>shumë</a:t>
            </a:r>
            <a:r>
              <a:rPr lang="en-GB" sz="1000" dirty="0" smtClean="0"/>
              <a:t> </a:t>
            </a:r>
            <a:r>
              <a:rPr lang="en-GB" sz="1000" dirty="0" err="1" smtClean="0"/>
              <a:t>më</a:t>
            </a:r>
            <a:r>
              <a:rPr lang="en-GB" sz="1000" dirty="0" smtClean="0"/>
              <a:t> </a:t>
            </a:r>
            <a:r>
              <a:rPr lang="en-GB" sz="1000" dirty="0" err="1" smtClean="0"/>
              <a:t>tepër</a:t>
            </a:r>
            <a:r>
              <a:rPr lang="en-GB" sz="1000" baseline="0" dirty="0" smtClean="0"/>
              <a:t>.</a:t>
            </a:r>
            <a:endParaRPr lang="en-GB" sz="1000" dirty="0" smtClean="0"/>
          </a:p>
        </p:txBody>
      </p:sp>
    </p:spTree>
    <p:extLst>
      <p:ext uri="{BB962C8B-B14F-4D97-AF65-F5344CB8AC3E}">
        <p14:creationId xmlns:p14="http://schemas.microsoft.com/office/powerpoint/2010/main" val="1792040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parë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18</a:t>
            </a:fld>
            <a:endParaRPr lang="en-GB"/>
          </a:p>
        </p:txBody>
      </p:sp>
    </p:spTree>
    <p:extLst>
      <p:ext uri="{BB962C8B-B14F-4D97-AF65-F5344CB8AC3E}">
        <p14:creationId xmlns:p14="http://schemas.microsoft.com/office/powerpoint/2010/main" val="14295658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Termi INTERNET vjen nga shkurtimi i fjalëve “</a:t>
            </a:r>
            <a:r>
              <a:rPr lang="sq-AL" altLang="en-US" dirty="0" err="1" smtClean="0"/>
              <a:t>INTERconnected</a:t>
            </a:r>
            <a:r>
              <a:rPr lang="sq-AL" altLang="en-US" dirty="0" smtClean="0"/>
              <a:t>  NET</a:t>
            </a:r>
            <a:r>
              <a:rPr lang="en-US" altLang="en-US" dirty="0" smtClean="0"/>
              <a:t>w</a:t>
            </a:r>
            <a:r>
              <a:rPr lang="sq-AL" altLang="en-US" dirty="0" err="1" smtClean="0"/>
              <a:t>ork</a:t>
            </a:r>
            <a:r>
              <a:rPr lang="sq-AL" altLang="en-US" dirty="0" smtClean="0"/>
              <a:t>”. Shumë aktivitete kriminale përfshijnë përdorimin e Internetit dhe kjo përfshin lloje specifike të veprave penale të tilla si hyrja e paautorizuar në sistemin kompjuterik, përhapja e viruseve dhe sulmet për marrjen e të dhënave personale, si dhe vepra penale më tradicionale si p.sh. mashtrimet. Me qëllim që </a:t>
            </a:r>
            <a:r>
              <a:rPr lang="en-US" altLang="en-US" dirty="0" smtClean="0"/>
              <a:t>g</a:t>
            </a:r>
            <a:r>
              <a:rPr lang="sq-AL" altLang="en-US" dirty="0" err="1" smtClean="0"/>
              <a:t>jyqtarët</a:t>
            </a:r>
            <a:r>
              <a:rPr lang="sq-AL" altLang="en-US" dirty="0" smtClean="0"/>
              <a:t> të menaxhojnë me efektivitet çështje të tilla që iu dalin përpara, është e domosdoshme për ta që të asimilojnë njohuritë bazë të Internetit dhe programeve të tij të tilla si Rrjeti Mbarë Botëror dhe posta elektronike. Më poshtë jepet një prezantim i kësaj teme dhe ofrohet një model për një modul të suksesshëm trajnimi</a:t>
            </a:r>
            <a:r>
              <a:rPr lang="en-US" altLang="en-US" dirty="0" smtClean="0"/>
              <a:t> </a:t>
            </a:r>
            <a:r>
              <a:rPr lang="en-GB" sz="1200" kern="1200" dirty="0" smtClean="0">
                <a:solidFill>
                  <a:schemeClr val="tx1"/>
                </a:solidFill>
                <a:latin typeface="+mn-lt"/>
                <a:ea typeface="+mn-ea"/>
                <a:cs typeface="+mn-cs"/>
              </a:rPr>
              <a:t>.</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19</a:t>
            </a:fld>
            <a:endParaRPr lang="en-GB"/>
          </a:p>
        </p:txBody>
      </p:sp>
    </p:spTree>
    <p:extLst>
      <p:ext uri="{BB962C8B-B14F-4D97-AF65-F5344CB8AC3E}">
        <p14:creationId xmlns:p14="http://schemas.microsoft.com/office/powerpoint/2010/main" val="24567609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B56353-B42D-4742-B390-177E1589F434}" type="slidenum">
              <a:rPr lang="en-GB"/>
              <a:pPr/>
              <a:t>20</a:t>
            </a:fld>
            <a:endParaRPr lang="en-GB"/>
          </a:p>
        </p:txBody>
      </p:sp>
      <p:sp>
        <p:nvSpPr>
          <p:cNvPr id="90114" name="Rectangle 2"/>
          <p:cNvSpPr>
            <a:spLocks noGrp="1" noRot="1" noChangeAspect="1" noChangeArrowheads="1" noTextEdit="1"/>
          </p:cNvSpPr>
          <p:nvPr>
            <p:ph type="sldImg"/>
          </p:nvPr>
        </p:nvSpPr>
        <p:spPr>
          <a:ln/>
        </p:spPr>
      </p:sp>
      <p:sp>
        <p:nvSpPr>
          <p:cNvPr id="90115" name="Rectangle 3"/>
          <p:cNvSpPr>
            <a:spLocks noGrp="1" noChangeArrowheads="1"/>
          </p:cNvSpPr>
          <p:nvPr>
            <p:ph type="body" idx="1"/>
          </p:nvPr>
        </p:nvSpPr>
        <p:spPr>
          <a:xfrm>
            <a:off x="914400" y="4343400"/>
            <a:ext cx="5029200" cy="4114800"/>
          </a:xfrm>
        </p:spPr>
        <p:txBody>
          <a:bodyPr/>
          <a:lstStyle/>
          <a:p>
            <a:r>
              <a:rPr lang="en-US" altLang="en-US" dirty="0" err="1" smtClean="0"/>
              <a:t>Kjo</a:t>
            </a:r>
            <a:r>
              <a:rPr lang="en-US" altLang="en-US" dirty="0" smtClean="0"/>
              <a:t> slajd </a:t>
            </a:r>
            <a:r>
              <a:rPr lang="sq-AL" altLang="en-US" dirty="0" smtClean="0"/>
              <a:t>ë</a:t>
            </a:r>
            <a:r>
              <a:rPr lang="en-US" altLang="en-US" dirty="0" err="1" smtClean="0"/>
              <a:t>sht</a:t>
            </a:r>
            <a:r>
              <a:rPr lang="sq-AL" altLang="en-US" dirty="0" smtClean="0"/>
              <a:t>ë</a:t>
            </a:r>
            <a:r>
              <a:rPr lang="en-US" altLang="en-US" dirty="0" smtClean="0"/>
              <a:t> </a:t>
            </a:r>
            <a:r>
              <a:rPr lang="en-US" altLang="en-US" dirty="0" err="1" smtClean="0"/>
              <a:t>thjesht</a:t>
            </a:r>
            <a:r>
              <a:rPr lang="en-US" altLang="en-US" dirty="0" smtClean="0"/>
              <a:t> p</a:t>
            </a:r>
            <a:r>
              <a:rPr lang="sq-AL" altLang="en-US" dirty="0" smtClean="0"/>
              <a:t>ë</a:t>
            </a:r>
            <a:r>
              <a:rPr lang="en-US" altLang="en-US" dirty="0" smtClean="0"/>
              <a:t>r t</a:t>
            </a:r>
            <a:r>
              <a:rPr lang="sq-AL" altLang="en-US" dirty="0" smtClean="0"/>
              <a:t>ë</a:t>
            </a:r>
            <a:r>
              <a:rPr lang="en-US" altLang="en-US" dirty="0" smtClean="0"/>
              <a:t> </a:t>
            </a:r>
            <a:r>
              <a:rPr lang="en-US" altLang="en-US" dirty="0" err="1" smtClean="0"/>
              <a:t>demonstruar</a:t>
            </a:r>
            <a:r>
              <a:rPr lang="en-US" altLang="en-US" dirty="0" smtClean="0"/>
              <a:t> </a:t>
            </a:r>
            <a:r>
              <a:rPr lang="en-US" altLang="en-US" dirty="0" err="1" smtClean="0"/>
              <a:t>sesi</a:t>
            </a:r>
            <a:r>
              <a:rPr lang="en-US" altLang="en-US" dirty="0" smtClean="0"/>
              <a:t> </a:t>
            </a:r>
            <a:r>
              <a:rPr lang="en-US" altLang="en-US" dirty="0" err="1" smtClean="0"/>
              <a:t>komunikimet</a:t>
            </a:r>
            <a:r>
              <a:rPr lang="en-US" altLang="en-US" dirty="0" smtClean="0"/>
              <a:t> </a:t>
            </a:r>
            <a:r>
              <a:rPr lang="en-US" altLang="en-US" dirty="0" err="1" smtClean="0"/>
              <a:t>ndryshojn</a:t>
            </a:r>
            <a:r>
              <a:rPr lang="sq-AL" altLang="en-US" dirty="0" smtClean="0"/>
              <a:t>ë</a:t>
            </a:r>
            <a:r>
              <a:rPr lang="en-US" altLang="en-US" dirty="0" smtClean="0"/>
              <a:t> </a:t>
            </a:r>
            <a:r>
              <a:rPr lang="en-US" altLang="en-US" dirty="0" err="1" smtClean="0"/>
              <a:t>vazhdimisht</a:t>
            </a:r>
            <a:r>
              <a:rPr lang="en-US" baseline="0" dirty="0" smtClean="0"/>
              <a:t>.</a:t>
            </a:r>
            <a:endParaRPr lang="en-US" dirty="0"/>
          </a:p>
        </p:txBody>
      </p:sp>
    </p:spTree>
    <p:extLst>
      <p:ext uri="{BB962C8B-B14F-4D97-AF65-F5344CB8AC3E}">
        <p14:creationId xmlns:p14="http://schemas.microsoft.com/office/powerpoint/2010/main" val="17058436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sq-AL" altLang="en-US" b="1" dirty="0" smtClean="0"/>
              <a:t>Axhenda</a:t>
            </a:r>
            <a:endParaRPr lang="sq-AL" altLang="en-US" dirty="0" smtClean="0"/>
          </a:p>
          <a:p>
            <a:pPr algn="just" eaLnBrk="1" hangingPunct="1">
              <a:spcBef>
                <a:spcPct val="0"/>
              </a:spcBef>
            </a:pPr>
            <a:r>
              <a:rPr lang="sq-AL" altLang="en-US" dirty="0" smtClean="0"/>
              <a:t>Slajdet e axhendës rendisin pjesët e sesionit dhe trajneri duhet t’i shpjegojë ato me radhë sipas nevojës për aspektet specifike që kanë rëndësi për grupe të caktuara të pjesëmarrësve. Trajneri duhet të shpjegojë sesi do të jepen materialet dhe se do të ketë një kohë të caktuar për pyetjet dhe ndërveprimin. Trajneri duhet të theksojë se ky trajnim është hartuar të jetë interaktiv dhe se pjesëmarrësit duhet të marrin pjesë aktive gjatë gjithë tij. Trajneri duhet të shpjegojë nëse ka vlerësim dhe se çfarë forme ka ai, duke përfshirë detajet e ndonjë note që mund të aplikohet. (për këtë program pilot, nuk është përfshirë asnjë vlerësim).</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a:t>
            </a:fld>
            <a:endParaRPr lang="en-US"/>
          </a:p>
        </p:txBody>
      </p:sp>
    </p:spTree>
    <p:extLst>
      <p:ext uri="{BB962C8B-B14F-4D97-AF65-F5344CB8AC3E}">
        <p14:creationId xmlns:p14="http://schemas.microsoft.com/office/powerpoint/2010/main" val="8083586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eaLnBrk="1" fontAlgn="auto" hangingPunct="1">
              <a:spcBef>
                <a:spcPts val="0"/>
              </a:spcBef>
              <a:spcAft>
                <a:spcPts val="0"/>
              </a:spcAft>
              <a:defRPr/>
            </a:pPr>
            <a:r>
              <a:rPr lang="sq-AL" dirty="0" smtClean="0"/>
              <a:t>Interneti e filloi jetën e tij si ARPANET në vitet 1960. Lidhja e këtij informacioni mund të mos jetë menjëherë e qartë; megjithatë fakti se Interneti nuk u </a:t>
            </a:r>
            <a:r>
              <a:rPr lang="en-US" dirty="0" err="1" smtClean="0"/>
              <a:t>projektua</a:t>
            </a:r>
            <a:r>
              <a:rPr lang="en-US" dirty="0" smtClean="0"/>
              <a:t> </a:t>
            </a:r>
            <a:r>
              <a:rPr lang="sq-AL" dirty="0" smtClean="0"/>
              <a:t>asnjëherë të ishte i sigurtë mund të shpjegojë se pse është e lehtë për kriminelët të abuzojnë me sistemet. Lidhjet e para fizike u krijuan në vitin 1969 me 4 nyje lidhjeje që ishin universitetet. Mesazhi i parë elektronik u dërgua në vitin 1972 dhe në vitin pasues u krijua një protokoll i ri i komunikimit, i cili tani përbën bazën në të cilën zhvillohen komunikimet. Zhvillimi i Internetit, si e njohim ne, ishte i pakët në fillim sepse ekzistonin rrjete të veçuara dhe të shkëputura, të shërbyera vetëm nga rrugë kalimi të kufizuara ndërmjet tyre. Kjo çoi drejt aplikimit të shkëmbimit të grupeve të </a:t>
            </a:r>
            <a:r>
              <a:rPr lang="sq-AL" dirty="0" err="1" smtClean="0"/>
              <a:t>të</a:t>
            </a:r>
            <a:r>
              <a:rPr lang="sq-AL" dirty="0" smtClean="0"/>
              <a:t> dhënave në rrjet për zhvillimin e një protokolli për ndërlidhjen në rrjet, ku rrjete të shumta të ndryshme mund të bashkohen së bashku në një super-kornizë me rrjete. </a:t>
            </a:r>
            <a:endParaRPr lang="en-US" dirty="0" smtClean="0"/>
          </a:p>
          <a:p>
            <a:pPr algn="just" eaLnBrk="1" fontAlgn="auto" hangingPunct="1">
              <a:spcBef>
                <a:spcPts val="0"/>
              </a:spcBef>
              <a:spcAft>
                <a:spcPts val="0"/>
              </a:spcAft>
              <a:defRPr/>
            </a:pPr>
            <a:r>
              <a:rPr lang="sq-AL" dirty="0" smtClean="0"/>
              <a:t> </a:t>
            </a:r>
            <a:endParaRPr lang="en-US" dirty="0" smtClean="0"/>
          </a:p>
          <a:p>
            <a:pPr algn="just" eaLnBrk="1" fontAlgn="auto" hangingPunct="1">
              <a:spcBef>
                <a:spcPts val="0"/>
              </a:spcBef>
              <a:spcAft>
                <a:spcPts val="0"/>
              </a:spcAft>
              <a:defRPr/>
            </a:pPr>
            <a:r>
              <a:rPr lang="sq-AL" dirty="0" smtClean="0"/>
              <a:t>Kjo mundësoi ndërlidhjen e mëtejshme, e cila filloi të ndodhte më shpesh në rrjetet e përparuara të botës perëndimore dhe më pas filloi të hynte në pjesën tjetër të botës. Pabarazia e zhvillimit ndërmjet kombeve të zhvilluar dhe botës në zhvillim çoi drejt një ndarjeje dixhitale që akoma dhe sot ekziston. </a:t>
            </a:r>
            <a:endParaRPr lang="en-US" dirty="0" smtClean="0"/>
          </a:p>
          <a:p>
            <a:pPr algn="just" eaLnBrk="1" fontAlgn="auto" hangingPunct="1">
              <a:spcBef>
                <a:spcPts val="0"/>
              </a:spcBef>
              <a:spcAft>
                <a:spcPts val="0"/>
              </a:spcAft>
              <a:defRPr/>
            </a:pPr>
            <a:r>
              <a:rPr lang="sq-AL" dirty="0" smtClean="0"/>
              <a:t> </a:t>
            </a:r>
            <a:endParaRPr lang="en-US" dirty="0" smtClean="0"/>
          </a:p>
          <a:p>
            <a:pPr algn="just" eaLnBrk="1" fontAlgn="auto" hangingPunct="1">
              <a:spcBef>
                <a:spcPts val="0"/>
              </a:spcBef>
              <a:spcAft>
                <a:spcPts val="0"/>
              </a:spcAft>
              <a:defRPr/>
            </a:pPr>
            <a:r>
              <a:rPr lang="sq-AL" dirty="0" smtClean="0"/>
              <a:t>Më pas vijoi </a:t>
            </a:r>
            <a:r>
              <a:rPr lang="sq-AL" dirty="0" err="1" smtClean="0"/>
              <a:t>komercializimi</a:t>
            </a:r>
            <a:r>
              <a:rPr lang="sq-AL" dirty="0" smtClean="0"/>
              <a:t> i Internetit dhe futja e Kompanive Shërbimofruese private të Internetit në vitet 1980. Këto të fundit mundësuan një akses edhe më të madh, i cili u zhvillua në të vërtetë në vitet 1990. Interneti ka një impakt shumë të madh në tregti si dhe në kulturë. Tani ekzistojnë komunikimet pothuaj të menjëhershme me postë elektronike (e-</a:t>
            </a:r>
            <a:r>
              <a:rPr lang="sq-AL" dirty="0" err="1" smtClean="0"/>
              <a:t>mail</a:t>
            </a:r>
            <a:r>
              <a:rPr lang="sq-AL" dirty="0" smtClean="0"/>
              <a:t>), rrjetet sociale, forumet e diskutimit me shkrim, dhe Rrjeti Mbarë Botëror. Interneti vazhdon të zhvillohet, i nxitur nga tregtia, sasitë e mëdha të njohurive dhe informacionit online. Jemi në prag të mbërritjes së </a:t>
            </a:r>
            <a:r>
              <a:rPr lang="en-US" dirty="0" smtClean="0"/>
              <a:t>w</a:t>
            </a:r>
            <a:r>
              <a:rPr lang="sq-AL" dirty="0" err="1" smtClean="0"/>
              <a:t>eb</a:t>
            </a:r>
            <a:r>
              <a:rPr lang="sq-AL" dirty="0" smtClean="0"/>
              <a:t> 2.0</a:t>
            </a:r>
            <a:r>
              <a:rPr lang="en-GB" sz="1200" kern="1200" dirty="0" smtClean="0">
                <a:solidFill>
                  <a:schemeClr val="tx1"/>
                </a:solidFill>
                <a:latin typeface="+mn-lt"/>
                <a:ea typeface="+mn-ea"/>
                <a:cs typeface="+mn-cs"/>
              </a:rPr>
              <a:t>.</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21</a:t>
            </a:fld>
            <a:endParaRPr lang="en-GB"/>
          </a:p>
        </p:txBody>
      </p:sp>
    </p:spTree>
    <p:extLst>
      <p:ext uri="{BB962C8B-B14F-4D97-AF65-F5344CB8AC3E}">
        <p14:creationId xmlns:p14="http://schemas.microsoft.com/office/powerpoint/2010/main" val="9434328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09D092DE-4118-4BCE-A218-187591BC172D}" type="slidenum">
              <a:rPr lang="en-GB" smtClean="0"/>
              <a:pPr/>
              <a:t>22</a:t>
            </a:fld>
            <a:endParaRPr lang="en-GB"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xfrm>
            <a:off x="685800" y="4341814"/>
            <a:ext cx="5486400" cy="4116387"/>
          </a:xfrm>
          <a:noFill/>
          <a:ln/>
        </p:spPr>
        <p:txBody>
          <a:bodyPr/>
          <a:lstStyle/>
          <a:p>
            <a:endParaRPr lang="en-US" smtClean="0"/>
          </a:p>
        </p:txBody>
      </p:sp>
    </p:spTree>
    <p:extLst>
      <p:ext uri="{BB962C8B-B14F-4D97-AF65-F5344CB8AC3E}">
        <p14:creationId xmlns:p14="http://schemas.microsoft.com/office/powerpoint/2010/main" val="32272800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altLang="en-US" dirty="0" smtClean="0"/>
              <a:t>Trajneri duhet të sigurohet që pjesëmarrësve t’u jepet informacioni që do t’iu mundësojë atyre të kuptojnë bazat e rrjeteve dhe kufizimet e tyre. Ato duhet të jenë në gjendje të bëjnë dallimin ndërmjet rrjeteve lokale dhe rrjeteve më të gjera. Këto slajde e japin këtë informacion bazë. Trajnerët duhet të marrin në konsideratë dhënien e shembujve dhe inkurajimin e pjesëmarrësve për të diskutuar për llojet e ndryshme të rrjeteve dhe sesi është zhvilluar Interneti. Në këtë fazë duhet të jepet një shpjegim i disa termave përkatëse për rrjetet, të tilla si Portat dhe </a:t>
            </a:r>
            <a:r>
              <a:rPr lang="sq-AL" altLang="en-US" dirty="0" err="1" smtClean="0"/>
              <a:t>Band</a:t>
            </a:r>
            <a:r>
              <a:rPr lang="en-US" altLang="en-US" dirty="0" smtClean="0"/>
              <a:t>w</a:t>
            </a:r>
            <a:r>
              <a:rPr lang="sq-AL" altLang="en-US" dirty="0" err="1" smtClean="0"/>
              <a:t>idth</a:t>
            </a:r>
            <a:r>
              <a:rPr lang="sq-AL" altLang="en-US" dirty="0" smtClean="0"/>
              <a:t>. Pjesëmarrësit duhet të inkurajohen të marrin në konsideratë përvojat e tyre personale; për shembull nëpërmjet aksesit të tyre në Internet në shtëpi ose në punë</a:t>
            </a:r>
            <a:r>
              <a:rPr lang="en-GB" sz="1200" kern="1200" dirty="0" smtClean="0">
                <a:solidFill>
                  <a:schemeClr val="tx1"/>
                </a:solidFill>
                <a:latin typeface="+mn-lt"/>
                <a:ea typeface="+mn-ea"/>
                <a:cs typeface="+mn-cs"/>
              </a:rPr>
              <a:t>.</a:t>
            </a: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23</a:t>
            </a:fld>
            <a:endParaRPr lang="en-GB"/>
          </a:p>
        </p:txBody>
      </p:sp>
    </p:spTree>
    <p:extLst>
      <p:ext uri="{BB962C8B-B14F-4D97-AF65-F5344CB8AC3E}">
        <p14:creationId xmlns:p14="http://schemas.microsoft.com/office/powerpoint/2010/main" val="18976891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sq-AL" altLang="en-US" b="1" dirty="0" err="1" smtClean="0"/>
              <a:t>Local</a:t>
            </a:r>
            <a:r>
              <a:rPr lang="sq-AL" altLang="en-US" b="1" dirty="0" smtClean="0"/>
              <a:t> </a:t>
            </a:r>
            <a:r>
              <a:rPr lang="sq-AL" altLang="en-US" b="1" dirty="0" err="1" smtClean="0"/>
              <a:t>Area</a:t>
            </a:r>
            <a:r>
              <a:rPr lang="sq-AL" altLang="en-US" b="1" dirty="0" smtClean="0"/>
              <a:t> Net</a:t>
            </a:r>
            <a:r>
              <a:rPr lang="en-US" altLang="en-US" b="1" dirty="0" smtClean="0"/>
              <a:t>w</a:t>
            </a:r>
            <a:r>
              <a:rPr lang="sq-AL" altLang="en-US" b="1" dirty="0" err="1" smtClean="0"/>
              <a:t>ork</a:t>
            </a:r>
            <a:r>
              <a:rPr lang="sq-AL" altLang="en-US" b="1" dirty="0" smtClean="0"/>
              <a:t> (LAN) </a:t>
            </a:r>
            <a:r>
              <a:rPr lang="sq-AL" altLang="en-US" dirty="0" smtClean="0"/>
              <a:t>– është një rrjet kompjuterik që mbulon një zonë të vogël gjeografike, të tillë si një shtëpi, zyrë, ose grup ndërtesash, p.sh. një shkollë. Karakteristikat përcaktuese të LAN-eve përfshijnë shpejtësinë e tyre shumë më të madhe të transferimit të </a:t>
            </a:r>
            <a:r>
              <a:rPr lang="sq-AL" altLang="en-US" dirty="0" err="1" smtClean="0"/>
              <a:t>të</a:t>
            </a:r>
            <a:r>
              <a:rPr lang="sq-AL" altLang="en-US" dirty="0" smtClean="0"/>
              <a:t> dhënave, shtrirje të vogël gjeografike, dhe pa pasur nevojën për qiramarrjen e linjave të </a:t>
            </a:r>
            <a:r>
              <a:rPr lang="sq-AL" altLang="en-US" dirty="0" err="1" smtClean="0"/>
              <a:t>telekomit</a:t>
            </a:r>
            <a:r>
              <a:rPr lang="en-US" sz="1200" kern="120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24</a:t>
            </a:fld>
            <a:endParaRPr lang="en-GB"/>
          </a:p>
        </p:txBody>
      </p:sp>
    </p:spTree>
    <p:extLst>
      <p:ext uri="{BB962C8B-B14F-4D97-AF65-F5344CB8AC3E}">
        <p14:creationId xmlns:p14="http://schemas.microsoft.com/office/powerpoint/2010/main" val="1111333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en-US" altLang="en-US" b="1" dirty="0" smtClean="0"/>
              <a:t>W</a:t>
            </a:r>
            <a:r>
              <a:rPr lang="sq-AL" altLang="en-US" b="1" dirty="0" smtClean="0"/>
              <a:t>ide </a:t>
            </a:r>
            <a:r>
              <a:rPr lang="sq-AL" altLang="en-US" b="1" dirty="0" err="1" smtClean="0"/>
              <a:t>Area</a:t>
            </a:r>
            <a:r>
              <a:rPr lang="sq-AL" altLang="en-US" b="1" dirty="0" smtClean="0"/>
              <a:t> Net</a:t>
            </a:r>
            <a:r>
              <a:rPr lang="en-US" altLang="en-US" b="1" dirty="0" smtClean="0"/>
              <a:t>w</a:t>
            </a:r>
            <a:r>
              <a:rPr lang="sq-AL" altLang="en-US" b="1" dirty="0" err="1" smtClean="0"/>
              <a:t>ork</a:t>
            </a:r>
            <a:r>
              <a:rPr lang="sq-AL" altLang="en-US" b="1" dirty="0" smtClean="0"/>
              <a:t> (</a:t>
            </a:r>
            <a:r>
              <a:rPr lang="en-US" altLang="en-US" b="1" dirty="0" smtClean="0"/>
              <a:t>W</a:t>
            </a:r>
            <a:r>
              <a:rPr lang="sq-AL" altLang="en-US" b="1" dirty="0" smtClean="0"/>
              <a:t>AN) </a:t>
            </a:r>
            <a:r>
              <a:rPr lang="sq-AL" altLang="en-US" dirty="0" smtClean="0"/>
              <a:t>– është një rrjet kompjuterik që mbulon një zonë të gjerë (d.m.th., çdo rrjet, lidhjet e komunikimit të </a:t>
            </a:r>
            <a:r>
              <a:rPr lang="sq-AL" altLang="en-US" dirty="0" err="1" smtClean="0"/>
              <a:t>të</a:t>
            </a:r>
            <a:r>
              <a:rPr lang="sq-AL" altLang="en-US" dirty="0" smtClean="0"/>
              <a:t> cilit kalojnë nëpër kufij metropolitan, rajonal apo kombëtarë). Ose më pak zyrtarisht, një rrjet që përdor </a:t>
            </a:r>
            <a:r>
              <a:rPr lang="sq-AL" altLang="en-US" dirty="0" err="1" smtClean="0"/>
              <a:t>ruter</a:t>
            </a:r>
            <a:r>
              <a:rPr lang="en-US" altLang="en-US" dirty="0" smtClean="0"/>
              <a:t>a</a:t>
            </a:r>
            <a:r>
              <a:rPr lang="sq-AL" altLang="en-US" dirty="0" smtClean="0"/>
              <a:t> dhe lidhje publike komunikimi. </a:t>
            </a:r>
            <a:endParaRPr lang="en-US" altLang="en-US" dirty="0" smtClean="0"/>
          </a:p>
          <a:p>
            <a:pPr algn="just" eaLnBrk="1" hangingPunct="1">
              <a:spcBef>
                <a:spcPct val="0"/>
              </a:spcBef>
            </a:pPr>
            <a:r>
              <a:rPr lang="sq-AL" altLang="en-US" dirty="0" smtClean="0"/>
              <a:t> </a:t>
            </a:r>
            <a:endParaRPr lang="en-US" altLang="en-US" dirty="0" smtClean="0"/>
          </a:p>
          <a:p>
            <a:pPr algn="just" eaLnBrk="1" hangingPunct="1">
              <a:spcBef>
                <a:spcPct val="0"/>
              </a:spcBef>
            </a:pPr>
            <a:r>
              <a:rPr lang="sq-AL" altLang="en-US" dirty="0" smtClean="0"/>
              <a:t>Ndryshojnë nga personal </a:t>
            </a:r>
            <a:r>
              <a:rPr lang="sq-AL" altLang="en-US" dirty="0" err="1" smtClean="0"/>
              <a:t>area</a:t>
            </a:r>
            <a:r>
              <a:rPr lang="sq-AL" altLang="en-US" dirty="0" smtClean="0"/>
              <a:t> net</a:t>
            </a:r>
            <a:r>
              <a:rPr lang="en-US" altLang="en-US" dirty="0" smtClean="0"/>
              <a:t>w</a:t>
            </a:r>
            <a:r>
              <a:rPr lang="sq-AL" altLang="en-US" dirty="0" err="1" smtClean="0"/>
              <a:t>orks</a:t>
            </a:r>
            <a:r>
              <a:rPr lang="sq-AL" altLang="en-US" dirty="0" smtClean="0"/>
              <a:t> (</a:t>
            </a:r>
            <a:r>
              <a:rPr lang="sq-AL" altLang="en-US" dirty="0" err="1" smtClean="0"/>
              <a:t>PANs</a:t>
            </a:r>
            <a:r>
              <a:rPr lang="sq-AL" altLang="en-US" dirty="0" smtClean="0"/>
              <a:t>), </a:t>
            </a:r>
            <a:r>
              <a:rPr lang="sq-AL" altLang="en-US" dirty="0" err="1" smtClean="0"/>
              <a:t>campus</a:t>
            </a:r>
            <a:r>
              <a:rPr lang="sq-AL" altLang="en-US" dirty="0" smtClean="0"/>
              <a:t> </a:t>
            </a:r>
            <a:r>
              <a:rPr lang="sq-AL" altLang="en-US" dirty="0" err="1" smtClean="0"/>
              <a:t>area</a:t>
            </a:r>
            <a:r>
              <a:rPr lang="sq-AL" altLang="en-US" dirty="0" smtClean="0"/>
              <a:t> net</a:t>
            </a:r>
            <a:r>
              <a:rPr lang="en-US" altLang="en-US" dirty="0" smtClean="0"/>
              <a:t>w</a:t>
            </a:r>
            <a:r>
              <a:rPr lang="sq-AL" altLang="en-US" dirty="0" err="1" smtClean="0"/>
              <a:t>orks</a:t>
            </a:r>
            <a:r>
              <a:rPr lang="sq-AL" altLang="en-US" dirty="0" smtClean="0"/>
              <a:t> (</a:t>
            </a:r>
            <a:r>
              <a:rPr lang="sq-AL" altLang="en-US" dirty="0" err="1" smtClean="0"/>
              <a:t>CANs</a:t>
            </a:r>
            <a:r>
              <a:rPr lang="sq-AL" altLang="en-US" dirty="0" smtClean="0"/>
              <a:t>), o</a:t>
            </a:r>
            <a:r>
              <a:rPr lang="en-US" altLang="en-US" dirty="0" smtClean="0"/>
              <a:t>se</a:t>
            </a:r>
            <a:r>
              <a:rPr lang="sq-AL" altLang="en-US" dirty="0" smtClean="0"/>
              <a:t> metropolitan </a:t>
            </a:r>
            <a:r>
              <a:rPr lang="sq-AL" altLang="en-US" dirty="0" err="1" smtClean="0"/>
              <a:t>area</a:t>
            </a:r>
            <a:r>
              <a:rPr lang="sq-AL" altLang="en-US" dirty="0" smtClean="0"/>
              <a:t> net</a:t>
            </a:r>
            <a:r>
              <a:rPr lang="en-US" altLang="en-US" dirty="0" smtClean="0"/>
              <a:t>w</a:t>
            </a:r>
            <a:r>
              <a:rPr lang="sq-AL" altLang="en-US" dirty="0" err="1" smtClean="0"/>
              <a:t>orks</a:t>
            </a:r>
            <a:r>
              <a:rPr lang="sq-AL" altLang="en-US" dirty="0" smtClean="0"/>
              <a:t> (</a:t>
            </a:r>
            <a:r>
              <a:rPr lang="sq-AL" altLang="en-US" dirty="0" err="1" smtClean="0"/>
              <a:t>MANs</a:t>
            </a:r>
            <a:r>
              <a:rPr lang="sq-AL" altLang="en-US" dirty="0" smtClean="0"/>
              <a:t>), të cilat zakonisht janë të kufizuara respektivisht tek një dhomë, ndërtesë, </a:t>
            </a:r>
            <a:r>
              <a:rPr lang="sq-AL" altLang="en-US" dirty="0" err="1" smtClean="0"/>
              <a:t>kampus</a:t>
            </a:r>
            <a:r>
              <a:rPr lang="sq-AL" altLang="en-US" dirty="0" smtClean="0"/>
              <a:t> universiteti ose zonë specifike metropolitane (p.sh., në një qytet). Shembulli më i madh dhe më i njohur i një </a:t>
            </a:r>
            <a:r>
              <a:rPr lang="en-US" altLang="en-US" dirty="0" smtClean="0"/>
              <a:t>ë</a:t>
            </a:r>
            <a:r>
              <a:rPr lang="sq-AL" altLang="en-US" dirty="0" smtClean="0"/>
              <a:t>AN-i është INTERNET-i</a:t>
            </a:r>
            <a:r>
              <a:rPr lang="en-GB" sz="1200" kern="1200" dirty="0" smtClean="0">
                <a:solidFill>
                  <a:schemeClr val="tx1"/>
                </a:solidFill>
                <a:latin typeface="+mn-lt"/>
                <a:ea typeface="+mn-ea"/>
                <a:cs typeface="+mn-cs"/>
              </a:rPr>
              <a:t>.</a:t>
            </a:r>
            <a:r>
              <a:rPr lang="en-GB" sz="1200" u="sng" kern="1200" dirty="0" smtClean="0">
                <a:solidFill>
                  <a:schemeClr val="tx1"/>
                </a:solidFill>
                <a:latin typeface="+mn-lt"/>
                <a:ea typeface="+mn-ea"/>
                <a:cs typeface="+mn-cs"/>
                <a:hlinkClick r:id="rId3"/>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25</a:t>
            </a:fld>
            <a:endParaRPr lang="en-GB"/>
          </a:p>
        </p:txBody>
      </p:sp>
    </p:spTree>
    <p:extLst>
      <p:ext uri="{BB962C8B-B14F-4D97-AF65-F5344CB8AC3E}">
        <p14:creationId xmlns:p14="http://schemas.microsoft.com/office/powerpoint/2010/main" val="6520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b="1" kern="1200" dirty="0" smtClean="0">
                <a:solidFill>
                  <a:schemeClr val="tx1"/>
                </a:solidFill>
                <a:latin typeface="+mn-lt"/>
                <a:ea typeface="+mn-ea"/>
                <a:cs typeface="+mn-cs"/>
              </a:rPr>
              <a:t>Network Address Translation</a:t>
            </a:r>
            <a:r>
              <a:rPr lang="en-GB" sz="1200" kern="1200" dirty="0" smtClean="0">
                <a:solidFill>
                  <a:schemeClr val="tx1"/>
                </a:solidFill>
                <a:latin typeface="+mn-lt"/>
                <a:ea typeface="+mn-ea"/>
                <a:cs typeface="+mn-cs"/>
              </a:rPr>
              <a:t> – </a:t>
            </a:r>
            <a:r>
              <a:rPr lang="en-GB" sz="1200" kern="1200" dirty="0" err="1" smtClean="0">
                <a:solidFill>
                  <a:schemeClr val="tx1"/>
                </a:solidFill>
                <a:latin typeface="+mn-lt"/>
                <a:ea typeface="+mn-ea"/>
                <a:cs typeface="+mn-cs"/>
              </a:rPr>
              <a:t>është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teknikë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adresa</a:t>
            </a:r>
            <a:r>
              <a:rPr lang="en-GB" sz="1200" kern="1200" dirty="0" smtClean="0">
                <a:solidFill>
                  <a:schemeClr val="tx1"/>
                </a:solidFill>
                <a:latin typeface="+mn-lt"/>
                <a:ea typeface="+mn-ea"/>
                <a:cs typeface="+mn-cs"/>
              </a:rPr>
              <a:t> IP e </a:t>
            </a:r>
            <a:r>
              <a:rPr lang="en-GB" sz="1200" kern="1200" dirty="0" err="1" smtClean="0">
                <a:solidFill>
                  <a:schemeClr val="tx1"/>
                </a:solidFill>
                <a:latin typeface="+mn-lt"/>
                <a:ea typeface="+mn-ea"/>
                <a:cs typeface="+mn-cs"/>
              </a:rPr>
              <a:t>burimit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destinacionit </a:t>
            </a:r>
            <a:r>
              <a:rPr lang="en-GB" sz="1200" kern="1200" dirty="0" err="1" smtClean="0">
                <a:solidFill>
                  <a:schemeClr val="tx1"/>
                </a:solidFill>
                <a:latin typeface="+mn-lt"/>
                <a:ea typeface="+mn-ea"/>
                <a:cs typeface="+mn-cs"/>
              </a:rPr>
              <a:t>ri-shkruhet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kalon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fireëall</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ose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ruter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Është</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zakonshme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gjesh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përdoret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a:t>
            </a:r>
            <a:r>
              <a:rPr lang="en-GB" sz="1200" kern="1200" baseline="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hoste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shumëfishtë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privat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hyrë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Internet me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adresë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vetme</a:t>
            </a:r>
            <a:r>
              <a:rPr lang="en-GB" sz="1200" kern="1200" dirty="0" smtClean="0">
                <a:solidFill>
                  <a:schemeClr val="tx1"/>
                </a:solidFill>
                <a:latin typeface="+mn-lt"/>
                <a:ea typeface="+mn-ea"/>
                <a:cs typeface="+mn-cs"/>
              </a:rPr>
              <a:t> IP.</a:t>
            </a:r>
          </a:p>
          <a:p>
            <a:pPr algn="just"/>
            <a:endParaRPr lang="en-GB" sz="1200" kern="1200" dirty="0" smtClean="0">
              <a:solidFill>
                <a:schemeClr val="tx1"/>
              </a:solidFill>
              <a:latin typeface="+mn-lt"/>
              <a:ea typeface="+mn-ea"/>
              <a:cs typeface="+mn-cs"/>
            </a:endParaRPr>
          </a:p>
          <a:p>
            <a:pPr algn="just"/>
            <a:r>
              <a:rPr lang="en-GB" sz="1200" kern="1200" dirty="0" err="1" smtClean="0">
                <a:solidFill>
                  <a:schemeClr val="tx1"/>
                </a:solidFill>
                <a:latin typeface="+mn-lt"/>
                <a:ea typeface="+mn-ea"/>
                <a:cs typeface="+mn-cs"/>
              </a:rPr>
              <a:t>Trajneri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theksojë</a:t>
            </a:r>
            <a:r>
              <a:rPr lang="en-GB" sz="1200" kern="1200" dirty="0" smtClean="0">
                <a:solidFill>
                  <a:schemeClr val="tx1"/>
                </a:solidFill>
                <a:latin typeface="+mn-lt"/>
                <a:ea typeface="+mn-ea"/>
                <a:cs typeface="+mn-cs"/>
              </a:rPr>
              <a:t> se NAT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shihet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foto</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pikën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ruteri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mes</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fotove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lidh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rrjetin</a:t>
            </a:r>
            <a:r>
              <a:rPr lang="en-GB" sz="1200" kern="1200" dirty="0" smtClean="0">
                <a:solidFill>
                  <a:schemeClr val="tx1"/>
                </a:solidFill>
                <a:latin typeface="+mn-lt"/>
                <a:ea typeface="+mn-ea"/>
                <a:cs typeface="+mn-cs"/>
              </a:rPr>
              <a:t> LAN (</a:t>
            </a:r>
            <a:r>
              <a:rPr lang="en-GB" sz="1200" kern="1200" dirty="0" err="1" smtClean="0">
                <a:solidFill>
                  <a:schemeClr val="tx1"/>
                </a:solidFill>
                <a:latin typeface="+mn-lt"/>
                <a:ea typeface="+mn-ea"/>
                <a:cs typeface="+mn-cs"/>
              </a:rPr>
              <a:t>anën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djathtë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tek</a:t>
            </a:r>
            <a:r>
              <a:rPr lang="en-GB" sz="1200" kern="1200" dirty="0" smtClean="0">
                <a:solidFill>
                  <a:schemeClr val="tx1"/>
                </a:solidFill>
                <a:latin typeface="+mn-lt"/>
                <a:ea typeface="+mn-ea"/>
                <a:cs typeface="+mn-cs"/>
              </a:rPr>
              <a:t> ISP-</a:t>
            </a:r>
            <a:r>
              <a:rPr lang="en-GB" sz="1200" kern="1200" dirty="0" err="1" smtClean="0">
                <a:solidFill>
                  <a:schemeClr val="tx1"/>
                </a:solidFill>
                <a:latin typeface="+mn-lt"/>
                <a:ea typeface="+mn-ea"/>
                <a:cs typeface="+mn-cs"/>
              </a:rPr>
              <a:t>ja</a:t>
            </a:r>
            <a:r>
              <a:rPr lang="en-GB" sz="1200" kern="1200" dirty="0" smtClean="0">
                <a:solidFill>
                  <a:schemeClr val="tx1"/>
                </a:solidFill>
                <a:latin typeface="+mn-lt"/>
                <a:ea typeface="+mn-ea"/>
                <a:cs typeface="+mn-cs"/>
              </a:rPr>
              <a:t>.</a:t>
            </a:r>
          </a:p>
          <a:p>
            <a:pPr algn="just"/>
            <a:endParaRPr lang="en-GB" sz="1200" kern="1200" dirty="0" smtClean="0">
              <a:solidFill>
                <a:schemeClr val="tx1"/>
              </a:solidFill>
              <a:latin typeface="+mn-lt"/>
              <a:ea typeface="+mn-ea"/>
              <a:cs typeface="+mn-cs"/>
            </a:endParaRPr>
          </a:p>
          <a:p>
            <a:pPr algn="just"/>
            <a:r>
              <a:rPr lang="en-GB" sz="1200" kern="1200" dirty="0" err="1" smtClean="0">
                <a:solidFill>
                  <a:schemeClr val="tx1"/>
                </a:solidFill>
                <a:latin typeface="+mn-lt"/>
                <a:ea typeface="+mn-ea"/>
                <a:cs typeface="+mn-cs"/>
              </a:rPr>
              <a:t>Trajnuesi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t'u</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shpjegojë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pjesëmarrësve</a:t>
            </a:r>
            <a:r>
              <a:rPr lang="en-GB" sz="1200" kern="1200" baseline="0" dirty="0" smtClean="0">
                <a:solidFill>
                  <a:schemeClr val="tx1"/>
                </a:solidFill>
                <a:latin typeface="+mn-lt"/>
                <a:ea typeface="+mn-ea"/>
                <a:cs typeface="+mn-cs"/>
              </a:rPr>
              <a:t> </a:t>
            </a:r>
            <a:r>
              <a:rPr lang="en-GB" sz="1200" kern="1200" dirty="0" smtClean="0">
                <a:solidFill>
                  <a:schemeClr val="tx1"/>
                </a:solidFill>
                <a:latin typeface="+mn-lt"/>
                <a:ea typeface="+mn-ea"/>
                <a:cs typeface="+mn-cs"/>
              </a:rPr>
              <a:t>se </a:t>
            </a:r>
            <a:r>
              <a:rPr lang="en-GB" sz="1200" kern="1200" dirty="0" err="1" smtClean="0">
                <a:solidFill>
                  <a:schemeClr val="tx1"/>
                </a:solidFill>
                <a:latin typeface="+mn-lt"/>
                <a:ea typeface="+mn-ea"/>
                <a:cs typeface="+mn-cs"/>
              </a:rPr>
              <a:t>ata</a:t>
            </a:r>
            <a:r>
              <a:rPr lang="en-GB" sz="1200" kern="1200" dirty="0" smtClean="0">
                <a:solidFill>
                  <a:schemeClr val="tx1"/>
                </a:solidFill>
                <a:latin typeface="+mn-lt"/>
                <a:ea typeface="+mn-ea"/>
                <a:cs typeface="+mn-cs"/>
              </a:rPr>
              <a:t> do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marrin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shumë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informacion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adresat</a:t>
            </a:r>
            <a:r>
              <a:rPr lang="en-GB" sz="1200" kern="1200" dirty="0" smtClean="0">
                <a:solidFill>
                  <a:schemeClr val="tx1"/>
                </a:solidFill>
                <a:latin typeface="+mn-lt"/>
                <a:ea typeface="+mn-ea"/>
                <a:cs typeface="+mn-cs"/>
              </a:rPr>
              <a:t> IP </a:t>
            </a:r>
            <a:r>
              <a:rPr lang="en-GB" sz="1200" kern="1200" dirty="0" err="1" smtClean="0">
                <a:solidFill>
                  <a:schemeClr val="tx1"/>
                </a:solidFill>
                <a:latin typeface="+mn-lt"/>
                <a:ea typeface="+mn-ea"/>
                <a:cs typeface="+mn-cs"/>
              </a:rPr>
              <a:t>brenda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pak</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minutash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se do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shohin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rrjedhën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dhënave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nga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rrjet</a:t>
            </a:r>
            <a:r>
              <a:rPr lang="en-GB" sz="1200" kern="1200" dirty="0" smtClean="0">
                <a:solidFill>
                  <a:schemeClr val="tx1"/>
                </a:solidFill>
                <a:latin typeface="+mn-lt"/>
                <a:ea typeface="+mn-ea"/>
                <a:cs typeface="+mn-cs"/>
              </a:rPr>
              <a:t> LAN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ëAN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videon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ardhshme</a:t>
            </a:r>
            <a:r>
              <a:rPr lang="en-GB" sz="1200" kern="1200" baseline="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1E32082D-732D-4F7A-83DD-2A291781AFFB}" type="slidenum">
              <a:rPr lang="en-GB" smtClean="0"/>
              <a:pPr/>
              <a:t>26</a:t>
            </a:fld>
            <a:endParaRPr lang="en-GB"/>
          </a:p>
        </p:txBody>
      </p:sp>
    </p:spTree>
    <p:extLst>
      <p:ext uri="{BB962C8B-B14F-4D97-AF65-F5344CB8AC3E}">
        <p14:creationId xmlns:p14="http://schemas.microsoft.com/office/powerpoint/2010/main" val="12451119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altLang="en-US" b="1" dirty="0" smtClean="0"/>
              <a:t>Network Interface Controller (NIC)</a:t>
            </a:r>
            <a:r>
              <a:rPr lang="en-GB" altLang="en-US" dirty="0" smtClean="0"/>
              <a:t> – </a:t>
            </a:r>
            <a:r>
              <a:rPr lang="sq-AL" altLang="en-US" dirty="0" smtClean="0"/>
              <a:t>është një </a:t>
            </a:r>
            <a:r>
              <a:rPr lang="en-US" altLang="en-US" dirty="0" err="1" smtClean="0"/>
              <a:t>pllakë</a:t>
            </a:r>
            <a:r>
              <a:rPr lang="en-US" altLang="en-US" dirty="0" smtClean="0"/>
              <a:t> </a:t>
            </a:r>
            <a:r>
              <a:rPr lang="sq-AL" altLang="en-US" dirty="0" smtClean="0"/>
              <a:t>qark</a:t>
            </a:r>
            <a:r>
              <a:rPr lang="en-US" altLang="en-US" dirty="0" smtClean="0"/>
              <a:t>u</a:t>
            </a:r>
            <a:r>
              <a:rPr lang="sq-AL" altLang="en-US" dirty="0" smtClean="0"/>
              <a:t> ose një kartë e instaluar në një kompjuter që i mundëson kompjuterit të lidhet me një rrjet</a:t>
            </a:r>
            <a:r>
              <a:rPr lang="en-US" altLang="en-US" dirty="0" smtClean="0"/>
              <a:t>.</a:t>
            </a:r>
          </a:p>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pPr algn="just"/>
            <a:r>
              <a:rPr lang="en-GB" altLang="en-US" b="1" dirty="0" smtClean="0"/>
              <a:t>Media Access Control (MAC) address</a:t>
            </a:r>
            <a:r>
              <a:rPr lang="en-GB" altLang="en-US" dirty="0" smtClean="0"/>
              <a:t> – </a:t>
            </a:r>
            <a:r>
              <a:rPr lang="sq-AL" altLang="en-US" dirty="0" smtClean="0"/>
              <a:t>është një identifikues gati-unik i caktuar për shumicën e përshtatësve ose kartave të</a:t>
            </a:r>
            <a:r>
              <a:rPr lang="en-US" altLang="en-US" dirty="0" smtClean="0"/>
              <a:t> </a:t>
            </a:r>
            <a:r>
              <a:rPr lang="en-US" altLang="en-US" dirty="0" err="1" smtClean="0"/>
              <a:t>ndërfaqes</a:t>
            </a:r>
            <a:r>
              <a:rPr lang="en-US" altLang="en-US" dirty="0" smtClean="0"/>
              <a:t> </a:t>
            </a:r>
            <a:r>
              <a:rPr lang="en-US" altLang="en-US" dirty="0" err="1" smtClean="0"/>
              <a:t>së</a:t>
            </a:r>
            <a:r>
              <a:rPr lang="sq-AL" altLang="en-US" dirty="0" smtClean="0"/>
              <a:t> rrjetit (</a:t>
            </a:r>
            <a:r>
              <a:rPr lang="sq-AL" altLang="en-US" dirty="0" err="1" smtClean="0"/>
              <a:t>NICs</a:t>
            </a:r>
            <a:r>
              <a:rPr lang="sq-AL" altLang="en-US" dirty="0" smtClean="0"/>
              <a:t>) nga prodhuesi për identifikim, dhe që i cili jep një vlerë unike</a:t>
            </a:r>
            <a:r>
              <a:rPr lang="en-GB" sz="1200" kern="1200" dirty="0" smtClean="0">
                <a:solidFill>
                  <a:schemeClr val="tx1"/>
                </a:solidFill>
                <a:latin typeface="+mn-lt"/>
                <a:ea typeface="+mn-ea"/>
                <a:cs typeface="+mn-cs"/>
              </a:rPr>
              <a:t>.</a:t>
            </a:r>
          </a:p>
          <a:p>
            <a:r>
              <a:rPr lang="en-GB" sz="1200" b="1" kern="1200" dirty="0" smtClean="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27</a:t>
            </a:fld>
            <a:endParaRPr lang="en-US"/>
          </a:p>
        </p:txBody>
      </p:sp>
    </p:spTree>
    <p:extLst>
      <p:ext uri="{BB962C8B-B14F-4D97-AF65-F5344CB8AC3E}">
        <p14:creationId xmlns:p14="http://schemas.microsoft.com/office/powerpoint/2010/main" val="3791059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28</a:t>
            </a:fld>
            <a:endParaRPr lang="en-GB"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pPr eaLnBrk="1" hangingPunct="1">
              <a:lnSpc>
                <a:spcPct val="80000"/>
              </a:lnSpc>
              <a:buClr>
                <a:srgbClr val="C00000"/>
              </a:buClr>
              <a:buFontTx/>
              <a:buNone/>
            </a:pPr>
            <a:r>
              <a:rPr lang="en-GB" sz="1200" b="1" dirty="0" smtClean="0"/>
              <a:t>PORTAT</a:t>
            </a:r>
          </a:p>
          <a:p>
            <a:pPr algn="just">
              <a:lnSpc>
                <a:spcPct val="120000"/>
              </a:lnSpc>
              <a:spcBef>
                <a:spcPts val="0"/>
              </a:spcBef>
              <a:spcAft>
                <a:spcPts val="600"/>
              </a:spcAft>
            </a:pPr>
            <a:r>
              <a:rPr lang="en-GB" sz="1200" dirty="0" err="1" smtClean="0"/>
              <a:t>Përfaqësojnë</a:t>
            </a:r>
            <a:r>
              <a:rPr lang="en-GB" sz="1200" dirty="0" smtClean="0"/>
              <a:t> </a:t>
            </a:r>
            <a:r>
              <a:rPr lang="en-GB" sz="1200" dirty="0" err="1" smtClean="0"/>
              <a:t>një</a:t>
            </a:r>
            <a:r>
              <a:rPr lang="en-GB" sz="1200" dirty="0" smtClean="0"/>
              <a:t> </a:t>
            </a:r>
            <a:r>
              <a:rPr lang="en-GB" sz="1200" dirty="0" err="1" smtClean="0"/>
              <a:t>pikë</a:t>
            </a:r>
            <a:r>
              <a:rPr lang="en-GB" sz="1200" dirty="0" smtClean="0"/>
              <a:t> </a:t>
            </a:r>
            <a:r>
              <a:rPr lang="en-GB" sz="1200" dirty="0" err="1" smtClean="0"/>
              <a:t>fundore</a:t>
            </a:r>
            <a:r>
              <a:rPr lang="en-GB" sz="1200" dirty="0" smtClean="0"/>
              <a:t> </a:t>
            </a:r>
            <a:r>
              <a:rPr lang="en-GB" sz="1200" dirty="0" err="1" smtClean="0"/>
              <a:t>ose</a:t>
            </a:r>
            <a:r>
              <a:rPr lang="en-GB" sz="1200" dirty="0" smtClean="0"/>
              <a:t> "</a:t>
            </a:r>
            <a:r>
              <a:rPr lang="en-GB" sz="1200" dirty="0" err="1" smtClean="0"/>
              <a:t>kanal</a:t>
            </a:r>
            <a:r>
              <a:rPr lang="en-GB" sz="1200" dirty="0" smtClean="0"/>
              <a:t>" </a:t>
            </a:r>
            <a:r>
              <a:rPr lang="en-GB" sz="1200" dirty="0" err="1" smtClean="0"/>
              <a:t>për</a:t>
            </a:r>
            <a:r>
              <a:rPr lang="en-GB" sz="1200" dirty="0" smtClean="0"/>
              <a:t> </a:t>
            </a:r>
            <a:r>
              <a:rPr lang="en-GB" sz="1200" dirty="0" err="1" smtClean="0"/>
              <a:t>komunikimet</a:t>
            </a:r>
            <a:r>
              <a:rPr lang="en-GB" sz="1200" dirty="0" smtClean="0"/>
              <a:t> e </a:t>
            </a:r>
            <a:r>
              <a:rPr lang="en-GB" sz="1200" dirty="0" err="1" smtClean="0"/>
              <a:t>rrjetit</a:t>
            </a:r>
            <a:r>
              <a:rPr lang="en-GB" sz="1200" dirty="0" smtClean="0"/>
              <a:t>.</a:t>
            </a:r>
            <a:r>
              <a:rPr lang="en-GB" sz="1200" baseline="0" dirty="0" smtClean="0"/>
              <a:t> </a:t>
            </a:r>
            <a:r>
              <a:rPr lang="en-GB" sz="1200" dirty="0" err="1" smtClean="0"/>
              <a:t>Numrat</a:t>
            </a:r>
            <a:r>
              <a:rPr lang="en-GB" sz="1200" dirty="0" smtClean="0"/>
              <a:t> e </a:t>
            </a:r>
            <a:r>
              <a:rPr lang="en-GB" sz="1200" dirty="0" err="1" smtClean="0"/>
              <a:t>portave</a:t>
            </a:r>
            <a:r>
              <a:rPr lang="en-GB" sz="1200" dirty="0" smtClean="0"/>
              <a:t> </a:t>
            </a:r>
            <a:r>
              <a:rPr lang="en-GB" sz="1200" dirty="0" err="1" smtClean="0"/>
              <a:t>lejojnë</a:t>
            </a:r>
            <a:r>
              <a:rPr lang="en-GB" sz="1200" dirty="0" smtClean="0"/>
              <a:t> </a:t>
            </a:r>
            <a:r>
              <a:rPr lang="en-GB" sz="1200" dirty="0" err="1" smtClean="0"/>
              <a:t>aplikime</a:t>
            </a:r>
            <a:r>
              <a:rPr lang="en-GB" sz="1200" dirty="0" smtClean="0"/>
              <a:t> </a:t>
            </a:r>
            <a:r>
              <a:rPr lang="en-GB" sz="1200" dirty="0" err="1" smtClean="0"/>
              <a:t>të</a:t>
            </a:r>
            <a:r>
              <a:rPr lang="en-GB" sz="1200" dirty="0" smtClean="0"/>
              <a:t> </a:t>
            </a:r>
            <a:r>
              <a:rPr lang="en-GB" sz="1200" dirty="0" err="1" smtClean="0"/>
              <a:t>ndryshme</a:t>
            </a:r>
            <a:r>
              <a:rPr lang="en-GB" sz="1200" dirty="0" smtClean="0"/>
              <a:t> </a:t>
            </a:r>
            <a:r>
              <a:rPr lang="en-GB" sz="1200" dirty="0" err="1" smtClean="0"/>
              <a:t>në</a:t>
            </a:r>
            <a:r>
              <a:rPr lang="en-GB" sz="1200" dirty="0" smtClean="0"/>
              <a:t> </a:t>
            </a:r>
            <a:r>
              <a:rPr lang="en-GB" sz="1200" dirty="0" err="1" smtClean="0"/>
              <a:t>të</a:t>
            </a:r>
            <a:r>
              <a:rPr lang="en-GB" sz="1200" dirty="0" smtClean="0"/>
              <a:t> </a:t>
            </a:r>
            <a:r>
              <a:rPr lang="en-GB" sz="1200" dirty="0" err="1" smtClean="0"/>
              <a:t>njëjtin</a:t>
            </a:r>
            <a:r>
              <a:rPr lang="en-GB" sz="1200" dirty="0" smtClean="0"/>
              <a:t> </a:t>
            </a:r>
            <a:r>
              <a:rPr lang="en-GB" sz="1200" dirty="0" err="1" smtClean="0"/>
              <a:t>kompjuter</a:t>
            </a:r>
            <a:r>
              <a:rPr lang="en-GB" sz="1200" dirty="0" smtClean="0"/>
              <a:t> </a:t>
            </a:r>
            <a:r>
              <a:rPr lang="en-GB" sz="1200" dirty="0" err="1" smtClean="0"/>
              <a:t>për</a:t>
            </a:r>
            <a:r>
              <a:rPr lang="en-GB" sz="1200" dirty="0" smtClean="0"/>
              <a:t> </a:t>
            </a:r>
            <a:r>
              <a:rPr lang="en-GB" sz="1200" dirty="0" err="1" smtClean="0"/>
              <a:t>të</a:t>
            </a:r>
            <a:r>
              <a:rPr lang="en-GB" sz="1200" dirty="0" smtClean="0"/>
              <a:t> </a:t>
            </a:r>
            <a:r>
              <a:rPr lang="en-GB" sz="1200" dirty="0" err="1" smtClean="0"/>
              <a:t>shfrytëzuar</a:t>
            </a:r>
            <a:r>
              <a:rPr lang="en-GB" sz="1200" dirty="0" smtClean="0"/>
              <a:t> </a:t>
            </a:r>
            <a:r>
              <a:rPr lang="en-GB" sz="1200" dirty="0" err="1" smtClean="0"/>
              <a:t>burimet</a:t>
            </a:r>
            <a:r>
              <a:rPr lang="en-GB" sz="1200" dirty="0" smtClean="0"/>
              <a:t> e </a:t>
            </a:r>
            <a:r>
              <a:rPr lang="en-GB" sz="1200" dirty="0" err="1" smtClean="0"/>
              <a:t>rrjetit</a:t>
            </a:r>
            <a:r>
              <a:rPr lang="en-GB" sz="1200" dirty="0" smtClean="0"/>
              <a:t> pa </a:t>
            </a:r>
            <a:r>
              <a:rPr lang="en-GB" sz="1200" dirty="0" err="1" smtClean="0"/>
              <a:t>ndërhyrë</a:t>
            </a:r>
            <a:r>
              <a:rPr lang="en-GB" sz="1200" dirty="0" smtClean="0"/>
              <a:t> me </a:t>
            </a:r>
            <a:r>
              <a:rPr lang="en-GB" sz="1200" dirty="0" err="1" smtClean="0"/>
              <a:t>njëri-tjetrin</a:t>
            </a:r>
            <a:r>
              <a:rPr lang="en-GB" sz="1200" dirty="0" smtClean="0"/>
              <a:t>.</a:t>
            </a:r>
            <a:r>
              <a:rPr lang="en-GB" sz="1200" baseline="0" dirty="0" smtClean="0"/>
              <a:t> </a:t>
            </a:r>
            <a:r>
              <a:rPr lang="en-GB" sz="1200" dirty="0" err="1" smtClean="0"/>
              <a:t>Portat</a:t>
            </a:r>
            <a:r>
              <a:rPr lang="en-GB" sz="1200" dirty="0" smtClean="0"/>
              <a:t> </a:t>
            </a:r>
            <a:r>
              <a:rPr lang="en-GB" sz="1200" dirty="0" err="1" smtClean="0"/>
              <a:t>janë</a:t>
            </a:r>
            <a:r>
              <a:rPr lang="en-GB" sz="1200" dirty="0" smtClean="0"/>
              <a:t> '</a:t>
            </a:r>
            <a:r>
              <a:rPr lang="en-GB" sz="1200" dirty="0" err="1" smtClean="0"/>
              <a:t>virtuale</a:t>
            </a:r>
            <a:r>
              <a:rPr lang="en-GB" sz="1200" dirty="0" smtClean="0"/>
              <a:t>' - NUK </a:t>
            </a:r>
            <a:r>
              <a:rPr lang="en-GB" sz="1200" dirty="0" err="1" smtClean="0"/>
              <a:t>është</a:t>
            </a:r>
            <a:r>
              <a:rPr lang="en-GB" sz="1200" dirty="0" smtClean="0"/>
              <a:t> </a:t>
            </a:r>
            <a:r>
              <a:rPr lang="en-GB" sz="1200" dirty="0" err="1" smtClean="0"/>
              <a:t>priza</a:t>
            </a:r>
            <a:r>
              <a:rPr lang="en-GB" sz="1200" dirty="0" smtClean="0"/>
              <a:t> </a:t>
            </a:r>
            <a:r>
              <a:rPr lang="en-GB" sz="1200" dirty="0" err="1" smtClean="0"/>
              <a:t>ku</a:t>
            </a:r>
            <a:r>
              <a:rPr lang="en-GB" sz="1200" dirty="0" smtClean="0"/>
              <a:t> </a:t>
            </a:r>
            <a:r>
              <a:rPr lang="en-GB" sz="1200" dirty="0" err="1" smtClean="0"/>
              <a:t>futni</a:t>
            </a:r>
            <a:r>
              <a:rPr lang="en-GB" sz="1200" dirty="0" smtClean="0"/>
              <a:t> </a:t>
            </a:r>
            <a:r>
              <a:rPr lang="en-GB" sz="1200" dirty="0" err="1" smtClean="0"/>
              <a:t>spinën</a:t>
            </a:r>
            <a:r>
              <a:rPr lang="en-GB" sz="1200" kern="1200" dirty="0" smtClean="0">
                <a:solidFill>
                  <a:schemeClr val="tx1"/>
                </a:solidFill>
                <a:latin typeface="+mn-lt"/>
                <a:ea typeface="+mn-ea"/>
                <a:cs typeface="+mn-cs"/>
              </a:rPr>
              <a:t>!</a:t>
            </a:r>
          </a:p>
          <a:p>
            <a:r>
              <a:rPr lang="en-GB" sz="1200" b="1" kern="1200" dirty="0" smtClean="0">
                <a:solidFill>
                  <a:schemeClr val="tx1"/>
                </a:solidFill>
                <a:latin typeface="+mn-lt"/>
                <a:ea typeface="+mn-ea"/>
                <a:cs typeface="+mn-cs"/>
              </a:rPr>
              <a:t> </a:t>
            </a:r>
            <a:endParaRPr lang="en-GB" sz="1200" b="0" kern="1200" dirty="0" smtClean="0">
              <a:solidFill>
                <a:schemeClr val="tx1"/>
              </a:solidFill>
              <a:latin typeface="+mn-lt"/>
              <a:ea typeface="+mn-ea"/>
              <a:cs typeface="+mn-cs"/>
            </a:endParaRPr>
          </a:p>
          <a:p>
            <a:pPr algn="just"/>
            <a:r>
              <a:rPr lang="en-GB" sz="1200" b="0" kern="1200" dirty="0" err="1" smtClean="0">
                <a:solidFill>
                  <a:schemeClr val="tx1"/>
                </a:solidFill>
                <a:latin typeface="+mn-lt"/>
                <a:ea typeface="+mn-ea"/>
                <a:cs typeface="+mn-cs"/>
              </a:rPr>
              <a:t>Fotoja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mund</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përdoret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përshkruar</a:t>
            </a:r>
            <a:r>
              <a:rPr lang="en-GB" sz="1200" b="0" kern="1200" dirty="0" smtClean="0">
                <a:solidFill>
                  <a:schemeClr val="tx1"/>
                </a:solidFill>
                <a:latin typeface="+mn-lt"/>
                <a:ea typeface="+mn-ea"/>
                <a:cs typeface="+mn-cs"/>
              </a:rPr>
              <a:t> se </a:t>
            </a:r>
            <a:r>
              <a:rPr lang="en-GB" sz="1200" b="0" kern="1200" dirty="0" err="1" smtClean="0">
                <a:solidFill>
                  <a:schemeClr val="tx1"/>
                </a:solidFill>
                <a:latin typeface="+mn-lt"/>
                <a:ea typeface="+mn-ea"/>
                <a:cs typeface="+mn-cs"/>
              </a:rPr>
              <a:t>si</a:t>
            </a:r>
            <a:r>
              <a:rPr lang="en-GB" sz="1200" b="0" kern="1200" dirty="0" smtClean="0">
                <a:solidFill>
                  <a:schemeClr val="tx1"/>
                </a:solidFill>
                <a:latin typeface="+mn-lt"/>
                <a:ea typeface="+mn-ea"/>
                <a:cs typeface="+mn-cs"/>
              </a:rPr>
              <a:t> PC-</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djathtën</a:t>
            </a:r>
            <a:r>
              <a:rPr lang="en-GB" sz="1200" b="0" kern="1200" dirty="0" smtClean="0">
                <a:solidFill>
                  <a:schemeClr val="tx1"/>
                </a:solidFill>
                <a:latin typeface="+mn-lt"/>
                <a:ea typeface="+mn-ea"/>
                <a:cs typeface="+mn-cs"/>
              </a:rPr>
              <a:t> e </a:t>
            </a:r>
            <a:r>
              <a:rPr lang="en-GB" sz="1200" b="0" kern="1200" dirty="0" err="1" smtClean="0">
                <a:solidFill>
                  <a:schemeClr val="tx1"/>
                </a:solidFill>
                <a:latin typeface="+mn-lt"/>
                <a:ea typeface="+mn-ea"/>
                <a:cs typeface="+mn-cs"/>
              </a:rPr>
              <a:t>sipërme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fotografive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mund</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komunikojnë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Internet </a:t>
            </a:r>
            <a:r>
              <a:rPr lang="en-GB" sz="1200" b="0" kern="1200" dirty="0" err="1" smtClean="0">
                <a:solidFill>
                  <a:schemeClr val="tx1"/>
                </a:solidFill>
                <a:latin typeface="+mn-lt"/>
                <a:ea typeface="+mn-ea"/>
                <a:cs typeface="+mn-cs"/>
              </a:rPr>
              <a:t>përmes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portave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daljes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ndërsa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trafiku</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hyrjes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kufizohet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vetëm</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trafikun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vjen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përmes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portave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lejohen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nga</a:t>
            </a:r>
            <a:r>
              <a:rPr lang="en-GB" sz="1200" b="0" kern="1200" dirty="0" smtClean="0">
                <a:solidFill>
                  <a:schemeClr val="tx1"/>
                </a:solidFill>
                <a:latin typeface="+mn-lt"/>
                <a:ea typeface="+mn-ea"/>
                <a:cs typeface="+mn-cs"/>
              </a:rPr>
              <a:t> firewall-</a:t>
            </a:r>
            <a:r>
              <a:rPr lang="en-GB" sz="1200" b="0" kern="1200" dirty="0" err="1" smtClean="0">
                <a:solidFill>
                  <a:schemeClr val="tx1"/>
                </a:solidFill>
                <a:latin typeface="+mn-lt"/>
                <a:ea typeface="+mn-ea"/>
                <a:cs typeface="+mn-cs"/>
              </a:rPr>
              <a:t>i</a:t>
            </a:r>
            <a:r>
              <a:rPr lang="en-GB" sz="1200" b="0" kern="1200" baseline="0" dirty="0" smtClean="0">
                <a:solidFill>
                  <a:schemeClr val="tx1"/>
                </a:solidFill>
                <a:latin typeface="+mn-lt"/>
                <a:ea typeface="+mn-ea"/>
                <a:cs typeface="+mn-cs"/>
              </a:rPr>
              <a:t> </a:t>
            </a:r>
            <a:r>
              <a:rPr lang="en-GB" sz="1200" b="0" kern="1200" dirty="0" smtClean="0">
                <a:solidFill>
                  <a:schemeClr val="tx1"/>
                </a:solidFill>
                <a:latin typeface="+mn-lt"/>
                <a:ea typeface="+mn-ea"/>
                <a:cs typeface="+mn-cs"/>
              </a:rPr>
              <a:t>(</a:t>
            </a:r>
            <a:r>
              <a:rPr lang="en-GB" sz="1200" b="0" kern="1200" dirty="0" err="1" smtClean="0">
                <a:solidFill>
                  <a:schemeClr val="tx1"/>
                </a:solidFill>
                <a:latin typeface="+mn-lt"/>
                <a:ea typeface="+mn-ea"/>
                <a:cs typeface="+mn-cs"/>
              </a:rPr>
              <a:t>portat</a:t>
            </a:r>
            <a:r>
              <a:rPr lang="en-GB" sz="1200" b="0" kern="1200" dirty="0" smtClean="0">
                <a:solidFill>
                  <a:schemeClr val="tx1"/>
                </a:solidFill>
                <a:latin typeface="+mn-lt"/>
                <a:ea typeface="+mn-ea"/>
                <a:cs typeface="+mn-cs"/>
              </a:rPr>
              <a:t> 80, 110 </a:t>
            </a:r>
            <a:r>
              <a:rPr lang="en-GB" sz="1200" b="0" kern="1200" dirty="0" err="1" smtClean="0">
                <a:solidFill>
                  <a:schemeClr val="tx1"/>
                </a:solidFill>
                <a:latin typeface="+mn-lt"/>
                <a:ea typeface="+mn-ea"/>
                <a:cs typeface="+mn-cs"/>
              </a:rPr>
              <a:t>dhe</a:t>
            </a:r>
            <a:r>
              <a:rPr lang="en-GB" sz="1200" b="0" kern="1200" dirty="0" smtClean="0">
                <a:solidFill>
                  <a:schemeClr val="tx1"/>
                </a:solidFill>
                <a:latin typeface="+mn-lt"/>
                <a:ea typeface="+mn-ea"/>
                <a:cs typeface="+mn-cs"/>
              </a:rPr>
              <a:t> 3333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këtë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rast</a:t>
            </a:r>
            <a:r>
              <a:rPr lang="en-GB" sz="1200" b="0" kern="1200" dirty="0" smtClean="0">
                <a:solidFill>
                  <a:schemeClr val="tx1"/>
                </a:solidFill>
                <a:latin typeface="+mn-lt"/>
                <a:ea typeface="+mn-ea"/>
                <a:cs typeface="+mn-cs"/>
              </a:rPr>
              <a:t>). I </a:t>
            </a:r>
            <a:r>
              <a:rPr lang="en-GB" sz="1200" b="0" kern="1200" dirty="0" err="1" smtClean="0">
                <a:solidFill>
                  <a:schemeClr val="tx1"/>
                </a:solidFill>
                <a:latin typeface="+mn-lt"/>
                <a:ea typeface="+mn-ea"/>
                <a:cs typeface="+mn-cs"/>
              </a:rPr>
              <a:t>gjithë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trafiku</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vjen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përmes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këtyre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portave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lejuara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më</a:t>
            </a:r>
            <a:r>
              <a:rPr lang="en-GB" sz="1200" b="0" kern="1200" dirty="0" smtClean="0">
                <a:solidFill>
                  <a:schemeClr val="tx1"/>
                </a:solidFill>
                <a:latin typeface="+mn-lt"/>
                <a:ea typeface="+mn-ea"/>
                <a:cs typeface="+mn-cs"/>
              </a:rPr>
              <a:t> pas </a:t>
            </a:r>
            <a:r>
              <a:rPr lang="en-GB" sz="1200" b="0" kern="1200" dirty="0" err="1" smtClean="0">
                <a:solidFill>
                  <a:schemeClr val="tx1"/>
                </a:solidFill>
                <a:latin typeface="+mn-lt"/>
                <a:ea typeface="+mn-ea"/>
                <a:cs typeface="+mn-cs"/>
              </a:rPr>
              <a:t>përcillet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kompjuterë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veçantë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brenda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rrjetit</a:t>
            </a:r>
            <a:r>
              <a:rPr lang="en-GB" sz="1200" b="0" kern="1200" dirty="0" smtClean="0">
                <a:solidFill>
                  <a:schemeClr val="tx1"/>
                </a:solidFill>
                <a:latin typeface="+mn-lt"/>
                <a:ea typeface="+mn-ea"/>
                <a:cs typeface="+mn-cs"/>
              </a:rPr>
              <a:t> (p.sh. porta 80 </a:t>
            </a:r>
            <a:r>
              <a:rPr lang="en-GB" sz="1200" b="0" kern="1200" dirty="0" err="1" smtClean="0">
                <a:solidFill>
                  <a:schemeClr val="tx1"/>
                </a:solidFill>
                <a:latin typeface="+mn-lt"/>
                <a:ea typeface="+mn-ea"/>
                <a:cs typeface="+mn-cs"/>
              </a:rPr>
              <a:t>dhe</a:t>
            </a:r>
            <a:r>
              <a:rPr lang="en-GB" sz="1200" b="0" kern="1200" dirty="0" smtClean="0">
                <a:solidFill>
                  <a:schemeClr val="tx1"/>
                </a:solidFill>
                <a:latin typeface="+mn-lt"/>
                <a:ea typeface="+mn-ea"/>
                <a:cs typeface="+mn-cs"/>
              </a:rPr>
              <a:t> 110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serverin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brenda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rrjetit</a:t>
            </a:r>
            <a:r>
              <a:rPr lang="en-GB" sz="1200" b="0" kern="1200" dirty="0" smtClean="0">
                <a:solidFill>
                  <a:schemeClr val="tx1"/>
                </a:solidFill>
                <a:latin typeface="+mn-lt"/>
                <a:ea typeface="+mn-ea"/>
                <a:cs typeface="+mn-cs"/>
              </a:rPr>
              <a:t>).</a:t>
            </a:r>
          </a:p>
        </p:txBody>
      </p:sp>
    </p:spTree>
    <p:extLst>
      <p:ext uri="{BB962C8B-B14F-4D97-AF65-F5344CB8AC3E}">
        <p14:creationId xmlns:p14="http://schemas.microsoft.com/office/powerpoint/2010/main" val="2897251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b="1" dirty="0" smtClean="0"/>
              <a:t>Server</a:t>
            </a:r>
            <a:r>
              <a:rPr lang="en-GB" dirty="0" smtClean="0"/>
              <a:t> – </a:t>
            </a:r>
            <a:r>
              <a:rPr lang="sq-AL" dirty="0" smtClean="0"/>
              <a:t>është një kompjuter ose një pajisje që jep informacion ose shërbime për kompjuterët e tjerë në një rrjet. Me programin kompjuterik të duhur, çdo kompjuter i lidhur në rrjet mund të konfigurohet si server. Në shumicën e rasteve, serveri është një kompjuter i fuqishëm, i krijuar të jetë “gjithnjë i disponueshëm”. Një kompjuter mund të verë në funksionim disa shërbime – p.sh. server uebi, server për postën elektronike, server për skedarët, server për printerët </a:t>
            </a:r>
            <a:r>
              <a:rPr lang="sq-AL" dirty="0" err="1" smtClean="0"/>
              <a:t>etj</a:t>
            </a:r>
            <a:r>
              <a:rPr lang="en-US" dirty="0" smtClean="0"/>
              <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realitet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biznesi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shpesh</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kuptim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drejtuar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shërbime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ndryshme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makina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ndryshme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arsye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sigurie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minimizuar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ndikimin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ndonjë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dështimi</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29</a:t>
            </a:fld>
            <a:endParaRPr lang="en-US"/>
          </a:p>
        </p:txBody>
      </p:sp>
    </p:spTree>
    <p:extLst>
      <p:ext uri="{BB962C8B-B14F-4D97-AF65-F5344CB8AC3E}">
        <p14:creationId xmlns:p14="http://schemas.microsoft.com/office/powerpoint/2010/main" val="7390300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altLang="en-US" sz="1200" b="1" dirty="0" smtClean="0"/>
              <a:t>Network Hub</a:t>
            </a:r>
            <a:r>
              <a:rPr lang="en-GB" altLang="en-US" sz="1200" dirty="0" smtClean="0"/>
              <a:t> - </a:t>
            </a:r>
            <a:r>
              <a:rPr lang="sq-AL" altLang="en-US" sz="1200" dirty="0" smtClean="0"/>
              <a:t>ose </a:t>
            </a:r>
            <a:r>
              <a:rPr lang="sq-AL" altLang="en-US" sz="1200" dirty="0" err="1" smtClean="0"/>
              <a:t>përqëndrues</a:t>
            </a:r>
            <a:r>
              <a:rPr lang="sq-AL" altLang="en-US" sz="1200" dirty="0" smtClean="0"/>
              <a:t> është një pajisje për lidhjen e pajisjeve të</a:t>
            </a:r>
            <a:r>
              <a:rPr lang="en-US" altLang="en-US" sz="1200" dirty="0" smtClean="0"/>
              <a:t> </a:t>
            </a:r>
            <a:r>
              <a:rPr lang="en-US" altLang="en-US" sz="1200" dirty="0" err="1" smtClean="0"/>
              <a:t>rrjetit</a:t>
            </a:r>
            <a:r>
              <a:rPr lang="sq-AL" altLang="en-US" sz="1200" dirty="0" smtClean="0"/>
              <a:t> Et</a:t>
            </a:r>
            <a:r>
              <a:rPr lang="en-US" altLang="en-US" sz="1200" dirty="0" smtClean="0"/>
              <a:t>h</a:t>
            </a:r>
            <a:r>
              <a:rPr lang="sq-AL" altLang="en-US" sz="1200" dirty="0" err="1" smtClean="0"/>
              <a:t>ernet</a:t>
            </a:r>
            <a:r>
              <a:rPr lang="sq-AL" altLang="en-US" sz="1200" dirty="0" smtClean="0"/>
              <a:t> me fibra optike ose çifte të ndërlidhura së bashku, duke i kthyer ato në një segment të vetëm të rrjetit</a:t>
            </a:r>
            <a:r>
              <a:rPr lang="en-US" sz="1200" kern="1200" dirty="0" smtClean="0">
                <a:solidFill>
                  <a:schemeClr val="tx1"/>
                </a:solidFill>
                <a:latin typeface="+mn-lt"/>
                <a:ea typeface="+mn-ea"/>
                <a:cs typeface="+mn-cs"/>
              </a:rPr>
              <a:t>. </a:t>
            </a:r>
            <a:r>
              <a:rPr lang="sq-AL" altLang="en-US" sz="1200" dirty="0" err="1" smtClean="0"/>
              <a:t>Hub</a:t>
            </a:r>
            <a:r>
              <a:rPr lang="sq-AL" altLang="en-US" sz="1200" dirty="0" smtClean="0"/>
              <a:t>-et funksionojnë në shtresën fizike (shtresën 1) të modelit OSI, dhe termi “</a:t>
            </a:r>
            <a:r>
              <a:rPr lang="sq-AL" altLang="en-US" sz="1200" dirty="0" err="1" smtClean="0"/>
              <a:t>layer</a:t>
            </a:r>
            <a:r>
              <a:rPr lang="sq-AL" altLang="en-US" sz="1200" dirty="0" smtClean="0"/>
              <a:t> 1 s</a:t>
            </a:r>
            <a:r>
              <a:rPr lang="en-US" altLang="en-US" sz="1200" dirty="0" smtClean="0"/>
              <a:t>w</a:t>
            </a:r>
            <a:r>
              <a:rPr lang="sq-AL" altLang="en-US" sz="1200" dirty="0" err="1" smtClean="0"/>
              <a:t>itch</a:t>
            </a:r>
            <a:r>
              <a:rPr lang="sq-AL" altLang="en-US" sz="1200" dirty="0" smtClean="0"/>
              <a:t>” shpesh përdoret në mënyrë të shkëmbyeshme me termin “</a:t>
            </a:r>
            <a:r>
              <a:rPr lang="sq-AL" altLang="en-US" sz="1200" dirty="0" err="1" smtClean="0"/>
              <a:t>hub</a:t>
            </a:r>
            <a:r>
              <a:rPr lang="sq-AL" altLang="en-US" sz="1200" dirty="0" smtClean="0"/>
              <a:t>”. Pajisja është një lloj repetitori me shumë porta. Net</a:t>
            </a:r>
            <a:r>
              <a:rPr lang="en-US" altLang="en-US" sz="1200" dirty="0" smtClean="0"/>
              <a:t>w</a:t>
            </a:r>
            <a:r>
              <a:rPr lang="sq-AL" altLang="en-US" sz="1200" dirty="0" err="1" smtClean="0"/>
              <a:t>ork</a:t>
            </a:r>
            <a:r>
              <a:rPr lang="sq-AL" altLang="en-US" sz="1200" dirty="0" smtClean="0"/>
              <a:t> </a:t>
            </a:r>
            <a:r>
              <a:rPr lang="sq-AL" altLang="en-US" sz="1200" dirty="0" err="1" smtClean="0"/>
              <a:t>hubs</a:t>
            </a:r>
            <a:r>
              <a:rPr lang="sq-AL" altLang="en-US" sz="1200" dirty="0" smtClean="0"/>
              <a:t> janë gjithashtu përgjegjëse për kalimin e një sinjali bllokimi tek të gjitha portat nëse diktohet një përplasje </a:t>
            </a:r>
            <a:r>
              <a:rPr lang="en-US" altLang="en-US" sz="1200" dirty="0" err="1" smtClean="0"/>
              <a:t>në</a:t>
            </a:r>
            <a:r>
              <a:rPr lang="en-US" altLang="en-US" sz="1200" dirty="0" smtClean="0"/>
              <a:t> </a:t>
            </a:r>
            <a:r>
              <a:rPr lang="sq-AL" altLang="en-US" sz="1200" dirty="0" smtClean="0"/>
              <a:t>trafiku</a:t>
            </a:r>
            <a:r>
              <a:rPr lang="en-US" altLang="en-US" sz="1200" dirty="0" smtClean="0"/>
              <a:t>n</a:t>
            </a:r>
            <a:r>
              <a:rPr lang="sq-AL" altLang="en-US" sz="1200" dirty="0" smtClean="0"/>
              <a:t> </a:t>
            </a:r>
            <a:r>
              <a:rPr lang="en-US" altLang="en-US" sz="1200" dirty="0" smtClean="0"/>
              <a:t>e </a:t>
            </a:r>
            <a:r>
              <a:rPr lang="sq-AL" altLang="en-US" sz="1200" dirty="0" smtClean="0"/>
              <a:t>të dhëna</a:t>
            </a:r>
            <a:r>
              <a:rPr lang="en-US" altLang="en-US" sz="1200" dirty="0" err="1" smtClean="0"/>
              <a:t>ve</a:t>
            </a:r>
            <a:r>
              <a:rPr lang="en-US" sz="1200" kern="120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a:p>
            <a:endParaRPr lang="en-US" dirty="0"/>
          </a:p>
          <a:p>
            <a:pPr algn="just"/>
            <a:r>
              <a:rPr lang="en-US" altLang="en-US" b="1" dirty="0" smtClean="0"/>
              <a:t>Network Switch - </a:t>
            </a:r>
            <a:r>
              <a:rPr lang="sq-AL" altLang="en-US" dirty="0" smtClean="0"/>
              <a:t>është një pajisje për rrjetin kompjuterik që lidh segmentet e rrjetit. Në të kaluarën, ishte më e shpejtë të përdoreshin teknikat e quajtura “</a:t>
            </a:r>
            <a:r>
              <a:rPr lang="sq-AL" altLang="en-US" dirty="0" err="1" smtClean="0"/>
              <a:t>Layer</a:t>
            </a:r>
            <a:r>
              <a:rPr lang="sq-AL" altLang="en-US" dirty="0" smtClean="0"/>
              <a:t> 2” për këtë pajisje, kur vetëm adresat MAC mund të shiheshin tek </a:t>
            </a:r>
            <a:r>
              <a:rPr lang="sq-AL" altLang="en-US" dirty="0" err="1" smtClean="0"/>
              <a:t>content</a:t>
            </a:r>
            <a:r>
              <a:rPr lang="sq-AL" altLang="en-US" dirty="0" smtClean="0"/>
              <a:t> </a:t>
            </a:r>
            <a:r>
              <a:rPr lang="sq-AL" altLang="en-US" dirty="0" err="1" smtClean="0"/>
              <a:t>addressable</a:t>
            </a:r>
            <a:r>
              <a:rPr lang="sq-AL" altLang="en-US" dirty="0" smtClean="0"/>
              <a:t> </a:t>
            </a:r>
            <a:r>
              <a:rPr lang="sq-AL" altLang="en-US" dirty="0" err="1" smtClean="0"/>
              <a:t>memory</a:t>
            </a:r>
            <a:r>
              <a:rPr lang="sq-AL" altLang="en-US" dirty="0" smtClean="0"/>
              <a:t> (CAM). Me ardhjen e memories (TCAM), ishte po aq e shpejtë të kërkoje një adresë IP ose një adresë MAC</a:t>
            </a:r>
            <a:r>
              <a:rPr lang="en-US" sz="1200"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sz="1200" b="1"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a:p>
            <a:r>
              <a:rPr lang="en-GB" altLang="en-US" b="1" dirty="0" err="1" smtClean="0"/>
              <a:t>Ruter</a:t>
            </a:r>
            <a:r>
              <a:rPr lang="en-GB" altLang="en-US" dirty="0" smtClean="0"/>
              <a:t> - </a:t>
            </a:r>
            <a:r>
              <a:rPr lang="sq-AL" altLang="en-US" dirty="0" smtClean="0"/>
              <a:t>është një pajisje që përcakton pikën e radhës së rrjetit tek e cila duhet të përcillet një paketë të dhënash në drejtim të destinacionit të saj. Ajo duhet të lidhet me të paktën 2 rrjete. Ajo është inteligjente dhe funksionon me tabela. Është e vendosur tek porta e hyrjes së rrjetit. Termi “</a:t>
            </a:r>
            <a:r>
              <a:rPr lang="sq-AL" altLang="en-US" dirty="0" err="1" smtClean="0"/>
              <a:t>layer</a:t>
            </a:r>
            <a:r>
              <a:rPr lang="sq-AL" altLang="en-US" dirty="0" smtClean="0"/>
              <a:t> 3 s</a:t>
            </a:r>
            <a:r>
              <a:rPr lang="en-US" altLang="en-US" dirty="0" smtClean="0"/>
              <a:t>w</a:t>
            </a:r>
            <a:r>
              <a:rPr lang="sq-AL" altLang="en-US" dirty="0" err="1" smtClean="0"/>
              <a:t>itch</a:t>
            </a:r>
            <a:r>
              <a:rPr lang="sq-AL" altLang="en-US" dirty="0" smtClean="0"/>
              <a:t>” shpesh përdoret në mënyrë të shkëmbyeshme me termin “r</a:t>
            </a:r>
            <a:r>
              <a:rPr lang="en-US" altLang="en-US" dirty="0" smtClean="0"/>
              <a:t>o</a:t>
            </a:r>
            <a:r>
              <a:rPr lang="sq-AL" altLang="en-US" dirty="0" err="1" smtClean="0"/>
              <a:t>uter</a:t>
            </a:r>
            <a:r>
              <a:rPr lang="sq-AL" altLang="en-US" dirty="0" smtClean="0"/>
              <a:t>”, por një “s</a:t>
            </a:r>
            <a:r>
              <a:rPr lang="en-US" altLang="en-US" dirty="0" smtClean="0"/>
              <a:t>w</a:t>
            </a:r>
            <a:r>
              <a:rPr lang="sq-AL" altLang="en-US" dirty="0" err="1" smtClean="0"/>
              <a:t>itch</a:t>
            </a:r>
            <a:r>
              <a:rPr lang="sq-AL" altLang="en-US" dirty="0" smtClean="0"/>
              <a:t>”</a:t>
            </a:r>
            <a:r>
              <a:rPr lang="en-US" altLang="en-US" dirty="0" smtClean="0"/>
              <a:t> (</a:t>
            </a:r>
            <a:r>
              <a:rPr lang="en-US" altLang="en-US" dirty="0" err="1" smtClean="0"/>
              <a:t>çelës</a:t>
            </a:r>
            <a:r>
              <a:rPr lang="en-US" altLang="en-US" dirty="0" smtClean="0"/>
              <a:t>)</a:t>
            </a:r>
            <a:r>
              <a:rPr lang="sq-AL" altLang="en-US" dirty="0" smtClean="0"/>
              <a:t> në fakt është një term i përgjithshëm pa një përkufizim rigoroz</a:t>
            </a:r>
            <a:r>
              <a:rPr lang="en-US" altLang="en-US" dirty="0" smtClean="0"/>
              <a:t>.</a:t>
            </a:r>
            <a:r>
              <a:rPr lang="en-US" sz="1200"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30</a:t>
            </a:fld>
            <a:endParaRPr lang="en-US"/>
          </a:p>
        </p:txBody>
      </p:sp>
    </p:spTree>
    <p:extLst>
      <p:ext uri="{BB962C8B-B14F-4D97-AF65-F5344CB8AC3E}">
        <p14:creationId xmlns:p14="http://schemas.microsoft.com/office/powerpoint/2010/main" val="21055316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b="1" i="0" kern="1200" dirty="0" err="1" smtClean="0">
                <a:solidFill>
                  <a:schemeClr val="tx1"/>
                </a:solidFill>
                <a:latin typeface="+mn-lt"/>
                <a:ea typeface="+mn-ea"/>
                <a:cs typeface="+mn-cs"/>
              </a:rPr>
              <a:t>Agjenda</a:t>
            </a:r>
            <a:endParaRPr lang="en-GB" sz="1200" kern="1200" dirty="0" smtClean="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altLang="en-US" dirty="0" smtClean="0"/>
              <a:t>Slajdet e axhendës rendisin pjesët e sesionit dhe trajneri duhet t’i shpjegojë ato me radhë sipas nevojës për aspektet specifike që kanë rëndësi për grupe të caktuara të pjesëmarrësve. Trajneri duhet të shpjegojë sesi do të jepen materialet dhe se do të ketë një kohë të caktuar për pyetjet dhe ndërveprimin. Trajneri duhet të theksojë se ky trajnim është hartuar të jetë interaktiv dhe se pjesëmarrësit duhet të marrin pjesë aktive gjatë gjithë tij. Trajneri duhet të shpjegojë nëse ka vlerësim dhe se çfarë forme ka ai, duke përfshirë detajet e ndonjë note që mund të aplikohet. (për këtë program pilot, nuk është përfshirë asnjë vlerësim).</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a:t>
            </a:fld>
            <a:endParaRPr lang="en-US"/>
          </a:p>
        </p:txBody>
      </p:sp>
    </p:spTree>
    <p:extLst>
      <p:ext uri="{BB962C8B-B14F-4D97-AF65-F5344CB8AC3E}">
        <p14:creationId xmlns:p14="http://schemas.microsoft.com/office/powerpoint/2010/main" val="2307115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3D272464-C3EF-42DD-B0CA-77E38CFC4EE6}" type="slidenum">
              <a:rPr lang="en-GB" smtClean="0"/>
              <a:pPr/>
              <a:t>31</a:t>
            </a:fld>
            <a:endParaRPr lang="en-GB" smtClean="0"/>
          </a:p>
        </p:txBody>
      </p:sp>
      <p:sp>
        <p:nvSpPr>
          <p:cNvPr id="125955" name="Rectangle 2"/>
          <p:cNvSpPr>
            <a:spLocks noGrp="1" noRot="1" noChangeAspect="1" noChangeArrowheads="1" noTextEdit="1"/>
          </p:cNvSpPr>
          <p:nvPr>
            <p:ph type="sldImg"/>
          </p:nvPr>
        </p:nvSpPr>
        <p:spPr>
          <a:xfrm>
            <a:off x="1144588" y="685800"/>
            <a:ext cx="4570412" cy="3427413"/>
          </a:xfrm>
          <a:ln/>
        </p:spPr>
      </p:sp>
      <p:sp>
        <p:nvSpPr>
          <p:cNvPr id="125956" name="Rectangle 3"/>
          <p:cNvSpPr>
            <a:spLocks noGrp="1" noChangeArrowheads="1"/>
          </p:cNvSpPr>
          <p:nvPr>
            <p:ph type="body" idx="1"/>
          </p:nvPr>
        </p:nvSpPr>
        <p:spPr>
          <a:xfrm>
            <a:off x="687389" y="4341814"/>
            <a:ext cx="5483225" cy="4116387"/>
          </a:xfrm>
          <a:noFill/>
          <a:ln/>
        </p:spPr>
        <p:txBody>
          <a:bodyPr/>
          <a:lstStyle/>
          <a:p>
            <a:r>
              <a:rPr lang="en-GB" sz="1200" b="1" kern="1200" dirty="0" smtClean="0">
                <a:solidFill>
                  <a:schemeClr val="tx1"/>
                </a:solidFill>
                <a:latin typeface="+mn-lt"/>
                <a:ea typeface="+mn-ea"/>
                <a:cs typeface="+mn-cs"/>
              </a:rPr>
              <a:t>Bandwidth</a:t>
            </a:r>
            <a:r>
              <a:rPr lang="en-GB" sz="1200" kern="1200" dirty="0" smtClean="0">
                <a:solidFill>
                  <a:schemeClr val="tx1"/>
                </a:solidFill>
                <a:latin typeface="+mn-lt"/>
                <a:ea typeface="+mn-ea"/>
                <a:cs typeface="+mn-cs"/>
              </a:rPr>
              <a:t> – </a:t>
            </a:r>
            <a:r>
              <a:rPr lang="sq-AL" altLang="en-US" dirty="0" smtClean="0"/>
              <a:t>është sasia e informacionit që mund të transportohet nëpërmjet një linje telefoni, linje me kabull, transmetim satelitor, dhe të tjera. Sa më e madhe të jetë gjerësia e valës, aq më e madhe shpejtësia e lidhjes dhe po aq shumë eksperienca jote me Internetin i afrohet shkarkimit të menjëhershëm të </a:t>
            </a:r>
            <a:r>
              <a:rPr lang="sq-AL" altLang="en-US" dirty="0" err="1" smtClean="0"/>
              <a:t>të</a:t>
            </a:r>
            <a:r>
              <a:rPr lang="sq-AL" altLang="en-US" dirty="0" smtClean="0"/>
              <a:t> dhënave, apo një përvoje si me një Televizor</a:t>
            </a:r>
            <a:r>
              <a:rPr lang="en-GB" sz="1200" kern="1200" dirty="0" smtClean="0">
                <a:solidFill>
                  <a:schemeClr val="tx1"/>
                </a:solidFill>
                <a:latin typeface="+mn-lt"/>
                <a:ea typeface="+mn-ea"/>
                <a:cs typeface="+mn-cs"/>
              </a:rPr>
              <a:t>.</a:t>
            </a:r>
          </a:p>
          <a:p>
            <a:pPr eaLnBrk="1" hangingPunct="1"/>
            <a:endParaRPr lang="en-US" dirty="0" smtClean="0"/>
          </a:p>
        </p:txBody>
      </p:sp>
    </p:spTree>
    <p:extLst>
      <p:ext uri="{BB962C8B-B14F-4D97-AF65-F5344CB8AC3E}">
        <p14:creationId xmlns:p14="http://schemas.microsoft.com/office/powerpoint/2010/main" val="5718199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smtClean="0"/>
              <a:t>Ky</a:t>
            </a:r>
            <a:r>
              <a:rPr lang="en-US" dirty="0" smtClean="0"/>
              <a:t> slajd </a:t>
            </a:r>
            <a:r>
              <a:rPr lang="en-US" dirty="0" err="1" smtClean="0"/>
              <a:t>mund</a:t>
            </a:r>
            <a:r>
              <a:rPr lang="en-US" dirty="0" smtClean="0"/>
              <a:t> </a:t>
            </a:r>
            <a:r>
              <a:rPr lang="en-US" dirty="0" err="1" smtClean="0"/>
              <a:t>të</a:t>
            </a:r>
            <a:r>
              <a:rPr lang="en-US" dirty="0" smtClean="0"/>
              <a:t> </a:t>
            </a:r>
            <a:r>
              <a:rPr lang="en-US" dirty="0" err="1" smtClean="0"/>
              <a:t>përdoret</a:t>
            </a:r>
            <a:r>
              <a:rPr lang="en-US" dirty="0" smtClean="0"/>
              <a:t> </a:t>
            </a:r>
            <a:r>
              <a:rPr lang="en-US" dirty="0" err="1" smtClean="0"/>
              <a:t>për</a:t>
            </a:r>
            <a:r>
              <a:rPr lang="en-US" dirty="0" smtClean="0"/>
              <a:t> </a:t>
            </a:r>
            <a:r>
              <a:rPr lang="en-US" dirty="0" err="1" smtClean="0"/>
              <a:t>t'i</a:t>
            </a:r>
            <a:r>
              <a:rPr lang="en-US" dirty="0" smtClean="0"/>
              <a:t> </a:t>
            </a:r>
            <a:r>
              <a:rPr lang="en-US" dirty="0" err="1" smtClean="0"/>
              <a:t>dhënë</a:t>
            </a:r>
            <a:r>
              <a:rPr lang="en-US" dirty="0" smtClean="0"/>
              <a:t> </a:t>
            </a:r>
            <a:r>
              <a:rPr lang="en-US" dirty="0" err="1" smtClean="0"/>
              <a:t>pjesëmarrësve</a:t>
            </a:r>
            <a:r>
              <a:rPr lang="en-US" dirty="0" smtClean="0"/>
              <a:t> </a:t>
            </a:r>
            <a:r>
              <a:rPr lang="en-US" dirty="0" err="1" smtClean="0"/>
              <a:t>një</a:t>
            </a:r>
            <a:r>
              <a:rPr lang="en-US" dirty="0" smtClean="0"/>
              <a:t> </a:t>
            </a:r>
            <a:r>
              <a:rPr lang="en-US" dirty="0" err="1" smtClean="0"/>
              <a:t>pasqyrë</a:t>
            </a:r>
            <a:r>
              <a:rPr lang="en-US" dirty="0" smtClean="0"/>
              <a:t> </a:t>
            </a:r>
            <a:r>
              <a:rPr lang="en-US" dirty="0" err="1" smtClean="0"/>
              <a:t>mbi</a:t>
            </a:r>
            <a:r>
              <a:rPr lang="en-US" dirty="0" smtClean="0"/>
              <a:t>:</a:t>
            </a:r>
          </a:p>
          <a:p>
            <a:pPr marL="228600" indent="-228600" algn="just">
              <a:buFont typeface="+mj-lt"/>
              <a:buAutoNum type="alphaLcParenR"/>
            </a:pPr>
            <a:r>
              <a:rPr lang="en-US" dirty="0" err="1" smtClean="0"/>
              <a:t>cilat</a:t>
            </a:r>
            <a:r>
              <a:rPr lang="en-US" dirty="0" smtClean="0"/>
              <a:t> </a:t>
            </a:r>
            <a:r>
              <a:rPr lang="en-US" dirty="0" err="1" smtClean="0"/>
              <a:t>pajisje</a:t>
            </a:r>
            <a:r>
              <a:rPr lang="en-US" dirty="0" smtClean="0"/>
              <a:t> </a:t>
            </a:r>
            <a:r>
              <a:rPr lang="en-US" dirty="0" err="1" smtClean="0"/>
              <a:t>mund</a:t>
            </a:r>
            <a:r>
              <a:rPr lang="en-US" dirty="0" smtClean="0"/>
              <a:t> </a:t>
            </a:r>
            <a:r>
              <a:rPr lang="en-US" dirty="0" err="1" smtClean="0"/>
              <a:t>të</a:t>
            </a:r>
            <a:r>
              <a:rPr lang="en-US" dirty="0" smtClean="0"/>
              <a:t> </a:t>
            </a:r>
            <a:r>
              <a:rPr lang="en-US" dirty="0" err="1" smtClean="0"/>
              <a:t>lidhen</a:t>
            </a:r>
            <a:r>
              <a:rPr lang="en-US" dirty="0" smtClean="0"/>
              <a:t> me </a:t>
            </a:r>
            <a:r>
              <a:rPr lang="en-US" dirty="0" err="1" smtClean="0"/>
              <a:t>një</a:t>
            </a:r>
            <a:r>
              <a:rPr lang="en-US" dirty="0" smtClean="0"/>
              <a:t> </a:t>
            </a:r>
            <a:r>
              <a:rPr lang="en-US" dirty="0" err="1" smtClean="0"/>
              <a:t>rrjet</a:t>
            </a:r>
            <a:endParaRPr lang="en-US" dirty="0" smtClean="0"/>
          </a:p>
          <a:p>
            <a:pPr marL="228600" indent="-228600" algn="just">
              <a:buFont typeface="+mj-lt"/>
              <a:buAutoNum type="alphaLcParenR"/>
            </a:pPr>
            <a:r>
              <a:rPr lang="en-US" dirty="0" smtClean="0"/>
              <a:t>se </a:t>
            </a:r>
            <a:r>
              <a:rPr lang="en-US" dirty="0" err="1" smtClean="0"/>
              <a:t>si</a:t>
            </a:r>
            <a:r>
              <a:rPr lang="en-US" dirty="0" smtClean="0"/>
              <a:t> </a:t>
            </a:r>
            <a:r>
              <a:rPr lang="en-US" dirty="0" err="1" smtClean="0"/>
              <a:t>pajisjet</a:t>
            </a:r>
            <a:r>
              <a:rPr lang="en-US" dirty="0" smtClean="0"/>
              <a:t> </a:t>
            </a:r>
            <a:r>
              <a:rPr lang="en-US" dirty="0" err="1" smtClean="0"/>
              <a:t>janë</a:t>
            </a:r>
            <a:r>
              <a:rPr lang="en-US" dirty="0" smtClean="0"/>
              <a:t> </a:t>
            </a:r>
            <a:r>
              <a:rPr lang="en-US" dirty="0" err="1" smtClean="0"/>
              <a:t>të</a:t>
            </a:r>
            <a:r>
              <a:rPr lang="en-US" dirty="0" smtClean="0"/>
              <a:t> </a:t>
            </a:r>
            <a:r>
              <a:rPr lang="en-US" dirty="0" err="1" smtClean="0"/>
              <a:t>lidhura</a:t>
            </a:r>
            <a:r>
              <a:rPr lang="en-US" dirty="0" smtClean="0"/>
              <a:t> </a:t>
            </a:r>
            <a:r>
              <a:rPr lang="en-US" dirty="0" err="1" smtClean="0"/>
              <a:t>së</a:t>
            </a:r>
            <a:r>
              <a:rPr lang="en-US" dirty="0" smtClean="0"/>
              <a:t> </a:t>
            </a:r>
            <a:r>
              <a:rPr lang="en-US" dirty="0" err="1" smtClean="0"/>
              <a:t>bashku</a:t>
            </a:r>
            <a:r>
              <a:rPr lang="en-US" dirty="0" smtClean="0"/>
              <a:t> (</a:t>
            </a:r>
            <a:r>
              <a:rPr lang="en-US" dirty="0" err="1" smtClean="0"/>
              <a:t>çelës</a:t>
            </a:r>
            <a:r>
              <a:rPr lang="en-US" dirty="0" smtClean="0"/>
              <a:t>)</a:t>
            </a:r>
          </a:p>
          <a:p>
            <a:pPr marL="228600" indent="-228600" algn="just">
              <a:buFont typeface="+mj-lt"/>
              <a:buAutoNum type="alphaLcParenR"/>
            </a:pPr>
            <a:r>
              <a:rPr lang="en-US" dirty="0" smtClean="0"/>
              <a:t>Se </a:t>
            </a:r>
            <a:r>
              <a:rPr lang="en-US" dirty="0" err="1" smtClean="0"/>
              <a:t>si</a:t>
            </a:r>
            <a:r>
              <a:rPr lang="en-US" dirty="0" smtClean="0"/>
              <a:t> </a:t>
            </a:r>
            <a:r>
              <a:rPr lang="en-US" dirty="0" err="1" smtClean="0"/>
              <a:t>ruteri</a:t>
            </a:r>
            <a:r>
              <a:rPr lang="en-US" dirty="0" smtClean="0"/>
              <a:t> </a:t>
            </a:r>
            <a:r>
              <a:rPr lang="en-US" dirty="0" err="1" smtClean="0"/>
              <a:t>lidh</a:t>
            </a:r>
            <a:r>
              <a:rPr lang="en-US" dirty="0" smtClean="0"/>
              <a:t> </a:t>
            </a:r>
            <a:r>
              <a:rPr lang="en-US" dirty="0" err="1" smtClean="0"/>
              <a:t>rrjetin</a:t>
            </a:r>
            <a:r>
              <a:rPr lang="en-US" dirty="0" smtClean="0"/>
              <a:t> </a:t>
            </a:r>
            <a:r>
              <a:rPr lang="en-US" dirty="0" err="1" smtClean="0"/>
              <a:t>lokal</a:t>
            </a:r>
            <a:r>
              <a:rPr lang="en-US" dirty="0" smtClean="0"/>
              <a:t> </a:t>
            </a:r>
            <a:r>
              <a:rPr lang="en-US" dirty="0" err="1" smtClean="0"/>
              <a:t>në</a:t>
            </a:r>
            <a:r>
              <a:rPr lang="en-US" dirty="0" smtClean="0"/>
              <a:t> internet</a:t>
            </a:r>
          </a:p>
          <a:p>
            <a:pPr algn="just"/>
            <a:endParaRPr lang="en-US" dirty="0" smtClean="0"/>
          </a:p>
          <a:p>
            <a:pPr algn="just"/>
            <a:r>
              <a:rPr lang="en-US" dirty="0" smtClean="0"/>
              <a:t>Ai </a:t>
            </a:r>
            <a:r>
              <a:rPr lang="en-US" dirty="0" err="1" smtClean="0"/>
              <a:t>gjithashtu</a:t>
            </a:r>
            <a:r>
              <a:rPr lang="en-US" dirty="0" smtClean="0"/>
              <a:t> </a:t>
            </a:r>
            <a:r>
              <a:rPr lang="en-US" dirty="0" err="1" smtClean="0"/>
              <a:t>mund</a:t>
            </a:r>
            <a:r>
              <a:rPr lang="en-US" dirty="0" smtClean="0"/>
              <a:t> </a:t>
            </a:r>
            <a:r>
              <a:rPr lang="en-US" dirty="0" err="1" smtClean="0"/>
              <a:t>të</a:t>
            </a:r>
            <a:r>
              <a:rPr lang="en-US" dirty="0" smtClean="0"/>
              <a:t> </a:t>
            </a:r>
            <a:r>
              <a:rPr lang="en-US" dirty="0" err="1" smtClean="0"/>
              <a:t>përdoret</a:t>
            </a:r>
            <a:r>
              <a:rPr lang="en-US" dirty="0" smtClean="0"/>
              <a:t> </a:t>
            </a:r>
            <a:r>
              <a:rPr lang="en-US" dirty="0" err="1" smtClean="0"/>
              <a:t>nga</a:t>
            </a:r>
            <a:r>
              <a:rPr lang="en-US" dirty="0" smtClean="0"/>
              <a:t> </a:t>
            </a:r>
            <a:r>
              <a:rPr lang="en-US" dirty="0" err="1" smtClean="0"/>
              <a:t>trajnuesi</a:t>
            </a:r>
            <a:r>
              <a:rPr lang="en-US" dirty="0" smtClean="0"/>
              <a:t> </a:t>
            </a:r>
            <a:r>
              <a:rPr lang="en-US" dirty="0" err="1" smtClean="0"/>
              <a:t>për</a:t>
            </a:r>
            <a:r>
              <a:rPr lang="en-US" dirty="0" smtClean="0"/>
              <a:t> </a:t>
            </a:r>
            <a:r>
              <a:rPr lang="en-US" dirty="0" err="1" smtClean="0"/>
              <a:t>të</a:t>
            </a:r>
            <a:r>
              <a:rPr lang="en-US" dirty="0" smtClean="0"/>
              <a:t> </a:t>
            </a:r>
            <a:r>
              <a:rPr lang="en-US" dirty="0" err="1" smtClean="0"/>
              <a:t>shpjeguar</a:t>
            </a:r>
            <a:r>
              <a:rPr lang="en-US" dirty="0" smtClean="0"/>
              <a:t> </a:t>
            </a:r>
            <a:r>
              <a:rPr lang="en-US" dirty="0" err="1" smtClean="0"/>
              <a:t>rrjedhën</a:t>
            </a:r>
            <a:r>
              <a:rPr lang="en-US" dirty="0" smtClean="0"/>
              <a:t> e </a:t>
            </a:r>
            <a:r>
              <a:rPr lang="en-US" dirty="0" err="1" smtClean="0"/>
              <a:t>të</a:t>
            </a:r>
            <a:r>
              <a:rPr lang="en-US" dirty="0" smtClean="0"/>
              <a:t> </a:t>
            </a:r>
            <a:r>
              <a:rPr lang="en-US" dirty="0" err="1" smtClean="0"/>
              <a:t>dhënave</a:t>
            </a:r>
            <a:r>
              <a:rPr lang="en-US" dirty="0" smtClean="0"/>
              <a:t> </a:t>
            </a:r>
            <a:r>
              <a:rPr lang="en-US" dirty="0" err="1" smtClean="0"/>
              <a:t>kur</a:t>
            </a:r>
            <a:r>
              <a:rPr lang="en-US" dirty="0" smtClean="0"/>
              <a:t> </a:t>
            </a:r>
            <a:r>
              <a:rPr lang="en-US" dirty="0" err="1" smtClean="0"/>
              <a:t>kompjuteri</a:t>
            </a:r>
            <a:r>
              <a:rPr lang="en-US" dirty="0" smtClean="0"/>
              <a:t> </a:t>
            </a:r>
            <a:r>
              <a:rPr lang="en-US" dirty="0" err="1" smtClean="0"/>
              <a:t>i</a:t>
            </a:r>
            <a:r>
              <a:rPr lang="en-US" dirty="0" smtClean="0"/>
              <a:t> </a:t>
            </a:r>
            <a:r>
              <a:rPr lang="en-US" dirty="0" err="1" smtClean="0"/>
              <a:t>një</a:t>
            </a:r>
            <a:r>
              <a:rPr lang="en-US" dirty="0" smtClean="0"/>
              <a:t> </a:t>
            </a:r>
            <a:r>
              <a:rPr lang="en-US" dirty="0" err="1" smtClean="0"/>
              <a:t>klienti</a:t>
            </a:r>
            <a:r>
              <a:rPr lang="en-US" dirty="0" smtClean="0"/>
              <a:t> </a:t>
            </a:r>
            <a:r>
              <a:rPr lang="en-US" dirty="0" err="1" smtClean="0"/>
              <a:t>nga</a:t>
            </a:r>
            <a:r>
              <a:rPr lang="en-US" dirty="0" smtClean="0"/>
              <a:t> </a:t>
            </a:r>
            <a:r>
              <a:rPr lang="en-US" dirty="0" err="1" smtClean="0"/>
              <a:t>një</a:t>
            </a:r>
            <a:r>
              <a:rPr lang="en-US" dirty="0" smtClean="0"/>
              <a:t> </a:t>
            </a:r>
            <a:r>
              <a:rPr lang="en-US" dirty="0" err="1" smtClean="0"/>
              <a:t>rrjet</a:t>
            </a:r>
            <a:r>
              <a:rPr lang="en-US" dirty="0" smtClean="0"/>
              <a:t> </a:t>
            </a:r>
            <a:r>
              <a:rPr lang="en-US" dirty="0" err="1" smtClean="0"/>
              <a:t>lokal</a:t>
            </a:r>
            <a:r>
              <a:rPr lang="en-US" dirty="0" smtClean="0"/>
              <a:t> </a:t>
            </a:r>
            <a:r>
              <a:rPr lang="en-US" dirty="0" err="1" smtClean="0"/>
              <a:t>dërgon</a:t>
            </a:r>
            <a:r>
              <a:rPr lang="en-US" dirty="0" smtClean="0"/>
              <a:t> </a:t>
            </a:r>
            <a:r>
              <a:rPr lang="en-US" dirty="0" err="1" smtClean="0"/>
              <a:t>një</a:t>
            </a:r>
            <a:r>
              <a:rPr lang="en-US" dirty="0" smtClean="0"/>
              <a:t> </a:t>
            </a:r>
            <a:r>
              <a:rPr lang="en-US" dirty="0" err="1" smtClean="0"/>
              <a:t>kërkesë</a:t>
            </a:r>
            <a:r>
              <a:rPr lang="en-US" dirty="0" smtClean="0"/>
              <a:t> </a:t>
            </a:r>
            <a:r>
              <a:rPr lang="en-US" dirty="0" err="1" smtClean="0"/>
              <a:t>tek</a:t>
            </a:r>
            <a:r>
              <a:rPr lang="en-US" baseline="0" dirty="0" smtClean="0"/>
              <a:t> </a:t>
            </a:r>
            <a:r>
              <a:rPr lang="en-US" dirty="0" err="1" smtClean="0"/>
              <a:t>çelësi</a:t>
            </a:r>
            <a:r>
              <a:rPr lang="en-US" dirty="0" smtClean="0"/>
              <a:t>, </a:t>
            </a:r>
            <a:r>
              <a:rPr lang="en-US" dirty="0" err="1" smtClean="0"/>
              <a:t>i</a:t>
            </a:r>
            <a:r>
              <a:rPr lang="en-US" dirty="0" smtClean="0"/>
              <a:t> </a:t>
            </a:r>
            <a:r>
              <a:rPr lang="en-US" dirty="0" err="1" smtClean="0"/>
              <a:t>cili</a:t>
            </a:r>
            <a:r>
              <a:rPr lang="en-US" dirty="0" smtClean="0"/>
              <a:t> e </a:t>
            </a:r>
            <a:r>
              <a:rPr lang="en-US" dirty="0" err="1" smtClean="0"/>
              <a:t>përcjell</a:t>
            </a:r>
            <a:r>
              <a:rPr lang="en-US" dirty="0" smtClean="0"/>
              <a:t> </a:t>
            </a:r>
            <a:r>
              <a:rPr lang="en-US" dirty="0" err="1" smtClean="0"/>
              <a:t>atë</a:t>
            </a:r>
            <a:r>
              <a:rPr lang="en-US" dirty="0" smtClean="0"/>
              <a:t> </a:t>
            </a:r>
            <a:r>
              <a:rPr lang="en-US" dirty="0" err="1" smtClean="0"/>
              <a:t>tek</a:t>
            </a:r>
            <a:r>
              <a:rPr lang="en-US" dirty="0" smtClean="0"/>
              <a:t> </a:t>
            </a:r>
            <a:r>
              <a:rPr lang="en-US" dirty="0" err="1" smtClean="0"/>
              <a:t>ruteri</a:t>
            </a:r>
            <a:r>
              <a:rPr lang="en-US" dirty="0" smtClean="0"/>
              <a:t>, </a:t>
            </a:r>
            <a:r>
              <a:rPr lang="en-US" dirty="0" err="1" smtClean="0"/>
              <a:t>i</a:t>
            </a:r>
            <a:r>
              <a:rPr lang="en-US" dirty="0" smtClean="0"/>
              <a:t> </a:t>
            </a:r>
            <a:r>
              <a:rPr lang="en-US" dirty="0" err="1" smtClean="0"/>
              <a:t>cili</a:t>
            </a:r>
            <a:r>
              <a:rPr lang="en-US" dirty="0" smtClean="0"/>
              <a:t> </a:t>
            </a:r>
            <a:r>
              <a:rPr lang="en-US" dirty="0" err="1" smtClean="0"/>
              <a:t>pastaj</a:t>
            </a:r>
            <a:r>
              <a:rPr lang="en-US" dirty="0" smtClean="0"/>
              <a:t> e </a:t>
            </a:r>
            <a:r>
              <a:rPr lang="en-US" dirty="0" err="1" smtClean="0"/>
              <a:t>përcjell</a:t>
            </a:r>
            <a:r>
              <a:rPr lang="en-US" dirty="0" smtClean="0"/>
              <a:t> </a:t>
            </a:r>
            <a:r>
              <a:rPr lang="en-US" dirty="0" err="1" smtClean="0"/>
              <a:t>atë</a:t>
            </a:r>
            <a:r>
              <a:rPr lang="en-US" dirty="0" smtClean="0"/>
              <a:t> </a:t>
            </a:r>
            <a:r>
              <a:rPr lang="en-US" dirty="0" err="1" smtClean="0"/>
              <a:t>në</a:t>
            </a:r>
            <a:r>
              <a:rPr lang="en-US" dirty="0" smtClean="0"/>
              <a:t> </a:t>
            </a:r>
            <a:r>
              <a:rPr lang="en-US" dirty="0" err="1" smtClean="0"/>
              <a:t>një</a:t>
            </a:r>
            <a:r>
              <a:rPr lang="en-US" dirty="0" smtClean="0"/>
              <a:t> server </a:t>
            </a:r>
            <a:r>
              <a:rPr lang="en-US" dirty="0" err="1" smtClean="0"/>
              <a:t>në</a:t>
            </a:r>
            <a:r>
              <a:rPr lang="en-US" dirty="0" smtClean="0"/>
              <a:t> internet</a:t>
            </a:r>
            <a:r>
              <a:rPr lang="en-US" baseline="0" dirty="0" smtClean="0"/>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32</a:t>
            </a:fld>
            <a:endParaRPr lang="en-US"/>
          </a:p>
        </p:txBody>
      </p:sp>
    </p:spTree>
    <p:extLst>
      <p:ext uri="{BB962C8B-B14F-4D97-AF65-F5344CB8AC3E}">
        <p14:creationId xmlns:p14="http://schemas.microsoft.com/office/powerpoint/2010/main" val="3657337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Interneti mund të mendohet si infrastruktura në të cilën mund të funksionojnë programe të ndryshme në të njëjtën kohë. Nëse ndonjë pjesë e Internetit funksionon keq ose prishet, komunikimi prapëseprapë mund të vazhdojë. Askush nuk e ka në pronësi Internetin – asnjë organizatë, asnjë korporatë, asnjë qeveri. Ai është i vetë</a:t>
            </a:r>
            <a:r>
              <a:rPr lang="en-US" altLang="en-US" dirty="0" smtClean="0"/>
              <a:t>-</a:t>
            </a:r>
            <a:r>
              <a:rPr lang="sq-AL" altLang="en-US" dirty="0" err="1" smtClean="0"/>
              <a:t>regullueshëm</a:t>
            </a:r>
            <a:r>
              <a:rPr lang="sq-AL" altLang="en-US" dirty="0" smtClean="0"/>
              <a:t> përgjithësisht. Përdor të njëjtën teknologji për lidhje.</a:t>
            </a:r>
            <a:endParaRPr lang="en-US" altLang="en-US" dirty="0" smtClean="0"/>
          </a:p>
          <a:p>
            <a:pPr algn="just" eaLnBrk="1" hangingPunct="1">
              <a:spcBef>
                <a:spcPct val="0"/>
              </a:spcBef>
            </a:pPr>
            <a:r>
              <a:rPr lang="sq-AL" altLang="en-US" dirty="0" smtClean="0"/>
              <a:t> </a:t>
            </a:r>
            <a:endParaRPr lang="en-US" altLang="en-US" dirty="0" smtClean="0"/>
          </a:p>
          <a:p>
            <a:pPr algn="just" eaLnBrk="1" hangingPunct="1">
              <a:spcBef>
                <a:spcPct val="0"/>
              </a:spcBef>
            </a:pPr>
            <a:r>
              <a:rPr lang="sq-AL" altLang="en-US" dirty="0" smtClean="0"/>
              <a:t>Shumica e rrjeteve moderne të </a:t>
            </a:r>
            <a:r>
              <a:rPr lang="sq-AL" altLang="en-US" dirty="0" err="1" smtClean="0"/>
              <a:t>të</a:t>
            </a:r>
            <a:r>
              <a:rPr lang="sq-AL" altLang="en-US" dirty="0" smtClean="0"/>
              <a:t> dhënave, si Interneti, përshkruhen si “</a:t>
            </a:r>
            <a:r>
              <a:rPr lang="sq-AL" altLang="en-US" dirty="0" err="1" smtClean="0"/>
              <a:t>connectionless</a:t>
            </a:r>
            <a:r>
              <a:rPr lang="sq-AL" altLang="en-US" dirty="0" smtClean="0"/>
              <a:t>” or “</a:t>
            </a:r>
            <a:r>
              <a:rPr lang="sq-AL" altLang="en-US" dirty="0" err="1" smtClean="0"/>
              <a:t>packet</a:t>
            </a:r>
            <a:r>
              <a:rPr lang="sq-AL" altLang="en-US" dirty="0" smtClean="0"/>
              <a:t> s</a:t>
            </a:r>
            <a:r>
              <a:rPr lang="en-US" altLang="en-US" dirty="0" smtClean="0"/>
              <a:t>w</a:t>
            </a:r>
            <a:r>
              <a:rPr lang="sq-AL" altLang="en-US" dirty="0" err="1" smtClean="0"/>
              <a:t>itched</a:t>
            </a:r>
            <a:r>
              <a:rPr lang="sq-AL" altLang="en-US" dirty="0" smtClean="0"/>
              <a:t>”. Trafiku është i ndarë në paketa të vogla të dhënash, të cilat kalojnë nga dërguesi tek marrësi. Ato nuk ndjekin të gjitha të njëjtën rrugë dhe bashkohen bashkë përsëri kur mbërrijnë në destinacion</a:t>
            </a:r>
            <a:r>
              <a:rPr lang="en-GB" altLang="en-US" dirty="0" smtClean="0"/>
              <a:t>.</a:t>
            </a:r>
          </a:p>
          <a:p>
            <a:pPr algn="just" eaLnBrk="1" hangingPunct="1">
              <a:spcBef>
                <a:spcPct val="0"/>
              </a:spcBef>
            </a:pPr>
            <a:r>
              <a:rPr lang="en-GB" altLang="en-US" dirty="0" smtClean="0"/>
              <a:t> </a:t>
            </a:r>
          </a:p>
          <a:p>
            <a:pPr algn="just" eaLnBrk="1" hangingPunct="1">
              <a:spcBef>
                <a:spcPct val="0"/>
              </a:spcBef>
            </a:pPr>
            <a:r>
              <a:rPr lang="sq-AL" altLang="en-US" dirty="0" smtClean="0"/>
              <a:t>Shumica e njerëzve lidhen me Internetin nëpërmjet një </a:t>
            </a:r>
            <a:r>
              <a:rPr lang="en-US" altLang="en-US" dirty="0" err="1" smtClean="0"/>
              <a:t>Dhënësi</a:t>
            </a:r>
            <a:r>
              <a:rPr lang="en-US" altLang="en-US" dirty="0" smtClean="0"/>
              <a:t> </a:t>
            </a:r>
            <a:r>
              <a:rPr lang="en-US" altLang="en-US" dirty="0" err="1" smtClean="0"/>
              <a:t>të</a:t>
            </a:r>
            <a:r>
              <a:rPr lang="en-US" altLang="en-US" dirty="0" smtClean="0"/>
              <a:t> </a:t>
            </a:r>
            <a:r>
              <a:rPr lang="en-US" altLang="en-US" dirty="0" err="1" smtClean="0"/>
              <a:t>Shërbimeve</a:t>
            </a:r>
            <a:r>
              <a:rPr lang="en-US" altLang="en-US" dirty="0" smtClean="0"/>
              <a:t> </a:t>
            </a:r>
            <a:r>
              <a:rPr lang="en-US" altLang="en-US" dirty="0" err="1" smtClean="0"/>
              <a:t>të</a:t>
            </a:r>
            <a:r>
              <a:rPr lang="en-US" altLang="en-US" dirty="0" smtClean="0"/>
              <a:t> </a:t>
            </a:r>
            <a:r>
              <a:rPr lang="en-US" altLang="en-US" dirty="0" err="1" smtClean="0"/>
              <a:t>Internetit</a:t>
            </a:r>
            <a:r>
              <a:rPr lang="en-US" altLang="en-US" baseline="0" dirty="0" smtClean="0"/>
              <a:t> </a:t>
            </a:r>
            <a:r>
              <a:rPr lang="sq-AL" altLang="en-US" dirty="0" smtClean="0"/>
              <a:t>(ISP). Këto janë organizata komerciale që marrin me qira hapësirën kibernetike. Ato mbajnë të dhëna...por përsa kohë? Ka çështje kombëtare dhe ndërkombëtare të jetës private dhe mbrojtjes së të dhënave ligjore që mund të ndikojnë faktin sesa duhet të ruhen të dhënat nga ISP-të. Sigurisht kjo ka një impakt mbi aftësinë e autoriteteve të drejtësisë penale për të siguruar provat nga këto burime. Lidhja zakonisht bëhet me një nga metodat e mëposhtme: </a:t>
            </a:r>
            <a:r>
              <a:rPr lang="sq-AL" altLang="en-US" dirty="0" err="1" smtClean="0"/>
              <a:t>Dial-up</a:t>
            </a:r>
            <a:r>
              <a:rPr lang="sq-AL" altLang="en-US" dirty="0" smtClean="0"/>
              <a:t>, </a:t>
            </a:r>
            <a:r>
              <a:rPr lang="sq-AL" altLang="en-US" dirty="0" err="1" smtClean="0"/>
              <a:t>Broadband</a:t>
            </a:r>
            <a:r>
              <a:rPr lang="sq-AL" altLang="en-US" dirty="0" smtClean="0"/>
              <a:t> (ADSL), ISDN, me kabull, </a:t>
            </a:r>
            <a:r>
              <a:rPr lang="en-US" altLang="en-US" dirty="0" smtClean="0"/>
              <a:t>pa</a:t>
            </a:r>
            <a:r>
              <a:rPr lang="en-US" altLang="en-US" baseline="0" dirty="0" smtClean="0"/>
              <a:t> </a:t>
            </a:r>
            <a:r>
              <a:rPr lang="en-US" altLang="en-US" baseline="0" dirty="0" err="1" smtClean="0"/>
              <a:t>tel</a:t>
            </a:r>
            <a:r>
              <a:rPr lang="en-US" altLang="en-US" baseline="0" dirty="0" smtClean="0"/>
              <a:t> </a:t>
            </a:r>
            <a:r>
              <a:rPr lang="sq-AL" altLang="en-US" dirty="0" smtClean="0"/>
              <a:t>ose me lidhje satelitore</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33</a:t>
            </a:fld>
            <a:endParaRPr lang="en-US"/>
          </a:p>
        </p:txBody>
      </p:sp>
    </p:spTree>
    <p:extLst>
      <p:ext uri="{BB962C8B-B14F-4D97-AF65-F5344CB8AC3E}">
        <p14:creationId xmlns:p14="http://schemas.microsoft.com/office/powerpoint/2010/main" val="12915924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altLang="en-US" dirty="0" smtClean="0"/>
              <a:t>Një burim i shkëlqyer për shpjegimin e Internetit është një film i titulluar “</a:t>
            </a:r>
            <a:r>
              <a:rPr lang="en-US" altLang="en-US" dirty="0" smtClean="0"/>
              <a:t>W</a:t>
            </a:r>
            <a:r>
              <a:rPr lang="sq-AL" altLang="en-US" dirty="0" err="1" smtClean="0"/>
              <a:t>arriors</a:t>
            </a:r>
            <a:r>
              <a:rPr lang="sq-AL" altLang="en-US" dirty="0" smtClean="0"/>
              <a:t> </a:t>
            </a:r>
            <a:r>
              <a:rPr lang="sq-AL" altLang="en-US" dirty="0" err="1" smtClean="0"/>
              <a:t>of</a:t>
            </a:r>
            <a:r>
              <a:rPr lang="sq-AL" altLang="en-US" dirty="0" smtClean="0"/>
              <a:t> the Net”. Është mjeti perfekt për prezantimin e Internetit për përdoruesit e rinj. Filmi është 12 minuta i gjatë. Flet për udhëtimin e paketave IP nëpërmjet </a:t>
            </a:r>
            <a:r>
              <a:rPr lang="sq-AL" altLang="en-US" dirty="0" err="1" smtClean="0"/>
              <a:t>ruterave</a:t>
            </a:r>
            <a:r>
              <a:rPr lang="sq-AL" altLang="en-US" dirty="0" smtClean="0"/>
              <a:t> të rrjetit, fire</a:t>
            </a:r>
            <a:r>
              <a:rPr lang="en-US" altLang="en-US" dirty="0" smtClean="0"/>
              <a:t>ë</a:t>
            </a:r>
            <a:r>
              <a:rPr lang="sq-AL" altLang="en-US" dirty="0" smtClean="0"/>
              <a:t>all-eve dhe kabllove transatlantike. Filmi është i disponueshëm për shkarkim pa pagesë për qëllime jo-komerciale në adresën</a:t>
            </a:r>
            <a:r>
              <a:rPr lang="en-GB" sz="1200" kern="1200" dirty="0" smtClean="0">
                <a:solidFill>
                  <a:schemeClr val="tx1"/>
                </a:solidFill>
                <a:latin typeface="+mn-lt"/>
                <a:ea typeface="+mn-ea"/>
                <a:cs typeface="+mn-cs"/>
              </a:rPr>
              <a:t> </a:t>
            </a:r>
            <a:r>
              <a:rPr lang="en-GB" sz="1200" u="sng" kern="1200" dirty="0" smtClean="0">
                <a:solidFill>
                  <a:schemeClr val="tx1"/>
                </a:solidFill>
                <a:latin typeface="+mn-lt"/>
                <a:ea typeface="+mn-ea"/>
                <a:cs typeface="+mn-cs"/>
              </a:rPr>
              <a:t>http://www.warriorsofthe.net/movie.html</a:t>
            </a:r>
            <a:r>
              <a:rPr lang="en-GB" sz="1200" kern="1200" dirty="0" smtClean="0">
                <a:solidFill>
                  <a:schemeClr val="tx1"/>
                </a:solidFill>
                <a:latin typeface="+mn-lt"/>
                <a:ea typeface="+mn-ea"/>
                <a:cs typeface="+mn-cs"/>
              </a:rPr>
              <a:t> </a:t>
            </a:r>
            <a:r>
              <a:rPr lang="sq-AL" altLang="en-US" dirty="0" smtClean="0"/>
              <a:t>dhe është aktualisht i disponueshëm (Janar 2012) në gjuhët e mëposhtme</a:t>
            </a:r>
            <a:r>
              <a:rPr lang="en-GB" sz="1200" kern="1200" dirty="0" smtClean="0">
                <a:solidFill>
                  <a:schemeClr val="tx1"/>
                </a:solidFill>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3"/>
              </a:rPr>
              <a:t>Anglisht</a:t>
            </a:r>
            <a:r>
              <a:rPr lang="en-US" sz="1200" kern="1200" dirty="0" smtClean="0">
                <a:solidFill>
                  <a:schemeClr val="tx1"/>
                </a:solidFill>
                <a:latin typeface="+mn-lt"/>
                <a:ea typeface="+mn-ea"/>
                <a:cs typeface="+mn-cs"/>
                <a:hlinkClick r:id="rId3"/>
              </a:rPr>
              <a:t>. </a:t>
            </a:r>
            <a:r>
              <a:rPr lang="en-US" sz="1200" kern="1200" dirty="0" err="1" smtClean="0">
                <a:solidFill>
                  <a:schemeClr val="tx1"/>
                </a:solidFill>
                <a:latin typeface="+mn-lt"/>
                <a:ea typeface="+mn-ea"/>
                <a:cs typeface="+mn-cs"/>
                <a:hlinkClick r:id="rId3"/>
              </a:rPr>
              <a:t>Titra</a:t>
            </a:r>
            <a:r>
              <a:rPr lang="en-US" sz="1200" kern="1200" dirty="0" smtClean="0">
                <a:solidFill>
                  <a:schemeClr val="tx1"/>
                </a:solidFill>
                <a:latin typeface="+mn-lt"/>
                <a:ea typeface="+mn-ea"/>
                <a:cs typeface="+mn-cs"/>
                <a:hlinkClick r:id="rId3"/>
              </a:rPr>
              <a:t> </a:t>
            </a:r>
            <a:r>
              <a:rPr lang="en-US" sz="1200" kern="1200" dirty="0" err="1" smtClean="0">
                <a:solidFill>
                  <a:schemeClr val="tx1"/>
                </a:solidFill>
                <a:latin typeface="+mn-lt"/>
                <a:ea typeface="+mn-ea"/>
                <a:cs typeface="+mn-cs"/>
                <a:hlinkClick r:id="rId3"/>
              </a:rPr>
              <a:t>në</a:t>
            </a:r>
            <a:r>
              <a:rPr lang="en-US" sz="1200" kern="1200" dirty="0" smtClean="0">
                <a:solidFill>
                  <a:schemeClr val="tx1"/>
                </a:solidFill>
                <a:latin typeface="+mn-lt"/>
                <a:ea typeface="+mn-ea"/>
                <a:cs typeface="+mn-cs"/>
                <a:hlinkClick r:id="rId3"/>
              </a:rPr>
              <a:t> </a:t>
            </a:r>
            <a:r>
              <a:rPr lang="en-US" sz="1200" kern="1200" dirty="0" err="1" smtClean="0">
                <a:solidFill>
                  <a:schemeClr val="tx1"/>
                </a:solidFill>
                <a:latin typeface="+mn-lt"/>
                <a:ea typeface="+mn-ea"/>
                <a:cs typeface="+mn-cs"/>
                <a:hlinkClick r:id="rId3"/>
              </a:rPr>
              <a:t>gjuhët</a:t>
            </a:r>
            <a:r>
              <a:rPr lang="en-US" sz="1200" kern="1200" baseline="0" dirty="0" smtClean="0">
                <a:solidFill>
                  <a:schemeClr val="tx1"/>
                </a:solidFill>
                <a:latin typeface="+mn-lt"/>
                <a:ea typeface="+mn-ea"/>
                <a:cs typeface="+mn-cs"/>
                <a:hlinkClick r:id="rId3"/>
              </a:rPr>
              <a:t> ruse, </a:t>
            </a:r>
            <a:r>
              <a:rPr lang="en-US" sz="1200" kern="1200" baseline="0" dirty="0" err="1" smtClean="0">
                <a:solidFill>
                  <a:schemeClr val="tx1"/>
                </a:solidFill>
                <a:latin typeface="+mn-lt"/>
                <a:ea typeface="+mn-ea"/>
                <a:cs typeface="+mn-cs"/>
                <a:hlinkClick r:id="rId3"/>
              </a:rPr>
              <a:t>kineze</a:t>
            </a:r>
            <a:r>
              <a:rPr lang="en-US" sz="1200" kern="1200" baseline="0" dirty="0" smtClean="0">
                <a:solidFill>
                  <a:schemeClr val="tx1"/>
                </a:solidFill>
                <a:latin typeface="+mn-lt"/>
                <a:ea typeface="+mn-ea"/>
                <a:cs typeface="+mn-cs"/>
                <a:hlinkClick r:id="rId3"/>
              </a:rPr>
              <a:t>, </a:t>
            </a:r>
            <a:r>
              <a:rPr lang="en-US" sz="1200" kern="1200" baseline="0" dirty="0" err="1" smtClean="0">
                <a:solidFill>
                  <a:schemeClr val="tx1"/>
                </a:solidFill>
                <a:latin typeface="+mn-lt"/>
                <a:ea typeface="+mn-ea"/>
                <a:cs typeface="+mn-cs"/>
                <a:hlinkClick r:id="rId3"/>
              </a:rPr>
              <a:t>kroate</a:t>
            </a:r>
            <a:r>
              <a:rPr lang="en-US" sz="1200" kern="1200" baseline="0" dirty="0" smtClean="0">
                <a:solidFill>
                  <a:schemeClr val="tx1"/>
                </a:solidFill>
                <a:latin typeface="+mn-lt"/>
                <a:ea typeface="+mn-ea"/>
                <a:cs typeface="+mn-cs"/>
                <a:hlinkClick r:id="rId3"/>
              </a:rPr>
              <a:t> </a:t>
            </a:r>
            <a:r>
              <a:rPr lang="en-US" sz="1200" kern="1200" baseline="0" dirty="0" err="1" smtClean="0">
                <a:solidFill>
                  <a:schemeClr val="tx1"/>
                </a:solidFill>
                <a:latin typeface="+mn-lt"/>
                <a:ea typeface="+mn-ea"/>
                <a:cs typeface="+mn-cs"/>
                <a:hlinkClick r:id="rId3"/>
              </a:rPr>
              <a:t>dhe</a:t>
            </a:r>
            <a:r>
              <a:rPr lang="en-US" sz="1200" kern="1200" baseline="0" dirty="0" smtClean="0">
                <a:solidFill>
                  <a:schemeClr val="tx1"/>
                </a:solidFill>
                <a:latin typeface="+mn-lt"/>
                <a:ea typeface="+mn-ea"/>
                <a:cs typeface="+mn-cs"/>
                <a:hlinkClick r:id="rId3"/>
              </a:rPr>
              <a:t> </a:t>
            </a:r>
            <a:r>
              <a:rPr lang="en-US" sz="1200" kern="1200" baseline="0" dirty="0" err="1" smtClean="0">
                <a:solidFill>
                  <a:schemeClr val="tx1"/>
                </a:solidFill>
                <a:latin typeface="+mn-lt"/>
                <a:ea typeface="+mn-ea"/>
                <a:cs typeface="+mn-cs"/>
                <a:hlinkClick r:id="rId3"/>
              </a:rPr>
              <a:t>polake</a:t>
            </a:r>
            <a:endParaRPr lang="en-US" sz="1200" kern="1200" dirty="0" smtClean="0">
              <a:solidFill>
                <a:schemeClr val="tx1"/>
              </a:solidFill>
              <a:latin typeface="+mn-lt"/>
              <a:ea typeface="+mn-ea"/>
              <a:cs typeface="+mn-cs"/>
              <a:hlinkClick r:id="rId3"/>
            </a:endParaRPr>
          </a:p>
          <a:p>
            <a:r>
              <a:rPr lang="en-US" sz="1200" kern="1200" dirty="0" err="1" smtClean="0">
                <a:solidFill>
                  <a:schemeClr val="tx1"/>
                </a:solidFill>
                <a:latin typeface="+mn-lt"/>
                <a:ea typeface="+mn-ea"/>
                <a:cs typeface="+mn-cs"/>
                <a:hlinkClick r:id="rId4"/>
              </a:rPr>
              <a:t>Spanjish</a:t>
            </a:r>
            <a:r>
              <a:rPr lang="en-US" sz="1200" kern="1200" dirty="0" err="1" smtClean="0">
                <a:solidFill>
                  <a:schemeClr val="tx1"/>
                </a:solidFill>
                <a:latin typeface="+mn-lt"/>
                <a:ea typeface="+mn-ea"/>
                <a:cs typeface="+mn-cs"/>
              </a:rPr>
              <a:t>t</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5"/>
              </a:rPr>
              <a:t>Portugalisht</a:t>
            </a:r>
            <a:r>
              <a:rPr lang="en-US" sz="1200" kern="1200" baseline="0" dirty="0" smtClean="0">
                <a:solidFill>
                  <a:schemeClr val="tx1"/>
                </a:solidFill>
                <a:latin typeface="+mn-lt"/>
                <a:ea typeface="+mn-ea"/>
                <a:cs typeface="+mn-cs"/>
                <a:hlinkClick r:id="rId5"/>
              </a:rPr>
              <a:t> (</a:t>
            </a:r>
            <a:r>
              <a:rPr lang="en-US" sz="1200" kern="1200" baseline="0" dirty="0" err="1" smtClean="0">
                <a:solidFill>
                  <a:schemeClr val="tx1"/>
                </a:solidFill>
                <a:latin typeface="+mn-lt"/>
                <a:ea typeface="+mn-ea"/>
                <a:cs typeface="+mn-cs"/>
                <a:hlinkClick r:id="rId5"/>
              </a:rPr>
              <a:t>portugalishtja</a:t>
            </a:r>
            <a:r>
              <a:rPr lang="en-US" sz="1200" kern="1200" baseline="0" dirty="0" smtClean="0">
                <a:solidFill>
                  <a:schemeClr val="tx1"/>
                </a:solidFill>
                <a:latin typeface="+mn-lt"/>
                <a:ea typeface="+mn-ea"/>
                <a:cs typeface="+mn-cs"/>
                <a:hlinkClick r:id="rId5"/>
              </a:rPr>
              <a:t> e </a:t>
            </a:r>
            <a:r>
              <a:rPr lang="en-US" sz="1200" kern="1200" baseline="0" dirty="0" err="1" smtClean="0">
                <a:solidFill>
                  <a:schemeClr val="tx1"/>
                </a:solidFill>
                <a:latin typeface="+mn-lt"/>
                <a:ea typeface="+mn-ea"/>
                <a:cs typeface="+mn-cs"/>
                <a:hlinkClick r:id="rId5"/>
              </a:rPr>
              <a:t>Brazilit</a:t>
            </a:r>
            <a:r>
              <a:rPr lang="en-US" sz="1200" kern="1200" baseline="0" dirty="0" smtClean="0">
                <a:solidFill>
                  <a:schemeClr val="tx1"/>
                </a:solidFill>
                <a:latin typeface="+mn-lt"/>
                <a:ea typeface="+mn-ea"/>
                <a:cs typeface="+mn-cs"/>
                <a:hlinkClick r:id="rId5"/>
              </a:rPr>
              <a:t>)</a:t>
            </a:r>
            <a:endParaRPr lang="en-US" sz="1200" kern="1200" dirty="0" smtClean="0">
              <a:solidFill>
                <a:schemeClr val="tx1"/>
              </a:solidFill>
              <a:latin typeface="+mn-lt"/>
              <a:ea typeface="+mn-ea"/>
              <a:cs typeface="+mn-cs"/>
              <a:hlinkClick r:id="rId5"/>
            </a:endParaRPr>
          </a:p>
          <a:p>
            <a:r>
              <a:rPr lang="en-US" sz="1200" kern="1200" dirty="0" err="1" smtClean="0">
                <a:solidFill>
                  <a:schemeClr val="tx1"/>
                </a:solidFill>
                <a:latin typeface="+mn-lt"/>
                <a:ea typeface="+mn-ea"/>
                <a:cs typeface="+mn-cs"/>
                <a:hlinkClick r:id="rId6"/>
              </a:rPr>
              <a:t>Gjermanisht</a:t>
            </a:r>
            <a:endParaRPr lang="en-US" sz="1200" kern="1200" dirty="0" smtClean="0">
              <a:solidFill>
                <a:schemeClr val="tx1"/>
              </a:solidFill>
              <a:latin typeface="+mn-lt"/>
              <a:ea typeface="+mn-ea"/>
              <a:cs typeface="+mn-cs"/>
              <a:hlinkClick r:id="rId6"/>
            </a:endParaRPr>
          </a:p>
          <a:p>
            <a:r>
              <a:rPr lang="en-US" sz="1200" kern="1200" dirty="0" err="1" smtClean="0">
                <a:solidFill>
                  <a:schemeClr val="tx1"/>
                </a:solidFill>
                <a:latin typeface="+mn-lt"/>
                <a:ea typeface="+mn-ea"/>
                <a:cs typeface="+mn-cs"/>
                <a:hlinkClick r:id="rId7"/>
              </a:rPr>
              <a:t>Frëngjisht</a:t>
            </a:r>
            <a:endParaRPr lang="en-US" sz="1200" kern="1200" dirty="0" smtClean="0">
              <a:solidFill>
                <a:schemeClr val="tx1"/>
              </a:solidFill>
              <a:latin typeface="+mn-lt"/>
              <a:ea typeface="+mn-ea"/>
              <a:cs typeface="+mn-cs"/>
              <a:hlinkClick r:id="rId8"/>
            </a:endParaRPr>
          </a:p>
          <a:p>
            <a:r>
              <a:rPr lang="en-US" sz="1200" kern="1200" dirty="0" err="1" smtClean="0">
                <a:solidFill>
                  <a:schemeClr val="tx1"/>
                </a:solidFill>
                <a:latin typeface="+mn-lt"/>
                <a:ea typeface="+mn-ea"/>
                <a:cs typeface="+mn-cs"/>
                <a:hlinkClick r:id="rId9"/>
              </a:rPr>
              <a:t>Hebraisht</a:t>
            </a:r>
            <a:endParaRPr lang="en-US" sz="1200" kern="1200" dirty="0" smtClean="0">
              <a:solidFill>
                <a:schemeClr val="tx1"/>
              </a:solidFill>
              <a:latin typeface="+mn-lt"/>
              <a:ea typeface="+mn-ea"/>
              <a:cs typeface="+mn-cs"/>
              <a:hlinkClick r:id="rId10"/>
            </a:endParaRPr>
          </a:p>
          <a:p>
            <a:r>
              <a:rPr lang="en-US" sz="1200" kern="1200" dirty="0" err="1" smtClean="0">
                <a:solidFill>
                  <a:schemeClr val="tx1"/>
                </a:solidFill>
                <a:latin typeface="+mn-lt"/>
                <a:ea typeface="+mn-ea"/>
                <a:cs typeface="+mn-cs"/>
                <a:hlinkClick r:id="rId11"/>
              </a:rPr>
              <a:t>Hollandisht</a:t>
            </a:r>
            <a:endParaRPr lang="en-US" sz="1200" kern="1200" dirty="0" smtClean="0">
              <a:solidFill>
                <a:schemeClr val="tx1"/>
              </a:solidFill>
              <a:latin typeface="+mn-lt"/>
              <a:ea typeface="+mn-ea"/>
              <a:cs typeface="+mn-cs"/>
              <a:hlinkClick r:id="rId12"/>
            </a:endParaRPr>
          </a:p>
          <a:p>
            <a:r>
              <a:rPr lang="en-US" sz="1200" kern="1200" dirty="0" err="1" smtClean="0">
                <a:solidFill>
                  <a:schemeClr val="tx1"/>
                </a:solidFill>
                <a:latin typeface="+mn-lt"/>
                <a:ea typeface="+mn-ea"/>
                <a:cs typeface="+mn-cs"/>
                <a:hlinkClick r:id="rId13"/>
              </a:rPr>
              <a:t>Suedisht</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14"/>
              </a:rPr>
              <a:t>Danisht</a:t>
            </a:r>
            <a:endParaRPr lang="en-US" sz="1200" kern="1200" dirty="0" smtClean="0">
              <a:solidFill>
                <a:schemeClr val="tx1"/>
              </a:solidFill>
              <a:latin typeface="+mn-lt"/>
              <a:ea typeface="+mn-ea"/>
              <a:cs typeface="+mn-cs"/>
              <a:hlinkClick r:id="rId14"/>
            </a:endParaRPr>
          </a:p>
          <a:p>
            <a:r>
              <a:rPr lang="en-US" sz="1200" kern="1200" dirty="0" err="1" smtClean="0">
                <a:solidFill>
                  <a:schemeClr val="tx1"/>
                </a:solidFill>
                <a:latin typeface="+mn-lt"/>
                <a:ea typeface="+mn-ea"/>
                <a:cs typeface="+mn-cs"/>
                <a:hlinkClick r:id="rId15"/>
              </a:rPr>
              <a:t>Italisht</a:t>
            </a:r>
            <a:endParaRPr lang="en-US" sz="1200" kern="1200" dirty="0" smtClean="0">
              <a:solidFill>
                <a:schemeClr val="tx1"/>
              </a:solidFill>
              <a:latin typeface="+mn-lt"/>
              <a:ea typeface="+mn-ea"/>
              <a:cs typeface="+mn-cs"/>
              <a:hlinkClick r:id="rId15"/>
            </a:endParaRPr>
          </a:p>
          <a:p>
            <a:r>
              <a:rPr lang="en-US" sz="1200" kern="1200" dirty="0" err="1" smtClean="0">
                <a:solidFill>
                  <a:schemeClr val="tx1"/>
                </a:solidFill>
                <a:latin typeface="+mn-lt"/>
                <a:ea typeface="+mn-ea"/>
                <a:cs typeface="+mn-cs"/>
                <a:hlinkClick r:id="rId16"/>
              </a:rPr>
              <a:t>Norvegjisht</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17"/>
              </a:rPr>
              <a:t>Hungarisht</a:t>
            </a:r>
            <a:endParaRPr lang="en-US" sz="1200" kern="1200" dirty="0" smtClean="0">
              <a:solidFill>
                <a:schemeClr val="tx1"/>
              </a:solidFill>
              <a:latin typeface="+mn-lt"/>
              <a:ea typeface="+mn-ea"/>
              <a:cs typeface="+mn-cs"/>
              <a:hlinkClick r:id="rId17"/>
            </a:endParaRPr>
          </a:p>
          <a:p>
            <a:r>
              <a:rPr lang="en-US" sz="1200" kern="1200" dirty="0" err="1" smtClean="0">
                <a:solidFill>
                  <a:schemeClr val="tx1"/>
                </a:solidFill>
                <a:latin typeface="+mn-lt"/>
                <a:ea typeface="+mn-ea"/>
                <a:cs typeface="+mn-cs"/>
                <a:hlinkClick r:id="rId18"/>
              </a:rPr>
              <a:t>Çekisht</a:t>
            </a:r>
            <a:endParaRPr lang="en-US" sz="1200" kern="1200" dirty="0" smtClean="0">
              <a:solidFill>
                <a:schemeClr val="tx1"/>
              </a:solidFill>
              <a:latin typeface="+mn-lt"/>
              <a:ea typeface="+mn-ea"/>
              <a:cs typeface="+mn-cs"/>
            </a:endParaRPr>
          </a:p>
          <a:p>
            <a:r>
              <a:rPr lang="en-US" sz="1200" kern="1200" dirty="0" err="1" smtClean="0">
                <a:solidFill>
                  <a:schemeClr val="tx1"/>
                </a:solidFill>
                <a:latin typeface="+mn-lt"/>
                <a:ea typeface="+mn-ea"/>
                <a:cs typeface="+mn-cs"/>
                <a:hlinkClick r:id="rId19"/>
              </a:rPr>
              <a:t>Gjuhën</a:t>
            </a:r>
            <a:r>
              <a:rPr lang="en-US" sz="1200" kern="1200" baseline="0" dirty="0" smtClean="0">
                <a:solidFill>
                  <a:schemeClr val="tx1"/>
                </a:solidFill>
                <a:latin typeface="+mn-lt"/>
                <a:ea typeface="+mn-ea"/>
                <a:cs typeface="+mn-cs"/>
                <a:hlinkClick r:id="rId19"/>
              </a:rPr>
              <a:t> e </a:t>
            </a:r>
            <a:r>
              <a:rPr lang="en-US" sz="1200" kern="1200" baseline="0" dirty="0" err="1" smtClean="0">
                <a:solidFill>
                  <a:schemeClr val="tx1"/>
                </a:solidFill>
                <a:latin typeface="+mn-lt"/>
                <a:ea typeface="+mn-ea"/>
                <a:cs typeface="+mn-cs"/>
                <a:hlinkClick r:id="rId19"/>
              </a:rPr>
              <a:t>U</a:t>
            </a:r>
            <a:r>
              <a:rPr lang="en-US" sz="1200" kern="1200" dirty="0" err="1" smtClean="0">
                <a:solidFill>
                  <a:schemeClr val="tx1"/>
                </a:solidFill>
                <a:latin typeface="+mn-lt"/>
                <a:ea typeface="+mn-ea"/>
                <a:cs typeface="+mn-cs"/>
                <a:hlinkClick r:id="rId19"/>
              </a:rPr>
              <a:t>kraninës</a:t>
            </a:r>
            <a:r>
              <a:rPr lang="en-US" sz="1200" kern="1200" dirty="0" smtClean="0">
                <a:solidFill>
                  <a:schemeClr val="tx1"/>
                </a:solidFill>
                <a:latin typeface="+mn-lt"/>
                <a:ea typeface="+mn-ea"/>
                <a:cs typeface="+mn-cs"/>
                <a:hlinkClick r:id="rId19"/>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Një burim tjetër i dobishëm për përcaktimin e nivelit të hyrjes dhe zhvillimit të Internetit në vende dhe rajone mund të gjendet në adresën http://</a:t>
            </a:r>
            <a:r>
              <a:rPr lang="en-US" altLang="en-US" dirty="0" smtClean="0"/>
              <a:t>www</a:t>
            </a:r>
            <a:r>
              <a:rPr lang="sq-AL" altLang="en-US" dirty="0" smtClean="0"/>
              <a:t>.internet</a:t>
            </a:r>
            <a:r>
              <a:rPr lang="en-US" altLang="en-US" dirty="0" smtClean="0"/>
              <a:t>w</a:t>
            </a:r>
            <a:r>
              <a:rPr lang="sq-AL" altLang="en-US" dirty="0" smtClean="0"/>
              <a:t>orldstats.com/</a:t>
            </a:r>
            <a:r>
              <a:rPr lang="en-US" altLang="en-US" baseline="0" dirty="0" smtClean="0"/>
              <a:t>.</a:t>
            </a:r>
            <a:r>
              <a:rPr lang="sq-AL" altLang="en-US" dirty="0" smtClean="0"/>
              <a:t> Rekomandohet që të jepet brenda trajnimit një element i informacionit statistikor për të garantuar që pjesëmarrësit të jenë në gjendje të vlerësojnë impaktin e Internetit në vendin e tyre</a:t>
            </a:r>
            <a:r>
              <a:rPr lang="en-GB" altLang="en-US" dirty="0" smtClean="0"/>
              <a:t>.</a:t>
            </a:r>
            <a:r>
              <a:rPr lang="en-GB" sz="1200" kern="1200" dirty="0" smtClean="0">
                <a:solidFill>
                  <a:schemeClr val="tx1"/>
                </a:solidFill>
                <a:latin typeface="+mn-lt"/>
                <a:ea typeface="+mn-ea"/>
                <a:cs typeface="+mn-cs"/>
              </a:rPr>
              <a:t>.</a:t>
            </a:r>
          </a:p>
          <a:p>
            <a:pPr marL="0" marR="0" indent="0" algn="just"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videoja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tashmë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shpjegon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mjaft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pajisje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terma</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rrjeti</a:t>
            </a:r>
            <a:r>
              <a:rPr lang="en-GB" sz="1200" kern="1200" dirty="0" smtClean="0">
                <a:solidFill>
                  <a:schemeClr val="tx1"/>
                </a:solidFill>
                <a:latin typeface="+mn-lt"/>
                <a:ea typeface="+mn-ea"/>
                <a:cs typeface="+mn-cs"/>
              </a:rPr>
              <a:t>, slajdet e </a:t>
            </a:r>
            <a:r>
              <a:rPr lang="en-GB" sz="1200" kern="1200" dirty="0" err="1" smtClean="0">
                <a:solidFill>
                  <a:schemeClr val="tx1"/>
                </a:solidFill>
                <a:latin typeface="+mn-lt"/>
                <a:ea typeface="+mn-ea"/>
                <a:cs typeface="+mn-cs"/>
              </a:rPr>
              <a:t>mëposhtme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shihen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plotësuese</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t</a:t>
            </a:r>
            <a:r>
              <a:rPr lang="en-GB" sz="1200" kern="1200" dirty="0" err="1" smtClean="0">
                <a:solidFill>
                  <a:schemeClr val="tx1"/>
                </a:solidFill>
                <a:latin typeface="+mn-lt"/>
                <a:ea typeface="+mn-ea"/>
                <a:cs typeface="+mn-cs"/>
              </a:rPr>
              <a:t>ë</a:t>
            </a:r>
            <a:r>
              <a:rPr lang="en-GB" sz="1200" kern="1200" dirty="0" smtClean="0">
                <a:solidFill>
                  <a:schemeClr val="tx1"/>
                </a:solidFill>
                <a:latin typeface="+mn-lt"/>
                <a:ea typeface="+mn-ea"/>
                <a:cs typeface="+mn-cs"/>
              </a:rPr>
              <a:t> videos</a:t>
            </a:r>
            <a:r>
              <a:rPr lang="en-GB" sz="1200" kern="1200" baseline="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34</a:t>
            </a:fld>
            <a:endParaRPr lang="en-US"/>
          </a:p>
        </p:txBody>
      </p:sp>
    </p:spTree>
    <p:extLst>
      <p:ext uri="{BB962C8B-B14F-4D97-AF65-F5344CB8AC3E}">
        <p14:creationId xmlns:p14="http://schemas.microsoft.com/office/powerpoint/2010/main" val="35377629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p>
            <a:fld id="{EE087DCE-1631-4900-AE02-76BA13F7D8C7}" type="slidenum">
              <a:rPr lang="en-GB" smtClean="0"/>
              <a:pPr/>
              <a:t>35</a:t>
            </a:fld>
            <a:endParaRPr lang="en-GB" smtClean="0"/>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xfrm>
            <a:off x="914400" y="4343400"/>
            <a:ext cx="5029200" cy="4114800"/>
          </a:xfrm>
          <a:noFill/>
          <a:ln/>
        </p:spPr>
        <p:txBody>
          <a:bodyPr>
            <a:normAutofit lnSpcReduction="10000"/>
          </a:bodyPr>
          <a:lstStyle/>
          <a:p>
            <a:pPr algn="just" eaLnBrk="1" fontAlgn="auto" hangingPunct="1">
              <a:spcBef>
                <a:spcPts val="0"/>
              </a:spcBef>
              <a:spcAft>
                <a:spcPts val="0"/>
              </a:spcAft>
              <a:defRPr/>
            </a:pPr>
            <a:r>
              <a:rPr lang="en-GB" dirty="0" err="1" smtClean="0"/>
              <a:t>Parimi</a:t>
            </a:r>
            <a:r>
              <a:rPr lang="en-GB" dirty="0" smtClean="0"/>
              <a:t> </a:t>
            </a:r>
            <a:r>
              <a:rPr lang="en-GB" dirty="0" err="1" smtClean="0"/>
              <a:t>që</a:t>
            </a:r>
            <a:r>
              <a:rPr lang="en-GB" dirty="0" smtClean="0"/>
              <a:t> </a:t>
            </a:r>
            <a:r>
              <a:rPr lang="en-GB" dirty="0" err="1" smtClean="0"/>
              <a:t>përshkon</a:t>
            </a:r>
            <a:r>
              <a:rPr lang="en-GB" dirty="0" smtClean="0"/>
              <a:t> </a:t>
            </a:r>
            <a:r>
              <a:rPr lang="en-GB" dirty="0" err="1" smtClean="0"/>
              <a:t>Internetin</a:t>
            </a:r>
            <a:r>
              <a:rPr lang="en-GB" dirty="0" smtClean="0"/>
              <a:t> </a:t>
            </a:r>
            <a:r>
              <a:rPr lang="en-GB" dirty="0" err="1" smtClean="0"/>
              <a:t>është</a:t>
            </a:r>
            <a:r>
              <a:rPr lang="en-GB" dirty="0" smtClean="0"/>
              <a:t> se u </a:t>
            </a:r>
            <a:r>
              <a:rPr lang="en-GB" dirty="0" err="1" smtClean="0"/>
              <a:t>krijua</a:t>
            </a:r>
            <a:r>
              <a:rPr lang="en-GB" dirty="0" smtClean="0"/>
              <a:t>, sic do </a:t>
            </a:r>
            <a:r>
              <a:rPr lang="en-GB" dirty="0" err="1" smtClean="0"/>
              <a:t>të</a:t>
            </a:r>
            <a:r>
              <a:rPr lang="en-GB" dirty="0" smtClean="0"/>
              <a:t> </a:t>
            </a:r>
            <a:r>
              <a:rPr lang="en-GB" dirty="0" err="1" smtClean="0"/>
              <a:t>shohim</a:t>
            </a:r>
            <a:r>
              <a:rPr lang="en-GB" dirty="0" smtClean="0"/>
              <a:t> </a:t>
            </a:r>
            <a:r>
              <a:rPr lang="en-GB" dirty="0" err="1" smtClean="0"/>
              <a:t>më</a:t>
            </a:r>
            <a:r>
              <a:rPr lang="en-GB" dirty="0" smtClean="0"/>
              <a:t> pas, </a:t>
            </a:r>
            <a:r>
              <a:rPr lang="en-GB" dirty="0" err="1" smtClean="0"/>
              <a:t>t’i</a:t>
            </a:r>
            <a:r>
              <a:rPr lang="en-GB" dirty="0" smtClean="0"/>
              <a:t> </a:t>
            </a:r>
            <a:r>
              <a:rPr lang="en-GB" dirty="0" err="1" smtClean="0"/>
              <a:t>qëndrojë</a:t>
            </a:r>
            <a:r>
              <a:rPr lang="en-GB" dirty="0" smtClean="0"/>
              <a:t> </a:t>
            </a:r>
            <a:r>
              <a:rPr lang="en-GB" dirty="0" err="1" smtClean="0"/>
              <a:t>luftës</a:t>
            </a:r>
            <a:r>
              <a:rPr lang="en-GB" dirty="0" smtClean="0"/>
              <a:t> </a:t>
            </a:r>
            <a:r>
              <a:rPr lang="en-GB" dirty="0" err="1" smtClean="0"/>
              <a:t>dhe</a:t>
            </a:r>
            <a:r>
              <a:rPr lang="en-GB" dirty="0" smtClean="0"/>
              <a:t> </a:t>
            </a:r>
            <a:r>
              <a:rPr lang="en-GB" dirty="0" err="1" smtClean="0"/>
              <a:t>fatkeqësive</a:t>
            </a:r>
            <a:r>
              <a:rPr lang="en-GB" dirty="0" smtClean="0"/>
              <a:t>, </a:t>
            </a:r>
            <a:r>
              <a:rPr lang="en-GB" dirty="0" err="1" smtClean="0"/>
              <a:t>dhe</a:t>
            </a:r>
            <a:r>
              <a:rPr lang="en-GB" dirty="0" smtClean="0"/>
              <a:t> </a:t>
            </a:r>
            <a:r>
              <a:rPr lang="en-GB" dirty="0" err="1" smtClean="0"/>
              <a:t>dhe</a:t>
            </a:r>
            <a:r>
              <a:rPr lang="en-GB" dirty="0" smtClean="0"/>
              <a:t> </a:t>
            </a:r>
            <a:r>
              <a:rPr lang="en-GB" dirty="0" err="1" smtClean="0"/>
              <a:t>prapëseprapë</a:t>
            </a:r>
            <a:r>
              <a:rPr lang="en-GB" dirty="0" smtClean="0"/>
              <a:t> </a:t>
            </a:r>
            <a:r>
              <a:rPr lang="en-GB" dirty="0" err="1" smtClean="0"/>
              <a:t>të</a:t>
            </a:r>
            <a:r>
              <a:rPr lang="en-GB" dirty="0" smtClean="0"/>
              <a:t> </a:t>
            </a:r>
            <a:r>
              <a:rPr lang="en-GB" dirty="0" err="1" smtClean="0"/>
              <a:t>mundësojë</a:t>
            </a:r>
            <a:r>
              <a:rPr lang="en-GB" dirty="0" smtClean="0"/>
              <a:t> </a:t>
            </a:r>
            <a:r>
              <a:rPr lang="en-GB" dirty="0" err="1" smtClean="0"/>
              <a:t>komunikimin</a:t>
            </a:r>
            <a:r>
              <a:rPr lang="en-GB" dirty="0" smtClean="0"/>
              <a:t>. </a:t>
            </a:r>
            <a:r>
              <a:rPr lang="en-GB" dirty="0" err="1" smtClean="0"/>
              <a:t>Baza</a:t>
            </a:r>
            <a:r>
              <a:rPr lang="en-GB" dirty="0" smtClean="0"/>
              <a:t> e </a:t>
            </a:r>
            <a:r>
              <a:rPr lang="en-GB" dirty="0" err="1" smtClean="0"/>
              <a:t>planifikimit</a:t>
            </a:r>
            <a:r>
              <a:rPr lang="en-GB" dirty="0" smtClean="0"/>
              <a:t> </a:t>
            </a:r>
            <a:r>
              <a:rPr lang="en-GB" dirty="0" err="1" smtClean="0"/>
              <a:t>ishte</a:t>
            </a:r>
            <a:r>
              <a:rPr lang="en-GB" dirty="0" smtClean="0"/>
              <a:t> </a:t>
            </a:r>
            <a:r>
              <a:rPr lang="en-GB" dirty="0" err="1" smtClean="0"/>
              <a:t>komunikimi</a:t>
            </a:r>
            <a:r>
              <a:rPr lang="en-GB" dirty="0" smtClean="0"/>
              <a:t> </a:t>
            </a:r>
            <a:r>
              <a:rPr lang="en-GB" dirty="0" err="1" smtClean="0"/>
              <a:t>ushtarak</a:t>
            </a:r>
            <a:r>
              <a:rPr lang="en-GB" dirty="0" smtClean="0"/>
              <a:t>, </a:t>
            </a:r>
            <a:r>
              <a:rPr lang="en-GB" dirty="0" err="1" smtClean="0"/>
              <a:t>dhe</a:t>
            </a:r>
            <a:r>
              <a:rPr lang="en-GB" dirty="0" smtClean="0"/>
              <a:t> </a:t>
            </a:r>
            <a:r>
              <a:rPr lang="en-GB" dirty="0" err="1" smtClean="0"/>
              <a:t>nevoja</a:t>
            </a:r>
            <a:r>
              <a:rPr lang="en-GB" dirty="0" smtClean="0"/>
              <a:t> </a:t>
            </a:r>
            <a:r>
              <a:rPr lang="en-GB" dirty="0" err="1" smtClean="0"/>
              <a:t>që</a:t>
            </a:r>
            <a:r>
              <a:rPr lang="en-GB" dirty="0" smtClean="0"/>
              <a:t> </a:t>
            </a:r>
            <a:r>
              <a:rPr lang="en-GB" dirty="0" err="1" smtClean="0"/>
              <a:t>komunikimi</a:t>
            </a:r>
            <a:r>
              <a:rPr lang="en-GB" dirty="0" smtClean="0"/>
              <a:t> </a:t>
            </a:r>
            <a:r>
              <a:rPr lang="en-GB" dirty="0" err="1" smtClean="0"/>
              <a:t>të</a:t>
            </a:r>
            <a:r>
              <a:rPr lang="en-GB" dirty="0" smtClean="0"/>
              <a:t> </a:t>
            </a:r>
            <a:r>
              <a:rPr lang="en-GB" dirty="0" err="1" smtClean="0"/>
              <a:t>vazhdojë</a:t>
            </a:r>
            <a:r>
              <a:rPr lang="en-GB" dirty="0" smtClean="0"/>
              <a:t> </a:t>
            </a:r>
            <a:r>
              <a:rPr lang="en-GB" dirty="0" err="1" smtClean="0"/>
              <a:t>në</a:t>
            </a:r>
            <a:r>
              <a:rPr lang="en-GB" dirty="0" smtClean="0"/>
              <a:t> </a:t>
            </a:r>
            <a:r>
              <a:rPr lang="en-GB" dirty="0" err="1" smtClean="0"/>
              <a:t>kohë</a:t>
            </a:r>
            <a:r>
              <a:rPr lang="en-GB" dirty="0" smtClean="0"/>
              <a:t> </a:t>
            </a:r>
            <a:r>
              <a:rPr lang="en-GB" dirty="0" err="1" smtClean="0"/>
              <a:t>të</a:t>
            </a:r>
            <a:r>
              <a:rPr lang="en-GB" dirty="0" smtClean="0"/>
              <a:t> </a:t>
            </a:r>
            <a:r>
              <a:rPr lang="en-GB" dirty="0" err="1" smtClean="0"/>
              <a:t>emergjencave</a:t>
            </a:r>
            <a:r>
              <a:rPr lang="en-GB" dirty="0" smtClean="0"/>
              <a:t> </a:t>
            </a:r>
            <a:r>
              <a:rPr lang="en-GB" dirty="0" err="1" smtClean="0"/>
              <a:t>kombëtare</a:t>
            </a:r>
            <a:r>
              <a:rPr lang="en-GB" dirty="0" smtClean="0"/>
              <a:t>.</a:t>
            </a:r>
          </a:p>
          <a:p>
            <a:pPr eaLnBrk="1" fontAlgn="auto" hangingPunct="1">
              <a:spcBef>
                <a:spcPts val="0"/>
              </a:spcBef>
              <a:spcAft>
                <a:spcPts val="0"/>
              </a:spcAft>
              <a:defRPr/>
            </a:pPr>
            <a:endParaRPr lang="en-GB" dirty="0" smtClean="0"/>
          </a:p>
          <a:p>
            <a:pPr algn="just" eaLnBrk="1" fontAlgn="auto" hangingPunct="1">
              <a:spcBef>
                <a:spcPts val="0"/>
              </a:spcBef>
              <a:spcAft>
                <a:spcPts val="0"/>
              </a:spcAft>
              <a:defRPr/>
            </a:pPr>
            <a:r>
              <a:rPr lang="en-GB" dirty="0" smtClean="0"/>
              <a:t>Sic do ta </a:t>
            </a:r>
            <a:r>
              <a:rPr lang="en-GB" dirty="0" err="1" smtClean="0"/>
              <a:t>shohim</a:t>
            </a:r>
            <a:r>
              <a:rPr lang="en-GB" dirty="0" smtClean="0"/>
              <a:t> me </a:t>
            </a:r>
            <a:r>
              <a:rPr lang="en-GB" dirty="0" err="1" smtClean="0"/>
              <a:t>vonë</a:t>
            </a:r>
            <a:r>
              <a:rPr lang="en-GB" dirty="0" smtClean="0"/>
              <a:t>, </a:t>
            </a:r>
            <a:r>
              <a:rPr lang="en-GB" dirty="0" err="1" smtClean="0"/>
              <a:t>Interneti</a:t>
            </a:r>
            <a:r>
              <a:rPr lang="en-GB" dirty="0" smtClean="0"/>
              <a:t> </a:t>
            </a:r>
            <a:r>
              <a:rPr lang="en-GB" dirty="0" err="1" smtClean="0"/>
              <a:t>është</a:t>
            </a:r>
            <a:r>
              <a:rPr lang="en-GB" dirty="0" smtClean="0"/>
              <a:t> </a:t>
            </a:r>
            <a:r>
              <a:rPr lang="en-GB" dirty="0" err="1" smtClean="0"/>
              <a:t>i</a:t>
            </a:r>
            <a:r>
              <a:rPr lang="en-GB" dirty="0" smtClean="0"/>
              <a:t> </a:t>
            </a:r>
            <a:r>
              <a:rPr lang="en-GB" dirty="0" err="1" smtClean="0"/>
              <a:t>përbërë</a:t>
            </a:r>
            <a:r>
              <a:rPr lang="en-GB" dirty="0" smtClean="0"/>
              <a:t> </a:t>
            </a:r>
            <a:r>
              <a:rPr lang="en-GB" dirty="0" err="1" smtClean="0"/>
              <a:t>prej</a:t>
            </a:r>
            <a:r>
              <a:rPr lang="en-GB" dirty="0" smtClean="0"/>
              <a:t> </a:t>
            </a:r>
            <a:r>
              <a:rPr lang="en-GB" dirty="0" err="1" smtClean="0"/>
              <a:t>rrjeteve</a:t>
            </a:r>
            <a:r>
              <a:rPr lang="en-GB" dirty="0" smtClean="0"/>
              <a:t> </a:t>
            </a:r>
            <a:r>
              <a:rPr lang="en-GB" dirty="0" err="1" smtClean="0"/>
              <a:t>të</a:t>
            </a:r>
            <a:r>
              <a:rPr lang="en-GB" dirty="0" smtClean="0"/>
              <a:t> </a:t>
            </a:r>
            <a:r>
              <a:rPr lang="en-GB" dirty="0" err="1" smtClean="0"/>
              <a:t>kompjuterave</a:t>
            </a:r>
            <a:r>
              <a:rPr lang="en-GB" dirty="0" smtClean="0"/>
              <a:t> </a:t>
            </a:r>
            <a:r>
              <a:rPr lang="en-GB" dirty="0" err="1" smtClean="0"/>
              <a:t>nga</a:t>
            </a:r>
            <a:r>
              <a:rPr lang="en-GB" dirty="0" smtClean="0"/>
              <a:t> e </a:t>
            </a:r>
            <a:r>
              <a:rPr lang="en-GB" dirty="0" err="1" smtClean="0"/>
              <a:t>gjithë</a:t>
            </a:r>
            <a:r>
              <a:rPr lang="en-GB" dirty="0" smtClean="0"/>
              <a:t> </a:t>
            </a:r>
            <a:r>
              <a:rPr lang="en-GB" dirty="0" err="1" smtClean="0"/>
              <a:t>bota</a:t>
            </a:r>
            <a:r>
              <a:rPr lang="en-GB" dirty="0" smtClean="0"/>
              <a:t>, </a:t>
            </a:r>
            <a:r>
              <a:rPr lang="en-GB" dirty="0" err="1" smtClean="0"/>
              <a:t>të</a:t>
            </a:r>
            <a:r>
              <a:rPr lang="en-GB" dirty="0" smtClean="0"/>
              <a:t> </a:t>
            </a:r>
            <a:r>
              <a:rPr lang="en-GB" dirty="0" err="1" smtClean="0"/>
              <a:t>cilët</a:t>
            </a:r>
            <a:r>
              <a:rPr lang="en-GB" dirty="0" smtClean="0"/>
              <a:t> </a:t>
            </a:r>
            <a:r>
              <a:rPr lang="en-GB" dirty="0" err="1" smtClean="0"/>
              <a:t>mund</a:t>
            </a:r>
            <a:r>
              <a:rPr lang="en-GB" dirty="0" smtClean="0"/>
              <a:t> </a:t>
            </a:r>
            <a:r>
              <a:rPr lang="en-GB" dirty="0" err="1" smtClean="0"/>
              <a:t>të</a:t>
            </a:r>
            <a:r>
              <a:rPr lang="en-GB" dirty="0" smtClean="0"/>
              <a:t> </a:t>
            </a:r>
            <a:r>
              <a:rPr lang="en-GB" dirty="0" err="1" smtClean="0"/>
              <a:t>komunikojnë</a:t>
            </a:r>
            <a:r>
              <a:rPr lang="en-GB" dirty="0" smtClean="0"/>
              <a:t> </a:t>
            </a:r>
            <a:r>
              <a:rPr lang="en-GB" dirty="0" err="1" smtClean="0"/>
              <a:t>lehtësisht</a:t>
            </a:r>
            <a:r>
              <a:rPr lang="en-GB" dirty="0" smtClean="0"/>
              <a:t> </a:t>
            </a:r>
            <a:r>
              <a:rPr lang="en-GB" dirty="0" err="1" smtClean="0"/>
              <a:t>dhe</a:t>
            </a:r>
            <a:r>
              <a:rPr lang="en-GB" dirty="0" smtClean="0"/>
              <a:t> me </a:t>
            </a:r>
            <a:r>
              <a:rPr lang="en-GB" dirty="0" err="1" smtClean="0"/>
              <a:t>elasticitet</a:t>
            </a:r>
            <a:r>
              <a:rPr lang="en-GB" dirty="0" smtClean="0"/>
              <a:t>. </a:t>
            </a:r>
            <a:r>
              <a:rPr lang="en-GB" dirty="0" err="1" smtClean="0"/>
              <a:t>Në</a:t>
            </a:r>
            <a:r>
              <a:rPr lang="en-GB" dirty="0" smtClean="0"/>
              <a:t> </a:t>
            </a:r>
            <a:r>
              <a:rPr lang="en-GB" dirty="0" err="1" smtClean="0"/>
              <a:t>fakt</a:t>
            </a:r>
            <a:r>
              <a:rPr lang="en-GB" dirty="0" smtClean="0"/>
              <a:t> </a:t>
            </a:r>
            <a:r>
              <a:rPr lang="en-GB" dirty="0" err="1" smtClean="0"/>
              <a:t>dikush</a:t>
            </a:r>
            <a:r>
              <a:rPr lang="en-GB" dirty="0" smtClean="0"/>
              <a:t> </a:t>
            </a:r>
            <a:r>
              <a:rPr lang="en-GB" dirty="0" err="1" smtClean="0"/>
              <a:t>që</a:t>
            </a:r>
            <a:r>
              <a:rPr lang="en-GB" dirty="0" smtClean="0"/>
              <a:t> </a:t>
            </a:r>
            <a:r>
              <a:rPr lang="en-GB" dirty="0" err="1" smtClean="0"/>
              <a:t>dërgon</a:t>
            </a:r>
            <a:r>
              <a:rPr lang="en-GB" dirty="0" smtClean="0"/>
              <a:t> </a:t>
            </a:r>
            <a:r>
              <a:rPr lang="en-GB" dirty="0" err="1" smtClean="0"/>
              <a:t>një</a:t>
            </a:r>
            <a:r>
              <a:rPr lang="en-GB" dirty="0" smtClean="0"/>
              <a:t> </a:t>
            </a:r>
            <a:r>
              <a:rPr lang="en-GB" dirty="0" err="1" smtClean="0"/>
              <a:t>mesazh</a:t>
            </a:r>
            <a:r>
              <a:rPr lang="en-GB" dirty="0" smtClean="0"/>
              <a:t> </a:t>
            </a:r>
            <a:r>
              <a:rPr lang="en-GB" dirty="0" err="1" smtClean="0"/>
              <a:t>elektronik</a:t>
            </a:r>
            <a:r>
              <a:rPr lang="en-GB" dirty="0" smtClean="0"/>
              <a:t> </a:t>
            </a:r>
            <a:r>
              <a:rPr lang="en-GB" dirty="0" err="1" smtClean="0"/>
              <a:t>në</a:t>
            </a:r>
            <a:r>
              <a:rPr lang="en-GB" dirty="0" smtClean="0"/>
              <a:t> </a:t>
            </a:r>
            <a:r>
              <a:rPr lang="en-GB" dirty="0" err="1" smtClean="0"/>
              <a:t>një</a:t>
            </a:r>
            <a:r>
              <a:rPr lang="en-GB" dirty="0" smtClean="0"/>
              <a:t> </a:t>
            </a:r>
            <a:r>
              <a:rPr lang="en-GB" dirty="0" err="1" smtClean="0"/>
              <a:t>pjesë</a:t>
            </a:r>
            <a:r>
              <a:rPr lang="en-GB" dirty="0" smtClean="0"/>
              <a:t> </a:t>
            </a:r>
            <a:r>
              <a:rPr lang="en-GB" dirty="0" err="1" smtClean="0"/>
              <a:t>tjetër</a:t>
            </a:r>
            <a:r>
              <a:rPr lang="en-GB" dirty="0" smtClean="0"/>
              <a:t> </a:t>
            </a:r>
            <a:r>
              <a:rPr lang="en-GB" dirty="0" err="1" smtClean="0"/>
              <a:t>të</a:t>
            </a:r>
            <a:r>
              <a:rPr lang="en-GB" dirty="0" smtClean="0"/>
              <a:t> </a:t>
            </a:r>
            <a:r>
              <a:rPr lang="en-GB" dirty="0" err="1" smtClean="0"/>
              <a:t>botës</a:t>
            </a:r>
            <a:r>
              <a:rPr lang="en-GB" dirty="0" smtClean="0"/>
              <a:t> do </a:t>
            </a:r>
            <a:r>
              <a:rPr lang="en-GB" dirty="0" err="1" smtClean="0"/>
              <a:t>të</a:t>
            </a:r>
            <a:r>
              <a:rPr lang="en-GB" dirty="0" smtClean="0"/>
              <a:t> </a:t>
            </a:r>
            <a:r>
              <a:rPr lang="en-GB" dirty="0" err="1" smtClean="0"/>
              <a:t>mësonte</a:t>
            </a:r>
            <a:r>
              <a:rPr lang="en-GB" dirty="0" smtClean="0"/>
              <a:t> se </a:t>
            </a:r>
            <a:r>
              <a:rPr lang="en-GB" dirty="0" err="1" smtClean="0"/>
              <a:t>pjesët</a:t>
            </a:r>
            <a:r>
              <a:rPr lang="en-GB" dirty="0" smtClean="0"/>
              <a:t> e </a:t>
            </a:r>
            <a:r>
              <a:rPr lang="en-GB" dirty="0" err="1" smtClean="0"/>
              <a:t>atij</a:t>
            </a:r>
            <a:r>
              <a:rPr lang="en-GB" dirty="0" smtClean="0"/>
              <a:t> </a:t>
            </a:r>
            <a:r>
              <a:rPr lang="en-GB" dirty="0" err="1" smtClean="0"/>
              <a:t>mesazhi</a:t>
            </a:r>
            <a:r>
              <a:rPr lang="en-GB" dirty="0" smtClean="0"/>
              <a:t> do </a:t>
            </a:r>
            <a:r>
              <a:rPr lang="en-GB" dirty="0" err="1" smtClean="0"/>
              <a:t>të</a:t>
            </a:r>
            <a:r>
              <a:rPr lang="en-GB" dirty="0" smtClean="0"/>
              <a:t> </a:t>
            </a:r>
            <a:r>
              <a:rPr lang="en-GB" dirty="0" err="1" smtClean="0"/>
              <a:t>lëvizin</a:t>
            </a:r>
            <a:r>
              <a:rPr lang="en-GB" dirty="0" smtClean="0"/>
              <a:t> </a:t>
            </a:r>
            <a:r>
              <a:rPr lang="en-GB" dirty="0" err="1" smtClean="0"/>
              <a:t>në</a:t>
            </a:r>
            <a:r>
              <a:rPr lang="en-GB" dirty="0" smtClean="0"/>
              <a:t> </a:t>
            </a:r>
            <a:r>
              <a:rPr lang="en-GB" dirty="0" err="1" smtClean="0"/>
              <a:t>drejtime</a:t>
            </a:r>
            <a:r>
              <a:rPr lang="en-GB" dirty="0" smtClean="0"/>
              <a:t> </a:t>
            </a:r>
            <a:r>
              <a:rPr lang="en-GB" dirty="0" err="1" smtClean="0"/>
              <a:t>të</a:t>
            </a:r>
            <a:r>
              <a:rPr lang="en-GB" dirty="0" smtClean="0"/>
              <a:t> </a:t>
            </a:r>
            <a:r>
              <a:rPr lang="en-GB" dirty="0" err="1" smtClean="0"/>
              <a:t>ndryshme</a:t>
            </a:r>
            <a:r>
              <a:rPr lang="en-GB" dirty="0" smtClean="0"/>
              <a:t> </a:t>
            </a:r>
            <a:r>
              <a:rPr lang="en-GB" dirty="0" err="1" smtClean="0"/>
              <a:t>për</a:t>
            </a:r>
            <a:r>
              <a:rPr lang="en-GB" dirty="0" smtClean="0"/>
              <a:t> </a:t>
            </a:r>
            <a:r>
              <a:rPr lang="en-GB" dirty="0" err="1" smtClean="0"/>
              <a:t>të</a:t>
            </a:r>
            <a:r>
              <a:rPr lang="en-GB" dirty="0" smtClean="0"/>
              <a:t> </a:t>
            </a:r>
            <a:r>
              <a:rPr lang="en-GB" dirty="0" err="1" smtClean="0"/>
              <a:t>arritur</a:t>
            </a:r>
            <a:r>
              <a:rPr lang="en-GB" dirty="0" smtClean="0"/>
              <a:t> </a:t>
            </a:r>
            <a:r>
              <a:rPr lang="en-GB" dirty="0" err="1" smtClean="0"/>
              <a:t>në</a:t>
            </a:r>
            <a:r>
              <a:rPr lang="en-GB" dirty="0" smtClean="0"/>
              <a:t> </a:t>
            </a:r>
            <a:r>
              <a:rPr lang="en-GB" dirty="0" err="1" smtClean="0"/>
              <a:t>të</a:t>
            </a:r>
            <a:r>
              <a:rPr lang="en-GB" dirty="0" smtClean="0"/>
              <a:t> </a:t>
            </a:r>
            <a:r>
              <a:rPr lang="en-GB" dirty="0" err="1" smtClean="0"/>
              <a:t>njëjtin</a:t>
            </a:r>
            <a:r>
              <a:rPr lang="en-GB" dirty="0" smtClean="0"/>
              <a:t> vend – </a:t>
            </a:r>
            <a:r>
              <a:rPr lang="en-GB" dirty="0" err="1" smtClean="0"/>
              <a:t>sa</a:t>
            </a:r>
            <a:r>
              <a:rPr lang="en-GB" dirty="0" smtClean="0"/>
              <a:t> </a:t>
            </a:r>
            <a:r>
              <a:rPr lang="en-GB" dirty="0" err="1" smtClean="0"/>
              <a:t>të</a:t>
            </a:r>
            <a:r>
              <a:rPr lang="en-GB" dirty="0" smtClean="0"/>
              <a:t> </a:t>
            </a:r>
            <a:r>
              <a:rPr lang="en-GB" dirty="0" err="1" smtClean="0"/>
              <a:t>hapësh</a:t>
            </a:r>
            <a:r>
              <a:rPr lang="en-GB" dirty="0" smtClean="0"/>
              <a:t> e </a:t>
            </a:r>
            <a:r>
              <a:rPr lang="en-GB" dirty="0" err="1" smtClean="0"/>
              <a:t>të</a:t>
            </a:r>
            <a:r>
              <a:rPr lang="en-GB" dirty="0" smtClean="0"/>
              <a:t> </a:t>
            </a:r>
            <a:r>
              <a:rPr lang="en-GB" dirty="0" err="1" smtClean="0"/>
              <a:t>mbyllësh</a:t>
            </a:r>
            <a:r>
              <a:rPr lang="en-GB" dirty="0" smtClean="0"/>
              <a:t> </a:t>
            </a:r>
            <a:r>
              <a:rPr lang="en-GB" dirty="0" err="1" smtClean="0"/>
              <a:t>sytë</a:t>
            </a:r>
            <a:r>
              <a:rPr lang="en-GB" dirty="0" smtClean="0"/>
              <a:t>.</a:t>
            </a:r>
          </a:p>
          <a:p>
            <a:pPr eaLnBrk="1" fontAlgn="auto" hangingPunct="1">
              <a:spcBef>
                <a:spcPts val="0"/>
              </a:spcBef>
              <a:spcAft>
                <a:spcPts val="0"/>
              </a:spcAft>
              <a:defRPr/>
            </a:pPr>
            <a:endParaRPr lang="en-GB" dirty="0" smtClean="0"/>
          </a:p>
          <a:p>
            <a:pPr algn="just" eaLnBrk="1" fontAlgn="auto" hangingPunct="1">
              <a:spcBef>
                <a:spcPts val="0"/>
              </a:spcBef>
              <a:spcAft>
                <a:spcPts val="0"/>
              </a:spcAft>
              <a:defRPr/>
            </a:pPr>
            <a:r>
              <a:rPr lang="en-GB" dirty="0" err="1" smtClean="0"/>
              <a:t>Interneti</a:t>
            </a:r>
            <a:r>
              <a:rPr lang="en-GB" dirty="0" smtClean="0"/>
              <a:t> </a:t>
            </a:r>
            <a:r>
              <a:rPr lang="en-GB" dirty="0" err="1" smtClean="0"/>
              <a:t>është</a:t>
            </a:r>
            <a:r>
              <a:rPr lang="en-GB" dirty="0" smtClean="0"/>
              <a:t> </a:t>
            </a:r>
            <a:r>
              <a:rPr lang="en-GB" dirty="0" err="1" smtClean="0"/>
              <a:t>zhvilluar</a:t>
            </a:r>
            <a:r>
              <a:rPr lang="en-GB" dirty="0" smtClean="0"/>
              <a:t> </a:t>
            </a:r>
            <a:r>
              <a:rPr lang="en-GB" dirty="0" err="1" smtClean="0"/>
              <a:t>në</a:t>
            </a:r>
            <a:r>
              <a:rPr lang="en-GB" dirty="0" smtClean="0"/>
              <a:t> </a:t>
            </a:r>
            <a:r>
              <a:rPr lang="en-GB" dirty="0" err="1" smtClean="0"/>
              <a:t>të</a:t>
            </a:r>
            <a:r>
              <a:rPr lang="en-GB" dirty="0" smtClean="0"/>
              <a:t> </a:t>
            </a:r>
            <a:r>
              <a:rPr lang="en-GB" dirty="0" err="1" smtClean="0"/>
              <a:t>gjithë</a:t>
            </a:r>
            <a:r>
              <a:rPr lang="en-GB" dirty="0" smtClean="0"/>
              <a:t> </a:t>
            </a:r>
            <a:r>
              <a:rPr lang="en-GB" dirty="0" err="1" smtClean="0"/>
              <a:t>botën</a:t>
            </a:r>
            <a:r>
              <a:rPr lang="en-GB" dirty="0" smtClean="0"/>
              <a:t> </a:t>
            </a:r>
            <a:r>
              <a:rPr lang="en-GB" dirty="0" err="1" smtClean="0"/>
              <a:t>gjatë</a:t>
            </a:r>
            <a:r>
              <a:rPr lang="en-GB" dirty="0" smtClean="0"/>
              <a:t> </a:t>
            </a:r>
            <a:r>
              <a:rPr lang="en-GB" dirty="0" err="1" smtClean="0"/>
              <a:t>viteve</a:t>
            </a:r>
            <a:r>
              <a:rPr lang="en-GB" dirty="0" smtClean="0"/>
              <a:t> – </a:t>
            </a:r>
            <a:r>
              <a:rPr lang="en-GB" dirty="0" err="1" smtClean="0"/>
              <a:t>ndryshe</a:t>
            </a:r>
            <a:r>
              <a:rPr lang="en-GB" dirty="0" smtClean="0"/>
              <a:t> </a:t>
            </a:r>
            <a:r>
              <a:rPr lang="en-GB" dirty="0" err="1" smtClean="0"/>
              <a:t>nga</a:t>
            </a:r>
            <a:r>
              <a:rPr lang="en-GB" dirty="0" smtClean="0"/>
              <a:t> </a:t>
            </a:r>
            <a:r>
              <a:rPr lang="en-GB" dirty="0" err="1" smtClean="0"/>
              <a:t>shumë</a:t>
            </a:r>
            <a:r>
              <a:rPr lang="en-GB" dirty="0" smtClean="0"/>
              <a:t> ide </a:t>
            </a:r>
            <a:r>
              <a:rPr lang="en-GB" dirty="0" err="1" smtClean="0"/>
              <a:t>dhe</a:t>
            </a:r>
            <a:r>
              <a:rPr lang="en-GB" dirty="0" smtClean="0"/>
              <a:t> </a:t>
            </a:r>
            <a:r>
              <a:rPr lang="en-GB" dirty="0" err="1" smtClean="0"/>
              <a:t>sisteme</a:t>
            </a:r>
            <a:r>
              <a:rPr lang="en-GB" dirty="0" smtClean="0"/>
              <a:t> </a:t>
            </a:r>
            <a:r>
              <a:rPr lang="en-GB" dirty="0" err="1" smtClean="0"/>
              <a:t>të</a:t>
            </a:r>
            <a:r>
              <a:rPr lang="en-GB" dirty="0" smtClean="0"/>
              <a:t> </a:t>
            </a:r>
            <a:r>
              <a:rPr lang="en-GB" dirty="0" err="1" smtClean="0"/>
              <a:t>tjera</a:t>
            </a:r>
            <a:r>
              <a:rPr lang="en-GB" dirty="0" smtClean="0"/>
              <a:t> </a:t>
            </a:r>
            <a:r>
              <a:rPr lang="en-GB" dirty="0" err="1" smtClean="0"/>
              <a:t>kompjuterike</a:t>
            </a:r>
            <a:r>
              <a:rPr lang="en-GB" dirty="0" smtClean="0"/>
              <a:t>, </a:t>
            </a:r>
            <a:r>
              <a:rPr lang="en-GB" dirty="0" err="1" smtClean="0"/>
              <a:t>ai</a:t>
            </a:r>
            <a:r>
              <a:rPr lang="en-GB" dirty="0" smtClean="0"/>
              <a:t> </a:t>
            </a:r>
            <a:r>
              <a:rPr lang="en-GB" dirty="0" err="1" smtClean="0"/>
              <a:t>nuk</a:t>
            </a:r>
            <a:r>
              <a:rPr lang="en-GB" dirty="0" smtClean="0"/>
              <a:t> </a:t>
            </a:r>
            <a:r>
              <a:rPr lang="en-GB" dirty="0" err="1" smtClean="0"/>
              <a:t>zotërohet</a:t>
            </a:r>
            <a:r>
              <a:rPr lang="en-GB" dirty="0" smtClean="0"/>
              <a:t> </a:t>
            </a:r>
            <a:r>
              <a:rPr lang="en-GB" dirty="0" err="1" smtClean="0"/>
              <a:t>nga</a:t>
            </a:r>
            <a:r>
              <a:rPr lang="en-GB" dirty="0" smtClean="0"/>
              <a:t> </a:t>
            </a:r>
            <a:r>
              <a:rPr lang="en-GB" dirty="0" err="1" smtClean="0"/>
              <a:t>asnjë</a:t>
            </a:r>
            <a:r>
              <a:rPr lang="en-GB" dirty="0" smtClean="0"/>
              <a:t> </a:t>
            </a:r>
            <a:r>
              <a:rPr lang="en-GB" dirty="0" err="1" smtClean="0"/>
              <a:t>kompani</a:t>
            </a:r>
            <a:r>
              <a:rPr lang="en-GB" dirty="0" smtClean="0"/>
              <a:t>. </a:t>
            </a:r>
            <a:r>
              <a:rPr lang="en-GB" dirty="0" err="1" smtClean="0"/>
              <a:t>Asnjë</a:t>
            </a:r>
            <a:r>
              <a:rPr lang="en-GB" dirty="0" smtClean="0"/>
              <a:t> </a:t>
            </a:r>
            <a:r>
              <a:rPr lang="en-GB" dirty="0" err="1" smtClean="0"/>
              <a:t>qeveri</a:t>
            </a:r>
            <a:r>
              <a:rPr lang="en-GB" dirty="0" smtClean="0"/>
              <a:t> </a:t>
            </a:r>
            <a:r>
              <a:rPr lang="en-GB" dirty="0" err="1" smtClean="0"/>
              <a:t>nuk</a:t>
            </a:r>
            <a:r>
              <a:rPr lang="en-GB" dirty="0" smtClean="0"/>
              <a:t> e </a:t>
            </a:r>
            <a:r>
              <a:rPr lang="en-GB" dirty="0" err="1" smtClean="0"/>
              <a:t>zotëron</a:t>
            </a:r>
            <a:r>
              <a:rPr lang="en-GB" dirty="0" smtClean="0"/>
              <a:t> </a:t>
            </a:r>
            <a:r>
              <a:rPr lang="en-GB" dirty="0" err="1" smtClean="0"/>
              <a:t>Internetin</a:t>
            </a:r>
            <a:r>
              <a:rPr lang="en-GB" dirty="0" smtClean="0"/>
              <a:t> – </a:t>
            </a:r>
            <a:r>
              <a:rPr lang="en-GB" dirty="0" err="1" smtClean="0"/>
              <a:t>megjithëse</a:t>
            </a:r>
            <a:r>
              <a:rPr lang="en-GB" dirty="0" smtClean="0"/>
              <a:t> </a:t>
            </a:r>
            <a:r>
              <a:rPr lang="en-GB" dirty="0" err="1" smtClean="0"/>
              <a:t>Shtetet</a:t>
            </a:r>
            <a:r>
              <a:rPr lang="en-GB" dirty="0" smtClean="0"/>
              <a:t> e </a:t>
            </a:r>
            <a:r>
              <a:rPr lang="en-GB" dirty="0" err="1" smtClean="0"/>
              <a:t>Bashkuara</a:t>
            </a:r>
            <a:r>
              <a:rPr lang="en-GB" dirty="0" smtClean="0"/>
              <a:t> </a:t>
            </a:r>
            <a:r>
              <a:rPr lang="en-GB" dirty="0" err="1" smtClean="0"/>
              <a:t>duket</a:t>
            </a:r>
            <a:r>
              <a:rPr lang="en-GB" dirty="0" smtClean="0"/>
              <a:t> se </a:t>
            </a:r>
            <a:r>
              <a:rPr lang="en-GB" dirty="0" err="1" smtClean="0"/>
              <a:t>marrin</a:t>
            </a:r>
            <a:r>
              <a:rPr lang="en-GB" dirty="0" smtClean="0"/>
              <a:t> </a:t>
            </a:r>
            <a:r>
              <a:rPr lang="en-GB" dirty="0" err="1" smtClean="0"/>
              <a:t>të</a:t>
            </a:r>
            <a:r>
              <a:rPr lang="en-GB" dirty="0" smtClean="0"/>
              <a:t> </a:t>
            </a:r>
            <a:r>
              <a:rPr lang="en-GB" dirty="0" err="1" smtClean="0"/>
              <a:t>gjithë</a:t>
            </a:r>
            <a:r>
              <a:rPr lang="en-GB" dirty="0" smtClean="0"/>
              <a:t> </a:t>
            </a:r>
            <a:r>
              <a:rPr lang="en-GB" dirty="0" err="1" smtClean="0"/>
              <a:t>përgjegjësinë</a:t>
            </a:r>
            <a:r>
              <a:rPr lang="en-GB" dirty="0" smtClean="0"/>
              <a:t> </a:t>
            </a:r>
            <a:r>
              <a:rPr lang="en-GB" dirty="0" err="1" smtClean="0"/>
              <a:t>për</a:t>
            </a:r>
            <a:r>
              <a:rPr lang="en-GB" dirty="0" smtClean="0"/>
              <a:t> </a:t>
            </a:r>
            <a:r>
              <a:rPr lang="en-GB" dirty="0" err="1" smtClean="0"/>
              <a:t>të</a:t>
            </a:r>
            <a:r>
              <a:rPr lang="en-GB" dirty="0" smtClean="0"/>
              <a:t> </a:t>
            </a:r>
            <a:r>
              <a:rPr lang="en-GB" dirty="0" err="1" smtClean="0"/>
              <a:t>dhe</a:t>
            </a:r>
            <a:r>
              <a:rPr lang="en-GB" dirty="0" smtClean="0"/>
              <a:t> </a:t>
            </a:r>
            <a:r>
              <a:rPr lang="en-GB" dirty="0" err="1" smtClean="0"/>
              <a:t>shumicën</a:t>
            </a:r>
            <a:r>
              <a:rPr lang="en-GB" dirty="0" smtClean="0"/>
              <a:t> e </a:t>
            </a:r>
            <a:r>
              <a:rPr lang="en-GB" dirty="0" err="1" smtClean="0"/>
              <a:t>suksesit</a:t>
            </a:r>
            <a:r>
              <a:rPr lang="en-GB" dirty="0" smtClean="0"/>
              <a:t> </a:t>
            </a:r>
            <a:r>
              <a:rPr lang="en-GB" dirty="0" err="1" smtClean="0"/>
              <a:t>në</a:t>
            </a:r>
            <a:r>
              <a:rPr lang="en-GB" dirty="0" smtClean="0"/>
              <a:t> </a:t>
            </a:r>
            <a:r>
              <a:rPr lang="en-GB" dirty="0" err="1" smtClean="0"/>
              <a:t>zhvillimin</a:t>
            </a:r>
            <a:r>
              <a:rPr lang="en-GB" dirty="0" smtClean="0"/>
              <a:t> e </a:t>
            </a:r>
            <a:r>
              <a:rPr lang="en-GB" dirty="0" err="1" smtClean="0"/>
              <a:t>tij</a:t>
            </a:r>
            <a:r>
              <a:rPr lang="en-GB" dirty="0" smtClean="0"/>
              <a:t>. </a:t>
            </a:r>
            <a:r>
              <a:rPr lang="en-GB" dirty="0" err="1" smtClean="0"/>
              <a:t>Dhe</a:t>
            </a:r>
            <a:r>
              <a:rPr lang="en-GB" dirty="0" smtClean="0"/>
              <a:t> </a:t>
            </a:r>
            <a:r>
              <a:rPr lang="en-GB" dirty="0" err="1" smtClean="0"/>
              <a:t>më</a:t>
            </a:r>
            <a:r>
              <a:rPr lang="en-GB" dirty="0" smtClean="0"/>
              <a:t> </a:t>
            </a:r>
            <a:r>
              <a:rPr lang="en-GB" dirty="0" err="1" smtClean="0"/>
              <a:t>vonë</a:t>
            </a:r>
            <a:r>
              <a:rPr lang="en-GB" dirty="0" smtClean="0"/>
              <a:t> do </a:t>
            </a:r>
            <a:r>
              <a:rPr lang="en-GB" dirty="0" err="1" smtClean="0"/>
              <a:t>të</a:t>
            </a:r>
            <a:r>
              <a:rPr lang="en-GB" dirty="0" smtClean="0"/>
              <a:t> </a:t>
            </a:r>
            <a:r>
              <a:rPr lang="en-GB" dirty="0" err="1" smtClean="0"/>
              <a:t>shohim</a:t>
            </a:r>
            <a:r>
              <a:rPr lang="en-GB" dirty="0" smtClean="0"/>
              <a:t> se </a:t>
            </a:r>
            <a:r>
              <a:rPr lang="en-GB" dirty="0" err="1" smtClean="0"/>
              <a:t>Francezët</a:t>
            </a:r>
            <a:r>
              <a:rPr lang="en-GB" dirty="0" smtClean="0"/>
              <a:t> u </a:t>
            </a:r>
            <a:r>
              <a:rPr lang="en-GB" dirty="0" err="1" smtClean="0"/>
              <a:t>përpoqën</a:t>
            </a:r>
            <a:r>
              <a:rPr lang="en-GB" dirty="0" smtClean="0"/>
              <a:t> </a:t>
            </a:r>
            <a:r>
              <a:rPr lang="en-GB" dirty="0" err="1" smtClean="0"/>
              <a:t>të</a:t>
            </a:r>
            <a:r>
              <a:rPr lang="en-GB" dirty="0" smtClean="0"/>
              <a:t> </a:t>
            </a:r>
            <a:r>
              <a:rPr lang="en-GB" dirty="0" err="1" smtClean="0"/>
              <a:t>ligjërojnë</a:t>
            </a:r>
            <a:r>
              <a:rPr lang="en-GB" dirty="0" smtClean="0"/>
              <a:t> </a:t>
            </a:r>
            <a:r>
              <a:rPr lang="en-GB" dirty="0" err="1" smtClean="0"/>
              <a:t>ndalimin</a:t>
            </a:r>
            <a:r>
              <a:rPr lang="en-GB" dirty="0" smtClean="0"/>
              <a:t> e </a:t>
            </a:r>
            <a:r>
              <a:rPr lang="en-GB" dirty="0" err="1" smtClean="0"/>
              <a:t>Internetit</a:t>
            </a:r>
            <a:r>
              <a:rPr lang="en-GB" dirty="0" smtClean="0"/>
              <a:t> – </a:t>
            </a:r>
            <a:r>
              <a:rPr lang="en-GB" dirty="0" err="1" smtClean="0"/>
              <a:t>dhe</a:t>
            </a:r>
            <a:r>
              <a:rPr lang="en-GB" dirty="0" smtClean="0"/>
              <a:t> </a:t>
            </a:r>
            <a:r>
              <a:rPr lang="en-GB" dirty="0" err="1" smtClean="0"/>
              <a:t>dështuan</a:t>
            </a:r>
            <a:r>
              <a:rPr lang="en-GB" dirty="0" smtClean="0"/>
              <a:t>. </a:t>
            </a:r>
            <a:r>
              <a:rPr lang="en-GB" dirty="0" err="1" smtClean="0"/>
              <a:t>Në</a:t>
            </a:r>
            <a:r>
              <a:rPr lang="en-GB" dirty="0" smtClean="0"/>
              <a:t> </a:t>
            </a:r>
            <a:r>
              <a:rPr lang="en-GB" dirty="0" err="1" smtClean="0"/>
              <a:t>fakt</a:t>
            </a:r>
            <a:r>
              <a:rPr lang="en-GB" dirty="0" smtClean="0"/>
              <a:t>, </a:t>
            </a:r>
            <a:r>
              <a:rPr lang="en-GB" dirty="0" err="1" smtClean="0"/>
              <a:t>Afganët</a:t>
            </a:r>
            <a:r>
              <a:rPr lang="en-GB" dirty="0" smtClean="0"/>
              <a:t> </a:t>
            </a:r>
            <a:r>
              <a:rPr lang="en-GB" dirty="0" err="1" smtClean="0"/>
              <a:t>janë</a:t>
            </a:r>
            <a:r>
              <a:rPr lang="en-GB" dirty="0" smtClean="0"/>
              <a:t> </a:t>
            </a:r>
            <a:r>
              <a:rPr lang="en-GB" dirty="0" err="1" smtClean="0"/>
              <a:t>të</a:t>
            </a:r>
            <a:r>
              <a:rPr lang="en-GB" dirty="0" smtClean="0"/>
              <a:t> </a:t>
            </a:r>
            <a:r>
              <a:rPr lang="en-GB" dirty="0" err="1" smtClean="0"/>
              <a:t>vetmit</a:t>
            </a:r>
            <a:r>
              <a:rPr lang="en-GB" dirty="0" smtClean="0"/>
              <a:t> </a:t>
            </a:r>
            <a:r>
              <a:rPr lang="en-GB" dirty="0" err="1" smtClean="0"/>
              <a:t>që</a:t>
            </a:r>
            <a:r>
              <a:rPr lang="en-GB" dirty="0" smtClean="0"/>
              <a:t> e </a:t>
            </a:r>
            <a:r>
              <a:rPr lang="en-GB" dirty="0" err="1" smtClean="0"/>
              <a:t>kanë</a:t>
            </a:r>
            <a:r>
              <a:rPr lang="en-GB" dirty="0" smtClean="0"/>
              <a:t> </a:t>
            </a:r>
            <a:r>
              <a:rPr lang="en-GB" dirty="0" err="1" smtClean="0"/>
              <a:t>ndaluar</a:t>
            </a:r>
            <a:r>
              <a:rPr lang="en-GB" dirty="0" smtClean="0"/>
              <a:t> </a:t>
            </a:r>
            <a:r>
              <a:rPr lang="en-GB" dirty="0" err="1" smtClean="0"/>
              <a:t>atë</a:t>
            </a:r>
            <a:r>
              <a:rPr lang="en-GB" dirty="0" smtClean="0"/>
              <a:t> </a:t>
            </a:r>
            <a:r>
              <a:rPr lang="en-GB" dirty="0" err="1" smtClean="0"/>
              <a:t>tërësisht</a:t>
            </a:r>
            <a:r>
              <a:rPr lang="en-GB" dirty="0" smtClean="0"/>
              <a:t> – duke e </a:t>
            </a:r>
            <a:r>
              <a:rPr lang="en-GB" dirty="0" err="1" smtClean="0"/>
              <a:t>ndaluar</a:t>
            </a:r>
            <a:r>
              <a:rPr lang="en-GB" dirty="0" smtClean="0"/>
              <a:t> </a:t>
            </a:r>
            <a:r>
              <a:rPr lang="en-GB" dirty="0" err="1" smtClean="0"/>
              <a:t>të</a:t>
            </a:r>
            <a:r>
              <a:rPr lang="en-GB" dirty="0" smtClean="0"/>
              <a:t> </a:t>
            </a:r>
            <a:r>
              <a:rPr lang="en-GB" dirty="0" err="1" smtClean="0"/>
              <a:t>gjithë</a:t>
            </a:r>
            <a:r>
              <a:rPr lang="en-GB" dirty="0" smtClean="0"/>
              <a:t>.</a:t>
            </a:r>
          </a:p>
          <a:p>
            <a:pPr eaLnBrk="1" fontAlgn="auto" hangingPunct="1">
              <a:spcBef>
                <a:spcPts val="0"/>
              </a:spcBef>
              <a:spcAft>
                <a:spcPts val="0"/>
              </a:spcAft>
              <a:defRPr/>
            </a:pPr>
            <a:endParaRPr lang="en-GB" dirty="0" smtClean="0"/>
          </a:p>
          <a:p>
            <a:pPr algn="just" eaLnBrk="1" fontAlgn="auto" hangingPunct="1">
              <a:spcBef>
                <a:spcPts val="0"/>
              </a:spcBef>
              <a:spcAft>
                <a:spcPts val="0"/>
              </a:spcAft>
              <a:defRPr/>
            </a:pPr>
            <a:r>
              <a:rPr lang="en-GB" dirty="0" err="1" smtClean="0"/>
              <a:t>Nuk</a:t>
            </a:r>
            <a:r>
              <a:rPr lang="en-GB" dirty="0" smtClean="0"/>
              <a:t> </a:t>
            </a:r>
            <a:r>
              <a:rPr lang="en-GB" dirty="0" err="1" smtClean="0"/>
              <a:t>ka</a:t>
            </a:r>
            <a:r>
              <a:rPr lang="en-GB" dirty="0" smtClean="0"/>
              <a:t> </a:t>
            </a:r>
            <a:r>
              <a:rPr lang="en-GB" dirty="0" err="1" smtClean="0"/>
              <a:t>asnjë</a:t>
            </a:r>
            <a:r>
              <a:rPr lang="en-GB" dirty="0" smtClean="0"/>
              <a:t> </a:t>
            </a:r>
            <a:r>
              <a:rPr lang="en-GB" dirty="0" err="1" smtClean="0"/>
              <a:t>forcë</a:t>
            </a:r>
            <a:r>
              <a:rPr lang="en-GB" dirty="0" smtClean="0"/>
              <a:t> </a:t>
            </a:r>
            <a:r>
              <a:rPr lang="en-GB" dirty="0" err="1" smtClean="0"/>
              <a:t>policie</a:t>
            </a:r>
            <a:r>
              <a:rPr lang="en-GB" dirty="0" smtClean="0"/>
              <a:t> </a:t>
            </a:r>
            <a:r>
              <a:rPr lang="en-GB" dirty="0" err="1" smtClean="0"/>
              <a:t>për</a:t>
            </a:r>
            <a:r>
              <a:rPr lang="en-GB" dirty="0" smtClean="0"/>
              <a:t> </a:t>
            </a:r>
            <a:r>
              <a:rPr lang="en-GB" dirty="0" err="1" smtClean="0"/>
              <a:t>Internetin</a:t>
            </a:r>
            <a:r>
              <a:rPr lang="en-GB" dirty="0" smtClean="0"/>
              <a:t>, </a:t>
            </a:r>
            <a:r>
              <a:rPr lang="en-GB" dirty="0" err="1" smtClean="0"/>
              <a:t>dhe</a:t>
            </a:r>
            <a:r>
              <a:rPr lang="en-GB" dirty="0" smtClean="0"/>
              <a:t> </a:t>
            </a:r>
            <a:r>
              <a:rPr lang="en-GB" dirty="0" err="1" smtClean="0"/>
              <a:t>megjithëse</a:t>
            </a:r>
            <a:r>
              <a:rPr lang="en-GB" dirty="0" smtClean="0"/>
              <a:t> </a:t>
            </a:r>
            <a:r>
              <a:rPr lang="en-GB" dirty="0" err="1" smtClean="0"/>
              <a:t>po</a:t>
            </a:r>
            <a:r>
              <a:rPr lang="en-GB" dirty="0" smtClean="0"/>
              <a:t> </a:t>
            </a:r>
            <a:r>
              <a:rPr lang="en-GB" dirty="0" err="1" smtClean="0"/>
              <a:t>përpiqemi</a:t>
            </a:r>
            <a:r>
              <a:rPr lang="en-GB" dirty="0" smtClean="0"/>
              <a:t> </a:t>
            </a:r>
            <a:r>
              <a:rPr lang="en-GB" dirty="0" err="1" smtClean="0"/>
              <a:t>të</a:t>
            </a:r>
            <a:r>
              <a:rPr lang="en-GB" dirty="0" smtClean="0"/>
              <a:t> </a:t>
            </a:r>
            <a:r>
              <a:rPr lang="en-GB" dirty="0" err="1" smtClean="0"/>
              <a:t>ndalojmë</a:t>
            </a:r>
            <a:r>
              <a:rPr lang="en-GB" dirty="0" smtClean="0"/>
              <a:t> </a:t>
            </a:r>
            <a:r>
              <a:rPr lang="en-GB" dirty="0" err="1" smtClean="0"/>
              <a:t>paligjshmërinë</a:t>
            </a:r>
            <a:r>
              <a:rPr lang="en-GB" dirty="0" smtClean="0"/>
              <a:t> </a:t>
            </a:r>
            <a:r>
              <a:rPr lang="en-GB" dirty="0" err="1" smtClean="0"/>
              <a:t>që</a:t>
            </a:r>
            <a:r>
              <a:rPr lang="en-GB" dirty="0" smtClean="0"/>
              <a:t> </a:t>
            </a:r>
            <a:r>
              <a:rPr lang="en-GB" dirty="0" err="1" smtClean="0"/>
              <a:t>ndodh</a:t>
            </a:r>
            <a:r>
              <a:rPr lang="en-GB" dirty="0" smtClean="0"/>
              <a:t> </a:t>
            </a:r>
            <a:r>
              <a:rPr lang="en-GB" dirty="0" err="1" smtClean="0"/>
              <a:t>ose</a:t>
            </a:r>
            <a:r>
              <a:rPr lang="en-GB" dirty="0" smtClean="0"/>
              <a:t> </a:t>
            </a:r>
            <a:r>
              <a:rPr lang="en-GB" dirty="0" err="1" smtClean="0"/>
              <a:t>në</a:t>
            </a:r>
            <a:r>
              <a:rPr lang="en-GB" dirty="0" smtClean="0"/>
              <a:t> Internet </a:t>
            </a:r>
            <a:r>
              <a:rPr lang="en-GB" dirty="0" err="1" smtClean="0"/>
              <a:t>ose</a:t>
            </a:r>
            <a:r>
              <a:rPr lang="en-GB" dirty="0" smtClean="0"/>
              <a:t> </a:t>
            </a:r>
            <a:r>
              <a:rPr lang="en-GB" dirty="0" err="1" smtClean="0"/>
              <a:t>nëpërmjet</a:t>
            </a:r>
            <a:r>
              <a:rPr lang="en-GB" dirty="0" smtClean="0"/>
              <a:t> </a:t>
            </a:r>
            <a:r>
              <a:rPr lang="en-GB" dirty="0" err="1" smtClean="0"/>
              <a:t>tij</a:t>
            </a:r>
            <a:r>
              <a:rPr lang="en-GB" dirty="0" smtClean="0"/>
              <a:t>, </a:t>
            </a:r>
            <a:r>
              <a:rPr lang="en-GB" dirty="0" err="1" smtClean="0"/>
              <a:t>ka</a:t>
            </a:r>
            <a:r>
              <a:rPr lang="en-GB" dirty="0" smtClean="0"/>
              <a:t> </a:t>
            </a:r>
            <a:r>
              <a:rPr lang="en-GB" dirty="0" err="1" smtClean="0"/>
              <a:t>probleme</a:t>
            </a:r>
            <a:r>
              <a:rPr lang="en-GB" dirty="0" smtClean="0"/>
              <a:t> me </a:t>
            </a:r>
            <a:r>
              <a:rPr lang="en-GB" dirty="0" err="1" smtClean="0"/>
              <a:t>teknologjinë</a:t>
            </a:r>
            <a:r>
              <a:rPr lang="en-GB" dirty="0" smtClean="0"/>
              <a:t> </a:t>
            </a:r>
            <a:r>
              <a:rPr lang="en-GB" dirty="0" err="1" smtClean="0"/>
              <a:t>dhe</a:t>
            </a:r>
            <a:r>
              <a:rPr lang="en-GB" dirty="0" smtClean="0"/>
              <a:t> me </a:t>
            </a:r>
            <a:r>
              <a:rPr lang="en-GB" dirty="0" err="1" smtClean="0"/>
              <a:t>juridiksionet</a:t>
            </a:r>
            <a:r>
              <a:rPr lang="en-GB" dirty="0" smtClean="0"/>
              <a:t> </a:t>
            </a:r>
            <a:r>
              <a:rPr lang="en-GB" dirty="0" err="1" smtClean="0"/>
              <a:t>dhe</a:t>
            </a:r>
            <a:r>
              <a:rPr lang="en-GB" dirty="0" smtClean="0"/>
              <a:t> </a:t>
            </a:r>
            <a:r>
              <a:rPr lang="en-GB" dirty="0" err="1" smtClean="0"/>
              <a:t>kufijtë</a:t>
            </a:r>
            <a:r>
              <a:rPr lang="en-GB" dirty="0" smtClean="0"/>
              <a:t> </a:t>
            </a:r>
            <a:r>
              <a:rPr lang="en-GB" dirty="0" err="1" smtClean="0"/>
              <a:t>lokalë</a:t>
            </a:r>
            <a:r>
              <a:rPr lang="en-GB" dirty="0" smtClean="0"/>
              <a:t>, </a:t>
            </a:r>
            <a:r>
              <a:rPr lang="en-GB" dirty="0" err="1" smtClean="0"/>
              <a:t>kombëtarë</a:t>
            </a:r>
            <a:r>
              <a:rPr lang="en-GB" dirty="0" smtClean="0"/>
              <a:t>, </a:t>
            </a:r>
            <a:r>
              <a:rPr lang="en-GB" dirty="0" err="1" smtClean="0"/>
              <a:t>ndërkombëtarë</a:t>
            </a:r>
            <a:r>
              <a:rPr lang="en-GB" dirty="0" smtClean="0"/>
              <a:t> </a:t>
            </a:r>
            <a:r>
              <a:rPr lang="en-GB" dirty="0" err="1" smtClean="0"/>
              <a:t>që</a:t>
            </a:r>
            <a:r>
              <a:rPr lang="en-GB" dirty="0" smtClean="0"/>
              <a:t> </a:t>
            </a:r>
            <a:r>
              <a:rPr lang="en-GB" dirty="0" err="1" smtClean="0"/>
              <a:t>duhet</a:t>
            </a:r>
            <a:r>
              <a:rPr lang="en-GB" dirty="0" smtClean="0"/>
              <a:t> </a:t>
            </a:r>
            <a:r>
              <a:rPr lang="en-GB" dirty="0" err="1" smtClean="0"/>
              <a:t>të</a:t>
            </a:r>
            <a:r>
              <a:rPr lang="en-GB" dirty="0" smtClean="0"/>
              <a:t> </a:t>
            </a:r>
            <a:r>
              <a:rPr lang="en-GB" dirty="0" err="1" smtClean="0"/>
              <a:t>zgjidhen</a:t>
            </a:r>
            <a:r>
              <a:rPr lang="en-GB" dirty="0" smtClean="0"/>
              <a:t>.  </a:t>
            </a:r>
          </a:p>
          <a:p>
            <a:endParaRPr lang="en-GB" dirty="0" smtClean="0"/>
          </a:p>
          <a:p>
            <a:endParaRPr lang="en-GB" dirty="0" smtClean="0"/>
          </a:p>
        </p:txBody>
      </p:sp>
    </p:spTree>
    <p:extLst>
      <p:ext uri="{BB962C8B-B14F-4D97-AF65-F5344CB8AC3E}">
        <p14:creationId xmlns:p14="http://schemas.microsoft.com/office/powerpoint/2010/main" val="32156510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p>
            <a:fld id="{B09129F4-726A-4BD4-863C-346A1030B68B}" type="slidenum">
              <a:rPr lang="en-GB" smtClean="0"/>
              <a:pPr/>
              <a:t>36</a:t>
            </a:fld>
            <a:endParaRPr lang="en-GB" smtClean="0"/>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xfrm>
            <a:off x="914400" y="4343400"/>
            <a:ext cx="5029200" cy="4114800"/>
          </a:xfrm>
          <a:noFill/>
          <a:ln/>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altLang="en-US" dirty="0" err="1" smtClean="0"/>
              <a:t>Ose</a:t>
            </a:r>
            <a:r>
              <a:rPr lang="en-GB" altLang="en-US" dirty="0" smtClean="0"/>
              <a:t> duke e </a:t>
            </a:r>
            <a:r>
              <a:rPr lang="en-GB" altLang="en-US" dirty="0" err="1" smtClean="0"/>
              <a:t>parë</a:t>
            </a:r>
            <a:r>
              <a:rPr lang="en-GB" altLang="en-US" dirty="0" smtClean="0"/>
              <a:t> </a:t>
            </a:r>
            <a:r>
              <a:rPr lang="en-GB" altLang="en-US" dirty="0" err="1" smtClean="0"/>
              <a:t>në</a:t>
            </a:r>
            <a:r>
              <a:rPr lang="en-GB" altLang="en-US" dirty="0" smtClean="0"/>
              <a:t> </a:t>
            </a:r>
            <a:r>
              <a:rPr lang="en-GB" altLang="en-US" dirty="0" err="1" smtClean="0"/>
              <a:t>mënyrë</a:t>
            </a:r>
            <a:r>
              <a:rPr lang="en-GB" altLang="en-US" dirty="0" smtClean="0"/>
              <a:t> </a:t>
            </a:r>
            <a:r>
              <a:rPr lang="en-GB" altLang="en-US" dirty="0" err="1" smtClean="0"/>
              <a:t>tjetër</a:t>
            </a:r>
            <a:endParaRPr lang="en-GB" altLang="en-US" dirty="0" smtClean="0"/>
          </a:p>
          <a:p>
            <a:r>
              <a:rPr lang="en-GB" dirty="0" smtClean="0"/>
              <a:t>.</a:t>
            </a:r>
          </a:p>
        </p:txBody>
      </p:sp>
    </p:spTree>
    <p:extLst>
      <p:ext uri="{BB962C8B-B14F-4D97-AF65-F5344CB8AC3E}">
        <p14:creationId xmlns:p14="http://schemas.microsoft.com/office/powerpoint/2010/main" val="4572624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b="1" kern="1200" dirty="0" err="1" smtClean="0">
                <a:solidFill>
                  <a:schemeClr val="tx1"/>
                </a:solidFill>
                <a:latin typeface="+mn-lt"/>
                <a:ea typeface="+mn-ea"/>
                <a:cs typeface="+mn-cs"/>
              </a:rPr>
              <a:t>Protokollet</a:t>
            </a:r>
            <a:r>
              <a:rPr lang="en-GB" sz="1200" b="1" kern="1200" dirty="0" smtClean="0">
                <a:solidFill>
                  <a:schemeClr val="tx1"/>
                </a:solidFill>
                <a:latin typeface="+mn-lt"/>
                <a:ea typeface="+mn-ea"/>
                <a:cs typeface="+mn-cs"/>
              </a:rPr>
              <a:t> e </a:t>
            </a:r>
            <a:r>
              <a:rPr lang="en-GB" sz="1200" b="1" kern="1200" dirty="0" err="1" smtClean="0">
                <a:solidFill>
                  <a:schemeClr val="tx1"/>
                </a:solidFill>
                <a:latin typeface="+mn-lt"/>
                <a:ea typeface="+mn-ea"/>
                <a:cs typeface="+mn-cs"/>
              </a:rPr>
              <a:t>Internetit</a:t>
            </a:r>
            <a:r>
              <a:rPr lang="en-GB" sz="1200" b="1" kern="1200" dirty="0" smtClean="0">
                <a:solidFill>
                  <a:schemeClr val="tx1"/>
                </a:solidFill>
                <a:latin typeface="+mn-lt"/>
                <a:ea typeface="+mn-ea"/>
                <a:cs typeface="+mn-cs"/>
              </a:rPr>
              <a:t> </a:t>
            </a:r>
            <a:r>
              <a:rPr lang="mr-IN" sz="1200" kern="1200" dirty="0" smtClean="0">
                <a:solidFill>
                  <a:schemeClr val="tx1"/>
                </a:solidFill>
                <a:latin typeface="+mn-lt"/>
                <a:ea typeface="+mn-ea"/>
                <a:cs typeface="+mn-cs"/>
              </a:rPr>
              <a:t>–</a:t>
            </a:r>
            <a:r>
              <a:rPr lang="en-GB" sz="1200" kern="1200" dirty="0" smtClean="0">
                <a:solidFill>
                  <a:schemeClr val="tx1"/>
                </a:solidFill>
                <a:latin typeface="+mn-lt"/>
                <a:ea typeface="+mn-ea"/>
                <a:cs typeface="+mn-cs"/>
              </a:rPr>
              <a:t> </a:t>
            </a:r>
          </a:p>
          <a:p>
            <a:pPr marL="0" marR="0" indent="0" algn="just" defTabSz="457200" rtl="0" eaLnBrk="1" fontAlgn="auto" latinLnBrk="0" hangingPunct="1">
              <a:lnSpc>
                <a:spcPct val="100000"/>
              </a:lnSpc>
              <a:spcBef>
                <a:spcPts val="0"/>
              </a:spcBef>
              <a:spcAft>
                <a:spcPts val="0"/>
              </a:spcAft>
              <a:buClrTx/>
              <a:buSzTx/>
              <a:buFontTx/>
              <a:buNone/>
              <a:tabLst/>
              <a:defRPr/>
            </a:pP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gjitha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shërbimet</a:t>
            </a:r>
            <a:r>
              <a:rPr lang="en-GB" sz="1200" b="0" kern="1200" dirty="0" smtClean="0">
                <a:solidFill>
                  <a:schemeClr val="tx1"/>
                </a:solidFill>
                <a:latin typeface="+mn-lt"/>
                <a:ea typeface="+mn-ea"/>
                <a:cs typeface="+mn-cs"/>
              </a:rPr>
              <a:t> / </a:t>
            </a:r>
            <a:r>
              <a:rPr lang="en-GB" sz="1200" b="0" kern="1200" dirty="0" err="1" smtClean="0">
                <a:solidFill>
                  <a:schemeClr val="tx1"/>
                </a:solidFill>
                <a:latin typeface="+mn-lt"/>
                <a:ea typeface="+mn-ea"/>
                <a:cs typeface="+mn-cs"/>
              </a:rPr>
              <a:t>pjesët</a:t>
            </a:r>
            <a:r>
              <a:rPr lang="en-GB" sz="1200" b="0" kern="1200" dirty="0" smtClean="0">
                <a:solidFill>
                  <a:schemeClr val="tx1"/>
                </a:solidFill>
                <a:latin typeface="+mn-lt"/>
                <a:ea typeface="+mn-ea"/>
                <a:cs typeface="+mn-cs"/>
              </a:rPr>
              <a:t> e </a:t>
            </a:r>
            <a:r>
              <a:rPr lang="en-GB" sz="1200" b="0" kern="1200" dirty="0" err="1" smtClean="0">
                <a:solidFill>
                  <a:schemeClr val="tx1"/>
                </a:solidFill>
                <a:latin typeface="+mn-lt"/>
                <a:ea typeface="+mn-ea"/>
                <a:cs typeface="+mn-cs"/>
              </a:rPr>
              <a:t>Internetit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që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janë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treguar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slajdet e </a:t>
            </a:r>
            <a:r>
              <a:rPr lang="en-GB" sz="1200" b="0" kern="1200" dirty="0" err="1" smtClean="0">
                <a:solidFill>
                  <a:schemeClr val="tx1"/>
                </a:solidFill>
                <a:latin typeface="+mn-lt"/>
                <a:ea typeface="+mn-ea"/>
                <a:cs typeface="+mn-cs"/>
              </a:rPr>
              <a:t>mëparshme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duhet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ndjekin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një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sërë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rregullash</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protokollesh</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Protokollet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përcaktojnë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standardet</a:t>
            </a:r>
            <a:r>
              <a:rPr lang="en-GB" sz="1200" b="0" kern="1200" dirty="0" smtClean="0">
                <a:solidFill>
                  <a:schemeClr val="tx1"/>
                </a:solidFill>
                <a:latin typeface="+mn-lt"/>
                <a:ea typeface="+mn-ea"/>
                <a:cs typeface="+mn-cs"/>
              </a:rPr>
              <a:t> se </a:t>
            </a:r>
            <a:r>
              <a:rPr lang="en-GB" sz="1200" b="0" kern="1200" dirty="0" err="1" smtClean="0">
                <a:solidFill>
                  <a:schemeClr val="tx1"/>
                </a:solidFill>
                <a:latin typeface="+mn-lt"/>
                <a:ea typeface="+mn-ea"/>
                <a:cs typeface="+mn-cs"/>
              </a:rPr>
              <a:t>si</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duhet</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krijohen</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pako</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dhënash</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për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t'u</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dërguar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dhe</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pranuar</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nga</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çdo</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dërgues</a:t>
            </a:r>
            <a:r>
              <a:rPr lang="en-GB" sz="1200" b="0" kern="1200" dirty="0" smtClean="0">
                <a:solidFill>
                  <a:schemeClr val="tx1"/>
                </a:solidFill>
                <a:latin typeface="+mn-lt"/>
                <a:ea typeface="+mn-ea"/>
                <a:cs typeface="+mn-cs"/>
              </a:rPr>
              <a:t> / </a:t>
            </a:r>
            <a:r>
              <a:rPr lang="en-GB" sz="1200" b="0" kern="1200" dirty="0" err="1" smtClean="0">
                <a:solidFill>
                  <a:schemeClr val="tx1"/>
                </a:solidFill>
                <a:latin typeface="+mn-lt"/>
                <a:ea typeface="+mn-ea"/>
                <a:cs typeface="+mn-cs"/>
              </a:rPr>
              <a:t>marrës</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në</a:t>
            </a:r>
            <a:r>
              <a:rPr lang="en-GB" sz="1200" b="0" kern="1200" dirty="0" smtClean="0">
                <a:solidFill>
                  <a:schemeClr val="tx1"/>
                </a:solidFill>
                <a:latin typeface="+mn-lt"/>
                <a:ea typeface="+mn-ea"/>
                <a:cs typeface="+mn-cs"/>
              </a:rPr>
              <a:t> </a:t>
            </a:r>
            <a:r>
              <a:rPr lang="en-GB" sz="1200" b="0" kern="1200" dirty="0" err="1" smtClean="0">
                <a:solidFill>
                  <a:schemeClr val="tx1"/>
                </a:solidFill>
                <a:latin typeface="+mn-lt"/>
                <a:ea typeface="+mn-ea"/>
                <a:cs typeface="+mn-cs"/>
              </a:rPr>
              <a:t>botë</a:t>
            </a:r>
            <a:r>
              <a:rPr lang="en-GB" sz="1200" b="0" kern="1200" baseline="0" dirty="0" smtClean="0">
                <a:solidFill>
                  <a:schemeClr val="tx1"/>
                </a:solidFill>
                <a:latin typeface="+mn-lt"/>
                <a:ea typeface="+mn-ea"/>
                <a:cs typeface="+mn-cs"/>
              </a:rPr>
              <a:t>. </a:t>
            </a:r>
            <a:endParaRPr lang="en-GB" sz="1200" b="0" kern="1200" dirty="0" smtClean="0">
              <a:solidFill>
                <a:schemeClr val="tx1"/>
              </a:solidFill>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Ka mjaft Protokolle Interneti, nga të cilat më i rëndësishmi është </a:t>
            </a:r>
            <a:r>
              <a:rPr lang="en-US" altLang="en-US" dirty="0" err="1" smtClean="0"/>
              <a:t>Protokolli</a:t>
            </a:r>
            <a:r>
              <a:rPr lang="en-US" altLang="en-US" dirty="0" smtClean="0"/>
              <a:t> </a:t>
            </a:r>
            <a:r>
              <a:rPr lang="en-US" altLang="en-US" dirty="0" err="1" smtClean="0"/>
              <a:t>i</a:t>
            </a:r>
            <a:r>
              <a:rPr lang="en-US" altLang="en-US" dirty="0" smtClean="0"/>
              <a:t> </a:t>
            </a:r>
            <a:r>
              <a:rPr lang="en-US" altLang="en-US" dirty="0" err="1" smtClean="0"/>
              <a:t>Internetit</a:t>
            </a:r>
            <a:r>
              <a:rPr lang="en-US" altLang="en-US" dirty="0" smtClean="0"/>
              <a:t> </a:t>
            </a:r>
            <a:r>
              <a:rPr lang="sq-AL" altLang="en-US" dirty="0" smtClean="0"/>
              <a:t>(IP). Secili kompjuter i lidhur me Internetin DUHET ta përdorë atë. Një adresë IP është “numri i telefonit” tënd në Internet dhe pa një Adresë IP, ti nuk do të jesh në gjendje të përdorësh Internetin. Programe dhe shërbime të ndryshme përdorin protokolle të ndryshme për komunikimin ndërmjet rrjeteve, disa prej tyre janë: HTTP – </a:t>
            </a:r>
            <a:r>
              <a:rPr lang="sq-AL" altLang="en-US" dirty="0" err="1" smtClean="0"/>
              <a:t>HyperText</a:t>
            </a:r>
            <a:r>
              <a:rPr lang="sq-AL" altLang="en-US" dirty="0" smtClean="0"/>
              <a:t> </a:t>
            </a:r>
            <a:r>
              <a:rPr lang="sq-AL" altLang="en-US" dirty="0" err="1" smtClean="0"/>
              <a:t>Transfer</a:t>
            </a:r>
            <a:r>
              <a:rPr lang="sq-AL" altLang="en-US" dirty="0" smtClean="0"/>
              <a:t> </a:t>
            </a:r>
            <a:r>
              <a:rPr lang="sq-AL" altLang="en-US" dirty="0" err="1" smtClean="0"/>
              <a:t>Protocol</a:t>
            </a:r>
            <a:r>
              <a:rPr lang="sq-AL" altLang="en-US" dirty="0" smtClean="0"/>
              <a:t>; SMTP – </a:t>
            </a:r>
            <a:r>
              <a:rPr lang="sq-AL" altLang="en-US" dirty="0" err="1" smtClean="0"/>
              <a:t>Simple</a:t>
            </a:r>
            <a:r>
              <a:rPr lang="sq-AL" altLang="en-US" dirty="0" smtClean="0"/>
              <a:t> </a:t>
            </a:r>
            <a:r>
              <a:rPr lang="sq-AL" altLang="en-US" dirty="0" err="1" smtClean="0"/>
              <a:t>Mail</a:t>
            </a:r>
            <a:r>
              <a:rPr lang="sq-AL" altLang="en-US" dirty="0" smtClean="0"/>
              <a:t> </a:t>
            </a:r>
            <a:r>
              <a:rPr lang="sq-AL" altLang="en-US" dirty="0" err="1" smtClean="0"/>
              <a:t>Transfer</a:t>
            </a:r>
            <a:r>
              <a:rPr lang="sq-AL" altLang="en-US" dirty="0" smtClean="0"/>
              <a:t> </a:t>
            </a:r>
            <a:r>
              <a:rPr lang="sq-AL" altLang="en-US" dirty="0" err="1" smtClean="0"/>
              <a:t>Protocol</a:t>
            </a:r>
            <a:r>
              <a:rPr lang="sq-AL" altLang="en-US" dirty="0" smtClean="0"/>
              <a:t>; FTP – File </a:t>
            </a:r>
            <a:r>
              <a:rPr lang="sq-AL" altLang="en-US" dirty="0" err="1" smtClean="0"/>
              <a:t>Transfer</a:t>
            </a:r>
            <a:r>
              <a:rPr lang="sq-AL" altLang="en-US" dirty="0" smtClean="0"/>
              <a:t> </a:t>
            </a:r>
            <a:r>
              <a:rPr lang="sq-AL" altLang="en-US" dirty="0" err="1" smtClean="0"/>
              <a:t>Protocol</a:t>
            </a:r>
            <a:r>
              <a:rPr lang="sq-AL" altLang="en-US" dirty="0" smtClean="0"/>
              <a:t>; NNTP – Net</a:t>
            </a:r>
            <a:r>
              <a:rPr lang="en-US" altLang="en-US" dirty="0" smtClean="0"/>
              <a:t>w</a:t>
            </a:r>
            <a:r>
              <a:rPr lang="sq-AL" altLang="en-US" dirty="0" err="1" smtClean="0"/>
              <a:t>ork</a:t>
            </a:r>
            <a:r>
              <a:rPr lang="sq-AL" altLang="en-US" dirty="0" smtClean="0"/>
              <a:t> Ne</a:t>
            </a:r>
            <a:r>
              <a:rPr lang="en-US" altLang="en-US" dirty="0" smtClean="0"/>
              <a:t>w</a:t>
            </a:r>
            <a:r>
              <a:rPr lang="sq-AL" altLang="en-US" dirty="0" smtClean="0"/>
              <a:t>s </a:t>
            </a:r>
            <a:r>
              <a:rPr lang="sq-AL" altLang="en-US" dirty="0" err="1" smtClean="0"/>
              <a:t>Transfer</a:t>
            </a:r>
            <a:r>
              <a:rPr lang="sq-AL" altLang="en-US" dirty="0" smtClean="0"/>
              <a:t> </a:t>
            </a:r>
            <a:r>
              <a:rPr lang="sq-AL" altLang="en-US" dirty="0" err="1" smtClean="0"/>
              <a:t>Protocol</a:t>
            </a:r>
            <a:r>
              <a:rPr lang="sq-AL" altLang="en-US" dirty="0" smtClean="0"/>
              <a:t>. </a:t>
            </a:r>
            <a:r>
              <a:rPr lang="sq-AL" altLang="en-US" i="1" dirty="0" smtClean="0"/>
              <a:t>Shprehja e përdorur këtu është: </a:t>
            </a:r>
            <a:r>
              <a:rPr lang="sq-AL" altLang="en-US" i="1" dirty="0" err="1" smtClean="0"/>
              <a:t>run</a:t>
            </a:r>
            <a:r>
              <a:rPr lang="sq-AL" altLang="en-US" i="1" dirty="0" smtClean="0"/>
              <a:t> “</a:t>
            </a:r>
            <a:r>
              <a:rPr lang="sq-AL" altLang="en-US" i="1" dirty="0" err="1" smtClean="0"/>
              <a:t>over</a:t>
            </a:r>
            <a:r>
              <a:rPr lang="sq-AL" altLang="en-US" i="1" dirty="0" smtClean="0"/>
              <a:t>” IP (jo në vend të). </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37</a:t>
            </a:fld>
            <a:endParaRPr lang="en-US"/>
          </a:p>
        </p:txBody>
      </p:sp>
    </p:spTree>
    <p:extLst>
      <p:ext uri="{BB962C8B-B14F-4D97-AF65-F5344CB8AC3E}">
        <p14:creationId xmlns:p14="http://schemas.microsoft.com/office/powerpoint/2010/main" val="13464077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E4E3CD71-EF1A-4935-B83E-BC160AB3A567}" type="slidenum">
              <a:rPr lang="en-GB" smtClean="0"/>
              <a:pPr/>
              <a:t>38</a:t>
            </a:fld>
            <a:endParaRPr lang="en-GB"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xfrm>
            <a:off x="914401" y="4343400"/>
            <a:ext cx="5029200" cy="4114800"/>
          </a:xfrm>
          <a:noFill/>
          <a:ln/>
        </p:spPr>
        <p:txBody>
          <a:bodyPr>
            <a:normAutofit fontScale="85000" lnSpcReduction="20000"/>
          </a:bodyPr>
          <a:lstStyle/>
          <a:p>
            <a:pPr algn="just" eaLnBrk="1" hangingPunct="1">
              <a:spcBef>
                <a:spcPct val="0"/>
              </a:spcBef>
            </a:pPr>
            <a:r>
              <a:rPr lang="sq-AL" altLang="en-US" dirty="0" smtClean="0"/>
              <a:t>Duhet të jepet informacion sesi realizohen lidhjet në Internet dhe të inkurajohen pjesëmarrësit që të diskutojnë eksperiencat e tyre. Duhet të shpjegohet se ISP-të mbajnë të dhëna por legjislacioni i mbrojtjes së të dhënave i kufizon kohën sesa gjatë duhet t’i mbajnë të dhënat</a:t>
            </a:r>
            <a:r>
              <a:rPr lang="en-GB" altLang="en-US" dirty="0" smtClean="0"/>
              <a:t>.</a:t>
            </a:r>
          </a:p>
          <a:p>
            <a:pPr eaLnBrk="1" hangingPunct="1">
              <a:spcBef>
                <a:spcPct val="0"/>
              </a:spcBef>
            </a:pPr>
            <a:endParaRPr lang="en-GB" altLang="en-US" dirty="0" smtClean="0"/>
          </a:p>
          <a:p>
            <a:pPr algn="just" eaLnBrk="1" hangingPunct="1">
              <a:spcBef>
                <a:spcPct val="0"/>
              </a:spcBef>
            </a:pPr>
            <a:r>
              <a:rPr lang="sq-AL" altLang="en-US" dirty="0" smtClean="0"/>
              <a:t>Duhet të shpjegohet roli i ISP-së, me statusin ligjor dhe numrat. Kjo është një mundësi e mirë për të diskutuar rëndësinë e marrëdhënies me ISP-të në lidhje me </a:t>
            </a:r>
            <a:r>
              <a:rPr lang="sq-AL" altLang="en-US" dirty="0" err="1" smtClean="0"/>
              <a:t>aksesimin</a:t>
            </a:r>
            <a:r>
              <a:rPr lang="sq-AL" altLang="en-US" dirty="0" smtClean="0"/>
              <a:t> e të dhënave dhe kryerjen e interceptimit të ligjshëm të </a:t>
            </a:r>
            <a:r>
              <a:rPr lang="sq-AL" altLang="en-US" dirty="0" err="1" smtClean="0"/>
              <a:t>të</a:t>
            </a:r>
            <a:r>
              <a:rPr lang="sq-AL" altLang="en-US" dirty="0" smtClean="0"/>
              <a:t> dhënave</a:t>
            </a:r>
            <a:r>
              <a:rPr lang="en-GB" altLang="en-US" dirty="0" smtClean="0"/>
              <a:t>.</a:t>
            </a:r>
          </a:p>
          <a:p>
            <a:pPr eaLnBrk="1" hangingPunct="1">
              <a:spcBef>
                <a:spcPct val="0"/>
              </a:spcBef>
            </a:pPr>
            <a:r>
              <a:rPr lang="en-GB" altLang="en-US" dirty="0" smtClean="0"/>
              <a:t> </a:t>
            </a:r>
          </a:p>
          <a:p>
            <a:pPr eaLnBrk="1" hangingPunct="1">
              <a:spcBef>
                <a:spcPct val="0"/>
              </a:spcBef>
            </a:pPr>
            <a:r>
              <a:rPr lang="sq-AL" altLang="en-US" dirty="0" smtClean="0"/>
              <a:t>Terminologjia e thjeshtë është se ISP-të e japin me qira aksesin në Internet tek njerëzit – pavarësisht nëse ata janë individë ose organizata. </a:t>
            </a:r>
            <a:endParaRPr lang="en-US" altLang="en-US" dirty="0" smtClean="0"/>
          </a:p>
          <a:p>
            <a:pPr eaLnBrk="1" hangingPunct="1">
              <a:spcBef>
                <a:spcPct val="0"/>
              </a:spcBef>
            </a:pPr>
            <a:r>
              <a:rPr lang="sq-AL" altLang="en-US" dirty="0" smtClean="0"/>
              <a:t> </a:t>
            </a:r>
            <a:endParaRPr lang="en-US" altLang="en-US" dirty="0" smtClean="0"/>
          </a:p>
          <a:p>
            <a:pPr eaLnBrk="1" hangingPunct="1">
              <a:spcBef>
                <a:spcPct val="0"/>
              </a:spcBef>
            </a:pPr>
            <a:r>
              <a:rPr lang="sq-AL" altLang="en-US" dirty="0" smtClean="0"/>
              <a:t>Secila ISP mban njëfarë informacioni për klientët e saj. Detajet dhe sasia e të dhënave varet nga ISP-ja, dhe do të zgjasë për aq kohë – ditë ose orë në varësi të nevojës</a:t>
            </a:r>
            <a:r>
              <a:rPr lang="en-GB" altLang="en-US" dirty="0" smtClean="0"/>
              <a:t>.</a:t>
            </a:r>
          </a:p>
          <a:p>
            <a:pPr eaLnBrk="1" hangingPunct="1">
              <a:spcBef>
                <a:spcPct val="0"/>
              </a:spcBef>
            </a:pPr>
            <a:r>
              <a:rPr lang="en-GB" altLang="en-US" dirty="0" smtClean="0"/>
              <a:t> </a:t>
            </a:r>
          </a:p>
          <a:p>
            <a:pPr eaLnBrk="1" hangingPunct="1">
              <a:spcBef>
                <a:spcPct val="0"/>
              </a:spcBef>
            </a:pPr>
            <a:r>
              <a:rPr lang="sq-AL" altLang="en-US" dirty="0" smtClean="0"/>
              <a:t>Emri, adresa dhe informacion tjetër i përdorur për regjistrim</a:t>
            </a:r>
            <a:br>
              <a:rPr lang="sq-AL" altLang="en-US" dirty="0" smtClean="0"/>
            </a:br>
            <a:r>
              <a:rPr lang="sq-AL" altLang="en-US" dirty="0" smtClean="0"/>
              <a:t>Data e regjistrimit dhe sesi u regjistrua personi</a:t>
            </a:r>
            <a:br>
              <a:rPr lang="sq-AL" altLang="en-US" dirty="0" smtClean="0"/>
            </a:br>
            <a:r>
              <a:rPr lang="sq-AL" altLang="en-US" dirty="0" smtClean="0"/>
              <a:t>Adresat specifike të postës elektronike ose emrat e përdoruesit që janë unike për përdoruesin</a:t>
            </a:r>
            <a:br>
              <a:rPr lang="sq-AL" altLang="en-US" dirty="0" smtClean="0"/>
            </a:br>
            <a:r>
              <a:rPr lang="sq-AL" altLang="en-US" dirty="0" smtClean="0"/>
              <a:t>Detajet financiare si p.sh. kartat e kreditit të përdorura për tu regjistruar me Kompaninë Shërbimofruese të Internetit</a:t>
            </a:r>
            <a:br>
              <a:rPr lang="sq-AL" altLang="en-US" dirty="0" smtClean="0"/>
            </a:br>
            <a:r>
              <a:rPr lang="sq-AL" altLang="en-US" dirty="0" smtClean="0"/>
              <a:t>Mundësisht ndonjë detaj nga ndonjë program kompjuterik për përdoruesin</a:t>
            </a:r>
            <a:br>
              <a:rPr lang="sq-AL" altLang="en-US" dirty="0" smtClean="0"/>
            </a:br>
            <a:r>
              <a:rPr lang="sq-AL" altLang="en-US" dirty="0" smtClean="0"/>
              <a:t>Më e rëndësishmja, detaje të historisë së aktivitetit të përdoruesit online – data, koha dhe kohëzgjatja </a:t>
            </a:r>
            <a:endParaRPr lang="en-GB" altLang="en-US" dirty="0" smtClean="0"/>
          </a:p>
          <a:p>
            <a:pPr eaLnBrk="1" hangingPunct="1">
              <a:spcBef>
                <a:spcPct val="0"/>
              </a:spcBef>
            </a:pPr>
            <a:r>
              <a:rPr lang="en-GB" altLang="en-US" dirty="0" smtClean="0"/>
              <a:t> </a:t>
            </a:r>
          </a:p>
          <a:p>
            <a:pPr algn="just" eaLnBrk="1" hangingPunct="1">
              <a:spcBef>
                <a:spcPct val="0"/>
              </a:spcBef>
            </a:pPr>
            <a:r>
              <a:rPr lang="sq-AL" altLang="en-US" dirty="0" smtClean="0"/>
              <a:t>KOHA ËSHTË THELBËSORE (Çështjet e zonave kohore trajtohen më vonë në këtë sesion). Duhet të dalë në pah se është e mundur të përdoren detaje të rreme për regjistrimin e një llogarie</a:t>
            </a:r>
            <a:r>
              <a:rPr lang="en-GB" altLang="en-US" dirty="0" smtClean="0"/>
              <a:t>.</a:t>
            </a:r>
          </a:p>
          <a:p>
            <a:pPr eaLnBrk="1" hangingPunct="1">
              <a:spcBef>
                <a:spcPct val="0"/>
              </a:spcBef>
            </a:pPr>
            <a:r>
              <a:rPr lang="en-GB" altLang="en-US" dirty="0" smtClean="0"/>
              <a:t> </a:t>
            </a:r>
          </a:p>
          <a:p>
            <a:pPr algn="just" eaLnBrk="1" hangingPunct="1">
              <a:spcBef>
                <a:spcPct val="0"/>
              </a:spcBef>
            </a:pPr>
            <a:r>
              <a:rPr lang="sq-AL" altLang="en-US" dirty="0" smtClean="0"/>
              <a:t>A mundet një ISP të </a:t>
            </a:r>
            <a:r>
              <a:rPr lang="sq-AL" altLang="en-US" dirty="0" err="1" smtClean="0"/>
              <a:t>interceptojë</a:t>
            </a:r>
            <a:r>
              <a:rPr lang="sq-AL" altLang="en-US" dirty="0" smtClean="0"/>
              <a:t> trafikun e Internetit – PO – por varet nga pajisjet e posaçme për regjistrimin e përdorimit dhe monitorojë se çfarë ndodh – kështu që i nevojiten burime njerëzore për këtë – kosto? Gjithashtu, duhet të marrin në konsideratë autoritetin e nevojitur për të vepruar kështu. Sidoqoftë, është e nevojshme të kontaktohet kompania shërbimofruese e Internetit shumë herë në një hetim</a:t>
            </a:r>
            <a:r>
              <a:rPr lang="en-GB" sz="1200" kern="1200" dirty="0" smtClean="0">
                <a:solidFill>
                  <a:schemeClr val="tx1"/>
                </a:solidFill>
                <a:latin typeface="+mn-lt"/>
                <a:ea typeface="+mn-ea"/>
                <a:cs typeface="+mn-cs"/>
              </a:rPr>
              <a:t>.</a:t>
            </a:r>
          </a:p>
          <a:p>
            <a:endParaRPr lang="en-GB" dirty="0" smtClean="0"/>
          </a:p>
        </p:txBody>
      </p:sp>
    </p:spTree>
    <p:extLst>
      <p:ext uri="{BB962C8B-B14F-4D97-AF65-F5344CB8AC3E}">
        <p14:creationId xmlns:p14="http://schemas.microsoft.com/office/powerpoint/2010/main" val="145041544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419340D4-5CFD-4572-97B1-64F2ADE33B30}" type="slidenum">
              <a:rPr lang="en-GB" smtClean="0"/>
              <a:pPr/>
              <a:t>39</a:t>
            </a:fld>
            <a:endParaRPr lang="en-GB"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xfrm>
            <a:off x="914401" y="4343400"/>
            <a:ext cx="5029200" cy="4114800"/>
          </a:xfrm>
          <a:noFill/>
          <a:ln/>
        </p:spPr>
        <p:txBody>
          <a:bodyPr>
            <a:normAutofit fontScale="92500" lnSpcReduction="20000"/>
          </a:bodyPr>
          <a:lstStyle/>
          <a:p>
            <a:pPr algn="just" eaLnBrk="1" fontAlgn="auto" hangingPunct="1">
              <a:spcBef>
                <a:spcPts val="0"/>
              </a:spcBef>
              <a:spcAft>
                <a:spcPts val="0"/>
              </a:spcAft>
              <a:defRPr/>
            </a:pPr>
            <a:r>
              <a:rPr lang="sq-AL" dirty="0" smtClean="0"/>
              <a:t>Duhet të shpjegohet roli i ISP-së, me statusin ligjor dhe numrat. Kjo është një mundësi e mirë për të diskutuar rëndësinë e marrëdhënies me ISP-të në lidhje me </a:t>
            </a:r>
            <a:r>
              <a:rPr lang="sq-AL" dirty="0" err="1" smtClean="0"/>
              <a:t>aksesimin</a:t>
            </a:r>
            <a:r>
              <a:rPr lang="sq-AL" dirty="0" smtClean="0"/>
              <a:t> e të dhënave dhe kryerjen e interceptimit të ligjshëm të </a:t>
            </a:r>
            <a:r>
              <a:rPr lang="sq-AL" dirty="0" err="1" smtClean="0"/>
              <a:t>të</a:t>
            </a:r>
            <a:r>
              <a:rPr lang="sq-AL" dirty="0" smtClean="0"/>
              <a:t> dhënave</a:t>
            </a:r>
            <a:r>
              <a:rPr lang="en-GB" dirty="0" smtClean="0"/>
              <a:t>.</a:t>
            </a:r>
          </a:p>
          <a:p>
            <a:pPr eaLnBrk="1" fontAlgn="auto" hangingPunct="1">
              <a:spcBef>
                <a:spcPts val="0"/>
              </a:spcBef>
              <a:spcAft>
                <a:spcPts val="0"/>
              </a:spcAft>
              <a:defRPr/>
            </a:pPr>
            <a:r>
              <a:rPr lang="en-GB" dirty="0" smtClean="0"/>
              <a:t> </a:t>
            </a:r>
          </a:p>
          <a:p>
            <a:pPr eaLnBrk="1" fontAlgn="auto" hangingPunct="1">
              <a:spcBef>
                <a:spcPts val="0"/>
              </a:spcBef>
              <a:spcAft>
                <a:spcPts val="0"/>
              </a:spcAft>
              <a:defRPr/>
            </a:pPr>
            <a:r>
              <a:rPr lang="sq-AL" dirty="0" smtClean="0"/>
              <a:t>Terminologjia e thjeshtë është se ISP-të e japin me qira aksesin në Internet tek njerëzit – pavarësisht nëse ata janë individë ose organizata. </a:t>
            </a:r>
            <a:endParaRPr lang="en-US" dirty="0" smtClean="0"/>
          </a:p>
          <a:p>
            <a:pPr eaLnBrk="1" fontAlgn="auto" hangingPunct="1">
              <a:spcBef>
                <a:spcPts val="0"/>
              </a:spcBef>
              <a:spcAft>
                <a:spcPts val="0"/>
              </a:spcAft>
              <a:defRPr/>
            </a:pPr>
            <a:r>
              <a:rPr lang="sq-AL" dirty="0" smtClean="0"/>
              <a:t> </a:t>
            </a:r>
            <a:endParaRPr lang="en-US" dirty="0" smtClean="0"/>
          </a:p>
          <a:p>
            <a:pPr eaLnBrk="1" fontAlgn="auto" hangingPunct="1">
              <a:spcBef>
                <a:spcPts val="0"/>
              </a:spcBef>
              <a:spcAft>
                <a:spcPts val="0"/>
              </a:spcAft>
              <a:defRPr/>
            </a:pPr>
            <a:r>
              <a:rPr lang="sq-AL" dirty="0" smtClean="0"/>
              <a:t>Secila ISP mban njëfarë informacioni për klientët e saj. Detajet dhe sasia e të dhënave varet nga ISP-ja, dhe do të zgjasë për aq kohë – ditë ose orë në varësi të nevojës</a:t>
            </a:r>
            <a:r>
              <a:rPr lang="en-GB" dirty="0" smtClean="0"/>
              <a:t>.</a:t>
            </a:r>
          </a:p>
          <a:p>
            <a:pPr eaLnBrk="1" fontAlgn="auto" hangingPunct="1">
              <a:spcBef>
                <a:spcPts val="0"/>
              </a:spcBef>
              <a:spcAft>
                <a:spcPts val="0"/>
              </a:spcAft>
              <a:defRPr/>
            </a:pPr>
            <a:r>
              <a:rPr lang="en-GB" dirty="0" smtClean="0"/>
              <a:t> </a:t>
            </a:r>
          </a:p>
          <a:p>
            <a:pPr eaLnBrk="1" fontAlgn="auto" hangingPunct="1">
              <a:spcBef>
                <a:spcPts val="0"/>
              </a:spcBef>
              <a:spcAft>
                <a:spcPts val="0"/>
              </a:spcAft>
              <a:defRPr/>
            </a:pPr>
            <a:r>
              <a:rPr lang="sq-AL" dirty="0" smtClean="0"/>
              <a:t>Emri, adresa dhe informacion tjetër i përdorur për regjistrim</a:t>
            </a:r>
            <a:br>
              <a:rPr lang="sq-AL" dirty="0" smtClean="0"/>
            </a:br>
            <a:r>
              <a:rPr lang="sq-AL" dirty="0" smtClean="0"/>
              <a:t>Data e regjistrimit dhe sesi u regjistrua personi</a:t>
            </a:r>
            <a:br>
              <a:rPr lang="sq-AL" dirty="0" smtClean="0"/>
            </a:br>
            <a:r>
              <a:rPr lang="sq-AL" dirty="0" smtClean="0"/>
              <a:t>Adresat specifike të postës elektronike ose emrat e përdoruesit që janë unike për përdoruesin</a:t>
            </a:r>
            <a:br>
              <a:rPr lang="sq-AL" dirty="0" smtClean="0"/>
            </a:br>
            <a:r>
              <a:rPr lang="sq-AL" dirty="0" smtClean="0"/>
              <a:t>Detajet financiare si p.sh. kartat e kreditit të përdorura për tu regjistruar me Kompaninë Shërbimofruese të Internetit</a:t>
            </a:r>
            <a:br>
              <a:rPr lang="sq-AL" dirty="0" smtClean="0"/>
            </a:br>
            <a:r>
              <a:rPr lang="sq-AL" dirty="0" smtClean="0"/>
              <a:t>Mundësisht ndonjë detaj nga ndonjë program kompjuterik për përdoruesin</a:t>
            </a:r>
            <a:br>
              <a:rPr lang="sq-AL" dirty="0" smtClean="0"/>
            </a:br>
            <a:r>
              <a:rPr lang="sq-AL" dirty="0" smtClean="0"/>
              <a:t>Më e rëndësishmja, detaje të historisë së aktivitetit të përdoruesit online – data, koha dhe kohëzgjatja </a:t>
            </a:r>
            <a:endParaRPr lang="en-GB" dirty="0" smtClean="0"/>
          </a:p>
          <a:p>
            <a:pPr eaLnBrk="1" fontAlgn="auto" hangingPunct="1">
              <a:spcBef>
                <a:spcPts val="0"/>
              </a:spcBef>
              <a:spcAft>
                <a:spcPts val="0"/>
              </a:spcAft>
              <a:defRPr/>
            </a:pPr>
            <a:r>
              <a:rPr lang="en-GB" dirty="0" smtClean="0"/>
              <a:t> </a:t>
            </a:r>
          </a:p>
          <a:p>
            <a:pPr algn="just" eaLnBrk="1" fontAlgn="auto" hangingPunct="1">
              <a:spcBef>
                <a:spcPts val="0"/>
              </a:spcBef>
              <a:spcAft>
                <a:spcPts val="0"/>
              </a:spcAft>
              <a:defRPr/>
            </a:pPr>
            <a:r>
              <a:rPr lang="sq-AL" dirty="0" smtClean="0"/>
              <a:t>KOHA ËSHTË THELBËSORE (Çështjet e zonave kohore trajtohen më vonë në këtë sesion). Duhet të dalë në pah se është e mundur të përdoren detaje të rreme për regjistrimin e një llogarie</a:t>
            </a:r>
            <a:r>
              <a:rPr lang="en-GB" dirty="0" smtClean="0"/>
              <a:t>.</a:t>
            </a:r>
          </a:p>
          <a:p>
            <a:pPr eaLnBrk="1" fontAlgn="auto" hangingPunct="1">
              <a:spcBef>
                <a:spcPts val="0"/>
              </a:spcBef>
              <a:spcAft>
                <a:spcPts val="0"/>
              </a:spcAft>
              <a:defRPr/>
            </a:pPr>
            <a:r>
              <a:rPr lang="en-GB" dirty="0" smtClean="0"/>
              <a:t> </a:t>
            </a:r>
          </a:p>
          <a:p>
            <a:pPr algn="just" eaLnBrk="1" fontAlgn="auto" hangingPunct="1">
              <a:spcBef>
                <a:spcPts val="0"/>
              </a:spcBef>
              <a:spcAft>
                <a:spcPts val="0"/>
              </a:spcAft>
              <a:defRPr/>
            </a:pPr>
            <a:r>
              <a:rPr lang="sq-AL" dirty="0" smtClean="0"/>
              <a:t>A mundet një ISP të </a:t>
            </a:r>
            <a:r>
              <a:rPr lang="sq-AL" dirty="0" err="1" smtClean="0"/>
              <a:t>interceptojë</a:t>
            </a:r>
            <a:r>
              <a:rPr lang="sq-AL" dirty="0" smtClean="0"/>
              <a:t> trafikun e Internetit – PO – por varet nga pajisjet e posaçme për regjistrimin e përdorimit dhe monitorojë se çfarë ndodh – kështu që i nevojiten burime njerëzore për këtë – kosto? Gjithashtu, duhet të marrin në konsideratë autoritetin e nevojitur për të vepruar kështu. Sidoqoftë, është e nevojshme të kontaktohet kompania shërbimofruese e Internetit shumë herë në një hetim</a:t>
            </a:r>
            <a:r>
              <a:rPr lang="en-GB" dirty="0" smtClean="0"/>
              <a:t>.</a:t>
            </a:r>
          </a:p>
        </p:txBody>
      </p:sp>
    </p:spTree>
    <p:extLst>
      <p:ext uri="{BB962C8B-B14F-4D97-AF65-F5344CB8AC3E}">
        <p14:creationId xmlns:p14="http://schemas.microsoft.com/office/powerpoint/2010/main" val="5046243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Shkalla e përdorimit të Internetit në të gjithë botën është një karakteristikë e rëndësishme. Dy Slajde</a:t>
            </a:r>
            <a:r>
              <a:rPr lang="en-US" altLang="en-US" dirty="0" smtClean="0"/>
              <a:t>t</a:t>
            </a:r>
            <a:r>
              <a:rPr lang="sq-AL" altLang="en-US" dirty="0" smtClean="0"/>
              <a:t> e dhëna këtu demonstrojnë, së pari, dy metoda të ndryshme të prezantimit të informacionit dhe së dyti, infiltrimin e gjuhëve të ndryshme në përdorimin e Internetit dhe ndryshimet e bëra gjatë një periudhe mjaft të shkurtër. Si me informacionin tjetër që lidhet me kohën, trajneri do të duhet të garantojë që informacioni të jetë sa më shumë i azhurnuar dhe të deklarohen burimet</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40</a:t>
            </a:fld>
            <a:endParaRPr lang="en-US"/>
          </a:p>
        </p:txBody>
      </p:sp>
    </p:spTree>
    <p:extLst>
      <p:ext uri="{BB962C8B-B14F-4D97-AF65-F5344CB8AC3E}">
        <p14:creationId xmlns:p14="http://schemas.microsoft.com/office/powerpoint/2010/main" val="32596849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spcBef>
                <a:spcPct val="0"/>
              </a:spcBef>
            </a:pPr>
            <a:r>
              <a:rPr lang="sq-AL" altLang="en-US" b="1" dirty="0" smtClean="0"/>
              <a:t>A</a:t>
            </a:r>
            <a:r>
              <a:rPr lang="en-US" altLang="en-US" b="1" dirty="0" err="1" smtClean="0"/>
              <a:t>gj</a:t>
            </a:r>
            <a:r>
              <a:rPr lang="sq-AL" altLang="en-US" b="1" dirty="0" smtClean="0"/>
              <a:t>enda</a:t>
            </a:r>
            <a:endParaRPr lang="sq-AL" altLang="en-US" dirty="0" smtClean="0"/>
          </a:p>
          <a:p>
            <a:pPr algn="just" eaLnBrk="1" hangingPunct="1">
              <a:spcBef>
                <a:spcPct val="0"/>
              </a:spcBef>
            </a:pPr>
            <a:r>
              <a:rPr lang="sq-AL" altLang="en-US" dirty="0" smtClean="0"/>
              <a:t>Slajdet e axhendës rendisin pjesët e sesionit dhe trajneri duhet t’i shpjegojë ato me radhë sipas nevojës për aspektet specifike që kanë rëndësi për grupe të caktuara të pjesëmarrësve. Trajneri duhet të shpjegojë sesi do të jepen materialet dhe se do të ketë një kohë të caktuar për pyetjet dhe ndërveprimin. Trajneri duhet të theksojë se ky trajnim është hartuar të jetë interaktiv dhe se pjesëmarrësit duhet të marrin pjesë aktive gjatë gjithë tij. Trajneri duhet të shpjegojë nëse ka vlerësim dhe se çfarë forme ka ai, duke përfshirë detajet e ndonjë note që mund të aplikohet. (për këtë program pilot, nuk është përfshirë asnjë vlerësim).</a:t>
            </a:r>
          </a:p>
        </p:txBody>
      </p:sp>
      <p:sp>
        <p:nvSpPr>
          <p:cNvPr id="4" name="Foliennummernplatzhalter 3"/>
          <p:cNvSpPr>
            <a:spLocks noGrp="1"/>
          </p:cNvSpPr>
          <p:nvPr>
            <p:ph type="sldNum" sz="quarter" idx="10"/>
          </p:nvPr>
        </p:nvSpPr>
        <p:spPr/>
        <p:txBody>
          <a:bodyPr/>
          <a:lstStyle/>
          <a:p>
            <a:fld id="{B2221978-7AB2-D644-A1FF-AF545A1745C1}" type="slidenum">
              <a:rPr lang="en-US" smtClean="0"/>
              <a:pPr/>
              <a:t>4</a:t>
            </a:fld>
            <a:endParaRPr lang="en-US"/>
          </a:p>
        </p:txBody>
      </p:sp>
    </p:spTree>
    <p:extLst>
      <p:ext uri="{BB962C8B-B14F-4D97-AF65-F5344CB8AC3E}">
        <p14:creationId xmlns:p14="http://schemas.microsoft.com/office/powerpoint/2010/main" val="101407610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altLang="en-US" dirty="0" smtClean="0"/>
              <a:t>Slajdet </a:t>
            </a:r>
            <a:r>
              <a:rPr lang="en-US" altLang="en-US" dirty="0" err="1" smtClean="0"/>
              <a:t>japin</a:t>
            </a:r>
            <a:r>
              <a:rPr lang="en-US" altLang="en-US" dirty="0" smtClean="0"/>
              <a:t> </a:t>
            </a:r>
            <a:r>
              <a:rPr lang="en-US" altLang="en-US" dirty="0" err="1" smtClean="0"/>
              <a:t>një</a:t>
            </a:r>
            <a:r>
              <a:rPr lang="en-US" altLang="en-US" dirty="0" smtClean="0"/>
              <a:t> </a:t>
            </a:r>
            <a:r>
              <a:rPr lang="en-US" altLang="en-US" dirty="0" err="1" smtClean="0"/>
              <a:t>krahasim</a:t>
            </a:r>
            <a:r>
              <a:rPr lang="en-US" altLang="en-US" dirty="0" smtClean="0"/>
              <a:t> </a:t>
            </a:r>
            <a:r>
              <a:rPr lang="en-US" altLang="en-US" dirty="0" err="1" smtClean="0"/>
              <a:t>ndërmjet</a:t>
            </a:r>
            <a:r>
              <a:rPr lang="en-US" altLang="en-US" dirty="0" smtClean="0"/>
              <a:t> </a:t>
            </a:r>
            <a:r>
              <a:rPr lang="en-US" altLang="en-US" dirty="0" err="1" smtClean="0"/>
              <a:t>viteve</a:t>
            </a:r>
            <a:r>
              <a:rPr lang="en-US" altLang="en-US" dirty="0" smtClean="0"/>
              <a:t> 2008 </a:t>
            </a:r>
            <a:r>
              <a:rPr lang="en-US" altLang="en-US" dirty="0" err="1" smtClean="0"/>
              <a:t>dhe</a:t>
            </a:r>
            <a:r>
              <a:rPr lang="en-US" altLang="en-US" dirty="0" smtClean="0"/>
              <a:t> 2011 </a:t>
            </a:r>
            <a:r>
              <a:rPr lang="en-US" altLang="en-US" dirty="0" err="1" smtClean="0"/>
              <a:t>në</a:t>
            </a:r>
            <a:r>
              <a:rPr lang="en-US" altLang="en-US" dirty="0" smtClean="0"/>
              <a:t> </a:t>
            </a:r>
            <a:r>
              <a:rPr lang="en-US" altLang="en-US" dirty="0" err="1" smtClean="0"/>
              <a:t>mënyrë</a:t>
            </a:r>
            <a:r>
              <a:rPr lang="en-US" altLang="en-US" dirty="0" smtClean="0"/>
              <a:t> </a:t>
            </a:r>
            <a:r>
              <a:rPr lang="en-US" altLang="en-US" dirty="0" err="1" smtClean="0"/>
              <a:t>që</a:t>
            </a:r>
            <a:r>
              <a:rPr lang="en-US" altLang="en-US" dirty="0" smtClean="0"/>
              <a:t> </a:t>
            </a:r>
            <a:r>
              <a:rPr lang="en-US" altLang="en-US" dirty="0" err="1" smtClean="0"/>
              <a:t>trajneri</a:t>
            </a:r>
            <a:r>
              <a:rPr lang="en-US" altLang="en-US" dirty="0" smtClean="0"/>
              <a:t> </a:t>
            </a:r>
            <a:r>
              <a:rPr lang="en-US" altLang="en-US" dirty="0" err="1" smtClean="0"/>
              <a:t>të</a:t>
            </a:r>
            <a:r>
              <a:rPr lang="en-US" altLang="en-US" dirty="0" smtClean="0"/>
              <a:t> </a:t>
            </a:r>
            <a:r>
              <a:rPr lang="en-US" altLang="en-US" dirty="0" err="1" smtClean="0"/>
              <a:t>mund</a:t>
            </a:r>
            <a:r>
              <a:rPr lang="en-US" altLang="en-US" dirty="0" smtClean="0"/>
              <a:t> </a:t>
            </a:r>
            <a:r>
              <a:rPr lang="en-US" altLang="en-US" dirty="0" err="1" smtClean="0"/>
              <a:t>të</a:t>
            </a:r>
            <a:r>
              <a:rPr lang="en-US" altLang="en-US" dirty="0" smtClean="0"/>
              <a:t> </a:t>
            </a:r>
            <a:r>
              <a:rPr lang="en-US" altLang="en-US" dirty="0" err="1" smtClean="0"/>
              <a:t>përdorë</a:t>
            </a:r>
            <a:r>
              <a:rPr lang="en-US" altLang="en-US" dirty="0" smtClean="0"/>
              <a:t> </a:t>
            </a:r>
            <a:r>
              <a:rPr lang="en-US" altLang="en-US" dirty="0" err="1" smtClean="0"/>
              <a:t>të</a:t>
            </a:r>
            <a:r>
              <a:rPr lang="en-US" altLang="en-US" dirty="0" smtClean="0"/>
              <a:t> </a:t>
            </a:r>
            <a:r>
              <a:rPr lang="en-US" altLang="en-US" dirty="0" err="1" smtClean="0"/>
              <a:t>dhënat</a:t>
            </a:r>
            <a:r>
              <a:rPr lang="en-US" altLang="en-US" dirty="0" smtClean="0"/>
              <a:t> </a:t>
            </a:r>
            <a:r>
              <a:rPr lang="en-US" altLang="en-US" dirty="0" err="1" smtClean="0"/>
              <a:t>për</a:t>
            </a:r>
            <a:r>
              <a:rPr lang="en-US" altLang="en-US" dirty="0" smtClean="0"/>
              <a:t> </a:t>
            </a:r>
            <a:r>
              <a:rPr lang="en-US" altLang="en-US" dirty="0" err="1" smtClean="0"/>
              <a:t>të</a:t>
            </a:r>
            <a:r>
              <a:rPr lang="en-US" altLang="en-US" dirty="0" smtClean="0"/>
              <a:t> </a:t>
            </a:r>
            <a:r>
              <a:rPr lang="en-US" altLang="en-US" dirty="0" err="1" smtClean="0"/>
              <a:t>nxjerrë</a:t>
            </a:r>
            <a:r>
              <a:rPr lang="en-US" altLang="en-US" dirty="0" smtClean="0"/>
              <a:t> </a:t>
            </a:r>
            <a:r>
              <a:rPr lang="en-US" altLang="en-US" dirty="0" err="1" smtClean="0"/>
              <a:t>konkluzione</a:t>
            </a:r>
            <a:r>
              <a:rPr lang="en-US" altLang="en-US" dirty="0" smtClean="0"/>
              <a:t> </a:t>
            </a:r>
            <a:r>
              <a:rPr lang="en-US" altLang="en-US" dirty="0" err="1" smtClean="0"/>
              <a:t>në</a:t>
            </a:r>
            <a:r>
              <a:rPr lang="en-US" altLang="en-US" dirty="0" smtClean="0"/>
              <a:t> </a:t>
            </a:r>
            <a:r>
              <a:rPr lang="en-US" altLang="en-US" dirty="0" err="1" smtClean="0"/>
              <a:t>lidhje</a:t>
            </a:r>
            <a:r>
              <a:rPr lang="en-US" altLang="en-US" dirty="0" smtClean="0"/>
              <a:t> me </a:t>
            </a:r>
            <a:r>
              <a:rPr lang="en-US" altLang="en-US" dirty="0" err="1" smtClean="0"/>
              <a:t>sa</a:t>
            </a:r>
            <a:r>
              <a:rPr lang="en-US" altLang="en-US" dirty="0" smtClean="0"/>
              <a:t> </a:t>
            </a:r>
            <a:r>
              <a:rPr lang="en-US" altLang="en-US" dirty="0" err="1" smtClean="0"/>
              <a:t>përdoren</a:t>
            </a:r>
            <a:r>
              <a:rPr lang="en-US" altLang="en-US" dirty="0" smtClean="0"/>
              <a:t> </a:t>
            </a:r>
            <a:r>
              <a:rPr lang="en-US" altLang="en-US" dirty="0" err="1" smtClean="0"/>
              <a:t>gjuhët</a:t>
            </a:r>
            <a:r>
              <a:rPr lang="en-US" altLang="en-US" dirty="0" smtClean="0"/>
              <a:t> e </a:t>
            </a:r>
            <a:r>
              <a:rPr lang="en-US" altLang="en-US" dirty="0" err="1" smtClean="0"/>
              <a:t>ndryshme</a:t>
            </a:r>
            <a:r>
              <a:rPr lang="en-US" altLang="en-US" dirty="0" smtClean="0"/>
              <a:t> </a:t>
            </a:r>
            <a:r>
              <a:rPr lang="en-US" altLang="en-US" dirty="0" err="1" smtClean="0"/>
              <a:t>në</a:t>
            </a:r>
            <a:r>
              <a:rPr lang="en-US" altLang="en-US" dirty="0" smtClean="0"/>
              <a:t> Internet. </a:t>
            </a:r>
            <a:r>
              <a:rPr lang="en-US" altLang="en-US" dirty="0" err="1" smtClean="0"/>
              <a:t>Në</a:t>
            </a:r>
            <a:r>
              <a:rPr lang="en-US" altLang="en-US" dirty="0" smtClean="0"/>
              <a:t> </a:t>
            </a:r>
            <a:r>
              <a:rPr lang="en-US" altLang="en-US" dirty="0" err="1" smtClean="0"/>
              <a:t>vecanti</a:t>
            </a:r>
            <a:r>
              <a:rPr lang="en-US" altLang="en-US" dirty="0" smtClean="0"/>
              <a:t> </a:t>
            </a:r>
            <a:r>
              <a:rPr lang="en-US" altLang="en-US" dirty="0" err="1" smtClean="0"/>
              <a:t>bie</a:t>
            </a:r>
            <a:r>
              <a:rPr lang="en-US" altLang="en-US" dirty="0" smtClean="0"/>
              <a:t> </a:t>
            </a:r>
            <a:r>
              <a:rPr lang="en-US" altLang="en-US" dirty="0" err="1" smtClean="0"/>
              <a:t>në</a:t>
            </a:r>
            <a:r>
              <a:rPr lang="en-US" altLang="en-US" dirty="0" smtClean="0"/>
              <a:t> </a:t>
            </a:r>
            <a:r>
              <a:rPr lang="en-US" altLang="en-US" dirty="0" err="1" smtClean="0"/>
              <a:t>sy</a:t>
            </a:r>
            <a:r>
              <a:rPr lang="en-US" altLang="en-US" dirty="0" smtClean="0"/>
              <a:t> </a:t>
            </a:r>
            <a:r>
              <a:rPr lang="en-US" altLang="en-US" dirty="0" err="1" smtClean="0"/>
              <a:t>rritja</a:t>
            </a:r>
            <a:r>
              <a:rPr lang="en-US" altLang="en-US" dirty="0" smtClean="0"/>
              <a:t> e </a:t>
            </a:r>
            <a:r>
              <a:rPr lang="en-US" altLang="en-US" dirty="0" err="1" smtClean="0"/>
              <a:t>përdorimit</a:t>
            </a:r>
            <a:r>
              <a:rPr lang="en-US" altLang="en-US" dirty="0" smtClean="0"/>
              <a:t> </a:t>
            </a:r>
            <a:r>
              <a:rPr lang="en-US" altLang="en-US" dirty="0" err="1" smtClean="0"/>
              <a:t>të</a:t>
            </a:r>
            <a:r>
              <a:rPr lang="en-US" altLang="en-US" dirty="0" smtClean="0"/>
              <a:t> </a:t>
            </a:r>
            <a:r>
              <a:rPr lang="en-US" altLang="en-US" dirty="0" err="1" smtClean="0"/>
              <a:t>gjuhës</a:t>
            </a:r>
            <a:r>
              <a:rPr lang="en-US" altLang="en-US" dirty="0" smtClean="0"/>
              <a:t> </a:t>
            </a:r>
            <a:r>
              <a:rPr lang="en-US" altLang="en-US" dirty="0" err="1" smtClean="0"/>
              <a:t>Kineze</a:t>
            </a:r>
            <a:r>
              <a:rPr lang="en-US" altLang="en-US" dirty="0" smtClean="0"/>
              <a:t>. </a:t>
            </a:r>
            <a:r>
              <a:rPr lang="en-US" altLang="en-US" dirty="0" err="1" smtClean="0"/>
              <a:t>Trajnerët</a:t>
            </a:r>
            <a:r>
              <a:rPr lang="en-US" altLang="en-US" dirty="0" smtClean="0"/>
              <a:t> </a:t>
            </a:r>
            <a:r>
              <a:rPr lang="en-US" altLang="en-US" dirty="0" err="1" smtClean="0"/>
              <a:t>duhet</a:t>
            </a:r>
            <a:r>
              <a:rPr lang="en-US" altLang="en-US" dirty="0" smtClean="0"/>
              <a:t> </a:t>
            </a:r>
            <a:r>
              <a:rPr lang="en-US" altLang="en-US" dirty="0" err="1" smtClean="0"/>
              <a:t>të</a:t>
            </a:r>
            <a:r>
              <a:rPr lang="en-US" altLang="en-US" dirty="0" smtClean="0"/>
              <a:t> </a:t>
            </a:r>
            <a:r>
              <a:rPr lang="en-US" altLang="en-US" dirty="0" err="1" smtClean="0"/>
              <a:t>marrin</a:t>
            </a:r>
            <a:r>
              <a:rPr lang="en-US" altLang="en-US" dirty="0" smtClean="0"/>
              <a:t> </a:t>
            </a:r>
            <a:r>
              <a:rPr lang="en-US" altLang="en-US" dirty="0" err="1" smtClean="0"/>
              <a:t>në</a:t>
            </a:r>
            <a:r>
              <a:rPr lang="en-US" altLang="en-US" dirty="0" smtClean="0"/>
              <a:t> </a:t>
            </a:r>
            <a:r>
              <a:rPr lang="en-US" altLang="en-US" dirty="0" err="1" smtClean="0"/>
              <a:t>konsideratë</a:t>
            </a:r>
            <a:r>
              <a:rPr lang="en-US" altLang="en-US" dirty="0" smtClean="0"/>
              <a:t> </a:t>
            </a:r>
            <a:r>
              <a:rPr lang="en-US" altLang="en-US" dirty="0" err="1" smtClean="0"/>
              <a:t>mbledhjen</a:t>
            </a:r>
            <a:r>
              <a:rPr lang="en-US" altLang="en-US" dirty="0" smtClean="0"/>
              <a:t> e </a:t>
            </a:r>
            <a:r>
              <a:rPr lang="en-US" altLang="en-US" dirty="0" err="1" smtClean="0"/>
              <a:t>informacionit</a:t>
            </a:r>
            <a:r>
              <a:rPr lang="en-US" altLang="en-US" dirty="0" smtClean="0"/>
              <a:t> </a:t>
            </a:r>
            <a:r>
              <a:rPr lang="en-US" altLang="en-US" dirty="0" err="1" smtClean="0"/>
              <a:t>për</a:t>
            </a:r>
            <a:r>
              <a:rPr lang="en-US" altLang="en-US" dirty="0" smtClean="0"/>
              <a:t> </a:t>
            </a:r>
            <a:r>
              <a:rPr lang="en-US" altLang="en-US" dirty="0" err="1" smtClean="0"/>
              <a:t>vendin</a:t>
            </a:r>
            <a:r>
              <a:rPr lang="en-US" altLang="en-US" dirty="0" smtClean="0"/>
              <a:t> e </a:t>
            </a:r>
            <a:r>
              <a:rPr lang="en-US" altLang="en-US" dirty="0" err="1" smtClean="0"/>
              <a:t>tyre</a:t>
            </a:r>
            <a:r>
              <a:rPr lang="en-US" altLang="en-US" dirty="0" smtClean="0"/>
              <a:t> </a:t>
            </a:r>
            <a:r>
              <a:rPr lang="en-US" altLang="en-US" dirty="0" err="1" smtClean="0"/>
              <a:t>dhe</a:t>
            </a:r>
            <a:r>
              <a:rPr lang="en-US" altLang="en-US" dirty="0" smtClean="0"/>
              <a:t>/</a:t>
            </a:r>
            <a:r>
              <a:rPr lang="en-US" altLang="en-US" dirty="0" err="1" smtClean="0"/>
              <a:t>ose</a:t>
            </a:r>
            <a:r>
              <a:rPr lang="en-US" altLang="en-US" dirty="0" smtClean="0"/>
              <a:t> </a:t>
            </a:r>
            <a:r>
              <a:rPr lang="en-US" altLang="en-US" dirty="0" err="1" smtClean="0"/>
              <a:t>rajonin</a:t>
            </a:r>
            <a:r>
              <a:rPr lang="en-US" altLang="en-US" dirty="0" smtClean="0"/>
              <a:t> </a:t>
            </a:r>
            <a:r>
              <a:rPr lang="en-US" altLang="en-US" dirty="0" err="1" smtClean="0"/>
              <a:t>për</a:t>
            </a:r>
            <a:r>
              <a:rPr lang="en-US" altLang="en-US" dirty="0" smtClean="0"/>
              <a:t> </a:t>
            </a:r>
            <a:r>
              <a:rPr lang="en-US" altLang="en-US" dirty="0" err="1" smtClean="0"/>
              <a:t>të</a:t>
            </a:r>
            <a:r>
              <a:rPr lang="en-US" altLang="en-US" dirty="0" smtClean="0"/>
              <a:t> </a:t>
            </a:r>
            <a:r>
              <a:rPr lang="en-US" altLang="en-US" dirty="0" err="1" smtClean="0"/>
              <a:t>parë</a:t>
            </a:r>
            <a:r>
              <a:rPr lang="en-US" altLang="en-US" dirty="0" smtClean="0"/>
              <a:t> </a:t>
            </a:r>
            <a:r>
              <a:rPr lang="en-US" altLang="en-US" dirty="0" err="1" smtClean="0"/>
              <a:t>ndryshimet</a:t>
            </a:r>
            <a:r>
              <a:rPr lang="en-US" altLang="en-US" dirty="0" smtClean="0"/>
              <a:t> </a:t>
            </a:r>
            <a:r>
              <a:rPr lang="en-US" altLang="en-US" dirty="0" err="1" smtClean="0"/>
              <a:t>në</a:t>
            </a:r>
            <a:r>
              <a:rPr lang="en-US" altLang="en-US" dirty="0" smtClean="0"/>
              <a:t> </a:t>
            </a:r>
            <a:r>
              <a:rPr lang="en-US" altLang="en-US" dirty="0" err="1" smtClean="0"/>
              <a:t>përdorimin</a:t>
            </a:r>
            <a:r>
              <a:rPr lang="en-US" altLang="en-US" dirty="0" smtClean="0"/>
              <a:t> e </a:t>
            </a:r>
            <a:r>
              <a:rPr lang="en-US" altLang="en-US" dirty="0" err="1" smtClean="0"/>
              <a:t>Internetit</a:t>
            </a:r>
            <a:r>
              <a:rPr lang="en-US" altLang="en-US" dirty="0" smtClean="0"/>
              <a:t> </a:t>
            </a:r>
            <a:r>
              <a:rPr lang="en-US" altLang="en-US" dirty="0" err="1" smtClean="0"/>
              <a:t>dhe</a:t>
            </a:r>
            <a:r>
              <a:rPr lang="en-US" altLang="en-US" dirty="0" smtClean="0"/>
              <a:t> </a:t>
            </a:r>
            <a:r>
              <a:rPr lang="en-US" altLang="en-US" dirty="0" err="1" smtClean="0"/>
              <a:t>përdorimin</a:t>
            </a:r>
            <a:r>
              <a:rPr lang="en-US" altLang="en-US" dirty="0" smtClean="0"/>
              <a:t> e </a:t>
            </a:r>
            <a:r>
              <a:rPr lang="en-US" altLang="en-US" dirty="0" err="1" smtClean="0"/>
              <a:t>këtij</a:t>
            </a:r>
            <a:r>
              <a:rPr lang="en-US" altLang="en-US" dirty="0" smtClean="0"/>
              <a:t> </a:t>
            </a:r>
            <a:r>
              <a:rPr lang="en-US" altLang="en-US" dirty="0" err="1" smtClean="0"/>
              <a:t>informacioni</a:t>
            </a:r>
            <a:r>
              <a:rPr lang="en-US" altLang="en-US" dirty="0" smtClean="0"/>
              <a:t> </a:t>
            </a:r>
            <a:r>
              <a:rPr lang="en-US" altLang="en-US" dirty="0" err="1" smtClean="0"/>
              <a:t>ose</a:t>
            </a:r>
            <a:r>
              <a:rPr lang="en-US" altLang="en-US" dirty="0" smtClean="0"/>
              <a:t> me </a:t>
            </a:r>
            <a:r>
              <a:rPr lang="en-US" altLang="en-US" dirty="0" err="1" smtClean="0"/>
              <a:t>ose</a:t>
            </a:r>
            <a:r>
              <a:rPr lang="en-US" altLang="en-US" dirty="0" smtClean="0"/>
              <a:t> </a:t>
            </a:r>
            <a:r>
              <a:rPr lang="en-US" altLang="en-US" dirty="0" err="1" smtClean="0"/>
              <a:t>në</a:t>
            </a:r>
            <a:r>
              <a:rPr lang="en-US" altLang="en-US" dirty="0" smtClean="0"/>
              <a:t> vend </a:t>
            </a:r>
            <a:r>
              <a:rPr lang="en-US" altLang="en-US" dirty="0" err="1" smtClean="0"/>
              <a:t>të</a:t>
            </a:r>
            <a:r>
              <a:rPr lang="en-US" altLang="en-US" dirty="0" smtClean="0"/>
              <a:t> </a:t>
            </a:r>
            <a:r>
              <a:rPr lang="en-US" altLang="en-US" dirty="0" err="1" smtClean="0"/>
              <a:t>shifrave</a:t>
            </a:r>
            <a:r>
              <a:rPr lang="en-US" altLang="en-US" dirty="0" smtClean="0"/>
              <a:t> </a:t>
            </a:r>
            <a:r>
              <a:rPr lang="en-US" altLang="en-US" dirty="0" err="1" smtClean="0"/>
              <a:t>globale</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41</a:t>
            </a:fld>
            <a:endParaRPr lang="en-US"/>
          </a:p>
        </p:txBody>
      </p:sp>
    </p:spTree>
    <p:extLst>
      <p:ext uri="{BB962C8B-B14F-4D97-AF65-F5344CB8AC3E}">
        <p14:creationId xmlns:p14="http://schemas.microsoft.com/office/powerpoint/2010/main" val="42332713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Ky</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sesion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është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zhvilluar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lejuar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pjesëmarrësit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kuptojnë</a:t>
            </a:r>
            <a:r>
              <a:rPr lang="en-GB" sz="1200" kern="1200" dirty="0" smtClean="0">
                <a:solidFill>
                  <a:schemeClr val="tx1"/>
                </a:solidFill>
                <a:latin typeface="+mn-lt"/>
                <a:ea typeface="+mn-ea"/>
                <a:cs typeface="+mn-cs"/>
              </a:rPr>
              <a:t> se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kalojnë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dhënat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Internet. </a:t>
            </a:r>
            <a:r>
              <a:rPr lang="en-GB" sz="1200" kern="1200" dirty="0" err="1" smtClean="0">
                <a:solidFill>
                  <a:schemeClr val="tx1"/>
                </a:solidFill>
                <a:latin typeface="+mn-lt"/>
                <a:ea typeface="+mn-ea"/>
                <a:cs typeface="+mn-cs"/>
              </a:rPr>
              <a:t>Informacioni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është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shumë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fillestar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siç</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kërkohet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audiencë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veçantë</a:t>
            </a:r>
            <a:r>
              <a:rPr lang="en-GB"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42</a:t>
            </a:fld>
            <a:endParaRPr lang="en-US"/>
          </a:p>
        </p:txBody>
      </p:sp>
    </p:spTree>
    <p:extLst>
      <p:ext uri="{BB962C8B-B14F-4D97-AF65-F5344CB8AC3E}">
        <p14:creationId xmlns:p14="http://schemas.microsoft.com/office/powerpoint/2010/main" val="35756863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43</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indent="0" eaLnBrk="1" hangingPunct="1">
              <a:buFontTx/>
              <a:buNone/>
            </a:pPr>
            <a:endParaRPr lang="en-GB" sz="1600" dirty="0" smtClean="0">
              <a:latin typeface="Calibri" pitchFamily="34" charset="0"/>
              <a:cs typeface="Arial" charset="0"/>
            </a:endParaRPr>
          </a:p>
        </p:txBody>
      </p:sp>
    </p:spTree>
    <p:extLst>
      <p:ext uri="{BB962C8B-B14F-4D97-AF65-F5344CB8AC3E}">
        <p14:creationId xmlns:p14="http://schemas.microsoft.com/office/powerpoint/2010/main" val="4811913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44</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just"/>
            <a:r>
              <a:rPr lang="en-US" dirty="0" err="1" smtClean="0"/>
              <a:t>Trajnuesi</a:t>
            </a:r>
            <a:r>
              <a:rPr lang="en-US" dirty="0" smtClean="0"/>
              <a:t> </a:t>
            </a:r>
            <a:r>
              <a:rPr lang="en-US" dirty="0" err="1" smtClean="0"/>
              <a:t>mund</a:t>
            </a:r>
            <a:r>
              <a:rPr lang="en-US" dirty="0" smtClean="0"/>
              <a:t> </a:t>
            </a:r>
            <a:r>
              <a:rPr lang="en-US" dirty="0" err="1" smtClean="0"/>
              <a:t>të</a:t>
            </a:r>
            <a:r>
              <a:rPr lang="en-US" dirty="0" smtClean="0"/>
              <a:t> </a:t>
            </a:r>
            <a:r>
              <a:rPr lang="en-US" dirty="0" err="1" smtClean="0"/>
              <a:t>përdorë</a:t>
            </a:r>
            <a:r>
              <a:rPr lang="en-US" dirty="0" smtClean="0"/>
              <a:t> </a:t>
            </a:r>
            <a:r>
              <a:rPr lang="en-US" dirty="0" err="1" smtClean="0"/>
              <a:t>këtë</a:t>
            </a:r>
            <a:r>
              <a:rPr lang="en-US" dirty="0" smtClean="0"/>
              <a:t> slajd </a:t>
            </a:r>
            <a:r>
              <a:rPr lang="en-US" dirty="0" err="1" smtClean="0"/>
              <a:t>për</a:t>
            </a:r>
            <a:r>
              <a:rPr lang="en-US" dirty="0" smtClean="0"/>
              <a:t> </a:t>
            </a:r>
            <a:r>
              <a:rPr lang="en-US" dirty="0" err="1" smtClean="0"/>
              <a:t>të</a:t>
            </a:r>
            <a:r>
              <a:rPr lang="en-US" dirty="0" smtClean="0"/>
              <a:t> </a:t>
            </a:r>
            <a:r>
              <a:rPr lang="en-US" dirty="0" err="1" smtClean="0"/>
              <a:t>dhënë</a:t>
            </a:r>
            <a:r>
              <a:rPr lang="en-US" dirty="0" smtClean="0"/>
              <a:t> </a:t>
            </a:r>
            <a:r>
              <a:rPr lang="en-US" dirty="0" err="1" smtClean="0"/>
              <a:t>shembuj</a:t>
            </a:r>
            <a:r>
              <a:rPr lang="en-US" dirty="0" smtClean="0"/>
              <a:t> </a:t>
            </a:r>
            <a:r>
              <a:rPr lang="en-US" dirty="0" err="1" smtClean="0"/>
              <a:t>të</a:t>
            </a:r>
            <a:r>
              <a:rPr lang="en-US" dirty="0" smtClean="0"/>
              <a:t> </a:t>
            </a:r>
            <a:r>
              <a:rPr lang="en-US" dirty="0" err="1" smtClean="0"/>
              <a:t>disa</a:t>
            </a:r>
            <a:r>
              <a:rPr lang="en-US" dirty="0" smtClean="0"/>
              <a:t> </a:t>
            </a:r>
            <a:r>
              <a:rPr lang="en-US" dirty="0" err="1" smtClean="0"/>
              <a:t>adresave</a:t>
            </a:r>
            <a:r>
              <a:rPr lang="en-US" dirty="0" smtClean="0"/>
              <a:t> IP </a:t>
            </a:r>
            <a:r>
              <a:rPr lang="en-US" dirty="0" err="1" smtClean="0"/>
              <a:t>dhe</a:t>
            </a:r>
            <a:r>
              <a:rPr lang="en-US" dirty="0" smtClean="0"/>
              <a:t> </a:t>
            </a:r>
            <a:r>
              <a:rPr lang="en-US" dirty="0" err="1" smtClean="0"/>
              <a:t>për</a:t>
            </a:r>
            <a:r>
              <a:rPr lang="en-US" dirty="0" smtClean="0"/>
              <a:t> </a:t>
            </a:r>
            <a:r>
              <a:rPr lang="en-US" dirty="0" err="1" smtClean="0"/>
              <a:t>të</a:t>
            </a:r>
            <a:r>
              <a:rPr lang="en-US" dirty="0" smtClean="0"/>
              <a:t> </a:t>
            </a:r>
            <a:r>
              <a:rPr lang="en-US" dirty="0" err="1" smtClean="0"/>
              <a:t>vënë</a:t>
            </a:r>
            <a:r>
              <a:rPr lang="en-US" dirty="0" smtClean="0"/>
              <a:t> </a:t>
            </a:r>
            <a:r>
              <a:rPr lang="en-US" dirty="0" err="1" smtClean="0"/>
              <a:t>në</a:t>
            </a:r>
            <a:r>
              <a:rPr lang="en-US" dirty="0" smtClean="0"/>
              <a:t> </a:t>
            </a:r>
            <a:r>
              <a:rPr lang="en-US" dirty="0" err="1" smtClean="0"/>
              <a:t>dukje</a:t>
            </a:r>
            <a:r>
              <a:rPr lang="en-US" dirty="0" smtClean="0"/>
              <a:t> se </a:t>
            </a:r>
            <a:r>
              <a:rPr lang="en-US" dirty="0" err="1" smtClean="0"/>
              <a:t>ekziston</a:t>
            </a:r>
            <a:r>
              <a:rPr lang="en-US" baseline="0" dirty="0" smtClean="0"/>
              <a:t> </a:t>
            </a:r>
            <a:r>
              <a:rPr lang="en-US" baseline="0" dirty="0" err="1" smtClean="0"/>
              <a:t>një</a:t>
            </a:r>
            <a:r>
              <a:rPr lang="en-US" baseline="0" dirty="0" smtClean="0"/>
              <a:t> </a:t>
            </a:r>
            <a:r>
              <a:rPr lang="en-US" baseline="0" dirty="0" err="1" smtClean="0"/>
              <a:t>sërë</a:t>
            </a:r>
            <a:r>
              <a:rPr lang="en-US" baseline="0" dirty="0" smtClean="0"/>
              <a:t> </a:t>
            </a:r>
            <a:r>
              <a:rPr lang="en-US" baseline="0" dirty="0" err="1" smtClean="0"/>
              <a:t>adresat</a:t>
            </a:r>
            <a:r>
              <a:rPr lang="en-US" baseline="0" dirty="0" smtClean="0"/>
              <a:t> private </a:t>
            </a:r>
            <a:r>
              <a:rPr lang="en-US" dirty="0" smtClean="0"/>
              <a:t>IP, </a:t>
            </a:r>
            <a:r>
              <a:rPr lang="en-US" dirty="0" err="1" smtClean="0"/>
              <a:t>të</a:t>
            </a:r>
            <a:r>
              <a:rPr lang="en-US" dirty="0" smtClean="0"/>
              <a:t> </a:t>
            </a:r>
            <a:r>
              <a:rPr lang="en-US" dirty="0" err="1" smtClean="0"/>
              <a:t>cilat</a:t>
            </a:r>
            <a:r>
              <a:rPr lang="en-US" dirty="0" smtClean="0"/>
              <a:t> </a:t>
            </a:r>
            <a:r>
              <a:rPr lang="en-US" dirty="0" err="1" smtClean="0"/>
              <a:t>janë</a:t>
            </a:r>
            <a:r>
              <a:rPr lang="en-US" dirty="0" smtClean="0"/>
              <a:t> </a:t>
            </a:r>
            <a:r>
              <a:rPr lang="en-US" dirty="0" err="1" smtClean="0"/>
              <a:t>të</a:t>
            </a:r>
            <a:r>
              <a:rPr lang="en-US" dirty="0" smtClean="0"/>
              <a:t> </a:t>
            </a:r>
            <a:r>
              <a:rPr lang="en-US" dirty="0" err="1" smtClean="0"/>
              <a:t>brendshme</a:t>
            </a:r>
            <a:r>
              <a:rPr lang="en-US" dirty="0" smtClean="0"/>
              <a:t> </a:t>
            </a:r>
            <a:r>
              <a:rPr lang="en-US" dirty="0" err="1" smtClean="0"/>
              <a:t>në</a:t>
            </a:r>
            <a:r>
              <a:rPr lang="en-US" dirty="0" smtClean="0"/>
              <a:t> </a:t>
            </a:r>
            <a:r>
              <a:rPr lang="en-US" dirty="0" err="1" smtClean="0"/>
              <a:t>rrjetin</a:t>
            </a:r>
            <a:r>
              <a:rPr lang="en-US" dirty="0" smtClean="0"/>
              <a:t> e </a:t>
            </a:r>
            <a:r>
              <a:rPr lang="en-US" dirty="0" err="1" smtClean="0"/>
              <a:t>zonës</a:t>
            </a:r>
            <a:r>
              <a:rPr lang="en-US" dirty="0" smtClean="0"/>
              <a:t> LAN </a:t>
            </a:r>
            <a:r>
              <a:rPr lang="en-US" dirty="0" err="1" smtClean="0"/>
              <a:t>dhe</a:t>
            </a:r>
            <a:r>
              <a:rPr lang="en-US" dirty="0" smtClean="0"/>
              <a:t> </a:t>
            </a:r>
            <a:r>
              <a:rPr lang="en-US" dirty="0" err="1" smtClean="0"/>
              <a:t>kështu</a:t>
            </a:r>
            <a:r>
              <a:rPr lang="en-US" dirty="0" smtClean="0"/>
              <a:t> </a:t>
            </a:r>
            <a:r>
              <a:rPr lang="en-US" dirty="0" err="1" smtClean="0"/>
              <a:t>nuk</a:t>
            </a:r>
            <a:r>
              <a:rPr lang="en-US" dirty="0" smtClean="0"/>
              <a:t> </a:t>
            </a:r>
            <a:r>
              <a:rPr lang="en-US" dirty="0" err="1" smtClean="0"/>
              <a:t>lejojnë</a:t>
            </a:r>
            <a:r>
              <a:rPr lang="en-US" dirty="0" smtClean="0"/>
              <a:t> </a:t>
            </a:r>
            <a:r>
              <a:rPr lang="en-US" dirty="0" err="1" smtClean="0"/>
              <a:t>t'u</a:t>
            </a:r>
            <a:r>
              <a:rPr lang="en-US" dirty="0" smtClean="0"/>
              <a:t> </a:t>
            </a:r>
            <a:r>
              <a:rPr lang="en-US" dirty="0" err="1" smtClean="0"/>
              <a:t>kërkohen</a:t>
            </a:r>
            <a:r>
              <a:rPr lang="en-US" dirty="0" smtClean="0"/>
              <a:t> ISP-</a:t>
            </a:r>
            <a:r>
              <a:rPr lang="en-US" dirty="0" err="1" smtClean="0"/>
              <a:t>ve</a:t>
            </a:r>
            <a:r>
              <a:rPr lang="en-US" dirty="0" smtClean="0"/>
              <a:t> </a:t>
            </a:r>
            <a:r>
              <a:rPr lang="en-US" dirty="0" err="1" smtClean="0"/>
              <a:t>për</a:t>
            </a:r>
            <a:r>
              <a:rPr lang="en-US" dirty="0" smtClean="0"/>
              <a:t> </a:t>
            </a:r>
            <a:r>
              <a:rPr lang="en-US" dirty="0" err="1" smtClean="0"/>
              <a:t>të</a:t>
            </a:r>
            <a:r>
              <a:rPr lang="en-US" dirty="0" smtClean="0"/>
              <a:t> </a:t>
            </a:r>
            <a:r>
              <a:rPr lang="en-US" dirty="0" err="1" smtClean="0"/>
              <a:t>dhënat</a:t>
            </a:r>
            <a:r>
              <a:rPr lang="en-US" dirty="0" smtClean="0"/>
              <a:t> e </a:t>
            </a:r>
            <a:r>
              <a:rPr lang="en-US" dirty="0" err="1" smtClean="0"/>
              <a:t>abonentëve</a:t>
            </a:r>
            <a:r>
              <a:rPr lang="en-US" dirty="0" smtClean="0"/>
              <a:t>.</a:t>
            </a:r>
          </a:p>
          <a:p>
            <a:endParaRPr lang="en-US" dirty="0" smtClean="0"/>
          </a:p>
          <a:p>
            <a:r>
              <a:rPr lang="en-US" dirty="0" err="1" smtClean="0"/>
              <a:t>Shembujt</a:t>
            </a:r>
            <a:r>
              <a:rPr lang="en-US" dirty="0" smtClean="0"/>
              <a:t> e </a:t>
            </a:r>
            <a:r>
              <a:rPr lang="en-US" dirty="0" err="1" smtClean="0"/>
              <a:t>kuq</a:t>
            </a:r>
            <a:r>
              <a:rPr lang="en-US" dirty="0" smtClean="0"/>
              <a:t> </a:t>
            </a:r>
            <a:r>
              <a:rPr lang="en-US" dirty="0" err="1" smtClean="0"/>
              <a:t>janë</a:t>
            </a:r>
            <a:r>
              <a:rPr lang="en-US" dirty="0" smtClean="0"/>
              <a:t> </a:t>
            </a:r>
            <a:r>
              <a:rPr lang="en-US" dirty="0" err="1" smtClean="0"/>
              <a:t>adresa</a:t>
            </a:r>
            <a:r>
              <a:rPr lang="en-US" dirty="0" smtClean="0"/>
              <a:t> private IP. </a:t>
            </a:r>
            <a:r>
              <a:rPr lang="en-US" dirty="0" err="1" smtClean="0"/>
              <a:t>Seritë</a:t>
            </a:r>
            <a:r>
              <a:rPr lang="en-US" dirty="0" smtClean="0"/>
              <a:t> </a:t>
            </a:r>
            <a:r>
              <a:rPr lang="en-US" dirty="0" err="1" smtClean="0"/>
              <a:t>janë</a:t>
            </a:r>
            <a:r>
              <a:rPr lang="en-US" baseline="0" dirty="0" smtClean="0"/>
              <a:t>:</a:t>
            </a:r>
          </a:p>
          <a:p>
            <a:endParaRPr lang="en-US" baseline="0" dirty="0" smtClean="0"/>
          </a:p>
          <a:p>
            <a:r>
              <a:rPr lang="hr-HR" sz="1200" kern="1200" dirty="0" smtClean="0">
                <a:solidFill>
                  <a:schemeClr val="tx1"/>
                </a:solidFill>
                <a:latin typeface="+mn-lt"/>
                <a:ea typeface="+mn-ea"/>
                <a:cs typeface="+mn-cs"/>
              </a:rPr>
              <a:t>10.0.0.0 - 10.255.255.255</a:t>
            </a:r>
          </a:p>
          <a:p>
            <a:r>
              <a:rPr lang="hr-HR" sz="1200" kern="1200" dirty="0" smtClean="0">
                <a:solidFill>
                  <a:schemeClr val="tx1"/>
                </a:solidFill>
                <a:latin typeface="+mn-lt"/>
                <a:ea typeface="+mn-ea"/>
                <a:cs typeface="+mn-cs"/>
              </a:rPr>
              <a:t>172.16.0.0 - 172.31.255.255</a:t>
            </a:r>
          </a:p>
          <a:p>
            <a:r>
              <a:rPr lang="nb-NO" sz="1200" kern="1200" dirty="0" smtClean="0">
                <a:solidFill>
                  <a:schemeClr val="tx1"/>
                </a:solidFill>
                <a:latin typeface="+mn-lt"/>
                <a:ea typeface="+mn-ea"/>
                <a:cs typeface="+mn-cs"/>
              </a:rPr>
              <a:t>192.168.0.0 - 192.168.255.255</a:t>
            </a:r>
          </a:p>
          <a:p>
            <a:endParaRPr lang="en-US" baseline="0" dirty="0" smtClean="0"/>
          </a:p>
        </p:txBody>
      </p:sp>
    </p:spTree>
    <p:extLst>
      <p:ext uri="{BB962C8B-B14F-4D97-AF65-F5344CB8AC3E}">
        <p14:creationId xmlns:p14="http://schemas.microsoft.com/office/powerpoint/2010/main" val="12560673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45</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just"/>
            <a:r>
              <a:rPr lang="de-DE" dirty="0" smtClean="0"/>
              <a:t>Trajnuesi</a:t>
            </a:r>
            <a:r>
              <a:rPr lang="de-DE" baseline="0" dirty="0" smtClean="0"/>
              <a:t> </a:t>
            </a:r>
            <a:r>
              <a:rPr lang="de-DE" dirty="0" smtClean="0"/>
              <a:t>mund të shpjegojë se si një adresë IPv6 duket ndryshe nga adresat IPv4 që u treguan vetëm disa slajde më parë. Gjithashtu mund të theksohet se ka pjesë të adresës IPv6 që i përket një vendi / klient dhe pjesë të tjera që mund të ndahen në ndërfaqet / pajisjet në atë vend / në atë rrjet LAN. Një shpjegim i mëtejshëm ndoshta do të shkojë përtej fushëveprimit të këtij kursi.</a:t>
            </a:r>
            <a:endParaRPr lang="hr-HR" sz="1200" kern="1200" dirty="0" smtClean="0">
              <a:solidFill>
                <a:schemeClr val="tx1"/>
              </a:solidFill>
              <a:latin typeface="+mn-lt"/>
              <a:ea typeface="+mn-ea"/>
              <a:cs typeface="+mn-cs"/>
            </a:endParaRPr>
          </a:p>
          <a:p>
            <a:endParaRPr lang="en-US" baseline="0" dirty="0" smtClean="0"/>
          </a:p>
        </p:txBody>
      </p:sp>
    </p:spTree>
    <p:extLst>
      <p:ext uri="{BB962C8B-B14F-4D97-AF65-F5344CB8AC3E}">
        <p14:creationId xmlns:p14="http://schemas.microsoft.com/office/powerpoint/2010/main" val="37373081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7F2C411-D9E7-48F4-B8C2-0AB10739E62C}" type="slidenum">
              <a:rPr lang="en-GB" smtClean="0"/>
              <a:pPr/>
              <a:t>46</a:t>
            </a:fld>
            <a:endParaRPr lang="en-GB" smtClean="0"/>
          </a:p>
        </p:txBody>
      </p:sp>
      <p:sp>
        <p:nvSpPr>
          <p:cNvPr id="123907" name="Rectangle 2"/>
          <p:cNvSpPr>
            <a:spLocks noGrp="1" noRot="1" noChangeAspect="1" noChangeArrowheads="1" noTextEdit="1"/>
          </p:cNvSpPr>
          <p:nvPr>
            <p:ph type="sldImg"/>
          </p:nvPr>
        </p:nvSpPr>
        <p:spPr>
          <a:xfrm>
            <a:off x="1144588" y="685800"/>
            <a:ext cx="4570412" cy="3427413"/>
          </a:xfrm>
          <a:ln/>
        </p:spPr>
      </p:sp>
      <p:sp>
        <p:nvSpPr>
          <p:cNvPr id="123908" name="Rectangle 3"/>
          <p:cNvSpPr>
            <a:spLocks noGrp="1" noChangeArrowheads="1"/>
          </p:cNvSpPr>
          <p:nvPr>
            <p:ph type="body" idx="1"/>
          </p:nvPr>
        </p:nvSpPr>
        <p:spPr>
          <a:xfrm>
            <a:off x="687388" y="4341813"/>
            <a:ext cx="5483225" cy="4116387"/>
          </a:xfrm>
          <a:noFill/>
          <a:ln/>
        </p:spPr>
        <p:txBody>
          <a:bodyPr>
            <a:normAutofit fontScale="92500" lnSpcReduction="20000"/>
          </a:bodyPr>
          <a:lstStyle/>
          <a:p>
            <a:pPr>
              <a:lnSpc>
                <a:spcPct val="90000"/>
              </a:lnSpc>
              <a:buNone/>
              <a:tabLst>
                <a:tab pos="895350" algn="l"/>
              </a:tabLst>
            </a:pPr>
            <a:r>
              <a:rPr lang="en-GB" sz="3500" b="1" dirty="0" smtClean="0">
                <a:latin typeface="Calibri" pitchFamily="34" charset="0"/>
                <a:cs typeface="Arial" charset="0"/>
              </a:rPr>
              <a:t>IPv4</a:t>
            </a:r>
            <a:r>
              <a:rPr lang="en-GB" sz="3500" dirty="0" smtClean="0">
                <a:latin typeface="Calibri" pitchFamily="34" charset="0"/>
                <a:cs typeface="Arial" charset="0"/>
              </a:rPr>
              <a:t> (32 bit </a:t>
            </a:r>
            <a:r>
              <a:rPr lang="en-GB" sz="3500" dirty="0" err="1" smtClean="0">
                <a:latin typeface="Calibri" pitchFamily="34" charset="0"/>
                <a:cs typeface="Arial" charset="0"/>
              </a:rPr>
              <a:t>ose</a:t>
            </a:r>
            <a:r>
              <a:rPr lang="en-GB" sz="3500" dirty="0" smtClean="0">
                <a:latin typeface="Calibri" pitchFamily="34" charset="0"/>
                <a:cs typeface="Arial" charset="0"/>
              </a:rPr>
              <a:t> 4 </a:t>
            </a:r>
            <a:r>
              <a:rPr lang="en-GB" sz="3500" dirty="0" err="1" smtClean="0">
                <a:latin typeface="Calibri" pitchFamily="34" charset="0"/>
                <a:cs typeface="Arial" charset="0"/>
              </a:rPr>
              <a:t>oktete</a:t>
            </a:r>
            <a:r>
              <a:rPr lang="en-GB" sz="3500" dirty="0" smtClean="0">
                <a:latin typeface="Calibri" pitchFamily="34" charset="0"/>
                <a:cs typeface="Arial" charset="0"/>
              </a:rPr>
              <a:t>)</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254x254x254x254 	= 	4.1x10</a:t>
            </a:r>
            <a:r>
              <a:rPr lang="en-GB" baseline="30000" dirty="0" smtClean="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or 	</a:t>
            </a:r>
            <a:r>
              <a:rPr lang="en-GB" b="1" dirty="0" smtClean="0">
                <a:latin typeface="Calibri" pitchFamily="34" charset="0"/>
                <a:cs typeface="Arial" charset="0"/>
              </a:rPr>
              <a:t>4,162,314,256 </a:t>
            </a:r>
            <a:r>
              <a:rPr lang="en-GB" b="1" dirty="0" err="1" smtClean="0">
                <a:latin typeface="Calibri" pitchFamily="34" charset="0"/>
                <a:cs typeface="Arial" charset="0"/>
              </a:rPr>
              <a:t>adresa</a:t>
            </a:r>
            <a:endParaRPr lang="en-GB" b="1" dirty="0" smtClean="0">
              <a:latin typeface="Calibri" pitchFamily="34" charset="0"/>
              <a:cs typeface="Arial" charset="0"/>
            </a:endParaRPr>
          </a:p>
          <a:p>
            <a:pPr eaLnBrk="1" hangingPunct="1">
              <a:lnSpc>
                <a:spcPct val="90000"/>
              </a:lnSpc>
              <a:buClr>
                <a:srgbClr val="FF3300"/>
              </a:buClr>
              <a:tabLst>
                <a:tab pos="895350" algn="l"/>
              </a:tabLst>
            </a:pPr>
            <a:endParaRPr lang="en-GB" sz="2400" dirty="0" smtClean="0">
              <a:latin typeface="Calibri" pitchFamily="34" charset="0"/>
              <a:cs typeface="Arial" charset="0"/>
            </a:endParaRPr>
          </a:p>
          <a:p>
            <a:pPr eaLnBrk="1" hangingPunct="1">
              <a:lnSpc>
                <a:spcPct val="90000"/>
              </a:lnSpc>
              <a:buClr>
                <a:srgbClr val="FF3300"/>
              </a:buClr>
              <a:buNone/>
              <a:tabLst>
                <a:tab pos="895350" algn="l"/>
              </a:tabLst>
            </a:pPr>
            <a:r>
              <a:rPr lang="en-GB" sz="3500" b="1" dirty="0" smtClean="0">
                <a:latin typeface="Calibri" pitchFamily="34" charset="0"/>
              </a:rPr>
              <a:t>IPv6</a:t>
            </a:r>
            <a:r>
              <a:rPr lang="en-GB" sz="3500" dirty="0" smtClean="0">
                <a:latin typeface="Calibri" pitchFamily="34" charset="0"/>
              </a:rPr>
              <a:t> (128 bit </a:t>
            </a:r>
            <a:r>
              <a:rPr lang="en-GB" sz="3500" dirty="0" err="1" smtClean="0">
                <a:latin typeface="Calibri" pitchFamily="34" charset="0"/>
              </a:rPr>
              <a:t>ose</a:t>
            </a:r>
            <a:r>
              <a:rPr lang="en-GB" sz="3500" dirty="0" smtClean="0">
                <a:latin typeface="Calibri" pitchFamily="34" charset="0"/>
              </a:rPr>
              <a:t> 16 </a:t>
            </a:r>
            <a:r>
              <a:rPr lang="en-GB" sz="3500" dirty="0" err="1" smtClean="0">
                <a:latin typeface="Calibri" pitchFamily="34" charset="0"/>
              </a:rPr>
              <a:t>oktete</a:t>
            </a:r>
            <a:r>
              <a:rPr lang="en-GB" sz="3500" dirty="0" smtClean="0">
                <a:latin typeface="Calibri" pitchFamily="34" charset="0"/>
              </a:rPr>
              <a:t>)</a:t>
            </a:r>
          </a:p>
          <a:p>
            <a:pPr eaLnBrk="1" hangingPunct="1">
              <a:lnSpc>
                <a:spcPct val="90000"/>
              </a:lnSpc>
              <a:buClr>
                <a:srgbClr val="FF3300"/>
              </a:buClr>
              <a:buFontTx/>
              <a:buNone/>
              <a:tabLst>
                <a:tab pos="895350" algn="l"/>
              </a:tabLst>
            </a:pPr>
            <a:r>
              <a:rPr lang="en-GB" sz="1600" dirty="0" smtClean="0">
                <a:latin typeface="Calibri" pitchFamily="34" charset="0"/>
                <a:cs typeface="Arial" charset="0"/>
              </a:rPr>
              <a:t>		</a:t>
            </a:r>
            <a:r>
              <a:rPr lang="en-GB" sz="1900" dirty="0" smtClean="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smtClean="0">
                <a:latin typeface="Calibri" pitchFamily="34" charset="0"/>
                <a:cs typeface="Arial" charset="0"/>
              </a:rPr>
              <a:t>								= 	3.4x10</a:t>
            </a:r>
            <a:r>
              <a:rPr lang="en-GB" sz="1900" baseline="30000" dirty="0" smtClean="0">
                <a:latin typeface="Calibri" pitchFamily="34" charset="0"/>
                <a:cs typeface="Arial" charset="0"/>
              </a:rPr>
              <a:t>38</a:t>
            </a:r>
            <a:r>
              <a:rPr lang="en-GB" sz="1900" dirty="0" smtClean="0">
                <a:latin typeface="Calibri" pitchFamily="34" charset="0"/>
                <a:cs typeface="Arial" charset="0"/>
              </a:rPr>
              <a:t> </a:t>
            </a:r>
          </a:p>
          <a:p>
            <a:pPr eaLnBrk="1" hangingPunct="1">
              <a:lnSpc>
                <a:spcPct val="90000"/>
              </a:lnSpc>
              <a:buClr>
                <a:srgbClr val="FF3300"/>
              </a:buClr>
              <a:buFontTx/>
              <a:buNone/>
              <a:tabLst>
                <a:tab pos="895350" algn="l"/>
              </a:tabLst>
            </a:pPr>
            <a:r>
              <a:rPr lang="en-GB" sz="2400" dirty="0" smtClean="0">
                <a:latin typeface="Calibri" pitchFamily="34" charset="0"/>
                <a:cs typeface="Arial" charset="0"/>
              </a:rPr>
              <a:t>		or </a:t>
            </a:r>
            <a:r>
              <a:rPr lang="en-GB" dirty="0" smtClean="0">
                <a:latin typeface="Calibri" pitchFamily="34" charset="0"/>
                <a:cs typeface="Arial" charset="0"/>
              </a:rPr>
              <a:t> </a:t>
            </a:r>
            <a:r>
              <a:rPr lang="en-GB" sz="2000" b="1" dirty="0" smtClean="0">
                <a:latin typeface="Calibri" pitchFamily="34" charset="0"/>
              </a:rPr>
              <a:t>340,000,000,000,000,000,000,000,000,000,000,000,000 </a:t>
            </a:r>
            <a:r>
              <a:rPr lang="en-GB" sz="2000" b="1" dirty="0" err="1" smtClean="0">
                <a:latin typeface="Calibri" pitchFamily="34" charset="0"/>
              </a:rPr>
              <a:t>adresa</a:t>
            </a:r>
            <a:endParaRPr lang="en-GB" sz="2000" b="1" dirty="0" smtClean="0">
              <a:latin typeface="Calibri" pitchFamily="34" charset="0"/>
            </a:endParaRP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a:p>
            <a:pPr marL="784225" lvl="1" indent="-327025">
              <a:lnSpc>
                <a:spcPct val="90000"/>
              </a:lnSpc>
              <a:buClr>
                <a:srgbClr val="FF3300"/>
              </a:buClr>
              <a:buNone/>
              <a:tabLst>
                <a:tab pos="895350" algn="l"/>
              </a:tabLst>
            </a:pPr>
            <a:r>
              <a:rPr lang="en-GB" sz="3500" dirty="0" err="1" smtClean="0">
                <a:solidFill>
                  <a:schemeClr val="accent1">
                    <a:lumMod val="25000"/>
                  </a:schemeClr>
                </a:solidFill>
                <a:latin typeface="Calibri" pitchFamily="34" charset="0"/>
                <a:cs typeface="Arial" charset="0"/>
              </a:rPr>
              <a:t>Pra</a:t>
            </a:r>
            <a:r>
              <a:rPr lang="en-GB" sz="3500" dirty="0" smtClean="0">
                <a:solidFill>
                  <a:schemeClr val="accent1">
                    <a:lumMod val="25000"/>
                  </a:schemeClr>
                </a:solidFill>
                <a:latin typeface="Calibri" pitchFamily="34" charset="0"/>
                <a:cs typeface="Arial" charset="0"/>
              </a:rPr>
              <a:t>, </a:t>
            </a:r>
            <a:r>
              <a:rPr lang="en-GB" sz="3500" dirty="0" err="1" smtClean="0">
                <a:solidFill>
                  <a:schemeClr val="accent1">
                    <a:lumMod val="25000"/>
                  </a:schemeClr>
                </a:solidFill>
                <a:latin typeface="Calibri" pitchFamily="34" charset="0"/>
                <a:cs typeface="Arial" charset="0"/>
              </a:rPr>
              <a:t>nuk</a:t>
            </a:r>
            <a:r>
              <a:rPr lang="en-GB" sz="3500" dirty="0" smtClean="0">
                <a:solidFill>
                  <a:schemeClr val="accent1">
                    <a:lumMod val="25000"/>
                  </a:schemeClr>
                </a:solidFill>
                <a:latin typeface="Calibri" pitchFamily="34" charset="0"/>
                <a:cs typeface="Arial" charset="0"/>
              </a:rPr>
              <a:t> do </a:t>
            </a:r>
            <a:r>
              <a:rPr lang="en-GB" sz="3500" dirty="0" err="1" smtClean="0">
                <a:solidFill>
                  <a:schemeClr val="accent1">
                    <a:lumMod val="25000"/>
                  </a:schemeClr>
                </a:solidFill>
                <a:latin typeface="Calibri" pitchFamily="34" charset="0"/>
                <a:cs typeface="Arial" charset="0"/>
              </a:rPr>
              <a:t>të</a:t>
            </a:r>
            <a:r>
              <a:rPr lang="en-GB" sz="3500" dirty="0" smtClean="0">
                <a:solidFill>
                  <a:schemeClr val="accent1">
                    <a:lumMod val="25000"/>
                  </a:schemeClr>
                </a:solidFill>
                <a:latin typeface="Calibri" pitchFamily="34" charset="0"/>
                <a:cs typeface="Arial" charset="0"/>
              </a:rPr>
              <a:t> </a:t>
            </a:r>
            <a:r>
              <a:rPr lang="en-GB" sz="3500" dirty="0" err="1" smtClean="0">
                <a:solidFill>
                  <a:schemeClr val="accent1">
                    <a:lumMod val="25000"/>
                  </a:schemeClr>
                </a:solidFill>
                <a:latin typeface="Calibri" pitchFamily="34" charset="0"/>
                <a:cs typeface="Arial" charset="0"/>
              </a:rPr>
              <a:t>jenë</a:t>
            </a:r>
            <a:r>
              <a:rPr lang="en-GB" sz="3500" dirty="0" smtClean="0">
                <a:solidFill>
                  <a:schemeClr val="accent1">
                    <a:lumMod val="25000"/>
                  </a:schemeClr>
                </a:solidFill>
                <a:latin typeface="Calibri" pitchFamily="34" charset="0"/>
                <a:cs typeface="Arial" charset="0"/>
              </a:rPr>
              <a:t> 4 </a:t>
            </a:r>
            <a:r>
              <a:rPr lang="en-GB" sz="3500" dirty="0" err="1" smtClean="0">
                <a:solidFill>
                  <a:schemeClr val="accent1">
                    <a:lumMod val="25000"/>
                  </a:schemeClr>
                </a:solidFill>
                <a:latin typeface="Calibri" pitchFamily="34" charset="0"/>
                <a:cs typeface="Arial" charset="0"/>
              </a:rPr>
              <a:t>por</a:t>
            </a:r>
            <a:r>
              <a:rPr lang="en-GB" sz="3500" dirty="0" smtClean="0">
                <a:solidFill>
                  <a:schemeClr val="accent1">
                    <a:lumMod val="25000"/>
                  </a:schemeClr>
                </a:solidFill>
                <a:latin typeface="Calibri" pitchFamily="34" charset="0"/>
                <a:cs typeface="Arial" charset="0"/>
              </a:rPr>
              <a:t> 16 </a:t>
            </a:r>
            <a:r>
              <a:rPr lang="en-GB" sz="3500" dirty="0" err="1" smtClean="0">
                <a:solidFill>
                  <a:schemeClr val="accent1">
                    <a:lumMod val="25000"/>
                  </a:schemeClr>
                </a:solidFill>
                <a:latin typeface="Calibri" pitchFamily="34" charset="0"/>
                <a:cs typeface="Arial" charset="0"/>
              </a:rPr>
              <a:t>Blloqe</a:t>
            </a:r>
            <a:r>
              <a:rPr lang="en-GB" sz="3500" baseline="0" dirty="0" smtClean="0">
                <a:solidFill>
                  <a:schemeClr val="accent1">
                    <a:lumMod val="25000"/>
                  </a:schemeClr>
                </a:solidFill>
                <a:latin typeface="Calibri" pitchFamily="34" charset="0"/>
                <a:cs typeface="Arial" charset="0"/>
              </a:rPr>
              <a:t> me</a:t>
            </a:r>
            <a:r>
              <a:rPr lang="en-GB" sz="3500" dirty="0" smtClean="0">
                <a:solidFill>
                  <a:schemeClr val="accent1">
                    <a:lumMod val="25000"/>
                  </a:schemeClr>
                </a:solidFill>
                <a:latin typeface="Calibri" pitchFamily="34" charset="0"/>
                <a:cs typeface="Arial" charset="0"/>
              </a:rPr>
              <a:t> 8 </a:t>
            </a:r>
            <a:r>
              <a:rPr lang="en-GB" sz="3500" dirty="0" err="1" smtClean="0">
                <a:solidFill>
                  <a:schemeClr val="accent1">
                    <a:lumMod val="25000"/>
                  </a:schemeClr>
                </a:solidFill>
                <a:latin typeface="Calibri" pitchFamily="34" charset="0"/>
                <a:cs typeface="Arial" charset="0"/>
              </a:rPr>
              <a:t>SëITCHES</a:t>
            </a:r>
            <a:endParaRPr lang="en-GB" sz="3500" baseline="30000" dirty="0" smtClean="0">
              <a:solidFill>
                <a:schemeClr val="accent1">
                  <a:lumMod val="25000"/>
                </a:schemeClr>
              </a:solidFill>
              <a:latin typeface="Calibri" pitchFamily="34" charset="0"/>
              <a:cs typeface="Arial" charset="0"/>
            </a:endParaRP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a:p>
            <a:pPr marL="784225" lvl="1" indent="-327025" eaLnBrk="1" hangingPunct="1">
              <a:lnSpc>
                <a:spcPct val="90000"/>
              </a:lnSpc>
              <a:buClr>
                <a:srgbClr val="FF3300"/>
              </a:buClr>
              <a:buNone/>
              <a:tabLst>
                <a:tab pos="895350" algn="l"/>
              </a:tabLst>
            </a:pPr>
            <a:r>
              <a:rPr lang="en-GB" dirty="0" smtClean="0">
                <a:latin typeface="Calibri" pitchFamily="34" charset="0"/>
              </a:rPr>
              <a:t>	</a:t>
            </a:r>
            <a:r>
              <a:rPr lang="en-GB" dirty="0" err="1" smtClean="0"/>
              <a:t>Nëse</a:t>
            </a:r>
            <a:r>
              <a:rPr lang="en-GB" dirty="0" smtClean="0"/>
              <a:t> </a:t>
            </a:r>
            <a:r>
              <a:rPr lang="en-GB" dirty="0" err="1" smtClean="0"/>
              <a:t>hapësira</a:t>
            </a:r>
            <a:r>
              <a:rPr lang="en-GB" dirty="0" smtClean="0"/>
              <a:t> e </a:t>
            </a:r>
            <a:r>
              <a:rPr lang="en-GB" dirty="0" err="1" smtClean="0"/>
              <a:t>adresës</a:t>
            </a:r>
            <a:r>
              <a:rPr lang="en-GB" dirty="0" smtClean="0"/>
              <a:t> </a:t>
            </a:r>
            <a:r>
              <a:rPr lang="en-GB" i="1" dirty="0" smtClean="0"/>
              <a:t>IPv4 </a:t>
            </a:r>
            <a:r>
              <a:rPr lang="en-GB" i="1" dirty="0" err="1" smtClean="0"/>
              <a:t>krahasohet</a:t>
            </a:r>
            <a:r>
              <a:rPr lang="en-GB" i="1" dirty="0" smtClean="0"/>
              <a:t> me 1 </a:t>
            </a:r>
            <a:r>
              <a:rPr lang="en-GB" i="1" dirty="0" err="1" smtClean="0"/>
              <a:t>milimetër</a:t>
            </a:r>
            <a:r>
              <a:rPr lang="en-GB" i="1" dirty="0" smtClean="0"/>
              <a:t>, </a:t>
            </a:r>
            <a:r>
              <a:rPr lang="en-GB" i="1" dirty="0" err="1" smtClean="0"/>
              <a:t>hapësira</a:t>
            </a:r>
            <a:r>
              <a:rPr lang="en-GB" i="1" dirty="0" smtClean="0"/>
              <a:t> e </a:t>
            </a:r>
            <a:r>
              <a:rPr lang="en-GB" i="1" dirty="0" err="1" smtClean="0"/>
              <a:t>adresës</a:t>
            </a:r>
            <a:r>
              <a:rPr lang="en-GB" i="1" dirty="0" smtClean="0"/>
              <a:t> IPv6 do </a:t>
            </a:r>
            <a:r>
              <a:rPr lang="en-GB" i="1" dirty="0" err="1" smtClean="0"/>
              <a:t>të</a:t>
            </a:r>
            <a:r>
              <a:rPr lang="en-GB" i="1" dirty="0" smtClean="0"/>
              <a:t> </a:t>
            </a:r>
            <a:r>
              <a:rPr lang="en-GB" i="1" dirty="0" err="1" smtClean="0"/>
              <a:t>ishte</a:t>
            </a:r>
            <a:r>
              <a:rPr lang="en-GB" i="1" dirty="0" smtClean="0"/>
              <a:t> 80 </a:t>
            </a:r>
            <a:r>
              <a:rPr lang="en-GB" i="1" dirty="0" err="1" smtClean="0"/>
              <a:t>herë</a:t>
            </a:r>
            <a:r>
              <a:rPr lang="en-GB" i="1" dirty="0" smtClean="0"/>
              <a:t> </a:t>
            </a:r>
            <a:r>
              <a:rPr lang="en-GB" i="1" dirty="0" err="1" smtClean="0"/>
              <a:t>diametri</a:t>
            </a:r>
            <a:r>
              <a:rPr lang="en-GB" i="1" dirty="0" smtClean="0"/>
              <a:t> </a:t>
            </a:r>
            <a:r>
              <a:rPr lang="en-GB" i="1" dirty="0" err="1" smtClean="0"/>
              <a:t>i</a:t>
            </a:r>
            <a:r>
              <a:rPr lang="en-GB" i="1" dirty="0" smtClean="0"/>
              <a:t> </a:t>
            </a:r>
            <a:r>
              <a:rPr lang="en-GB" i="1" dirty="0" err="1" smtClean="0"/>
              <a:t>të</a:t>
            </a:r>
            <a:r>
              <a:rPr lang="en-GB" i="1" dirty="0" smtClean="0"/>
              <a:t> </a:t>
            </a:r>
            <a:r>
              <a:rPr lang="en-GB" i="1" dirty="0" err="1" smtClean="0"/>
              <a:t>gjithë</a:t>
            </a:r>
            <a:r>
              <a:rPr lang="en-GB" i="1" dirty="0" smtClean="0"/>
              <a:t> </a:t>
            </a:r>
            <a:r>
              <a:rPr lang="en-GB" i="1" dirty="0" err="1" smtClean="0"/>
              <a:t>sistemit</a:t>
            </a:r>
            <a:r>
              <a:rPr lang="en-GB" i="1" dirty="0" smtClean="0"/>
              <a:t> </a:t>
            </a:r>
            <a:r>
              <a:rPr lang="en-GB" i="1" dirty="0" err="1" smtClean="0"/>
              <a:t>galaktik</a:t>
            </a:r>
            <a:r>
              <a:rPr lang="en-GB" i="1" dirty="0" smtClean="0">
                <a:latin typeface="Calibri" pitchFamily="34" charset="0"/>
              </a:rPr>
              <a:t> </a:t>
            </a:r>
          </a:p>
          <a:p>
            <a:pPr eaLnBrk="1" hangingPunct="1"/>
            <a:endParaRPr lang="en-US" dirty="0" smtClean="0"/>
          </a:p>
        </p:txBody>
      </p:sp>
    </p:spTree>
    <p:extLst>
      <p:ext uri="{BB962C8B-B14F-4D97-AF65-F5344CB8AC3E}">
        <p14:creationId xmlns:p14="http://schemas.microsoft.com/office/powerpoint/2010/main" val="25606914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47</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just"/>
            <a:r>
              <a:rPr lang="de-DE" dirty="0" smtClean="0"/>
              <a:t>Trajnuesi</a:t>
            </a:r>
            <a:r>
              <a:rPr lang="de-DE" baseline="0" dirty="0" smtClean="0"/>
              <a:t> </a:t>
            </a:r>
            <a:r>
              <a:rPr lang="de-DE" dirty="0" smtClean="0"/>
              <a:t>mund të shpjegojë se si një adresë IPv6 duket ndryshe nga adresat IPv4 që u treguan vetëm disa slajde më parë. Gjithashtu mund të theksohet se ka pjesë të adresës IPv6 që i përket një vendi / klient dhe pjesë të tjera që mund të ndahen në ndërfaqet / pajisjet në atë vend / në atë rrjet LAN. Një shpjegim i mëtejshëm ndoshta do të shkojë përtej fushëveprimit të këtij kursi</a:t>
            </a:r>
            <a:r>
              <a:rPr lang="de-DE" baseline="0" dirty="0" smtClean="0"/>
              <a:t>.</a:t>
            </a: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Trajnuesi mund të demonstrojë komandën „ipconfig“ në këtë sistem.</a:t>
            </a:r>
            <a:endParaRPr lang="hr-HR" sz="1200" kern="1200" dirty="0" smtClean="0">
              <a:solidFill>
                <a:schemeClr val="tx1"/>
              </a:solidFill>
              <a:latin typeface="+mn-lt"/>
              <a:ea typeface="+mn-ea"/>
              <a:cs typeface="+mn-cs"/>
            </a:endParaRPr>
          </a:p>
          <a:p>
            <a:endParaRPr lang="en-US" baseline="0" dirty="0" smtClean="0"/>
          </a:p>
        </p:txBody>
      </p:sp>
    </p:spTree>
    <p:extLst>
      <p:ext uri="{BB962C8B-B14F-4D97-AF65-F5344CB8AC3E}">
        <p14:creationId xmlns:p14="http://schemas.microsoft.com/office/powerpoint/2010/main" val="27130350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48</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just"/>
            <a:r>
              <a:rPr lang="de-DE" dirty="0" smtClean="0"/>
              <a:t>Trajnuesi</a:t>
            </a:r>
            <a:r>
              <a:rPr lang="de-DE" baseline="0" dirty="0" smtClean="0"/>
              <a:t> </a:t>
            </a:r>
            <a:r>
              <a:rPr lang="de-DE" dirty="0" smtClean="0"/>
              <a:t>mund të shpjegojë se si një adresë IPv6 duket ndryshe nga adresat IPv4 që u treguan vetëm disa slajde më parë. Gjithashtu mund të theksohet se ka pjesë të adresës IPv6 që i përket një vendi / klient dhe pjesë të tjera që mund të ndahen në ndërfaqet / pajisjet në atë vend / në atë rrjet LAN. Një shpjegim i mëtejshëm ndoshta do të shkojë përtej fushëveprimit të këtij kursi</a:t>
            </a:r>
            <a:r>
              <a:rPr lang="de-DE" baseline="0" dirty="0" smtClean="0"/>
              <a:t>.</a:t>
            </a:r>
          </a:p>
          <a:p>
            <a:endParaRPr lang="de-DE" sz="1200" kern="1200" baseline="0" dirty="0" smtClean="0">
              <a:solidFill>
                <a:schemeClr val="tx1"/>
              </a:solidFill>
              <a:latin typeface="+mn-lt"/>
              <a:ea typeface="+mn-ea"/>
              <a:cs typeface="+mn-cs"/>
            </a:endParaRPr>
          </a:p>
          <a:p>
            <a:r>
              <a:rPr lang="de-DE" sz="1200" kern="1200" baseline="0" dirty="0" smtClean="0">
                <a:solidFill>
                  <a:schemeClr val="tx1"/>
                </a:solidFill>
                <a:latin typeface="+mn-lt"/>
                <a:ea typeface="+mn-ea"/>
                <a:cs typeface="+mn-cs"/>
              </a:rPr>
              <a:t>Trajnuesi mund të tregojë një nga uebsajtet e mëposhtme:</a:t>
            </a:r>
          </a:p>
          <a:p>
            <a:r>
              <a:rPr lang="de-DE" sz="1200" kern="1200" dirty="0" smtClean="0">
                <a:solidFill>
                  <a:schemeClr val="tx1"/>
                </a:solidFill>
                <a:effectLst/>
                <a:latin typeface="+mn-lt"/>
                <a:ea typeface="+mn-ea"/>
                <a:cs typeface="+mn-cs"/>
              </a:rPr>
              <a:t>whatismyip.com </a:t>
            </a:r>
            <a:endParaRPr lang="de-DE" dirty="0">
              <a:effectLst/>
            </a:endParaRPr>
          </a:p>
          <a:p>
            <a:r>
              <a:rPr lang="de-DE" sz="1200" kern="1200" dirty="0" smtClean="0">
                <a:solidFill>
                  <a:schemeClr val="tx1"/>
                </a:solidFill>
                <a:effectLst/>
                <a:latin typeface="+mn-lt"/>
                <a:ea typeface="+mn-ea"/>
                <a:cs typeface="+mn-cs"/>
              </a:rPr>
              <a:t>whatsmyip.org</a:t>
            </a:r>
            <a:r>
              <a:rPr lang="de-DE" sz="1200" kern="1200" dirty="0">
                <a:solidFill>
                  <a:schemeClr val="tx1"/>
                </a:solidFill>
                <a:effectLst/>
                <a:latin typeface="+mn-lt"/>
                <a:ea typeface="+mn-ea"/>
                <a:cs typeface="+mn-cs"/>
              </a:rPr>
              <a:t/>
            </a:r>
            <a:br>
              <a:rPr lang="de-DE" sz="1200" kern="1200" dirty="0">
                <a:solidFill>
                  <a:schemeClr val="tx1"/>
                </a:solidFill>
                <a:effectLst/>
                <a:latin typeface="+mn-lt"/>
                <a:ea typeface="+mn-ea"/>
                <a:cs typeface="+mn-cs"/>
              </a:rPr>
            </a:br>
            <a:r>
              <a:rPr lang="de-DE" sz="1200" kern="1200" dirty="0">
                <a:solidFill>
                  <a:schemeClr val="tx1"/>
                </a:solidFill>
                <a:effectLst/>
                <a:latin typeface="+mn-lt"/>
                <a:ea typeface="+mn-ea"/>
                <a:cs typeface="+mn-cs"/>
              </a:rPr>
              <a:t>ip-adress.eu</a:t>
            </a:r>
            <a:br>
              <a:rPr lang="de-DE" sz="1200" kern="1200" dirty="0">
                <a:solidFill>
                  <a:schemeClr val="tx1"/>
                </a:solidFill>
                <a:effectLst/>
                <a:latin typeface="+mn-lt"/>
                <a:ea typeface="+mn-ea"/>
                <a:cs typeface="+mn-cs"/>
              </a:rPr>
            </a:br>
            <a:r>
              <a:rPr lang="de-DE" sz="1200" kern="1200" dirty="0" smtClean="0">
                <a:solidFill>
                  <a:schemeClr val="tx1"/>
                </a:solidFill>
                <a:effectLst/>
                <a:latin typeface="+mn-lt"/>
                <a:ea typeface="+mn-ea"/>
                <a:cs typeface="+mn-cs"/>
              </a:rPr>
              <a:t>myipaddress.com/shoë-my-ip-address</a:t>
            </a:r>
            <a:r>
              <a:rPr lang="de-DE" sz="1200" kern="1200" dirty="0">
                <a:solidFill>
                  <a:schemeClr val="tx1"/>
                </a:solidFill>
                <a:effectLst/>
                <a:latin typeface="+mn-lt"/>
                <a:ea typeface="+mn-ea"/>
                <a:cs typeface="+mn-cs"/>
              </a:rPr>
              <a:t>/ </a:t>
            </a:r>
          </a:p>
          <a:p>
            <a:r>
              <a:rPr lang="de-DE" sz="1200" kern="1200" dirty="0">
                <a:solidFill>
                  <a:schemeClr val="tx1"/>
                </a:solidFill>
                <a:effectLst/>
                <a:latin typeface="+mn-lt"/>
                <a:ea typeface="+mn-ea"/>
                <a:cs typeface="+mn-cs"/>
              </a:rPr>
              <a:t>ip-lookup.net</a:t>
            </a:r>
            <a:br>
              <a:rPr lang="de-DE" sz="1200" kern="1200" dirty="0">
                <a:solidFill>
                  <a:schemeClr val="tx1"/>
                </a:solidFill>
                <a:effectLst/>
                <a:latin typeface="+mn-lt"/>
                <a:ea typeface="+mn-ea"/>
                <a:cs typeface="+mn-cs"/>
              </a:rPr>
            </a:br>
            <a:endParaRPr lang="de-DE" dirty="0">
              <a:effectLst/>
            </a:endParaRPr>
          </a:p>
          <a:p>
            <a:endParaRPr lang="hr-HR" sz="1200" kern="1200" dirty="0" smtClean="0">
              <a:solidFill>
                <a:schemeClr val="tx1"/>
              </a:solidFill>
              <a:latin typeface="+mn-lt"/>
              <a:ea typeface="+mn-ea"/>
              <a:cs typeface="+mn-cs"/>
            </a:endParaRPr>
          </a:p>
          <a:p>
            <a:endParaRPr lang="en-US" baseline="0" dirty="0" smtClean="0"/>
          </a:p>
        </p:txBody>
      </p:sp>
    </p:spTree>
    <p:extLst>
      <p:ext uri="{BB962C8B-B14F-4D97-AF65-F5344CB8AC3E}">
        <p14:creationId xmlns:p14="http://schemas.microsoft.com/office/powerpoint/2010/main" val="6747860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49</a:t>
            </a:fld>
            <a:endParaRPr lang="en-GB"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normAutofit fontScale="92500" lnSpcReduction="1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dirty="0" smtClean="0"/>
              <a:t>[Ky slajd është</a:t>
            </a:r>
            <a:r>
              <a:rPr lang="de-DE" baseline="0" dirty="0" smtClean="0"/>
              <a:t> i animuar</a:t>
            </a:r>
            <a:r>
              <a:rPr lang="de-DE" dirty="0" smtClean="0"/>
              <a:t>].</a:t>
            </a:r>
            <a:endParaRPr lang="de-DE" dirty="0"/>
          </a:p>
          <a:p>
            <a:pPr eaLnBrk="1" hangingPunct="1"/>
            <a:endParaRPr lang="en-GB" dirty="0" smtClean="0"/>
          </a:p>
          <a:p>
            <a:pPr algn="just" eaLnBrk="1" hangingPunct="1">
              <a:spcBef>
                <a:spcPct val="0"/>
              </a:spcBef>
            </a:pPr>
            <a:r>
              <a:rPr lang="en-GB" altLang="en-US" dirty="0" err="1" smtClean="0"/>
              <a:t>Adresat</a:t>
            </a:r>
            <a:r>
              <a:rPr lang="en-GB" altLang="en-US" dirty="0" smtClean="0"/>
              <a:t> IP </a:t>
            </a:r>
            <a:r>
              <a:rPr lang="en-GB" altLang="en-US" dirty="0" err="1" smtClean="0"/>
              <a:t>statike</a:t>
            </a:r>
            <a:r>
              <a:rPr lang="en-GB" altLang="en-US" dirty="0" smtClean="0"/>
              <a:t>  </a:t>
            </a:r>
            <a:r>
              <a:rPr lang="en-GB" altLang="en-US" dirty="0" err="1" smtClean="0"/>
              <a:t>caktohen</a:t>
            </a:r>
            <a:r>
              <a:rPr lang="en-GB" altLang="en-US" dirty="0" smtClean="0"/>
              <a:t> </a:t>
            </a:r>
            <a:r>
              <a:rPr lang="en-GB" altLang="en-US" dirty="0" err="1" smtClean="0"/>
              <a:t>në</a:t>
            </a:r>
            <a:r>
              <a:rPr lang="en-GB" altLang="en-US" dirty="0" smtClean="0"/>
              <a:t> </a:t>
            </a:r>
            <a:r>
              <a:rPr lang="en-GB" altLang="en-US" dirty="0" err="1" smtClean="0"/>
              <a:t>mënyrë</a:t>
            </a:r>
            <a:r>
              <a:rPr lang="en-GB" altLang="en-US" dirty="0" smtClean="0"/>
              <a:t> </a:t>
            </a:r>
            <a:r>
              <a:rPr lang="en-GB" altLang="en-US" dirty="0" err="1" smtClean="0"/>
              <a:t>permanente</a:t>
            </a:r>
            <a:r>
              <a:rPr lang="en-GB" altLang="en-US" dirty="0" smtClean="0"/>
              <a:t> </a:t>
            </a:r>
            <a:r>
              <a:rPr lang="en-GB" altLang="en-US" dirty="0" err="1" smtClean="0"/>
              <a:t>dhe</a:t>
            </a:r>
            <a:r>
              <a:rPr lang="en-GB" altLang="en-US" dirty="0" smtClean="0"/>
              <a:t> me </a:t>
            </a:r>
            <a:r>
              <a:rPr lang="en-GB" altLang="en-US" dirty="0" err="1" smtClean="0"/>
              <a:t>efektivitet</a:t>
            </a:r>
            <a:r>
              <a:rPr lang="en-GB" altLang="en-US" dirty="0" smtClean="0"/>
              <a:t> </a:t>
            </a:r>
            <a:r>
              <a:rPr lang="en-GB" altLang="en-US" dirty="0" err="1" smtClean="0"/>
              <a:t>gjithnjë</a:t>
            </a:r>
            <a:r>
              <a:rPr lang="en-GB" altLang="en-US" dirty="0" smtClean="0"/>
              <a:t> online.</a:t>
            </a:r>
          </a:p>
          <a:p>
            <a:pPr algn="just" eaLnBrk="1" hangingPunct="1">
              <a:spcBef>
                <a:spcPct val="0"/>
              </a:spcBef>
            </a:pPr>
            <a:endParaRPr lang="en-GB" altLang="en-US" dirty="0" smtClean="0"/>
          </a:p>
          <a:p>
            <a:pPr algn="just" eaLnBrk="1" hangingPunct="1">
              <a:spcBef>
                <a:spcPct val="0"/>
              </a:spcBef>
            </a:pPr>
            <a:r>
              <a:rPr lang="en-GB" altLang="en-US" dirty="0" err="1" smtClean="0"/>
              <a:t>Adresat</a:t>
            </a:r>
            <a:r>
              <a:rPr lang="en-GB" altLang="en-US" dirty="0" smtClean="0"/>
              <a:t> IP </a:t>
            </a:r>
            <a:r>
              <a:rPr lang="en-GB" altLang="en-US" dirty="0" err="1" smtClean="0"/>
              <a:t>dinamike</a:t>
            </a:r>
            <a:r>
              <a:rPr lang="en-GB" altLang="en-US" dirty="0" smtClean="0"/>
              <a:t> </a:t>
            </a:r>
            <a:r>
              <a:rPr lang="en-GB" altLang="en-US" dirty="0" err="1" smtClean="0"/>
              <a:t>caktohen</a:t>
            </a:r>
            <a:r>
              <a:rPr lang="en-GB" altLang="en-US" dirty="0" smtClean="0"/>
              <a:t> </a:t>
            </a:r>
            <a:r>
              <a:rPr lang="en-GB" altLang="en-US" dirty="0" err="1" smtClean="0"/>
              <a:t>sa</a:t>
            </a:r>
            <a:r>
              <a:rPr lang="en-GB" altLang="en-US" dirty="0" smtClean="0"/>
              <a:t> </a:t>
            </a:r>
            <a:r>
              <a:rPr lang="en-GB" altLang="en-US" dirty="0" err="1" smtClean="0"/>
              <a:t>herë</a:t>
            </a:r>
            <a:r>
              <a:rPr lang="en-GB" altLang="en-US" dirty="0" smtClean="0"/>
              <a:t> </a:t>
            </a:r>
            <a:r>
              <a:rPr lang="en-GB" altLang="en-US" dirty="0" err="1" smtClean="0"/>
              <a:t>që</a:t>
            </a:r>
            <a:r>
              <a:rPr lang="en-GB" altLang="en-US" dirty="0" smtClean="0"/>
              <a:t> </a:t>
            </a:r>
            <a:r>
              <a:rPr lang="en-GB" altLang="en-US" dirty="0" err="1" smtClean="0"/>
              <a:t>hyet</a:t>
            </a:r>
            <a:r>
              <a:rPr lang="en-GB" altLang="en-US" dirty="0" smtClean="0"/>
              <a:t> online; </a:t>
            </a:r>
            <a:r>
              <a:rPr lang="en-GB" altLang="en-US" dirty="0" err="1" smtClean="0"/>
              <a:t>megjithatë</a:t>
            </a:r>
            <a:r>
              <a:rPr lang="en-GB" altLang="en-US" dirty="0" smtClean="0"/>
              <a:t> </a:t>
            </a:r>
            <a:r>
              <a:rPr lang="en-GB" altLang="en-US" dirty="0" err="1" smtClean="0"/>
              <a:t>sapo</a:t>
            </a:r>
            <a:r>
              <a:rPr lang="en-GB" altLang="en-US" dirty="0" smtClean="0"/>
              <a:t> </a:t>
            </a:r>
            <a:r>
              <a:rPr lang="en-GB" altLang="en-US" dirty="0" err="1" smtClean="0"/>
              <a:t>dilni</a:t>
            </a:r>
            <a:r>
              <a:rPr lang="en-GB" altLang="en-US" dirty="0" smtClean="0"/>
              <a:t> </a:t>
            </a:r>
            <a:r>
              <a:rPr lang="en-GB" altLang="en-US" dirty="0" err="1" smtClean="0"/>
              <a:t>nga</a:t>
            </a:r>
            <a:r>
              <a:rPr lang="en-GB" altLang="en-US" dirty="0" smtClean="0"/>
              <a:t> </a:t>
            </a:r>
            <a:r>
              <a:rPr lang="en-GB" altLang="en-US" dirty="0" err="1" smtClean="0"/>
              <a:t>linja</a:t>
            </a:r>
            <a:r>
              <a:rPr lang="en-GB" altLang="en-US" dirty="0" smtClean="0"/>
              <a:t>, </a:t>
            </a:r>
            <a:r>
              <a:rPr lang="en-GB" altLang="en-US" dirty="0" err="1" smtClean="0"/>
              <a:t>adresa</a:t>
            </a:r>
            <a:r>
              <a:rPr lang="en-GB" altLang="en-US" dirty="0" smtClean="0"/>
              <a:t> IP </a:t>
            </a:r>
            <a:r>
              <a:rPr lang="en-GB" altLang="en-US" dirty="0" err="1" smtClean="0"/>
              <a:t>mund</a:t>
            </a:r>
            <a:r>
              <a:rPr lang="en-GB" altLang="en-US" dirty="0" smtClean="0"/>
              <a:t> </a:t>
            </a:r>
            <a:r>
              <a:rPr lang="en-GB" altLang="en-US" dirty="0" err="1" smtClean="0"/>
              <a:t>të</a:t>
            </a:r>
            <a:r>
              <a:rPr lang="en-GB" altLang="en-US" dirty="0" smtClean="0"/>
              <a:t> </a:t>
            </a:r>
            <a:r>
              <a:rPr lang="en-GB" altLang="en-US" dirty="0" err="1" smtClean="0"/>
              <a:t>ricaktohet</a:t>
            </a:r>
            <a:r>
              <a:rPr lang="en-GB" dirty="0" smtClean="0"/>
              <a:t>. </a:t>
            </a:r>
            <a:r>
              <a:rPr lang="en-GB" dirty="0" err="1" smtClean="0"/>
              <a:t>Adresat</a:t>
            </a:r>
            <a:r>
              <a:rPr lang="en-GB" dirty="0" smtClean="0"/>
              <a:t> </a:t>
            </a:r>
            <a:r>
              <a:rPr lang="en-GB" dirty="0" err="1" smtClean="0"/>
              <a:t>dinamike</a:t>
            </a:r>
            <a:r>
              <a:rPr lang="en-GB" dirty="0" smtClean="0"/>
              <a:t> IP </a:t>
            </a:r>
            <a:r>
              <a:rPr lang="en-GB" dirty="0" err="1" smtClean="0"/>
              <a:t>zakonisht</a:t>
            </a:r>
            <a:r>
              <a:rPr lang="en-GB" dirty="0" smtClean="0"/>
              <a:t> </a:t>
            </a:r>
            <a:r>
              <a:rPr lang="en-GB" dirty="0" err="1" smtClean="0"/>
              <a:t>shpërndahen</a:t>
            </a:r>
            <a:r>
              <a:rPr lang="en-GB" dirty="0" smtClean="0"/>
              <a:t> </a:t>
            </a:r>
            <a:r>
              <a:rPr lang="en-GB" dirty="0" err="1" smtClean="0"/>
              <a:t>nga</a:t>
            </a:r>
            <a:r>
              <a:rPr lang="en-GB" dirty="0" smtClean="0"/>
              <a:t> ISP-</a:t>
            </a:r>
            <a:r>
              <a:rPr lang="en-GB" dirty="0" err="1" smtClean="0"/>
              <a:t>ja</a:t>
            </a:r>
            <a:r>
              <a:rPr lang="en-GB" dirty="0" smtClean="0"/>
              <a:t> duke </a:t>
            </a:r>
            <a:r>
              <a:rPr lang="en-GB" dirty="0" err="1" smtClean="0"/>
              <a:t>përdorur</a:t>
            </a:r>
            <a:r>
              <a:rPr lang="en-GB" dirty="0" smtClean="0"/>
              <a:t> </a:t>
            </a:r>
            <a:r>
              <a:rPr lang="en-GB" dirty="0" err="1" smtClean="0"/>
              <a:t>protokollin</a:t>
            </a:r>
            <a:r>
              <a:rPr lang="en-GB" dirty="0" smtClean="0"/>
              <a:t> e </a:t>
            </a:r>
            <a:r>
              <a:rPr lang="en-GB" dirty="0" err="1" smtClean="0"/>
              <a:t>konfigurimit</a:t>
            </a:r>
            <a:r>
              <a:rPr lang="en-GB" dirty="0" smtClean="0"/>
              <a:t> </a:t>
            </a:r>
            <a:r>
              <a:rPr lang="en-GB" dirty="0" err="1" smtClean="0"/>
              <a:t>të</a:t>
            </a:r>
            <a:r>
              <a:rPr lang="en-GB" dirty="0" smtClean="0"/>
              <a:t> </a:t>
            </a:r>
            <a:r>
              <a:rPr lang="en-GB" dirty="0" err="1" smtClean="0"/>
              <a:t>hostit</a:t>
            </a:r>
            <a:r>
              <a:rPr lang="en-GB" dirty="0" smtClean="0"/>
              <a:t> </a:t>
            </a:r>
            <a:r>
              <a:rPr lang="en-GB" dirty="0" err="1" smtClean="0"/>
              <a:t>dinamik</a:t>
            </a:r>
            <a:r>
              <a:rPr lang="en-GB" dirty="0" smtClean="0"/>
              <a:t> (DHCP). DHCP </a:t>
            </a:r>
            <a:r>
              <a:rPr lang="en-GB" dirty="0" err="1" smtClean="0"/>
              <a:t>gjithashtu</a:t>
            </a:r>
            <a:r>
              <a:rPr lang="en-GB" dirty="0" smtClean="0"/>
              <a:t> </a:t>
            </a:r>
            <a:r>
              <a:rPr lang="en-GB" dirty="0" err="1" smtClean="0"/>
              <a:t>mund</a:t>
            </a:r>
            <a:r>
              <a:rPr lang="en-GB" dirty="0" smtClean="0"/>
              <a:t> </a:t>
            </a:r>
            <a:r>
              <a:rPr lang="en-GB" dirty="0" err="1" smtClean="0"/>
              <a:t>të</a:t>
            </a:r>
            <a:r>
              <a:rPr lang="en-GB" dirty="0" smtClean="0"/>
              <a:t> </a:t>
            </a:r>
            <a:r>
              <a:rPr lang="en-GB" dirty="0" err="1" smtClean="0"/>
              <a:t>përdoret</a:t>
            </a:r>
            <a:r>
              <a:rPr lang="en-GB" dirty="0" smtClean="0"/>
              <a:t> </a:t>
            </a:r>
            <a:r>
              <a:rPr lang="en-GB" dirty="0" err="1" smtClean="0"/>
              <a:t>nga</a:t>
            </a:r>
            <a:r>
              <a:rPr lang="en-GB" dirty="0" smtClean="0"/>
              <a:t> </a:t>
            </a:r>
            <a:r>
              <a:rPr lang="en-GB" dirty="0" err="1" smtClean="0"/>
              <a:t>një</a:t>
            </a:r>
            <a:r>
              <a:rPr lang="en-GB" dirty="0" smtClean="0"/>
              <a:t> </a:t>
            </a:r>
            <a:r>
              <a:rPr lang="en-GB" dirty="0" err="1" smtClean="0"/>
              <a:t>ruter</a:t>
            </a:r>
            <a:r>
              <a:rPr lang="en-GB" dirty="0" smtClean="0"/>
              <a:t> </a:t>
            </a:r>
            <a:r>
              <a:rPr lang="en-GB" dirty="0" err="1" smtClean="0"/>
              <a:t>në</a:t>
            </a:r>
            <a:r>
              <a:rPr lang="en-GB" dirty="0" smtClean="0"/>
              <a:t> LAN </a:t>
            </a:r>
            <a:r>
              <a:rPr lang="en-GB" dirty="0" err="1" smtClean="0"/>
              <a:t>për</a:t>
            </a:r>
            <a:r>
              <a:rPr lang="en-GB" dirty="0" smtClean="0"/>
              <a:t> </a:t>
            </a:r>
            <a:r>
              <a:rPr lang="en-GB" dirty="0" err="1" smtClean="0"/>
              <a:t>të</a:t>
            </a:r>
            <a:r>
              <a:rPr lang="en-GB" dirty="0" smtClean="0"/>
              <a:t> </a:t>
            </a:r>
            <a:r>
              <a:rPr lang="en-GB" dirty="0" err="1" smtClean="0"/>
              <a:t>akorduar</a:t>
            </a:r>
            <a:r>
              <a:rPr lang="en-GB" dirty="0" smtClean="0"/>
              <a:t> </a:t>
            </a:r>
            <a:r>
              <a:rPr lang="en-GB" dirty="0" err="1" smtClean="0"/>
              <a:t>në</a:t>
            </a:r>
            <a:r>
              <a:rPr lang="en-GB" dirty="0" smtClean="0"/>
              <a:t> </a:t>
            </a:r>
            <a:r>
              <a:rPr lang="en-GB" dirty="0" err="1" smtClean="0"/>
              <a:t>mënyrë</a:t>
            </a:r>
            <a:r>
              <a:rPr lang="en-GB" dirty="0" smtClean="0"/>
              <a:t> </a:t>
            </a:r>
            <a:r>
              <a:rPr lang="en-GB" dirty="0" err="1" smtClean="0"/>
              <a:t>dinamike</a:t>
            </a:r>
            <a:r>
              <a:rPr lang="en-GB" dirty="0" smtClean="0"/>
              <a:t> </a:t>
            </a:r>
            <a:r>
              <a:rPr lang="en-GB" dirty="0" err="1" smtClean="0"/>
              <a:t>adresa</a:t>
            </a:r>
            <a:r>
              <a:rPr lang="en-GB" dirty="0" smtClean="0"/>
              <a:t> IP </a:t>
            </a:r>
            <a:r>
              <a:rPr lang="en-GB" dirty="0" err="1" smtClean="0"/>
              <a:t>të</a:t>
            </a:r>
            <a:r>
              <a:rPr lang="en-GB" dirty="0" smtClean="0"/>
              <a:t> </a:t>
            </a:r>
            <a:r>
              <a:rPr lang="en-GB" dirty="0" err="1" smtClean="0"/>
              <a:t>brendshme</a:t>
            </a:r>
            <a:r>
              <a:rPr lang="en-GB" dirty="0" smtClean="0"/>
              <a:t> </a:t>
            </a:r>
            <a:r>
              <a:rPr lang="en-GB" dirty="0" err="1" smtClean="0"/>
              <a:t>tek</a:t>
            </a:r>
            <a:r>
              <a:rPr lang="en-GB" dirty="0" smtClean="0"/>
              <a:t> </a:t>
            </a:r>
            <a:r>
              <a:rPr lang="en-GB" dirty="0" err="1" smtClean="0"/>
              <a:t>klientët</a:t>
            </a:r>
            <a:r>
              <a:rPr lang="en-GB" dirty="0" smtClean="0"/>
              <a:t> </a:t>
            </a:r>
            <a:r>
              <a:rPr lang="en-GB" dirty="0" err="1" smtClean="0"/>
              <a:t>në</a:t>
            </a:r>
            <a:r>
              <a:rPr lang="en-GB" dirty="0" smtClean="0"/>
              <a:t> LAN</a:t>
            </a:r>
            <a:r>
              <a:rPr lang="en-US" sz="1200" kern="1200" baseline="0" dirty="0" smtClean="0">
                <a:solidFill>
                  <a:schemeClr val="tx1"/>
                </a:solidFill>
                <a:latin typeface="+mn-lt"/>
                <a:ea typeface="+mn-ea"/>
                <a:cs typeface="+mn-cs"/>
              </a:rPr>
              <a:t>.</a:t>
            </a:r>
            <a:endParaRPr lang="en-GB" dirty="0" smtClean="0"/>
          </a:p>
          <a:p>
            <a:pPr algn="just" eaLnBrk="1" hangingPunct="1"/>
            <a:endParaRPr lang="en-GB" dirty="0" smtClean="0"/>
          </a:p>
          <a:p>
            <a:pPr algn="just"/>
            <a:r>
              <a:rPr lang="sq-AL" dirty="0" smtClean="0"/>
              <a:t>Duhet të jepet një shpjegim i mëtejshëm i ndryshimit ndërmjet adresave dinamike dhe statike IP dhe efektin që mund të ketë mbi hetimet. Duhet të jepet shpjegim i ndryshimeve në Versionin 6 të IP dhe nevojën për të ndryshuar versionin duke qenë se Internetit po i mbarojnë adresat IP</a:t>
            </a:r>
            <a:r>
              <a:rPr lang="en-GB" sz="1200" kern="1200" dirty="0" smtClean="0">
                <a:solidFill>
                  <a:schemeClr val="tx1"/>
                </a:solidFill>
                <a:latin typeface="+mn-lt"/>
                <a:ea typeface="+mn-ea"/>
                <a:cs typeface="+mn-cs"/>
              </a:rPr>
              <a:t>.</a:t>
            </a:r>
          </a:p>
          <a:p>
            <a:pPr algn="just" eaLnBrk="1" fontAlgn="auto" hangingPunct="1">
              <a:spcBef>
                <a:spcPts val="0"/>
              </a:spcBef>
              <a:spcAft>
                <a:spcPts val="0"/>
              </a:spcAft>
              <a:defRPr/>
            </a:pPr>
            <a:r>
              <a:rPr lang="en-GB" dirty="0" err="1" smtClean="0"/>
              <a:t>Shumica</a:t>
            </a:r>
            <a:r>
              <a:rPr lang="en-GB" dirty="0" smtClean="0"/>
              <a:t> e ISP-</a:t>
            </a:r>
            <a:r>
              <a:rPr lang="en-GB" dirty="0" err="1" smtClean="0"/>
              <a:t>ve</a:t>
            </a:r>
            <a:r>
              <a:rPr lang="en-GB" dirty="0" smtClean="0"/>
              <a:t> </a:t>
            </a:r>
            <a:r>
              <a:rPr lang="en-GB" dirty="0" err="1" smtClean="0"/>
              <a:t>kanë</a:t>
            </a:r>
            <a:r>
              <a:rPr lang="en-GB" dirty="0" smtClean="0"/>
              <a:t> </a:t>
            </a:r>
            <a:r>
              <a:rPr lang="en-GB" dirty="0" err="1" smtClean="0"/>
              <a:t>më</a:t>
            </a:r>
            <a:r>
              <a:rPr lang="en-GB" dirty="0" smtClean="0"/>
              <a:t> </a:t>
            </a:r>
            <a:r>
              <a:rPr lang="en-GB" dirty="0" err="1" smtClean="0"/>
              <a:t>pak</a:t>
            </a:r>
            <a:r>
              <a:rPr lang="en-GB" dirty="0" smtClean="0"/>
              <a:t> </a:t>
            </a:r>
            <a:r>
              <a:rPr lang="en-GB" dirty="0" err="1" smtClean="0"/>
              <a:t>adresa</a:t>
            </a:r>
            <a:r>
              <a:rPr lang="en-GB" dirty="0" smtClean="0"/>
              <a:t> IP </a:t>
            </a:r>
            <a:r>
              <a:rPr lang="en-GB" dirty="0" err="1" smtClean="0"/>
              <a:t>sesa</a:t>
            </a:r>
            <a:r>
              <a:rPr lang="en-GB" dirty="0" smtClean="0"/>
              <a:t> </a:t>
            </a:r>
            <a:r>
              <a:rPr lang="en-GB" dirty="0" err="1" smtClean="0"/>
              <a:t>klientë</a:t>
            </a:r>
            <a:r>
              <a:rPr lang="en-GB" dirty="0" smtClean="0"/>
              <a:t> – </a:t>
            </a:r>
            <a:r>
              <a:rPr lang="en-GB" dirty="0" err="1" smtClean="0"/>
              <a:t>ato</a:t>
            </a:r>
            <a:r>
              <a:rPr lang="en-GB" dirty="0" smtClean="0"/>
              <a:t> </a:t>
            </a:r>
            <a:r>
              <a:rPr lang="en-GB" dirty="0" err="1" smtClean="0"/>
              <a:t>mbështeten</a:t>
            </a:r>
            <a:r>
              <a:rPr lang="en-GB" dirty="0" smtClean="0"/>
              <a:t> </a:t>
            </a:r>
            <a:r>
              <a:rPr lang="en-GB" dirty="0" err="1" smtClean="0"/>
              <a:t>në</a:t>
            </a:r>
            <a:r>
              <a:rPr lang="en-GB" dirty="0" smtClean="0"/>
              <a:t> </a:t>
            </a:r>
            <a:r>
              <a:rPr lang="en-GB" dirty="0" err="1" smtClean="0"/>
              <a:t>faktin</a:t>
            </a:r>
            <a:r>
              <a:rPr lang="en-GB" dirty="0" smtClean="0"/>
              <a:t> jo </a:t>
            </a:r>
            <a:r>
              <a:rPr lang="en-GB" dirty="0" err="1" smtClean="0"/>
              <a:t>të</a:t>
            </a:r>
            <a:r>
              <a:rPr lang="en-GB" dirty="0" smtClean="0"/>
              <a:t> </a:t>
            </a:r>
            <a:r>
              <a:rPr lang="en-GB" dirty="0" err="1" smtClean="0"/>
              <a:t>gjithë</a:t>
            </a:r>
            <a:r>
              <a:rPr lang="en-GB" dirty="0" smtClean="0"/>
              <a:t> do </a:t>
            </a:r>
            <a:r>
              <a:rPr lang="en-GB" dirty="0" err="1" smtClean="0"/>
              <a:t>të</a:t>
            </a:r>
            <a:r>
              <a:rPr lang="en-GB" dirty="0" smtClean="0"/>
              <a:t> </a:t>
            </a:r>
            <a:r>
              <a:rPr lang="en-GB" dirty="0" err="1" smtClean="0"/>
              <a:t>jenë</a:t>
            </a:r>
            <a:r>
              <a:rPr lang="en-GB" dirty="0" smtClean="0"/>
              <a:t> </a:t>
            </a:r>
            <a:r>
              <a:rPr lang="en-GB" dirty="0" err="1" smtClean="0"/>
              <a:t>të</a:t>
            </a:r>
            <a:r>
              <a:rPr lang="en-GB" dirty="0" smtClean="0"/>
              <a:t> </a:t>
            </a:r>
            <a:r>
              <a:rPr lang="en-GB" dirty="0" err="1" smtClean="0"/>
              <a:t>lidhur</a:t>
            </a:r>
            <a:r>
              <a:rPr lang="en-GB" dirty="0" smtClean="0"/>
              <a:t> </a:t>
            </a:r>
            <a:r>
              <a:rPr lang="en-GB" dirty="0" err="1" smtClean="0"/>
              <a:t>në</a:t>
            </a:r>
            <a:r>
              <a:rPr lang="en-GB" dirty="0" smtClean="0"/>
              <a:t> </a:t>
            </a:r>
            <a:r>
              <a:rPr lang="en-GB" dirty="0" err="1" smtClean="0"/>
              <a:t>të</a:t>
            </a:r>
            <a:r>
              <a:rPr lang="en-GB" dirty="0" smtClean="0"/>
              <a:t> </a:t>
            </a:r>
            <a:r>
              <a:rPr lang="en-GB" dirty="0" err="1" smtClean="0"/>
              <a:t>njëjtën</a:t>
            </a:r>
            <a:r>
              <a:rPr lang="en-GB" dirty="0" smtClean="0"/>
              <a:t> </a:t>
            </a:r>
            <a:r>
              <a:rPr lang="en-GB" dirty="0" err="1" smtClean="0"/>
              <a:t>kohë</a:t>
            </a:r>
            <a:r>
              <a:rPr lang="en-GB" dirty="0" smtClean="0"/>
              <a:t>. </a:t>
            </a:r>
            <a:r>
              <a:rPr lang="en-GB" dirty="0" err="1" smtClean="0"/>
              <a:t>Përdorin</a:t>
            </a:r>
            <a:r>
              <a:rPr lang="en-GB" dirty="0" smtClean="0"/>
              <a:t> </a:t>
            </a:r>
            <a:r>
              <a:rPr lang="en-GB" dirty="0" err="1" smtClean="0"/>
              <a:t>caktimin</a:t>
            </a:r>
            <a:r>
              <a:rPr lang="en-GB" dirty="0" smtClean="0"/>
              <a:t> e </a:t>
            </a:r>
            <a:r>
              <a:rPr lang="en-GB" dirty="0" err="1" smtClean="0"/>
              <a:t>adresave</a:t>
            </a:r>
            <a:r>
              <a:rPr lang="en-GB" dirty="0" smtClean="0"/>
              <a:t> IP </a:t>
            </a:r>
            <a:r>
              <a:rPr lang="en-GB" dirty="0" err="1" smtClean="0"/>
              <a:t>dinamike</a:t>
            </a:r>
            <a:r>
              <a:rPr lang="en-GB" dirty="0" smtClean="0"/>
              <a:t> </a:t>
            </a:r>
            <a:r>
              <a:rPr lang="en-GB" dirty="0" err="1" smtClean="0"/>
              <a:t>për</a:t>
            </a:r>
            <a:r>
              <a:rPr lang="en-GB" dirty="0" smtClean="0"/>
              <a:t> </a:t>
            </a:r>
            <a:r>
              <a:rPr lang="en-GB" dirty="0" err="1" smtClean="0"/>
              <a:t>riciklimin</a:t>
            </a:r>
            <a:r>
              <a:rPr lang="en-GB" dirty="0" smtClean="0"/>
              <a:t> e </a:t>
            </a:r>
            <a:r>
              <a:rPr lang="en-GB" dirty="0" err="1" smtClean="0"/>
              <a:t>adresave</a:t>
            </a:r>
            <a:r>
              <a:rPr lang="en-GB" dirty="0" smtClean="0"/>
              <a:t>.</a:t>
            </a:r>
          </a:p>
          <a:p>
            <a:pPr algn="just" eaLnBrk="1" fontAlgn="auto" hangingPunct="1">
              <a:spcBef>
                <a:spcPts val="0"/>
              </a:spcBef>
              <a:spcAft>
                <a:spcPts val="0"/>
              </a:spcAft>
              <a:defRPr/>
            </a:pPr>
            <a:r>
              <a:rPr lang="en-GB" dirty="0" smtClean="0"/>
              <a:t> </a:t>
            </a:r>
          </a:p>
          <a:p>
            <a:pPr algn="just" eaLnBrk="1" fontAlgn="auto" hangingPunct="1">
              <a:spcBef>
                <a:spcPts val="0"/>
              </a:spcBef>
              <a:spcAft>
                <a:spcPts val="0"/>
              </a:spcAft>
              <a:defRPr/>
            </a:pPr>
            <a:r>
              <a:rPr lang="en-GB" dirty="0" err="1" smtClean="0"/>
              <a:t>Meqë</a:t>
            </a:r>
            <a:r>
              <a:rPr lang="en-GB" dirty="0" smtClean="0"/>
              <a:t> </a:t>
            </a:r>
            <a:r>
              <a:rPr lang="en-GB" dirty="0" err="1" smtClean="0"/>
              <a:t>adresa</a:t>
            </a:r>
            <a:r>
              <a:rPr lang="en-GB" dirty="0" smtClean="0"/>
              <a:t> IP </a:t>
            </a:r>
            <a:r>
              <a:rPr lang="en-GB" dirty="0" err="1" smtClean="0"/>
              <a:t>ka</a:t>
            </a:r>
            <a:r>
              <a:rPr lang="en-GB" dirty="0" smtClean="0"/>
              <a:t> </a:t>
            </a:r>
            <a:r>
              <a:rPr lang="en-GB" dirty="0" err="1" smtClean="0"/>
              <a:t>të</a:t>
            </a:r>
            <a:r>
              <a:rPr lang="en-GB" dirty="0" smtClean="0"/>
              <a:t> </a:t>
            </a:r>
            <a:r>
              <a:rPr lang="en-GB" dirty="0" err="1" smtClean="0"/>
              <a:t>ngjarë</a:t>
            </a:r>
            <a:r>
              <a:rPr lang="en-GB" dirty="0" smtClean="0"/>
              <a:t> </a:t>
            </a:r>
            <a:r>
              <a:rPr lang="en-GB" dirty="0" err="1" smtClean="0"/>
              <a:t>të</a:t>
            </a:r>
            <a:r>
              <a:rPr lang="en-GB" dirty="0" smtClean="0"/>
              <a:t> </a:t>
            </a:r>
            <a:r>
              <a:rPr lang="en-GB" dirty="0" err="1" smtClean="0"/>
              <a:t>përdoret</a:t>
            </a:r>
            <a:r>
              <a:rPr lang="en-GB" dirty="0" smtClean="0"/>
              <a:t> </a:t>
            </a:r>
            <a:r>
              <a:rPr lang="en-GB" dirty="0" err="1" smtClean="0"/>
              <a:t>nga</a:t>
            </a:r>
            <a:r>
              <a:rPr lang="en-GB" dirty="0" smtClean="0"/>
              <a:t> </a:t>
            </a:r>
            <a:r>
              <a:rPr lang="en-GB" dirty="0" err="1" smtClean="0"/>
              <a:t>njerëz</a:t>
            </a:r>
            <a:r>
              <a:rPr lang="en-GB" dirty="0" smtClean="0"/>
              <a:t> </a:t>
            </a:r>
            <a:r>
              <a:rPr lang="en-GB" dirty="0" err="1" smtClean="0"/>
              <a:t>të</a:t>
            </a:r>
            <a:r>
              <a:rPr lang="en-GB" dirty="0" smtClean="0"/>
              <a:t> </a:t>
            </a:r>
            <a:r>
              <a:rPr lang="en-GB" dirty="0" err="1" smtClean="0"/>
              <a:t>ndryshëm</a:t>
            </a:r>
            <a:r>
              <a:rPr lang="en-GB" dirty="0" smtClean="0"/>
              <a:t> </a:t>
            </a:r>
            <a:r>
              <a:rPr lang="en-GB" dirty="0" err="1" smtClean="0"/>
              <a:t>në</a:t>
            </a:r>
            <a:r>
              <a:rPr lang="en-GB" dirty="0" smtClean="0"/>
              <a:t> </a:t>
            </a:r>
            <a:r>
              <a:rPr lang="en-GB" dirty="0" err="1" smtClean="0"/>
              <a:t>të</a:t>
            </a:r>
            <a:r>
              <a:rPr lang="en-GB" dirty="0" smtClean="0"/>
              <a:t> </a:t>
            </a:r>
            <a:r>
              <a:rPr lang="en-GB" dirty="0" err="1" smtClean="0"/>
              <a:t>njëjtën</a:t>
            </a:r>
            <a:r>
              <a:rPr lang="en-GB" dirty="0" smtClean="0"/>
              <a:t> </a:t>
            </a:r>
            <a:r>
              <a:rPr lang="en-GB" dirty="0" err="1" smtClean="0"/>
              <a:t>ditë</a:t>
            </a:r>
            <a:r>
              <a:rPr lang="en-GB" dirty="0" smtClean="0"/>
              <a:t>, </a:t>
            </a:r>
            <a:r>
              <a:rPr lang="en-GB" dirty="0" err="1" smtClean="0"/>
              <a:t>koha</a:t>
            </a:r>
            <a:r>
              <a:rPr lang="en-GB" dirty="0" smtClean="0"/>
              <a:t> </a:t>
            </a:r>
            <a:r>
              <a:rPr lang="en-GB" dirty="0" err="1" smtClean="0"/>
              <a:t>dhe</a:t>
            </a:r>
            <a:r>
              <a:rPr lang="en-GB" dirty="0" smtClean="0"/>
              <a:t> data (</a:t>
            </a:r>
            <a:r>
              <a:rPr lang="en-GB" dirty="0" err="1" smtClean="0"/>
              <a:t>dhe</a:t>
            </a:r>
            <a:r>
              <a:rPr lang="en-GB" dirty="0" smtClean="0"/>
              <a:t> zona </a:t>
            </a:r>
            <a:r>
              <a:rPr lang="en-GB" dirty="0" err="1" smtClean="0"/>
              <a:t>kohore</a:t>
            </a:r>
            <a:r>
              <a:rPr lang="en-GB" dirty="0" smtClean="0"/>
              <a:t>) </a:t>
            </a:r>
            <a:r>
              <a:rPr lang="en-GB" dirty="0" err="1" smtClean="0"/>
              <a:t>janë</a:t>
            </a:r>
            <a:r>
              <a:rPr lang="en-GB" dirty="0" smtClean="0"/>
              <a:t> </a:t>
            </a:r>
            <a:r>
              <a:rPr lang="en-GB" dirty="0" err="1" smtClean="0"/>
              <a:t>të</a:t>
            </a:r>
            <a:r>
              <a:rPr lang="en-GB" dirty="0" smtClean="0"/>
              <a:t> </a:t>
            </a:r>
            <a:r>
              <a:rPr lang="en-GB" dirty="0" err="1" smtClean="0"/>
              <a:t>rëndësishme</a:t>
            </a:r>
            <a:r>
              <a:rPr lang="en-GB" dirty="0" smtClean="0"/>
              <a:t> </a:t>
            </a:r>
            <a:r>
              <a:rPr lang="en-GB" dirty="0" err="1" smtClean="0"/>
              <a:t>kur</a:t>
            </a:r>
            <a:r>
              <a:rPr lang="en-GB" dirty="0" smtClean="0"/>
              <a:t> </a:t>
            </a:r>
            <a:r>
              <a:rPr lang="en-GB" dirty="0" err="1" smtClean="0"/>
              <a:t>bëhen</a:t>
            </a:r>
            <a:r>
              <a:rPr lang="en-GB" dirty="0" smtClean="0"/>
              <a:t> </a:t>
            </a:r>
            <a:r>
              <a:rPr lang="en-GB" dirty="0" err="1" smtClean="0"/>
              <a:t>kontrollet</a:t>
            </a:r>
            <a:r>
              <a:rPr lang="en-GB" dirty="0" smtClean="0"/>
              <a:t> e ISP </a:t>
            </a:r>
            <a:r>
              <a:rPr lang="en-GB" dirty="0" err="1" smtClean="0"/>
              <a:t>kundër</a:t>
            </a:r>
            <a:r>
              <a:rPr lang="en-GB" dirty="0" smtClean="0"/>
              <a:t> </a:t>
            </a:r>
            <a:r>
              <a:rPr lang="en-GB" dirty="0" err="1" smtClean="0"/>
              <a:t>të</a:t>
            </a:r>
            <a:r>
              <a:rPr lang="en-GB" dirty="0" smtClean="0"/>
              <a:t> </a:t>
            </a:r>
            <a:r>
              <a:rPr lang="en-GB" dirty="0" err="1" smtClean="0"/>
              <a:t>dyshuarve</a:t>
            </a:r>
            <a:r>
              <a:rPr lang="en-GB" dirty="0" smtClean="0"/>
              <a:t>. It is for this reason that the exact time of internet access is essential.</a:t>
            </a:r>
          </a:p>
          <a:p>
            <a:pPr algn="just" eaLnBrk="1" hangingPunct="1"/>
            <a:endParaRPr lang="en-GB" dirty="0" smtClean="0"/>
          </a:p>
          <a:p>
            <a:pPr algn="just" eaLnBrk="1" hangingPunct="1"/>
            <a:r>
              <a:rPr lang="en-GB" dirty="0" smtClean="0"/>
              <a:t>ISP-</a:t>
            </a:r>
            <a:r>
              <a:rPr lang="en-GB" dirty="0" err="1" smtClean="0"/>
              <a:t>të</a:t>
            </a:r>
            <a:r>
              <a:rPr lang="en-GB" dirty="0" smtClean="0"/>
              <a:t> do </a:t>
            </a:r>
            <a:r>
              <a:rPr lang="en-GB" dirty="0" err="1" smtClean="0"/>
              <a:t>të</a:t>
            </a:r>
            <a:r>
              <a:rPr lang="en-GB" dirty="0" smtClean="0"/>
              <a:t> </a:t>
            </a:r>
            <a:r>
              <a:rPr lang="en-GB" dirty="0" err="1" smtClean="0"/>
              <a:t>ofrojnë</a:t>
            </a:r>
            <a:r>
              <a:rPr lang="en-GB" dirty="0" smtClean="0"/>
              <a:t> </a:t>
            </a:r>
            <a:r>
              <a:rPr lang="en-GB" dirty="0" err="1" smtClean="0"/>
              <a:t>adresa</a:t>
            </a:r>
            <a:r>
              <a:rPr lang="en-GB" dirty="0" smtClean="0"/>
              <a:t> IP </a:t>
            </a:r>
            <a:r>
              <a:rPr lang="en-GB" dirty="0" err="1" smtClean="0"/>
              <a:t>statike</a:t>
            </a:r>
            <a:r>
              <a:rPr lang="en-GB" dirty="0" smtClean="0"/>
              <a:t> (</a:t>
            </a:r>
            <a:r>
              <a:rPr lang="en-GB" dirty="0" err="1" smtClean="0"/>
              <a:t>të</a:t>
            </a:r>
            <a:r>
              <a:rPr lang="en-GB" dirty="0" smtClean="0"/>
              <a:t> </a:t>
            </a:r>
            <a:r>
              <a:rPr lang="en-GB" dirty="0" err="1" smtClean="0"/>
              <a:t>cilat</a:t>
            </a:r>
            <a:r>
              <a:rPr lang="en-GB" dirty="0" smtClean="0"/>
              <a:t> </a:t>
            </a:r>
            <a:r>
              <a:rPr lang="en-GB" dirty="0" err="1" smtClean="0"/>
              <a:t>janë</a:t>
            </a:r>
            <a:r>
              <a:rPr lang="en-GB" dirty="0" smtClean="0"/>
              <a:t> </a:t>
            </a:r>
            <a:r>
              <a:rPr lang="en-GB" dirty="0" err="1" smtClean="0"/>
              <a:t>kriter</a:t>
            </a:r>
            <a:r>
              <a:rPr lang="en-GB" dirty="0" smtClean="0"/>
              <a:t> </a:t>
            </a:r>
            <a:r>
              <a:rPr lang="en-GB" dirty="0" err="1" smtClean="0"/>
              <a:t>për</a:t>
            </a:r>
            <a:r>
              <a:rPr lang="en-GB" dirty="0" smtClean="0"/>
              <a:t> </a:t>
            </a:r>
            <a:r>
              <a:rPr lang="en-GB" dirty="0" err="1" smtClean="0"/>
              <a:t>një</a:t>
            </a:r>
            <a:r>
              <a:rPr lang="en-GB" dirty="0" smtClean="0"/>
              <a:t> uebsajt </a:t>
            </a:r>
            <a:r>
              <a:rPr lang="en-GB" dirty="0" err="1" smtClean="0"/>
              <a:t>për</a:t>
            </a:r>
            <a:r>
              <a:rPr lang="en-GB" dirty="0" smtClean="0"/>
              <a:t> </a:t>
            </a:r>
            <a:r>
              <a:rPr lang="en-GB" dirty="0" err="1" smtClean="0"/>
              <a:t>shembull</a:t>
            </a:r>
            <a:r>
              <a:rPr lang="en-GB" dirty="0" smtClean="0"/>
              <a:t>) – </a:t>
            </a:r>
            <a:r>
              <a:rPr lang="en-GB" dirty="0" err="1" smtClean="0"/>
              <a:t>por</a:t>
            </a:r>
            <a:r>
              <a:rPr lang="en-GB" dirty="0" smtClean="0"/>
              <a:t> me </a:t>
            </a:r>
            <a:r>
              <a:rPr lang="en-GB" dirty="0" err="1" smtClean="0"/>
              <a:t>një</a:t>
            </a:r>
            <a:r>
              <a:rPr lang="en-GB" dirty="0" smtClean="0"/>
              <a:t> </a:t>
            </a:r>
            <a:r>
              <a:rPr lang="en-GB" dirty="0" err="1" smtClean="0"/>
              <a:t>kosto</a:t>
            </a:r>
            <a:r>
              <a:rPr lang="en-GB" dirty="0" smtClean="0"/>
              <a:t> </a:t>
            </a:r>
            <a:r>
              <a:rPr lang="en-GB" dirty="0" err="1" smtClean="0"/>
              <a:t>më</a:t>
            </a:r>
            <a:r>
              <a:rPr lang="en-GB" dirty="0" smtClean="0"/>
              <a:t> </a:t>
            </a:r>
            <a:r>
              <a:rPr lang="en-GB" dirty="0" err="1" smtClean="0"/>
              <a:t>të</a:t>
            </a:r>
            <a:r>
              <a:rPr lang="en-GB" dirty="0" smtClean="0"/>
              <a:t> </a:t>
            </a:r>
            <a:r>
              <a:rPr lang="en-GB" dirty="0" err="1" smtClean="0"/>
              <a:t>lartë</a:t>
            </a:r>
            <a:r>
              <a:rPr lang="en-GB" dirty="0" smtClean="0"/>
              <a:t>.</a:t>
            </a:r>
            <a:endParaRPr lang="en-US" dirty="0" smtClean="0"/>
          </a:p>
        </p:txBody>
      </p:sp>
    </p:spTree>
    <p:extLst>
      <p:ext uri="{BB962C8B-B14F-4D97-AF65-F5344CB8AC3E}">
        <p14:creationId xmlns:p14="http://schemas.microsoft.com/office/powerpoint/2010/main" val="238540651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E40C4ABA-6856-41A9-83F4-3B77AFE012FA}" type="slidenum">
              <a:rPr lang="en-GB" smtClean="0"/>
              <a:pPr/>
              <a:t>50</a:t>
            </a:fld>
            <a:endParaRPr lang="en-GB" smtClean="0"/>
          </a:p>
        </p:txBody>
      </p:sp>
      <p:sp>
        <p:nvSpPr>
          <p:cNvPr id="71683" name="Rectangle 2"/>
          <p:cNvSpPr>
            <a:spLocks noGrp="1" noRot="1" noChangeAspect="1" noChangeArrowheads="1" noTextEdit="1"/>
          </p:cNvSpPr>
          <p:nvPr>
            <p:ph type="sldImg"/>
          </p:nvPr>
        </p:nvSpPr>
        <p:spPr>
          <a:xfrm>
            <a:off x="1154113" y="701675"/>
            <a:ext cx="4586287" cy="3440113"/>
          </a:xfrm>
          <a:ln/>
        </p:spPr>
      </p:sp>
      <p:sp>
        <p:nvSpPr>
          <p:cNvPr id="71684" name="Rectangle 3"/>
          <p:cNvSpPr>
            <a:spLocks noGrp="1" noChangeArrowheads="1"/>
          </p:cNvSpPr>
          <p:nvPr>
            <p:ph type="body" idx="1"/>
          </p:nvPr>
        </p:nvSpPr>
        <p:spPr>
          <a:xfrm>
            <a:off x="939800" y="4351338"/>
            <a:ext cx="5014913" cy="4141787"/>
          </a:xfrm>
          <a:noFill/>
          <a:ln/>
        </p:spPr>
        <p:txBody>
          <a:bodyPr/>
          <a:lstStyle/>
          <a:p>
            <a:pPr eaLnBrk="1" hangingPunct="1"/>
            <a:r>
              <a:rPr lang="de-DE" dirty="0" smtClean="0"/>
              <a:t>[Ky slajd është i animuar].</a:t>
            </a:r>
            <a:endParaRPr lang="de-DE" dirty="0"/>
          </a:p>
          <a:p>
            <a:pPr eaLnBrk="1" hangingPunct="1"/>
            <a:endParaRPr lang="de-DE" dirty="0"/>
          </a:p>
          <a:p>
            <a:pPr marL="0" marR="0" lvl="0" indent="0" algn="just" defTabSz="457200" rtl="0" eaLnBrk="0" fontAlgn="auto" latinLnBrk="0" hangingPunct="0">
              <a:lnSpc>
                <a:spcPct val="100000"/>
              </a:lnSpc>
              <a:spcBef>
                <a:spcPct val="50000"/>
              </a:spcBef>
              <a:spcAft>
                <a:spcPts val="0"/>
              </a:spcAft>
              <a:buClrTx/>
              <a:buSzTx/>
              <a:buFontTx/>
              <a:buNone/>
              <a:tabLst/>
              <a:defRPr/>
            </a:pPr>
            <a:r>
              <a:rPr lang="en-GB" sz="1200" b="1" dirty="0" err="1" smtClean="0">
                <a:latin typeface="Calibri" pitchFamily="34" charset="0"/>
              </a:rPr>
              <a:t>Çfarë</a:t>
            </a:r>
            <a:r>
              <a:rPr lang="en-GB" sz="1200" b="1" dirty="0" smtClean="0">
                <a:latin typeface="Calibri" pitchFamily="34" charset="0"/>
              </a:rPr>
              <a:t> </a:t>
            </a:r>
            <a:r>
              <a:rPr lang="en-GB" sz="1200" b="1" dirty="0" err="1" smtClean="0">
                <a:latin typeface="Calibri" pitchFamily="34" charset="0"/>
              </a:rPr>
              <a:t>mund</a:t>
            </a:r>
            <a:r>
              <a:rPr lang="en-GB" sz="1200" b="1" dirty="0" smtClean="0">
                <a:latin typeface="Calibri" pitchFamily="34" charset="0"/>
              </a:rPr>
              <a:t> </a:t>
            </a:r>
            <a:r>
              <a:rPr lang="en-GB" sz="1200" b="1" dirty="0" err="1" smtClean="0">
                <a:latin typeface="Calibri" pitchFamily="34" charset="0"/>
              </a:rPr>
              <a:t>të</a:t>
            </a:r>
            <a:r>
              <a:rPr lang="en-GB" sz="1200" b="1" dirty="0" smtClean="0">
                <a:latin typeface="Calibri" pitchFamily="34" charset="0"/>
              </a:rPr>
              <a:t> </a:t>
            </a:r>
            <a:r>
              <a:rPr lang="en-GB" sz="1200" b="1" dirty="0" err="1" smtClean="0">
                <a:latin typeface="Calibri" pitchFamily="34" charset="0"/>
              </a:rPr>
              <a:t>mësojmë</a:t>
            </a:r>
            <a:r>
              <a:rPr lang="en-GB" sz="1200" b="1" dirty="0" smtClean="0">
                <a:latin typeface="Calibri" pitchFamily="34" charset="0"/>
              </a:rPr>
              <a:t> </a:t>
            </a:r>
            <a:r>
              <a:rPr lang="en-GB" sz="1200" b="1" dirty="0" err="1" smtClean="0">
                <a:latin typeface="Calibri" pitchFamily="34" charset="0"/>
              </a:rPr>
              <a:t>nga</a:t>
            </a:r>
            <a:r>
              <a:rPr lang="en-GB" sz="1200" b="1" dirty="0" smtClean="0">
                <a:latin typeface="Calibri" pitchFamily="34" charset="0"/>
              </a:rPr>
              <a:t> </a:t>
            </a:r>
            <a:r>
              <a:rPr lang="en-GB" sz="1200" b="1" dirty="0" err="1" smtClean="0">
                <a:latin typeface="Calibri" pitchFamily="34" charset="0"/>
              </a:rPr>
              <a:t>një</a:t>
            </a:r>
            <a:r>
              <a:rPr lang="en-GB" sz="1200" b="1" dirty="0" smtClean="0">
                <a:latin typeface="Calibri" pitchFamily="34" charset="0"/>
              </a:rPr>
              <a:t> </a:t>
            </a:r>
            <a:r>
              <a:rPr lang="en-GB" sz="1200" b="1" dirty="0" err="1" smtClean="0">
                <a:latin typeface="Calibri" pitchFamily="34" charset="0"/>
              </a:rPr>
              <a:t>adresë</a:t>
            </a:r>
            <a:r>
              <a:rPr lang="en-GB" sz="1200" b="1" dirty="0" smtClean="0">
                <a:latin typeface="Calibri" pitchFamily="34" charset="0"/>
              </a:rPr>
              <a:t> IP?</a:t>
            </a:r>
            <a:endParaRPr lang="en-GB" sz="1200" b="1" dirty="0">
              <a:latin typeface="Calibri" pitchFamily="34" charset="0"/>
            </a:endParaRPr>
          </a:p>
          <a:p>
            <a:pPr algn="just" eaLnBrk="0" hangingPunct="0">
              <a:spcBef>
                <a:spcPct val="50000"/>
              </a:spcBef>
            </a:pPr>
            <a:endParaRPr lang="en-GB" sz="1200" b="1" dirty="0">
              <a:latin typeface="Calibri" pitchFamily="34" charset="0"/>
            </a:endParaRPr>
          </a:p>
          <a:p>
            <a:pPr marL="0" indent="0" algn="just" eaLnBrk="0" hangingPunct="0">
              <a:spcBef>
                <a:spcPct val="50000"/>
              </a:spcBef>
              <a:buFont typeface="Arial" panose="020B0604020202020204" pitchFamily="34" charset="0"/>
              <a:buNone/>
            </a:pPr>
            <a:r>
              <a:rPr lang="en-GB" sz="1200" dirty="0" err="1" smtClean="0">
                <a:latin typeface="Calibri" pitchFamily="34" charset="0"/>
              </a:rPr>
              <a:t>Adresa</a:t>
            </a:r>
            <a:r>
              <a:rPr lang="en-GB" sz="1200" dirty="0" smtClean="0">
                <a:latin typeface="Calibri" pitchFamily="34" charset="0"/>
              </a:rPr>
              <a:t> IP </a:t>
            </a:r>
            <a:r>
              <a:rPr lang="en-GB" sz="1200" dirty="0" err="1" smtClean="0">
                <a:latin typeface="Calibri" pitchFamily="34" charset="0"/>
              </a:rPr>
              <a:t>publike</a:t>
            </a:r>
            <a:r>
              <a:rPr lang="en-GB" sz="1200" dirty="0" smtClean="0">
                <a:latin typeface="Calibri" pitchFamily="34" charset="0"/>
              </a:rPr>
              <a:t> </a:t>
            </a:r>
            <a:r>
              <a:rPr lang="en-GB" sz="1200" dirty="0" err="1" smtClean="0">
                <a:latin typeface="Calibri" pitchFamily="34" charset="0"/>
              </a:rPr>
              <a:t>është</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pronësi</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kompanie</a:t>
            </a:r>
            <a:r>
              <a:rPr lang="en-GB" sz="1200" dirty="0" smtClean="0">
                <a:latin typeface="Calibri" pitchFamily="34" charset="0"/>
              </a:rPr>
              <a:t> (p.sh.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Dhënësi</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Shërbimeve</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Internetit</a:t>
            </a:r>
            <a:r>
              <a:rPr lang="en-GB" sz="1200" dirty="0" smtClean="0">
                <a:latin typeface="Calibri" pitchFamily="34" charset="0"/>
              </a:rPr>
              <a:t> (ISP))</a:t>
            </a:r>
          </a:p>
          <a:p>
            <a:pPr marL="0" indent="0" algn="just" eaLnBrk="0" hangingPunct="0">
              <a:spcBef>
                <a:spcPct val="50000"/>
              </a:spcBef>
              <a:buFont typeface="Arial" panose="020B0604020202020204" pitchFamily="34" charset="0"/>
              <a:buNone/>
            </a:pP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varësi</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legjislacionit</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ruajtjes</a:t>
            </a:r>
            <a:r>
              <a:rPr lang="en-GB" sz="1200" dirty="0" smtClean="0">
                <a:latin typeface="Calibri" pitchFamily="34" charset="0"/>
              </a:rPr>
              <a:t> </a:t>
            </a:r>
            <a:r>
              <a:rPr lang="en-GB" sz="1200" dirty="0" err="1" smtClean="0">
                <a:latin typeface="Calibri" pitchFamily="34" charset="0"/>
              </a:rPr>
              <a:t>së</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dhënave</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vend, ISP-</a:t>
            </a:r>
            <a:r>
              <a:rPr lang="en-GB" sz="1200" dirty="0" err="1" smtClean="0">
                <a:latin typeface="Calibri" pitchFamily="34" charset="0"/>
              </a:rPr>
              <a:t>ja</a:t>
            </a:r>
            <a:r>
              <a:rPr lang="en-GB" sz="1200" dirty="0" smtClean="0">
                <a:latin typeface="Calibri" pitchFamily="34" charset="0"/>
              </a:rPr>
              <a:t> </a:t>
            </a:r>
            <a:r>
              <a:rPr lang="en-GB" sz="1200" dirty="0" err="1" smtClean="0">
                <a:latin typeface="Calibri" pitchFamily="34" charset="0"/>
              </a:rPr>
              <a:t>mban</a:t>
            </a:r>
            <a:r>
              <a:rPr lang="en-GB" sz="1200" dirty="0" smtClean="0">
                <a:latin typeface="Calibri" pitchFamily="34" charset="0"/>
              </a:rPr>
              <a:t> </a:t>
            </a:r>
            <a:r>
              <a:rPr lang="en-GB" sz="1200" dirty="0" err="1" smtClean="0">
                <a:latin typeface="Calibri" pitchFamily="34" charset="0"/>
              </a:rPr>
              <a:t>regjistra</a:t>
            </a:r>
            <a:r>
              <a:rPr lang="en-GB" sz="1200" dirty="0" smtClean="0">
                <a:latin typeface="Calibri" pitchFamily="34" charset="0"/>
              </a:rPr>
              <a:t> se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cilat</a:t>
            </a:r>
            <a:r>
              <a:rPr lang="en-GB" sz="1200" dirty="0" smtClean="0">
                <a:latin typeface="Calibri" pitchFamily="34" charset="0"/>
              </a:rPr>
              <a:t> </a:t>
            </a:r>
            <a:r>
              <a:rPr lang="en-GB" sz="1200" dirty="0" err="1" smtClean="0">
                <a:latin typeface="Calibri" pitchFamily="34" charset="0"/>
              </a:rPr>
              <a:t>adresa</a:t>
            </a:r>
            <a:r>
              <a:rPr lang="en-GB" sz="1200" dirty="0" smtClean="0">
                <a:latin typeface="Calibri" pitchFamily="34" charset="0"/>
              </a:rPr>
              <a:t> IP </a:t>
            </a:r>
            <a:r>
              <a:rPr lang="en-GB" sz="1200" dirty="0" err="1" smtClean="0">
                <a:latin typeface="Calibri" pitchFamily="34" charset="0"/>
              </a:rPr>
              <a:t>dhe</a:t>
            </a:r>
            <a:r>
              <a:rPr lang="en-GB" sz="1200" dirty="0" smtClean="0">
                <a:latin typeface="Calibri" pitchFamily="34" charset="0"/>
              </a:rPr>
              <a:t> porta </a:t>
            </a:r>
            <a:r>
              <a:rPr lang="en-GB" sz="1200" dirty="0" err="1" smtClean="0">
                <a:latin typeface="Calibri" pitchFamily="34" charset="0"/>
              </a:rPr>
              <a:t>janë</a:t>
            </a:r>
            <a:r>
              <a:rPr lang="en-GB" sz="1200" dirty="0" smtClean="0">
                <a:latin typeface="Calibri" pitchFamily="34" charset="0"/>
              </a:rPr>
              <a:t> </a:t>
            </a:r>
            <a:r>
              <a:rPr lang="en-GB" sz="1200" dirty="0" err="1" smtClean="0">
                <a:latin typeface="Calibri" pitchFamily="34" charset="0"/>
              </a:rPr>
              <a:t>caktuar</a:t>
            </a:r>
            <a:r>
              <a:rPr lang="en-GB" sz="1200" dirty="0" smtClean="0">
                <a:latin typeface="Calibri" pitchFamily="34" charset="0"/>
              </a:rPr>
              <a:t> </a:t>
            </a:r>
            <a:r>
              <a:rPr lang="en-GB" sz="1200" dirty="0" err="1" smtClean="0">
                <a:latin typeface="Calibri" pitchFamily="34" charset="0"/>
              </a:rPr>
              <a:t>për</a:t>
            </a:r>
            <a:r>
              <a:rPr lang="en-GB" sz="1200" dirty="0" smtClean="0">
                <a:latin typeface="Calibri" pitchFamily="34" charset="0"/>
              </a:rPr>
              <a:t> </a:t>
            </a:r>
            <a:r>
              <a:rPr lang="en-GB" sz="1200" dirty="0" err="1" smtClean="0">
                <a:latin typeface="Calibri" pitchFamily="34" charset="0"/>
              </a:rPr>
              <a:t>cilin</a:t>
            </a:r>
            <a:r>
              <a:rPr lang="en-GB" sz="1200" dirty="0" smtClean="0">
                <a:latin typeface="Calibri" pitchFamily="34" charset="0"/>
              </a:rPr>
              <a:t> </a:t>
            </a:r>
            <a:r>
              <a:rPr lang="en-GB" sz="1200" dirty="0" err="1" smtClean="0">
                <a:latin typeface="Calibri" pitchFamily="34" charset="0"/>
              </a:rPr>
              <a:t>abonent</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moment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caktuar</a:t>
            </a:r>
            <a:r>
              <a:rPr lang="en-GB" sz="1200" dirty="0" smtClean="0">
                <a:latin typeface="Calibri" pitchFamily="34" charset="0"/>
              </a:rPr>
              <a:t> </a:t>
            </a:r>
            <a:r>
              <a:rPr lang="en-GB" sz="1200" dirty="0" err="1" smtClean="0">
                <a:latin typeface="Calibri" pitchFamily="34" charset="0"/>
              </a:rPr>
              <a:t>kohe</a:t>
            </a:r>
            <a:r>
              <a:rPr lang="en-GB" sz="1200" dirty="0" smtClean="0">
                <a:latin typeface="Calibri" pitchFamily="34" charset="0"/>
              </a:rPr>
              <a:t>.</a:t>
            </a:r>
          </a:p>
          <a:p>
            <a:pPr marL="0" indent="0" algn="just" eaLnBrk="0" hangingPunct="0">
              <a:spcBef>
                <a:spcPct val="50000"/>
              </a:spcBef>
              <a:buFont typeface="Arial" panose="020B0604020202020204" pitchFamily="34" charset="0"/>
              <a:buNone/>
            </a:pPr>
            <a:r>
              <a:rPr lang="en-GB" sz="1200" dirty="0" smtClean="0">
                <a:latin typeface="Calibri" pitchFamily="34" charset="0"/>
              </a:rPr>
              <a:t>Kur </a:t>
            </a:r>
            <a:r>
              <a:rPr lang="en-GB" sz="1200" dirty="0" err="1" smtClean="0">
                <a:latin typeface="Calibri" pitchFamily="34" charset="0"/>
              </a:rPr>
              <a:t>kërkoni</a:t>
            </a:r>
            <a:r>
              <a:rPr lang="en-GB" sz="1200" dirty="0" smtClean="0">
                <a:latin typeface="Calibri" pitchFamily="34" charset="0"/>
              </a:rPr>
              <a:t> </a:t>
            </a:r>
            <a:r>
              <a:rPr lang="en-GB" sz="1200" dirty="0" err="1" smtClean="0">
                <a:latin typeface="Calibri" pitchFamily="34" charset="0"/>
              </a:rPr>
              <a:t>informacion</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tillë</a:t>
            </a:r>
            <a:r>
              <a:rPr lang="en-GB" sz="1200" dirty="0" smtClean="0">
                <a:latin typeface="Calibri" pitchFamily="34" charset="0"/>
              </a:rPr>
              <a:t> </a:t>
            </a:r>
            <a:r>
              <a:rPr lang="en-GB" sz="1200" dirty="0" err="1" smtClean="0">
                <a:latin typeface="Calibri" pitchFamily="34" charset="0"/>
              </a:rPr>
              <a:t>nga</a:t>
            </a:r>
            <a:r>
              <a:rPr lang="en-GB" sz="1200" dirty="0" smtClean="0">
                <a:latin typeface="Calibri" pitchFamily="34" charset="0"/>
              </a:rPr>
              <a:t> ISP-</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duhet</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jepni</a:t>
            </a:r>
            <a:r>
              <a:rPr lang="en-GB" sz="1200" dirty="0" smtClean="0">
                <a:latin typeface="Calibri" pitchFamily="34" charset="0"/>
              </a:rPr>
              <a:t> </a:t>
            </a:r>
            <a:r>
              <a:rPr lang="en-GB" sz="1200" dirty="0" err="1" smtClean="0">
                <a:latin typeface="Calibri" pitchFamily="34" charset="0"/>
              </a:rPr>
              <a:t>adresën</a:t>
            </a:r>
            <a:r>
              <a:rPr lang="en-GB" sz="1200" dirty="0" smtClean="0">
                <a:latin typeface="Calibri" pitchFamily="34" charset="0"/>
              </a:rPr>
              <a:t> e </a:t>
            </a:r>
            <a:r>
              <a:rPr lang="en-GB" sz="1200" dirty="0" err="1" smtClean="0">
                <a:latin typeface="Calibri" pitchFamily="34" charset="0"/>
              </a:rPr>
              <a:t>saktë</a:t>
            </a:r>
            <a:r>
              <a:rPr lang="en-GB" sz="1200" dirty="0" smtClean="0">
                <a:latin typeface="Calibri" pitchFamily="34" charset="0"/>
              </a:rPr>
              <a:t> IP, </a:t>
            </a:r>
            <a:r>
              <a:rPr lang="en-GB" sz="1200" dirty="0" err="1" smtClean="0">
                <a:latin typeface="Calibri" pitchFamily="34" charset="0"/>
              </a:rPr>
              <a:t>numri</a:t>
            </a:r>
            <a:r>
              <a:rPr lang="en-GB" sz="1200" dirty="0" smtClean="0">
                <a:latin typeface="Calibri" pitchFamily="34" charset="0"/>
              </a:rPr>
              <a:t> </a:t>
            </a:r>
            <a:r>
              <a:rPr lang="en-GB" sz="1200" dirty="0" err="1" smtClean="0">
                <a:latin typeface="Calibri" pitchFamily="34" charset="0"/>
              </a:rPr>
              <a:t>i</a:t>
            </a:r>
            <a:r>
              <a:rPr lang="en-GB" sz="1200" dirty="0" smtClean="0">
                <a:latin typeface="Calibri" pitchFamily="34" charset="0"/>
              </a:rPr>
              <a:t> </a:t>
            </a:r>
            <a:r>
              <a:rPr lang="en-GB" sz="1200" dirty="0" err="1" smtClean="0">
                <a:latin typeface="Calibri" pitchFamily="34" charset="0"/>
              </a:rPr>
              <a:t>portës</a:t>
            </a:r>
            <a:r>
              <a:rPr lang="en-GB" sz="1200" dirty="0" smtClean="0">
                <a:latin typeface="Calibri" pitchFamily="34" charset="0"/>
              </a:rPr>
              <a:t> (</a:t>
            </a:r>
            <a:r>
              <a:rPr lang="en-GB" sz="1200" dirty="0" err="1" smtClean="0">
                <a:latin typeface="Calibri" pitchFamily="34" charset="0"/>
              </a:rPr>
              <a:t>nëse</a:t>
            </a:r>
            <a:r>
              <a:rPr lang="en-GB" sz="1200" dirty="0" smtClean="0">
                <a:latin typeface="Calibri" pitchFamily="34" charset="0"/>
              </a:rPr>
              <a:t> </a:t>
            </a:r>
            <a:r>
              <a:rPr lang="en-GB" sz="1200" dirty="0" err="1" smtClean="0">
                <a:latin typeface="Calibri" pitchFamily="34" charset="0"/>
              </a:rPr>
              <a:t>është</a:t>
            </a:r>
            <a:r>
              <a:rPr lang="en-GB" sz="1200" dirty="0" smtClean="0">
                <a:latin typeface="Calibri" pitchFamily="34" charset="0"/>
              </a:rPr>
              <a:t> </a:t>
            </a:r>
            <a:r>
              <a:rPr lang="en-GB" sz="1200" dirty="0" err="1" smtClean="0">
                <a:latin typeface="Calibri" pitchFamily="34" charset="0"/>
              </a:rPr>
              <a:t>i</a:t>
            </a:r>
            <a:r>
              <a:rPr lang="en-GB" sz="1200" dirty="0" smtClean="0">
                <a:latin typeface="Calibri" pitchFamily="34" charset="0"/>
              </a:rPr>
              <a:t> disponueshëm), </a:t>
            </a:r>
            <a:r>
              <a:rPr lang="en-GB" sz="1200" dirty="0" err="1" smtClean="0">
                <a:latin typeface="Calibri" pitchFamily="34" charset="0"/>
              </a:rPr>
              <a:t>datën</a:t>
            </a:r>
            <a:r>
              <a:rPr lang="en-GB" sz="1200" dirty="0" smtClean="0">
                <a:latin typeface="Calibri" pitchFamily="34" charset="0"/>
              </a:rPr>
              <a:t>, </a:t>
            </a:r>
            <a:r>
              <a:rPr lang="en-GB" sz="1200" dirty="0" err="1" smtClean="0">
                <a:latin typeface="Calibri" pitchFamily="34" charset="0"/>
              </a:rPr>
              <a:t>orën</a:t>
            </a:r>
            <a:r>
              <a:rPr lang="en-GB" sz="1200" dirty="0" smtClean="0">
                <a:latin typeface="Calibri" pitchFamily="34" charset="0"/>
              </a:rPr>
              <a:t> </a:t>
            </a:r>
            <a:r>
              <a:rPr lang="en-GB" sz="1200" dirty="0" err="1" smtClean="0">
                <a:latin typeface="Calibri" pitchFamily="34" charset="0"/>
              </a:rPr>
              <a:t>dhe</a:t>
            </a:r>
            <a:r>
              <a:rPr lang="en-GB" sz="1200" dirty="0" smtClean="0">
                <a:latin typeface="Calibri" pitchFamily="34" charset="0"/>
              </a:rPr>
              <a:t> </a:t>
            </a:r>
            <a:r>
              <a:rPr lang="en-GB" sz="1200" dirty="0" err="1" smtClean="0">
                <a:latin typeface="Calibri" pitchFamily="34" charset="0"/>
              </a:rPr>
              <a:t>zonën</a:t>
            </a:r>
            <a:r>
              <a:rPr lang="en-GB" sz="1200" dirty="0" smtClean="0">
                <a:latin typeface="Calibri" pitchFamily="34" charset="0"/>
              </a:rPr>
              <a:t> </a:t>
            </a:r>
            <a:r>
              <a:rPr lang="en-GB" sz="1200" dirty="0" err="1" smtClean="0">
                <a:latin typeface="Calibri" pitchFamily="34" charset="0"/>
              </a:rPr>
              <a:t>kohore</a:t>
            </a:r>
            <a:r>
              <a:rPr lang="en-GB" sz="1200" dirty="0" smtClean="0">
                <a:latin typeface="Calibri" pitchFamily="34" charset="0"/>
              </a:rPr>
              <a:t>.</a:t>
            </a:r>
          </a:p>
          <a:p>
            <a:pPr marL="0" indent="0" algn="just" eaLnBrk="0" hangingPunct="0">
              <a:spcBef>
                <a:spcPct val="50000"/>
              </a:spcBef>
              <a:buFont typeface="Arial" panose="020B0604020202020204" pitchFamily="34" charset="0"/>
              <a:buNone/>
            </a:pPr>
            <a:r>
              <a:rPr lang="en-GB" sz="1200" dirty="0" err="1" smtClean="0">
                <a:latin typeface="Calibri" pitchFamily="34" charset="0"/>
              </a:rPr>
              <a:t>Adresa</a:t>
            </a:r>
            <a:r>
              <a:rPr lang="en-GB" sz="1200" dirty="0" smtClean="0">
                <a:latin typeface="Calibri" pitchFamily="34" charset="0"/>
              </a:rPr>
              <a:t> e </a:t>
            </a:r>
            <a:r>
              <a:rPr lang="en-GB" sz="1200" dirty="0" err="1" smtClean="0">
                <a:latin typeface="Calibri" pitchFamily="34" charset="0"/>
              </a:rPr>
              <a:t>abonentit</a:t>
            </a:r>
            <a:r>
              <a:rPr lang="en-GB" sz="1200" dirty="0" smtClean="0">
                <a:latin typeface="Calibri" pitchFamily="34" charset="0"/>
              </a:rPr>
              <a:t> </a:t>
            </a:r>
            <a:r>
              <a:rPr lang="en-GB" sz="1200" dirty="0" err="1" smtClean="0">
                <a:latin typeface="Calibri" pitchFamily="34" charset="0"/>
              </a:rPr>
              <a:t>nuk</a:t>
            </a:r>
            <a:r>
              <a:rPr lang="en-GB" sz="1200" dirty="0" smtClean="0">
                <a:latin typeface="Calibri" pitchFamily="34" charset="0"/>
              </a:rPr>
              <a:t> </a:t>
            </a:r>
            <a:r>
              <a:rPr lang="en-GB" sz="1200" dirty="0" err="1" smtClean="0">
                <a:latin typeface="Calibri" pitchFamily="34" charset="0"/>
              </a:rPr>
              <a:t>duhet</a:t>
            </a:r>
            <a:r>
              <a:rPr lang="en-GB" sz="1200" dirty="0" smtClean="0">
                <a:latin typeface="Calibri" pitchFamily="34" charset="0"/>
              </a:rPr>
              <a:t> domosdoshmërisht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jetë</a:t>
            </a:r>
            <a:r>
              <a:rPr lang="en-GB" sz="1200" dirty="0" smtClean="0">
                <a:latin typeface="Calibri" pitchFamily="34" charset="0"/>
              </a:rPr>
              <a:t> </a:t>
            </a:r>
            <a:r>
              <a:rPr lang="en-GB" sz="1200" dirty="0" err="1" smtClean="0">
                <a:latin typeface="Calibri" pitchFamily="34" charset="0"/>
              </a:rPr>
              <a:t>vendndodhja</a:t>
            </a:r>
            <a:r>
              <a:rPr lang="en-GB" sz="1200" dirty="0" smtClean="0">
                <a:latin typeface="Calibri" pitchFamily="34" charset="0"/>
              </a:rPr>
              <a:t> </a:t>
            </a:r>
            <a:r>
              <a:rPr lang="en-GB" sz="1200" dirty="0" err="1" smtClean="0">
                <a:latin typeface="Calibri" pitchFamily="34" charset="0"/>
              </a:rPr>
              <a:t>fizike</a:t>
            </a:r>
            <a:r>
              <a:rPr lang="en-GB" sz="1200" dirty="0" smtClean="0">
                <a:latin typeface="Calibri" pitchFamily="34" charset="0"/>
              </a:rPr>
              <a:t> e </a:t>
            </a:r>
            <a:r>
              <a:rPr lang="en-GB" sz="1200" dirty="0" err="1" smtClean="0">
                <a:latin typeface="Calibri" pitchFamily="34" charset="0"/>
              </a:rPr>
              <a:t>Internetit</a:t>
            </a:r>
            <a:endParaRPr lang="en-US" sz="1100" u="sng" dirty="0" smtClean="0">
              <a:solidFill>
                <a:schemeClr val="accent1">
                  <a:lumMod val="25000"/>
                </a:schemeClr>
              </a:solidFill>
              <a:latin typeface="Calibri" pitchFamily="34" charset="0"/>
            </a:endParaRPr>
          </a:p>
          <a:p>
            <a:pPr eaLnBrk="1" hangingPunct="1"/>
            <a:endParaRPr dirty="0"/>
          </a:p>
        </p:txBody>
      </p:sp>
    </p:spTree>
    <p:extLst>
      <p:ext uri="{BB962C8B-B14F-4D97-AF65-F5344CB8AC3E}">
        <p14:creationId xmlns:p14="http://schemas.microsoft.com/office/powerpoint/2010/main" val="3600081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GB" altLang="en-US" b="1" dirty="0" err="1" smtClean="0"/>
              <a:t>Objektivat</a:t>
            </a:r>
            <a:r>
              <a:rPr lang="en-GB" altLang="en-US" b="1" dirty="0" smtClean="0"/>
              <a:t> e </a:t>
            </a:r>
            <a:r>
              <a:rPr lang="en-GB" altLang="en-US" b="1" dirty="0" err="1" smtClean="0"/>
              <a:t>Sesionit</a:t>
            </a:r>
            <a:endParaRPr lang="en-GB" altLang="en-US" dirty="0" smtClean="0"/>
          </a:p>
          <a:p>
            <a:pPr algn="just" eaLnBrk="1" hangingPunct="1">
              <a:spcBef>
                <a:spcPct val="0"/>
              </a:spcBef>
            </a:pPr>
            <a:r>
              <a:rPr lang="sq-AL" altLang="en-US" dirty="0" smtClean="0"/>
              <a:t>Është e rëndësishme që pjesëmarrësit të kuptojnë se cilat janë objektivat e leksionit. Këto duhet të jenë objektiva “SMART” dhe të shpjeguara në detaje për pjesëmarrësit përpara se të fillojë sesioni, duke përdorur informacionin në slajd</a:t>
            </a:r>
            <a:r>
              <a:rPr lang="en-GB" sz="1200" kern="1200" dirty="0" smtClean="0">
                <a:solidFill>
                  <a:schemeClr val="tx1"/>
                </a:solidFill>
                <a:latin typeface="+mn-lt"/>
                <a:ea typeface="+mn-ea"/>
                <a:cs typeface="+mn-cs"/>
              </a:rPr>
              <a:t>.</a:t>
            </a:r>
          </a:p>
          <a:p>
            <a:endParaRPr lang="en-US" dirty="0"/>
          </a:p>
          <a:p>
            <a:pPr algn="just"/>
            <a:r>
              <a:rPr lang="en-US" dirty="0" err="1" smtClean="0"/>
              <a:t>Është</a:t>
            </a:r>
            <a:r>
              <a:rPr lang="en-US" dirty="0" smtClean="0"/>
              <a:t> </a:t>
            </a:r>
            <a:r>
              <a:rPr lang="en-US" dirty="0" err="1" smtClean="0"/>
              <a:t>gjithashtu</a:t>
            </a:r>
            <a:r>
              <a:rPr lang="en-US" dirty="0" smtClean="0"/>
              <a:t> e </a:t>
            </a:r>
            <a:r>
              <a:rPr lang="en-US" dirty="0" err="1" smtClean="0"/>
              <a:t>rëndësishme</a:t>
            </a:r>
            <a:r>
              <a:rPr lang="en-US" dirty="0" smtClean="0"/>
              <a:t> </a:t>
            </a:r>
            <a:r>
              <a:rPr lang="en-US" dirty="0" err="1" smtClean="0"/>
              <a:t>të</a:t>
            </a:r>
            <a:r>
              <a:rPr lang="en-US" dirty="0" smtClean="0"/>
              <a:t> </a:t>
            </a:r>
            <a:r>
              <a:rPr lang="en-US" dirty="0" err="1" smtClean="0"/>
              <a:t>theksohet</a:t>
            </a:r>
            <a:r>
              <a:rPr lang="en-US" dirty="0" smtClean="0"/>
              <a:t> se </a:t>
            </a:r>
            <a:r>
              <a:rPr lang="en-US" dirty="0" err="1" smtClean="0"/>
              <a:t>qëllimi</a:t>
            </a:r>
            <a:r>
              <a:rPr lang="en-US" dirty="0" smtClean="0"/>
              <a:t> </a:t>
            </a:r>
            <a:r>
              <a:rPr lang="en-US" dirty="0" err="1" smtClean="0"/>
              <a:t>kryesor</a:t>
            </a:r>
            <a:r>
              <a:rPr lang="en-US" dirty="0" smtClean="0"/>
              <a:t> </a:t>
            </a:r>
            <a:r>
              <a:rPr lang="en-US" dirty="0" err="1" smtClean="0"/>
              <a:t>i</a:t>
            </a:r>
            <a:r>
              <a:rPr lang="en-US" dirty="0" smtClean="0"/>
              <a:t> </a:t>
            </a:r>
            <a:r>
              <a:rPr lang="en-US" dirty="0" err="1" smtClean="0"/>
              <a:t>këtij</a:t>
            </a:r>
            <a:r>
              <a:rPr lang="en-US" dirty="0" smtClean="0"/>
              <a:t> </a:t>
            </a:r>
            <a:r>
              <a:rPr lang="en-US" dirty="0" err="1" smtClean="0"/>
              <a:t>sesioni</a:t>
            </a:r>
            <a:r>
              <a:rPr lang="en-US" dirty="0" smtClean="0"/>
              <a:t> </a:t>
            </a:r>
            <a:r>
              <a:rPr lang="en-US" dirty="0" err="1" smtClean="0"/>
              <a:t>është</a:t>
            </a:r>
            <a:r>
              <a:rPr lang="en-US" dirty="0" smtClean="0"/>
              <a:t> </a:t>
            </a:r>
            <a:r>
              <a:rPr lang="en-US" dirty="0" err="1" smtClean="0"/>
              <a:t>të</a:t>
            </a:r>
            <a:r>
              <a:rPr lang="en-US" dirty="0" smtClean="0"/>
              <a:t> </a:t>
            </a:r>
            <a:r>
              <a:rPr lang="en-US" dirty="0" err="1" smtClean="0"/>
              <a:t>njohë</a:t>
            </a:r>
            <a:r>
              <a:rPr lang="en-US" dirty="0" smtClean="0"/>
              <a:t> </a:t>
            </a:r>
            <a:r>
              <a:rPr lang="en-US" dirty="0" err="1" smtClean="0"/>
              <a:t>audiencën</a:t>
            </a:r>
            <a:r>
              <a:rPr lang="en-US" dirty="0" smtClean="0"/>
              <a:t> me </a:t>
            </a:r>
            <a:r>
              <a:rPr lang="en-US" dirty="0" err="1" smtClean="0"/>
              <a:t>disa</a:t>
            </a:r>
            <a:r>
              <a:rPr lang="en-US" dirty="0" smtClean="0"/>
              <a:t> </a:t>
            </a:r>
            <a:r>
              <a:rPr lang="en-US" dirty="0" err="1" smtClean="0"/>
              <a:t>teknologji</a:t>
            </a:r>
            <a:r>
              <a:rPr lang="en-US" dirty="0" smtClean="0"/>
              <a:t> </a:t>
            </a:r>
            <a:r>
              <a:rPr lang="en-US" dirty="0" err="1" smtClean="0"/>
              <a:t>që</a:t>
            </a:r>
            <a:r>
              <a:rPr lang="en-US" dirty="0" smtClean="0"/>
              <a:t> </a:t>
            </a:r>
            <a:r>
              <a:rPr lang="en-US" dirty="0" err="1" smtClean="0"/>
              <a:t>mund</a:t>
            </a:r>
            <a:r>
              <a:rPr lang="en-US" dirty="0" smtClean="0"/>
              <a:t> </a:t>
            </a:r>
            <a:r>
              <a:rPr lang="en-US" dirty="0" err="1" smtClean="0"/>
              <a:t>të</a:t>
            </a:r>
            <a:r>
              <a:rPr lang="en-US" dirty="0" smtClean="0"/>
              <a:t> </a:t>
            </a:r>
            <a:r>
              <a:rPr lang="en-US" dirty="0" err="1" smtClean="0"/>
              <a:t>luajnë</a:t>
            </a:r>
            <a:r>
              <a:rPr lang="en-US" dirty="0" smtClean="0"/>
              <a:t> </a:t>
            </a:r>
            <a:r>
              <a:rPr lang="en-US" dirty="0" err="1" smtClean="0"/>
              <a:t>një</a:t>
            </a:r>
            <a:r>
              <a:rPr lang="en-US" dirty="0" smtClean="0"/>
              <a:t> </a:t>
            </a:r>
            <a:r>
              <a:rPr lang="en-US" dirty="0" err="1" smtClean="0"/>
              <a:t>rol</a:t>
            </a:r>
            <a:r>
              <a:rPr lang="en-US" dirty="0" smtClean="0"/>
              <a:t> </a:t>
            </a:r>
            <a:r>
              <a:rPr lang="en-US" dirty="0" err="1" smtClean="0"/>
              <a:t>në</a:t>
            </a:r>
            <a:r>
              <a:rPr lang="en-US" dirty="0" smtClean="0"/>
              <a:t> </a:t>
            </a:r>
            <a:r>
              <a:rPr lang="en-US" dirty="0" err="1" smtClean="0"/>
              <a:t>çështjet</a:t>
            </a:r>
            <a:r>
              <a:rPr lang="en-US" dirty="0" smtClean="0"/>
              <a:t> e </a:t>
            </a:r>
            <a:r>
              <a:rPr lang="en-US" dirty="0" err="1" smtClean="0"/>
              <a:t>tyre</a:t>
            </a:r>
            <a:r>
              <a:rPr lang="en-US" dirty="0" smtClean="0"/>
              <a:t>. </a:t>
            </a:r>
            <a:r>
              <a:rPr lang="en-US" dirty="0" err="1" smtClean="0"/>
              <a:t>Sidoqoftë</a:t>
            </a:r>
            <a:r>
              <a:rPr lang="en-US" dirty="0" smtClean="0"/>
              <a:t>, </a:t>
            </a:r>
            <a:r>
              <a:rPr lang="en-US" dirty="0" err="1" smtClean="0"/>
              <a:t>ky</a:t>
            </a:r>
            <a:r>
              <a:rPr lang="en-US" dirty="0" smtClean="0"/>
              <a:t> </a:t>
            </a:r>
            <a:r>
              <a:rPr lang="en-US" dirty="0" err="1" smtClean="0"/>
              <a:t>sesion</a:t>
            </a:r>
            <a:r>
              <a:rPr lang="en-US" dirty="0" smtClean="0"/>
              <a:t> </a:t>
            </a:r>
            <a:r>
              <a:rPr lang="en-US" dirty="0" err="1" smtClean="0"/>
              <a:t>nuk</a:t>
            </a:r>
            <a:r>
              <a:rPr lang="en-US" dirty="0" smtClean="0"/>
              <a:t> </a:t>
            </a:r>
            <a:r>
              <a:rPr lang="en-US" dirty="0" err="1" smtClean="0"/>
              <a:t>ka</a:t>
            </a:r>
            <a:r>
              <a:rPr lang="en-US" dirty="0" smtClean="0"/>
              <a:t> </a:t>
            </a:r>
            <a:r>
              <a:rPr lang="en-US" dirty="0" err="1" smtClean="0"/>
              <a:t>për</a:t>
            </a:r>
            <a:r>
              <a:rPr lang="en-US" dirty="0" smtClean="0"/>
              <a:t> </a:t>
            </a:r>
            <a:r>
              <a:rPr lang="en-US" dirty="0" err="1" smtClean="0"/>
              <a:t>qëllim</a:t>
            </a:r>
            <a:r>
              <a:rPr lang="en-US" dirty="0" smtClean="0"/>
              <a:t> </a:t>
            </a:r>
            <a:r>
              <a:rPr lang="en-US" dirty="0" err="1" smtClean="0"/>
              <a:t>t'u</a:t>
            </a:r>
            <a:r>
              <a:rPr lang="en-US" dirty="0" smtClean="0"/>
              <a:t> </a:t>
            </a:r>
            <a:r>
              <a:rPr lang="en-US" dirty="0" err="1" smtClean="0"/>
              <a:t>japë</a:t>
            </a:r>
            <a:r>
              <a:rPr lang="en-US" dirty="0" smtClean="0"/>
              <a:t> </a:t>
            </a:r>
            <a:r>
              <a:rPr lang="en-US" dirty="0" err="1" smtClean="0"/>
              <a:t>atyre</a:t>
            </a:r>
            <a:r>
              <a:rPr lang="en-US" dirty="0" smtClean="0"/>
              <a:t> </a:t>
            </a:r>
            <a:r>
              <a:rPr lang="en-US" dirty="0" err="1" smtClean="0"/>
              <a:t>informata</a:t>
            </a:r>
            <a:r>
              <a:rPr lang="en-US" dirty="0" smtClean="0"/>
              <a:t> se </a:t>
            </a:r>
            <a:r>
              <a:rPr lang="en-US" dirty="0" err="1" smtClean="0"/>
              <a:t>cilat</a:t>
            </a:r>
            <a:r>
              <a:rPr lang="en-US" dirty="0" smtClean="0"/>
              <a:t> </a:t>
            </a:r>
            <a:r>
              <a:rPr lang="en-US" dirty="0" err="1" smtClean="0"/>
              <a:t>prova</a:t>
            </a:r>
            <a:r>
              <a:rPr lang="en-US" dirty="0" smtClean="0"/>
              <a:t> </a:t>
            </a:r>
            <a:r>
              <a:rPr lang="en-US" dirty="0" err="1" smtClean="0"/>
              <a:t>elektronike</a:t>
            </a:r>
            <a:r>
              <a:rPr lang="en-US" dirty="0" smtClean="0"/>
              <a:t> </a:t>
            </a:r>
            <a:r>
              <a:rPr lang="en-US" dirty="0" err="1" smtClean="0"/>
              <a:t>mund</a:t>
            </a:r>
            <a:r>
              <a:rPr lang="en-US" dirty="0" smtClean="0"/>
              <a:t> </a:t>
            </a:r>
            <a:r>
              <a:rPr lang="en-US" dirty="0" err="1" smtClean="0"/>
              <a:t>të</a:t>
            </a:r>
            <a:r>
              <a:rPr lang="en-US" dirty="0" smtClean="0"/>
              <a:t> </a:t>
            </a:r>
            <a:r>
              <a:rPr lang="en-US" dirty="0" err="1" smtClean="0"/>
              <a:t>mblidhen</a:t>
            </a:r>
            <a:r>
              <a:rPr lang="en-US" dirty="0" smtClean="0"/>
              <a:t> </a:t>
            </a:r>
            <a:r>
              <a:rPr lang="en-US" dirty="0" err="1" smtClean="0"/>
              <a:t>nga</a:t>
            </a:r>
            <a:r>
              <a:rPr lang="en-US" dirty="0" smtClean="0"/>
              <a:t> </a:t>
            </a:r>
            <a:r>
              <a:rPr lang="en-US" dirty="0" err="1" smtClean="0"/>
              <a:t>këto</a:t>
            </a:r>
            <a:r>
              <a:rPr lang="en-US" dirty="0" smtClean="0"/>
              <a:t> </a:t>
            </a:r>
            <a:r>
              <a:rPr lang="en-US" dirty="0" err="1" smtClean="0"/>
              <a:t>teknologji</a:t>
            </a:r>
            <a:r>
              <a:rPr lang="en-US" dirty="0" smtClean="0"/>
              <a:t>. </a:t>
            </a:r>
            <a:r>
              <a:rPr lang="en-US" dirty="0" err="1" smtClean="0"/>
              <a:t>Ka</a:t>
            </a:r>
            <a:r>
              <a:rPr lang="en-US" dirty="0" smtClean="0"/>
              <a:t> </a:t>
            </a:r>
            <a:r>
              <a:rPr lang="en-US" dirty="0" err="1" smtClean="0"/>
              <a:t>një</a:t>
            </a:r>
            <a:r>
              <a:rPr lang="en-US" dirty="0" smtClean="0"/>
              <a:t> </a:t>
            </a:r>
            <a:r>
              <a:rPr lang="en-US" dirty="0" err="1" smtClean="0"/>
              <a:t>sesion</a:t>
            </a:r>
            <a:r>
              <a:rPr lang="en-US" dirty="0" smtClean="0"/>
              <a:t> </a:t>
            </a:r>
            <a:r>
              <a:rPr lang="en-US" dirty="0" err="1" smtClean="0"/>
              <a:t>tjetër</a:t>
            </a:r>
            <a:r>
              <a:rPr lang="en-US" dirty="0" smtClean="0"/>
              <a:t> </a:t>
            </a:r>
            <a:r>
              <a:rPr lang="en-US" dirty="0" err="1" smtClean="0"/>
              <a:t>në</a:t>
            </a:r>
            <a:r>
              <a:rPr lang="en-US" dirty="0" smtClean="0"/>
              <a:t> </a:t>
            </a:r>
            <a:r>
              <a:rPr lang="en-US" dirty="0" err="1" smtClean="0"/>
              <a:t>ditën</a:t>
            </a:r>
            <a:r>
              <a:rPr lang="en-US" dirty="0" smtClean="0"/>
              <a:t> e </a:t>
            </a:r>
            <a:r>
              <a:rPr lang="en-US" dirty="0" err="1" smtClean="0"/>
              <a:t>tretë</a:t>
            </a:r>
            <a:r>
              <a:rPr lang="en-US" dirty="0" smtClean="0"/>
              <a:t> </a:t>
            </a:r>
            <a:r>
              <a:rPr lang="en-US" dirty="0" err="1" smtClean="0"/>
              <a:t>të</a:t>
            </a:r>
            <a:r>
              <a:rPr lang="en-US" dirty="0" smtClean="0"/>
              <a:t> </a:t>
            </a:r>
            <a:r>
              <a:rPr lang="en-US" dirty="0" err="1" smtClean="0"/>
              <a:t>këtij</a:t>
            </a:r>
            <a:r>
              <a:rPr lang="en-US" dirty="0" smtClean="0"/>
              <a:t> </a:t>
            </a:r>
            <a:r>
              <a:rPr lang="en-US" dirty="0" err="1" smtClean="0"/>
              <a:t>trajnimi</a:t>
            </a:r>
            <a:r>
              <a:rPr lang="en-US" dirty="0" smtClean="0"/>
              <a:t> </a:t>
            </a:r>
            <a:r>
              <a:rPr lang="en-US" dirty="0" err="1" smtClean="0"/>
              <a:t>që</a:t>
            </a:r>
            <a:r>
              <a:rPr lang="en-US" dirty="0" smtClean="0"/>
              <a:t> </a:t>
            </a:r>
            <a:r>
              <a:rPr lang="en-US" dirty="0" err="1" smtClean="0"/>
              <a:t>mbulon</a:t>
            </a:r>
            <a:r>
              <a:rPr lang="en-US" dirty="0" smtClean="0"/>
              <a:t> </a:t>
            </a:r>
            <a:r>
              <a:rPr lang="en-US" dirty="0" err="1" smtClean="0"/>
              <a:t>aspektet</a:t>
            </a:r>
            <a:r>
              <a:rPr lang="en-US" dirty="0" smtClean="0"/>
              <a:t> </a:t>
            </a:r>
            <a:r>
              <a:rPr lang="en-US" dirty="0" err="1" smtClean="0"/>
              <a:t>evidente</a:t>
            </a:r>
            <a:r>
              <a:rPr lang="en-US" dirty="0" smtClean="0"/>
              <a:t> </a:t>
            </a:r>
            <a:r>
              <a:rPr lang="en-US" dirty="0" err="1" smtClean="0"/>
              <a:t>të</a:t>
            </a:r>
            <a:r>
              <a:rPr lang="en-US" dirty="0" smtClean="0"/>
              <a:t> </a:t>
            </a:r>
            <a:r>
              <a:rPr lang="en-US" dirty="0" err="1" smtClean="0"/>
              <a:t>pajisjeve</a:t>
            </a:r>
            <a:r>
              <a:rPr lang="en-US"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a:t>
            </a:fld>
            <a:endParaRPr lang="en-US"/>
          </a:p>
        </p:txBody>
      </p:sp>
    </p:spTree>
    <p:extLst>
      <p:ext uri="{BB962C8B-B14F-4D97-AF65-F5344CB8AC3E}">
        <p14:creationId xmlns:p14="http://schemas.microsoft.com/office/powerpoint/2010/main" val="39313568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51</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algn="just"/>
            <a:r>
              <a:rPr lang="en-GB" dirty="0" err="1" smtClean="0">
                <a:latin typeface="Calibri" pitchFamily="34" charset="0"/>
                <a:cs typeface="Arial" charset="0"/>
              </a:rPr>
              <a:t>Çdo</a:t>
            </a:r>
            <a:r>
              <a:rPr lang="en-GB" dirty="0" smtClean="0">
                <a:latin typeface="Calibri" pitchFamily="34" charset="0"/>
                <a:cs typeface="Arial" charset="0"/>
              </a:rPr>
              <a:t> </a:t>
            </a:r>
            <a:r>
              <a:rPr lang="en-GB" dirty="0" err="1" smtClean="0">
                <a:latin typeface="Calibri" pitchFamily="34" charset="0"/>
                <a:cs typeface="Arial" charset="0"/>
              </a:rPr>
              <a:t>kompjuter</a:t>
            </a:r>
            <a:r>
              <a:rPr lang="en-GB" dirty="0" smtClean="0">
                <a:latin typeface="Calibri" pitchFamily="34" charset="0"/>
                <a:cs typeface="Arial" charset="0"/>
              </a:rPr>
              <a:t> </a:t>
            </a:r>
            <a:r>
              <a:rPr lang="en-GB" dirty="0" err="1" smtClean="0">
                <a:latin typeface="Calibri" pitchFamily="34" charset="0"/>
                <a:cs typeface="Arial" charset="0"/>
              </a:rPr>
              <a:t>në</a:t>
            </a:r>
            <a:r>
              <a:rPr lang="en-GB" dirty="0" smtClean="0">
                <a:latin typeface="Calibri" pitchFamily="34" charset="0"/>
                <a:cs typeface="Arial" charset="0"/>
              </a:rPr>
              <a:t> internet </a:t>
            </a:r>
            <a:r>
              <a:rPr lang="en-GB" dirty="0" err="1" smtClean="0">
                <a:latin typeface="Calibri" pitchFamily="34" charset="0"/>
                <a:cs typeface="Arial" charset="0"/>
              </a:rPr>
              <a:t>duhet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ketë</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adresë</a:t>
            </a:r>
            <a:r>
              <a:rPr lang="en-GB" dirty="0" smtClean="0">
                <a:latin typeface="Calibri" pitchFamily="34" charset="0"/>
                <a:cs typeface="Arial" charset="0"/>
              </a:rPr>
              <a:t> IP</a:t>
            </a:r>
          </a:p>
          <a:p>
            <a:pPr algn="just"/>
            <a:r>
              <a:rPr lang="en-GB" dirty="0" err="1" smtClean="0">
                <a:latin typeface="Calibri" pitchFamily="34" charset="0"/>
                <a:cs typeface="Arial" charset="0"/>
              </a:rPr>
              <a:t>Këto</a:t>
            </a:r>
            <a:r>
              <a:rPr lang="en-GB" dirty="0" smtClean="0">
                <a:latin typeface="Calibri" pitchFamily="34" charset="0"/>
                <a:cs typeface="Arial" charset="0"/>
              </a:rPr>
              <a:t> </a:t>
            </a:r>
            <a:r>
              <a:rPr lang="en-GB" dirty="0" err="1" smtClean="0">
                <a:latin typeface="Calibri" pitchFamily="34" charset="0"/>
                <a:cs typeface="Arial" charset="0"/>
              </a:rPr>
              <a:t>adresa</a:t>
            </a:r>
            <a:r>
              <a:rPr lang="en-GB" dirty="0" smtClean="0">
                <a:latin typeface="Calibri" pitchFamily="34" charset="0"/>
                <a:cs typeface="Arial" charset="0"/>
              </a:rPr>
              <a:t> IP </a:t>
            </a:r>
            <a:r>
              <a:rPr lang="en-GB" dirty="0" err="1" smtClean="0">
                <a:latin typeface="Calibri" pitchFamily="34" charset="0"/>
                <a:cs typeface="Arial" charset="0"/>
              </a:rPr>
              <a:t>nuk</a:t>
            </a:r>
            <a:r>
              <a:rPr lang="en-GB" dirty="0" smtClean="0">
                <a:latin typeface="Calibri" pitchFamily="34" charset="0"/>
                <a:cs typeface="Arial" charset="0"/>
              </a:rPr>
              <a:t> </a:t>
            </a:r>
            <a:r>
              <a:rPr lang="en-GB" dirty="0" err="1" smtClean="0">
                <a:latin typeface="Calibri" pitchFamily="34" charset="0"/>
                <a:cs typeface="Arial" charset="0"/>
              </a:rPr>
              <a:t>janë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lehta</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t'u</a:t>
            </a:r>
            <a:r>
              <a:rPr lang="en-GB" dirty="0" smtClean="0">
                <a:latin typeface="Calibri" pitchFamily="34" charset="0"/>
                <a:cs typeface="Arial" charset="0"/>
              </a:rPr>
              <a:t> </a:t>
            </a:r>
            <a:r>
              <a:rPr lang="en-GB" dirty="0" err="1" smtClean="0">
                <a:latin typeface="Calibri" pitchFamily="34" charset="0"/>
                <a:cs typeface="Arial" charset="0"/>
              </a:rPr>
              <a:t>kujtuar</a:t>
            </a:r>
            <a:endParaRPr lang="en-GB" dirty="0" smtClean="0">
              <a:latin typeface="Calibri" pitchFamily="34" charset="0"/>
              <a:cs typeface="Arial" charset="0"/>
            </a:endParaRPr>
          </a:p>
          <a:p>
            <a:pPr algn="just"/>
            <a:r>
              <a:rPr lang="en-GB" dirty="0" err="1" smtClean="0">
                <a:latin typeface="Calibri" pitchFamily="34" charset="0"/>
                <a:cs typeface="Arial" charset="0"/>
              </a:rPr>
              <a:t>Serverat</a:t>
            </a:r>
            <a:r>
              <a:rPr lang="en-GB" dirty="0" smtClean="0">
                <a:latin typeface="Calibri" pitchFamily="34" charset="0"/>
                <a:cs typeface="Arial" charset="0"/>
              </a:rPr>
              <a:t> e </a:t>
            </a:r>
            <a:r>
              <a:rPr lang="en-GB" dirty="0" err="1" smtClean="0">
                <a:latin typeface="Calibri" pitchFamily="34" charset="0"/>
                <a:cs typeface="Arial" charset="0"/>
              </a:rPr>
              <a:t>Internetit</a:t>
            </a:r>
            <a:r>
              <a:rPr lang="en-GB" dirty="0" smtClean="0">
                <a:latin typeface="Calibri" pitchFamily="34" charset="0"/>
                <a:cs typeface="Arial" charset="0"/>
              </a:rPr>
              <a:t> </a:t>
            </a:r>
            <a:r>
              <a:rPr lang="en-GB" dirty="0" err="1" smtClean="0">
                <a:latin typeface="Calibri" pitchFamily="34" charset="0"/>
                <a:cs typeface="Arial" charset="0"/>
              </a:rPr>
              <a:t>zakonisht</a:t>
            </a:r>
            <a:r>
              <a:rPr lang="en-GB"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shërbejnë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dhënat</a:t>
            </a:r>
            <a:r>
              <a:rPr lang="en-GB" dirty="0" smtClean="0">
                <a:latin typeface="Calibri" pitchFamily="34" charset="0"/>
                <a:cs typeface="Arial" charset="0"/>
              </a:rPr>
              <a:t> e tyre </a:t>
            </a:r>
            <a:r>
              <a:rPr lang="en-GB" dirty="0" err="1" smtClean="0">
                <a:latin typeface="Calibri" pitchFamily="34" charset="0"/>
                <a:cs typeface="Arial" charset="0"/>
              </a:rPr>
              <a:t>në</a:t>
            </a:r>
            <a:r>
              <a:rPr lang="en-GB" dirty="0" smtClean="0">
                <a:latin typeface="Calibri" pitchFamily="34" charset="0"/>
                <a:cs typeface="Arial" charset="0"/>
              </a:rPr>
              <a:t> </a:t>
            </a:r>
            <a:r>
              <a:rPr lang="en-GB" dirty="0" err="1" smtClean="0">
                <a:latin typeface="Calibri" pitchFamily="34" charset="0"/>
                <a:cs typeface="Arial" charset="0"/>
              </a:rPr>
              <a:t>domene</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caktuara</a:t>
            </a:r>
            <a:r>
              <a:rPr lang="en-GB" dirty="0" smtClean="0">
                <a:latin typeface="Calibri" pitchFamily="34" charset="0"/>
                <a:cs typeface="Arial" charset="0"/>
              </a:rPr>
              <a:t>, p.sh. </a:t>
            </a:r>
            <a:r>
              <a:rPr lang="en-GB" dirty="0" err="1" smtClean="0">
                <a:latin typeface="Calibri" pitchFamily="34" charset="0"/>
                <a:cs typeface="Arial" charset="0"/>
              </a:rPr>
              <a:t>servera</a:t>
            </a:r>
            <a:r>
              <a:rPr lang="en-GB" dirty="0" smtClean="0">
                <a:latin typeface="Calibri" pitchFamily="34" charset="0"/>
                <a:cs typeface="Arial" charset="0"/>
              </a:rPr>
              <a:t> </a:t>
            </a:r>
            <a:r>
              <a:rPr lang="en-GB" dirty="0" err="1" smtClean="0">
                <a:latin typeface="Calibri" pitchFamily="34" charset="0"/>
                <a:cs typeface="Arial" charset="0"/>
              </a:rPr>
              <a:t>ëeb</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Google </a:t>
            </a:r>
            <a:r>
              <a:rPr lang="en-GB" dirty="0" err="1" smtClean="0">
                <a:latin typeface="Calibri" pitchFamily="34" charset="0"/>
                <a:cs typeface="Arial" charset="0"/>
              </a:rPr>
              <a:t>shërbejnë</a:t>
            </a:r>
            <a:r>
              <a:rPr lang="en-GB" dirty="0" smtClean="0">
                <a:latin typeface="Calibri" pitchFamily="34" charset="0"/>
                <a:cs typeface="Arial" charset="0"/>
              </a:rPr>
              <a:t> </a:t>
            </a:r>
            <a:r>
              <a:rPr lang="en-GB" dirty="0" err="1" smtClean="0">
                <a:latin typeface="Calibri" pitchFamily="34" charset="0"/>
                <a:cs typeface="Arial" charset="0"/>
              </a:rPr>
              <a:t>përmbajtjen</a:t>
            </a:r>
            <a:r>
              <a:rPr lang="en-GB" dirty="0" smtClean="0">
                <a:latin typeface="Calibri" pitchFamily="34" charset="0"/>
                <a:cs typeface="Arial" charset="0"/>
              </a:rPr>
              <a:t> e </a:t>
            </a:r>
            <a:r>
              <a:rPr lang="en-GB" dirty="0" err="1" smtClean="0">
                <a:latin typeface="Calibri" pitchFamily="34" charset="0"/>
                <a:cs typeface="Arial" charset="0"/>
              </a:rPr>
              <a:t>faqes</a:t>
            </a:r>
            <a:r>
              <a:rPr lang="en-GB" dirty="0" smtClean="0">
                <a:latin typeface="Calibri" pitchFamily="34" charset="0"/>
                <a:cs typeface="Arial" charset="0"/>
              </a:rPr>
              <a:t> </a:t>
            </a:r>
            <a:r>
              <a:rPr lang="en-GB" dirty="0" err="1" smtClean="0">
                <a:latin typeface="Calibri" pitchFamily="34" charset="0"/>
                <a:cs typeface="Arial" charset="0"/>
              </a:rPr>
              <a:t>së</a:t>
            </a:r>
            <a:r>
              <a:rPr lang="en-GB" dirty="0" smtClean="0">
                <a:latin typeface="Calibri" pitchFamily="34" charset="0"/>
                <a:cs typeface="Arial" charset="0"/>
              </a:rPr>
              <a:t> </a:t>
            </a:r>
            <a:r>
              <a:rPr lang="en-GB" dirty="0" err="1" smtClean="0">
                <a:latin typeface="Calibri" pitchFamily="34" charset="0"/>
                <a:cs typeface="Arial" charset="0"/>
              </a:rPr>
              <a:t>internetit</a:t>
            </a:r>
            <a:r>
              <a:rPr lang="en-GB" dirty="0" smtClean="0">
                <a:latin typeface="Calibri" pitchFamily="34" charset="0"/>
                <a:cs typeface="Arial" charset="0"/>
              </a:rPr>
              <a:t> Google </a:t>
            </a:r>
            <a:r>
              <a:rPr lang="en-GB" dirty="0" err="1" smtClean="0">
                <a:latin typeface="Calibri" pitchFamily="34" charset="0"/>
                <a:cs typeface="Arial" charset="0"/>
              </a:rPr>
              <a:t>në</a:t>
            </a:r>
            <a:r>
              <a:rPr lang="en-GB" dirty="0" smtClean="0">
                <a:latin typeface="Calibri" pitchFamily="34" charset="0"/>
                <a:cs typeface="Arial" charset="0"/>
              </a:rPr>
              <a:t> </a:t>
            </a:r>
            <a:r>
              <a:rPr lang="en-GB" dirty="0" err="1" smtClean="0">
                <a:latin typeface="Calibri" pitchFamily="34" charset="0"/>
                <a:cs typeface="Arial" charset="0"/>
              </a:rPr>
              <a:t>domenin</a:t>
            </a:r>
            <a:r>
              <a:rPr lang="en-GB" dirty="0" smtClean="0">
                <a:latin typeface="Calibri" pitchFamily="34" charset="0"/>
                <a:cs typeface="Arial" charset="0"/>
              </a:rPr>
              <a:t> google.com.</a:t>
            </a:r>
          </a:p>
          <a:p>
            <a:pPr algn="just"/>
            <a:r>
              <a:rPr lang="en-GB" dirty="0" err="1" smtClean="0">
                <a:latin typeface="Calibri" pitchFamily="34" charset="0"/>
                <a:cs typeface="Arial" charset="0"/>
              </a:rPr>
              <a:t>Megjithatë</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kompjuter</a:t>
            </a:r>
            <a:r>
              <a:rPr lang="en-GB" dirty="0" smtClean="0">
                <a:latin typeface="Calibri" pitchFamily="34" charset="0"/>
                <a:cs typeface="Arial" charset="0"/>
              </a:rPr>
              <a:t> </a:t>
            </a:r>
            <a:r>
              <a:rPr lang="en-GB" dirty="0" err="1" smtClean="0">
                <a:latin typeface="Calibri" pitchFamily="34" charset="0"/>
                <a:cs typeface="Arial" charset="0"/>
              </a:rPr>
              <a:t>tjetër</a:t>
            </a:r>
            <a:r>
              <a:rPr lang="en-GB" dirty="0" smtClean="0">
                <a:latin typeface="Calibri" pitchFamily="34" charset="0"/>
                <a:cs typeface="Arial" charset="0"/>
              </a:rPr>
              <a:t> </a:t>
            </a:r>
            <a:r>
              <a:rPr lang="en-GB" dirty="0" err="1" smtClean="0">
                <a:latin typeface="Calibri" pitchFamily="34" charset="0"/>
                <a:cs typeface="Arial" charset="0"/>
              </a:rPr>
              <a:t>në</a:t>
            </a:r>
            <a:r>
              <a:rPr lang="en-GB" dirty="0" smtClean="0">
                <a:latin typeface="Calibri" pitchFamily="34" charset="0"/>
                <a:cs typeface="Arial" charset="0"/>
              </a:rPr>
              <a:t> Internet </a:t>
            </a:r>
            <a:r>
              <a:rPr lang="en-GB" dirty="0" err="1" smtClean="0">
                <a:latin typeface="Calibri" pitchFamily="34" charset="0"/>
                <a:cs typeface="Arial" charset="0"/>
              </a:rPr>
              <a:t>nuk</a:t>
            </a:r>
            <a:r>
              <a:rPr lang="en-GB" dirty="0" smtClean="0">
                <a:latin typeface="Calibri" pitchFamily="34" charset="0"/>
                <a:cs typeface="Arial" charset="0"/>
              </a:rPr>
              <a:t> </a:t>
            </a:r>
            <a:r>
              <a:rPr lang="en-GB" dirty="0" err="1" smtClean="0">
                <a:latin typeface="Calibri" pitchFamily="34" charset="0"/>
                <a:cs typeface="Arial" charset="0"/>
              </a:rPr>
              <a:t>mund</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kërkojë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dhëna</a:t>
            </a:r>
            <a:r>
              <a:rPr lang="en-GB" dirty="0" smtClean="0">
                <a:latin typeface="Calibri" pitchFamily="34" charset="0"/>
                <a:cs typeface="Arial" charset="0"/>
              </a:rPr>
              <a:t> </a:t>
            </a:r>
            <a:r>
              <a:rPr lang="en-GB" dirty="0" err="1" smtClean="0">
                <a:latin typeface="Calibri" pitchFamily="34" charset="0"/>
                <a:cs typeface="Arial" charset="0"/>
              </a:rPr>
              <a:t>nga</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domen</a:t>
            </a:r>
            <a:r>
              <a:rPr lang="en-GB" dirty="0" smtClean="0">
                <a:latin typeface="Calibri" pitchFamily="34" charset="0"/>
                <a:cs typeface="Arial" charset="0"/>
              </a:rPr>
              <a:t>. </a:t>
            </a:r>
            <a:r>
              <a:rPr lang="en-GB" dirty="0" err="1" smtClean="0">
                <a:latin typeface="Calibri" pitchFamily="34" charset="0"/>
                <a:cs typeface="Arial" charset="0"/>
              </a:rPr>
              <a:t>Mund</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kërkojë</a:t>
            </a:r>
            <a:r>
              <a:rPr lang="en-GB" dirty="0" smtClean="0">
                <a:latin typeface="Calibri" pitchFamily="34" charset="0"/>
                <a:cs typeface="Arial" charset="0"/>
              </a:rPr>
              <a:t> </a:t>
            </a:r>
            <a:r>
              <a:rPr lang="en-GB" dirty="0" err="1" smtClean="0">
                <a:latin typeface="Calibri" pitchFamily="34" charset="0"/>
                <a:cs typeface="Arial" charset="0"/>
              </a:rPr>
              <a:t>vetëm</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dhëna</a:t>
            </a:r>
            <a:r>
              <a:rPr lang="en-GB" dirty="0" smtClean="0">
                <a:latin typeface="Calibri" pitchFamily="34" charset="0"/>
                <a:cs typeface="Arial" charset="0"/>
              </a:rPr>
              <a:t> </a:t>
            </a:r>
            <a:r>
              <a:rPr lang="en-GB" dirty="0" err="1" smtClean="0">
                <a:latin typeface="Calibri" pitchFamily="34" charset="0"/>
                <a:cs typeface="Arial" charset="0"/>
              </a:rPr>
              <a:t>nga</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adresë</a:t>
            </a:r>
            <a:r>
              <a:rPr lang="en-GB" dirty="0" smtClean="0">
                <a:latin typeface="Calibri" pitchFamily="34" charset="0"/>
                <a:cs typeface="Arial" charset="0"/>
              </a:rPr>
              <a:t> IP.</a:t>
            </a:r>
          </a:p>
          <a:p>
            <a:pPr algn="just"/>
            <a:r>
              <a:rPr lang="en-GB" dirty="0" err="1" smtClean="0">
                <a:latin typeface="Calibri" pitchFamily="34" charset="0"/>
                <a:cs typeface="Arial" charset="0"/>
              </a:rPr>
              <a:t>Sistemi</a:t>
            </a:r>
            <a:r>
              <a:rPr lang="en-GB"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Emrit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Domenit</a:t>
            </a:r>
            <a:r>
              <a:rPr lang="en-GB" dirty="0" smtClean="0">
                <a:latin typeface="Calibri" pitchFamily="34" charset="0"/>
                <a:cs typeface="Arial" charset="0"/>
              </a:rPr>
              <a:t> (DNS) u </a:t>
            </a:r>
            <a:r>
              <a:rPr lang="en-GB" dirty="0" err="1" smtClean="0">
                <a:latin typeface="Calibri" pitchFamily="34" charset="0"/>
                <a:cs typeface="Arial" charset="0"/>
              </a:rPr>
              <a:t>shpik</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zgjidhur</a:t>
            </a:r>
            <a:r>
              <a:rPr lang="en-GB" dirty="0" smtClean="0">
                <a:latin typeface="Calibri" pitchFamily="34" charset="0"/>
                <a:cs typeface="Arial" charset="0"/>
              </a:rPr>
              <a:t> </a:t>
            </a:r>
            <a:r>
              <a:rPr lang="en-GB" dirty="0" err="1" smtClean="0">
                <a:latin typeface="Calibri" pitchFamily="34" charset="0"/>
                <a:cs typeface="Arial" charset="0"/>
              </a:rPr>
              <a:t>lehtë</a:t>
            </a:r>
            <a:r>
              <a:rPr lang="en-GB" dirty="0" smtClean="0">
                <a:latin typeface="Calibri" pitchFamily="34" charset="0"/>
                <a:cs typeface="Arial" charset="0"/>
              </a:rPr>
              <a:t> </a:t>
            </a:r>
            <a:r>
              <a:rPr lang="en-GB" dirty="0" err="1" smtClean="0">
                <a:latin typeface="Calibri" pitchFamily="34" charset="0"/>
                <a:cs typeface="Arial" charset="0"/>
              </a:rPr>
              <a:t>emrat</a:t>
            </a:r>
            <a:r>
              <a:rPr lang="en-GB" dirty="0" smtClean="0">
                <a:latin typeface="Calibri" pitchFamily="34" charset="0"/>
                <a:cs typeface="Arial" charset="0"/>
              </a:rPr>
              <a:t> e </a:t>
            </a:r>
            <a:r>
              <a:rPr lang="en-GB" dirty="0" err="1" smtClean="0">
                <a:latin typeface="Calibri" pitchFamily="34" charset="0"/>
                <a:cs typeface="Arial" charset="0"/>
              </a:rPr>
              <a:t>domeneve</a:t>
            </a:r>
            <a:r>
              <a:rPr lang="en-GB" dirty="0" smtClean="0">
                <a:latin typeface="Calibri" pitchFamily="34" charset="0"/>
                <a:cs typeface="Arial" charset="0"/>
              </a:rPr>
              <a:t> </a:t>
            </a:r>
            <a:r>
              <a:rPr lang="en-GB" dirty="0" err="1" smtClean="0">
                <a:latin typeface="Calibri" pitchFamily="34" charset="0"/>
                <a:cs typeface="Arial" charset="0"/>
              </a:rPr>
              <a:t>në</a:t>
            </a:r>
            <a:r>
              <a:rPr lang="en-GB" dirty="0" smtClean="0">
                <a:latin typeface="Calibri" pitchFamily="34" charset="0"/>
                <a:cs typeface="Arial" charset="0"/>
              </a:rPr>
              <a:t> </a:t>
            </a:r>
            <a:r>
              <a:rPr lang="en-GB" dirty="0" err="1" smtClean="0">
                <a:latin typeface="Calibri" pitchFamily="34" charset="0"/>
                <a:cs typeface="Arial" charset="0"/>
              </a:rPr>
              <a:t>adresat</a:t>
            </a:r>
            <a:r>
              <a:rPr lang="en-GB" dirty="0" smtClean="0">
                <a:latin typeface="Calibri" pitchFamily="34" charset="0"/>
                <a:cs typeface="Arial" charset="0"/>
              </a:rPr>
              <a:t> IP</a:t>
            </a:r>
            <a:r>
              <a:rPr lang="de-DE" dirty="0" smtClean="0"/>
              <a:t>.</a:t>
            </a:r>
            <a:endParaRPr lang="de-DE"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de-DE" baseline="0" dirty="0" smtClean="0"/>
          </a:p>
          <a:p>
            <a:pPr marL="0" marR="0" indent="0" algn="just" defTabSz="457200" rtl="0" eaLnBrk="1" fontAlgn="auto" latinLnBrk="0" hangingPunct="1">
              <a:lnSpc>
                <a:spcPct val="100000"/>
              </a:lnSpc>
              <a:spcBef>
                <a:spcPts val="0"/>
              </a:spcBef>
              <a:spcAft>
                <a:spcPts val="0"/>
              </a:spcAft>
              <a:buClrTx/>
              <a:buSzTx/>
              <a:buFontTx/>
              <a:buNone/>
              <a:tabLst/>
              <a:defRPr/>
            </a:pPr>
            <a:r>
              <a:rPr lang="de-DE" baseline="0" dirty="0" smtClean="0"/>
              <a:t>Sistemi i Emrave të Domeneve (DNS) është një sistem shpërndarës hierarkik i emërtimit për kompjuterë, shërbime ose ndonjë burim të lidhur me Internetin ose një rrjet privat. Bashkëpunon me informacione të ndryshme me emrat e domenëve të caktuar për secilën prej enteve pjesëmarrëse. Një Shërbim për Emrin e Domenit zgjidh pyetjet për emrat e domeneve (të cilat janë më të lehta për t'u kuptuar dhe shfrytëzuar kur hyjnë në Internet) në adresa IP me qëllim gjetjen e shërbimeve kompjuterike dhe pajisjeve në mbarë botën. Një analogji e përdorur shpesh për të shpjeguar Sistemin e Emrave të Domeneve është se ai shërben si libër telefoni për Internet duke përkthyer emrat e kompjuterave të kuptueshëm për njerëzit në adresa IP. Për shembull, emri i domain-it ëëë.example.com përkthehet në adresat 192.0.43.10 (IPv4) dhe 2620: 0: 2d0: 200 :: 10 (IPv6).</a:t>
            </a:r>
            <a:endParaRPr lang="en-US" baseline="0" dirty="0" smtClean="0"/>
          </a:p>
        </p:txBody>
      </p:sp>
    </p:spTree>
    <p:extLst>
      <p:ext uri="{BB962C8B-B14F-4D97-AF65-F5344CB8AC3E}">
        <p14:creationId xmlns:p14="http://schemas.microsoft.com/office/powerpoint/2010/main" val="35829171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52</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r>
              <a:rPr lang="en-GB" dirty="0" err="1" smtClean="0">
                <a:latin typeface="Calibri" pitchFamily="34" charset="0"/>
                <a:cs typeface="Arial" charset="0"/>
              </a:rPr>
              <a:t>Në</a:t>
            </a:r>
            <a:r>
              <a:rPr lang="en-GB" dirty="0" smtClean="0">
                <a:latin typeface="Calibri" pitchFamily="34" charset="0"/>
                <a:cs typeface="Arial" charset="0"/>
              </a:rPr>
              <a:t> </a:t>
            </a:r>
            <a:r>
              <a:rPr lang="en-GB" dirty="0" err="1" smtClean="0">
                <a:latin typeface="Calibri" pitchFamily="34" charset="0"/>
                <a:cs typeface="Arial" charset="0"/>
              </a:rPr>
              <a:t>mënyrë</a:t>
            </a:r>
            <a:r>
              <a:rPr lang="en-GB" dirty="0" smtClean="0">
                <a:latin typeface="Calibri" pitchFamily="34" charset="0"/>
                <a:cs typeface="Arial" charset="0"/>
              </a:rPr>
              <a:t> </a:t>
            </a:r>
            <a:r>
              <a:rPr lang="en-GB" dirty="0" err="1" smtClean="0">
                <a:latin typeface="Calibri" pitchFamily="34" charset="0"/>
                <a:cs typeface="Arial" charset="0"/>
              </a:rPr>
              <a:t>që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identifikojë</a:t>
            </a:r>
            <a:r>
              <a:rPr lang="en-GB" dirty="0" smtClean="0">
                <a:latin typeface="Calibri" pitchFamily="34" charset="0"/>
                <a:cs typeface="Arial" charset="0"/>
              </a:rPr>
              <a:t> </a:t>
            </a:r>
            <a:r>
              <a:rPr lang="en-GB" dirty="0" err="1" smtClean="0">
                <a:latin typeface="Calibri" pitchFamily="34" charset="0"/>
                <a:cs typeface="Arial" charset="0"/>
              </a:rPr>
              <a:t>pronarin</a:t>
            </a:r>
            <a:r>
              <a:rPr lang="en-GB" dirty="0" smtClean="0">
                <a:latin typeface="Calibri" pitchFamily="34" charset="0"/>
                <a:cs typeface="Arial" charset="0"/>
              </a:rPr>
              <a:t> e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emri</a:t>
            </a:r>
            <a:r>
              <a:rPr lang="en-GB" dirty="0" smtClean="0">
                <a:latin typeface="Calibri" pitchFamily="34" charset="0"/>
                <a:cs typeface="Arial" charset="0"/>
              </a:rPr>
              <a:t> domain </a:t>
            </a:r>
            <a:r>
              <a:rPr lang="en-GB" dirty="0" err="1" smtClean="0">
                <a:latin typeface="Calibri" pitchFamily="34" charset="0"/>
                <a:cs typeface="Arial" charset="0"/>
              </a:rPr>
              <a:t>ose</a:t>
            </a:r>
            <a:r>
              <a:rPr lang="en-GB" dirty="0" smtClean="0">
                <a:latin typeface="Calibri" pitchFamily="34" charset="0"/>
                <a:cs typeface="Arial" charset="0"/>
              </a:rPr>
              <a:t> ISP-</a:t>
            </a:r>
            <a:r>
              <a:rPr lang="en-GB" dirty="0" err="1" smtClean="0">
                <a:latin typeface="Calibri" pitchFamily="34" charset="0"/>
                <a:cs typeface="Arial" charset="0"/>
              </a:rPr>
              <a:t>në</a:t>
            </a:r>
            <a:r>
              <a:rPr lang="en-GB" dirty="0" smtClean="0">
                <a:latin typeface="Calibri" pitchFamily="34" charset="0"/>
                <a:cs typeface="Arial" charset="0"/>
              </a:rPr>
              <a:t> e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adrese</a:t>
            </a:r>
            <a:r>
              <a:rPr lang="en-GB" dirty="0" smtClean="0">
                <a:latin typeface="Calibri" pitchFamily="34" charset="0"/>
                <a:cs typeface="Arial" charset="0"/>
              </a:rPr>
              <a:t> IP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caktuar</a:t>
            </a:r>
            <a:r>
              <a:rPr lang="en-GB" dirty="0" smtClean="0">
                <a:latin typeface="Calibri" pitchFamily="34" charset="0"/>
                <a:cs typeface="Arial" charset="0"/>
              </a:rPr>
              <a:t>, </a:t>
            </a:r>
            <a:r>
              <a:rPr lang="en-GB" dirty="0" err="1" smtClean="0">
                <a:latin typeface="Calibri" pitchFamily="34" charset="0"/>
                <a:cs typeface="Arial" charset="0"/>
              </a:rPr>
              <a:t>mund</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përdoret</a:t>
            </a:r>
            <a:r>
              <a:rPr lang="en-GB" dirty="0" smtClean="0">
                <a:latin typeface="Calibri" pitchFamily="34" charset="0"/>
                <a:cs typeface="Arial" charset="0"/>
              </a:rPr>
              <a:t> </a:t>
            </a:r>
            <a:r>
              <a:rPr lang="en-GB" dirty="0" err="1" smtClean="0">
                <a:latin typeface="Calibri" pitchFamily="34" charset="0"/>
                <a:cs typeface="Arial" charset="0"/>
              </a:rPr>
              <a:t>shërbimi</a:t>
            </a:r>
            <a:r>
              <a:rPr lang="en-GB" dirty="0" smtClean="0">
                <a:latin typeface="Calibri" pitchFamily="34" charset="0"/>
                <a:cs typeface="Arial" charset="0"/>
              </a:rPr>
              <a:t> </a:t>
            </a:r>
            <a:r>
              <a:rPr lang="en-GB" dirty="0" err="1" smtClean="0">
                <a:latin typeface="Calibri" pitchFamily="34" charset="0"/>
                <a:cs typeface="Arial" charset="0"/>
              </a:rPr>
              <a:t>ëhois</a:t>
            </a:r>
            <a:endParaRPr lang="en-GB" dirty="0" smtClean="0">
              <a:latin typeface="Calibri" pitchFamily="34" charset="0"/>
              <a:cs typeface="Arial" charset="0"/>
            </a:endParaRPr>
          </a:p>
          <a:p>
            <a:r>
              <a:rPr lang="en-GB" dirty="0" err="1" smtClean="0">
                <a:latin typeface="Calibri" pitchFamily="34" charset="0"/>
                <a:cs typeface="Arial" charset="0"/>
              </a:rPr>
              <a:t>Informacioni</a:t>
            </a:r>
            <a:r>
              <a:rPr lang="en-GB"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ëhois</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domenet</a:t>
            </a:r>
            <a:r>
              <a:rPr lang="en-GB" dirty="0" smtClean="0">
                <a:latin typeface="Calibri" pitchFamily="34" charset="0"/>
                <a:cs typeface="Arial" charset="0"/>
              </a:rPr>
              <a:t> </a:t>
            </a:r>
            <a:r>
              <a:rPr lang="en-GB" dirty="0" err="1" smtClean="0">
                <a:latin typeface="Calibri" pitchFamily="34" charset="0"/>
                <a:cs typeface="Arial" charset="0"/>
              </a:rPr>
              <a:t>përfshin</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dhëna</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regjistruesin</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regjistruarin</a:t>
            </a:r>
            <a:r>
              <a:rPr lang="en-GB" dirty="0" smtClean="0">
                <a:latin typeface="Calibri" pitchFamily="34" charset="0"/>
                <a:cs typeface="Arial" charset="0"/>
              </a:rPr>
              <a:t>, </a:t>
            </a:r>
            <a:r>
              <a:rPr lang="en-GB" dirty="0" err="1" smtClean="0">
                <a:latin typeface="Calibri" pitchFamily="34" charset="0"/>
                <a:cs typeface="Arial" charset="0"/>
              </a:rPr>
              <a:t>datat</a:t>
            </a:r>
            <a:r>
              <a:rPr lang="en-GB" dirty="0" smtClean="0">
                <a:latin typeface="Calibri" pitchFamily="34" charset="0"/>
                <a:cs typeface="Arial" charset="0"/>
              </a:rPr>
              <a:t> e </a:t>
            </a:r>
            <a:r>
              <a:rPr lang="en-GB" dirty="0" err="1" smtClean="0">
                <a:latin typeface="Calibri" pitchFamily="34" charset="0"/>
                <a:cs typeface="Arial" charset="0"/>
              </a:rPr>
              <a:t>regjistrimit</a:t>
            </a:r>
            <a:r>
              <a:rPr lang="en-GB" dirty="0" smtClean="0">
                <a:latin typeface="Calibri" pitchFamily="34" charset="0"/>
                <a:cs typeface="Arial" charset="0"/>
              </a:rPr>
              <a:t>, </a:t>
            </a:r>
            <a:r>
              <a:rPr lang="en-GB" dirty="0" err="1" smtClean="0">
                <a:latin typeface="Calibri" pitchFamily="34" charset="0"/>
                <a:cs typeface="Arial" charset="0"/>
              </a:rPr>
              <a:t>si</a:t>
            </a:r>
            <a:r>
              <a:rPr lang="en-GB" dirty="0" smtClean="0">
                <a:latin typeface="Calibri" pitchFamily="34" charset="0"/>
                <a:cs typeface="Arial" charset="0"/>
              </a:rPr>
              <a:t> </a:t>
            </a:r>
            <a:r>
              <a:rPr lang="en-GB" dirty="0" err="1" smtClean="0">
                <a:latin typeface="Calibri" pitchFamily="34" charset="0"/>
                <a:cs typeface="Arial" charset="0"/>
              </a:rPr>
              <a:t>dhe</a:t>
            </a:r>
            <a:r>
              <a:rPr lang="en-GB" dirty="0" smtClean="0">
                <a:latin typeface="Calibri" pitchFamily="34" charset="0"/>
                <a:cs typeface="Arial" charset="0"/>
              </a:rPr>
              <a:t> </a:t>
            </a:r>
            <a:r>
              <a:rPr lang="en-GB" dirty="0" err="1" smtClean="0">
                <a:latin typeface="Calibri" pitchFamily="34" charset="0"/>
                <a:cs typeface="Arial" charset="0"/>
              </a:rPr>
              <a:t>detajet</a:t>
            </a:r>
            <a:r>
              <a:rPr lang="en-GB" dirty="0" smtClean="0">
                <a:latin typeface="Calibri" pitchFamily="34" charset="0"/>
                <a:cs typeface="Arial" charset="0"/>
              </a:rPr>
              <a:t> administrative </a:t>
            </a:r>
            <a:r>
              <a:rPr lang="en-GB" dirty="0" err="1" smtClean="0">
                <a:latin typeface="Calibri" pitchFamily="34" charset="0"/>
                <a:cs typeface="Arial" charset="0"/>
              </a:rPr>
              <a:t>dhe</a:t>
            </a:r>
            <a:r>
              <a:rPr lang="en-GB" dirty="0" smtClean="0">
                <a:latin typeface="Calibri" pitchFamily="34" charset="0"/>
                <a:cs typeface="Arial" charset="0"/>
              </a:rPr>
              <a:t> </a:t>
            </a:r>
            <a:r>
              <a:rPr lang="en-GB" dirty="0" err="1" smtClean="0">
                <a:latin typeface="Calibri" pitchFamily="34" charset="0"/>
                <a:cs typeface="Arial" charset="0"/>
              </a:rPr>
              <a:t>teknike</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kontaktit</a:t>
            </a:r>
            <a:r>
              <a:rPr lang="en-GB" dirty="0" smtClean="0">
                <a:latin typeface="Calibri" pitchFamily="34" charset="0"/>
                <a:cs typeface="Arial" charset="0"/>
              </a:rPr>
              <a:t>.</a:t>
            </a:r>
            <a:r>
              <a:rPr lang="en-GB" baseline="0" dirty="0" smtClean="0">
                <a:latin typeface="Calibri" pitchFamily="34" charset="0"/>
                <a:cs typeface="Arial" charset="0"/>
              </a:rPr>
              <a:t> </a:t>
            </a:r>
          </a:p>
          <a:p>
            <a:r>
              <a:rPr lang="en-GB" baseline="0" dirty="0" err="1" smtClean="0">
                <a:latin typeface="Calibri" pitchFamily="34" charset="0"/>
                <a:cs typeface="Arial" charset="0"/>
              </a:rPr>
              <a:t>Megjithatë</a:t>
            </a:r>
            <a:r>
              <a:rPr lang="en-GB" baseline="0" dirty="0" smtClean="0">
                <a:latin typeface="Calibri" pitchFamily="34" charset="0"/>
                <a:cs typeface="Arial" charset="0"/>
              </a:rPr>
              <a:t>, </a:t>
            </a:r>
            <a:r>
              <a:rPr lang="en-GB" baseline="0" dirty="0" err="1" smtClean="0">
                <a:latin typeface="Calibri" pitchFamily="34" charset="0"/>
                <a:cs typeface="Arial" charset="0"/>
              </a:rPr>
              <a:t>këto</a:t>
            </a:r>
            <a:r>
              <a:rPr lang="en-GB" baseline="0" dirty="0" smtClean="0">
                <a:latin typeface="Calibri" pitchFamily="34" charset="0"/>
                <a:cs typeface="Arial" charset="0"/>
              </a:rPr>
              <a:t> </a:t>
            </a:r>
            <a:r>
              <a:rPr lang="en-GB" baseline="0" dirty="0" err="1" smtClean="0">
                <a:latin typeface="Calibri" pitchFamily="34" charset="0"/>
                <a:cs typeface="Arial" charset="0"/>
              </a:rPr>
              <a:t>të</a:t>
            </a:r>
            <a:r>
              <a:rPr lang="en-GB" baseline="0" dirty="0" smtClean="0">
                <a:latin typeface="Calibri" pitchFamily="34" charset="0"/>
                <a:cs typeface="Arial" charset="0"/>
              </a:rPr>
              <a:t> </a:t>
            </a:r>
            <a:r>
              <a:rPr lang="en-GB" baseline="0" dirty="0" err="1" smtClean="0">
                <a:latin typeface="Calibri" pitchFamily="34" charset="0"/>
                <a:cs typeface="Arial" charset="0"/>
              </a:rPr>
              <a:t>dhëna</a:t>
            </a:r>
            <a:r>
              <a:rPr lang="en-GB" baseline="0" dirty="0" smtClean="0">
                <a:latin typeface="Calibri" pitchFamily="34" charset="0"/>
                <a:cs typeface="Arial" charset="0"/>
              </a:rPr>
              <a:t> </a:t>
            </a:r>
            <a:r>
              <a:rPr lang="en-GB" baseline="0" dirty="0" err="1" smtClean="0">
                <a:latin typeface="Calibri" pitchFamily="34" charset="0"/>
                <a:cs typeface="Arial" charset="0"/>
              </a:rPr>
              <a:t>mund</a:t>
            </a:r>
            <a:r>
              <a:rPr lang="en-GB" baseline="0" dirty="0" smtClean="0">
                <a:latin typeface="Calibri" pitchFamily="34" charset="0"/>
                <a:cs typeface="Arial" charset="0"/>
              </a:rPr>
              <a:t> </a:t>
            </a:r>
            <a:r>
              <a:rPr lang="en-GB" baseline="0" dirty="0" err="1" smtClean="0">
                <a:latin typeface="Calibri" pitchFamily="34" charset="0"/>
                <a:cs typeface="Arial" charset="0"/>
              </a:rPr>
              <a:t>të</a:t>
            </a:r>
            <a:r>
              <a:rPr lang="en-GB" baseline="0" dirty="0" smtClean="0">
                <a:latin typeface="Calibri" pitchFamily="34" charset="0"/>
                <a:cs typeface="Arial" charset="0"/>
              </a:rPr>
              <a:t> </a:t>
            </a:r>
            <a:r>
              <a:rPr lang="en-GB" baseline="0" dirty="0" err="1" smtClean="0">
                <a:latin typeface="Calibri" pitchFamily="34" charset="0"/>
                <a:cs typeface="Arial" charset="0"/>
              </a:rPr>
              <a:t>anonimizohen</a:t>
            </a:r>
            <a:r>
              <a:rPr lang="en-GB" baseline="0" dirty="0" smtClean="0">
                <a:latin typeface="Calibri" pitchFamily="34" charset="0"/>
                <a:cs typeface="Arial" charset="0"/>
              </a:rPr>
              <a:t> duke </a:t>
            </a:r>
            <a:r>
              <a:rPr lang="en-GB" baseline="0" dirty="0" err="1" smtClean="0">
                <a:latin typeface="Calibri" pitchFamily="34" charset="0"/>
                <a:cs typeface="Arial" charset="0"/>
              </a:rPr>
              <a:t>përdorur</a:t>
            </a:r>
            <a:r>
              <a:rPr lang="en-GB" baseline="0" dirty="0" smtClean="0">
                <a:latin typeface="Calibri" pitchFamily="34" charset="0"/>
                <a:cs typeface="Arial" charset="0"/>
              </a:rPr>
              <a:t> </a:t>
            </a:r>
            <a:r>
              <a:rPr lang="en-GB" baseline="0" dirty="0" err="1" smtClean="0">
                <a:latin typeface="Calibri" pitchFamily="34" charset="0"/>
                <a:cs typeface="Arial" charset="0"/>
              </a:rPr>
              <a:t>shërbimet</a:t>
            </a:r>
            <a:r>
              <a:rPr lang="en-GB" baseline="0" dirty="0" smtClean="0">
                <a:latin typeface="Calibri" pitchFamily="34" charset="0"/>
                <a:cs typeface="Arial" charset="0"/>
              </a:rPr>
              <a:t> e </a:t>
            </a:r>
            <a:r>
              <a:rPr lang="en-GB" baseline="0" dirty="0" err="1" smtClean="0">
                <a:latin typeface="Calibri" pitchFamily="34" charset="0"/>
                <a:cs typeface="Arial" charset="0"/>
              </a:rPr>
              <a:t>regjistrimit</a:t>
            </a:r>
            <a:r>
              <a:rPr lang="en-GB" baseline="0" dirty="0" smtClean="0">
                <a:latin typeface="Calibri" pitchFamily="34" charset="0"/>
                <a:cs typeface="Arial" charset="0"/>
              </a:rPr>
              <a:t> </a:t>
            </a:r>
            <a:r>
              <a:rPr lang="en-GB" baseline="0" dirty="0" err="1" smtClean="0">
                <a:latin typeface="Calibri" pitchFamily="34" charset="0"/>
                <a:cs typeface="Arial" charset="0"/>
              </a:rPr>
              <a:t>të</a:t>
            </a:r>
            <a:r>
              <a:rPr lang="en-GB" baseline="0" dirty="0" smtClean="0">
                <a:latin typeface="Calibri" pitchFamily="34" charset="0"/>
                <a:cs typeface="Arial" charset="0"/>
              </a:rPr>
              <a:t> </a:t>
            </a:r>
            <a:r>
              <a:rPr lang="en-GB" baseline="0" dirty="0" err="1" smtClean="0">
                <a:latin typeface="Calibri" pitchFamily="34" charset="0"/>
                <a:cs typeface="Arial" charset="0"/>
              </a:rPr>
              <a:t>anonimizimit</a:t>
            </a:r>
            <a:r>
              <a:rPr lang="en-GB" baseline="0" dirty="0" smtClean="0">
                <a:latin typeface="Calibri" pitchFamily="34" charset="0"/>
                <a:cs typeface="Arial" charset="0"/>
              </a:rPr>
              <a:t>, p.sh. </a:t>
            </a:r>
            <a:r>
              <a:rPr lang="en-GB" baseline="0" dirty="0">
                <a:latin typeface="Calibri" pitchFamily="34" charset="0"/>
                <a:cs typeface="Arial" charset="0"/>
              </a:rPr>
              <a:t>https://ititch.com</a:t>
            </a:r>
            <a:endParaRPr lang="en-GB" dirty="0">
              <a:latin typeface="Calibri" pitchFamily="34" charset="0"/>
              <a:cs typeface="Arial" charset="0"/>
            </a:endParaRPr>
          </a:p>
          <a:p>
            <a:r>
              <a:rPr lang="en-GB" dirty="0" err="1" smtClean="0">
                <a:latin typeface="Calibri" pitchFamily="34" charset="0"/>
                <a:cs typeface="Arial" charset="0"/>
              </a:rPr>
              <a:t>informacionet</a:t>
            </a:r>
            <a:r>
              <a:rPr lang="en-GB" dirty="0" smtClean="0">
                <a:latin typeface="Calibri" pitchFamily="34" charset="0"/>
                <a:cs typeface="Arial" charset="0"/>
              </a:rPr>
              <a:t> e </a:t>
            </a:r>
            <a:r>
              <a:rPr lang="en-GB" dirty="0" err="1" smtClean="0">
                <a:latin typeface="Calibri" pitchFamily="34" charset="0"/>
                <a:cs typeface="Arial" charset="0"/>
              </a:rPr>
              <a:t>ëhois</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adresat</a:t>
            </a:r>
            <a:r>
              <a:rPr lang="en-GB" dirty="0" smtClean="0">
                <a:latin typeface="Calibri" pitchFamily="34" charset="0"/>
                <a:cs typeface="Arial" charset="0"/>
              </a:rPr>
              <a:t> IP </a:t>
            </a:r>
            <a:r>
              <a:rPr lang="en-GB" dirty="0" err="1" smtClean="0">
                <a:latin typeface="Calibri" pitchFamily="34" charset="0"/>
                <a:cs typeface="Arial" charset="0"/>
              </a:rPr>
              <a:t>përfshijnë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dhëna</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kompaninë</a:t>
            </a:r>
            <a:r>
              <a:rPr lang="en-GB" dirty="0" smtClean="0">
                <a:latin typeface="Calibri" pitchFamily="34" charset="0"/>
                <a:cs typeface="Arial" charset="0"/>
              </a:rPr>
              <a:t> / </a:t>
            </a:r>
            <a:r>
              <a:rPr lang="en-GB" dirty="0" err="1" smtClean="0">
                <a:latin typeface="Calibri" pitchFamily="34" charset="0"/>
                <a:cs typeface="Arial" charset="0"/>
              </a:rPr>
              <a:t>kompaninë</a:t>
            </a:r>
            <a:r>
              <a:rPr lang="en-GB" dirty="0" smtClean="0">
                <a:latin typeface="Calibri" pitchFamily="34" charset="0"/>
                <a:cs typeface="Arial" charset="0"/>
              </a:rPr>
              <a:t> e </a:t>
            </a:r>
            <a:r>
              <a:rPr lang="en-GB" dirty="0" err="1" smtClean="0">
                <a:latin typeface="Calibri" pitchFamily="34" charset="0"/>
                <a:cs typeface="Arial" charset="0"/>
              </a:rPr>
              <a:t>menaxhimit</a:t>
            </a:r>
            <a:r>
              <a:rPr lang="en-GB" dirty="0" smtClean="0">
                <a:latin typeface="Calibri" pitchFamily="34" charset="0"/>
                <a:cs typeface="Arial" charset="0"/>
              </a:rPr>
              <a:t> </a:t>
            </a:r>
            <a:r>
              <a:rPr lang="en-GB" dirty="0" err="1" smtClean="0">
                <a:latin typeface="Calibri" pitchFamily="34" charset="0"/>
                <a:cs typeface="Arial" charset="0"/>
              </a:rPr>
              <a:t>dhe</a:t>
            </a:r>
            <a:r>
              <a:rPr lang="en-GB" dirty="0" smtClean="0">
                <a:latin typeface="Calibri" pitchFamily="34" charset="0"/>
                <a:cs typeface="Arial" charset="0"/>
              </a:rPr>
              <a:t> </a:t>
            </a:r>
            <a:r>
              <a:rPr lang="en-GB" dirty="0" err="1" smtClean="0">
                <a:latin typeface="Calibri" pitchFamily="34" charset="0"/>
                <a:cs typeface="Arial" charset="0"/>
              </a:rPr>
              <a:t>detajet</a:t>
            </a:r>
            <a:r>
              <a:rPr lang="en-GB" dirty="0" smtClean="0">
                <a:latin typeface="Calibri" pitchFamily="34" charset="0"/>
                <a:cs typeface="Arial" charset="0"/>
              </a:rPr>
              <a:t> administrative </a:t>
            </a:r>
            <a:r>
              <a:rPr lang="en-GB" dirty="0" err="1" smtClean="0">
                <a:latin typeface="Calibri" pitchFamily="34" charset="0"/>
                <a:cs typeface="Arial" charset="0"/>
              </a:rPr>
              <a:t>dhe</a:t>
            </a:r>
            <a:r>
              <a:rPr lang="en-GB" dirty="0" smtClean="0">
                <a:latin typeface="Calibri" pitchFamily="34" charset="0"/>
                <a:cs typeface="Arial" charset="0"/>
              </a:rPr>
              <a:t> </a:t>
            </a:r>
            <a:r>
              <a:rPr lang="en-GB" dirty="0" err="1" smtClean="0">
                <a:latin typeface="Calibri" pitchFamily="34" charset="0"/>
                <a:cs typeface="Arial" charset="0"/>
              </a:rPr>
              <a:t>teknike</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kontaktit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tyre. </a:t>
            </a:r>
          </a:p>
          <a:p>
            <a:endParaRPr lang="en-GB" dirty="0" smtClean="0">
              <a:latin typeface="Calibri" pitchFamily="34" charset="0"/>
              <a:cs typeface="Arial" charset="0"/>
            </a:endParaRPr>
          </a:p>
          <a:p>
            <a:r>
              <a:rPr lang="en-GB" dirty="0" smtClean="0">
                <a:latin typeface="Calibri" pitchFamily="34" charset="0"/>
                <a:cs typeface="Arial" charset="0"/>
              </a:rPr>
              <a:t>NB: </a:t>
            </a:r>
            <a:r>
              <a:rPr lang="en-GB" dirty="0" err="1" smtClean="0">
                <a:latin typeface="Calibri" pitchFamily="34" charset="0"/>
                <a:cs typeface="Arial" charset="0"/>
              </a:rPr>
              <a:t>Rregulloret</a:t>
            </a:r>
            <a:r>
              <a:rPr lang="en-GB" dirty="0" smtClean="0">
                <a:latin typeface="Calibri" pitchFamily="34" charset="0"/>
                <a:cs typeface="Arial" charset="0"/>
              </a:rPr>
              <a:t> e </a:t>
            </a:r>
            <a:r>
              <a:rPr lang="en-GB" dirty="0" err="1" smtClean="0">
                <a:latin typeface="Calibri" pitchFamily="34" charset="0"/>
                <a:cs typeface="Arial" charset="0"/>
              </a:rPr>
              <a:t>ardhshme</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privatësisë</a:t>
            </a:r>
            <a:r>
              <a:rPr lang="en-GB" dirty="0" smtClean="0">
                <a:latin typeface="Calibri" pitchFamily="34" charset="0"/>
                <a:cs typeface="Arial" charset="0"/>
              </a:rPr>
              <a:t> do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kufizojnë</a:t>
            </a:r>
            <a:r>
              <a:rPr lang="en-GB" dirty="0" smtClean="0">
                <a:latin typeface="Calibri" pitchFamily="34" charset="0"/>
                <a:cs typeface="Arial" charset="0"/>
              </a:rPr>
              <a:t> </a:t>
            </a:r>
            <a:r>
              <a:rPr lang="en-GB" dirty="0" err="1" smtClean="0">
                <a:latin typeface="Calibri" pitchFamily="34" charset="0"/>
                <a:cs typeface="Arial" charset="0"/>
              </a:rPr>
              <a:t>informacionin</a:t>
            </a:r>
            <a:r>
              <a:rPr lang="en-GB" dirty="0" smtClean="0">
                <a:latin typeface="Calibri" pitchFamily="34" charset="0"/>
                <a:cs typeface="Arial" charset="0"/>
              </a:rPr>
              <a:t> </a:t>
            </a:r>
            <a:r>
              <a:rPr lang="en-GB" dirty="0" err="1" smtClean="0">
                <a:latin typeface="Calibri" pitchFamily="34" charset="0"/>
                <a:cs typeface="Arial" charset="0"/>
              </a:rPr>
              <a:t>që</a:t>
            </a:r>
            <a:r>
              <a:rPr lang="en-GB" dirty="0" smtClean="0">
                <a:latin typeface="Calibri" pitchFamily="34" charset="0"/>
                <a:cs typeface="Arial" charset="0"/>
              </a:rPr>
              <a:t> do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jetë</a:t>
            </a:r>
            <a:r>
              <a:rPr lang="en-GB" dirty="0" smtClean="0">
                <a:latin typeface="Calibri" pitchFamily="34" charset="0"/>
                <a:cs typeface="Arial" charset="0"/>
              </a:rPr>
              <a:t> e </a:t>
            </a:r>
            <a:r>
              <a:rPr lang="en-GB" dirty="0" err="1" smtClean="0">
                <a:latin typeface="Calibri" pitchFamily="34" charset="0"/>
                <a:cs typeface="Arial" charset="0"/>
              </a:rPr>
              <a:t>mundur</a:t>
            </a:r>
            <a:r>
              <a:rPr lang="en-GB" dirty="0" smtClean="0">
                <a:latin typeface="Calibri" pitchFamily="34" charset="0"/>
                <a:cs typeface="Arial" charset="0"/>
              </a:rPr>
              <a:t> </a:t>
            </a:r>
            <a:r>
              <a:rPr lang="en-GB" dirty="0" err="1" smtClean="0">
                <a:latin typeface="Calibri" pitchFamily="34" charset="0"/>
                <a:cs typeface="Arial" charset="0"/>
              </a:rPr>
              <a:t>për</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marrë</a:t>
            </a:r>
            <a:r>
              <a:rPr lang="en-GB" dirty="0" smtClean="0">
                <a:latin typeface="Calibri" pitchFamily="34" charset="0"/>
                <a:cs typeface="Arial" charset="0"/>
              </a:rPr>
              <a:t> </a:t>
            </a:r>
            <a:r>
              <a:rPr lang="en-GB" dirty="0" err="1" smtClean="0">
                <a:latin typeface="Calibri" pitchFamily="34" charset="0"/>
                <a:cs typeface="Arial" charset="0"/>
              </a:rPr>
              <a:t>publikisht</a:t>
            </a:r>
            <a:r>
              <a:rPr lang="en-GB" dirty="0" smtClean="0">
                <a:latin typeface="Calibri" pitchFamily="34" charset="0"/>
                <a:cs typeface="Arial" charset="0"/>
              </a:rPr>
              <a:t> </a:t>
            </a:r>
            <a:r>
              <a:rPr lang="en-GB" dirty="0" err="1" smtClean="0">
                <a:latin typeface="Calibri" pitchFamily="34" charset="0"/>
                <a:cs typeface="Arial" charset="0"/>
              </a:rPr>
              <a:t>nga</a:t>
            </a:r>
            <a:r>
              <a:rPr lang="en-GB" dirty="0" smtClean="0">
                <a:latin typeface="Calibri" pitchFamily="34" charset="0"/>
                <a:cs typeface="Arial" charset="0"/>
              </a:rPr>
              <a:t> </a:t>
            </a:r>
            <a:r>
              <a:rPr lang="en-GB" dirty="0" err="1" smtClean="0">
                <a:latin typeface="Calibri" pitchFamily="34" charset="0"/>
                <a:cs typeface="Arial" charset="0"/>
              </a:rPr>
              <a:t>ëhois</a:t>
            </a:r>
            <a:r>
              <a:rPr lang="en-GB" dirty="0" smtClean="0">
                <a:latin typeface="Calibri" pitchFamily="34" charset="0"/>
                <a:cs typeface="Arial" charset="0"/>
              </a:rPr>
              <a:t> </a:t>
            </a:r>
            <a:r>
              <a:rPr lang="en-GB" dirty="0" err="1" smtClean="0">
                <a:latin typeface="Calibri" pitchFamily="34" charset="0"/>
                <a:cs typeface="Arial" charset="0"/>
              </a:rPr>
              <a:t>dhe</a:t>
            </a:r>
            <a:r>
              <a:rPr lang="en-GB" dirty="0" smtClean="0">
                <a:latin typeface="Calibri" pitchFamily="34" charset="0"/>
                <a:cs typeface="Arial" charset="0"/>
              </a:rPr>
              <a:t> </a:t>
            </a:r>
            <a:r>
              <a:rPr lang="en-GB" dirty="0" err="1" smtClean="0">
                <a:latin typeface="Calibri" pitchFamily="34" charset="0"/>
                <a:cs typeface="Arial" charset="0"/>
              </a:rPr>
              <a:t>oficerët</a:t>
            </a:r>
            <a:r>
              <a:rPr lang="en-GB" dirty="0" smtClean="0">
                <a:latin typeface="Calibri" pitchFamily="34" charset="0"/>
                <a:cs typeface="Arial" charset="0"/>
              </a:rPr>
              <a:t> e </a:t>
            </a:r>
            <a:r>
              <a:rPr lang="en-GB" dirty="0" err="1" smtClean="0">
                <a:latin typeface="Calibri" pitchFamily="34" charset="0"/>
                <a:cs typeface="Arial" charset="0"/>
              </a:rPr>
              <a:t>zbatimit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ligjit</a:t>
            </a:r>
            <a:r>
              <a:rPr lang="en-GB" dirty="0" smtClean="0">
                <a:latin typeface="Calibri" pitchFamily="34" charset="0"/>
                <a:cs typeface="Arial" charset="0"/>
              </a:rPr>
              <a:t> do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duhet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kërkojnë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njëjtin</a:t>
            </a:r>
            <a:r>
              <a:rPr lang="en-GB" dirty="0" smtClean="0">
                <a:latin typeface="Calibri" pitchFamily="34" charset="0"/>
                <a:cs typeface="Arial" charset="0"/>
              </a:rPr>
              <a:t> </a:t>
            </a:r>
            <a:r>
              <a:rPr lang="en-GB" dirty="0" err="1" smtClean="0">
                <a:latin typeface="Calibri" pitchFamily="34" charset="0"/>
                <a:cs typeface="Arial" charset="0"/>
              </a:rPr>
              <a:t>informacion</a:t>
            </a:r>
            <a:r>
              <a:rPr lang="en-GB" dirty="0" smtClean="0">
                <a:latin typeface="Calibri" pitchFamily="34" charset="0"/>
                <a:cs typeface="Arial" charset="0"/>
              </a:rPr>
              <a:t> </a:t>
            </a:r>
            <a:r>
              <a:rPr lang="en-GB" dirty="0" err="1" smtClean="0">
                <a:latin typeface="Calibri" pitchFamily="34" charset="0"/>
                <a:cs typeface="Arial" charset="0"/>
              </a:rPr>
              <a:t>tek</a:t>
            </a:r>
            <a:r>
              <a:rPr lang="en-GB" dirty="0" smtClean="0">
                <a:latin typeface="Calibri" pitchFamily="34" charset="0"/>
                <a:cs typeface="Arial" charset="0"/>
              </a:rPr>
              <a:t> </a:t>
            </a:r>
            <a:r>
              <a:rPr lang="en-GB" dirty="0" err="1" smtClean="0">
                <a:latin typeface="Calibri" pitchFamily="34" charset="0"/>
                <a:cs typeface="Arial" charset="0"/>
              </a:rPr>
              <a:t>dhënësi</a:t>
            </a:r>
            <a:r>
              <a:rPr lang="en-GB" baseline="0"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shërbimit</a:t>
            </a:r>
            <a:r>
              <a:rPr lang="en-GB" dirty="0" smtClean="0">
                <a:latin typeface="Calibri" pitchFamily="34" charset="0"/>
                <a:cs typeface="Arial" charset="0"/>
              </a:rPr>
              <a:t> me </a:t>
            </a:r>
            <a:r>
              <a:rPr lang="en-GB" dirty="0" err="1" smtClean="0">
                <a:latin typeface="Calibri" pitchFamily="34" charset="0"/>
                <a:cs typeface="Arial" charset="0"/>
              </a:rPr>
              <a:t>anë</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urdhri</a:t>
            </a:r>
            <a:r>
              <a:rPr lang="en-GB" dirty="0" smtClean="0">
                <a:latin typeface="Calibri" pitchFamily="34" charset="0"/>
                <a:cs typeface="Arial" charset="0"/>
              </a:rPr>
              <a:t> </a:t>
            </a:r>
            <a:r>
              <a:rPr lang="en-GB" dirty="0" err="1" smtClean="0">
                <a:latin typeface="Calibri" pitchFamily="34" charset="0"/>
                <a:cs typeface="Arial" charset="0"/>
              </a:rPr>
              <a:t>nga</a:t>
            </a:r>
            <a:r>
              <a:rPr lang="en-GB" dirty="0" smtClean="0">
                <a:latin typeface="Calibri" pitchFamily="34" charset="0"/>
                <a:cs typeface="Arial" charset="0"/>
              </a:rPr>
              <a:t> </a:t>
            </a:r>
            <a:r>
              <a:rPr lang="en-GB" dirty="0" err="1" smtClean="0">
                <a:latin typeface="Calibri" pitchFamily="34" charset="0"/>
                <a:cs typeface="Arial" charset="0"/>
              </a:rPr>
              <a:t>gjykata</a:t>
            </a:r>
            <a:r>
              <a:rPr lang="en-GB" dirty="0" smtClean="0">
                <a:latin typeface="Calibri" pitchFamily="34" charset="0"/>
                <a:cs typeface="Arial" charset="0"/>
              </a:rPr>
              <a:t>.</a:t>
            </a:r>
          </a:p>
          <a:p>
            <a:endParaRPr lang="en-GB" dirty="0" smtClean="0">
              <a:latin typeface="Calibri" pitchFamily="34" charset="0"/>
              <a:cs typeface="Arial" charset="0"/>
            </a:endParaRPr>
          </a:p>
          <a:p>
            <a:r>
              <a:rPr lang="en-GB" dirty="0" err="1" smtClean="0">
                <a:latin typeface="Calibri" pitchFamily="34" charset="0"/>
                <a:cs typeface="Arial" charset="0"/>
              </a:rPr>
              <a:t>Trajneri</a:t>
            </a:r>
            <a:r>
              <a:rPr lang="en-GB" dirty="0" smtClean="0">
                <a:latin typeface="Calibri" pitchFamily="34" charset="0"/>
                <a:cs typeface="Arial" charset="0"/>
              </a:rPr>
              <a:t> </a:t>
            </a:r>
            <a:r>
              <a:rPr lang="en-GB" dirty="0" err="1" smtClean="0">
                <a:latin typeface="Calibri" pitchFamily="34" charset="0"/>
                <a:cs typeface="Arial" charset="0"/>
              </a:rPr>
              <a:t>mund</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demonstrojë</a:t>
            </a:r>
            <a:r>
              <a:rPr lang="en-GB" dirty="0" smtClean="0">
                <a:latin typeface="Calibri" pitchFamily="34" charset="0"/>
                <a:cs typeface="Arial" charset="0"/>
              </a:rPr>
              <a:t> </a:t>
            </a:r>
            <a:r>
              <a:rPr lang="en-GB" dirty="0" err="1" smtClean="0">
                <a:latin typeface="Calibri" pitchFamily="34" charset="0"/>
                <a:cs typeface="Arial" charset="0"/>
              </a:rPr>
              <a:t>ata</a:t>
            </a:r>
            <a:r>
              <a:rPr lang="en-GB" dirty="0" smtClean="0">
                <a:latin typeface="Calibri" pitchFamily="34" charset="0"/>
                <a:cs typeface="Arial" charset="0"/>
              </a:rPr>
              <a:t> </a:t>
            </a:r>
            <a:r>
              <a:rPr lang="en-GB" dirty="0" err="1" smtClean="0">
                <a:latin typeface="Calibri" pitchFamily="34" charset="0"/>
                <a:cs typeface="Arial" charset="0"/>
              </a:rPr>
              <a:t>që</a:t>
            </a:r>
            <a:r>
              <a:rPr lang="en-GB" dirty="0" smtClean="0">
                <a:latin typeface="Calibri" pitchFamily="34" charset="0"/>
                <a:cs typeface="Arial" charset="0"/>
              </a:rPr>
              <a:t> </a:t>
            </a:r>
            <a:r>
              <a:rPr lang="en-GB" dirty="0" err="1" smtClean="0">
                <a:latin typeface="Calibri" pitchFamily="34" charset="0"/>
                <a:cs typeface="Arial" charset="0"/>
              </a:rPr>
              <a:t>kërkojnë</a:t>
            </a:r>
            <a:r>
              <a:rPr lang="en-GB" dirty="0" smtClean="0">
                <a:latin typeface="Calibri" pitchFamily="34" charset="0"/>
                <a:cs typeface="Arial" charset="0"/>
              </a:rPr>
              <a:t> </a:t>
            </a:r>
            <a:r>
              <a:rPr lang="en-GB" dirty="0" err="1" smtClean="0">
                <a:latin typeface="Calibri" pitchFamily="34" charset="0"/>
                <a:cs typeface="Arial" charset="0"/>
              </a:rPr>
              <a:t>në</a:t>
            </a:r>
            <a:r>
              <a:rPr lang="en-GB" dirty="0" smtClean="0">
                <a:latin typeface="Calibri" pitchFamily="34" charset="0"/>
                <a:cs typeface="Arial" charset="0"/>
              </a:rPr>
              <a:t>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smtClean="0">
                <a:latin typeface="Calibri" pitchFamily="34" charset="0"/>
                <a:cs typeface="Arial" charset="0"/>
              </a:rPr>
              <a:t>shërbim</a:t>
            </a:r>
            <a:r>
              <a:rPr lang="en-GB" dirty="0" smtClean="0">
                <a:latin typeface="Calibri" pitchFamily="34" charset="0"/>
                <a:cs typeface="Arial" charset="0"/>
              </a:rPr>
              <a:t> </a:t>
            </a:r>
            <a:r>
              <a:rPr lang="en-GB" dirty="0" err="1" smtClean="0">
                <a:latin typeface="Calibri" pitchFamily="34" charset="0"/>
                <a:cs typeface="Arial" charset="0"/>
              </a:rPr>
              <a:t>si</a:t>
            </a:r>
            <a:r>
              <a:rPr lang="en-US" baseline="0" dirty="0" smtClean="0"/>
              <a:t>: https://www.ultratools.com/tools/</a:t>
            </a:r>
          </a:p>
        </p:txBody>
      </p:sp>
    </p:spTree>
    <p:extLst>
      <p:ext uri="{BB962C8B-B14F-4D97-AF65-F5344CB8AC3E}">
        <p14:creationId xmlns:p14="http://schemas.microsoft.com/office/powerpoint/2010/main" val="49421702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q-AL"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53</a:t>
            </a:fld>
            <a:endParaRPr lang="en-US"/>
          </a:p>
        </p:txBody>
      </p:sp>
    </p:spTree>
    <p:extLst>
      <p:ext uri="{BB962C8B-B14F-4D97-AF65-F5344CB8AC3E}">
        <p14:creationId xmlns:p14="http://schemas.microsoft.com/office/powerpoint/2010/main" val="117689042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FE33FD9-5FEF-490B-8B4E-16595F14C25D}" type="slidenum">
              <a:rPr lang="en-GB" smtClean="0"/>
              <a:pPr/>
              <a:t>54</a:t>
            </a:fld>
            <a:endParaRPr lang="en-GB"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xfrm>
            <a:off x="685800" y="4341813"/>
            <a:ext cx="5486400" cy="4116387"/>
          </a:xfrm>
          <a:noFill/>
          <a:ln/>
        </p:spPr>
        <p: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lang="en-GB" sz="1200" dirty="0" err="1" smtClean="0">
                <a:latin typeface="Calibri" pitchFamily="34" charset="0"/>
                <a:cs typeface="Arial" charset="0"/>
              </a:rPr>
              <a:t>Adresat</a:t>
            </a:r>
            <a:r>
              <a:rPr lang="en-GB" sz="1200" dirty="0" smtClean="0">
                <a:latin typeface="Calibri" pitchFamily="34" charset="0"/>
                <a:cs typeface="Arial" charset="0"/>
              </a:rPr>
              <a:t> IP </a:t>
            </a:r>
            <a:r>
              <a:rPr lang="en-GB" sz="1200" dirty="0" err="1" smtClean="0">
                <a:latin typeface="Calibri" pitchFamily="34" charset="0"/>
                <a:cs typeface="Arial" charset="0"/>
              </a:rPr>
              <a:t>mund</a:t>
            </a:r>
            <a:r>
              <a:rPr lang="en-GB" sz="1200" dirty="0" smtClean="0">
                <a:latin typeface="Calibri" pitchFamily="34" charset="0"/>
                <a:cs typeface="Arial" charset="0"/>
              </a:rPr>
              <a:t> </a:t>
            </a:r>
            <a:r>
              <a:rPr lang="en-GB" sz="1200" dirty="0" err="1" smtClean="0">
                <a:latin typeface="Calibri" pitchFamily="34" charset="0"/>
                <a:cs typeface="Arial" charset="0"/>
              </a:rPr>
              <a:t>të</a:t>
            </a:r>
            <a:r>
              <a:rPr lang="en-GB" sz="1200" dirty="0" smtClean="0">
                <a:latin typeface="Calibri" pitchFamily="34" charset="0"/>
                <a:cs typeface="Arial" charset="0"/>
              </a:rPr>
              <a:t> </a:t>
            </a:r>
            <a:r>
              <a:rPr lang="en-GB" sz="1200" dirty="0" err="1" smtClean="0">
                <a:latin typeface="Calibri" pitchFamily="34" charset="0"/>
                <a:cs typeface="Arial" charset="0"/>
              </a:rPr>
              <a:t>hartëzohen</a:t>
            </a:r>
            <a:r>
              <a:rPr lang="en-GB" sz="1200" dirty="0" smtClean="0">
                <a:latin typeface="Calibri" pitchFamily="34" charset="0"/>
                <a:cs typeface="Arial" charset="0"/>
              </a:rPr>
              <a:t> </a:t>
            </a:r>
            <a:r>
              <a:rPr lang="en-GB" sz="1200" dirty="0" err="1" smtClean="0">
                <a:latin typeface="Calibri" pitchFamily="34" charset="0"/>
                <a:cs typeface="Arial" charset="0"/>
              </a:rPr>
              <a:t>në</a:t>
            </a:r>
            <a:r>
              <a:rPr lang="en-GB" sz="1200" dirty="0" smtClean="0">
                <a:latin typeface="Calibri" pitchFamily="34" charset="0"/>
                <a:cs typeface="Arial" charset="0"/>
              </a:rPr>
              <a:t> </a:t>
            </a:r>
            <a:r>
              <a:rPr lang="en-GB" sz="1200" dirty="0" err="1" smtClean="0">
                <a:latin typeface="Calibri" pitchFamily="34" charset="0"/>
                <a:cs typeface="Arial" charset="0"/>
              </a:rPr>
              <a:t>një</a:t>
            </a:r>
            <a:r>
              <a:rPr lang="en-GB" sz="1200" dirty="0" smtClean="0">
                <a:latin typeface="Calibri" pitchFamily="34" charset="0"/>
                <a:cs typeface="Arial" charset="0"/>
              </a:rPr>
              <a:t> </a:t>
            </a:r>
            <a:r>
              <a:rPr lang="en-GB" sz="1200" dirty="0" err="1" smtClean="0">
                <a:latin typeface="Calibri" pitchFamily="34" charset="0"/>
                <a:cs typeface="Arial" charset="0"/>
              </a:rPr>
              <a:t>zonë</a:t>
            </a:r>
            <a:r>
              <a:rPr lang="en-GB" sz="1200" dirty="0" smtClean="0">
                <a:latin typeface="Calibri" pitchFamily="34" charset="0"/>
                <a:cs typeface="Arial" charset="0"/>
              </a:rPr>
              <a:t> </a:t>
            </a:r>
            <a:r>
              <a:rPr lang="en-GB" sz="1200" dirty="0" err="1" smtClean="0">
                <a:latin typeface="Calibri" pitchFamily="34" charset="0"/>
                <a:cs typeface="Arial" charset="0"/>
              </a:rPr>
              <a:t>fizike</a:t>
            </a:r>
            <a:r>
              <a:rPr lang="en-GB" sz="1200" dirty="0" smtClean="0">
                <a:latin typeface="Calibri" pitchFamily="34" charset="0"/>
                <a:cs typeface="Arial" charset="0"/>
              </a:rPr>
              <a:t> duke </a:t>
            </a:r>
            <a:r>
              <a:rPr lang="en-GB" sz="1200" dirty="0" err="1" smtClean="0">
                <a:latin typeface="Calibri" pitchFamily="34" charset="0"/>
                <a:cs typeface="Arial" charset="0"/>
              </a:rPr>
              <a:t>përdorur</a:t>
            </a:r>
            <a:r>
              <a:rPr lang="en-GB" sz="1200" dirty="0" smtClean="0">
                <a:latin typeface="Calibri" pitchFamily="34" charset="0"/>
                <a:cs typeface="Arial" charset="0"/>
              </a:rPr>
              <a:t> </a:t>
            </a:r>
            <a:r>
              <a:rPr lang="en-GB" sz="1200" dirty="0" err="1" smtClean="0">
                <a:latin typeface="Calibri" pitchFamily="34" charset="0"/>
                <a:cs typeface="Arial" charset="0"/>
              </a:rPr>
              <a:t>shërbime</a:t>
            </a:r>
            <a:r>
              <a:rPr lang="en-GB" sz="1200" dirty="0" smtClean="0">
                <a:latin typeface="Calibri" pitchFamily="34" charset="0"/>
                <a:cs typeface="Arial" charset="0"/>
              </a:rPr>
              <a:t> </a:t>
            </a:r>
            <a:r>
              <a:rPr lang="en-GB" sz="1200" dirty="0" err="1" smtClean="0">
                <a:latin typeface="Calibri" pitchFamily="34" charset="0"/>
                <a:cs typeface="Arial" charset="0"/>
              </a:rPr>
              <a:t>të</a:t>
            </a:r>
            <a:r>
              <a:rPr lang="en-GB" sz="1200" dirty="0" smtClean="0">
                <a:latin typeface="Calibri" pitchFamily="34" charset="0"/>
                <a:cs typeface="Arial" charset="0"/>
              </a:rPr>
              <a:t> </a:t>
            </a:r>
            <a:r>
              <a:rPr lang="en-GB" sz="1200" b="1" dirty="0" err="1" smtClean="0">
                <a:latin typeface="Calibri" pitchFamily="34" charset="0"/>
                <a:cs typeface="Arial" charset="0"/>
              </a:rPr>
              <a:t>gjeovendndodhjes</a:t>
            </a:r>
            <a:r>
              <a:rPr lang="en-GB" sz="1200" b="1" dirty="0" smtClean="0">
                <a:latin typeface="Calibri" pitchFamily="34" charset="0"/>
                <a:cs typeface="Arial" charset="0"/>
              </a:rPr>
              <a:t> IP</a:t>
            </a:r>
            <a:r>
              <a:rPr lang="en-GB" sz="1200" dirty="0" smtClean="0">
                <a:latin typeface="Calibri" pitchFamily="34" charset="0"/>
                <a:cs typeface="Arial" charset="0"/>
              </a:rPr>
              <a:t>. </a:t>
            </a:r>
            <a:r>
              <a:rPr lang="en-GB" sz="1200" dirty="0" err="1" smtClean="0">
                <a:latin typeface="Calibri" pitchFamily="34" charset="0"/>
                <a:cs typeface="Arial" charset="0"/>
              </a:rPr>
              <a:t>Një</a:t>
            </a:r>
            <a:r>
              <a:rPr lang="en-GB" sz="1200" dirty="0" smtClean="0">
                <a:latin typeface="Calibri" pitchFamily="34" charset="0"/>
                <a:cs typeface="Arial" charset="0"/>
              </a:rPr>
              <a:t> </a:t>
            </a:r>
            <a:r>
              <a:rPr lang="en-GB" sz="1200" dirty="0" err="1" smtClean="0">
                <a:latin typeface="Calibri" pitchFamily="34" charset="0"/>
                <a:cs typeface="Arial" charset="0"/>
              </a:rPr>
              <a:t>shërbim</a:t>
            </a:r>
            <a:r>
              <a:rPr lang="en-GB" sz="1200" dirty="0" smtClean="0">
                <a:latin typeface="Calibri" pitchFamily="34" charset="0"/>
                <a:cs typeface="Arial" charset="0"/>
              </a:rPr>
              <a:t> </a:t>
            </a:r>
            <a:r>
              <a:rPr lang="en-GB" sz="1200" dirty="0" err="1" smtClean="0">
                <a:latin typeface="Calibri" pitchFamily="34" charset="0"/>
                <a:cs typeface="Arial" charset="0"/>
              </a:rPr>
              <a:t>i</a:t>
            </a:r>
            <a:r>
              <a:rPr lang="en-GB" sz="1200" dirty="0" smtClean="0">
                <a:latin typeface="Calibri" pitchFamily="34" charset="0"/>
                <a:cs typeface="Arial" charset="0"/>
              </a:rPr>
              <a:t> </a:t>
            </a:r>
            <a:r>
              <a:rPr lang="en-GB" sz="1200" dirty="0" err="1" smtClean="0">
                <a:latin typeface="Calibri" pitchFamily="34" charset="0"/>
                <a:cs typeface="Arial" charset="0"/>
              </a:rPr>
              <a:t>tillë</a:t>
            </a:r>
            <a:r>
              <a:rPr lang="en-GB" sz="1200" dirty="0" smtClean="0">
                <a:latin typeface="Calibri" pitchFamily="34" charset="0"/>
                <a:cs typeface="Arial" charset="0"/>
              </a:rPr>
              <a:t> </a:t>
            </a:r>
            <a:r>
              <a:rPr lang="en-GB" sz="1200" dirty="0" err="1" smtClean="0">
                <a:latin typeface="Calibri" pitchFamily="34" charset="0"/>
                <a:cs typeface="Arial" charset="0"/>
              </a:rPr>
              <a:t>është</a:t>
            </a:r>
            <a:r>
              <a:rPr lang="en-GB" sz="1200" dirty="0" smtClean="0">
                <a:latin typeface="Calibri" pitchFamily="34" charset="0"/>
                <a:cs typeface="Arial" charset="0"/>
              </a:rPr>
              <a:t> http://www.ip-tracker.org</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Ky</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shërbim</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mund</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të</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përdoret</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nga</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trajnuesi</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për</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të</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demonstruar</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gjeovendndodhjen</a:t>
            </a:r>
            <a:r>
              <a:rPr lang="en-GB" sz="1200" baseline="0" dirty="0" smtClean="0">
                <a:latin typeface="Calibri" pitchFamily="34" charset="0"/>
                <a:cs typeface="Arial" charset="0"/>
              </a:rPr>
              <a:t> IP.</a:t>
            </a:r>
            <a:endParaRPr lang="en-GB" sz="1200" dirty="0" smtClean="0">
              <a:latin typeface="Calibri" pitchFamily="34" charset="0"/>
              <a:cs typeface="Arial" charset="0"/>
            </a:endParaRPr>
          </a:p>
          <a:p>
            <a:pPr algn="just"/>
            <a:r>
              <a:rPr lang="en-GB" sz="1200" dirty="0" err="1" smtClean="0">
                <a:latin typeface="Calibri" pitchFamily="34" charset="0"/>
                <a:cs typeface="Arial" charset="0"/>
              </a:rPr>
              <a:t>Kjo</a:t>
            </a:r>
            <a:r>
              <a:rPr lang="en-GB" sz="1200" dirty="0" smtClean="0">
                <a:latin typeface="Calibri" pitchFamily="34" charset="0"/>
                <a:cs typeface="Arial" charset="0"/>
              </a:rPr>
              <a:t> </a:t>
            </a:r>
            <a:r>
              <a:rPr lang="en-GB" sz="1200" dirty="0" err="1" smtClean="0">
                <a:latin typeface="Calibri" pitchFamily="34" charset="0"/>
                <a:cs typeface="Arial" charset="0"/>
              </a:rPr>
              <a:t>mund</a:t>
            </a:r>
            <a:r>
              <a:rPr lang="en-GB" sz="1200" dirty="0" smtClean="0">
                <a:latin typeface="Calibri" pitchFamily="34" charset="0"/>
                <a:cs typeface="Arial" charset="0"/>
              </a:rPr>
              <a:t> </a:t>
            </a:r>
            <a:r>
              <a:rPr lang="en-GB" sz="1200" dirty="0" err="1" smtClean="0">
                <a:latin typeface="Calibri" pitchFamily="34" charset="0"/>
                <a:cs typeface="Arial" charset="0"/>
              </a:rPr>
              <a:t>të</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tregojë</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vendndodhjen</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fizike</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të</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abonentit</a:t>
            </a:r>
            <a:r>
              <a:rPr lang="en-GB" sz="1200" baseline="0" dirty="0" smtClean="0">
                <a:latin typeface="Calibri" pitchFamily="34" charset="0"/>
                <a:cs typeface="Arial" charset="0"/>
              </a:rPr>
              <a:t> duke </a:t>
            </a:r>
            <a:r>
              <a:rPr lang="en-GB" sz="1200" baseline="0" dirty="0" err="1" smtClean="0">
                <a:latin typeface="Calibri" pitchFamily="34" charset="0"/>
                <a:cs typeface="Arial" charset="0"/>
              </a:rPr>
              <a:t>përdorur</a:t>
            </a:r>
            <a:r>
              <a:rPr lang="en-GB" sz="1200" baseline="0" dirty="0" smtClean="0">
                <a:latin typeface="Calibri" pitchFamily="34" charset="0"/>
                <a:cs typeface="Arial" charset="0"/>
              </a:rPr>
              <a:t> </a:t>
            </a:r>
            <a:r>
              <a:rPr lang="en-GB" sz="1200" baseline="0" dirty="0" err="1" smtClean="0">
                <a:latin typeface="Calibri" pitchFamily="34" charset="0"/>
                <a:cs typeface="Arial" charset="0"/>
              </a:rPr>
              <a:t>adresën</a:t>
            </a:r>
            <a:r>
              <a:rPr lang="en-GB" sz="1200" baseline="0" dirty="0" smtClean="0">
                <a:latin typeface="Calibri" pitchFamily="34" charset="0"/>
                <a:cs typeface="Arial" charset="0"/>
              </a:rPr>
              <a:t> IP</a:t>
            </a:r>
            <a:endParaRPr lang="en-GB" sz="1200" dirty="0" smtClean="0">
              <a:latin typeface="Calibri" pitchFamily="34" charset="0"/>
              <a:cs typeface="Arial" charset="0"/>
            </a:endParaRPr>
          </a:p>
          <a:p>
            <a:pPr algn="just"/>
            <a:r>
              <a:rPr lang="en-GB" sz="1200" dirty="0" err="1" smtClean="0">
                <a:latin typeface="Calibri" pitchFamily="34" charset="0"/>
                <a:cs typeface="Arial" charset="0"/>
              </a:rPr>
              <a:t>Megjithatë</a:t>
            </a:r>
            <a:r>
              <a:rPr lang="en-GB" sz="1200" dirty="0" smtClean="0">
                <a:latin typeface="Calibri" pitchFamily="34" charset="0"/>
                <a:cs typeface="Arial" charset="0"/>
              </a:rPr>
              <a:t>, </a:t>
            </a:r>
            <a:r>
              <a:rPr lang="en-GB" sz="1200" dirty="0" err="1" smtClean="0">
                <a:latin typeface="Calibri" pitchFamily="34" charset="0"/>
                <a:cs typeface="Arial" charset="0"/>
              </a:rPr>
              <a:t>gjeovendndodhja</a:t>
            </a:r>
            <a:r>
              <a:rPr lang="en-GB" sz="1200" dirty="0" smtClean="0">
                <a:latin typeface="Calibri" pitchFamily="34" charset="0"/>
                <a:cs typeface="Arial" charset="0"/>
              </a:rPr>
              <a:t> IP </a:t>
            </a:r>
            <a:r>
              <a:rPr lang="en-GB" sz="1200" dirty="0" err="1" smtClean="0">
                <a:latin typeface="Calibri" pitchFamily="34" charset="0"/>
                <a:cs typeface="Arial" charset="0"/>
              </a:rPr>
              <a:t>nuk</a:t>
            </a:r>
            <a:r>
              <a:rPr lang="en-GB" sz="1200" dirty="0" smtClean="0">
                <a:latin typeface="Calibri" pitchFamily="34" charset="0"/>
                <a:cs typeface="Arial" charset="0"/>
              </a:rPr>
              <a:t> </a:t>
            </a:r>
            <a:r>
              <a:rPr lang="en-GB" sz="1200" dirty="0" err="1" smtClean="0">
                <a:latin typeface="Calibri" pitchFamily="34" charset="0"/>
                <a:cs typeface="Arial" charset="0"/>
              </a:rPr>
              <a:t>është</a:t>
            </a:r>
            <a:r>
              <a:rPr lang="en-GB" sz="1200" dirty="0" smtClean="0">
                <a:latin typeface="Calibri" pitchFamily="34" charset="0"/>
                <a:cs typeface="Arial" charset="0"/>
              </a:rPr>
              <a:t> e </a:t>
            </a:r>
            <a:r>
              <a:rPr lang="en-GB" sz="1200" dirty="0" err="1" smtClean="0">
                <a:latin typeface="Calibri" pitchFamily="34" charset="0"/>
                <a:cs typeface="Arial" charset="0"/>
              </a:rPr>
              <a:t>saktë</a:t>
            </a:r>
            <a:r>
              <a:rPr lang="en-GB" sz="1200" dirty="0" smtClean="0">
                <a:latin typeface="Calibri" pitchFamily="34" charset="0"/>
                <a:cs typeface="Arial" charset="0"/>
              </a:rPr>
              <a:t> </a:t>
            </a:r>
            <a:r>
              <a:rPr lang="en-GB" sz="1200" dirty="0" err="1" smtClean="0">
                <a:latin typeface="Calibri" pitchFamily="34" charset="0"/>
                <a:cs typeface="Arial" charset="0"/>
              </a:rPr>
              <a:t>dhe</a:t>
            </a:r>
            <a:r>
              <a:rPr lang="en-GB" sz="1200" dirty="0" smtClean="0">
                <a:latin typeface="Calibri" pitchFamily="34" charset="0"/>
                <a:cs typeface="Arial" charset="0"/>
              </a:rPr>
              <a:t> </a:t>
            </a:r>
            <a:r>
              <a:rPr lang="en-GB" sz="1200" dirty="0" err="1" smtClean="0">
                <a:latin typeface="Calibri" pitchFamily="34" charset="0"/>
                <a:cs typeface="Arial" charset="0"/>
              </a:rPr>
              <a:t>lehtësisht</a:t>
            </a:r>
            <a:r>
              <a:rPr lang="en-GB" sz="1200" dirty="0" smtClean="0">
                <a:latin typeface="Calibri" pitchFamily="34" charset="0"/>
                <a:cs typeface="Arial" charset="0"/>
              </a:rPr>
              <a:t> </a:t>
            </a:r>
            <a:r>
              <a:rPr lang="en-GB" sz="1200" dirty="0" err="1" smtClean="0">
                <a:latin typeface="Calibri" pitchFamily="34" charset="0"/>
                <a:cs typeface="Arial" charset="0"/>
              </a:rPr>
              <a:t>mund</a:t>
            </a:r>
            <a:r>
              <a:rPr lang="en-GB" sz="1200" dirty="0" smtClean="0">
                <a:latin typeface="Calibri" pitchFamily="34" charset="0"/>
                <a:cs typeface="Arial" charset="0"/>
              </a:rPr>
              <a:t> </a:t>
            </a:r>
            <a:r>
              <a:rPr lang="en-GB" sz="1200" dirty="0" err="1" smtClean="0">
                <a:latin typeface="Calibri" pitchFamily="34" charset="0"/>
                <a:cs typeface="Arial" charset="0"/>
              </a:rPr>
              <a:t>të</a:t>
            </a:r>
            <a:r>
              <a:rPr lang="en-GB" sz="1200" dirty="0" smtClean="0">
                <a:latin typeface="Calibri" pitchFamily="34" charset="0"/>
                <a:cs typeface="Arial" charset="0"/>
              </a:rPr>
              <a:t> </a:t>
            </a:r>
            <a:r>
              <a:rPr lang="en-GB" sz="1200" dirty="0" err="1" smtClean="0">
                <a:latin typeface="Calibri" pitchFamily="34" charset="0"/>
                <a:cs typeface="Arial" charset="0"/>
              </a:rPr>
              <a:t>gënjehet</a:t>
            </a:r>
            <a:r>
              <a:rPr lang="en-GB" sz="1200" dirty="0" smtClean="0">
                <a:latin typeface="Calibri" pitchFamily="34" charset="0"/>
                <a:cs typeface="Arial" charset="0"/>
              </a:rPr>
              <a:t>.</a:t>
            </a:r>
            <a:endParaRPr lang="en-GB" sz="1100" dirty="0" smtClean="0">
              <a:latin typeface="Calibri" pitchFamily="34" charset="0"/>
              <a:cs typeface="Arial" charset="0"/>
            </a:endParaRPr>
          </a:p>
          <a:p>
            <a:endParaRPr lang="en-US" baseline="0" dirty="0" smtClean="0"/>
          </a:p>
        </p:txBody>
      </p:sp>
    </p:spTree>
    <p:extLst>
      <p:ext uri="{BB962C8B-B14F-4D97-AF65-F5344CB8AC3E}">
        <p14:creationId xmlns:p14="http://schemas.microsoft.com/office/powerpoint/2010/main" val="42922692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US" altLang="en-US" dirty="0" smtClean="0"/>
              <a:t>Do </a:t>
            </a:r>
            <a:r>
              <a:rPr lang="en-US" altLang="en-US" dirty="0" err="1" smtClean="0"/>
              <a:t>të</a:t>
            </a:r>
            <a:r>
              <a:rPr lang="en-US" altLang="en-US" dirty="0" smtClean="0"/>
              <a:t> </a:t>
            </a:r>
            <a:r>
              <a:rPr lang="en-US" altLang="en-US" dirty="0" err="1" smtClean="0"/>
              <a:t>jepen</a:t>
            </a:r>
            <a:r>
              <a:rPr lang="en-US" altLang="en-US" dirty="0" smtClean="0"/>
              <a:t> </a:t>
            </a:r>
            <a:r>
              <a:rPr lang="en-US" altLang="en-US" dirty="0" err="1" smtClean="0"/>
              <a:t>shembuj</a:t>
            </a:r>
            <a:r>
              <a:rPr lang="en-US" altLang="en-US" dirty="0" smtClean="0"/>
              <a:t> </a:t>
            </a:r>
            <a:r>
              <a:rPr lang="en-US" altLang="en-US" dirty="0" err="1" smtClean="0"/>
              <a:t>sesi</a:t>
            </a:r>
            <a:r>
              <a:rPr lang="en-US" altLang="en-US" dirty="0" smtClean="0"/>
              <a:t> </a:t>
            </a:r>
            <a:r>
              <a:rPr lang="en-US" altLang="en-US" dirty="0" err="1" smtClean="0"/>
              <a:t>Interneti</a:t>
            </a:r>
            <a:r>
              <a:rPr lang="en-US" altLang="en-US" dirty="0" smtClean="0"/>
              <a:t> </a:t>
            </a:r>
            <a:r>
              <a:rPr lang="en-US" altLang="en-US" dirty="0" err="1" smtClean="0"/>
              <a:t>po</a:t>
            </a:r>
            <a:r>
              <a:rPr lang="en-US" altLang="en-US" dirty="0" smtClean="0"/>
              <a:t> </a:t>
            </a:r>
            <a:r>
              <a:rPr lang="en-US" altLang="en-US" dirty="0" err="1" smtClean="0"/>
              <a:t>ndryshon</a:t>
            </a:r>
            <a:r>
              <a:rPr lang="en-US" altLang="en-US" dirty="0" smtClean="0"/>
              <a:t> </a:t>
            </a:r>
            <a:r>
              <a:rPr lang="en-US" altLang="en-US" dirty="0" err="1" smtClean="0"/>
              <a:t>dhe</a:t>
            </a:r>
            <a:r>
              <a:rPr lang="en-US" altLang="en-US" dirty="0" smtClean="0"/>
              <a:t> </a:t>
            </a:r>
            <a:r>
              <a:rPr lang="en-US" altLang="en-US" dirty="0" err="1" smtClean="0"/>
              <a:t>ndikimin</a:t>
            </a:r>
            <a:r>
              <a:rPr lang="en-US" altLang="en-US" dirty="0" smtClean="0"/>
              <a:t> e </a:t>
            </a:r>
            <a:r>
              <a:rPr lang="en-US" altLang="en-US" dirty="0" err="1" smtClean="0"/>
              <a:t>këtyre</a:t>
            </a:r>
            <a:r>
              <a:rPr lang="en-US" altLang="en-US" dirty="0" smtClean="0"/>
              <a:t> </a:t>
            </a:r>
            <a:r>
              <a:rPr lang="en-US" altLang="en-US" dirty="0" err="1" smtClean="0"/>
              <a:t>ndryshimeve</a:t>
            </a:r>
            <a:r>
              <a:rPr lang="en-US" altLang="en-US" dirty="0" smtClean="0"/>
              <a:t> </a:t>
            </a:r>
            <a:r>
              <a:rPr lang="en-US" altLang="en-US" dirty="0" err="1" smtClean="0"/>
              <a:t>mbi</a:t>
            </a:r>
            <a:r>
              <a:rPr lang="en-US" altLang="en-US" dirty="0" smtClean="0"/>
              <a:t> </a:t>
            </a:r>
            <a:r>
              <a:rPr lang="en-US" altLang="en-US" dirty="0" err="1" smtClean="0"/>
              <a:t>realizimin</a:t>
            </a:r>
            <a:r>
              <a:rPr lang="en-US" altLang="en-US" dirty="0" smtClean="0"/>
              <a:t> </a:t>
            </a:r>
            <a:r>
              <a:rPr lang="en-US" altLang="en-US" dirty="0" err="1" smtClean="0"/>
              <a:t>dhe</a:t>
            </a:r>
            <a:r>
              <a:rPr lang="en-US" altLang="en-US" dirty="0" smtClean="0"/>
              <a:t> </a:t>
            </a:r>
            <a:r>
              <a:rPr lang="en-US" altLang="en-US" dirty="0" err="1" smtClean="0"/>
              <a:t>menaxhimin</a:t>
            </a:r>
            <a:r>
              <a:rPr lang="en-US" altLang="en-US" dirty="0" smtClean="0"/>
              <a:t> e </a:t>
            </a:r>
            <a:r>
              <a:rPr lang="en-US" altLang="en-US" dirty="0" err="1" smtClean="0"/>
              <a:t>hetimeve</a:t>
            </a:r>
            <a:r>
              <a:rPr lang="en-US" altLang="en-US" dirty="0" smtClean="0"/>
              <a:t> </a:t>
            </a:r>
            <a:r>
              <a:rPr lang="en-US" altLang="en-US" dirty="0" err="1" smtClean="0"/>
              <a:t>që</a:t>
            </a:r>
            <a:r>
              <a:rPr lang="en-US" altLang="en-US" dirty="0" smtClean="0"/>
              <a:t> </a:t>
            </a:r>
            <a:r>
              <a:rPr lang="en-US" altLang="en-US" dirty="0" err="1" smtClean="0"/>
              <a:t>lidhen</a:t>
            </a:r>
            <a:r>
              <a:rPr lang="en-US" altLang="en-US" dirty="0" smtClean="0"/>
              <a:t> me </a:t>
            </a:r>
            <a:r>
              <a:rPr lang="en-US" altLang="en-US" dirty="0" err="1" smtClean="0"/>
              <a:t>një</a:t>
            </a:r>
            <a:r>
              <a:rPr lang="en-US" altLang="en-US" dirty="0" smtClean="0"/>
              <a:t> </a:t>
            </a:r>
            <a:r>
              <a:rPr lang="en-US" altLang="en-US" dirty="0" err="1" smtClean="0"/>
              <a:t>audiencë</a:t>
            </a:r>
            <a:r>
              <a:rPr lang="en-US" altLang="en-US" dirty="0" smtClean="0"/>
              <a:t> </a:t>
            </a:r>
            <a:r>
              <a:rPr lang="en-US" altLang="en-US" dirty="0" err="1" smtClean="0"/>
              <a:t>të</a:t>
            </a:r>
            <a:r>
              <a:rPr lang="en-US" altLang="en-US" dirty="0" smtClean="0"/>
              <a:t> </a:t>
            </a:r>
            <a:r>
              <a:rPr lang="en-US" altLang="en-US" dirty="0" err="1" smtClean="0"/>
              <a:t>caktuar</a:t>
            </a:r>
            <a:r>
              <a:rPr lang="en-US" altLang="en-US" dirty="0" smtClean="0"/>
              <a:t>. </a:t>
            </a:r>
            <a:r>
              <a:rPr lang="en-US" altLang="en-US" dirty="0" err="1" smtClean="0"/>
              <a:t>Efektet</a:t>
            </a:r>
            <a:r>
              <a:rPr lang="en-US" altLang="en-US" dirty="0" smtClean="0"/>
              <a:t> </a:t>
            </a:r>
            <a:r>
              <a:rPr lang="en-US" altLang="en-US" dirty="0" err="1" smtClean="0"/>
              <a:t>mbi</a:t>
            </a:r>
            <a:r>
              <a:rPr lang="en-US" altLang="en-US" dirty="0" smtClean="0"/>
              <a:t> </a:t>
            </a:r>
            <a:r>
              <a:rPr lang="en-US" altLang="en-US" dirty="0" err="1" smtClean="0"/>
              <a:t>bandëidth</a:t>
            </a:r>
            <a:r>
              <a:rPr lang="en-US" altLang="en-US" dirty="0" smtClean="0"/>
              <a:t>, </a:t>
            </a:r>
            <a:r>
              <a:rPr lang="en-US" altLang="en-US" dirty="0" err="1" smtClean="0"/>
              <a:t>tregtinë</a:t>
            </a:r>
            <a:r>
              <a:rPr lang="en-US" altLang="en-US" dirty="0" smtClean="0"/>
              <a:t> </a:t>
            </a:r>
            <a:r>
              <a:rPr lang="en-US" altLang="en-US" dirty="0" err="1" smtClean="0"/>
              <a:t>dhe</a:t>
            </a:r>
            <a:r>
              <a:rPr lang="en-US" altLang="en-US" dirty="0" smtClean="0"/>
              <a:t> </a:t>
            </a:r>
            <a:r>
              <a:rPr lang="en-US" altLang="en-US" dirty="0" err="1" smtClean="0"/>
              <a:t>internetin</a:t>
            </a:r>
            <a:r>
              <a:rPr lang="en-US" altLang="en-US" dirty="0" smtClean="0"/>
              <a:t> </a:t>
            </a:r>
            <a:r>
              <a:rPr lang="en-US" altLang="en-US" dirty="0" err="1" smtClean="0"/>
              <a:t>ka</a:t>
            </a:r>
            <a:r>
              <a:rPr lang="en-US" altLang="en-US" dirty="0" smtClean="0"/>
              <a:t> </a:t>
            </a:r>
            <a:r>
              <a:rPr lang="en-US" altLang="en-US" dirty="0" err="1" smtClean="0"/>
              <a:t>kabull</a:t>
            </a:r>
            <a:r>
              <a:rPr lang="en-US" altLang="en-US" dirty="0" smtClean="0"/>
              <a:t> </a:t>
            </a:r>
            <a:r>
              <a:rPr lang="en-US" altLang="en-US" dirty="0" err="1" smtClean="0"/>
              <a:t>jepen</a:t>
            </a:r>
            <a:r>
              <a:rPr lang="en-US" altLang="en-US" dirty="0" smtClean="0"/>
              <a:t> </a:t>
            </a:r>
            <a:r>
              <a:rPr lang="en-US" altLang="en-US" dirty="0" err="1" smtClean="0"/>
              <a:t>si</a:t>
            </a:r>
            <a:r>
              <a:rPr lang="en-US" altLang="en-US" dirty="0" smtClean="0"/>
              <a:t> </a:t>
            </a:r>
            <a:r>
              <a:rPr lang="en-US" altLang="en-US" dirty="0" err="1" smtClean="0"/>
              <a:t>shembuj</a:t>
            </a:r>
            <a:r>
              <a:rPr lang="en-US" sz="1200" kern="120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1E32082D-732D-4F7A-83DD-2A291781AFFB}" type="slidenum">
              <a:rPr lang="en-GB" smtClean="0"/>
              <a:pPr/>
              <a:t>55</a:t>
            </a:fld>
            <a:endParaRPr lang="en-GB"/>
          </a:p>
        </p:txBody>
      </p:sp>
    </p:spTree>
    <p:extLst>
      <p:ext uri="{BB962C8B-B14F-4D97-AF65-F5344CB8AC3E}">
        <p14:creationId xmlns:p14="http://schemas.microsoft.com/office/powerpoint/2010/main" val="10774211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dytë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56</a:t>
            </a:fld>
            <a:endParaRPr lang="en-GB"/>
          </a:p>
        </p:txBody>
      </p:sp>
    </p:spTree>
    <p:extLst>
      <p:ext uri="{BB962C8B-B14F-4D97-AF65-F5344CB8AC3E}">
        <p14:creationId xmlns:p14="http://schemas.microsoft.com/office/powerpoint/2010/main" val="429479811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en-GB" altLang="en-US" dirty="0" err="1" smtClean="0"/>
              <a:t>Ky</a:t>
            </a:r>
            <a:r>
              <a:rPr lang="en-GB" altLang="en-US" dirty="0" smtClean="0"/>
              <a:t> </a:t>
            </a:r>
            <a:r>
              <a:rPr lang="en-GB" altLang="en-US" dirty="0" err="1" smtClean="0"/>
              <a:t>sesion</a:t>
            </a:r>
            <a:r>
              <a:rPr lang="en-GB" altLang="en-US" dirty="0" smtClean="0"/>
              <a:t> </a:t>
            </a:r>
            <a:r>
              <a:rPr lang="en-GB" altLang="en-US" dirty="0" err="1" smtClean="0"/>
              <a:t>futet</a:t>
            </a:r>
            <a:r>
              <a:rPr lang="en-GB" altLang="en-US" dirty="0" smtClean="0"/>
              <a:t> </a:t>
            </a:r>
            <a:r>
              <a:rPr lang="en-GB" altLang="en-US" dirty="0" err="1" smtClean="0"/>
              <a:t>më</a:t>
            </a:r>
            <a:r>
              <a:rPr lang="en-GB" altLang="en-US" dirty="0" smtClean="0"/>
              <a:t> </a:t>
            </a:r>
            <a:r>
              <a:rPr lang="en-GB" altLang="en-US" dirty="0" err="1" smtClean="0"/>
              <a:t>në</a:t>
            </a:r>
            <a:r>
              <a:rPr lang="en-GB" altLang="en-US" dirty="0" smtClean="0"/>
              <a:t> </a:t>
            </a:r>
            <a:r>
              <a:rPr lang="en-GB" altLang="en-US" dirty="0" err="1" smtClean="0"/>
              <a:t>detaje</a:t>
            </a:r>
            <a:r>
              <a:rPr lang="en-GB" altLang="en-US" dirty="0" smtClean="0"/>
              <a:t> </a:t>
            </a:r>
            <a:r>
              <a:rPr lang="en-GB" altLang="en-US" dirty="0" err="1" smtClean="0"/>
              <a:t>në</a:t>
            </a:r>
            <a:r>
              <a:rPr lang="en-GB" altLang="en-US" dirty="0" smtClean="0"/>
              <a:t> </a:t>
            </a:r>
            <a:r>
              <a:rPr lang="en-GB" altLang="en-US" dirty="0" err="1" smtClean="0"/>
              <a:t>lidhje</a:t>
            </a:r>
            <a:r>
              <a:rPr lang="en-GB" altLang="en-US" dirty="0" smtClean="0"/>
              <a:t> me </a:t>
            </a:r>
            <a:r>
              <a:rPr lang="en-GB" altLang="en-US" dirty="0" err="1" smtClean="0"/>
              <a:t>shërbimet</a:t>
            </a:r>
            <a:r>
              <a:rPr lang="en-GB" altLang="en-US" dirty="0" smtClean="0"/>
              <a:t> </a:t>
            </a:r>
            <a:r>
              <a:rPr lang="en-GB" altLang="en-US" dirty="0" err="1" smtClean="0"/>
              <a:t>që</a:t>
            </a:r>
            <a:r>
              <a:rPr lang="en-GB" altLang="en-US" dirty="0" smtClean="0"/>
              <a:t> </a:t>
            </a:r>
            <a:r>
              <a:rPr lang="en-GB" altLang="en-US" dirty="0" err="1" smtClean="0"/>
              <a:t>janë</a:t>
            </a:r>
            <a:r>
              <a:rPr lang="en-GB" altLang="en-US" dirty="0" smtClean="0"/>
              <a:t> </a:t>
            </a:r>
            <a:r>
              <a:rPr lang="en-GB" altLang="en-US" dirty="0" err="1" smtClean="0"/>
              <a:t>të</a:t>
            </a:r>
            <a:r>
              <a:rPr lang="en-GB" altLang="en-US" dirty="0" smtClean="0"/>
              <a:t> disponueshme </a:t>
            </a:r>
            <a:r>
              <a:rPr lang="en-GB" altLang="en-US" dirty="0" err="1" smtClean="0"/>
              <a:t>në</a:t>
            </a:r>
            <a:r>
              <a:rPr lang="en-GB" altLang="en-US" dirty="0" smtClean="0"/>
              <a:t> Internet, </a:t>
            </a:r>
            <a:r>
              <a:rPr lang="en-GB" altLang="en-US" dirty="0" err="1" smtClean="0"/>
              <a:t>vecanërisht</a:t>
            </a:r>
            <a:r>
              <a:rPr lang="en-GB" altLang="en-US" dirty="0" smtClean="0"/>
              <a:t> </a:t>
            </a:r>
            <a:r>
              <a:rPr lang="en-GB" altLang="en-US" dirty="0" err="1" smtClean="0"/>
              <a:t>Rrjeti</a:t>
            </a:r>
            <a:r>
              <a:rPr lang="en-GB" altLang="en-US" dirty="0" smtClean="0"/>
              <a:t> </a:t>
            </a:r>
            <a:r>
              <a:rPr lang="en-GB" altLang="en-US" dirty="0" err="1" smtClean="0"/>
              <a:t>Mbarë</a:t>
            </a:r>
            <a:r>
              <a:rPr lang="en-GB" altLang="en-US" dirty="0" smtClean="0"/>
              <a:t> </a:t>
            </a:r>
            <a:r>
              <a:rPr lang="en-GB" altLang="en-US" dirty="0" err="1" smtClean="0"/>
              <a:t>Botëror</a:t>
            </a:r>
            <a:r>
              <a:rPr lang="en-GB" altLang="en-US" dirty="0" smtClean="0"/>
              <a:t> </a:t>
            </a:r>
            <a:r>
              <a:rPr lang="en-GB" altLang="en-US" dirty="0" err="1" smtClean="0"/>
              <a:t>dhe</a:t>
            </a:r>
            <a:r>
              <a:rPr lang="en-GB" altLang="en-US" dirty="0" smtClean="0"/>
              <a:t> Posta </a:t>
            </a:r>
            <a:r>
              <a:rPr lang="en-GB" altLang="en-US" dirty="0" err="1" smtClean="0"/>
              <a:t>Elektronike</a:t>
            </a:r>
            <a:r>
              <a:rPr lang="en-GB" altLang="en-US" dirty="0" smtClean="0"/>
              <a:t>.</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57</a:t>
            </a:fld>
            <a:endParaRPr lang="en-US"/>
          </a:p>
        </p:txBody>
      </p:sp>
    </p:spTree>
    <p:extLst>
      <p:ext uri="{BB962C8B-B14F-4D97-AF65-F5344CB8AC3E}">
        <p14:creationId xmlns:p14="http://schemas.microsoft.com/office/powerpoint/2010/main" val="6834288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Përpara se të japim në detaje shërbimet e disponueshme në Internet, është me vlerë të reflektohet se sa vende tani mbështeten në këto shërbime në nivel kombëtar. Trajnerët duhet të japin një vështrim të përgjithshëm për infrastrukturën kritike kombëtare në vendet e tyre për të garantuar që pjesëmarrësit të kuptojnë se sa i rëndësishëm është bërë Interneti në çështjet e sigurisë së infrastrukturës kombëtare brenda një kohe të shkurtër</a:t>
            </a:r>
            <a:r>
              <a:rPr lang="en-GB" sz="1200" kern="1200" dirty="0" smtClean="0">
                <a:solidFill>
                  <a:schemeClr val="tx1"/>
                </a:solidFill>
                <a:latin typeface="+mn-lt"/>
                <a:ea typeface="+mn-ea"/>
                <a:cs typeface="+mn-cs"/>
              </a:rPr>
              <a:t>.</a:t>
            </a:r>
          </a:p>
          <a:p>
            <a:endParaRPr lang="en-GB" dirty="0" smtClean="0"/>
          </a:p>
        </p:txBody>
      </p:sp>
      <p:sp>
        <p:nvSpPr>
          <p:cNvPr id="36868" name="Slide Number Placeholder 3"/>
          <p:cNvSpPr>
            <a:spLocks noGrp="1"/>
          </p:cNvSpPr>
          <p:nvPr>
            <p:ph type="sldNum" sz="quarter" idx="5"/>
          </p:nvPr>
        </p:nvSpPr>
        <p:spPr>
          <a:noFill/>
        </p:spPr>
        <p:txBody>
          <a:bodyPr/>
          <a:lstStyle/>
          <a:p>
            <a:fld id="{C0A9C4D6-768A-4E7A-A795-90C7D68138C3}" type="slidenum">
              <a:rPr lang="en-US"/>
              <a:pPr/>
              <a:t>58</a:t>
            </a:fld>
            <a:endParaRPr lang="en-US"/>
          </a:p>
        </p:txBody>
      </p:sp>
    </p:spTree>
    <p:extLst>
      <p:ext uri="{BB962C8B-B14F-4D97-AF65-F5344CB8AC3E}">
        <p14:creationId xmlns:p14="http://schemas.microsoft.com/office/powerpoint/2010/main" val="13712059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C0739FC5-A38F-44CD-9E08-2562C4AF1784}" type="slidenum">
              <a:rPr lang="en-GB" smtClean="0"/>
              <a:pPr/>
              <a:t>60</a:t>
            </a:fld>
            <a:endParaRPr lang="en-GB" smtClean="0"/>
          </a:p>
        </p:txBody>
      </p:sp>
      <p:sp>
        <p:nvSpPr>
          <p:cNvPr id="68611" name="Rectangle 2"/>
          <p:cNvSpPr>
            <a:spLocks noGrp="1" noRot="1" noChangeAspect="1" noChangeArrowheads="1" noTextEdit="1"/>
          </p:cNvSpPr>
          <p:nvPr>
            <p:ph type="sldImg"/>
          </p:nvPr>
        </p:nvSpPr>
        <p:spPr>
          <a:xfrm>
            <a:off x="1144588" y="685800"/>
            <a:ext cx="4572000" cy="3429000"/>
          </a:xfrm>
          <a:ln/>
        </p:spPr>
      </p:sp>
      <p:sp>
        <p:nvSpPr>
          <p:cNvPr id="68612" name="Rectangle 3"/>
          <p:cNvSpPr>
            <a:spLocks noGrp="1" noChangeArrowheads="1"/>
          </p:cNvSpPr>
          <p:nvPr>
            <p:ph type="body" idx="1"/>
          </p:nvPr>
        </p:nvSpPr>
        <p:spPr>
          <a:xfrm>
            <a:off x="914400" y="4343400"/>
            <a:ext cx="5029200" cy="4114800"/>
          </a:xfrm>
          <a:noFill/>
          <a:ln/>
        </p:spPr>
        <p:txBody>
          <a:bodyPr/>
          <a:lstStyle/>
          <a:p>
            <a:pPr algn="just" eaLnBrk="1" hangingPunct="1">
              <a:spcBef>
                <a:spcPct val="0"/>
              </a:spcBef>
            </a:pPr>
            <a:r>
              <a:rPr lang="sq-AL" altLang="en-US" dirty="0" smtClean="0"/>
              <a:t>Rrjeti Mbarë Botëror (</a:t>
            </a:r>
            <a:r>
              <a:rPr lang="en-US" altLang="en-US" dirty="0" smtClean="0"/>
              <a:t>www</a:t>
            </a:r>
            <a:r>
              <a:rPr lang="sq-AL" altLang="en-US" dirty="0" smtClean="0"/>
              <a:t>) lindi efektivisht në vitin 1991 kur u shpik nga </a:t>
            </a:r>
            <a:r>
              <a:rPr lang="sq-AL" altLang="en-US" dirty="0" err="1" smtClean="0"/>
              <a:t>Sir</a:t>
            </a:r>
            <a:r>
              <a:rPr lang="sq-AL" altLang="en-US" dirty="0" smtClean="0"/>
              <a:t> Tim Berners-</a:t>
            </a:r>
            <a:r>
              <a:rPr lang="sq-AL" altLang="en-US" dirty="0" err="1" smtClean="0"/>
              <a:t>Lee</a:t>
            </a:r>
            <a:r>
              <a:rPr lang="sq-AL" altLang="en-US" dirty="0" smtClean="0"/>
              <a:t> HTML – </a:t>
            </a:r>
            <a:r>
              <a:rPr lang="sq-AL" altLang="en-US" dirty="0" err="1" smtClean="0"/>
              <a:t>Hyper</a:t>
            </a:r>
            <a:r>
              <a:rPr lang="sq-AL" altLang="en-US" dirty="0" smtClean="0"/>
              <a:t> </a:t>
            </a:r>
            <a:r>
              <a:rPr lang="sq-AL" altLang="en-US" dirty="0" err="1" smtClean="0"/>
              <a:t>Text</a:t>
            </a:r>
            <a:r>
              <a:rPr lang="sq-AL" altLang="en-US" dirty="0" smtClean="0"/>
              <a:t> </a:t>
            </a:r>
            <a:r>
              <a:rPr lang="sq-AL" altLang="en-US" dirty="0" err="1" smtClean="0"/>
              <a:t>Markup</a:t>
            </a:r>
            <a:r>
              <a:rPr lang="sq-AL" altLang="en-US" dirty="0" smtClean="0"/>
              <a:t> </a:t>
            </a:r>
            <a:r>
              <a:rPr lang="sq-AL" altLang="en-US" dirty="0" err="1" smtClean="0"/>
              <a:t>Language</a:t>
            </a:r>
            <a:r>
              <a:rPr lang="sq-AL" altLang="en-US" dirty="0" smtClean="0"/>
              <a:t>. HTML shërbeu si platforma për kombinimin e fjalëve, fotove dhe tingujve në faqet e rrjetit. Standardet e rrjetit u krijuan nga </a:t>
            </a:r>
            <a:r>
              <a:rPr lang="sq-AL" altLang="en-US" dirty="0" err="1" smtClean="0"/>
              <a:t>Konsorciumi</a:t>
            </a:r>
            <a:r>
              <a:rPr lang="sq-AL" altLang="en-US" dirty="0" smtClean="0"/>
              <a:t> i Rrjetit Mbarë Botëror (</a:t>
            </a:r>
            <a:r>
              <a:rPr lang="en-US" altLang="en-US" dirty="0" smtClean="0"/>
              <a:t>ë</a:t>
            </a:r>
            <a:r>
              <a:rPr lang="sq-AL" altLang="en-US" dirty="0" smtClean="0"/>
              <a:t>3C). Pjesa pasuese jep një farë shpjegimi të këtij emri. “</a:t>
            </a:r>
            <a:r>
              <a:rPr lang="sq-AL" altLang="en-US" b="1" dirty="0" smtClean="0"/>
              <a:t>Këndvështrimi i </a:t>
            </a:r>
            <a:r>
              <a:rPr lang="en-US" altLang="en-US" b="1" dirty="0" smtClean="0"/>
              <a:t>w</a:t>
            </a:r>
            <a:r>
              <a:rPr lang="sq-AL" altLang="en-US" b="1" dirty="0" smtClean="0"/>
              <a:t>3</a:t>
            </a:r>
            <a:r>
              <a:rPr lang="en-US" altLang="en-US" b="1" dirty="0" smtClean="0"/>
              <a:t>-it</a:t>
            </a:r>
            <a:r>
              <a:rPr lang="sq-AL" altLang="en-US" b="1" dirty="0" smtClean="0"/>
              <a:t> për botën përbëhet prej </a:t>
            </a:r>
            <a:r>
              <a:rPr lang="sq-AL" altLang="en-US" b="1" dirty="0" err="1" smtClean="0"/>
              <a:t>dokumentash</a:t>
            </a:r>
            <a:r>
              <a:rPr lang="sq-AL" altLang="en-US" b="1" dirty="0" smtClean="0"/>
              <a:t> që i referohen njëri tjetrit me anë të </a:t>
            </a:r>
            <a:r>
              <a:rPr lang="sq-AL" altLang="en-US" b="1" dirty="0" err="1" smtClean="0"/>
              <a:t>linkeve</a:t>
            </a:r>
            <a:r>
              <a:rPr lang="sq-AL" altLang="en-US" b="1" dirty="0" smtClean="0"/>
              <a:t>. Për shkak të ngjashmërisë me punën e një merimange, kjo botë quhet Rrjetë</a:t>
            </a:r>
            <a:r>
              <a:rPr lang="sq-AL" altLang="en-US" dirty="0" smtClean="0"/>
              <a:t>.” </a:t>
            </a:r>
            <a:r>
              <a:rPr lang="sq-AL" altLang="en-US" i="1" dirty="0" smtClean="0"/>
              <a:t>(Tim Berners-</a:t>
            </a:r>
            <a:r>
              <a:rPr lang="sq-AL" altLang="en-US" i="1" dirty="0" err="1" smtClean="0"/>
              <a:t>Lee</a:t>
            </a:r>
            <a:r>
              <a:rPr lang="sq-AL" altLang="en-US" i="1" dirty="0" smtClean="0"/>
              <a:t>, Robert </a:t>
            </a:r>
            <a:r>
              <a:rPr lang="sq-AL" altLang="en-US" i="1" dirty="0" err="1" smtClean="0"/>
              <a:t>Cailliau</a:t>
            </a:r>
            <a:r>
              <a:rPr lang="sq-AL" altLang="en-US" i="1" dirty="0" smtClean="0"/>
              <a:t>; Rrjeti Mbarë Botëror; Shtator 1992</a:t>
            </a:r>
            <a:r>
              <a:rPr lang="en-US" altLang="en-US" dirty="0" smtClean="0"/>
              <a:t> </a:t>
            </a:r>
          </a:p>
          <a:p>
            <a:pPr eaLnBrk="1" hangingPunct="1"/>
            <a:endParaRPr lang="en-US" dirty="0" smtClean="0"/>
          </a:p>
        </p:txBody>
      </p:sp>
    </p:spTree>
    <p:extLst>
      <p:ext uri="{BB962C8B-B14F-4D97-AF65-F5344CB8AC3E}">
        <p14:creationId xmlns:p14="http://schemas.microsoft.com/office/powerpoint/2010/main" val="71672520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altLang="en-US" dirty="0" smtClean="0"/>
              <a:t>Ky seksion është krijuar t’i japë pjesëmarrësve kuptimin bazë të adresave IP dhe se çfarë duan të thonë ato, pa hyrë në shumë detaje se si adresat IP dhe emrat e domeneve lidhen me njëri tjetrin. Detajet teknike merren në konsideratë përtej fushës së objektivave të këtij kursi. Është e rëndësishme që trajneri ta bëjë këtë aspekt sa më të lehtë që të jetë e mundur. Materiali prezantues i ofruar kërkon të identifikojë se si mund të arrihet kjo</a:t>
            </a:r>
            <a:r>
              <a:rPr lang="en-GB"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63</a:t>
            </a:fld>
            <a:endParaRPr lang="en-US"/>
          </a:p>
        </p:txBody>
      </p:sp>
    </p:spTree>
    <p:extLst>
      <p:ext uri="{BB962C8B-B14F-4D97-AF65-F5344CB8AC3E}">
        <p14:creationId xmlns:p14="http://schemas.microsoft.com/office/powerpoint/2010/main" val="4225695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Qëllimi i këtij slajdi është të tregojë se edhe individët që kanë njohuri të mëdha për teknologjinë nuk mund të parashikonin ndryshimet që do të sillte ajo. Pjesëmarrësit nuk janë të vetmit nëse nuk e kuptojnë impaktin që ka teknologjia në rolet e tyre dhe thëniet në këtë slajd mund t’i inkurajojnë ata të besojnë se teknologjia në sistemin e drejtësisë penale nuk duhet të merret me frikë por të asimilohet me të gjitha masat mbrojtëse ekzistuese</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a:t>
            </a:fld>
            <a:endParaRPr lang="en-US"/>
          </a:p>
        </p:txBody>
      </p:sp>
    </p:spTree>
    <p:extLst>
      <p:ext uri="{BB962C8B-B14F-4D97-AF65-F5344CB8AC3E}">
        <p14:creationId xmlns:p14="http://schemas.microsoft.com/office/powerpoint/2010/main" val="339632444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4B70E16E-21BC-4198-B63F-3438507C4089}" type="slidenum">
              <a:rPr lang="en-GB" smtClean="0"/>
              <a:pPr/>
              <a:t>64</a:t>
            </a:fld>
            <a:endParaRPr lang="en-GB" smtClean="0"/>
          </a:p>
        </p:txBody>
      </p:sp>
      <p:sp>
        <p:nvSpPr>
          <p:cNvPr id="70659" name="Rectangle 2"/>
          <p:cNvSpPr>
            <a:spLocks noGrp="1" noRot="1" noChangeAspect="1" noChangeArrowheads="1" noTextEdit="1"/>
          </p:cNvSpPr>
          <p:nvPr>
            <p:ph type="sldImg"/>
          </p:nvPr>
        </p:nvSpPr>
        <p:spPr>
          <a:xfrm>
            <a:off x="1144588" y="685800"/>
            <a:ext cx="4572000" cy="3429000"/>
          </a:xfrm>
          <a:ln/>
        </p:spPr>
      </p:sp>
      <p:sp>
        <p:nvSpPr>
          <p:cNvPr id="7066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extLst>
      <p:ext uri="{BB962C8B-B14F-4D97-AF65-F5344CB8AC3E}">
        <p14:creationId xmlns:p14="http://schemas.microsoft.com/office/powerpoint/2010/main" val="169248525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F010AD09-6A22-406F-A1E1-207F2C1C357E}" type="slidenum">
              <a:rPr lang="en-GB" smtClean="0"/>
              <a:pPr/>
              <a:t>65</a:t>
            </a:fld>
            <a:endParaRPr lang="en-GB" smtClean="0"/>
          </a:p>
        </p:txBody>
      </p:sp>
      <p:sp>
        <p:nvSpPr>
          <p:cNvPr id="72707" name="Rectangle 2"/>
          <p:cNvSpPr>
            <a:spLocks noGrp="1" noRot="1" noChangeAspect="1" noChangeArrowheads="1" noTextEdit="1"/>
          </p:cNvSpPr>
          <p:nvPr>
            <p:ph type="sldImg"/>
          </p:nvPr>
        </p:nvSpPr>
        <p:spPr>
          <a:xfrm>
            <a:off x="1154113" y="701675"/>
            <a:ext cx="4586287" cy="3440113"/>
          </a:xfrm>
          <a:ln/>
        </p:spPr>
      </p:sp>
      <p:sp>
        <p:nvSpPr>
          <p:cNvPr id="72708" name="Rectangle 3"/>
          <p:cNvSpPr>
            <a:spLocks noGrp="1" noChangeArrowheads="1"/>
          </p:cNvSpPr>
          <p:nvPr>
            <p:ph type="body" idx="1"/>
          </p:nvPr>
        </p:nvSpPr>
        <p:spPr>
          <a:xfrm>
            <a:off x="939800" y="4351338"/>
            <a:ext cx="5014913" cy="4141787"/>
          </a:xfrm>
          <a:noFill/>
          <a:ln/>
        </p:spPr>
        <p:txBody>
          <a:bodyPr/>
          <a:lstStyle/>
          <a:p>
            <a:pPr eaLnBrk="1" hangingPunct="1"/>
            <a:r>
              <a:rPr lang="en-GB" dirty="0" err="1" smtClean="0"/>
              <a:t>Shpjegim</a:t>
            </a:r>
            <a:r>
              <a:rPr lang="en-GB" dirty="0" smtClean="0"/>
              <a:t> </a:t>
            </a:r>
            <a:r>
              <a:rPr lang="en-GB" dirty="0" err="1" smtClean="0"/>
              <a:t>i</a:t>
            </a:r>
            <a:r>
              <a:rPr lang="en-GB" dirty="0" smtClean="0"/>
              <a:t> </a:t>
            </a:r>
            <a:r>
              <a:rPr lang="en-GB" dirty="0" err="1" smtClean="0"/>
              <a:t>protokolleve</a:t>
            </a:r>
            <a:r>
              <a:rPr lang="en-GB" dirty="0" smtClean="0"/>
              <a:t> </a:t>
            </a:r>
            <a:r>
              <a:rPr lang="en-GB" dirty="0" err="1" smtClean="0"/>
              <a:t>të</a:t>
            </a:r>
            <a:r>
              <a:rPr lang="en-GB" dirty="0" smtClean="0"/>
              <a:t> </a:t>
            </a:r>
            <a:r>
              <a:rPr lang="en-GB" dirty="0" err="1" smtClean="0"/>
              <a:t>përdorur</a:t>
            </a:r>
            <a:r>
              <a:rPr lang="en-GB" dirty="0" smtClean="0"/>
              <a:t> </a:t>
            </a:r>
            <a:r>
              <a:rPr lang="en-GB" dirty="0" err="1" smtClean="0"/>
              <a:t>në</a:t>
            </a:r>
            <a:r>
              <a:rPr lang="en-GB" dirty="0" smtClean="0"/>
              <a:t> Internet.</a:t>
            </a:r>
          </a:p>
          <a:p>
            <a:pPr eaLnBrk="1" hangingPunct="1"/>
            <a:endParaRPr lang="en-GB" dirty="0" smtClean="0"/>
          </a:p>
          <a:p>
            <a:pPr algn="just" eaLnBrk="1" hangingPunct="1">
              <a:spcBef>
                <a:spcPct val="0"/>
              </a:spcBef>
            </a:pPr>
            <a:r>
              <a:rPr lang="sq-AL" altLang="en-US" dirty="0" smtClean="0"/>
              <a:t>Emrat e domeneve dhe adresat IP janë të shkëmbyeshme, nëse e di adresën IP duhet të jesh në gjendje të hysh në linjën e adresës dhe të lidhesh me të njëjtën faqe interneti. </a:t>
            </a:r>
            <a:endParaRPr lang="en-US" altLang="en-US" dirty="0" smtClean="0"/>
          </a:p>
          <a:p>
            <a:pPr algn="just" eaLnBrk="1" hangingPunct="1">
              <a:spcBef>
                <a:spcPct val="0"/>
              </a:spcBef>
            </a:pPr>
            <a:r>
              <a:rPr lang="sq-AL" altLang="en-US" dirty="0" smtClean="0"/>
              <a:t> </a:t>
            </a:r>
            <a:endParaRPr lang="en-US" altLang="en-US" dirty="0" smtClean="0"/>
          </a:p>
          <a:p>
            <a:pPr algn="just" eaLnBrk="1" hangingPunct="1">
              <a:spcBef>
                <a:spcPct val="0"/>
              </a:spcBef>
            </a:pPr>
            <a:r>
              <a:rPr lang="sq-AL" altLang="en-US" dirty="0" smtClean="0"/>
              <a:t>Në praktikë ajo që ndodh zakonisht është se ti hyn në një emër domeni</a:t>
            </a:r>
            <a:r>
              <a:rPr lang="en-US" altLang="en-US" dirty="0" smtClean="0"/>
              <a:t> </a:t>
            </a:r>
            <a:r>
              <a:rPr lang="en-GB" dirty="0" smtClean="0"/>
              <a:t>ëëë.google.com.qa </a:t>
            </a:r>
            <a:r>
              <a:rPr lang="sq-AL" altLang="en-US" dirty="0" smtClean="0"/>
              <a:t>dhe serveri brenda sistemit të Internetit e përkthen për ty dhe të dërgon në faqen e saktë të Internetit</a:t>
            </a:r>
            <a:r>
              <a:rPr lang="en-GB" altLang="en-US" dirty="0" smtClean="0"/>
              <a:t>.</a:t>
            </a:r>
          </a:p>
          <a:p>
            <a:pPr algn="just" eaLnBrk="1" hangingPunct="1">
              <a:spcBef>
                <a:spcPct val="0"/>
              </a:spcBef>
            </a:pPr>
            <a:endParaRPr lang="en-GB" altLang="en-US" dirty="0" smtClean="0"/>
          </a:p>
          <a:p>
            <a:pPr algn="just" eaLnBrk="1" hangingPunct="1">
              <a:spcBef>
                <a:spcPct val="0"/>
              </a:spcBef>
            </a:pPr>
            <a:r>
              <a:rPr lang="sq-AL" altLang="en-US" dirty="0" smtClean="0"/>
              <a:t>Në Adresat e Protokollit të Internetit, emri i domenit konvertohet në një numër unik 32 bit, zakonisht të shkruar në një </a:t>
            </a:r>
            <a:r>
              <a:rPr lang="sq-AL" altLang="en-US" i="1" dirty="0" err="1" smtClean="0"/>
              <a:t>Dotted</a:t>
            </a:r>
            <a:r>
              <a:rPr lang="sq-AL" altLang="en-US" i="1" dirty="0" smtClean="0"/>
              <a:t> </a:t>
            </a:r>
            <a:r>
              <a:rPr lang="sq-AL" altLang="en-US" i="1" dirty="0" err="1" smtClean="0"/>
              <a:t>Quad</a:t>
            </a:r>
            <a:r>
              <a:rPr lang="sq-AL" altLang="en-US" i="1" dirty="0" smtClean="0"/>
              <a:t> </a:t>
            </a:r>
            <a:r>
              <a:rPr lang="sq-AL" altLang="en-US" i="1" dirty="0" err="1" smtClean="0"/>
              <a:t>notation</a:t>
            </a:r>
            <a:r>
              <a:rPr lang="sq-AL" altLang="en-US" dirty="0" smtClean="0"/>
              <a:t>, një seri prej katër numrash 8 bit të shkruar me shifra dhjetore dhe të ndara me pika. Si më lart 212.140.189.10, të gjitha numrat në këtë sekuencë duhet të variojnë ndërmjet shifrave 0 dhe 255 (në fakt janë 256 alternativa). Sigurisht në shembullin e dhënë numri i fundit duhet të lexohet 010, megjithatë, zakonisht lejohet që ai të shkurtohet</a:t>
            </a:r>
            <a:r>
              <a:rPr lang="en-US" altLang="en-US" dirty="0" smtClean="0"/>
              <a:t> </a:t>
            </a:r>
            <a:r>
              <a:rPr lang="en-US" altLang="en-US" dirty="0" err="1" smtClean="0"/>
              <a:t>vetëm</a:t>
            </a:r>
            <a:r>
              <a:rPr lang="sq-AL" altLang="en-US" dirty="0" smtClean="0"/>
              <a:t> në numrin 10</a:t>
            </a:r>
            <a:r>
              <a:rPr lang="en-US" altLang="en-US" dirty="0" smtClean="0"/>
              <a:t> </a:t>
            </a:r>
            <a:r>
              <a:rPr lang="en-GB" dirty="0" smtClean="0"/>
              <a:t>. </a:t>
            </a:r>
            <a:endParaRPr lang="en-US" dirty="0" smtClean="0"/>
          </a:p>
        </p:txBody>
      </p:sp>
    </p:spTree>
    <p:extLst>
      <p:ext uri="{BB962C8B-B14F-4D97-AF65-F5344CB8AC3E}">
        <p14:creationId xmlns:p14="http://schemas.microsoft.com/office/powerpoint/2010/main" val="2634321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Një aspekt i rëndësishëm i trajtimit të krimit kibernetik është të kuptuarit se çfarë gjurmësh mund të lihen nga hetuesit gjatë përdorimit të Internetit për kryerjen e hetimeve. Kjo ka lidhje jo vetëm me hetuesin por gjithashtu edhe me prokurorin që mund të urdhërojë kryerjen e hetimeve dhe për gjyqtarin nga këndvështrimi i pranueshmërisë së provave. Ky seksion duhet të kërkojë të japë njohuritë bazë që do t’i lejojnë pjesëmarrësve të kuptojnë rreziqet që hyrja online mund t’i sjellë hetimit</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66</a:t>
            </a:fld>
            <a:endParaRPr lang="en-US"/>
          </a:p>
        </p:txBody>
      </p:sp>
    </p:spTree>
    <p:extLst>
      <p:ext uri="{BB962C8B-B14F-4D97-AF65-F5344CB8AC3E}">
        <p14:creationId xmlns:p14="http://schemas.microsoft.com/office/powerpoint/2010/main" val="11339548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Informacioni i dhënë në slajdet e prezantimit jep të dhëna bazë që duhet t’i jepen pjesëmarrësve, për të treguar se çfarë informacioni lihet pas nga kushdo, duke përfshirë edhe hetuesit kur vizitojnë uebsajtet. Kjo duhet të lidhet me rëndësinë e garantimit që hetuesit të mbrojnë identitetin e tyre në këto rrethana dhe identifikimin se në disa juridiksione, mund të ketë kushte ligjore për tu përmbushur me qëllim që të kryhen hetime të tilla</a:t>
            </a:r>
            <a:r>
              <a:rPr lang="en-GB" altLang="en-US" dirty="0" smtClean="0"/>
              <a:t>.</a:t>
            </a:r>
          </a:p>
        </p:txBody>
      </p:sp>
      <p:sp>
        <p:nvSpPr>
          <p:cNvPr id="4" name="Slide Number Placeholder 3"/>
          <p:cNvSpPr>
            <a:spLocks noGrp="1"/>
          </p:cNvSpPr>
          <p:nvPr>
            <p:ph type="sldNum" sz="quarter" idx="10"/>
          </p:nvPr>
        </p:nvSpPr>
        <p:spPr/>
        <p:txBody>
          <a:bodyPr/>
          <a:lstStyle/>
          <a:p>
            <a:fld id="{B2221978-7AB2-D644-A1FF-AF545A1745C1}" type="slidenum">
              <a:rPr lang="en-US" smtClean="0"/>
              <a:pPr/>
              <a:t>67</a:t>
            </a:fld>
            <a:endParaRPr lang="en-US"/>
          </a:p>
        </p:txBody>
      </p:sp>
    </p:spTree>
    <p:extLst>
      <p:ext uri="{BB962C8B-B14F-4D97-AF65-F5344CB8AC3E}">
        <p14:creationId xmlns:p14="http://schemas.microsoft.com/office/powerpoint/2010/main" val="23657675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temat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diskutuara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deri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tani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tretë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71</a:t>
            </a:fld>
            <a:endParaRPr lang="en-GB"/>
          </a:p>
        </p:txBody>
      </p:sp>
    </p:spTree>
    <p:extLst>
      <p:ext uri="{BB962C8B-B14F-4D97-AF65-F5344CB8AC3E}">
        <p14:creationId xmlns:p14="http://schemas.microsoft.com/office/powerpoint/2010/main" val="40745490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Posta Elektronike ose Email-i është një metodë e shkëmbimit të mesazheve di</a:t>
            </a:r>
            <a:r>
              <a:rPr lang="en-US" altLang="en-US" dirty="0" err="1" smtClean="0"/>
              <a:t>gj</a:t>
            </a:r>
            <a:r>
              <a:rPr lang="sq-AL" altLang="en-US" dirty="0" err="1" smtClean="0"/>
              <a:t>itale</a:t>
            </a:r>
            <a:r>
              <a:rPr lang="en-GB" altLang="en-US" dirty="0" smtClean="0"/>
              <a:t>. </a:t>
            </a:r>
          </a:p>
          <a:p>
            <a:pPr algn="just" eaLnBrk="1" hangingPunct="1">
              <a:spcBef>
                <a:spcPct val="0"/>
              </a:spcBef>
            </a:pPr>
            <a:r>
              <a:rPr lang="sq-AL" altLang="en-US" dirty="0" smtClean="0"/>
              <a:t>Për përdoruesin duket sikur Mesazhi Elektronik kalon direkt nga makina e dërguesit tek ajo e marrësit; megjithatë secili mesazh zakonisht kalon të paktën nëpërmjet katër kompjuterëve</a:t>
            </a:r>
            <a:r>
              <a:rPr lang="en-US" sz="1200" kern="1200" dirty="0" smtClean="0">
                <a:solidFill>
                  <a:schemeClr val="tx1"/>
                </a:solidFill>
                <a:latin typeface="+mn-lt"/>
                <a:ea typeface="+mn-ea"/>
                <a:cs typeface="+mn-cs"/>
              </a:rPr>
              <a:t>. </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73</a:t>
            </a:fld>
            <a:endParaRPr lang="en-US"/>
          </a:p>
        </p:txBody>
      </p:sp>
    </p:spTree>
    <p:extLst>
      <p:ext uri="{BB962C8B-B14F-4D97-AF65-F5344CB8AC3E}">
        <p14:creationId xmlns:p14="http://schemas.microsoft.com/office/powerpoint/2010/main" val="16015113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Një mesazh krijohet në kompjuterin e përdoruesit/dërguesit, më pas dërgohet në serverin SMTP të dërgimit të postës elektronike të Kompanisë Shërbimofruese të Internetit.</a:t>
            </a:r>
            <a:endParaRPr lang="en-US" altLang="en-US" dirty="0" smtClean="0"/>
          </a:p>
          <a:p>
            <a:pPr algn="just" eaLnBrk="1" hangingPunct="1">
              <a:spcBef>
                <a:spcPct val="0"/>
              </a:spcBef>
            </a:pPr>
            <a:r>
              <a:rPr lang="sq-AL" altLang="en-US" dirty="0" smtClean="0"/>
              <a:t>Kompania dërguese e përcjell mesazhin elektronik tek serveri SMTP i Kompanisë ISP të marrësit (SMTP – SMTP).                                                                    </a:t>
            </a:r>
            <a:endParaRPr lang="en-US" altLang="en-US" dirty="0" smtClean="0"/>
          </a:p>
          <a:p>
            <a:pPr algn="just" eaLnBrk="1" hangingPunct="1">
              <a:spcBef>
                <a:spcPct val="0"/>
              </a:spcBef>
            </a:pPr>
            <a:r>
              <a:rPr lang="sq-AL" altLang="en-US" dirty="0" smtClean="0"/>
              <a:t>Serveri i postës elektronike të Marrësit e gjen serverin e marrjes së postës (Post Office </a:t>
            </a:r>
            <a:r>
              <a:rPr lang="sq-AL" altLang="en-US" dirty="0" err="1" smtClean="0"/>
              <a:t>Protocol</a:t>
            </a:r>
            <a:r>
              <a:rPr lang="sq-AL" altLang="en-US" dirty="0" smtClean="0"/>
              <a:t> ose POP3) dhe dërgon mesazhin në “kutinë e postës së marrësit”.                                                                               </a:t>
            </a:r>
            <a:endParaRPr lang="en-US" altLang="en-US" dirty="0" smtClean="0"/>
          </a:p>
          <a:p>
            <a:pPr algn="just" eaLnBrk="1" hangingPunct="1">
              <a:spcBef>
                <a:spcPct val="0"/>
              </a:spcBef>
            </a:pPr>
            <a:r>
              <a:rPr lang="sq-AL" altLang="en-US" dirty="0" smtClean="0"/>
              <a:t>Marrësi futet në llogarinë e tij dhe mesazhi tërhiqet në kutinë e postës së marrësit, zakonisht duke e fshirë atë nga serveri i postës gjatë këtij procesi.</a:t>
            </a:r>
            <a:endParaRPr lang="en-US" altLang="en-US" dirty="0" smtClean="0"/>
          </a:p>
          <a:p>
            <a:pPr eaLnBrk="1" hangingPunct="1">
              <a:spcBef>
                <a:spcPct val="0"/>
              </a:spcBef>
            </a:pPr>
            <a:r>
              <a:rPr lang="sq-AL" altLang="en-US" sz="1400" i="1" dirty="0" smtClean="0"/>
              <a:t>* </a:t>
            </a:r>
            <a:r>
              <a:rPr lang="sq-AL" altLang="en-US" sz="1400" i="1" dirty="0" err="1" smtClean="0"/>
              <a:t>Mail</a:t>
            </a:r>
            <a:r>
              <a:rPr lang="sq-AL" altLang="en-US" sz="1400" i="1" dirty="0" smtClean="0"/>
              <a:t> server – kompjuter i dedikuar për përdorimin e postës elektronike </a:t>
            </a:r>
            <a:endParaRPr lang="en-US" alt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74</a:t>
            </a:fld>
            <a:endParaRPr lang="en-US"/>
          </a:p>
        </p:txBody>
      </p:sp>
    </p:spTree>
    <p:extLst>
      <p:ext uri="{BB962C8B-B14F-4D97-AF65-F5344CB8AC3E}">
        <p14:creationId xmlns:p14="http://schemas.microsoft.com/office/powerpoint/2010/main" val="35982944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3890C7BE-C292-4BA3-BA9E-D74D51922507}" type="slidenum">
              <a:rPr lang="en-GB" smtClean="0"/>
              <a:pPr/>
              <a:t>75</a:t>
            </a:fld>
            <a:endParaRPr lang="en-GB" smtClean="0"/>
          </a:p>
        </p:txBody>
      </p:sp>
      <p:sp>
        <p:nvSpPr>
          <p:cNvPr id="55299" name="Rectangle 2"/>
          <p:cNvSpPr>
            <a:spLocks noGrp="1" noRot="1" noChangeAspect="1" noChangeArrowheads="1" noTextEdit="1"/>
          </p:cNvSpPr>
          <p:nvPr>
            <p:ph type="sldImg"/>
          </p:nvPr>
        </p:nvSpPr>
        <p:spPr>
          <a:xfrm>
            <a:off x="1144588" y="688975"/>
            <a:ext cx="4565650" cy="3424238"/>
          </a:xfrm>
          <a:ln w="12700" cap="flat"/>
        </p:spPr>
      </p:sp>
      <p:sp>
        <p:nvSpPr>
          <p:cNvPr id="55300" name="Rectangle 3"/>
          <p:cNvSpPr>
            <a:spLocks noGrp="1" noChangeArrowheads="1"/>
          </p:cNvSpPr>
          <p:nvPr>
            <p:ph type="body" idx="1"/>
          </p:nvPr>
        </p:nvSpPr>
        <p:spPr>
          <a:xfrm>
            <a:off x="914400" y="4343400"/>
            <a:ext cx="5027613" cy="4114800"/>
          </a:xfrm>
          <a:noFill/>
          <a:ln/>
        </p:spPr>
        <p:txBody>
          <a:bodyPr lIns="92075" tIns="46038" rIns="92075" bIns="46038"/>
          <a:lstStyle/>
          <a:p>
            <a:pPr eaLnBrk="1" hangingPunct="1"/>
            <a:endParaRPr lang="en-US" smtClean="0"/>
          </a:p>
        </p:txBody>
      </p:sp>
    </p:spTree>
    <p:extLst>
      <p:ext uri="{BB962C8B-B14F-4D97-AF65-F5344CB8AC3E}">
        <p14:creationId xmlns:p14="http://schemas.microsoft.com/office/powerpoint/2010/main" val="36055532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3031541-0223-4DF2-9DDA-72A46988E519}" type="slidenum">
              <a:rPr lang="en-GB" smtClean="0"/>
              <a:pPr/>
              <a:t>76</a:t>
            </a:fld>
            <a:endParaRPr lang="en-GB"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684213" y="4341813"/>
            <a:ext cx="5489575" cy="4116387"/>
          </a:xfrm>
          <a:noFill/>
          <a:ln/>
        </p:spPr>
        <p:txBody>
          <a:bodyPr/>
          <a:lstStyle/>
          <a:p>
            <a:pPr eaLnBrk="1" hangingPunct="1"/>
            <a:r>
              <a:rPr lang="en-GB" dirty="0" smtClean="0"/>
              <a:t>Nga </a:t>
            </a:r>
            <a:r>
              <a:rPr lang="en-GB" dirty="0" err="1" smtClean="0"/>
              <a:t>ana</a:t>
            </a:r>
            <a:r>
              <a:rPr lang="en-GB" dirty="0" smtClean="0"/>
              <a:t> </a:t>
            </a:r>
            <a:r>
              <a:rPr lang="en-GB" dirty="0" err="1" smtClean="0"/>
              <a:t>tjetër</a:t>
            </a:r>
            <a:r>
              <a:rPr lang="en-GB" dirty="0" smtClean="0"/>
              <a:t> – </a:t>
            </a:r>
            <a:r>
              <a:rPr lang="en-GB" altLang="en-US" dirty="0" err="1" smtClean="0"/>
              <a:t>përdoruesi</a:t>
            </a:r>
            <a:r>
              <a:rPr lang="en-GB" altLang="en-US" dirty="0" smtClean="0"/>
              <a:t> </a:t>
            </a:r>
            <a:r>
              <a:rPr lang="en-GB" altLang="en-US" dirty="0" err="1" smtClean="0"/>
              <a:t>mund</a:t>
            </a:r>
            <a:r>
              <a:rPr lang="en-GB" altLang="en-US" dirty="0" smtClean="0"/>
              <a:t> </a:t>
            </a:r>
            <a:r>
              <a:rPr lang="en-GB" altLang="en-US" dirty="0" err="1" smtClean="0"/>
              <a:t>të</a:t>
            </a:r>
            <a:r>
              <a:rPr lang="en-GB" altLang="en-US" dirty="0" smtClean="0"/>
              <a:t> </a:t>
            </a:r>
            <a:r>
              <a:rPr lang="en-GB" altLang="en-US" dirty="0" err="1" smtClean="0"/>
              <a:t>zgjedhë</a:t>
            </a:r>
            <a:r>
              <a:rPr lang="en-GB" altLang="en-US" dirty="0" smtClean="0"/>
              <a:t> </a:t>
            </a:r>
            <a:r>
              <a:rPr lang="en-GB" altLang="en-US" dirty="0" err="1" smtClean="0"/>
              <a:t>që</a:t>
            </a:r>
            <a:r>
              <a:rPr lang="en-GB" altLang="en-US" dirty="0" smtClean="0"/>
              <a:t> </a:t>
            </a:r>
            <a:r>
              <a:rPr lang="en-GB" altLang="en-US" dirty="0" err="1" smtClean="0"/>
              <a:t>të</a:t>
            </a:r>
            <a:r>
              <a:rPr lang="en-GB" altLang="en-US" dirty="0" smtClean="0"/>
              <a:t> </a:t>
            </a:r>
            <a:r>
              <a:rPr lang="en-GB" altLang="en-US" dirty="0" err="1" smtClean="0"/>
              <a:t>përdorë</a:t>
            </a:r>
            <a:r>
              <a:rPr lang="en-GB" altLang="en-US" dirty="0" smtClean="0"/>
              <a:t> </a:t>
            </a:r>
            <a:r>
              <a:rPr lang="en-GB" altLang="en-US" dirty="0" err="1" smtClean="0"/>
              <a:t>një</a:t>
            </a:r>
            <a:r>
              <a:rPr lang="en-GB" altLang="en-US" dirty="0" smtClean="0"/>
              <a:t> server </a:t>
            </a:r>
            <a:r>
              <a:rPr lang="en-GB" altLang="en-US" dirty="0" err="1" smtClean="0"/>
              <a:t>të</a:t>
            </a:r>
            <a:r>
              <a:rPr lang="en-GB" altLang="en-US" dirty="0" smtClean="0"/>
              <a:t> </a:t>
            </a:r>
            <a:r>
              <a:rPr lang="en-GB" altLang="en-US" dirty="0" err="1" smtClean="0"/>
              <a:t>postës</a:t>
            </a:r>
            <a:r>
              <a:rPr lang="en-GB" altLang="en-US" dirty="0" smtClean="0"/>
              <a:t> </a:t>
            </a:r>
            <a:r>
              <a:rPr lang="en-GB" altLang="en-US" dirty="0" err="1" smtClean="0"/>
              <a:t>elektronike</a:t>
            </a:r>
            <a:r>
              <a:rPr lang="en-GB" altLang="en-US" dirty="0" smtClean="0"/>
              <a:t> kudo </a:t>
            </a:r>
            <a:r>
              <a:rPr lang="en-GB" altLang="en-US" dirty="0" err="1" smtClean="0"/>
              <a:t>në</a:t>
            </a:r>
            <a:r>
              <a:rPr lang="en-GB" altLang="en-US" dirty="0" smtClean="0"/>
              <a:t> </a:t>
            </a:r>
            <a:r>
              <a:rPr lang="en-GB" altLang="en-US" dirty="0" err="1" smtClean="0"/>
              <a:t>rrjet</a:t>
            </a:r>
            <a:r>
              <a:rPr lang="en-GB" dirty="0" smtClean="0"/>
              <a:t>… d.m.th. </a:t>
            </a:r>
            <a:r>
              <a:rPr lang="en-GB" dirty="0" err="1" smtClean="0"/>
              <a:t>hotmail</a:t>
            </a:r>
            <a:r>
              <a:rPr lang="en-GB" dirty="0" smtClean="0"/>
              <a:t> </a:t>
            </a:r>
            <a:r>
              <a:rPr lang="en-GB" altLang="en-US" dirty="0" err="1" smtClean="0"/>
              <a:t>ose</a:t>
            </a:r>
            <a:r>
              <a:rPr lang="en-GB" altLang="en-US" dirty="0" smtClean="0"/>
              <a:t> </a:t>
            </a:r>
            <a:r>
              <a:rPr lang="en-GB" altLang="en-US" dirty="0" err="1" smtClean="0"/>
              <a:t>ata</a:t>
            </a:r>
            <a:r>
              <a:rPr lang="en-GB" altLang="en-US" dirty="0" smtClean="0"/>
              <a:t> </a:t>
            </a:r>
            <a:r>
              <a:rPr lang="en-GB" altLang="en-US" dirty="0" err="1" smtClean="0"/>
              <a:t>mund</a:t>
            </a:r>
            <a:r>
              <a:rPr lang="en-GB" altLang="en-US" dirty="0" smtClean="0"/>
              <a:t> </a:t>
            </a:r>
            <a:r>
              <a:rPr lang="en-GB" altLang="en-US" dirty="0" err="1" smtClean="0"/>
              <a:t>të</a:t>
            </a:r>
            <a:r>
              <a:rPr lang="en-GB" altLang="en-US" dirty="0" smtClean="0"/>
              <a:t> </a:t>
            </a:r>
            <a:r>
              <a:rPr lang="en-GB" altLang="en-US" dirty="0" err="1" smtClean="0"/>
              <a:t>kenë</a:t>
            </a:r>
            <a:r>
              <a:rPr lang="en-GB" altLang="en-US" dirty="0" smtClean="0"/>
              <a:t> </a:t>
            </a:r>
            <a:r>
              <a:rPr lang="en-GB" altLang="en-US" dirty="0" err="1" smtClean="0"/>
              <a:t>një</a:t>
            </a:r>
            <a:r>
              <a:rPr lang="en-GB" altLang="en-US" dirty="0" smtClean="0"/>
              <a:t> </a:t>
            </a:r>
            <a:r>
              <a:rPr lang="en-GB" altLang="en-US" dirty="0" err="1" smtClean="0"/>
              <a:t>domen</a:t>
            </a:r>
            <a:r>
              <a:rPr lang="en-GB" altLang="en-US" dirty="0" smtClean="0"/>
              <a:t>, </a:t>
            </a:r>
            <a:r>
              <a:rPr lang="en-GB" altLang="en-US" dirty="0" err="1" smtClean="0"/>
              <a:t>rast</a:t>
            </a:r>
            <a:r>
              <a:rPr lang="en-GB" altLang="en-US" dirty="0" smtClean="0"/>
              <a:t> </a:t>
            </a:r>
            <a:r>
              <a:rPr lang="en-GB" altLang="en-US" dirty="0" err="1" smtClean="0"/>
              <a:t>në</a:t>
            </a:r>
            <a:r>
              <a:rPr lang="en-GB" altLang="en-US" dirty="0" smtClean="0"/>
              <a:t> </a:t>
            </a:r>
            <a:r>
              <a:rPr lang="en-GB" altLang="en-US" dirty="0" err="1" smtClean="0"/>
              <a:t>të</a:t>
            </a:r>
            <a:r>
              <a:rPr lang="en-GB" altLang="en-US" dirty="0" smtClean="0"/>
              <a:t> </a:t>
            </a:r>
            <a:r>
              <a:rPr lang="en-GB" altLang="en-US" dirty="0" err="1" smtClean="0"/>
              <a:t>cilin</a:t>
            </a:r>
            <a:r>
              <a:rPr lang="en-GB" altLang="en-US" dirty="0" smtClean="0"/>
              <a:t> </a:t>
            </a:r>
            <a:r>
              <a:rPr lang="en-GB" altLang="en-US" dirty="0" err="1" smtClean="0"/>
              <a:t>mesazhi</a:t>
            </a:r>
            <a:r>
              <a:rPr lang="en-GB" altLang="en-US" dirty="0" smtClean="0"/>
              <a:t> </a:t>
            </a:r>
            <a:r>
              <a:rPr lang="en-GB" altLang="en-US" dirty="0" err="1" smtClean="0"/>
              <a:t>elektronik</a:t>
            </a:r>
            <a:r>
              <a:rPr lang="en-GB" altLang="en-US" dirty="0" smtClean="0"/>
              <a:t> do </a:t>
            </a:r>
            <a:r>
              <a:rPr lang="en-GB" altLang="en-US" dirty="0" err="1" smtClean="0"/>
              <a:t>të</a:t>
            </a:r>
            <a:r>
              <a:rPr lang="en-GB" altLang="en-US" dirty="0" smtClean="0"/>
              <a:t> </a:t>
            </a:r>
            <a:r>
              <a:rPr lang="en-GB" altLang="en-US" dirty="0" err="1" smtClean="0"/>
              <a:t>administrohet</a:t>
            </a:r>
            <a:r>
              <a:rPr lang="en-GB" altLang="en-US" dirty="0" smtClean="0"/>
              <a:t> </a:t>
            </a:r>
            <a:r>
              <a:rPr lang="en-GB" altLang="en-US" dirty="0" err="1" smtClean="0"/>
              <a:t>nga</a:t>
            </a:r>
            <a:r>
              <a:rPr lang="en-GB" altLang="en-US" dirty="0" smtClean="0"/>
              <a:t> </a:t>
            </a:r>
            <a:r>
              <a:rPr lang="en-GB" altLang="en-US" dirty="0" err="1" smtClean="0"/>
              <a:t>serverat</a:t>
            </a:r>
            <a:r>
              <a:rPr lang="en-GB" altLang="en-US" dirty="0" smtClean="0"/>
              <a:t> e </a:t>
            </a:r>
            <a:r>
              <a:rPr lang="en-GB" altLang="en-US" dirty="0" err="1" smtClean="0"/>
              <a:t>postës</a:t>
            </a:r>
            <a:r>
              <a:rPr lang="en-GB" altLang="en-US" dirty="0" smtClean="0"/>
              <a:t> </a:t>
            </a:r>
            <a:r>
              <a:rPr lang="en-GB" altLang="en-US" dirty="0" err="1" smtClean="0"/>
              <a:t>së</a:t>
            </a:r>
            <a:r>
              <a:rPr lang="en-GB" altLang="en-US" dirty="0" smtClean="0"/>
              <a:t> </a:t>
            </a:r>
            <a:r>
              <a:rPr lang="en-GB" altLang="en-US" dirty="0" err="1" smtClean="0"/>
              <a:t>ofruesve</a:t>
            </a:r>
            <a:r>
              <a:rPr lang="en-GB" altLang="en-US" dirty="0" smtClean="0"/>
              <a:t> </a:t>
            </a:r>
            <a:r>
              <a:rPr lang="en-GB" altLang="en-US" dirty="0" err="1" smtClean="0"/>
              <a:t>të</a:t>
            </a:r>
            <a:r>
              <a:rPr lang="en-GB" altLang="en-US" dirty="0" smtClean="0"/>
              <a:t> </a:t>
            </a:r>
            <a:r>
              <a:rPr lang="en-GB" altLang="en-US" dirty="0" err="1" smtClean="0"/>
              <a:t>shërbimit</a:t>
            </a:r>
            <a:r>
              <a:rPr lang="en-GB" altLang="en-US" dirty="0" smtClean="0"/>
              <a:t> </a:t>
            </a:r>
            <a:r>
              <a:rPr lang="en-GB" altLang="en-US" dirty="0" err="1" smtClean="0"/>
              <a:t>të</a:t>
            </a:r>
            <a:r>
              <a:rPr lang="en-GB" altLang="en-US" dirty="0" smtClean="0"/>
              <a:t> </a:t>
            </a:r>
            <a:r>
              <a:rPr lang="en-GB" altLang="en-US" dirty="0" err="1" smtClean="0"/>
              <a:t>Internetit</a:t>
            </a:r>
            <a:r>
              <a:rPr lang="en-GB" altLang="en-US" dirty="0" smtClean="0"/>
              <a:t>.</a:t>
            </a:r>
            <a:endParaRPr lang="en-GB" dirty="0" smtClean="0"/>
          </a:p>
        </p:txBody>
      </p:sp>
    </p:spTree>
    <p:extLst>
      <p:ext uri="{BB962C8B-B14F-4D97-AF65-F5344CB8AC3E}">
        <p14:creationId xmlns:p14="http://schemas.microsoft.com/office/powerpoint/2010/main" val="41371457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Ekzistojnë lloje të ndryshme të postës elektronike;</a:t>
            </a:r>
            <a:endParaRPr lang="en-US" altLang="en-US" dirty="0" smtClean="0"/>
          </a:p>
          <a:p>
            <a:pPr algn="just" eaLnBrk="1" hangingPunct="1">
              <a:spcBef>
                <a:spcPct val="0"/>
              </a:spcBef>
            </a:pPr>
            <a:r>
              <a:rPr lang="sq-AL" altLang="en-US" dirty="0" smtClean="0"/>
              <a:t/>
            </a:r>
            <a:br>
              <a:rPr lang="sq-AL" altLang="en-US" dirty="0" smtClean="0"/>
            </a:br>
            <a:r>
              <a:rPr lang="sq-AL" altLang="en-US" dirty="0" smtClean="0"/>
              <a:t>E-</a:t>
            </a:r>
            <a:r>
              <a:rPr lang="sq-AL" altLang="en-US" dirty="0" err="1" smtClean="0"/>
              <a:t>mail</a:t>
            </a:r>
            <a:r>
              <a:rPr lang="sq-AL" altLang="en-US" dirty="0" smtClean="0"/>
              <a:t> – Posta e zakonshme me programin “Outlook” – dërguar nëpërmjet  SMTP-së – tërhequr nëpërmjet POP3 dhe sapo shkarkohet vendoset në kompjuterin tënd</a:t>
            </a:r>
            <a:endParaRPr lang="en-US" altLang="en-US" dirty="0" smtClean="0"/>
          </a:p>
          <a:p>
            <a:pPr eaLnBrk="1" hangingPunct="1">
              <a:spcBef>
                <a:spcPct val="0"/>
              </a:spcBef>
            </a:pPr>
            <a:r>
              <a:rPr lang="en-GB" altLang="en-US" dirty="0" smtClean="0"/>
              <a:t> </a:t>
            </a:r>
          </a:p>
          <a:p>
            <a:pPr algn="just" eaLnBrk="1" hangingPunct="1">
              <a:spcBef>
                <a:spcPct val="0"/>
              </a:spcBef>
            </a:pPr>
            <a:r>
              <a:rPr lang="sq-AL" altLang="en-US" dirty="0" smtClean="0"/>
              <a:t>Posta në Rrjet </a:t>
            </a:r>
            <a:r>
              <a:rPr lang="sq-AL" altLang="en-US" b="1" dirty="0" smtClean="0"/>
              <a:t>– </a:t>
            </a:r>
            <a:r>
              <a:rPr lang="sq-AL" altLang="en-US" dirty="0" smtClean="0"/>
              <a:t>Posta POP3; për shembull duke përdorur programin “Outlook Express” – kur futesh në program zakonisht shkarkon të gjitha mesazhet e reja në kutinë tënde postare të vendosur në kompjuterin tënd; posta IMAP – Posta në Internet – që mund të kontrollohet nga kompjuteri juaj por është e vendosur në një server të largët – mund të organizohet në </a:t>
            </a:r>
            <a:r>
              <a:rPr lang="sq-AL" altLang="en-US" dirty="0" err="1" smtClean="0"/>
              <a:t>foldera</a:t>
            </a:r>
            <a:r>
              <a:rPr lang="sq-AL" altLang="en-US" dirty="0" smtClean="0"/>
              <a:t>, etj. por mund të kontrollohet vetëm kur jeni online</a:t>
            </a:r>
            <a:r>
              <a:rPr lang="en-GB" sz="1200" kern="1200" dirty="0" smtClean="0">
                <a:solidFill>
                  <a:schemeClr val="tx1"/>
                </a:solidFill>
                <a:latin typeface="+mn-lt"/>
                <a:ea typeface="+mn-ea"/>
                <a:cs typeface="+mn-cs"/>
              </a:rPr>
              <a: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77</a:t>
            </a:fld>
            <a:endParaRPr lang="en-US"/>
          </a:p>
        </p:txBody>
      </p:sp>
    </p:spTree>
    <p:extLst>
      <p:ext uri="{BB962C8B-B14F-4D97-AF65-F5344CB8AC3E}">
        <p14:creationId xmlns:p14="http://schemas.microsoft.com/office/powerpoint/2010/main" val="461689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515729BB-4BA1-4602-A4CB-6D97CF0F60EA}" type="slidenum">
              <a:rPr lang="en-GB" smtClean="0"/>
              <a:pPr/>
              <a:t>7</a:t>
            </a:fld>
            <a:endParaRPr lang="en-GB" smtClean="0"/>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685800" y="4341813"/>
            <a:ext cx="5486400" cy="4116387"/>
          </a:xfrm>
          <a:noFill/>
          <a:ln/>
        </p:spPr>
        <p:txBody>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Trajneri duhet të bëjë një shpjegim të shkurtër të zhvillimit të kompjuterëve nga kompjuterët e vetëm, tek terminalet kompjuterike, deri tek bota e rrjeteve kompjuterike, si hyrje në fillimin e shpjegimit të komponentëve të kompjuterëve</a:t>
            </a:r>
            <a:r>
              <a:rPr lang="en-GB" sz="1200" kern="1200" dirty="0" smtClean="0">
                <a:solidFill>
                  <a:schemeClr val="tx1"/>
                </a:solidFill>
                <a:latin typeface="+mn-lt"/>
                <a:ea typeface="+mn-ea"/>
                <a:cs typeface="+mn-cs"/>
              </a:rPr>
              <a:t>.</a:t>
            </a:r>
          </a:p>
          <a:p>
            <a:pPr eaLnBrk="1" hangingPunct="1"/>
            <a:endParaRPr lang="en-US" dirty="0" smtClean="0"/>
          </a:p>
        </p:txBody>
      </p:sp>
    </p:spTree>
    <p:extLst>
      <p:ext uri="{BB962C8B-B14F-4D97-AF65-F5344CB8AC3E}">
        <p14:creationId xmlns:p14="http://schemas.microsoft.com/office/powerpoint/2010/main" val="103451254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Shpesh është më e lehtë të krahasosh mesazhin elektronik me një letër kur e shpjegon. Mesazhet Elektronike kanë pjesën që quhet koka (zarfi), dhe pjesën e trupit (vetë letra) me skedarë bashkëngjitur. Koka e mesazhit është fokusi kryesor i hetuesve sepse përmban informacion për dërguesin, marrësin, adresat IP, serverët e postës elektronike, regjistrimi i kohës etj. Ky informacion përdoret për të ndihmuar gjurmimin e dërguesit të një mesazhi kur nuk është menjëherë i dukshëm, për shembull në rastin e një kërkese për shpërblesë të dërguar nëpërmjet postës elektronike. Koka e plotë ose e zgjeruar është e rëndësishme për gjurmimin e burimit të një mesazhi dhe është e rëndësishme që Gjyqtarët të njohin ndryshimin ndërmjet kokës që shihet kur dërgohet një mesazh dhe kokës së zgjeruar që përmban të gjithë informacionin përkatës. </a:t>
            </a:r>
            <a:r>
              <a:rPr lang="en-GB" sz="1200" kern="1200" dirty="0" smtClean="0">
                <a:solidFill>
                  <a:schemeClr val="tx1"/>
                </a:solidFill>
                <a:latin typeface="+mn-lt"/>
                <a:ea typeface="+mn-ea"/>
                <a:cs typeface="+mn-cs"/>
              </a:rPr>
              <a:t> </a:t>
            </a:r>
          </a:p>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b="1" dirty="0" smtClean="0"/>
              <a:t>Posta elektronike është një nga aplikacionet më të zakonshme që do të haset nga Gjyqtarët, dhe hartuesit e trajnimit duhet të sigurohen që të përfshijnë informacionin më të fundit për llojet e ndryshme të postës elektronike dhe se si merren në mënyrë korrekte provat nga mesazhet elektronike si dhe Kompanitë Shërbimofruese të Internetit nëpërmjet të cilave kalon mesazhi elektronik</a:t>
            </a:r>
            <a:r>
              <a:rPr lang="en-GB" sz="1200" kern="1200" dirty="0" smtClean="0">
                <a:solidFill>
                  <a:schemeClr val="tx1"/>
                </a:solidFill>
                <a:latin typeface="+mn-lt"/>
                <a:ea typeface="+mn-ea"/>
                <a:cs typeface="+mn-cs"/>
              </a:rPr>
              <a:t>.    </a:t>
            </a:r>
          </a:p>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Informacion shtesë në lidhje me funksionimin e postës elektronike që mund të shfrytëzohet nga hartuesit e trajnimit mund të gjendet në adresën</a:t>
            </a:r>
            <a:r>
              <a:rPr lang="en-GB" sz="1200" kern="1200" dirty="0" smtClean="0">
                <a:solidFill>
                  <a:schemeClr val="tx1"/>
                </a:solidFill>
                <a:latin typeface="+mn-lt"/>
                <a:ea typeface="+mn-ea"/>
                <a:cs typeface="+mn-cs"/>
              </a:rPr>
              <a:t> </a:t>
            </a:r>
            <a:r>
              <a:rPr lang="en-GB" sz="1200" u="sng" kern="1200" dirty="0" smtClean="0">
                <a:solidFill>
                  <a:schemeClr val="tx1"/>
                </a:solidFill>
                <a:latin typeface="+mn-lt"/>
                <a:ea typeface="+mn-ea"/>
                <a:cs typeface="+mn-cs"/>
                <a:hlinkClick r:id="rId3"/>
              </a:rPr>
              <a:t>http://www.learnthenet.com/english/html/20how.htm</a:t>
            </a:r>
            <a:r>
              <a:rPr lang="en-GB"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79</a:t>
            </a:fld>
            <a:endParaRPr lang="en-US"/>
          </a:p>
        </p:txBody>
      </p:sp>
    </p:spTree>
    <p:extLst>
      <p:ext uri="{BB962C8B-B14F-4D97-AF65-F5344CB8AC3E}">
        <p14:creationId xmlns:p14="http://schemas.microsoft.com/office/powerpoint/2010/main" val="245475674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US" dirty="0" err="1" smtClean="0"/>
              <a:t>Nëse</a:t>
            </a:r>
            <a:r>
              <a:rPr lang="en-US" dirty="0" smtClean="0"/>
              <a:t> </a:t>
            </a:r>
            <a:r>
              <a:rPr lang="en-US" dirty="0" err="1" smtClean="0"/>
              <a:t>trajneri</a:t>
            </a:r>
            <a:r>
              <a:rPr lang="en-US" dirty="0" smtClean="0"/>
              <a:t> </a:t>
            </a:r>
            <a:r>
              <a:rPr lang="en-US" dirty="0" err="1" smtClean="0"/>
              <a:t>dëshiron</a:t>
            </a:r>
            <a:r>
              <a:rPr lang="en-US" dirty="0" smtClean="0"/>
              <a:t> </a:t>
            </a:r>
            <a:r>
              <a:rPr lang="en-US" dirty="0" err="1" smtClean="0"/>
              <a:t>të</a:t>
            </a:r>
            <a:r>
              <a:rPr lang="en-US" dirty="0" smtClean="0"/>
              <a:t> </a:t>
            </a:r>
            <a:r>
              <a:rPr lang="en-US" dirty="0" err="1" smtClean="0"/>
              <a:t>demonstrojë</a:t>
            </a:r>
            <a:r>
              <a:rPr lang="en-US" dirty="0" smtClean="0"/>
              <a:t> </a:t>
            </a:r>
            <a:r>
              <a:rPr lang="en-US" dirty="0" err="1" smtClean="0"/>
              <a:t>analizën</a:t>
            </a:r>
            <a:r>
              <a:rPr lang="en-US" dirty="0" smtClean="0"/>
              <a:t> e </a:t>
            </a:r>
            <a:r>
              <a:rPr lang="en-US" dirty="0" err="1" smtClean="0"/>
              <a:t>kreut</a:t>
            </a:r>
            <a:r>
              <a:rPr lang="en-US" dirty="0" smtClean="0"/>
              <a:t> </a:t>
            </a:r>
            <a:r>
              <a:rPr lang="en-US" dirty="0" err="1" smtClean="0"/>
              <a:t>të</a:t>
            </a:r>
            <a:r>
              <a:rPr lang="en-US" dirty="0" smtClean="0"/>
              <a:t> </a:t>
            </a:r>
            <a:r>
              <a:rPr lang="en-US" dirty="0" err="1" smtClean="0"/>
              <a:t>një</a:t>
            </a:r>
            <a:r>
              <a:rPr lang="en-US" dirty="0" smtClean="0"/>
              <a:t> e-mail-</a:t>
            </a:r>
            <a:r>
              <a:rPr lang="en-US" dirty="0" err="1" smtClean="0"/>
              <a:t>i</a:t>
            </a:r>
            <a:r>
              <a:rPr lang="en-US" dirty="0" smtClean="0"/>
              <a:t> </a:t>
            </a:r>
            <a:r>
              <a:rPr lang="en-US" dirty="0" err="1" smtClean="0"/>
              <a:t>është</a:t>
            </a:r>
            <a:r>
              <a:rPr lang="en-US" dirty="0" smtClean="0"/>
              <a:t> e </a:t>
            </a:r>
            <a:r>
              <a:rPr lang="en-US" dirty="0" err="1" smtClean="0"/>
              <a:t>rëndësishme</a:t>
            </a:r>
            <a:r>
              <a:rPr lang="en-US" dirty="0" smtClean="0"/>
              <a:t> </a:t>
            </a:r>
            <a:r>
              <a:rPr lang="en-US" dirty="0" err="1" smtClean="0"/>
              <a:t>të</a:t>
            </a:r>
            <a:r>
              <a:rPr lang="en-US" dirty="0" smtClean="0"/>
              <a:t> </a:t>
            </a:r>
            <a:r>
              <a:rPr lang="en-US" dirty="0" err="1" smtClean="0"/>
              <a:t>theksohet</a:t>
            </a:r>
            <a:r>
              <a:rPr lang="en-US" dirty="0" smtClean="0"/>
              <a:t> se </a:t>
            </a:r>
            <a:r>
              <a:rPr lang="en-US" dirty="0" err="1" smtClean="0"/>
              <a:t>kreu</a:t>
            </a:r>
            <a:r>
              <a:rPr lang="en-US" dirty="0" smtClean="0"/>
              <a:t> </a:t>
            </a:r>
            <a:r>
              <a:rPr lang="en-US" dirty="0" err="1" smtClean="0"/>
              <a:t>është</a:t>
            </a:r>
            <a:r>
              <a:rPr lang="en-US" dirty="0" smtClean="0"/>
              <a:t> </a:t>
            </a:r>
            <a:r>
              <a:rPr lang="en-US" dirty="0" err="1" smtClean="0"/>
              <a:t>lexuar</a:t>
            </a:r>
            <a:r>
              <a:rPr lang="en-US" dirty="0" smtClean="0"/>
              <a:t> </a:t>
            </a:r>
            <a:r>
              <a:rPr lang="en-US" dirty="0" err="1" smtClean="0"/>
              <a:t>nga</a:t>
            </a:r>
            <a:r>
              <a:rPr lang="en-US" dirty="0" smtClean="0"/>
              <a:t> fundi </a:t>
            </a:r>
            <a:r>
              <a:rPr lang="en-US" dirty="0" err="1" smtClean="0"/>
              <a:t>në</a:t>
            </a:r>
            <a:r>
              <a:rPr lang="en-US" dirty="0" smtClean="0"/>
              <a:t> </a:t>
            </a:r>
            <a:r>
              <a:rPr lang="en-US" dirty="0" err="1" smtClean="0"/>
              <a:t>krye</a:t>
            </a:r>
            <a:r>
              <a:rPr lang="en-US" dirty="0" smtClean="0"/>
              <a:t> </a:t>
            </a:r>
            <a:r>
              <a:rPr lang="en-US" dirty="0" err="1" smtClean="0"/>
              <a:t>dhe</a:t>
            </a:r>
            <a:r>
              <a:rPr lang="en-US" dirty="0" smtClean="0"/>
              <a:t> se </a:t>
            </a:r>
            <a:r>
              <a:rPr lang="en-US" dirty="0" err="1" smtClean="0"/>
              <a:t>fusha</a:t>
            </a:r>
            <a:r>
              <a:rPr lang="en-US" dirty="0" smtClean="0"/>
              <a:t> “</a:t>
            </a:r>
            <a:r>
              <a:rPr lang="en-US" dirty="0" err="1" smtClean="0"/>
              <a:t>Marrë</a:t>
            </a:r>
            <a:r>
              <a:rPr lang="en-US" dirty="0" smtClean="0"/>
              <a:t> </a:t>
            </a:r>
            <a:r>
              <a:rPr lang="en-US" dirty="0" err="1" smtClean="0"/>
              <a:t>nga</a:t>
            </a:r>
            <a:r>
              <a:rPr lang="en-US" dirty="0" smtClean="0"/>
              <a:t>" </a:t>
            </a:r>
            <a:r>
              <a:rPr lang="en-US" dirty="0" err="1" smtClean="0"/>
              <a:t>është</a:t>
            </a:r>
            <a:r>
              <a:rPr lang="en-US" dirty="0" smtClean="0"/>
              <a:t> e </a:t>
            </a:r>
            <a:r>
              <a:rPr lang="en-US" dirty="0" err="1" smtClean="0"/>
              <a:t>rëndësishme</a:t>
            </a:r>
            <a:r>
              <a:rPr lang="en-US" baseline="0" dirty="0" smtClean="0"/>
              <a:t>. </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81</a:t>
            </a:fld>
            <a:endParaRPr lang="en-US"/>
          </a:p>
        </p:txBody>
      </p:sp>
    </p:spTree>
    <p:extLst>
      <p:ext uri="{BB962C8B-B14F-4D97-AF65-F5344CB8AC3E}">
        <p14:creationId xmlns:p14="http://schemas.microsoft.com/office/powerpoint/2010/main" val="4566926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sz="1200" kern="1200" dirty="0" err="1" smtClean="0">
                <a:solidFill>
                  <a:schemeClr val="tx1"/>
                </a:solidFill>
                <a:effectLst/>
                <a:latin typeface="+mn-lt"/>
                <a:ea typeface="+mn-ea"/>
                <a:cs typeface="+mn-cs"/>
              </a:rPr>
              <a:t>Trajnuesi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duhet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t'u</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japë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pjesëmarrësve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mundësi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bërë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çdo</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pyetje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kenë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lidhje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pjesën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tretë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mësimit</a:t>
            </a:r>
            <a:r>
              <a:rPr lang="en-GB" sz="1200" kern="1200" dirty="0" smtClean="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D4504A11-3BA0-4461-A1C5-454F02F9540C}" type="slidenum">
              <a:rPr lang="en-GB" smtClean="0"/>
              <a:pPr/>
              <a:t>82</a:t>
            </a:fld>
            <a:endParaRPr lang="en-GB"/>
          </a:p>
        </p:txBody>
      </p:sp>
    </p:spTree>
    <p:extLst>
      <p:ext uri="{BB962C8B-B14F-4D97-AF65-F5344CB8AC3E}">
        <p14:creationId xmlns:p14="http://schemas.microsoft.com/office/powerpoint/2010/main" val="39898214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Ky seksion i kursit është hartuar t’iu japë pjesëmarrësve një vështrim të përgjithshëm për programet në Internet që nuk janë përfshirë në seksionet e mëparshme. Këto janë të nevojshme sepse do të hasen gjatë zhvillimit normal të aktiviteteve me audiencën e synuar. Ky informacion do të mbështesë objektivat e kursit. Niveli i detajeve të dhëna konsiderohet i përshtatshëm për nivelin e mësimdhënies që kërkohet. Duhet të tregohet kujdes nga trajnerët që të mos japin shumë njohuri të detajuara sepse ato do të përfshihen në kursin e avancuar që po hartohet</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83</a:t>
            </a:fld>
            <a:endParaRPr lang="en-US"/>
          </a:p>
        </p:txBody>
      </p:sp>
    </p:spTree>
    <p:extLst>
      <p:ext uri="{BB962C8B-B14F-4D97-AF65-F5344CB8AC3E}">
        <p14:creationId xmlns:p14="http://schemas.microsoft.com/office/powerpoint/2010/main" val="338579910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200" dirty="0" err="1" smtClean="0"/>
              <a:t>Shërbimet</a:t>
            </a:r>
            <a:r>
              <a:rPr lang="en-GB" sz="1200" baseline="0" dirty="0" smtClean="0"/>
              <a:t> </a:t>
            </a:r>
            <a:r>
              <a:rPr lang="en-GB" sz="1200" baseline="0" dirty="0" err="1" smtClean="0"/>
              <a:t>informatike</a:t>
            </a:r>
            <a:r>
              <a:rPr lang="en-GB" sz="1200" baseline="0" dirty="0" smtClean="0"/>
              <a:t> </a:t>
            </a:r>
            <a:r>
              <a:rPr lang="en-GB" sz="1200" baseline="0" dirty="0" err="1" smtClean="0"/>
              <a:t>të</a:t>
            </a:r>
            <a:r>
              <a:rPr lang="en-GB" sz="1200" baseline="0" dirty="0" smtClean="0"/>
              <a:t> </a:t>
            </a:r>
            <a:r>
              <a:rPr lang="en-GB" sz="1200" baseline="0" dirty="0" err="1" smtClean="0"/>
              <a:t>hostuara</a:t>
            </a:r>
            <a:r>
              <a:rPr lang="en-GB" sz="1200" baseline="0" dirty="0" smtClean="0"/>
              <a:t> </a:t>
            </a:r>
            <a:r>
              <a:rPr lang="en-GB" sz="1200" baseline="0" dirty="0" err="1" smtClean="0"/>
              <a:t>në</a:t>
            </a:r>
            <a:r>
              <a:rPr lang="en-GB" sz="1200" baseline="0" dirty="0" smtClean="0"/>
              <a:t> Internet (Cloud Computing) </a:t>
            </a:r>
            <a:r>
              <a:rPr lang="en-GB" sz="1200" dirty="0" err="1" smtClean="0"/>
              <a:t>është</a:t>
            </a:r>
            <a:r>
              <a:rPr lang="en-GB" sz="1200" dirty="0" smtClean="0"/>
              <a:t> </a:t>
            </a:r>
            <a:r>
              <a:rPr lang="en-GB" sz="1200" dirty="0" err="1" smtClean="0"/>
              <a:t>një</a:t>
            </a:r>
            <a:r>
              <a:rPr lang="en-GB" sz="1200" dirty="0" smtClean="0"/>
              <a:t> model </a:t>
            </a:r>
            <a:r>
              <a:rPr lang="en-GB" sz="1200" dirty="0" err="1" smtClean="0"/>
              <a:t>për</a:t>
            </a:r>
            <a:r>
              <a:rPr lang="en-GB" sz="1200" dirty="0" smtClean="0"/>
              <a:t> </a:t>
            </a:r>
            <a:r>
              <a:rPr lang="en-GB" sz="1200" dirty="0" err="1" smtClean="0"/>
              <a:t>të</a:t>
            </a:r>
            <a:r>
              <a:rPr lang="en-GB" sz="1200" dirty="0" smtClean="0"/>
              <a:t> </a:t>
            </a:r>
            <a:r>
              <a:rPr lang="en-GB" sz="1200" dirty="0" err="1" smtClean="0"/>
              <a:t>mundësuar</a:t>
            </a:r>
            <a:r>
              <a:rPr lang="en-GB" sz="1200" dirty="0" smtClean="0"/>
              <a:t> aksesin </a:t>
            </a:r>
            <a:r>
              <a:rPr lang="en-GB" sz="1200" dirty="0" err="1" smtClean="0"/>
              <a:t>në</a:t>
            </a:r>
            <a:r>
              <a:rPr lang="en-GB" sz="1200" dirty="0" smtClean="0"/>
              <a:t> </a:t>
            </a:r>
            <a:r>
              <a:rPr lang="en-GB" sz="1200" dirty="0" err="1" smtClean="0"/>
              <a:t>një</a:t>
            </a:r>
            <a:r>
              <a:rPr lang="en-GB" sz="1200" dirty="0" smtClean="0"/>
              <a:t> </a:t>
            </a:r>
            <a:r>
              <a:rPr lang="en-GB" sz="1200" dirty="0" err="1" smtClean="0"/>
              <a:t>rrjet</a:t>
            </a:r>
            <a:r>
              <a:rPr lang="en-GB" sz="1200" dirty="0" smtClean="0"/>
              <a:t> </a:t>
            </a:r>
            <a:r>
              <a:rPr lang="en-GB" sz="1200" dirty="0" err="1" smtClean="0"/>
              <a:t>të</a:t>
            </a:r>
            <a:r>
              <a:rPr lang="en-GB" sz="1200" dirty="0" smtClean="0"/>
              <a:t> </a:t>
            </a:r>
            <a:r>
              <a:rPr lang="en-GB" sz="1200" dirty="0" err="1" smtClean="0"/>
              <a:t>gjithanshëm</a:t>
            </a:r>
            <a:r>
              <a:rPr lang="en-GB" sz="1200" dirty="0" smtClean="0"/>
              <a:t>, </a:t>
            </a:r>
            <a:r>
              <a:rPr lang="en-GB" sz="1200" dirty="0" err="1" smtClean="0"/>
              <a:t>të</a:t>
            </a:r>
            <a:r>
              <a:rPr lang="en-GB" sz="1200" dirty="0" smtClean="0"/>
              <a:t> </a:t>
            </a:r>
            <a:r>
              <a:rPr lang="en-GB" sz="1200" dirty="0" err="1" smtClean="0"/>
              <a:t>përshtatshëm</a:t>
            </a:r>
            <a:r>
              <a:rPr lang="en-GB" sz="1200" dirty="0" smtClean="0"/>
              <a:t>, me </a:t>
            </a:r>
            <a:r>
              <a:rPr lang="en-GB" sz="1200" dirty="0" err="1" smtClean="0"/>
              <a:t>kërkesë</a:t>
            </a:r>
            <a:r>
              <a:rPr lang="en-GB" sz="1200" dirty="0" smtClean="0"/>
              <a:t>, </a:t>
            </a:r>
            <a:r>
              <a:rPr lang="en-GB" sz="1200" dirty="0" err="1" smtClean="0"/>
              <a:t>në</a:t>
            </a:r>
            <a:r>
              <a:rPr lang="en-GB" sz="1200" dirty="0" smtClean="0"/>
              <a:t> </a:t>
            </a:r>
            <a:r>
              <a:rPr lang="en-GB" sz="1200" dirty="0" err="1" smtClean="0"/>
              <a:t>një</a:t>
            </a:r>
            <a:r>
              <a:rPr lang="en-GB" sz="1200" dirty="0" smtClean="0"/>
              <a:t> </a:t>
            </a:r>
            <a:r>
              <a:rPr lang="en-GB" sz="1200" dirty="0" err="1" smtClean="0"/>
              <a:t>grup</a:t>
            </a:r>
            <a:r>
              <a:rPr lang="en-GB" sz="1200" dirty="0" smtClean="0"/>
              <a:t> </a:t>
            </a:r>
            <a:r>
              <a:rPr lang="en-GB" sz="1200" dirty="0" err="1" smtClean="0"/>
              <a:t>të</a:t>
            </a:r>
            <a:r>
              <a:rPr lang="en-GB" sz="1200" dirty="0" smtClean="0"/>
              <a:t> </a:t>
            </a:r>
            <a:r>
              <a:rPr lang="en-GB" sz="1200" dirty="0" err="1" smtClean="0"/>
              <a:t>përbashkët</a:t>
            </a:r>
            <a:r>
              <a:rPr lang="en-GB" sz="1200" dirty="0" smtClean="0"/>
              <a:t> </a:t>
            </a:r>
            <a:r>
              <a:rPr lang="en-GB" sz="1200" dirty="0" err="1" smtClean="0"/>
              <a:t>të</a:t>
            </a:r>
            <a:r>
              <a:rPr lang="en-GB" sz="1200" dirty="0" smtClean="0"/>
              <a:t> </a:t>
            </a:r>
            <a:r>
              <a:rPr lang="en-GB" sz="1200" dirty="0" err="1" smtClean="0"/>
              <a:t>burimeve</a:t>
            </a:r>
            <a:r>
              <a:rPr lang="en-GB" sz="1200" dirty="0" smtClean="0"/>
              <a:t> </a:t>
            </a:r>
            <a:r>
              <a:rPr lang="en-GB" sz="1200" dirty="0" err="1" smtClean="0"/>
              <a:t>informatike</a:t>
            </a:r>
            <a:r>
              <a:rPr lang="en-GB" sz="1200" dirty="0" smtClean="0"/>
              <a:t> </a:t>
            </a:r>
            <a:r>
              <a:rPr lang="en-GB" sz="1200" dirty="0" err="1" smtClean="0"/>
              <a:t>të</a:t>
            </a:r>
            <a:r>
              <a:rPr lang="en-GB" sz="1200" dirty="0" smtClean="0"/>
              <a:t> konfigurueshme (p.sh. </a:t>
            </a:r>
            <a:r>
              <a:rPr lang="en-GB" sz="1200" dirty="0" err="1" smtClean="0"/>
              <a:t>rrjetet</a:t>
            </a:r>
            <a:r>
              <a:rPr lang="en-GB" sz="1200" dirty="0" smtClean="0"/>
              <a:t>, </a:t>
            </a:r>
            <a:r>
              <a:rPr lang="en-GB" sz="1200" dirty="0" err="1" smtClean="0"/>
              <a:t>serverat</a:t>
            </a:r>
            <a:r>
              <a:rPr lang="en-GB" sz="1200" dirty="0" smtClean="0"/>
              <a:t>, </a:t>
            </a:r>
            <a:r>
              <a:rPr lang="en-GB" sz="1200" dirty="0" err="1" smtClean="0"/>
              <a:t>ruajtja</a:t>
            </a:r>
            <a:r>
              <a:rPr lang="en-GB" sz="1200" dirty="0" smtClean="0"/>
              <a:t>, </a:t>
            </a:r>
            <a:r>
              <a:rPr lang="en-GB" sz="1200" dirty="0" err="1" smtClean="0"/>
              <a:t>aplikacionet</a:t>
            </a:r>
            <a:r>
              <a:rPr lang="en-GB" sz="1200" dirty="0" smtClean="0"/>
              <a:t> </a:t>
            </a:r>
            <a:r>
              <a:rPr lang="en-GB" sz="1200" dirty="0" err="1" smtClean="0"/>
              <a:t>dhe</a:t>
            </a:r>
            <a:r>
              <a:rPr lang="en-GB" sz="1200" dirty="0" smtClean="0"/>
              <a:t> </a:t>
            </a:r>
            <a:r>
              <a:rPr lang="en-GB" sz="1200" dirty="0" err="1" smtClean="0"/>
              <a:t>shërbimet</a:t>
            </a:r>
            <a:r>
              <a:rPr lang="en-GB" sz="1200" dirty="0" smtClean="0"/>
              <a:t>) </a:t>
            </a:r>
            <a:r>
              <a:rPr lang="en-GB" sz="1200" dirty="0" err="1" smtClean="0"/>
              <a:t>që</a:t>
            </a:r>
            <a:r>
              <a:rPr lang="en-GB" sz="1200" dirty="0" smtClean="0"/>
              <a:t> </a:t>
            </a:r>
            <a:r>
              <a:rPr lang="en-GB" sz="1200" dirty="0" err="1" smtClean="0"/>
              <a:t>mund</a:t>
            </a:r>
            <a:r>
              <a:rPr lang="en-GB" sz="1200" dirty="0" smtClean="0"/>
              <a:t> </a:t>
            </a:r>
            <a:r>
              <a:rPr lang="en-GB" sz="1200" dirty="0" err="1" smtClean="0"/>
              <a:t>të</a:t>
            </a:r>
            <a:r>
              <a:rPr lang="en-GB" sz="1200" dirty="0" smtClean="0"/>
              <a:t> </a:t>
            </a:r>
            <a:r>
              <a:rPr lang="en-GB" sz="1200" dirty="0" err="1" smtClean="0"/>
              <a:t>sigurohen</a:t>
            </a:r>
            <a:r>
              <a:rPr lang="en-GB" sz="1200" dirty="0" smtClean="0"/>
              <a:t> me </a:t>
            </a:r>
            <a:r>
              <a:rPr lang="en-GB" sz="1200" dirty="0" err="1" smtClean="0"/>
              <a:t>shpejtësi</a:t>
            </a:r>
            <a:r>
              <a:rPr lang="en-GB" sz="1200" dirty="0" smtClean="0"/>
              <a:t> </a:t>
            </a:r>
            <a:r>
              <a:rPr lang="en-GB" sz="1200" dirty="0" err="1" smtClean="0"/>
              <a:t>dhe</a:t>
            </a:r>
            <a:r>
              <a:rPr lang="en-GB" sz="1200" dirty="0" smtClean="0"/>
              <a:t> </a:t>
            </a:r>
            <a:r>
              <a:rPr lang="en-GB" sz="1200" dirty="0" err="1" smtClean="0"/>
              <a:t>të</a:t>
            </a:r>
            <a:r>
              <a:rPr lang="en-GB" sz="1200" dirty="0" smtClean="0"/>
              <a:t> </a:t>
            </a:r>
            <a:r>
              <a:rPr lang="en-GB" sz="1200" dirty="0" err="1" smtClean="0"/>
              <a:t>lëshohen</a:t>
            </a:r>
            <a:r>
              <a:rPr lang="en-GB" sz="1200" dirty="0" smtClean="0"/>
              <a:t> me </a:t>
            </a:r>
            <a:r>
              <a:rPr lang="en-GB" sz="1200" dirty="0" err="1" smtClean="0"/>
              <a:t>përpjekje</a:t>
            </a:r>
            <a:r>
              <a:rPr lang="en-GB" sz="1200" dirty="0" smtClean="0"/>
              <a:t> </a:t>
            </a:r>
            <a:r>
              <a:rPr lang="en-GB" sz="1200" dirty="0" err="1" smtClean="0"/>
              <a:t>minimale</a:t>
            </a:r>
            <a:r>
              <a:rPr lang="en-GB" sz="1200" dirty="0" smtClean="0"/>
              <a:t> </a:t>
            </a:r>
            <a:r>
              <a:rPr lang="en-GB" sz="1200" dirty="0" err="1" smtClean="0"/>
              <a:t>të</a:t>
            </a:r>
            <a:r>
              <a:rPr lang="en-GB" sz="1200" dirty="0" smtClean="0"/>
              <a:t> </a:t>
            </a:r>
            <a:r>
              <a:rPr lang="en-GB" sz="1200" dirty="0" err="1" smtClean="0"/>
              <a:t>menaxhimit</a:t>
            </a:r>
            <a:r>
              <a:rPr lang="en-GB" sz="1200" dirty="0" smtClean="0"/>
              <a:t> </a:t>
            </a:r>
            <a:r>
              <a:rPr lang="en-GB" sz="1200" dirty="0" err="1" smtClean="0"/>
              <a:t>ose</a:t>
            </a:r>
            <a:r>
              <a:rPr lang="en-GB" sz="1200" dirty="0" smtClean="0"/>
              <a:t> </a:t>
            </a:r>
            <a:r>
              <a:rPr lang="en-GB" sz="1200" dirty="0" err="1" smtClean="0"/>
              <a:t>ndërveprim</a:t>
            </a:r>
            <a:r>
              <a:rPr lang="en-GB" sz="1200" dirty="0" smtClean="0"/>
              <a:t> </a:t>
            </a:r>
            <a:r>
              <a:rPr lang="en-GB" sz="1200" dirty="0" err="1" smtClean="0"/>
              <a:t>të</a:t>
            </a:r>
            <a:r>
              <a:rPr lang="en-GB" sz="1200" dirty="0" smtClean="0"/>
              <a:t> </a:t>
            </a:r>
            <a:r>
              <a:rPr lang="en-GB" sz="1200" dirty="0" err="1" smtClean="0"/>
              <a:t>dhënësve</a:t>
            </a:r>
            <a:r>
              <a:rPr lang="en-GB" sz="1200" dirty="0" smtClean="0"/>
              <a:t> </a:t>
            </a:r>
            <a:r>
              <a:rPr lang="en-GB" sz="1200" dirty="0" err="1" smtClean="0"/>
              <a:t>të</a:t>
            </a:r>
            <a:r>
              <a:rPr lang="en-GB" sz="1200" dirty="0" smtClean="0"/>
              <a:t> </a:t>
            </a:r>
            <a:r>
              <a:rPr lang="en-GB" sz="1200" dirty="0" err="1" smtClean="0"/>
              <a:t>shërbimit</a:t>
            </a:r>
            <a:r>
              <a:rPr lang="en-GB" sz="1200" dirty="0" smtClean="0"/>
              <a:t>. </a:t>
            </a:r>
            <a:endParaRPr lang="en-US" sz="1200" dirty="0"/>
          </a:p>
          <a:p>
            <a:endParaRPr lang="en-GB" sz="1200" kern="1200" dirty="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Mell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Grance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Instituti</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Kombëtar</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i</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Standardeve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dhe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Teknologjisë</a:t>
            </a:r>
            <a:r>
              <a:rPr lang="en-GB" sz="1200" kern="1200" baseline="0" dirty="0" smtClean="0">
                <a:solidFill>
                  <a:schemeClr val="tx1"/>
                </a:solidFill>
                <a:effectLst/>
                <a:latin typeface="+mn-lt"/>
                <a:ea typeface="+mn-ea"/>
                <a:cs typeface="+mn-cs"/>
              </a:rPr>
              <a:t> </a:t>
            </a:r>
            <a:r>
              <a:rPr lang="en-GB" sz="1200" kern="1200" dirty="0" smtClean="0">
                <a:solidFill>
                  <a:schemeClr val="tx1"/>
                </a:solidFill>
                <a:effectLst/>
                <a:latin typeface="+mn-lt"/>
                <a:ea typeface="+mn-ea"/>
                <a:cs typeface="+mn-cs"/>
              </a:rPr>
              <a:t>(</a:t>
            </a:r>
            <a:r>
              <a:rPr lang="en-GB" sz="1200" kern="1200" dirty="0">
                <a:solidFill>
                  <a:schemeClr val="tx1"/>
                </a:solidFill>
                <a:effectLst/>
                <a:latin typeface="+mn-lt"/>
                <a:ea typeface="+mn-ea"/>
                <a:cs typeface="+mn-cs"/>
              </a:rPr>
              <a:t>NIST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identifikojnë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lloje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modele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të</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këtyre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shërbimeve</a:t>
            </a:r>
            <a:r>
              <a:rPr lang="en-GB" sz="1200" kern="1200" dirty="0" smtClean="0">
                <a:solidFill>
                  <a:schemeClr val="tx1"/>
                </a:solidFill>
                <a:effectLst/>
                <a:latin typeface="+mn-lt"/>
                <a:ea typeface="+mn-ea"/>
                <a:cs typeface="+mn-cs"/>
              </a:rPr>
              <a:t>.</a:t>
            </a:r>
            <a:r>
              <a:rPr lang="en-GB" sz="1200" kern="1200" baseline="30000" dirty="0" smtClean="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pPr algn="just"/>
            <a:r>
              <a:rPr lang="en-GB" sz="1200" b="1" kern="1200" dirty="0" err="1" smtClean="0">
                <a:solidFill>
                  <a:schemeClr val="tx1"/>
                </a:solidFill>
                <a:effectLst/>
                <a:latin typeface="+mn-lt"/>
                <a:ea typeface="+mn-ea"/>
                <a:cs typeface="+mn-cs"/>
              </a:rPr>
              <a:t>Programi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kompjuterik</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Shërbim</a:t>
            </a:r>
            <a:r>
              <a:rPr lang="en-GB" sz="1200" b="1" kern="1200" dirty="0" smtClean="0">
                <a:solidFill>
                  <a:schemeClr val="tx1"/>
                </a:solidFill>
                <a:effectLst/>
                <a:latin typeface="+mn-lt"/>
                <a:ea typeface="+mn-ea"/>
                <a:cs typeface="+mn-cs"/>
              </a:rPr>
              <a:t> </a:t>
            </a:r>
            <a:r>
              <a:rPr lang="en-GB" sz="1200" b="1" kern="1200" dirty="0">
                <a:solidFill>
                  <a:schemeClr val="tx1"/>
                </a:solidFill>
                <a:effectLst/>
                <a:latin typeface="+mn-lt"/>
                <a:ea typeface="+mn-ea"/>
                <a:cs typeface="+mn-cs"/>
              </a:rPr>
              <a:t>(SaaS):</a:t>
            </a:r>
            <a:r>
              <a:rPr lang="en-GB" sz="1200" kern="1200" dirty="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pajisur</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mundësinë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përdorimit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ofruesit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që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konkurrojnë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infrastrukturë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Internet. </a:t>
            </a:r>
            <a:r>
              <a:rPr lang="en-GB" sz="1200" kern="1200" dirty="0" err="1" smtClean="0">
                <a:solidFill>
                  <a:schemeClr val="tx1"/>
                </a:solidFill>
                <a:effectLst/>
                <a:latin typeface="+mn-lt"/>
                <a:ea typeface="+mn-ea"/>
                <a:cs typeface="+mn-cs"/>
              </a:rPr>
              <a:t>Aplikacionet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mund</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përdoren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pajisjet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klientëve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ndryshëm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nëpërmjet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ndërfaqeje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klientin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a:t>
            </a:r>
            <a:r>
              <a:rPr lang="en-GB" sz="1200" kern="1200" dirty="0" smtClean="0">
                <a:solidFill>
                  <a:schemeClr val="tx1"/>
                </a:solidFill>
                <a:effectLst/>
                <a:latin typeface="+mn-lt"/>
                <a:ea typeface="+mn-ea"/>
                <a:cs typeface="+mn-cs"/>
              </a:rPr>
              <a:t> p.sh.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shfletues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ueb</a:t>
            </a:r>
            <a:r>
              <a:rPr lang="en-GB" sz="1200" kern="1200" dirty="0" smtClean="0">
                <a:solidFill>
                  <a:schemeClr val="tx1"/>
                </a:solidFill>
                <a:effectLst/>
                <a:latin typeface="+mn-lt"/>
                <a:ea typeface="+mn-ea"/>
                <a:cs typeface="+mn-cs"/>
              </a:rPr>
              <a:t> (p.sh. email-</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internet)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ndërfaqe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programi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menaxhon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infrastrukturën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bazë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shërbimeve</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rrjetin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serverat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sistemet</a:t>
            </a:r>
            <a:r>
              <a:rPr lang="en-GB" sz="1200" kern="1200" dirty="0" smtClean="0">
                <a:solidFill>
                  <a:schemeClr val="tx1"/>
                </a:solidFill>
                <a:effectLst/>
                <a:latin typeface="+mn-lt"/>
                <a:ea typeface="+mn-ea"/>
                <a:cs typeface="+mn-cs"/>
              </a:rPr>
              <a:t> operative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ruajtjen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madje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edhe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individuale</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përjashtimin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mundshëm</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cilësimeve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kufizuara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specifike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përdoruesit</a:t>
            </a:r>
            <a:r>
              <a:rPr lang="en-GB" sz="1200" kern="1200" dirty="0" smtClean="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pPr algn="just"/>
            <a:r>
              <a:rPr lang="en-GB" sz="1200" b="1" kern="1200" dirty="0" err="1" smtClean="0">
                <a:solidFill>
                  <a:schemeClr val="tx1"/>
                </a:solidFill>
                <a:effectLst/>
                <a:latin typeface="+mn-lt"/>
                <a:ea typeface="+mn-ea"/>
                <a:cs typeface="+mn-cs"/>
              </a:rPr>
              <a:t>Platforma</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Shërbim</a:t>
            </a:r>
            <a:r>
              <a:rPr lang="en-GB" sz="1200" b="1" kern="1200" dirty="0" smtClean="0">
                <a:solidFill>
                  <a:schemeClr val="tx1"/>
                </a:solidFill>
                <a:effectLst/>
                <a:latin typeface="+mn-lt"/>
                <a:ea typeface="+mn-ea"/>
                <a:cs typeface="+mn-cs"/>
              </a:rPr>
              <a:t> (PaaS</a:t>
            </a:r>
            <a:r>
              <a:rPr lang="en-GB" sz="1200" b="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pajisur</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aftësinë</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vendosjes</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krijuara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blera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infrastrukturën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Internet,</a:t>
            </a:r>
            <a:r>
              <a:rPr lang="en-GB" sz="1200" kern="1200" baseline="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krijuar</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përdorur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gjuhët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programuese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bibliotekat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shërbimet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mjetet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mbështetura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nga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ofruesi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shërbimit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menaxhon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infrastrukturën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bazë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shërbimeve</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rrjetin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serverat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sistemet</a:t>
            </a:r>
            <a:r>
              <a:rPr lang="en-GB" sz="1200" kern="1200" dirty="0" smtClean="0">
                <a:solidFill>
                  <a:schemeClr val="tx1"/>
                </a:solidFill>
                <a:effectLst/>
                <a:latin typeface="+mn-lt"/>
                <a:ea typeface="+mn-ea"/>
                <a:cs typeface="+mn-cs"/>
              </a:rPr>
              <a:t> operative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ruajtjen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vendosura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ndoshta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mbi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parametrat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konfigurimit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mjedisin</a:t>
            </a:r>
            <a:r>
              <a:rPr lang="en-GB" sz="1200" kern="1200" dirty="0" smtClean="0">
                <a:solidFill>
                  <a:schemeClr val="tx1"/>
                </a:solidFill>
                <a:effectLst/>
                <a:latin typeface="+mn-lt"/>
                <a:ea typeface="+mn-ea"/>
                <a:cs typeface="+mn-cs"/>
              </a:rPr>
              <a:t> e hostimit</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të</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aplikacioneve</a:t>
            </a:r>
            <a:r>
              <a:rPr lang="en-GB" sz="1200" kern="1200" dirty="0" smtClean="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pPr algn="just"/>
            <a:r>
              <a:rPr lang="en-GB" sz="1200" b="1" kern="1200" dirty="0" err="1" smtClean="0">
                <a:solidFill>
                  <a:schemeClr val="tx1"/>
                </a:solidFill>
                <a:effectLst/>
                <a:latin typeface="+mn-lt"/>
                <a:ea typeface="+mn-ea"/>
                <a:cs typeface="+mn-cs"/>
              </a:rPr>
              <a:t>Infrastruktura</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si</a:t>
            </a:r>
            <a:r>
              <a:rPr lang="en-GB" sz="1200" b="1" kern="1200" dirty="0" smtClean="0">
                <a:solidFill>
                  <a:schemeClr val="tx1"/>
                </a:solidFill>
                <a:effectLst/>
                <a:latin typeface="+mn-lt"/>
                <a:ea typeface="+mn-ea"/>
                <a:cs typeface="+mn-cs"/>
              </a:rPr>
              <a:t> </a:t>
            </a:r>
            <a:r>
              <a:rPr lang="en-GB" sz="1200" b="1" kern="1200" dirty="0" err="1" smtClean="0">
                <a:solidFill>
                  <a:schemeClr val="tx1"/>
                </a:solidFill>
                <a:effectLst/>
                <a:latin typeface="+mn-lt"/>
                <a:ea typeface="+mn-ea"/>
                <a:cs typeface="+mn-cs"/>
              </a:rPr>
              <a:t>Shërbim</a:t>
            </a:r>
            <a:r>
              <a:rPr lang="en-GB" sz="1200" b="1" kern="1200" dirty="0" smtClean="0">
                <a:solidFill>
                  <a:schemeClr val="tx1"/>
                </a:solidFill>
                <a:effectLst/>
                <a:latin typeface="+mn-lt"/>
                <a:ea typeface="+mn-ea"/>
                <a:cs typeface="+mn-cs"/>
              </a:rPr>
              <a:t> (IaaS</a:t>
            </a:r>
            <a:r>
              <a:rPr lang="en-GB" sz="1200" b="1" kern="1200" dirty="0">
                <a:solidFill>
                  <a:schemeClr val="tx1"/>
                </a:solidFill>
                <a:effectLst/>
                <a:latin typeface="+mn-lt"/>
                <a:ea typeface="+mn-ea"/>
                <a:cs typeface="+mn-cs"/>
              </a:rPr>
              <a:t>):</a:t>
            </a:r>
            <a:r>
              <a:rPr lang="en-GB" sz="1200" kern="1200" dirty="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pajisur</a:t>
            </a:r>
            <a:r>
              <a:rPr lang="en-GB" sz="1200" kern="1200" dirty="0" smtClean="0">
                <a:solidFill>
                  <a:schemeClr val="tx1"/>
                </a:solidFill>
                <a:effectLst/>
                <a:latin typeface="+mn-lt"/>
                <a:ea typeface="+mn-ea"/>
                <a:cs typeface="+mn-cs"/>
              </a:rPr>
              <a:t> me </a:t>
            </a:r>
            <a:r>
              <a:rPr lang="en-GB" sz="1200" kern="1200" dirty="0" err="1" smtClean="0">
                <a:solidFill>
                  <a:schemeClr val="tx1"/>
                </a:solidFill>
                <a:effectLst/>
                <a:latin typeface="+mn-lt"/>
                <a:ea typeface="+mn-ea"/>
                <a:cs typeface="+mn-cs"/>
              </a:rPr>
              <a:t>përpunimin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ruajtjen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rrjetin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burimet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tjera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bazë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informatike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është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gjendje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vendosë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kryejë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programe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arbitrare</a:t>
            </a:r>
            <a:r>
              <a:rPr lang="en-GB" sz="1200" kern="1200" dirty="0" smtClean="0">
                <a:solidFill>
                  <a:schemeClr val="tx1"/>
                </a:solidFill>
                <a:effectLst/>
                <a:latin typeface="+mn-lt"/>
                <a:ea typeface="+mn-ea"/>
                <a:cs typeface="+mn-cs"/>
              </a:rPr>
              <a:t> (duke </a:t>
            </a:r>
            <a:r>
              <a:rPr lang="en-GB" sz="1200" kern="1200" dirty="0" err="1" smtClean="0">
                <a:solidFill>
                  <a:schemeClr val="tx1"/>
                </a:solidFill>
                <a:effectLst/>
                <a:latin typeface="+mn-lt"/>
                <a:ea typeface="+mn-ea"/>
                <a:cs typeface="+mn-cs"/>
              </a:rPr>
              <a:t>përfshirë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sistemet</a:t>
            </a:r>
            <a:r>
              <a:rPr lang="en-GB" sz="1200" kern="1200" dirty="0" smtClean="0">
                <a:solidFill>
                  <a:schemeClr val="tx1"/>
                </a:solidFill>
                <a:effectLst/>
                <a:latin typeface="+mn-lt"/>
                <a:ea typeface="+mn-ea"/>
                <a:cs typeface="+mn-cs"/>
              </a:rPr>
              <a:t> operative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aplikacionet</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Konsumatori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nuk</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menaxhon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ose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kontrollon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infrastrukturën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themelore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shërbimeve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por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liri</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gjerë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zgjedhur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sistemet</a:t>
            </a:r>
            <a:r>
              <a:rPr lang="en-GB" sz="1200" kern="1200" dirty="0" smtClean="0">
                <a:solidFill>
                  <a:schemeClr val="tx1"/>
                </a:solidFill>
                <a:effectLst/>
                <a:latin typeface="+mn-lt"/>
                <a:ea typeface="+mn-ea"/>
                <a:cs typeface="+mn-cs"/>
              </a:rPr>
              <a:t> operative, </a:t>
            </a:r>
            <a:r>
              <a:rPr lang="en-GB" sz="1200" kern="1200" dirty="0" err="1" smtClean="0">
                <a:solidFill>
                  <a:schemeClr val="tx1"/>
                </a:solidFill>
                <a:effectLst/>
                <a:latin typeface="+mn-lt"/>
                <a:ea typeface="+mn-ea"/>
                <a:cs typeface="+mn-cs"/>
              </a:rPr>
              <a:t>ruajtjen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aplikacionet</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vendosura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dhe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ndoshta</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kontrollin</a:t>
            </a:r>
            <a:r>
              <a:rPr lang="en-GB" sz="1200" kern="1200" dirty="0" smtClean="0">
                <a:solidFill>
                  <a:schemeClr val="tx1"/>
                </a:solidFill>
                <a:effectLst/>
                <a:latin typeface="+mn-lt"/>
                <a:ea typeface="+mn-ea"/>
                <a:cs typeface="+mn-cs"/>
              </a:rPr>
              <a:t> e </a:t>
            </a:r>
            <a:r>
              <a:rPr lang="en-GB" sz="1200" kern="1200" dirty="0" err="1" smtClean="0">
                <a:solidFill>
                  <a:schemeClr val="tx1"/>
                </a:solidFill>
                <a:effectLst/>
                <a:latin typeface="+mn-lt"/>
                <a:ea typeface="+mn-ea"/>
                <a:cs typeface="+mn-cs"/>
              </a:rPr>
              <a:t>kufizuar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komponentëve</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përzgjedhur</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të</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rrjetëzimit</a:t>
            </a:r>
            <a:r>
              <a:rPr lang="en-GB" sz="1200" kern="1200" dirty="0" smtClean="0">
                <a:solidFill>
                  <a:schemeClr val="tx1"/>
                </a:solidFill>
                <a:effectLst/>
                <a:latin typeface="+mn-lt"/>
                <a:ea typeface="+mn-ea"/>
                <a:cs typeface="+mn-cs"/>
              </a:rPr>
              <a:t> (p.sh. </a:t>
            </a:r>
            <a:r>
              <a:rPr lang="en-GB" sz="1200" kern="1200" dirty="0" err="1" smtClean="0">
                <a:solidFill>
                  <a:schemeClr val="tx1"/>
                </a:solidFill>
                <a:effectLst/>
                <a:latin typeface="+mn-lt"/>
                <a:ea typeface="+mn-ea"/>
                <a:cs typeface="+mn-cs"/>
              </a:rPr>
              <a:t>Fireëall</a:t>
            </a:r>
            <a:r>
              <a:rPr lang="en-GB" sz="1200" kern="1200" dirty="0" smtClean="0">
                <a:solidFill>
                  <a:schemeClr val="tx1"/>
                </a:solidFill>
                <a:effectLst/>
                <a:latin typeface="+mn-lt"/>
                <a:ea typeface="+mn-ea"/>
                <a:cs typeface="+mn-cs"/>
              </a:rPr>
              <a:t>-et </a:t>
            </a:r>
            <a:r>
              <a:rPr lang="en-GB" sz="1200" kern="1200" dirty="0" err="1" smtClean="0">
                <a:solidFill>
                  <a:schemeClr val="tx1"/>
                </a:solidFill>
                <a:effectLst/>
                <a:latin typeface="+mn-lt"/>
                <a:ea typeface="+mn-ea"/>
                <a:cs typeface="+mn-cs"/>
              </a:rPr>
              <a:t>pritëse</a:t>
            </a:r>
            <a:r>
              <a:rPr lang="en-GB" sz="1200" kern="1200" dirty="0" smtClean="0">
                <a:solidFill>
                  <a:schemeClr val="tx1"/>
                </a:solidFill>
                <a:effectLst/>
                <a:latin typeface="+mn-lt"/>
                <a:ea typeface="+mn-ea"/>
                <a:cs typeface="+mn-cs"/>
              </a:rPr>
              <a:t>).</a:t>
            </a:r>
          </a:p>
          <a:p>
            <a:r>
              <a:rPr lang="en-GB" sz="1200" i="1" kern="1200" dirty="0" smtClean="0">
                <a:solidFill>
                  <a:schemeClr val="tx1"/>
                </a:solidFill>
                <a:effectLst/>
                <a:latin typeface="+mn-lt"/>
                <a:ea typeface="+mn-ea"/>
                <a:cs typeface="+mn-cs"/>
              </a:rPr>
              <a:t>Mell </a:t>
            </a:r>
            <a:r>
              <a:rPr lang="en-GB" sz="1200" i="1" kern="1200" dirty="0" err="1" smtClean="0">
                <a:solidFill>
                  <a:schemeClr val="tx1"/>
                </a:solidFill>
                <a:effectLst/>
                <a:latin typeface="+mn-lt"/>
                <a:ea typeface="+mn-ea"/>
                <a:cs typeface="+mn-cs"/>
              </a:rPr>
              <a:t>dhe</a:t>
            </a:r>
            <a:r>
              <a:rPr lang="en-GB" sz="1200" i="1" kern="1200" dirty="0" smtClean="0">
                <a:solidFill>
                  <a:schemeClr val="tx1"/>
                </a:solidFill>
                <a:effectLst/>
                <a:latin typeface="+mn-lt"/>
                <a:ea typeface="+mn-ea"/>
                <a:cs typeface="+mn-cs"/>
              </a:rPr>
              <a:t> </a:t>
            </a:r>
            <a:r>
              <a:rPr lang="en-GB" sz="1200" i="1" kern="1200" dirty="0" err="1" smtClean="0">
                <a:solidFill>
                  <a:schemeClr val="tx1"/>
                </a:solidFill>
                <a:effectLst/>
                <a:latin typeface="+mn-lt"/>
                <a:ea typeface="+mn-ea"/>
                <a:cs typeface="+mn-cs"/>
              </a:rPr>
              <a:t>Grance</a:t>
            </a:r>
            <a:r>
              <a:rPr lang="en-GB" sz="1200" i="1" kern="1200" dirty="0">
                <a:solidFill>
                  <a:schemeClr val="tx1"/>
                </a:solidFill>
                <a:effectLst/>
                <a:latin typeface="+mn-lt"/>
                <a:ea typeface="+mn-ea"/>
                <a:cs typeface="+mn-cs"/>
              </a:rPr>
              <a:t>, NIST, 2011, http://csrc.nist.gov/publications/PubsSPs.html#800-145</a:t>
            </a:r>
            <a:endParaRPr lang="de-DE" sz="1200" kern="1200" dirty="0">
              <a:solidFill>
                <a:schemeClr val="tx1"/>
              </a:solidFill>
              <a:effectLst/>
              <a:latin typeface="+mn-lt"/>
              <a:ea typeface="+mn-ea"/>
              <a:cs typeface="+mn-cs"/>
            </a:endParaRPr>
          </a:p>
          <a:p>
            <a:endParaRPr lang="en-US" sz="1200" b="0" u="none" kern="1200" baseline="0" dirty="0" smtClean="0">
              <a:solidFill>
                <a:schemeClr val="tx1"/>
              </a:solidFill>
              <a:latin typeface="+mn-lt"/>
              <a:ea typeface="+mn-ea"/>
              <a:cs typeface="+mn-cs"/>
            </a:endParaRPr>
          </a:p>
          <a:p>
            <a:endParaRPr lang="en-US" sz="1200" b="0" u="none" dirty="0">
              <a:latin typeface="+mn-lt"/>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85</a:t>
            </a:fld>
            <a:endParaRPr lang="en-US"/>
          </a:p>
        </p:txBody>
      </p:sp>
    </p:spTree>
    <p:extLst>
      <p:ext uri="{BB962C8B-B14F-4D97-AF65-F5344CB8AC3E}">
        <p14:creationId xmlns:p14="http://schemas.microsoft.com/office/powerpoint/2010/main" val="594679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Informacioni mund të jepet nga trajneri në lidhje me mbizotërimin e ruajtjes online të </a:t>
            </a:r>
            <a:r>
              <a:rPr lang="sq-AL" altLang="en-US" dirty="0" err="1" smtClean="0"/>
              <a:t>të</a:t>
            </a:r>
            <a:r>
              <a:rPr lang="sq-AL" altLang="en-US" dirty="0" smtClean="0"/>
              <a:t> dhënave dhe si shembull numri i kërkimeve në faqen </a:t>
            </a:r>
            <a:r>
              <a:rPr lang="sq-AL" altLang="en-US" dirty="0" err="1" smtClean="0"/>
              <a:t>Google</a:t>
            </a:r>
            <a:r>
              <a:rPr lang="sq-AL" altLang="en-US" dirty="0" smtClean="0"/>
              <a:t> dhe rritja për një periudhë të caktuar kohe, jep një ide në lidhje me interesin që ekziston për një ruajtje të tillë të dhënash. Informacioni duhet të jepet në lidhje me llojet e ndryshme të ruajtjes së të dhënave online në ndryshim nga shërbimet me pagesë dhe pa pagesë. Duhet të bëhet i qartë fakti se keqbërësit mund ta përdorin këtë lloj ruajtjeje</a:t>
            </a:r>
            <a:r>
              <a:rPr lang="en-US" altLang="en-US" dirty="0" smtClean="0"/>
              <a:t> </a:t>
            </a:r>
            <a:r>
              <a:rPr lang="en-GB" sz="1200" kern="1200" dirty="0" smtClean="0">
                <a:solidFill>
                  <a:schemeClr val="tx1"/>
                </a:solidFill>
                <a:latin typeface="+mn-lt"/>
                <a:ea typeface="+mn-ea"/>
                <a:cs typeface="+mn-cs"/>
              </a:rPr>
              <a:t>(shih</a:t>
            </a:r>
            <a:r>
              <a:rPr lang="en-GB" sz="1200" kern="1200" baseline="0" dirty="0" smtClean="0">
                <a:solidFill>
                  <a:schemeClr val="tx1"/>
                </a:solidFill>
                <a:latin typeface="+mn-lt"/>
                <a:ea typeface="+mn-ea"/>
                <a:cs typeface="+mn-cs"/>
              </a:rPr>
              <a:t> slajdin </a:t>
            </a:r>
            <a:r>
              <a:rPr lang="en-GB" sz="1200" kern="1200" baseline="0" dirty="0" err="1" smtClean="0">
                <a:solidFill>
                  <a:schemeClr val="tx1"/>
                </a:solidFill>
                <a:latin typeface="+mn-lt"/>
                <a:ea typeface="+mn-ea"/>
                <a:cs typeface="+mn-cs"/>
              </a:rPr>
              <a:t>tjetër</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87</a:t>
            </a:fld>
            <a:endParaRPr lang="en-US"/>
          </a:p>
        </p:txBody>
      </p:sp>
    </p:spTree>
    <p:extLst>
      <p:ext uri="{BB962C8B-B14F-4D97-AF65-F5344CB8AC3E}">
        <p14:creationId xmlns:p14="http://schemas.microsoft.com/office/powerpoint/2010/main" val="270253335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Fakti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kriminelët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përdorin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këtë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lloj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ruajtjeje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njëjtën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mënyrë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mund</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përdoret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qëllime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legjitime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bëhet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qartë</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88</a:t>
            </a:fld>
            <a:endParaRPr lang="en-US"/>
          </a:p>
        </p:txBody>
      </p:sp>
    </p:spTree>
    <p:extLst>
      <p:ext uri="{BB962C8B-B14F-4D97-AF65-F5344CB8AC3E}">
        <p14:creationId xmlns:p14="http://schemas.microsoft.com/office/powerpoint/2010/main" val="338878513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B2221978-7AB2-D644-A1FF-AF545A1745C1}" type="slidenum">
              <a:rPr lang="en-US" smtClean="0"/>
              <a:pPr/>
              <a:t>90</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a:bodyPr>
          <a:lstStyle/>
          <a:p>
            <a:r>
              <a:rPr lang="en-US" dirty="0" err="1" smtClean="0"/>
              <a:t>Mirai</a:t>
            </a:r>
            <a:r>
              <a:rPr lang="en-US" baseline="0" dirty="0" smtClean="0"/>
              <a:t> Botnet:</a:t>
            </a:r>
          </a:p>
          <a:p>
            <a:endParaRPr lang="en-US" baseline="0" dirty="0" smtClean="0"/>
          </a:p>
          <a:p>
            <a:pPr marL="0" marR="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latin typeface="Verdana" charset="0"/>
                <a:cs typeface="Verdana" charset="0"/>
              </a:rPr>
              <a:t>Incidenti</a:t>
            </a:r>
            <a:r>
              <a:rPr lang="en-US" sz="1200" dirty="0" smtClean="0">
                <a:latin typeface="Verdana" charset="0"/>
                <a:cs typeface="Verdana" charset="0"/>
              </a:rPr>
              <a:t> (</a:t>
            </a:r>
            <a:r>
              <a:rPr lang="en-US" sz="1200" dirty="0" err="1" smtClean="0">
                <a:latin typeface="Verdana" charset="0"/>
                <a:cs typeface="Verdana" charset="0"/>
              </a:rPr>
              <a:t>Dhjetor</a:t>
            </a:r>
            <a:r>
              <a:rPr lang="en-US" sz="1200" dirty="0" smtClean="0">
                <a:latin typeface="Verdana" charset="0"/>
                <a:cs typeface="Verdana" charset="0"/>
              </a:rPr>
              <a:t> 2016) </a:t>
            </a:r>
            <a:r>
              <a:rPr lang="en-US" sz="1200" dirty="0" err="1" smtClean="0">
                <a:latin typeface="Verdana" charset="0"/>
                <a:cs typeface="Verdana" charset="0"/>
              </a:rPr>
              <a:t>nxorri</a:t>
            </a:r>
            <a:r>
              <a:rPr lang="en-US" sz="1200" dirty="0" smtClean="0">
                <a:latin typeface="Verdana" charset="0"/>
                <a:cs typeface="Verdana" charset="0"/>
              </a:rPr>
              <a:t> offline </a:t>
            </a:r>
            <a:r>
              <a:rPr lang="en-US" sz="1200" dirty="0" err="1" smtClean="0">
                <a:latin typeface="Verdana" charset="0"/>
                <a:cs typeface="Verdana" charset="0"/>
              </a:rPr>
              <a:t>disa</a:t>
            </a:r>
            <a:r>
              <a:rPr lang="en-US" sz="1200" dirty="0" smtClean="0">
                <a:latin typeface="Verdana" charset="0"/>
                <a:cs typeface="Verdana" charset="0"/>
              </a:rPr>
              <a:t> </a:t>
            </a:r>
            <a:r>
              <a:rPr lang="en-US" sz="1200" dirty="0" err="1" smtClean="0">
                <a:latin typeface="Verdana" charset="0"/>
                <a:cs typeface="Verdana" charset="0"/>
              </a:rPr>
              <a:t>nga</a:t>
            </a:r>
            <a:r>
              <a:rPr lang="en-US" sz="1200" dirty="0" smtClean="0">
                <a:latin typeface="Verdana" charset="0"/>
                <a:cs typeface="Verdana" charset="0"/>
              </a:rPr>
              <a:t> </a:t>
            </a:r>
            <a:r>
              <a:rPr lang="en-US" sz="1200" dirty="0" err="1" smtClean="0">
                <a:latin typeface="Verdana" charset="0"/>
                <a:cs typeface="Verdana" charset="0"/>
              </a:rPr>
              <a:t>faqet</a:t>
            </a:r>
            <a:r>
              <a:rPr lang="en-US" sz="1200" dirty="0" smtClean="0">
                <a:latin typeface="Verdana" charset="0"/>
                <a:cs typeface="Verdana" charset="0"/>
              </a:rPr>
              <a:t> </a:t>
            </a:r>
            <a:r>
              <a:rPr lang="en-US" sz="1200" dirty="0" err="1" smtClean="0">
                <a:latin typeface="Verdana" charset="0"/>
                <a:cs typeface="Verdana" charset="0"/>
              </a:rPr>
              <a:t>më</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njohura</a:t>
            </a:r>
            <a:r>
              <a:rPr lang="en-US" sz="1200" dirty="0" smtClean="0">
                <a:latin typeface="Verdana" charset="0"/>
                <a:cs typeface="Verdana" charset="0"/>
              </a:rPr>
              <a:t> </a:t>
            </a:r>
            <a:r>
              <a:rPr lang="en-US" sz="1200" dirty="0" err="1" smtClean="0">
                <a:latin typeface="Verdana" charset="0"/>
                <a:cs typeface="Verdana" charset="0"/>
              </a:rPr>
              <a:t>në</a:t>
            </a:r>
            <a:r>
              <a:rPr lang="en-US" sz="1200" dirty="0" smtClean="0">
                <a:latin typeface="Verdana" charset="0"/>
                <a:cs typeface="Verdana" charset="0"/>
              </a:rPr>
              <a:t> internet, duke </a:t>
            </a:r>
            <a:r>
              <a:rPr lang="en-US" sz="1200" dirty="0" err="1" smtClean="0">
                <a:latin typeface="Verdana" charset="0"/>
                <a:cs typeface="Verdana" charset="0"/>
              </a:rPr>
              <a:t>përfshirë</a:t>
            </a:r>
            <a:r>
              <a:rPr lang="en-US" sz="1200" dirty="0" smtClean="0">
                <a:latin typeface="Verdana" charset="0"/>
                <a:cs typeface="Verdana" charset="0"/>
              </a:rPr>
              <a:t> Netflix, Twitter, Spotify, Reddit, CNN, PayPal, Pinterest </a:t>
            </a:r>
            <a:r>
              <a:rPr lang="en-US" sz="1200" dirty="0" err="1" smtClean="0">
                <a:latin typeface="Verdana" charset="0"/>
                <a:cs typeface="Verdana" charset="0"/>
              </a:rPr>
              <a:t>dhe</a:t>
            </a:r>
            <a:r>
              <a:rPr lang="en-US" sz="1200" dirty="0" smtClean="0">
                <a:latin typeface="Verdana" charset="0"/>
                <a:cs typeface="Verdana" charset="0"/>
              </a:rPr>
              <a:t> Fox News - </a:t>
            </a:r>
            <a:r>
              <a:rPr lang="en-US" sz="1200" dirty="0" err="1" smtClean="0">
                <a:latin typeface="Verdana" charset="0"/>
                <a:cs typeface="Verdana" charset="0"/>
              </a:rPr>
              <a:t>si</a:t>
            </a:r>
            <a:r>
              <a:rPr lang="en-US" sz="1200" dirty="0" smtClean="0">
                <a:latin typeface="Verdana" charset="0"/>
                <a:cs typeface="Verdana" charset="0"/>
              </a:rPr>
              <a:t> </a:t>
            </a:r>
            <a:r>
              <a:rPr lang="en-US" sz="1200" dirty="0" err="1" smtClean="0">
                <a:latin typeface="Verdana" charset="0"/>
                <a:cs typeface="Verdana" charset="0"/>
              </a:rPr>
              <a:t>dhe</a:t>
            </a:r>
            <a:r>
              <a:rPr lang="en-US" sz="1200" dirty="0" smtClean="0">
                <a:latin typeface="Verdana" charset="0"/>
                <a:cs typeface="Verdana" charset="0"/>
              </a:rPr>
              <a:t> </a:t>
            </a:r>
            <a:r>
              <a:rPr lang="en-US" sz="1200" dirty="0" err="1" smtClean="0">
                <a:latin typeface="Verdana" charset="0"/>
                <a:cs typeface="Verdana" charset="0"/>
              </a:rPr>
              <a:t>gazetat</a:t>
            </a:r>
            <a:r>
              <a:rPr lang="en-US" sz="1200" dirty="0" smtClean="0">
                <a:latin typeface="Verdana" charset="0"/>
                <a:cs typeface="Verdana" charset="0"/>
              </a:rPr>
              <a:t> </a:t>
            </a:r>
            <a:r>
              <a:rPr lang="en-US" sz="1200" dirty="0" err="1" smtClean="0">
                <a:latin typeface="Verdana" charset="0"/>
                <a:cs typeface="Verdana" charset="0"/>
              </a:rPr>
              <a:t>përfshirë</a:t>
            </a:r>
            <a:r>
              <a:rPr lang="en-US" sz="1200" dirty="0" smtClean="0">
                <a:latin typeface="Verdana" charset="0"/>
                <a:cs typeface="Verdana" charset="0"/>
              </a:rPr>
              <a:t> Guardian, New York Times </a:t>
            </a:r>
            <a:r>
              <a:rPr lang="en-US" sz="1200" dirty="0" err="1" smtClean="0">
                <a:latin typeface="Verdana" charset="0"/>
                <a:cs typeface="Verdana" charset="0"/>
              </a:rPr>
              <a:t>dhe</a:t>
            </a:r>
            <a:r>
              <a:rPr lang="en-US" sz="1200" dirty="0" smtClean="0">
                <a:latin typeface="Verdana" charset="0"/>
                <a:cs typeface="Verdana" charset="0"/>
              </a:rPr>
              <a:t> Wall Street Journal.</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smtClean="0">
              <a:latin typeface="Verdana" charset="0"/>
              <a:cs typeface="Verdana" charset="0"/>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latin typeface="Verdana" charset="0"/>
                <a:cs typeface="Verdana" charset="0"/>
              </a:rPr>
              <a:t>Shkaku</a:t>
            </a:r>
            <a:r>
              <a:rPr lang="en-US" sz="1200" dirty="0" smtClean="0">
                <a:latin typeface="Verdana" charset="0"/>
                <a:cs typeface="Verdana" charset="0"/>
              </a:rPr>
              <a:t> </a:t>
            </a:r>
            <a:r>
              <a:rPr lang="en-US" sz="1200" dirty="0" err="1" smtClean="0">
                <a:latin typeface="Verdana" charset="0"/>
                <a:cs typeface="Verdana" charset="0"/>
              </a:rPr>
              <a:t>i</a:t>
            </a:r>
            <a:r>
              <a:rPr lang="en-US" sz="1200" dirty="0" smtClean="0">
                <a:latin typeface="Verdana" charset="0"/>
                <a:cs typeface="Verdana" charset="0"/>
              </a:rPr>
              <a:t> </a:t>
            </a:r>
            <a:r>
              <a:rPr lang="en-US" sz="1200" dirty="0" err="1" smtClean="0">
                <a:latin typeface="Verdana" charset="0"/>
                <a:cs typeface="Verdana" charset="0"/>
              </a:rPr>
              <a:t>ndërprerjes</a:t>
            </a:r>
            <a:r>
              <a:rPr lang="en-US" sz="1200" dirty="0" smtClean="0">
                <a:latin typeface="Verdana" charset="0"/>
                <a:cs typeface="Verdana" charset="0"/>
              </a:rPr>
              <a:t> </a:t>
            </a:r>
            <a:r>
              <a:rPr lang="en-US" sz="1200" dirty="0" err="1" smtClean="0">
                <a:latin typeface="Verdana" charset="0"/>
                <a:cs typeface="Verdana" charset="0"/>
              </a:rPr>
              <a:t>ishte</a:t>
            </a:r>
            <a:r>
              <a:rPr lang="en-US" sz="1200" dirty="0" smtClean="0">
                <a:latin typeface="Verdana" charset="0"/>
                <a:cs typeface="Verdana" charset="0"/>
              </a:rPr>
              <a:t> </a:t>
            </a:r>
            <a:r>
              <a:rPr lang="en-US" sz="1200" dirty="0" err="1" smtClean="0">
                <a:latin typeface="Verdana" charset="0"/>
                <a:cs typeface="Verdana" charset="0"/>
              </a:rPr>
              <a:t>një</a:t>
            </a:r>
            <a:r>
              <a:rPr lang="en-US" sz="1200" dirty="0" smtClean="0">
                <a:latin typeface="Verdana" charset="0"/>
                <a:cs typeface="Verdana" charset="0"/>
              </a:rPr>
              <a:t> </a:t>
            </a:r>
            <a:r>
              <a:rPr lang="en-US" sz="1200" dirty="0" err="1" smtClean="0">
                <a:latin typeface="Verdana" charset="0"/>
                <a:cs typeface="Verdana" charset="0"/>
              </a:rPr>
              <a:t>sulm</a:t>
            </a:r>
            <a:r>
              <a:rPr lang="en-US" sz="1200" dirty="0" smtClean="0">
                <a:latin typeface="Verdana" charset="0"/>
                <a:cs typeface="Verdana" charset="0"/>
              </a:rPr>
              <a:t> </a:t>
            </a:r>
            <a:r>
              <a:rPr lang="en-US" sz="1200" dirty="0" err="1" smtClean="0">
                <a:latin typeface="Verdana" charset="0"/>
                <a:cs typeface="Verdana" charset="0"/>
              </a:rPr>
              <a:t>i</a:t>
            </a:r>
            <a:r>
              <a:rPr lang="en-US" sz="1200" dirty="0" smtClean="0">
                <a:latin typeface="Verdana" charset="0"/>
                <a:cs typeface="Verdana" charset="0"/>
              </a:rPr>
              <a:t> </a:t>
            </a:r>
            <a:r>
              <a:rPr lang="en-US" sz="1200" dirty="0" err="1" smtClean="0">
                <a:latin typeface="Verdana" charset="0"/>
                <a:cs typeface="Verdana" charset="0"/>
              </a:rPr>
              <a:t>shpërndarë</a:t>
            </a:r>
            <a:r>
              <a:rPr lang="en-US" sz="1200" dirty="0" smtClean="0">
                <a:latin typeface="Verdana" charset="0"/>
                <a:cs typeface="Verdana" charset="0"/>
              </a:rPr>
              <a:t> </a:t>
            </a:r>
            <a:r>
              <a:rPr lang="en-US" sz="1200" dirty="0" err="1" smtClean="0">
                <a:latin typeface="Verdana" charset="0"/>
                <a:cs typeface="Verdana" charset="0"/>
              </a:rPr>
              <a:t>për</a:t>
            </a:r>
            <a:r>
              <a:rPr lang="en-US" sz="1200" dirty="0" smtClean="0">
                <a:latin typeface="Verdana" charset="0"/>
                <a:cs typeface="Verdana" charset="0"/>
              </a:rPr>
              <a:t> </a:t>
            </a:r>
            <a:r>
              <a:rPr lang="en-US" sz="1200" dirty="0" err="1" smtClean="0">
                <a:latin typeface="Verdana" charset="0"/>
                <a:cs typeface="Verdana" charset="0"/>
              </a:rPr>
              <a:t>mohimin</a:t>
            </a:r>
            <a:r>
              <a:rPr lang="en-US" sz="1200" dirty="0" smtClean="0">
                <a:latin typeface="Verdana" charset="0"/>
                <a:cs typeface="Verdana" charset="0"/>
              </a:rPr>
              <a:t> e </a:t>
            </a:r>
            <a:r>
              <a:rPr lang="en-US" sz="1200" dirty="0" err="1" smtClean="0">
                <a:latin typeface="Verdana" charset="0"/>
                <a:cs typeface="Verdana" charset="0"/>
              </a:rPr>
              <a:t>shërbimit</a:t>
            </a:r>
            <a:r>
              <a:rPr lang="en-US" sz="1200" dirty="0" smtClean="0">
                <a:latin typeface="Verdana" charset="0"/>
                <a:cs typeface="Verdana" charset="0"/>
              </a:rPr>
              <a:t> (DDoS), </a:t>
            </a:r>
            <a:r>
              <a:rPr lang="en-US" sz="1200" dirty="0" err="1" smtClean="0">
                <a:latin typeface="Verdana" charset="0"/>
                <a:cs typeface="Verdana" charset="0"/>
              </a:rPr>
              <a:t>në</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cilin</a:t>
            </a:r>
            <a:r>
              <a:rPr lang="en-US" sz="1200" dirty="0" smtClean="0">
                <a:latin typeface="Verdana" charset="0"/>
                <a:cs typeface="Verdana" charset="0"/>
              </a:rPr>
              <a:t> </a:t>
            </a:r>
            <a:r>
              <a:rPr lang="en-US" sz="1200" dirty="0" err="1" smtClean="0">
                <a:latin typeface="Verdana" charset="0"/>
                <a:cs typeface="Verdana" charset="0"/>
              </a:rPr>
              <a:t>një</a:t>
            </a:r>
            <a:r>
              <a:rPr lang="en-US" sz="1200" dirty="0" smtClean="0">
                <a:latin typeface="Verdana" charset="0"/>
                <a:cs typeface="Verdana" charset="0"/>
              </a:rPr>
              <a:t> </a:t>
            </a:r>
            <a:r>
              <a:rPr lang="en-US" sz="1200" dirty="0" err="1" smtClean="0">
                <a:latin typeface="Verdana" charset="0"/>
                <a:cs typeface="Verdana" charset="0"/>
              </a:rPr>
              <a:t>rrjet</a:t>
            </a:r>
            <a:r>
              <a:rPr lang="en-US" sz="1200" dirty="0" smtClean="0">
                <a:latin typeface="Verdana" charset="0"/>
                <a:cs typeface="Verdana" charset="0"/>
              </a:rPr>
              <a:t> </a:t>
            </a:r>
            <a:r>
              <a:rPr lang="en-US" sz="1200" dirty="0" err="1" smtClean="0">
                <a:latin typeface="Verdana" charset="0"/>
                <a:cs typeface="Verdana" charset="0"/>
              </a:rPr>
              <a:t>i</a:t>
            </a:r>
            <a:r>
              <a:rPr lang="en-US" sz="1200" dirty="0" smtClean="0">
                <a:latin typeface="Verdana" charset="0"/>
                <a:cs typeface="Verdana" charset="0"/>
              </a:rPr>
              <a:t> </a:t>
            </a:r>
            <a:r>
              <a:rPr lang="en-US" sz="1200" dirty="0" err="1" smtClean="0">
                <a:latin typeface="Verdana" charset="0"/>
                <a:cs typeface="Verdana" charset="0"/>
              </a:rPr>
              <a:t>kompjuterave</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infektuar</a:t>
            </a:r>
            <a:r>
              <a:rPr lang="en-US" sz="1200" dirty="0" smtClean="0">
                <a:latin typeface="Verdana" charset="0"/>
                <a:cs typeface="Verdana" charset="0"/>
              </a:rPr>
              <a:t> me </a:t>
            </a:r>
            <a:r>
              <a:rPr lang="en-US" sz="1200" dirty="0" err="1" smtClean="0">
                <a:latin typeface="Verdana" charset="0"/>
                <a:cs typeface="Verdana" charset="0"/>
              </a:rPr>
              <a:t>një</a:t>
            </a:r>
            <a:r>
              <a:rPr lang="en-US" sz="1200" dirty="0" smtClean="0">
                <a:latin typeface="Verdana" charset="0"/>
                <a:cs typeface="Verdana" charset="0"/>
              </a:rPr>
              <a:t> </a:t>
            </a:r>
            <a:r>
              <a:rPr lang="en-US" sz="1200" dirty="0" err="1" smtClean="0">
                <a:latin typeface="Verdana" charset="0"/>
                <a:cs typeface="Verdana" charset="0"/>
              </a:rPr>
              <a:t>malëare</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veçantë</a:t>
            </a:r>
            <a:r>
              <a:rPr lang="en-US" sz="1200" dirty="0" smtClean="0">
                <a:latin typeface="Verdana" charset="0"/>
                <a:cs typeface="Verdana" charset="0"/>
              </a:rPr>
              <a:t>, </a:t>
            </a:r>
            <a:r>
              <a:rPr lang="en-US" sz="1200" dirty="0" err="1" smtClean="0">
                <a:latin typeface="Verdana" charset="0"/>
                <a:cs typeface="Verdana" charset="0"/>
              </a:rPr>
              <a:t>një</a:t>
            </a:r>
            <a:r>
              <a:rPr lang="en-US" sz="1200" dirty="0" smtClean="0">
                <a:latin typeface="Verdana" charset="0"/>
                <a:cs typeface="Verdana" charset="0"/>
              </a:rPr>
              <a:t> "botnet", </a:t>
            </a:r>
            <a:r>
              <a:rPr lang="en-US" sz="1200" dirty="0" err="1" smtClean="0">
                <a:latin typeface="Verdana" charset="0"/>
                <a:cs typeface="Verdana" charset="0"/>
              </a:rPr>
              <a:t>koordinohet</a:t>
            </a:r>
            <a:r>
              <a:rPr lang="en-US" sz="1200" dirty="0" smtClean="0">
                <a:latin typeface="Verdana" charset="0"/>
                <a:cs typeface="Verdana" charset="0"/>
              </a:rPr>
              <a:t> </a:t>
            </a:r>
            <a:r>
              <a:rPr lang="en-US" sz="1200" dirty="0" err="1" smtClean="0">
                <a:latin typeface="Verdana" charset="0"/>
                <a:cs typeface="Verdana" charset="0"/>
              </a:rPr>
              <a:t>në</a:t>
            </a:r>
            <a:r>
              <a:rPr lang="en-US" sz="1200" dirty="0" smtClean="0">
                <a:latin typeface="Verdana" charset="0"/>
                <a:cs typeface="Verdana" charset="0"/>
              </a:rPr>
              <a:t> </a:t>
            </a:r>
            <a:r>
              <a:rPr lang="en-US" sz="1200" dirty="0" err="1" smtClean="0">
                <a:latin typeface="Verdana" charset="0"/>
                <a:cs typeface="Verdana" charset="0"/>
              </a:rPr>
              <a:t>bombardimin</a:t>
            </a:r>
            <a:r>
              <a:rPr lang="en-US" sz="1200" dirty="0" smtClean="0">
                <a:latin typeface="Verdana" charset="0"/>
                <a:cs typeface="Verdana" charset="0"/>
              </a:rPr>
              <a:t> e </a:t>
            </a:r>
            <a:r>
              <a:rPr lang="en-US" sz="1200" dirty="0" err="1" smtClean="0">
                <a:latin typeface="Verdana" charset="0"/>
                <a:cs typeface="Verdana" charset="0"/>
              </a:rPr>
              <a:t>një</a:t>
            </a:r>
            <a:r>
              <a:rPr lang="en-US" sz="1200" dirty="0" smtClean="0">
                <a:latin typeface="Verdana" charset="0"/>
                <a:cs typeface="Verdana" charset="0"/>
              </a:rPr>
              <a:t> </a:t>
            </a:r>
            <a:r>
              <a:rPr lang="en-US" sz="1200" dirty="0" err="1" smtClean="0">
                <a:latin typeface="Verdana" charset="0"/>
                <a:cs typeface="Verdana" charset="0"/>
              </a:rPr>
              <a:t>serveri</a:t>
            </a:r>
            <a:r>
              <a:rPr lang="en-US" sz="1200" dirty="0" smtClean="0">
                <a:latin typeface="Verdana" charset="0"/>
                <a:cs typeface="Verdana" charset="0"/>
              </a:rPr>
              <a:t> me </a:t>
            </a:r>
            <a:r>
              <a:rPr lang="en-US" sz="1200" dirty="0" err="1" smtClean="0">
                <a:latin typeface="Verdana" charset="0"/>
                <a:cs typeface="Verdana" charset="0"/>
              </a:rPr>
              <a:t>trafik</a:t>
            </a:r>
            <a:r>
              <a:rPr lang="en-US" sz="1200" dirty="0" smtClean="0">
                <a:latin typeface="Verdana" charset="0"/>
                <a:cs typeface="Verdana" charset="0"/>
              </a:rPr>
              <a:t> </a:t>
            </a:r>
            <a:r>
              <a:rPr lang="en-US" sz="1200" dirty="0" err="1" smtClean="0">
                <a:latin typeface="Verdana" charset="0"/>
                <a:cs typeface="Verdana" charset="0"/>
              </a:rPr>
              <a:t>deri</a:t>
            </a:r>
            <a:r>
              <a:rPr lang="en-US" sz="1200" dirty="0" smtClean="0">
                <a:latin typeface="Verdana" charset="0"/>
                <a:cs typeface="Verdana" charset="0"/>
              </a:rPr>
              <a:t> </a:t>
            </a:r>
            <a:r>
              <a:rPr lang="en-US" sz="1200" dirty="0" err="1" smtClean="0">
                <a:latin typeface="Verdana" charset="0"/>
                <a:cs typeface="Verdana" charset="0"/>
              </a:rPr>
              <a:t>sa</a:t>
            </a:r>
            <a:r>
              <a:rPr lang="en-US" sz="1200" dirty="0" smtClean="0">
                <a:latin typeface="Verdana" charset="0"/>
                <a:cs typeface="Verdana" charset="0"/>
              </a:rPr>
              <a:t> server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ndërpresë</a:t>
            </a:r>
            <a:r>
              <a:rPr lang="en-US" sz="1200" dirty="0" smtClean="0">
                <a:latin typeface="Verdana" charset="0"/>
                <a:cs typeface="Verdana" charset="0"/>
              </a:rPr>
              <a:t> </a:t>
            </a:r>
            <a:r>
              <a:rPr lang="en-US" sz="1200" dirty="0" err="1" smtClean="0">
                <a:latin typeface="Verdana" charset="0"/>
                <a:cs typeface="Verdana" charset="0"/>
              </a:rPr>
              <a:t>punën</a:t>
            </a:r>
            <a:r>
              <a:rPr lang="en-US" sz="1200" baseline="0" dirty="0" smtClean="0">
                <a:latin typeface="Verdana" charset="0"/>
                <a:cs typeface="Verdana" charset="0"/>
              </a:rPr>
              <a:t> </a:t>
            </a:r>
            <a:r>
              <a:rPr lang="en-US" sz="1200" baseline="0" dirty="0" err="1" smtClean="0">
                <a:latin typeface="Verdana" charset="0"/>
                <a:cs typeface="Verdana" charset="0"/>
              </a:rPr>
              <a:t>si</a:t>
            </a:r>
            <a:r>
              <a:rPr lang="en-US" sz="1200" baseline="0" dirty="0" smtClean="0">
                <a:latin typeface="Verdana" charset="0"/>
                <a:cs typeface="Verdana" charset="0"/>
              </a:rPr>
              <a:t> </a:t>
            </a:r>
            <a:r>
              <a:rPr lang="en-US" sz="1200" baseline="0" dirty="0" err="1" smtClean="0">
                <a:latin typeface="Verdana" charset="0"/>
                <a:cs typeface="Verdana" charset="0"/>
              </a:rPr>
              <a:t>pasojë</a:t>
            </a:r>
            <a:r>
              <a:rPr lang="en-US" sz="1200" baseline="0" dirty="0" smtClean="0">
                <a:latin typeface="Verdana" charset="0"/>
                <a:cs typeface="Verdana" charset="0"/>
              </a:rPr>
              <a:t> e </a:t>
            </a:r>
            <a:r>
              <a:rPr lang="en-US" sz="1200" baseline="0" dirty="0" err="1" smtClean="0">
                <a:latin typeface="Verdana" charset="0"/>
                <a:cs typeface="Verdana" charset="0"/>
              </a:rPr>
              <a:t>mbingarkesës</a:t>
            </a:r>
            <a:r>
              <a:rPr lang="en-US" sz="1200" dirty="0" smtClean="0">
                <a:latin typeface="Verdana" charset="0"/>
                <a:cs typeface="Verdana" charset="0"/>
              </a:rPr>
              <a:t>.</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smtClean="0">
              <a:latin typeface="Verdana" charset="0"/>
              <a:cs typeface="Verdana" charset="0"/>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latin typeface="Verdana" charset="0"/>
                <a:cs typeface="Verdana" charset="0"/>
              </a:rPr>
              <a:t>Ndryshe</a:t>
            </a:r>
            <a:r>
              <a:rPr lang="en-US" sz="1200" dirty="0" smtClean="0">
                <a:latin typeface="Verdana" charset="0"/>
                <a:cs typeface="Verdana" charset="0"/>
              </a:rPr>
              <a:t> </a:t>
            </a:r>
            <a:r>
              <a:rPr lang="en-US" sz="1200" dirty="0" err="1" smtClean="0">
                <a:latin typeface="Verdana" charset="0"/>
                <a:cs typeface="Verdana" charset="0"/>
              </a:rPr>
              <a:t>nga</a:t>
            </a:r>
            <a:r>
              <a:rPr lang="en-US" sz="1200" dirty="0" smtClean="0">
                <a:latin typeface="Verdana" charset="0"/>
                <a:cs typeface="Verdana" charset="0"/>
              </a:rPr>
              <a:t> </a:t>
            </a:r>
            <a:r>
              <a:rPr lang="en-US" sz="1200" dirty="0" err="1" smtClean="0">
                <a:latin typeface="Verdana" charset="0"/>
                <a:cs typeface="Verdana" charset="0"/>
              </a:rPr>
              <a:t>botnetet</a:t>
            </a:r>
            <a:r>
              <a:rPr lang="en-US" sz="1200" dirty="0" smtClean="0">
                <a:latin typeface="Verdana" charset="0"/>
                <a:cs typeface="Verdana" charset="0"/>
              </a:rPr>
              <a:t> </a:t>
            </a:r>
            <a:r>
              <a:rPr lang="en-US" sz="1200" dirty="0" err="1" smtClean="0">
                <a:latin typeface="Verdana" charset="0"/>
                <a:cs typeface="Verdana" charset="0"/>
              </a:rPr>
              <a:t>tjera</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cilat</a:t>
            </a:r>
            <a:r>
              <a:rPr lang="en-US" sz="1200" dirty="0" smtClean="0">
                <a:latin typeface="Verdana" charset="0"/>
                <a:cs typeface="Verdana" charset="0"/>
              </a:rPr>
              <a:t> </a:t>
            </a:r>
            <a:r>
              <a:rPr lang="en-US" sz="1200" dirty="0" err="1" smtClean="0">
                <a:latin typeface="Verdana" charset="0"/>
                <a:cs typeface="Verdana" charset="0"/>
              </a:rPr>
              <a:t>zakonisht</a:t>
            </a:r>
            <a:r>
              <a:rPr lang="en-US" sz="1200" dirty="0" smtClean="0">
                <a:latin typeface="Verdana" charset="0"/>
                <a:cs typeface="Verdana" charset="0"/>
              </a:rPr>
              <a:t> </a:t>
            </a:r>
            <a:r>
              <a:rPr lang="en-US" sz="1200" dirty="0" err="1" smtClean="0">
                <a:latin typeface="Verdana" charset="0"/>
                <a:cs typeface="Verdana" charset="0"/>
              </a:rPr>
              <a:t>përbëhen</a:t>
            </a:r>
            <a:r>
              <a:rPr lang="en-US" sz="1200" dirty="0" smtClean="0">
                <a:latin typeface="Verdana" charset="0"/>
                <a:cs typeface="Verdana" charset="0"/>
              </a:rPr>
              <a:t> </a:t>
            </a:r>
            <a:r>
              <a:rPr lang="en-US" sz="1200" dirty="0" err="1" smtClean="0">
                <a:latin typeface="Verdana" charset="0"/>
                <a:cs typeface="Verdana" charset="0"/>
              </a:rPr>
              <a:t>nga</a:t>
            </a:r>
            <a:r>
              <a:rPr lang="en-US" sz="1200" dirty="0" smtClean="0">
                <a:latin typeface="Verdana" charset="0"/>
                <a:cs typeface="Verdana" charset="0"/>
              </a:rPr>
              <a:t> </a:t>
            </a:r>
            <a:r>
              <a:rPr lang="en-US" sz="1200" dirty="0" err="1" smtClean="0">
                <a:latin typeface="Verdana" charset="0"/>
                <a:cs typeface="Verdana" charset="0"/>
              </a:rPr>
              <a:t>kompjuterë</a:t>
            </a:r>
            <a:r>
              <a:rPr lang="en-US" sz="1200" dirty="0" smtClean="0">
                <a:latin typeface="Verdana" charset="0"/>
                <a:cs typeface="Verdana" charset="0"/>
              </a:rPr>
              <a:t>, </a:t>
            </a:r>
            <a:r>
              <a:rPr lang="en-US" sz="1200" dirty="0" err="1" smtClean="0">
                <a:latin typeface="Verdana" charset="0"/>
                <a:cs typeface="Verdana" charset="0"/>
              </a:rPr>
              <a:t>botneti</a:t>
            </a:r>
            <a:r>
              <a:rPr lang="en-US" sz="1200" dirty="0" smtClean="0">
                <a:latin typeface="Verdana" charset="0"/>
                <a:cs typeface="Verdana" charset="0"/>
              </a:rPr>
              <a:t> </a:t>
            </a:r>
            <a:r>
              <a:rPr lang="en-US" sz="1200" dirty="0" err="1" smtClean="0">
                <a:latin typeface="Verdana" charset="0"/>
                <a:cs typeface="Verdana" charset="0"/>
              </a:rPr>
              <a:t>Mirai</a:t>
            </a:r>
            <a:r>
              <a:rPr lang="en-US" sz="1200" dirty="0" smtClean="0">
                <a:latin typeface="Verdana" charset="0"/>
                <a:cs typeface="Verdana" charset="0"/>
              </a:rPr>
              <a:t> </a:t>
            </a:r>
            <a:r>
              <a:rPr lang="en-US" sz="1200" dirty="0" err="1" smtClean="0">
                <a:latin typeface="Verdana" charset="0"/>
                <a:cs typeface="Verdana" charset="0"/>
              </a:rPr>
              <a:t>është</a:t>
            </a:r>
            <a:r>
              <a:rPr lang="en-US" sz="1200" dirty="0" smtClean="0">
                <a:latin typeface="Verdana" charset="0"/>
                <a:cs typeface="Verdana" charset="0"/>
              </a:rPr>
              <a:t> </a:t>
            </a:r>
            <a:r>
              <a:rPr lang="en-US" sz="1200" dirty="0" err="1" smtClean="0">
                <a:latin typeface="Verdana" charset="0"/>
                <a:cs typeface="Verdana" charset="0"/>
              </a:rPr>
              <a:t>bërë</a:t>
            </a:r>
            <a:r>
              <a:rPr lang="en-US" sz="1200" dirty="0" smtClean="0">
                <a:latin typeface="Verdana" charset="0"/>
                <a:cs typeface="Verdana" charset="0"/>
              </a:rPr>
              <a:t> </a:t>
            </a:r>
            <a:r>
              <a:rPr lang="en-US" sz="1200" dirty="0" err="1" smtClean="0">
                <a:latin typeface="Verdana" charset="0"/>
                <a:cs typeface="Verdana" charset="0"/>
              </a:rPr>
              <a:t>kryesisht</a:t>
            </a:r>
            <a:r>
              <a:rPr lang="en-US" sz="1200" dirty="0" smtClean="0">
                <a:latin typeface="Verdana" charset="0"/>
                <a:cs typeface="Verdana" charset="0"/>
              </a:rPr>
              <a:t> </a:t>
            </a:r>
            <a:r>
              <a:rPr lang="en-US" sz="1200" dirty="0" err="1" smtClean="0">
                <a:latin typeface="Verdana" charset="0"/>
                <a:cs typeface="Verdana" charset="0"/>
              </a:rPr>
              <a:t>nga</a:t>
            </a:r>
            <a:r>
              <a:rPr lang="en-US" sz="1200" dirty="0" smtClean="0">
                <a:latin typeface="Verdana" charset="0"/>
                <a:cs typeface="Verdana" charset="0"/>
              </a:rPr>
              <a:t> </a:t>
            </a:r>
            <a:r>
              <a:rPr lang="en-US" sz="1200" dirty="0" err="1" smtClean="0">
                <a:latin typeface="Verdana" charset="0"/>
                <a:cs typeface="Verdana" charset="0"/>
              </a:rPr>
              <a:t>pajisjet</a:t>
            </a:r>
            <a:r>
              <a:rPr lang="en-US" sz="1200" dirty="0" smtClean="0">
                <a:latin typeface="Verdana" charset="0"/>
                <a:cs typeface="Verdana" charset="0"/>
              </a:rPr>
              <a:t> e </a:t>
            </a:r>
            <a:r>
              <a:rPr lang="en-US" sz="1200" dirty="0" err="1" smtClean="0">
                <a:latin typeface="Verdana" charset="0"/>
                <a:cs typeface="Verdana" charset="0"/>
              </a:rPr>
              <a:t>ashtuquajtura</a:t>
            </a:r>
            <a:r>
              <a:rPr lang="en-US" sz="1200" dirty="0" smtClean="0">
                <a:latin typeface="Verdana" charset="0"/>
                <a:cs typeface="Verdana" charset="0"/>
              </a:rPr>
              <a:t> “</a:t>
            </a:r>
            <a:r>
              <a:rPr lang="en-US" sz="1200" dirty="0" err="1" smtClean="0">
                <a:latin typeface="Verdana" charset="0"/>
                <a:cs typeface="Verdana" charset="0"/>
              </a:rPr>
              <a:t>lidhja</a:t>
            </a:r>
            <a:r>
              <a:rPr lang="en-US" sz="1200" dirty="0" smtClean="0">
                <a:latin typeface="Verdana" charset="0"/>
                <a:cs typeface="Verdana" charset="0"/>
              </a:rPr>
              <a:t> </a:t>
            </a:r>
            <a:r>
              <a:rPr lang="en-US" sz="1200" dirty="0" err="1" smtClean="0">
                <a:latin typeface="Verdana" charset="0"/>
                <a:cs typeface="Verdana" charset="0"/>
              </a:rPr>
              <a:t>në</a:t>
            </a:r>
            <a:r>
              <a:rPr lang="en-US" sz="1200" dirty="0" smtClean="0">
                <a:latin typeface="Verdana" charset="0"/>
                <a:cs typeface="Verdana" charset="0"/>
              </a:rPr>
              <a:t> Internet e </a:t>
            </a:r>
            <a:r>
              <a:rPr lang="en-US" sz="1200" dirty="0" err="1" smtClean="0">
                <a:latin typeface="Verdana" charset="0"/>
                <a:cs typeface="Verdana" charset="0"/>
              </a:rPr>
              <a:t>objekteve</a:t>
            </a:r>
            <a:r>
              <a:rPr lang="en-US" sz="1200" dirty="0" smtClean="0">
                <a:latin typeface="Verdana" charset="0"/>
                <a:cs typeface="Verdana" charset="0"/>
              </a:rPr>
              <a:t>" (</a:t>
            </a:r>
            <a:r>
              <a:rPr lang="en-US" sz="1200" dirty="0" err="1" smtClean="0">
                <a:latin typeface="Verdana" charset="0"/>
                <a:cs typeface="Verdana" charset="0"/>
              </a:rPr>
              <a:t>IoT</a:t>
            </a:r>
            <a:r>
              <a:rPr lang="en-US" sz="1200" dirty="0" smtClean="0">
                <a:latin typeface="Verdana" charset="0"/>
                <a:cs typeface="Verdana" charset="0"/>
              </a:rPr>
              <a:t>) </a:t>
            </a:r>
            <a:r>
              <a:rPr lang="en-US" sz="1200" dirty="0" err="1" smtClean="0">
                <a:latin typeface="Verdana" charset="0"/>
                <a:cs typeface="Verdana" charset="0"/>
              </a:rPr>
              <a:t>siç</a:t>
            </a:r>
            <a:r>
              <a:rPr lang="en-US" sz="1200" dirty="0" smtClean="0">
                <a:latin typeface="Verdana" charset="0"/>
                <a:cs typeface="Verdana" charset="0"/>
              </a:rPr>
              <a:t> </a:t>
            </a:r>
            <a:r>
              <a:rPr lang="en-US" sz="1200" dirty="0" err="1" smtClean="0">
                <a:latin typeface="Verdana" charset="0"/>
                <a:cs typeface="Verdana" charset="0"/>
              </a:rPr>
              <a:t>janë</a:t>
            </a:r>
            <a:r>
              <a:rPr lang="en-US" sz="1200" dirty="0" smtClean="0">
                <a:latin typeface="Verdana" charset="0"/>
                <a:cs typeface="Verdana" charset="0"/>
              </a:rPr>
              <a:t> </a:t>
            </a:r>
            <a:r>
              <a:rPr lang="en-US" sz="1200" dirty="0" err="1" smtClean="0">
                <a:latin typeface="Verdana" charset="0"/>
                <a:cs typeface="Verdana" charset="0"/>
              </a:rPr>
              <a:t>kamerat</a:t>
            </a:r>
            <a:r>
              <a:rPr lang="en-US" sz="1200" dirty="0" smtClean="0">
                <a:latin typeface="Verdana" charset="0"/>
                <a:cs typeface="Verdana" charset="0"/>
              </a:rPr>
              <a:t> </a:t>
            </a:r>
            <a:r>
              <a:rPr lang="en-US" sz="1200" dirty="0" err="1" smtClean="0">
                <a:latin typeface="Verdana" charset="0"/>
                <a:cs typeface="Verdana" charset="0"/>
              </a:rPr>
              <a:t>digjitale</a:t>
            </a:r>
            <a:r>
              <a:rPr lang="en-US" sz="1200" dirty="0" smtClean="0">
                <a:latin typeface="Verdana" charset="0"/>
                <a:cs typeface="Verdana" charset="0"/>
              </a:rPr>
              <a:t> </a:t>
            </a:r>
            <a:r>
              <a:rPr lang="en-US" sz="1200" dirty="0" err="1" smtClean="0">
                <a:latin typeface="Verdana" charset="0"/>
                <a:cs typeface="Verdana" charset="0"/>
              </a:rPr>
              <a:t>dhe</a:t>
            </a:r>
            <a:r>
              <a:rPr lang="en-US" sz="1200" dirty="0" smtClean="0">
                <a:latin typeface="Verdana" charset="0"/>
                <a:cs typeface="Verdana" charset="0"/>
              </a:rPr>
              <a:t> </a:t>
            </a:r>
            <a:r>
              <a:rPr lang="en-US" sz="1200" dirty="0" err="1" smtClean="0">
                <a:latin typeface="Verdana" charset="0"/>
                <a:cs typeface="Verdana" charset="0"/>
              </a:rPr>
              <a:t>pajisjet</a:t>
            </a:r>
            <a:r>
              <a:rPr lang="en-US" sz="1200" dirty="0" smtClean="0">
                <a:latin typeface="Verdana" charset="0"/>
                <a:cs typeface="Verdana" charset="0"/>
              </a:rPr>
              <a:t> DVR player.</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smtClean="0">
              <a:latin typeface="Verdana" charset="0"/>
              <a:cs typeface="Verdana" charset="0"/>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latin typeface="Verdana" charset="0"/>
                <a:cs typeface="Verdana" charset="0"/>
              </a:rPr>
              <a:t>Për</a:t>
            </a:r>
            <a:r>
              <a:rPr lang="en-US" sz="1200" dirty="0" smtClean="0">
                <a:latin typeface="Verdana" charset="0"/>
                <a:cs typeface="Verdana" charset="0"/>
              </a:rPr>
              <a:t> </a:t>
            </a:r>
            <a:r>
              <a:rPr lang="en-US" sz="1200" dirty="0" err="1" smtClean="0">
                <a:latin typeface="Verdana" charset="0"/>
                <a:cs typeface="Verdana" charset="0"/>
              </a:rPr>
              <a:t>shkak</a:t>
            </a:r>
            <a:r>
              <a:rPr lang="en-US" sz="1200" dirty="0" smtClean="0">
                <a:latin typeface="Verdana" charset="0"/>
                <a:cs typeface="Verdana" charset="0"/>
              </a:rPr>
              <a:t> se </a:t>
            </a:r>
            <a:r>
              <a:rPr lang="en-US" sz="1200" dirty="0" err="1" smtClean="0">
                <a:latin typeface="Verdana" charset="0"/>
                <a:cs typeface="Verdana" charset="0"/>
              </a:rPr>
              <a:t>ka</a:t>
            </a:r>
            <a:r>
              <a:rPr lang="en-US" sz="1200" dirty="0" smtClean="0">
                <a:latin typeface="Verdana" charset="0"/>
                <a:cs typeface="Verdana" charset="0"/>
              </a:rPr>
              <a:t> </a:t>
            </a:r>
            <a:r>
              <a:rPr lang="en-US" sz="1200" dirty="0" err="1" smtClean="0">
                <a:latin typeface="Verdana" charset="0"/>
                <a:cs typeface="Verdana" charset="0"/>
              </a:rPr>
              <a:t>kaq</a:t>
            </a:r>
            <a:r>
              <a:rPr lang="en-US" sz="1200" dirty="0" smtClean="0">
                <a:latin typeface="Verdana" charset="0"/>
                <a:cs typeface="Verdana" charset="0"/>
              </a:rPr>
              <a:t> </a:t>
            </a:r>
            <a:r>
              <a:rPr lang="en-US" sz="1200" dirty="0" err="1" smtClean="0">
                <a:latin typeface="Verdana" charset="0"/>
                <a:cs typeface="Verdana" charset="0"/>
              </a:rPr>
              <a:t>shumë</a:t>
            </a:r>
            <a:r>
              <a:rPr lang="en-US" sz="1200" dirty="0" smtClean="0">
                <a:latin typeface="Verdana" charset="0"/>
                <a:cs typeface="Verdana" charset="0"/>
              </a:rPr>
              <a:t> </a:t>
            </a:r>
            <a:r>
              <a:rPr lang="en-US" sz="1200" dirty="0" err="1" smtClean="0">
                <a:latin typeface="Verdana" charset="0"/>
                <a:cs typeface="Verdana" charset="0"/>
              </a:rPr>
              <a:t>pajisje</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lidhura</a:t>
            </a:r>
            <a:r>
              <a:rPr lang="en-US" sz="1200" dirty="0" smtClean="0">
                <a:latin typeface="Verdana" charset="0"/>
                <a:cs typeface="Verdana" charset="0"/>
              </a:rPr>
              <a:t> me </a:t>
            </a:r>
            <a:r>
              <a:rPr lang="en-US" sz="1200" dirty="0" err="1" smtClean="0">
                <a:latin typeface="Verdana" charset="0"/>
                <a:cs typeface="Verdana" charset="0"/>
              </a:rPr>
              <a:t>internetin</a:t>
            </a:r>
            <a:r>
              <a:rPr lang="en-US" sz="1200" dirty="0" smtClean="0">
                <a:latin typeface="Verdana" charset="0"/>
                <a:cs typeface="Verdana" charset="0"/>
              </a:rPr>
              <a:t>, </a:t>
            </a:r>
            <a:r>
              <a:rPr lang="en-US" sz="1200" dirty="0" err="1" smtClean="0">
                <a:latin typeface="Verdana" charset="0"/>
                <a:cs typeface="Verdana" charset="0"/>
              </a:rPr>
              <a:t>sulmet</a:t>
            </a:r>
            <a:r>
              <a:rPr lang="en-US" sz="1200" dirty="0" smtClean="0">
                <a:latin typeface="Verdana" charset="0"/>
                <a:cs typeface="Verdana" charset="0"/>
              </a:rPr>
              <a:t> </a:t>
            </a:r>
            <a:r>
              <a:rPr lang="en-US" sz="1200" dirty="0" err="1" smtClean="0">
                <a:latin typeface="Verdana" charset="0"/>
                <a:cs typeface="Verdana" charset="0"/>
              </a:rPr>
              <a:t>nga</a:t>
            </a:r>
            <a:r>
              <a:rPr lang="en-US" sz="1200" dirty="0" smtClean="0">
                <a:latin typeface="Verdana" charset="0"/>
                <a:cs typeface="Verdana" charset="0"/>
              </a:rPr>
              <a:t> </a:t>
            </a:r>
            <a:r>
              <a:rPr lang="en-US" sz="1200" dirty="0" err="1" smtClean="0">
                <a:latin typeface="Verdana" charset="0"/>
                <a:cs typeface="Verdana" charset="0"/>
              </a:rPr>
              <a:t>Mirai</a:t>
            </a:r>
            <a:r>
              <a:rPr lang="en-US" sz="1200" dirty="0" smtClean="0">
                <a:latin typeface="Verdana" charset="0"/>
                <a:cs typeface="Verdana" charset="0"/>
              </a:rPr>
              <a:t> </a:t>
            </a:r>
            <a:r>
              <a:rPr lang="en-US" sz="1200" dirty="0" err="1" smtClean="0">
                <a:latin typeface="Verdana" charset="0"/>
                <a:cs typeface="Verdana" charset="0"/>
              </a:rPr>
              <a:t>mund</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jenë</a:t>
            </a:r>
            <a:r>
              <a:rPr lang="en-US" sz="1200" dirty="0" smtClean="0">
                <a:latin typeface="Verdana" charset="0"/>
                <a:cs typeface="Verdana" charset="0"/>
              </a:rPr>
              <a:t> </a:t>
            </a:r>
            <a:r>
              <a:rPr lang="en-US" sz="1200" dirty="0" err="1" smtClean="0">
                <a:latin typeface="Verdana" charset="0"/>
                <a:cs typeface="Verdana" charset="0"/>
              </a:rPr>
              <a:t>shumë</a:t>
            </a:r>
            <a:r>
              <a:rPr lang="en-US" sz="1200" dirty="0" smtClean="0">
                <a:latin typeface="Verdana" charset="0"/>
                <a:cs typeface="Verdana" charset="0"/>
              </a:rPr>
              <a:t> </a:t>
            </a:r>
            <a:r>
              <a:rPr lang="en-US" sz="1200" dirty="0" err="1" smtClean="0">
                <a:latin typeface="Verdana" charset="0"/>
                <a:cs typeface="Verdana" charset="0"/>
              </a:rPr>
              <a:t>më</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mëdha</a:t>
            </a:r>
            <a:r>
              <a:rPr lang="en-US" sz="1200" dirty="0" smtClean="0">
                <a:latin typeface="Verdana" charset="0"/>
                <a:cs typeface="Verdana" charset="0"/>
              </a:rPr>
              <a:t> se </a:t>
            </a:r>
            <a:r>
              <a:rPr lang="en-US" sz="1200" dirty="0" err="1" smtClean="0">
                <a:latin typeface="Verdana" charset="0"/>
                <a:cs typeface="Verdana" charset="0"/>
              </a:rPr>
              <a:t>sa</a:t>
            </a:r>
            <a:r>
              <a:rPr lang="en-US" sz="1200" dirty="0" smtClean="0">
                <a:latin typeface="Verdana" charset="0"/>
                <a:cs typeface="Verdana" charset="0"/>
              </a:rPr>
              <a:t> </a:t>
            </a:r>
            <a:r>
              <a:rPr lang="en-US" sz="1200" dirty="0" err="1" smtClean="0">
                <a:latin typeface="Verdana" charset="0"/>
                <a:cs typeface="Verdana" charset="0"/>
              </a:rPr>
              <a:t>mund</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arrinin</a:t>
            </a:r>
            <a:r>
              <a:rPr lang="en-US" sz="1200" dirty="0" smtClean="0">
                <a:latin typeface="Verdana" charset="0"/>
                <a:cs typeface="Verdana" charset="0"/>
              </a:rPr>
              <a:t> </a:t>
            </a:r>
            <a:r>
              <a:rPr lang="en-US" sz="1200" dirty="0" err="1" smtClean="0">
                <a:latin typeface="Verdana" charset="0"/>
                <a:cs typeface="Verdana" charset="0"/>
              </a:rPr>
              <a:t>më</a:t>
            </a:r>
            <a:r>
              <a:rPr lang="en-US" sz="1200" dirty="0" smtClean="0">
                <a:latin typeface="Verdana" charset="0"/>
                <a:cs typeface="Verdana" charset="0"/>
              </a:rPr>
              <a:t> </a:t>
            </a:r>
            <a:r>
              <a:rPr lang="en-US" sz="1200" dirty="0" err="1" smtClean="0">
                <a:latin typeface="Verdana" charset="0"/>
                <a:cs typeface="Verdana" charset="0"/>
              </a:rPr>
              <a:t>parë</a:t>
            </a:r>
            <a:r>
              <a:rPr lang="en-US" sz="1200" dirty="0" smtClean="0">
                <a:latin typeface="Verdana" charset="0"/>
                <a:cs typeface="Verdana" charset="0"/>
              </a:rPr>
              <a:t> </a:t>
            </a:r>
            <a:r>
              <a:rPr lang="en-US" sz="1200" dirty="0" err="1" smtClean="0">
                <a:latin typeface="Verdana" charset="0"/>
                <a:cs typeface="Verdana" charset="0"/>
              </a:rPr>
              <a:t>sulmet</a:t>
            </a:r>
            <a:r>
              <a:rPr lang="en-US" sz="1200" dirty="0" smtClean="0">
                <a:latin typeface="Verdana" charset="0"/>
                <a:cs typeface="Verdana" charset="0"/>
              </a:rPr>
              <a:t> DDoS.</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dirty="0" smtClean="0">
              <a:latin typeface="Verdana" charset="0"/>
              <a:cs typeface="Verdana" charset="0"/>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dirty="0" err="1" smtClean="0">
                <a:latin typeface="Verdana" charset="0"/>
                <a:cs typeface="Verdana" charset="0"/>
              </a:rPr>
              <a:t>Vlerësohej</a:t>
            </a:r>
            <a:r>
              <a:rPr lang="en-US" sz="1200" dirty="0" smtClean="0">
                <a:latin typeface="Verdana" charset="0"/>
                <a:cs typeface="Verdana" charset="0"/>
              </a:rPr>
              <a:t> se </a:t>
            </a:r>
            <a:r>
              <a:rPr lang="en-US" sz="1200" dirty="0" err="1" smtClean="0">
                <a:latin typeface="Verdana" charset="0"/>
                <a:cs typeface="Verdana" charset="0"/>
              </a:rPr>
              <a:t>sulmi</a:t>
            </a:r>
            <a:r>
              <a:rPr lang="en-US" sz="1200" dirty="0" smtClean="0">
                <a:latin typeface="Verdana" charset="0"/>
                <a:cs typeface="Verdana" charset="0"/>
              </a:rPr>
              <a:t> </a:t>
            </a:r>
            <a:r>
              <a:rPr lang="en-US" sz="1200" dirty="0" err="1" smtClean="0">
                <a:latin typeface="Verdana" charset="0"/>
                <a:cs typeface="Verdana" charset="0"/>
              </a:rPr>
              <a:t>kishte</a:t>
            </a:r>
            <a:r>
              <a:rPr lang="en-US" sz="1200" dirty="0" smtClean="0">
                <a:latin typeface="Verdana" charset="0"/>
                <a:cs typeface="Verdana" charset="0"/>
              </a:rPr>
              <a:t> </a:t>
            </a:r>
            <a:r>
              <a:rPr lang="en-US" sz="1200" dirty="0" err="1" smtClean="0">
                <a:latin typeface="Verdana" charset="0"/>
                <a:cs typeface="Verdana" charset="0"/>
              </a:rPr>
              <a:t>përfshirë</a:t>
            </a:r>
            <a:r>
              <a:rPr lang="en-US" sz="1200" dirty="0" smtClean="0">
                <a:latin typeface="Verdana" charset="0"/>
                <a:cs typeface="Verdana" charset="0"/>
              </a:rPr>
              <a:t> "100,000 </a:t>
            </a:r>
            <a:r>
              <a:rPr lang="en-US" sz="1200" dirty="0" err="1" smtClean="0">
                <a:latin typeface="Verdana" charset="0"/>
                <a:cs typeface="Verdana" charset="0"/>
              </a:rPr>
              <a:t>pika</a:t>
            </a:r>
            <a:r>
              <a:rPr lang="en-US" sz="1200" dirty="0" smtClean="0">
                <a:latin typeface="Verdana" charset="0"/>
                <a:cs typeface="Verdana" charset="0"/>
              </a:rPr>
              <a:t> </a:t>
            </a:r>
            <a:r>
              <a:rPr lang="en-US" sz="1200" dirty="0" err="1" smtClean="0">
                <a:latin typeface="Verdana" charset="0"/>
                <a:cs typeface="Verdana" charset="0"/>
              </a:rPr>
              <a:t>fundore</a:t>
            </a:r>
            <a:r>
              <a:rPr lang="en-US" sz="1200" dirty="0" smtClean="0">
                <a:latin typeface="Verdana" charset="0"/>
                <a:cs typeface="Verdana" charset="0"/>
              </a:rPr>
              <a:t>", </a:t>
            </a:r>
            <a:r>
              <a:rPr lang="en-US" sz="1200" dirty="0" err="1" smtClean="0">
                <a:latin typeface="Verdana" charset="0"/>
                <a:cs typeface="Verdana" charset="0"/>
              </a:rPr>
              <a:t>dhe</a:t>
            </a:r>
            <a:r>
              <a:rPr lang="en-US" sz="1200" dirty="0" smtClean="0">
                <a:latin typeface="Verdana" charset="0"/>
                <a:cs typeface="Verdana" charset="0"/>
              </a:rPr>
              <a:t> </a:t>
            </a:r>
            <a:r>
              <a:rPr lang="en-US" sz="1200" dirty="0" err="1" smtClean="0">
                <a:latin typeface="Verdana" charset="0"/>
                <a:cs typeface="Verdana" charset="0"/>
              </a:rPr>
              <a:t>kishte</a:t>
            </a:r>
            <a:r>
              <a:rPr lang="en-US" sz="1200" dirty="0" smtClean="0">
                <a:latin typeface="Verdana" charset="0"/>
                <a:cs typeface="Verdana" charset="0"/>
              </a:rPr>
              <a:t> </a:t>
            </a:r>
            <a:r>
              <a:rPr lang="en-US" sz="1200" dirty="0" err="1" smtClean="0">
                <a:latin typeface="Verdana" charset="0"/>
                <a:cs typeface="Verdana" charset="0"/>
              </a:rPr>
              <a:t>pasur</a:t>
            </a:r>
            <a:r>
              <a:rPr lang="en-US" sz="1200" dirty="0" smtClean="0">
                <a:latin typeface="Verdana" charset="0"/>
                <a:cs typeface="Verdana" charset="0"/>
              </a:rPr>
              <a:t> </a:t>
            </a:r>
            <a:r>
              <a:rPr lang="en-US" sz="1200" dirty="0" err="1" smtClean="0">
                <a:latin typeface="Verdana" charset="0"/>
                <a:cs typeface="Verdana" charset="0"/>
              </a:rPr>
              <a:t>njoftime</a:t>
            </a:r>
            <a:r>
              <a:rPr lang="en-US" sz="1200" dirty="0" smtClean="0">
                <a:latin typeface="Verdana" charset="0"/>
                <a:cs typeface="Verdana" charset="0"/>
              </a:rPr>
              <a:t> </a:t>
            </a:r>
            <a:r>
              <a:rPr lang="en-US" sz="1200" dirty="0" err="1" smtClean="0">
                <a:latin typeface="Verdana" charset="0"/>
                <a:cs typeface="Verdana" charset="0"/>
              </a:rPr>
              <a:t>për</a:t>
            </a:r>
            <a:r>
              <a:rPr lang="en-US" sz="1200" dirty="0" smtClean="0">
                <a:latin typeface="Verdana" charset="0"/>
                <a:cs typeface="Verdana" charset="0"/>
              </a:rPr>
              <a:t> </a:t>
            </a:r>
            <a:r>
              <a:rPr lang="en-US" sz="1200" dirty="0" err="1" smtClean="0">
                <a:latin typeface="Verdana" charset="0"/>
                <a:cs typeface="Verdana" charset="0"/>
              </a:rPr>
              <a:t>një</a:t>
            </a:r>
            <a:r>
              <a:rPr lang="en-US" sz="1200" dirty="0" smtClean="0">
                <a:latin typeface="Verdana" charset="0"/>
                <a:cs typeface="Verdana" charset="0"/>
              </a:rPr>
              <a:t> </a:t>
            </a:r>
            <a:r>
              <a:rPr lang="en-US" sz="1200" dirty="0" err="1" smtClean="0">
                <a:latin typeface="Verdana" charset="0"/>
                <a:cs typeface="Verdana" charset="0"/>
              </a:rPr>
              <a:t>forcë</a:t>
            </a:r>
            <a:r>
              <a:rPr lang="en-US" sz="1200" dirty="0" smtClean="0">
                <a:latin typeface="Verdana" charset="0"/>
                <a:cs typeface="Verdana" charset="0"/>
              </a:rPr>
              <a:t> </a:t>
            </a:r>
            <a:r>
              <a:rPr lang="en-US" sz="1200" dirty="0" err="1" smtClean="0">
                <a:latin typeface="Verdana" charset="0"/>
                <a:cs typeface="Verdana" charset="0"/>
              </a:rPr>
              <a:t>të</a:t>
            </a:r>
            <a:r>
              <a:rPr lang="en-US" sz="1200" dirty="0" smtClean="0">
                <a:latin typeface="Verdana" charset="0"/>
                <a:cs typeface="Verdana" charset="0"/>
              </a:rPr>
              <a:t> </a:t>
            </a:r>
            <a:r>
              <a:rPr lang="en-US" sz="1200" dirty="0" err="1" smtClean="0">
                <a:latin typeface="Verdana" charset="0"/>
                <a:cs typeface="Verdana" charset="0"/>
              </a:rPr>
              <a:t>jashtëzakonshme</a:t>
            </a:r>
            <a:r>
              <a:rPr lang="en-US" sz="1200" dirty="0" smtClean="0">
                <a:latin typeface="Verdana" charset="0"/>
                <a:cs typeface="Verdana" charset="0"/>
              </a:rPr>
              <a:t> </a:t>
            </a:r>
            <a:r>
              <a:rPr lang="en-US" sz="1200" dirty="0" err="1" smtClean="0">
                <a:latin typeface="Verdana" charset="0"/>
                <a:cs typeface="Verdana" charset="0"/>
              </a:rPr>
              <a:t>sulmi</a:t>
            </a:r>
            <a:r>
              <a:rPr lang="en-US" sz="1200" dirty="0" smtClean="0">
                <a:latin typeface="Verdana" charset="0"/>
                <a:cs typeface="Verdana" charset="0"/>
              </a:rPr>
              <a:t> </a:t>
            </a:r>
            <a:r>
              <a:rPr lang="en-US" sz="1200" dirty="0" err="1" smtClean="0">
                <a:latin typeface="Verdana" charset="0"/>
                <a:cs typeface="Verdana" charset="0"/>
              </a:rPr>
              <a:t>prej</a:t>
            </a:r>
            <a:r>
              <a:rPr lang="en-US" sz="1200" dirty="0" smtClean="0">
                <a:latin typeface="Verdana" charset="0"/>
                <a:cs typeface="Verdana" charset="0"/>
              </a:rPr>
              <a:t> 1.2Tbps, </a:t>
            </a:r>
            <a:r>
              <a:rPr lang="en-US" sz="1200" dirty="0" err="1" smtClean="0">
                <a:latin typeface="Verdana" charset="0"/>
                <a:cs typeface="Verdana" charset="0"/>
              </a:rPr>
              <a:t>afërsisht</a:t>
            </a:r>
            <a:r>
              <a:rPr lang="en-US" sz="1200" dirty="0" smtClean="0">
                <a:latin typeface="Verdana" charset="0"/>
                <a:cs typeface="Verdana" charset="0"/>
              </a:rPr>
              <a:t> </a:t>
            </a:r>
            <a:r>
              <a:rPr lang="en-US" sz="1200" dirty="0" err="1" smtClean="0">
                <a:latin typeface="Verdana" charset="0"/>
                <a:cs typeface="Verdana" charset="0"/>
              </a:rPr>
              <a:t>dy</a:t>
            </a:r>
            <a:r>
              <a:rPr lang="en-US" sz="1200" dirty="0" smtClean="0">
                <a:latin typeface="Verdana" charset="0"/>
                <a:cs typeface="Verdana" charset="0"/>
              </a:rPr>
              <a:t> </a:t>
            </a:r>
            <a:r>
              <a:rPr lang="en-US" sz="1200" dirty="0" err="1" smtClean="0">
                <a:latin typeface="Verdana" charset="0"/>
                <a:cs typeface="Verdana" charset="0"/>
              </a:rPr>
              <a:t>herë</a:t>
            </a:r>
            <a:r>
              <a:rPr lang="en-US" sz="1200" dirty="0" smtClean="0">
                <a:latin typeface="Verdana" charset="0"/>
                <a:cs typeface="Verdana" charset="0"/>
              </a:rPr>
              <a:t> </a:t>
            </a:r>
            <a:r>
              <a:rPr lang="en-US" sz="1200" dirty="0" err="1" smtClean="0">
                <a:latin typeface="Verdana" charset="0"/>
                <a:cs typeface="Verdana" charset="0"/>
              </a:rPr>
              <a:t>më</a:t>
            </a:r>
            <a:r>
              <a:rPr lang="en-US" sz="1200" dirty="0" smtClean="0">
                <a:latin typeface="Verdana" charset="0"/>
                <a:cs typeface="Verdana" charset="0"/>
              </a:rPr>
              <a:t> e </a:t>
            </a:r>
            <a:r>
              <a:rPr lang="en-US" sz="1200" dirty="0" err="1" smtClean="0">
                <a:latin typeface="Verdana" charset="0"/>
                <a:cs typeface="Verdana" charset="0"/>
              </a:rPr>
              <a:t>fuqishme</a:t>
            </a:r>
            <a:r>
              <a:rPr lang="en-US" sz="1200" dirty="0" smtClean="0">
                <a:latin typeface="Verdana" charset="0"/>
                <a:cs typeface="Verdana" charset="0"/>
              </a:rPr>
              <a:t> se </a:t>
            </a:r>
            <a:r>
              <a:rPr lang="en-US" sz="1200" dirty="0" err="1" smtClean="0">
                <a:latin typeface="Verdana" charset="0"/>
                <a:cs typeface="Verdana" charset="0"/>
              </a:rPr>
              <a:t>çdo</a:t>
            </a:r>
            <a:r>
              <a:rPr lang="en-US" sz="1200" dirty="0" smtClean="0">
                <a:latin typeface="Verdana" charset="0"/>
                <a:cs typeface="Verdana" charset="0"/>
              </a:rPr>
              <a:t> </a:t>
            </a:r>
            <a:r>
              <a:rPr lang="en-US" sz="1200" dirty="0" err="1" smtClean="0">
                <a:latin typeface="Verdana" charset="0"/>
                <a:cs typeface="Verdana" charset="0"/>
              </a:rPr>
              <a:t>sulm</a:t>
            </a:r>
            <a:r>
              <a:rPr lang="en-US" sz="1200" dirty="0" smtClean="0">
                <a:latin typeface="Verdana" charset="0"/>
                <a:cs typeface="Verdana" charset="0"/>
              </a:rPr>
              <a:t> </a:t>
            </a:r>
            <a:r>
              <a:rPr lang="en-US" sz="1200" dirty="0" err="1" smtClean="0">
                <a:latin typeface="Verdana" charset="0"/>
                <a:cs typeface="Verdana" charset="0"/>
              </a:rPr>
              <a:t>i</a:t>
            </a:r>
            <a:r>
              <a:rPr lang="en-US" sz="1200" dirty="0" smtClean="0">
                <a:latin typeface="Verdana" charset="0"/>
                <a:cs typeface="Verdana" charset="0"/>
              </a:rPr>
              <a:t> </a:t>
            </a:r>
            <a:r>
              <a:rPr lang="en-US" sz="1200" dirty="0" err="1" smtClean="0">
                <a:latin typeface="Verdana" charset="0"/>
                <a:cs typeface="Verdana" charset="0"/>
              </a:rPr>
              <a:t>ngjashëm</a:t>
            </a:r>
            <a:r>
              <a:rPr lang="en-US" sz="1200" dirty="0" smtClean="0">
                <a:latin typeface="Verdana" charset="0"/>
                <a:cs typeface="Verdana" charset="0"/>
              </a:rPr>
              <a:t> </a:t>
            </a:r>
            <a:r>
              <a:rPr lang="en-US" sz="1200" dirty="0" err="1" smtClean="0">
                <a:latin typeface="Verdana" charset="0"/>
                <a:cs typeface="Verdana" charset="0"/>
              </a:rPr>
              <a:t>në</a:t>
            </a:r>
            <a:r>
              <a:rPr lang="en-US" sz="1200" dirty="0" smtClean="0">
                <a:latin typeface="Verdana" charset="0"/>
                <a:cs typeface="Verdana" charset="0"/>
              </a:rPr>
              <a:t> </a:t>
            </a:r>
            <a:r>
              <a:rPr lang="en-US" sz="1200" dirty="0" err="1" smtClean="0">
                <a:latin typeface="Verdana" charset="0"/>
                <a:cs typeface="Verdana" charset="0"/>
              </a:rPr>
              <a:t>rekord</a:t>
            </a:r>
            <a:r>
              <a:rPr lang="en-US" sz="1200" dirty="0" smtClean="0">
                <a:latin typeface="Verdana" charset="0"/>
                <a:cs typeface="Verdana" charset="0"/>
              </a:rPr>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91</a:t>
            </a:fld>
            <a:endParaRPr lang="en-US"/>
          </a:p>
        </p:txBody>
      </p:sp>
    </p:spTree>
    <p:extLst>
      <p:ext uri="{BB962C8B-B14F-4D97-AF65-F5344CB8AC3E}">
        <p14:creationId xmlns:p14="http://schemas.microsoft.com/office/powerpoint/2010/main" val="5413949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Duhet të jetë me interes për pjesëmarrësit të dinë mënyrat sesi mund t’i përdorin keqbërësit shërbimet në Internet. Një përdorim i tillë është me anë të një “</a:t>
            </a:r>
            <a:r>
              <a:rPr lang="sq-AL" altLang="en-US" dirty="0" err="1" smtClean="0"/>
              <a:t>dead</a:t>
            </a:r>
            <a:r>
              <a:rPr lang="sq-AL" altLang="en-US" dirty="0" smtClean="0"/>
              <a:t> </a:t>
            </a:r>
            <a:r>
              <a:rPr lang="sq-AL" altLang="en-US" dirty="0" err="1" smtClean="0"/>
              <a:t>letter</a:t>
            </a:r>
            <a:r>
              <a:rPr lang="sq-AL" altLang="en-US" dirty="0" smtClean="0"/>
              <a:t> </a:t>
            </a:r>
            <a:r>
              <a:rPr lang="sq-AL" altLang="en-US" dirty="0" err="1" smtClean="0"/>
              <a:t>box</a:t>
            </a:r>
            <a:r>
              <a:rPr lang="sq-AL" altLang="en-US" dirty="0" smtClean="0"/>
              <a:t>”. Kjo mund të shpjegohet nga trajneri sepse është shumë e lehtë për tu kuptuar se si kjo metodë komunikimi mund të përdoret me shumë pak rrezik për tu kapur</a:t>
            </a:r>
            <a:r>
              <a:rPr lang="en-GB" sz="1200" kern="1200" dirty="0" smtClean="0">
                <a:solidFill>
                  <a:schemeClr val="tx1"/>
                </a:solidFill>
                <a:latin typeface="+mn-lt"/>
                <a:ea typeface="+mn-ea"/>
                <a:cs typeface="+mn-cs"/>
              </a:rPr>
              <a:t>.</a:t>
            </a:r>
          </a:p>
          <a:p>
            <a:endParaRPr lang="en-US" dirty="0"/>
          </a:p>
          <a:p>
            <a:pPr algn="just"/>
            <a:r>
              <a:rPr lang="en-US" dirty="0" err="1" smtClean="0"/>
              <a:t>Në</a:t>
            </a:r>
            <a:r>
              <a:rPr lang="en-US" dirty="0" smtClean="0"/>
              <a:t> </a:t>
            </a:r>
            <a:r>
              <a:rPr lang="en-US" dirty="0" err="1" smtClean="0"/>
              <a:t>varësi</a:t>
            </a:r>
            <a:r>
              <a:rPr lang="en-US" dirty="0" smtClean="0"/>
              <a:t> </a:t>
            </a:r>
            <a:r>
              <a:rPr lang="en-US" dirty="0" err="1" smtClean="0"/>
              <a:t>të</a:t>
            </a:r>
            <a:r>
              <a:rPr lang="en-US" dirty="0" smtClean="0"/>
              <a:t> </a:t>
            </a:r>
            <a:r>
              <a:rPr lang="en-US" dirty="0" err="1" smtClean="0"/>
              <a:t>kohës</a:t>
            </a:r>
            <a:r>
              <a:rPr lang="en-US" dirty="0" smtClean="0"/>
              <a:t> </a:t>
            </a:r>
            <a:r>
              <a:rPr lang="en-US" dirty="0" err="1" smtClean="0"/>
              <a:t>dhe</a:t>
            </a:r>
            <a:r>
              <a:rPr lang="en-US" dirty="0" smtClean="0"/>
              <a:t> </a:t>
            </a:r>
            <a:r>
              <a:rPr lang="en-US" dirty="0" err="1" smtClean="0"/>
              <a:t>burimeve</a:t>
            </a:r>
            <a:r>
              <a:rPr lang="en-US" dirty="0" smtClean="0"/>
              <a:t> </a:t>
            </a:r>
            <a:r>
              <a:rPr lang="en-US" dirty="0" err="1" smtClean="0"/>
              <a:t>në</a:t>
            </a:r>
            <a:r>
              <a:rPr lang="en-US" dirty="0" smtClean="0"/>
              <a:t> </a:t>
            </a:r>
            <a:r>
              <a:rPr lang="en-US" dirty="0" err="1" smtClean="0"/>
              <a:t>dispozicion</a:t>
            </a:r>
            <a:r>
              <a:rPr lang="en-US" dirty="0" smtClean="0"/>
              <a:t>, </a:t>
            </a:r>
            <a:r>
              <a:rPr lang="en-US" dirty="0" err="1" smtClean="0"/>
              <a:t>ky</a:t>
            </a:r>
            <a:r>
              <a:rPr lang="en-US" dirty="0" smtClean="0"/>
              <a:t> </a:t>
            </a:r>
            <a:r>
              <a:rPr lang="en-US" dirty="0" err="1" smtClean="0"/>
              <a:t>ushtrim</a:t>
            </a:r>
            <a:r>
              <a:rPr lang="en-US" dirty="0" smtClean="0"/>
              <a:t> </a:t>
            </a:r>
            <a:r>
              <a:rPr lang="en-US" dirty="0" err="1" smtClean="0"/>
              <a:t>mund</a:t>
            </a:r>
            <a:r>
              <a:rPr lang="en-US" dirty="0" smtClean="0"/>
              <a:t> </a:t>
            </a:r>
            <a:r>
              <a:rPr lang="en-US" dirty="0" err="1" smtClean="0"/>
              <a:t>të</a:t>
            </a:r>
            <a:r>
              <a:rPr lang="en-US" dirty="0" smtClean="0"/>
              <a:t> </a:t>
            </a:r>
            <a:r>
              <a:rPr lang="en-US" dirty="0" err="1" smtClean="0"/>
              <a:t>bëhet</a:t>
            </a:r>
            <a:r>
              <a:rPr lang="en-US" dirty="0" smtClean="0"/>
              <a:t> </a:t>
            </a:r>
            <a:r>
              <a:rPr lang="en-US" dirty="0" err="1" smtClean="0"/>
              <a:t>nga</a:t>
            </a:r>
            <a:r>
              <a:rPr lang="en-US" dirty="0" smtClean="0"/>
              <a:t> </a:t>
            </a:r>
            <a:r>
              <a:rPr lang="en-US" dirty="0" err="1" smtClean="0"/>
              <a:t>të</a:t>
            </a:r>
            <a:r>
              <a:rPr lang="en-US" dirty="0" smtClean="0"/>
              <a:t> </a:t>
            </a:r>
            <a:r>
              <a:rPr lang="en-US" dirty="0" err="1" smtClean="0"/>
              <a:t>gjithë</a:t>
            </a:r>
            <a:r>
              <a:rPr lang="en-US" dirty="0" smtClean="0"/>
              <a:t> </a:t>
            </a:r>
            <a:r>
              <a:rPr lang="en-US" dirty="0" err="1" smtClean="0"/>
              <a:t>pjesëmarrësit</a:t>
            </a:r>
            <a:r>
              <a:rPr lang="en-US" dirty="0" smtClean="0"/>
              <a:t> </a:t>
            </a:r>
            <a:r>
              <a:rPr lang="en-US" dirty="0" err="1" smtClean="0"/>
              <a:t>ose</a:t>
            </a:r>
            <a:r>
              <a:rPr lang="en-US" dirty="0" smtClean="0"/>
              <a:t> </a:t>
            </a:r>
            <a:r>
              <a:rPr lang="en-US" dirty="0" err="1" smtClean="0"/>
              <a:t>të</a:t>
            </a:r>
            <a:r>
              <a:rPr lang="en-US" dirty="0" smtClean="0"/>
              <a:t> </a:t>
            </a:r>
            <a:r>
              <a:rPr lang="en-US" dirty="0" err="1" smtClean="0"/>
              <a:t>tregohet</a:t>
            </a:r>
            <a:r>
              <a:rPr lang="en-US" dirty="0" smtClean="0"/>
              <a:t> / </a:t>
            </a:r>
            <a:r>
              <a:rPr lang="en-US" dirty="0" err="1" smtClean="0"/>
              <a:t>shpjegohet</a:t>
            </a:r>
            <a:r>
              <a:rPr lang="en-US" dirty="0" smtClean="0"/>
              <a:t> </a:t>
            </a:r>
            <a:r>
              <a:rPr lang="en-US" dirty="0" err="1" smtClean="0"/>
              <a:t>vetëm</a:t>
            </a:r>
            <a:r>
              <a:rPr lang="en-US" dirty="0" smtClean="0"/>
              <a:t> </a:t>
            </a:r>
            <a:r>
              <a:rPr lang="en-US" dirty="0" err="1" smtClean="0"/>
              <a:t>nga</a:t>
            </a:r>
            <a:r>
              <a:rPr lang="en-US" dirty="0" smtClean="0"/>
              <a:t> </a:t>
            </a:r>
            <a:r>
              <a:rPr lang="en-US" dirty="0" err="1" smtClean="0"/>
              <a:t>trajnuesi</a:t>
            </a:r>
            <a:r>
              <a:rPr lang="en-US"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93</a:t>
            </a:fld>
            <a:endParaRPr lang="en-US"/>
          </a:p>
        </p:txBody>
      </p:sp>
    </p:spTree>
    <p:extLst>
      <p:ext uri="{BB962C8B-B14F-4D97-AF65-F5344CB8AC3E}">
        <p14:creationId xmlns:p14="http://schemas.microsoft.com/office/powerpoint/2010/main" val="3071137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Ky</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sesion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jep</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informacion</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bazë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historinë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funksionimin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shërbimet</a:t>
            </a:r>
            <a:r>
              <a:rPr lang="en-GB" sz="1200" kern="1200" dirty="0" smtClean="0">
                <a:solidFill>
                  <a:schemeClr val="tx1"/>
                </a:solidFill>
                <a:latin typeface="+mn-lt"/>
                <a:ea typeface="+mn-ea"/>
                <a:cs typeface="+mn-cs"/>
              </a:rPr>
              <a:t> e disponueshme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internet,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ofron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informacionin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u </a:t>
            </a:r>
            <a:r>
              <a:rPr lang="en-GB" sz="1200" kern="1200" dirty="0" err="1" smtClean="0">
                <a:solidFill>
                  <a:schemeClr val="tx1"/>
                </a:solidFill>
                <a:latin typeface="+mn-lt"/>
                <a:ea typeface="+mn-ea"/>
                <a:cs typeface="+mn-cs"/>
              </a:rPr>
              <a:t>lejon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pjesëmarrësve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dallojnë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përcaktojnë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qartë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komponentët</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Internetit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kuptojnë</a:t>
            </a:r>
            <a:r>
              <a:rPr lang="en-GB" sz="1200" kern="1200" dirty="0" smtClean="0">
                <a:solidFill>
                  <a:schemeClr val="tx1"/>
                </a:solidFill>
                <a:latin typeface="+mn-lt"/>
                <a:ea typeface="+mn-ea"/>
                <a:cs typeface="+mn-cs"/>
              </a:rPr>
              <a:t> se </a:t>
            </a:r>
            <a:r>
              <a:rPr lang="en-GB" sz="1200" kern="1200" dirty="0" err="1" smtClean="0">
                <a:solidFill>
                  <a:schemeClr val="tx1"/>
                </a:solidFill>
                <a:latin typeface="+mn-lt"/>
                <a:ea typeface="+mn-ea"/>
                <a:cs typeface="+mn-cs"/>
              </a:rPr>
              <a:t>si</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ndikon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sistemin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drejtësisë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penale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Trajnuesit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sigurojnë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japin</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shembuj</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natyre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praktike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shtuar</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vlerën</a:t>
            </a:r>
            <a:r>
              <a:rPr lang="en-GB" sz="1200" kern="1200" dirty="0" smtClean="0">
                <a:solidFill>
                  <a:schemeClr val="tx1"/>
                </a:solidFill>
                <a:latin typeface="+mn-lt"/>
                <a:ea typeface="+mn-ea"/>
                <a:cs typeface="+mn-cs"/>
              </a:rPr>
              <a:t> e </a:t>
            </a:r>
            <a:r>
              <a:rPr lang="en-GB" sz="1200" kern="1200" dirty="0" err="1" smtClean="0">
                <a:solidFill>
                  <a:schemeClr val="tx1"/>
                </a:solidFill>
                <a:latin typeface="+mn-lt"/>
                <a:ea typeface="+mn-ea"/>
                <a:cs typeface="+mn-cs"/>
              </a:rPr>
              <a:t>të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dhënave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teknike</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që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janë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përfshirë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në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prezantim</a:t>
            </a:r>
            <a:r>
              <a:rPr lang="en-GB" sz="1200" kern="1200" dirty="0" smtClean="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8</a:t>
            </a:fld>
            <a:endParaRPr lang="en-US"/>
          </a:p>
        </p:txBody>
      </p:sp>
    </p:spTree>
    <p:extLst>
      <p:ext uri="{BB962C8B-B14F-4D97-AF65-F5344CB8AC3E}">
        <p14:creationId xmlns:p14="http://schemas.microsoft.com/office/powerpoint/2010/main" val="216537396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altLang="en-US" dirty="0" smtClean="0"/>
              <a:t>Lidhje e drejtpërdrejtë ndërmjet dy njerëzve në rrjet pa </a:t>
            </a:r>
            <a:r>
              <a:rPr lang="sq-AL" altLang="en-US" dirty="0" err="1" smtClean="0"/>
              <a:t>patur</a:t>
            </a:r>
            <a:r>
              <a:rPr lang="sq-AL" altLang="en-US" dirty="0" smtClean="0"/>
              <a:t> nevojë që komunikimi i tyre të kalojë nëpërmjet ndonjë kontrollori rrjeti, për të mundësuar shkëmbimin e skedarëve dhe materialeve të tjera. Shën i Përkthyesit</a:t>
            </a:r>
            <a:endParaRPr lang="en-US" altLang="en-US" dirty="0" smtClean="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94</a:t>
            </a:fld>
            <a:endParaRPr lang="en-US"/>
          </a:p>
        </p:txBody>
      </p:sp>
    </p:spTree>
    <p:extLst>
      <p:ext uri="{BB962C8B-B14F-4D97-AF65-F5344CB8AC3E}">
        <p14:creationId xmlns:p14="http://schemas.microsoft.com/office/powerpoint/2010/main" val="133995405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Shërbimet “</a:t>
            </a:r>
            <a:r>
              <a:rPr lang="sq-AL" altLang="en-US" dirty="0" err="1" smtClean="0"/>
              <a:t>Peer</a:t>
            </a:r>
            <a:r>
              <a:rPr lang="sq-AL" altLang="en-US" dirty="0" smtClean="0"/>
              <a:t> to </a:t>
            </a:r>
            <a:r>
              <a:rPr lang="sq-AL" altLang="en-US" dirty="0" err="1" smtClean="0"/>
              <a:t>Peer</a:t>
            </a:r>
            <a:r>
              <a:rPr lang="sq-AL" altLang="en-US" dirty="0" smtClean="0"/>
              <a:t>” kanë lejuar për shumë vite transferimin e skedarëve të paligjshëm si dhe skedarëve që janë subjekt i të drejtave të pronësisë intelektuale. Programet “</a:t>
            </a:r>
            <a:r>
              <a:rPr lang="sq-AL" altLang="en-US" dirty="0" err="1" smtClean="0"/>
              <a:t>Peer</a:t>
            </a:r>
            <a:r>
              <a:rPr lang="sq-AL" altLang="en-US" dirty="0" smtClean="0"/>
              <a:t> to </a:t>
            </a:r>
            <a:r>
              <a:rPr lang="sq-AL" altLang="en-US" dirty="0" err="1" smtClean="0"/>
              <a:t>peer</a:t>
            </a:r>
            <a:r>
              <a:rPr lang="sq-AL" altLang="en-US" dirty="0" smtClean="0"/>
              <a:t>” kanë qenë popullore ndër grupet kriminale të përfshira në këto aktivitete. Gjenerata e parë e strukturës “</a:t>
            </a:r>
            <a:r>
              <a:rPr lang="sq-AL" altLang="en-US" dirty="0" err="1" smtClean="0"/>
              <a:t>peer</a:t>
            </a:r>
            <a:r>
              <a:rPr lang="sq-AL" altLang="en-US" dirty="0" smtClean="0"/>
              <a:t>-to-</a:t>
            </a:r>
            <a:r>
              <a:rPr lang="sq-AL" altLang="en-US" dirty="0" err="1" smtClean="0"/>
              <a:t>peer</a:t>
            </a:r>
            <a:r>
              <a:rPr lang="sq-AL" altLang="en-US" dirty="0" smtClean="0"/>
              <a:t>” ka funksionuar me parimin e përdorimit të një serveri qendror, me të cilin lidheshin njerëzit me qëllimin për të shkarkuar skedarë. Kjo e bënte identifikimin e atyre që ofronin shërbime të paligjshme shumë të lehtë për tu gjetur dhe për tu mbyllur. Gjenerata e dytë e programeve “</a:t>
            </a:r>
            <a:r>
              <a:rPr lang="sq-AL" altLang="en-US" dirty="0" err="1" smtClean="0"/>
              <a:t>peer</a:t>
            </a:r>
            <a:r>
              <a:rPr lang="sq-AL" altLang="en-US" dirty="0" smtClean="0"/>
              <a:t> to </a:t>
            </a:r>
            <a:r>
              <a:rPr lang="sq-AL" altLang="en-US" dirty="0" err="1" smtClean="0"/>
              <a:t>peer</a:t>
            </a:r>
            <a:r>
              <a:rPr lang="sq-AL" altLang="en-US" dirty="0" smtClean="0"/>
              <a:t>” përdorin metoda të ndryshme për tu lidhur: që nga ato që mbajnë lista të skedarëve të disponueshëm për tu gjetur më lehtësisht deri tek ato që veprojnë si </a:t>
            </a:r>
            <a:r>
              <a:rPr lang="sq-AL" altLang="en-US" dirty="0" err="1" smtClean="0"/>
              <a:t>supernyje</a:t>
            </a:r>
            <a:r>
              <a:rPr lang="sq-AL" altLang="en-US" dirty="0" smtClean="0"/>
              <a:t> që identifikojnë se ku janë të disponueshme këto skedarë. </a:t>
            </a:r>
            <a:endParaRPr lang="en-US" altLang="en-US" dirty="0" smtClean="0"/>
          </a:p>
          <a:p>
            <a:pPr algn="just" eaLnBrk="1" hangingPunct="1">
              <a:spcBef>
                <a:spcPct val="0"/>
              </a:spcBef>
            </a:pPr>
            <a:r>
              <a:rPr lang="sq-AL" altLang="en-US" dirty="0" smtClean="0"/>
              <a:t>Gjyqtarët do të duhet të jenë të ndërgjegjshëm për këtë aktivitet “</a:t>
            </a:r>
            <a:r>
              <a:rPr lang="sq-AL" altLang="en-US" dirty="0" err="1" smtClean="0"/>
              <a:t>peer</a:t>
            </a:r>
            <a:r>
              <a:rPr lang="sq-AL" altLang="en-US" dirty="0" smtClean="0"/>
              <a:t> to </a:t>
            </a:r>
            <a:r>
              <a:rPr lang="sq-AL" altLang="en-US" dirty="0" err="1" smtClean="0"/>
              <a:t>peer</a:t>
            </a:r>
            <a:r>
              <a:rPr lang="sq-AL" altLang="en-US" dirty="0" smtClean="0"/>
              <a:t>” sepse mund të ketë lidhje me shumë lloje gjykimeve penale dhe civile. Nuk është e nevojshme pasja e njohurive të thella dhe hartuesit e trajnimit duhet të marrin në konsideratë uebsajte të tilla si </a:t>
            </a:r>
            <a:r>
              <a:rPr lang="en-GB" sz="1200" u="sng" kern="1200" dirty="0" smtClean="0">
                <a:solidFill>
                  <a:schemeClr val="tx1"/>
                </a:solidFill>
                <a:latin typeface="+mn-lt"/>
                <a:ea typeface="+mn-ea"/>
                <a:cs typeface="+mn-cs"/>
                <a:hlinkClick r:id="rId3"/>
              </a:rPr>
              <a:t>http://ezinearticles.com/?How-Peer-to-Peer-(P2P)-works&amp;id=60126</a:t>
            </a:r>
            <a:r>
              <a:rPr lang="en-GB" sz="1200" kern="1200" dirty="0" smtClean="0">
                <a:solidFill>
                  <a:schemeClr val="tx1"/>
                </a:solidFill>
                <a:latin typeface="+mn-lt"/>
                <a:ea typeface="+mn-ea"/>
                <a:cs typeface="+mn-cs"/>
              </a:rPr>
              <a:t> </a:t>
            </a:r>
            <a:r>
              <a:rPr lang="sq-AL" altLang="en-US" dirty="0" smtClean="0"/>
              <a:t>për të dhënë një informacion më të </a:t>
            </a:r>
            <a:r>
              <a:rPr lang="en-US" altLang="en-US" dirty="0" err="1" smtClean="0"/>
              <a:t>përditësuar</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95</a:t>
            </a:fld>
            <a:endParaRPr lang="en-US"/>
          </a:p>
        </p:txBody>
      </p:sp>
    </p:spTree>
    <p:extLst>
      <p:ext uri="{BB962C8B-B14F-4D97-AF65-F5344CB8AC3E}">
        <p14:creationId xmlns:p14="http://schemas.microsoft.com/office/powerpoint/2010/main" val="211865472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smtClean="0"/>
              <a:t>Një</a:t>
            </a:r>
            <a:r>
              <a:rPr lang="en-US" altLang="en-US" dirty="0" smtClean="0"/>
              <a:t> </a:t>
            </a:r>
            <a:r>
              <a:rPr lang="en-US" altLang="en-US" dirty="0" err="1" smtClean="0"/>
              <a:t>komunitet</a:t>
            </a:r>
            <a:r>
              <a:rPr lang="en-US" altLang="en-US" dirty="0" smtClean="0"/>
              <a:t> </a:t>
            </a:r>
            <a:r>
              <a:rPr lang="en-US" altLang="en-US" dirty="0" err="1" smtClean="0"/>
              <a:t>personash</a:t>
            </a:r>
            <a:r>
              <a:rPr lang="en-US" altLang="en-US" dirty="0" smtClean="0"/>
              <a:t> </a:t>
            </a:r>
            <a:r>
              <a:rPr lang="en-US" altLang="en-US" dirty="0" err="1" smtClean="0"/>
              <a:t>në</a:t>
            </a:r>
            <a:r>
              <a:rPr lang="en-US" altLang="en-US" dirty="0" smtClean="0"/>
              <a:t> Internet </a:t>
            </a:r>
            <a:r>
              <a:rPr lang="en-US" altLang="en-US" dirty="0" err="1" smtClean="0"/>
              <a:t>i</a:t>
            </a:r>
            <a:r>
              <a:rPr lang="en-US" altLang="en-US" dirty="0" smtClean="0"/>
              <a:t> </a:t>
            </a:r>
            <a:r>
              <a:rPr lang="en-US" altLang="en-US" dirty="0" err="1" smtClean="0"/>
              <a:t>dedikuar</a:t>
            </a:r>
            <a:r>
              <a:rPr lang="en-US" altLang="en-US" dirty="0" smtClean="0"/>
              <a:t> </a:t>
            </a:r>
            <a:r>
              <a:rPr lang="en-US" altLang="en-US" dirty="0" err="1" smtClean="0"/>
              <a:t>për</a:t>
            </a:r>
            <a:r>
              <a:rPr lang="en-US" altLang="en-US" dirty="0" smtClean="0"/>
              <a:t> </a:t>
            </a:r>
            <a:r>
              <a:rPr lang="en-US" altLang="en-US" dirty="0" err="1" smtClean="0"/>
              <a:t>diskutimin</a:t>
            </a:r>
            <a:r>
              <a:rPr lang="en-US" altLang="en-US" dirty="0" smtClean="0"/>
              <a:t> e </a:t>
            </a:r>
            <a:r>
              <a:rPr lang="en-US" altLang="en-US" dirty="0" err="1" smtClean="0"/>
              <a:t>një</a:t>
            </a:r>
            <a:r>
              <a:rPr lang="en-US" altLang="en-US" dirty="0" smtClean="0"/>
              <a:t> </a:t>
            </a:r>
            <a:r>
              <a:rPr lang="en-US" altLang="en-US" dirty="0" err="1" smtClean="0"/>
              <a:t>çështjeje</a:t>
            </a:r>
            <a:r>
              <a:rPr lang="en-US" altLang="en-US" dirty="0" smtClean="0"/>
              <a:t> </a:t>
            </a:r>
            <a:r>
              <a:rPr lang="en-US" altLang="en-US" dirty="0" err="1" smtClean="0"/>
              <a:t>të</a:t>
            </a:r>
            <a:r>
              <a:rPr lang="en-US" altLang="en-US" dirty="0" smtClean="0"/>
              <a:t> </a:t>
            </a:r>
            <a:r>
              <a:rPr lang="en-US" altLang="en-US" dirty="0" err="1" smtClean="0"/>
              <a:t>caktuar</a:t>
            </a:r>
            <a:r>
              <a:rPr lang="en-US" altLang="en-US" dirty="0" smtClean="0"/>
              <a:t> me </a:t>
            </a:r>
            <a:r>
              <a:rPr lang="en-US" altLang="en-US" dirty="0" err="1" smtClean="0"/>
              <a:t>interes</a:t>
            </a:r>
            <a:r>
              <a:rPr lang="en-US" altLang="en-US" dirty="0" smtClean="0"/>
              <a:t> </a:t>
            </a:r>
            <a:r>
              <a:rPr lang="en-US" altLang="en-US" dirty="0" err="1" smtClean="0"/>
              <a:t>për</a:t>
            </a:r>
            <a:r>
              <a:rPr lang="en-US" altLang="en-US" dirty="0" smtClean="0"/>
              <a:t> </a:t>
            </a:r>
            <a:r>
              <a:rPr lang="en-US" altLang="en-US" dirty="0" err="1" smtClean="0"/>
              <a:t>ata</a:t>
            </a:r>
            <a:r>
              <a:rPr lang="en-US" altLang="en-US" dirty="0" smtClean="0"/>
              <a:t> persona. </a:t>
            </a:r>
            <a:r>
              <a:rPr lang="en-US" altLang="en-US" dirty="0" err="1" smtClean="0"/>
              <a:t>Shën</a:t>
            </a:r>
            <a:r>
              <a:rPr lang="en-US" altLang="en-US" dirty="0" smtClean="0"/>
              <a:t> </a:t>
            </a:r>
            <a:r>
              <a:rPr lang="en-US" altLang="en-US" dirty="0" err="1" smtClean="0"/>
              <a:t>i</a:t>
            </a:r>
            <a:r>
              <a:rPr lang="en-US" altLang="en-US" dirty="0" smtClean="0"/>
              <a:t> </a:t>
            </a:r>
            <a:r>
              <a:rPr lang="en-US" altLang="en-US" dirty="0" err="1" smtClean="0"/>
              <a:t>Përkthyesit</a:t>
            </a:r>
            <a:endParaRPr lang="en-US" altLang="en-US" dirty="0" smtClean="0"/>
          </a:p>
        </p:txBody>
      </p:sp>
      <p:sp>
        <p:nvSpPr>
          <p:cNvPr id="4" name="Slide Number Placeholder 3"/>
          <p:cNvSpPr>
            <a:spLocks noGrp="1"/>
          </p:cNvSpPr>
          <p:nvPr>
            <p:ph type="sldNum" sz="quarter" idx="10"/>
          </p:nvPr>
        </p:nvSpPr>
        <p:spPr/>
        <p:txBody>
          <a:bodyPr/>
          <a:lstStyle/>
          <a:p>
            <a:fld id="{B2221978-7AB2-D644-A1FF-AF545A1745C1}" type="slidenum">
              <a:rPr lang="en-US" smtClean="0"/>
              <a:pPr/>
              <a:t>96</a:t>
            </a:fld>
            <a:endParaRPr lang="en-US"/>
          </a:p>
        </p:txBody>
      </p:sp>
    </p:spTree>
    <p:extLst>
      <p:ext uri="{BB962C8B-B14F-4D97-AF65-F5344CB8AC3E}">
        <p14:creationId xmlns:p14="http://schemas.microsoft.com/office/powerpoint/2010/main" val="119410138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Termi “Ne</a:t>
            </a:r>
            <a:r>
              <a:rPr lang="en-US" altLang="en-US" dirty="0" smtClean="0"/>
              <a:t>w</a:t>
            </a:r>
            <a:r>
              <a:rPr lang="sq-AL" altLang="en-US" dirty="0" err="1" smtClean="0"/>
              <a:t>sgroup</a:t>
            </a:r>
            <a:r>
              <a:rPr lang="sq-AL" altLang="en-US" dirty="0" smtClean="0"/>
              <a:t>” është në njëfarë mënyre </a:t>
            </a:r>
            <a:r>
              <a:rPr lang="sq-AL" altLang="en-US" dirty="0" err="1" smtClean="0"/>
              <a:t>ç’orientues</a:t>
            </a:r>
            <a:r>
              <a:rPr lang="sq-AL" altLang="en-US" dirty="0" smtClean="0"/>
              <a:t> sepse priret të shkaktojë diskutime. At</a:t>
            </a:r>
            <a:r>
              <a:rPr lang="en-US" altLang="en-US" dirty="0" smtClean="0"/>
              <a:t>a</a:t>
            </a:r>
            <a:r>
              <a:rPr lang="sq-AL" altLang="en-US" dirty="0" smtClean="0"/>
              <a:t> janë teknikisht të ndryshëm por funksionojnë në një mënyrë të ngjashme me forumet e diskutimit të </a:t>
            </a:r>
            <a:r>
              <a:rPr lang="sq-AL" altLang="en-US" dirty="0" err="1" smtClean="0"/>
              <a:t>hostuara</a:t>
            </a:r>
            <a:r>
              <a:rPr lang="sq-AL" altLang="en-US" dirty="0" smtClean="0"/>
              <a:t> në Internet. Serverët për Ne</a:t>
            </a:r>
            <a:r>
              <a:rPr lang="en-US" altLang="en-US" dirty="0" smtClean="0"/>
              <a:t>w</a:t>
            </a:r>
            <a:r>
              <a:rPr lang="sq-AL" altLang="en-US" dirty="0" err="1" smtClean="0"/>
              <a:t>sgroups</a:t>
            </a:r>
            <a:r>
              <a:rPr lang="sq-AL" altLang="en-US" dirty="0" smtClean="0"/>
              <a:t> mbahen nga organizata të ndryshme, të cilat bien dakord me të tjerët që të sinkronizojnë informacionin e tyre rregullisht. Kjo i lejon përdoruesve të postojnë mesazhe në një server dhe të shihen nga një audiencë shumë e gjerë</a:t>
            </a:r>
            <a:r>
              <a:rPr lang="en-GB" sz="1200" kern="1200" dirty="0" smtClean="0">
                <a:solidFill>
                  <a:schemeClr val="tx1"/>
                </a:solidFill>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97</a:t>
            </a:fld>
            <a:endParaRPr lang="en-US"/>
          </a:p>
        </p:txBody>
      </p:sp>
    </p:spTree>
    <p:extLst>
      <p:ext uri="{BB962C8B-B14F-4D97-AF65-F5344CB8AC3E}">
        <p14:creationId xmlns:p14="http://schemas.microsoft.com/office/powerpoint/2010/main" val="340482445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Pse duhet Gjyqtarët ta dinë ekzistencën e shërbimeve FTP? Përgjigjja është se ata mund të hasin përdorimin e skedarëve të tillë në çështjet kur kriminelët mund të shkëmbejnë materiale me njëri tjetrin ose kur lidhja me FTP përdoret si metoda e transferimit nga protokolle të tjera si Internet </a:t>
            </a:r>
            <a:r>
              <a:rPr lang="sq-AL" altLang="en-US" dirty="0" err="1" smtClean="0"/>
              <a:t>relay</a:t>
            </a:r>
            <a:r>
              <a:rPr lang="sq-AL" altLang="en-US" dirty="0" smtClean="0"/>
              <a:t> Chat (IRC).</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99</a:t>
            </a:fld>
            <a:endParaRPr lang="en-US"/>
          </a:p>
        </p:txBody>
      </p:sp>
    </p:spTree>
    <p:extLst>
      <p:ext uri="{BB962C8B-B14F-4D97-AF65-F5344CB8AC3E}">
        <p14:creationId xmlns:p14="http://schemas.microsoft.com/office/powerpoint/2010/main" val="32776664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ltLang="en-US" dirty="0" err="1" smtClean="0"/>
              <a:t>Shkëmbim</a:t>
            </a:r>
            <a:r>
              <a:rPr lang="en-US" altLang="en-US" dirty="0" smtClean="0"/>
              <a:t> </a:t>
            </a:r>
            <a:r>
              <a:rPr lang="en-US" altLang="en-US" dirty="0" err="1" smtClean="0"/>
              <a:t>mesazhesh</a:t>
            </a:r>
            <a:r>
              <a:rPr lang="en-US" altLang="en-US" dirty="0" smtClean="0"/>
              <a:t> </a:t>
            </a:r>
            <a:r>
              <a:rPr lang="en-US" altLang="en-US" dirty="0" err="1" smtClean="0"/>
              <a:t>në</a:t>
            </a:r>
            <a:r>
              <a:rPr lang="en-US" altLang="en-US" dirty="0" smtClean="0"/>
              <a:t> </a:t>
            </a:r>
            <a:r>
              <a:rPr lang="en-US" altLang="en-US" dirty="0" err="1" smtClean="0"/>
              <a:t>kohë</a:t>
            </a:r>
            <a:r>
              <a:rPr lang="en-US" altLang="en-US" dirty="0" smtClean="0"/>
              <a:t> </a:t>
            </a:r>
            <a:r>
              <a:rPr lang="en-US" altLang="en-US" dirty="0" err="1" smtClean="0"/>
              <a:t>reale</a:t>
            </a:r>
            <a:r>
              <a:rPr lang="en-US" altLang="en-US" dirty="0" smtClean="0"/>
              <a:t>.</a:t>
            </a:r>
            <a:r>
              <a:rPr lang="en-US" altLang="en-US" baseline="0" dirty="0" smtClean="0"/>
              <a:t> </a:t>
            </a:r>
            <a:r>
              <a:rPr lang="en-US" altLang="en-US" baseline="0" dirty="0" err="1" smtClean="0"/>
              <a:t>Shën</a:t>
            </a:r>
            <a:r>
              <a:rPr lang="en-US" altLang="en-US" baseline="0" dirty="0" smtClean="0"/>
              <a:t>. </a:t>
            </a:r>
            <a:r>
              <a:rPr lang="en-US" altLang="en-US" baseline="0" dirty="0" err="1" smtClean="0"/>
              <a:t>i</a:t>
            </a:r>
            <a:r>
              <a:rPr lang="en-US" altLang="en-US" baseline="0" dirty="0" smtClean="0"/>
              <a:t> </a:t>
            </a:r>
            <a:r>
              <a:rPr lang="en-US" altLang="en-US" baseline="0" dirty="0" err="1" smtClean="0"/>
              <a:t>Përkthyesit</a:t>
            </a:r>
            <a:endParaRPr lang="en-US" altLang="en-US" dirty="0" smtClean="0"/>
          </a:p>
        </p:txBody>
      </p:sp>
      <p:sp>
        <p:nvSpPr>
          <p:cNvPr id="4" name="Slide Number Placeholder 3"/>
          <p:cNvSpPr>
            <a:spLocks noGrp="1"/>
          </p:cNvSpPr>
          <p:nvPr>
            <p:ph type="sldNum" sz="quarter" idx="10"/>
          </p:nvPr>
        </p:nvSpPr>
        <p:spPr/>
        <p:txBody>
          <a:bodyPr/>
          <a:lstStyle/>
          <a:p>
            <a:fld id="{B2221978-7AB2-D644-A1FF-AF545A1745C1}" type="slidenum">
              <a:rPr lang="en-US" smtClean="0"/>
              <a:pPr/>
              <a:t>100</a:t>
            </a:fld>
            <a:endParaRPr lang="en-US"/>
          </a:p>
        </p:txBody>
      </p:sp>
    </p:spTree>
    <p:extLst>
      <p:ext uri="{BB962C8B-B14F-4D97-AF65-F5344CB8AC3E}">
        <p14:creationId xmlns:p14="http://schemas.microsoft.com/office/powerpoint/2010/main" val="66406973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spcBef>
                <a:spcPct val="0"/>
              </a:spcBef>
            </a:pPr>
            <a:r>
              <a:rPr lang="sq-AL" altLang="en-US" dirty="0" smtClean="0"/>
              <a:t>Është një protokoll i përdorur nga keqbërësit dhe shumë pak njohuri kërkohet nga Gjyqtarët dhe Prokurorët për funksionimin e tij</a:t>
            </a:r>
            <a:r>
              <a:rPr lang="en-US" altLang="en-US" dirty="0" smtClean="0"/>
              <a:t>.</a:t>
            </a:r>
            <a:endParaRPr lang="en-GB"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101</a:t>
            </a:fld>
            <a:endParaRPr lang="en-US"/>
          </a:p>
        </p:txBody>
      </p:sp>
    </p:spTree>
    <p:extLst>
      <p:ext uri="{BB962C8B-B14F-4D97-AF65-F5344CB8AC3E}">
        <p14:creationId xmlns:p14="http://schemas.microsoft.com/office/powerpoint/2010/main" val="245037043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eaLnBrk="1" hangingPunct="1">
              <a:spcBef>
                <a:spcPct val="0"/>
              </a:spcBef>
            </a:pPr>
            <a:r>
              <a:rPr lang="sq-AL" altLang="en-US" dirty="0" smtClean="0"/>
              <a:t>Mesazhet Direkte dhe Rrjetet Sociale kanë marrë kryesimin si mjetet e zgjedhura të komunikimit vitet e fundit me shumë shembuj të mirënjohur të ofrimit të aksesit të menjëhershëm dhe shumë të lehtë për të gjithë përdoruesit në të gjithë botën. Karakteristika kryesore e këtyre uebsajteve është aftësia për të krijuar një profil personal dhe ndarja e të dhënave personale dhe njohja me njerëz të rinj. Është e mundur të ndash me të tjerët foto, muzikë dhe video. Sasia e informacionit e postuar nga individët mund t’i bëjë ata objektiv për keqbërës për shembull përfshirja në vjedhjen e identitetit apo joshja e fëmijëve për veprime të turpshme. Informacion i mëtejshëm që mund të ndihmojë në zhvillimin e materialeve të trajnimit mund të gjendet në adresën http://communication.ho</a:t>
            </a:r>
            <a:r>
              <a:rPr lang="en-US" altLang="en-US" dirty="0" smtClean="0"/>
              <a:t>w</a:t>
            </a:r>
            <a:r>
              <a:rPr lang="sq-AL" altLang="en-US" dirty="0" err="1" smtClean="0"/>
              <a:t>stuff</a:t>
            </a:r>
            <a:r>
              <a:rPr lang="en-US" altLang="en-US" dirty="0" smtClean="0"/>
              <a:t>w</a:t>
            </a:r>
            <a:r>
              <a:rPr lang="sq-AL" altLang="en-US" dirty="0" smtClean="0"/>
              <a:t>orks.com/</a:t>
            </a:r>
            <a:r>
              <a:rPr lang="sq-AL" altLang="en-US" dirty="0" err="1" smtClean="0"/>
              <a:t>ho</a:t>
            </a:r>
            <a:r>
              <a:rPr lang="en-US" altLang="en-US" dirty="0" smtClean="0"/>
              <a:t>w</a:t>
            </a:r>
            <a:r>
              <a:rPr lang="sq-AL" altLang="en-US" dirty="0" smtClean="0"/>
              <a:t>-social-net</a:t>
            </a:r>
            <a:r>
              <a:rPr lang="en-US" altLang="en-US" dirty="0" smtClean="0"/>
              <a:t>w</a:t>
            </a:r>
            <a:r>
              <a:rPr lang="sq-AL" altLang="en-US" dirty="0" err="1" smtClean="0"/>
              <a:t>orks</a:t>
            </a:r>
            <a:r>
              <a:rPr lang="sq-AL" altLang="en-US" dirty="0" smtClean="0"/>
              <a:t>-</a:t>
            </a:r>
            <a:r>
              <a:rPr lang="en-US" altLang="en-US" dirty="0" smtClean="0"/>
              <a:t>w</a:t>
            </a:r>
            <a:r>
              <a:rPr lang="sq-AL" altLang="en-US" dirty="0" smtClean="0"/>
              <a:t>ork.htm.</a:t>
            </a:r>
            <a:endParaRPr lang="en-US" altLang="en-US" dirty="0" smtClean="0"/>
          </a:p>
          <a:p>
            <a:pPr algn="just" eaLnBrk="1" hangingPunct="1">
              <a:spcBef>
                <a:spcPct val="0"/>
              </a:spcBef>
            </a:pPr>
            <a:r>
              <a:rPr lang="sq-AL" altLang="en-US" dirty="0" smtClean="0"/>
              <a:t>Mesazhet e menjëhershme janë një formë e bisedimit në kohë reale ndërmjet dy apo më shumë individëve duke përdorur programe të përbashkëta. Ky lloj bisedimi ka të bëjë me kontaktin ndërmjet njerëzve që njihen me njëri tjetrin përkundrejt llojeve të tjera të </a:t>
            </a:r>
            <a:r>
              <a:rPr lang="sq-AL" altLang="en-US" dirty="0" err="1" smtClean="0"/>
              <a:t>chat</a:t>
            </a:r>
            <a:r>
              <a:rPr lang="sq-AL" altLang="en-US" dirty="0" smtClean="0"/>
              <a:t>-it që lejojnë komunikimin ndërmjet personave të panjohur. Keqbërësit dihet se i përdorin mesazhet e menjëhershme si mënyrë komunikimi</a:t>
            </a:r>
            <a:r>
              <a:rPr lang="en-GB" sz="1200" kern="1200" dirty="0" smtClean="0">
                <a:solidFill>
                  <a:schemeClr val="tx1"/>
                </a:solidFill>
                <a:latin typeface="+mn-lt"/>
                <a:ea typeface="+mn-ea"/>
                <a:cs typeface="+mn-cs"/>
              </a:rPr>
              <a:t>.</a:t>
            </a:r>
          </a:p>
          <a:p>
            <a:r>
              <a:rPr lang="en-GB" sz="1200" kern="1200" dirty="0" smtClean="0">
                <a:solidFill>
                  <a:schemeClr val="tx1"/>
                </a:solidFill>
                <a:latin typeface="+mn-lt"/>
                <a:ea typeface="+mn-ea"/>
                <a:cs typeface="+mn-cs"/>
              </a:rPr>
              <a:t> </a:t>
            </a:r>
            <a:endParaRPr lang="en-GB"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102</a:t>
            </a:fld>
            <a:endParaRPr lang="en-US"/>
          </a:p>
        </p:txBody>
      </p:sp>
    </p:spTree>
    <p:extLst>
      <p:ext uri="{BB962C8B-B14F-4D97-AF65-F5344CB8AC3E}">
        <p14:creationId xmlns:p14="http://schemas.microsoft.com/office/powerpoint/2010/main" val="337151938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altLang="en-US" dirty="0" smtClean="0"/>
              <a:t>Informacion i mëtejshëm mund të jepet nga trajneri në formën e të dhënave statistikore në lidhje me rritjen e përdorimit të rrjeteve sociale. Shembuj të rritjes së faqeve të caktuara në Internet dhe impakti global mund të jepen si shembuj</a:t>
            </a:r>
            <a:r>
              <a:rPr lang="en-GB" sz="1200" kern="1200" dirty="0" smtClean="0">
                <a:solidFill>
                  <a:schemeClr val="tx1"/>
                </a:solidFill>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shënim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të</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bëhet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përdorimin</a:t>
            </a:r>
            <a:r>
              <a:rPr lang="en-GB" sz="1200" kern="1200" baseline="0" dirty="0" smtClean="0">
                <a:solidFill>
                  <a:schemeClr val="tx1"/>
                </a:solidFill>
                <a:latin typeface="+mn-lt"/>
                <a:ea typeface="+mn-ea"/>
                <a:cs typeface="+mn-cs"/>
              </a:rPr>
              <a:t> e </a:t>
            </a:r>
            <a:r>
              <a:rPr lang="en-GB" sz="1200" kern="1200" baseline="0" dirty="0" err="1" smtClean="0">
                <a:solidFill>
                  <a:schemeClr val="tx1"/>
                </a:solidFill>
                <a:latin typeface="+mn-lt"/>
                <a:ea typeface="+mn-ea"/>
                <a:cs typeface="+mn-cs"/>
              </a:rPr>
              <a:t>celularëve</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lidhjen</a:t>
            </a:r>
            <a:r>
              <a:rPr lang="en-GB" sz="1200" kern="1200" baseline="0" dirty="0" smtClean="0">
                <a:solidFill>
                  <a:schemeClr val="tx1"/>
                </a:solidFill>
                <a:latin typeface="+mn-lt"/>
                <a:ea typeface="+mn-ea"/>
                <a:cs typeface="+mn-cs"/>
              </a:rPr>
              <a:t> me </a:t>
            </a:r>
            <a:r>
              <a:rPr lang="en-GB" sz="1200" kern="1200" baseline="0" dirty="0" err="1" smtClean="0">
                <a:solidFill>
                  <a:schemeClr val="tx1"/>
                </a:solidFill>
                <a:latin typeface="+mn-lt"/>
                <a:ea typeface="+mn-ea"/>
                <a:cs typeface="+mn-cs"/>
              </a:rPr>
              <a:t>rrjetet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sociale</a:t>
            </a:r>
            <a:r>
              <a:rPr lang="en-GB" sz="1200" kern="1200" baseline="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105</a:t>
            </a:fld>
            <a:endParaRPr lang="en-US"/>
          </a:p>
        </p:txBody>
      </p:sp>
    </p:spTree>
    <p:extLst>
      <p:ext uri="{BB962C8B-B14F-4D97-AF65-F5344CB8AC3E}">
        <p14:creationId xmlns:p14="http://schemas.microsoft.com/office/powerpoint/2010/main" val="30078899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altLang="en-US" dirty="0" smtClean="0"/>
              <a:t>Informacion i mëtejshëm mund të jepet nga trajneri në formën e të dhënave statistikore në lidhje me rritjen e përdorimit të rrjeteve sociale. Shembuj të rritjes së faqeve të caktuara në Internet dhe impakti global mund të jepen si shembuj</a:t>
            </a:r>
            <a:r>
              <a:rPr lang="en-GB" sz="1200" kern="1200" dirty="0" smtClean="0">
                <a:solidFill>
                  <a:schemeClr val="tx1"/>
                </a:solidFill>
                <a:latin typeface="+mn-lt"/>
                <a:ea typeface="+mn-ea"/>
                <a:cs typeface="+mn-cs"/>
              </a:rPr>
              <a: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err="1" smtClean="0">
                <a:solidFill>
                  <a:schemeClr val="tx1"/>
                </a:solidFill>
                <a:latin typeface="+mn-lt"/>
                <a:ea typeface="+mn-ea"/>
                <a:cs typeface="+mn-cs"/>
              </a:rPr>
              <a:t>Një</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shënim</a:t>
            </a:r>
            <a:r>
              <a:rPr lang="en-GB" sz="1200" kern="1200" dirty="0" smtClean="0">
                <a:solidFill>
                  <a:schemeClr val="tx1"/>
                </a:solidFill>
                <a:latin typeface="+mn-lt"/>
                <a:ea typeface="+mn-ea"/>
                <a:cs typeface="+mn-cs"/>
              </a:rPr>
              <a:t> </a:t>
            </a:r>
            <a:r>
              <a:rPr lang="en-GB" sz="1200" kern="1200" dirty="0" err="1" smtClean="0">
                <a:solidFill>
                  <a:schemeClr val="tx1"/>
                </a:solidFill>
                <a:latin typeface="+mn-lt"/>
                <a:ea typeface="+mn-ea"/>
                <a:cs typeface="+mn-cs"/>
              </a:rPr>
              <a:t>duhet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të</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bëhet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përdorimin</a:t>
            </a:r>
            <a:r>
              <a:rPr lang="en-GB" sz="1200" kern="1200" baseline="0" dirty="0" smtClean="0">
                <a:solidFill>
                  <a:schemeClr val="tx1"/>
                </a:solidFill>
                <a:latin typeface="+mn-lt"/>
                <a:ea typeface="+mn-ea"/>
                <a:cs typeface="+mn-cs"/>
              </a:rPr>
              <a:t> e </a:t>
            </a:r>
            <a:r>
              <a:rPr lang="en-GB" sz="1200" kern="1200" baseline="0" dirty="0" err="1" smtClean="0">
                <a:solidFill>
                  <a:schemeClr val="tx1"/>
                </a:solidFill>
                <a:latin typeface="+mn-lt"/>
                <a:ea typeface="+mn-ea"/>
                <a:cs typeface="+mn-cs"/>
              </a:rPr>
              <a:t>celularëve</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për</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lidhjen</a:t>
            </a:r>
            <a:r>
              <a:rPr lang="en-GB" sz="1200" kern="1200" baseline="0" dirty="0" smtClean="0">
                <a:solidFill>
                  <a:schemeClr val="tx1"/>
                </a:solidFill>
                <a:latin typeface="+mn-lt"/>
                <a:ea typeface="+mn-ea"/>
                <a:cs typeface="+mn-cs"/>
              </a:rPr>
              <a:t> me </a:t>
            </a:r>
            <a:r>
              <a:rPr lang="en-GB" sz="1200" kern="1200" baseline="0" dirty="0" err="1" smtClean="0">
                <a:solidFill>
                  <a:schemeClr val="tx1"/>
                </a:solidFill>
                <a:latin typeface="+mn-lt"/>
                <a:ea typeface="+mn-ea"/>
                <a:cs typeface="+mn-cs"/>
              </a:rPr>
              <a:t>rrjetet</a:t>
            </a:r>
            <a:r>
              <a:rPr lang="en-GB" sz="1200" kern="1200" baseline="0" dirty="0" smtClean="0">
                <a:solidFill>
                  <a:schemeClr val="tx1"/>
                </a:solidFill>
                <a:latin typeface="+mn-lt"/>
                <a:ea typeface="+mn-ea"/>
                <a:cs typeface="+mn-cs"/>
              </a:rPr>
              <a:t> </a:t>
            </a:r>
            <a:r>
              <a:rPr lang="en-GB" sz="1200" kern="1200" baseline="0" dirty="0" err="1" smtClean="0">
                <a:solidFill>
                  <a:schemeClr val="tx1"/>
                </a:solidFill>
                <a:latin typeface="+mn-lt"/>
                <a:ea typeface="+mn-ea"/>
                <a:cs typeface="+mn-cs"/>
              </a:rPr>
              <a:t>sociale</a:t>
            </a:r>
            <a:r>
              <a:rPr lang="en-GB" sz="1200" kern="1200" baseline="0" dirty="0" smtClean="0">
                <a:solidFill>
                  <a:schemeClr val="tx1"/>
                </a:solidFill>
                <a:latin typeface="+mn-lt"/>
                <a:ea typeface="+mn-ea"/>
                <a:cs typeface="+mn-cs"/>
              </a:rPr>
              <a:t>.</a:t>
            </a:r>
            <a:endParaRPr lang="en-GB"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2221978-7AB2-D644-A1FF-AF545A1745C1}" type="slidenum">
              <a:rPr lang="en-US" smtClean="0"/>
              <a:pPr/>
              <a:t>106</a:t>
            </a:fld>
            <a:endParaRPr lang="en-US"/>
          </a:p>
        </p:txBody>
      </p:sp>
    </p:spTree>
    <p:extLst>
      <p:ext uri="{BB962C8B-B14F-4D97-AF65-F5344CB8AC3E}">
        <p14:creationId xmlns:p14="http://schemas.microsoft.com/office/powerpoint/2010/main" val="14482266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9</a:t>
            </a:fld>
            <a:endParaRPr lang="en-US"/>
          </a:p>
        </p:txBody>
      </p:sp>
    </p:spTree>
    <p:extLst>
      <p:ext uri="{BB962C8B-B14F-4D97-AF65-F5344CB8AC3E}">
        <p14:creationId xmlns:p14="http://schemas.microsoft.com/office/powerpoint/2010/main" val="304985069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46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eaLnBrk="1" hangingPunct="1">
              <a:spcBef>
                <a:spcPct val="0"/>
              </a:spcBef>
            </a:pPr>
            <a:r>
              <a:rPr lang="sq-AL" altLang="en-US" smtClean="0"/>
              <a:t>Trajneri duhet të marrë në konsideratë dhënien e shembujve për llojet e informacionit që është i disponueshëm për hetuesit. Disa shembuj që mund të përdoren jepen tek prezantimet, megjithëse trajnerët duhet të përpiqen të gjejnë shembuj që kanë lidhje me vendndodhjen gjeografike të pjesëmarrësve në trajnim</a:t>
            </a:r>
            <a:r>
              <a:rPr lang="en-GB" altLang="en-US" smtClean="0"/>
              <a:t>.</a:t>
            </a:r>
          </a:p>
          <a:p>
            <a:pPr eaLnBrk="1" hangingPunct="1">
              <a:spcBef>
                <a:spcPct val="0"/>
              </a:spcBef>
            </a:pPr>
            <a:r>
              <a:rPr lang="en-GB" altLang="en-US" smtClean="0"/>
              <a:t> </a:t>
            </a:r>
          </a:p>
          <a:p>
            <a:pPr eaLnBrk="1" hangingPunct="1">
              <a:spcBef>
                <a:spcPct val="0"/>
              </a:spcBef>
            </a:pPr>
            <a:endParaRPr lang="en-US" altLang="en-US" smtClean="0"/>
          </a:p>
        </p:txBody>
      </p:sp>
      <p:sp>
        <p:nvSpPr>
          <p:cNvPr id="283652"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8241FC85-1C00-41E3-980C-77EFF35633D3}" type="slidenum">
              <a:rPr lang="en-US" altLang="en-US">
                <a:latin typeface="Calibri" panose="020F0502020204030204" pitchFamily="34" charset="0"/>
              </a:rPr>
              <a:pPr eaLnBrk="1" hangingPunct="1"/>
              <a:t>108</a:t>
            </a:fld>
            <a:endParaRPr lang="en-US" altLang="en-US">
              <a:latin typeface="Calibri" panose="020F0502020204030204" pitchFamily="34" charset="0"/>
            </a:endParaRPr>
          </a:p>
        </p:txBody>
      </p:sp>
    </p:spTree>
    <p:extLst>
      <p:ext uri="{BB962C8B-B14F-4D97-AF65-F5344CB8AC3E}">
        <p14:creationId xmlns:p14="http://schemas.microsoft.com/office/powerpoint/2010/main" val="120231001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Informacion</a:t>
            </a:r>
            <a:r>
              <a:rPr lang="en-US" dirty="0" smtClean="0"/>
              <a:t> </a:t>
            </a:r>
            <a:r>
              <a:rPr lang="en-US" dirty="0" err="1" smtClean="0"/>
              <a:t>shtesë</a:t>
            </a:r>
            <a:r>
              <a:rPr lang="en-US" dirty="0" smtClean="0"/>
              <a:t> </a:t>
            </a:r>
            <a:r>
              <a:rPr lang="en-US" dirty="0" err="1" smtClean="0"/>
              <a:t>mund</a:t>
            </a:r>
            <a:r>
              <a:rPr lang="en-US" dirty="0" smtClean="0"/>
              <a:t> </a:t>
            </a:r>
            <a:r>
              <a:rPr lang="en-US" dirty="0" err="1" smtClean="0"/>
              <a:t>të</a:t>
            </a:r>
            <a:r>
              <a:rPr lang="en-US" dirty="0" smtClean="0"/>
              <a:t> </a:t>
            </a:r>
            <a:r>
              <a:rPr lang="en-US" dirty="0" err="1" smtClean="0"/>
              <a:t>merret</a:t>
            </a:r>
            <a:r>
              <a:rPr lang="en-US" dirty="0" smtClean="0"/>
              <a:t> </a:t>
            </a:r>
            <a:r>
              <a:rPr lang="en-US" dirty="0" err="1" smtClean="0"/>
              <a:t>këtu</a:t>
            </a:r>
            <a:r>
              <a:rPr lang="en-US" baseline="0" dirty="0" smtClean="0"/>
              <a:t>: </a:t>
            </a:r>
          </a:p>
          <a:p>
            <a:endParaRPr lang="en-US" baseline="0" dirty="0" smtClean="0"/>
          </a:p>
          <a:p>
            <a:r>
              <a:rPr lang="en-US" baseline="0" dirty="0" smtClean="0"/>
              <a:t>https://www.getcybersafe.gc.ca/cnt/blg/pst-20161017-en.aspx</a:t>
            </a:r>
          </a:p>
          <a:p>
            <a:endParaRPr lang="en-US" dirty="0" smtClean="0"/>
          </a:p>
          <a:p>
            <a:r>
              <a:rPr lang="en-US" dirty="0" err="1" smtClean="0"/>
              <a:t>Dhe</a:t>
            </a:r>
            <a:r>
              <a:rPr lang="en-US" dirty="0" smtClean="0"/>
              <a:t> </a:t>
            </a:r>
            <a:r>
              <a:rPr lang="en-US" dirty="0" err="1" smtClean="0"/>
              <a:t>këtu</a:t>
            </a:r>
            <a:r>
              <a:rPr lang="en-US" dirty="0" smtClean="0"/>
              <a:t>:</a:t>
            </a:r>
          </a:p>
          <a:p>
            <a:endParaRPr lang="en-US" dirty="0" smtClean="0"/>
          </a:p>
          <a:p>
            <a:r>
              <a:rPr lang="en-US" dirty="0" smtClean="0"/>
              <a:t>https://www.cybrary.it/2016/10/cybercrime-gaming-industry/</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111</a:t>
            </a:fld>
            <a:endParaRPr lang="en-US"/>
          </a:p>
        </p:txBody>
      </p:sp>
    </p:spTree>
    <p:extLst>
      <p:ext uri="{BB962C8B-B14F-4D97-AF65-F5344CB8AC3E}">
        <p14:creationId xmlns:p14="http://schemas.microsoft.com/office/powerpoint/2010/main" val="223456174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113</a:t>
            </a:fld>
            <a:endParaRPr lang="en-US"/>
          </a:p>
        </p:txBody>
      </p:sp>
    </p:spTree>
    <p:extLst>
      <p:ext uri="{BB962C8B-B14F-4D97-AF65-F5344CB8AC3E}">
        <p14:creationId xmlns:p14="http://schemas.microsoft.com/office/powerpoint/2010/main" val="404734156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dirty="0" smtClean="0">
                <a:latin typeface="Calibri" pitchFamily="34" charset="0"/>
              </a:rPr>
              <a:t>Mediat </a:t>
            </a:r>
            <a:r>
              <a:rPr lang="en-GB" sz="1200" dirty="0" err="1" smtClean="0">
                <a:latin typeface="Calibri" pitchFamily="34" charset="0"/>
              </a:rPr>
              <a:t>transmetuese</a:t>
            </a:r>
            <a:r>
              <a:rPr lang="en-GB" sz="1200" dirty="0" smtClean="0">
                <a:latin typeface="Calibri" pitchFamily="34" charset="0"/>
              </a:rPr>
              <a:t> </a:t>
            </a:r>
            <a:r>
              <a:rPr lang="en-GB" sz="1200" dirty="0" err="1" smtClean="0">
                <a:latin typeface="Calibri" pitchFamily="34" charset="0"/>
              </a:rPr>
              <a:t>janë</a:t>
            </a:r>
            <a:r>
              <a:rPr lang="en-GB" sz="1200" dirty="0" smtClean="0">
                <a:latin typeface="Calibri" pitchFamily="34" charset="0"/>
              </a:rPr>
              <a:t> </a:t>
            </a:r>
            <a:r>
              <a:rPr lang="en-GB" sz="1200" dirty="0" err="1" smtClean="0">
                <a:latin typeface="Calibri" pitchFamily="34" charset="0"/>
              </a:rPr>
              <a:t>multimediat</a:t>
            </a:r>
            <a:r>
              <a:rPr lang="en-GB" sz="1200" dirty="0" smtClean="0">
                <a:latin typeface="Calibri" pitchFamily="34" charset="0"/>
              </a:rPr>
              <a:t> </a:t>
            </a:r>
            <a:r>
              <a:rPr lang="en-GB" sz="1200" dirty="0" err="1" smtClean="0">
                <a:latin typeface="Calibri" pitchFamily="34" charset="0"/>
              </a:rPr>
              <a:t>që</a:t>
            </a:r>
            <a:r>
              <a:rPr lang="en-GB" sz="1200" dirty="0" smtClean="0">
                <a:latin typeface="Calibri" pitchFamily="34" charset="0"/>
              </a:rPr>
              <a:t> </a:t>
            </a:r>
            <a:r>
              <a:rPr lang="en-GB" sz="1200" dirty="0" err="1" smtClean="0">
                <a:latin typeface="Calibri" pitchFamily="34" charset="0"/>
              </a:rPr>
              <a:t>janë</a:t>
            </a:r>
            <a:r>
              <a:rPr lang="en-GB" sz="1200" dirty="0" smtClean="0">
                <a:latin typeface="Calibri" pitchFamily="34" charset="0"/>
              </a:rPr>
              <a:t> </a:t>
            </a:r>
            <a:r>
              <a:rPr lang="en-GB" sz="1200" dirty="0" err="1" smtClean="0">
                <a:latin typeface="Calibri" pitchFamily="34" charset="0"/>
              </a:rPr>
              <a:t>marrë</a:t>
            </a:r>
            <a:r>
              <a:rPr lang="en-GB" sz="1200" dirty="0" smtClean="0">
                <a:latin typeface="Calibri" pitchFamily="34" charset="0"/>
              </a:rPr>
              <a:t> </a:t>
            </a:r>
            <a:r>
              <a:rPr lang="en-GB" sz="1200" dirty="0" err="1" smtClean="0">
                <a:latin typeface="Calibri" pitchFamily="34" charset="0"/>
              </a:rPr>
              <a:t>vazhdimisht</a:t>
            </a:r>
            <a:r>
              <a:rPr lang="en-GB" sz="1200" dirty="0" smtClean="0">
                <a:latin typeface="Calibri" pitchFamily="34" charset="0"/>
              </a:rPr>
              <a:t> </a:t>
            </a:r>
            <a:r>
              <a:rPr lang="en-GB" sz="1200" dirty="0" err="1" smtClean="0">
                <a:latin typeface="Calibri" pitchFamily="34" charset="0"/>
              </a:rPr>
              <a:t>nga</a:t>
            </a:r>
            <a:r>
              <a:rPr lang="en-GB" sz="1200" dirty="0" smtClean="0">
                <a:latin typeface="Calibri" pitchFamily="34" charset="0"/>
              </a:rPr>
              <a:t> </a:t>
            </a:r>
            <a:r>
              <a:rPr lang="en-GB" sz="1200" dirty="0" err="1" smtClean="0">
                <a:latin typeface="Calibri" pitchFamily="34" charset="0"/>
              </a:rPr>
              <a:t>dhe</a:t>
            </a:r>
            <a:r>
              <a:rPr lang="en-GB" sz="1200" dirty="0" smtClean="0">
                <a:latin typeface="Calibri" pitchFamily="34" charset="0"/>
              </a:rPr>
              <a:t> u </a:t>
            </a:r>
            <a:r>
              <a:rPr lang="en-GB" sz="1200" dirty="0" err="1" smtClean="0">
                <a:latin typeface="Calibri" pitchFamily="34" charset="0"/>
              </a:rPr>
              <a:t>janë</a:t>
            </a:r>
            <a:r>
              <a:rPr lang="en-GB" sz="1200" dirty="0" smtClean="0">
                <a:latin typeface="Calibri" pitchFamily="34" charset="0"/>
              </a:rPr>
              <a:t> </a:t>
            </a:r>
            <a:r>
              <a:rPr lang="en-GB" sz="1200" dirty="0" err="1" smtClean="0">
                <a:latin typeface="Calibri" pitchFamily="34" charset="0"/>
              </a:rPr>
              <a:t>paraqitur</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përdoruesi</a:t>
            </a:r>
            <a:r>
              <a:rPr lang="en-GB" sz="1200" dirty="0" smtClean="0">
                <a:latin typeface="Calibri" pitchFamily="34" charset="0"/>
              </a:rPr>
              <a:t> duke u </a:t>
            </a:r>
            <a:r>
              <a:rPr lang="en-GB" sz="1200" dirty="0" err="1" smtClean="0">
                <a:latin typeface="Calibri" pitchFamily="34" charset="0"/>
              </a:rPr>
              <a:t>dërguar</a:t>
            </a:r>
            <a:r>
              <a:rPr lang="en-GB" sz="1200" dirty="0" smtClean="0">
                <a:latin typeface="Calibri" pitchFamily="34" charset="0"/>
              </a:rPr>
              <a:t> </a:t>
            </a:r>
            <a:r>
              <a:rPr lang="en-GB" sz="1200" dirty="0" err="1" smtClean="0">
                <a:latin typeface="Calibri" pitchFamily="34" charset="0"/>
              </a:rPr>
              <a:t>nga</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ofrues</a:t>
            </a:r>
            <a:endParaRPr lang="en-GB" sz="1200" dirty="0" smtClean="0">
              <a:latin typeface="Calibri" pitchFamily="34" charset="0"/>
            </a:endParaRPr>
          </a:p>
          <a:p>
            <a:pPr algn="just"/>
            <a:r>
              <a:rPr lang="en-GB" sz="1200" dirty="0" err="1" smtClean="0">
                <a:latin typeface="Calibri" pitchFamily="34" charset="0"/>
              </a:rPr>
              <a:t>Zakonisht</a:t>
            </a:r>
            <a:r>
              <a:rPr lang="en-GB" sz="1200" dirty="0" smtClean="0">
                <a:latin typeface="Calibri" pitchFamily="34" charset="0"/>
              </a:rPr>
              <a:t> </a:t>
            </a:r>
            <a:r>
              <a:rPr lang="en-GB" sz="1200" dirty="0" err="1" smtClean="0">
                <a:latin typeface="Calibri" pitchFamily="34" charset="0"/>
              </a:rPr>
              <a:t>sinjalet</a:t>
            </a:r>
            <a:r>
              <a:rPr lang="en-GB" sz="1200" dirty="0" smtClean="0">
                <a:latin typeface="Calibri" pitchFamily="34" charset="0"/>
              </a:rPr>
              <a:t> audio </a:t>
            </a:r>
            <a:r>
              <a:rPr lang="en-GB" sz="1200" dirty="0" err="1" smtClean="0">
                <a:latin typeface="Calibri" pitchFamily="34" charset="0"/>
              </a:rPr>
              <a:t>dhe</a:t>
            </a:r>
            <a:r>
              <a:rPr lang="en-GB" sz="1200" dirty="0" smtClean="0">
                <a:latin typeface="Calibri" pitchFamily="34" charset="0"/>
              </a:rPr>
              <a:t> video </a:t>
            </a:r>
            <a:r>
              <a:rPr lang="en-GB" sz="1200" dirty="0" err="1" smtClean="0">
                <a:latin typeface="Calibri" pitchFamily="34" charset="0"/>
              </a:rPr>
              <a:t>transmetohen</a:t>
            </a:r>
            <a:r>
              <a:rPr lang="en-GB" sz="1200" dirty="0" smtClean="0">
                <a:latin typeface="Calibri" pitchFamily="34" charset="0"/>
              </a:rPr>
              <a:t> </a:t>
            </a:r>
            <a:r>
              <a:rPr lang="en-GB" sz="1200" dirty="0" err="1" smtClean="0">
                <a:latin typeface="Calibri" pitchFamily="34" charset="0"/>
              </a:rPr>
              <a:t>pandërprerë</a:t>
            </a:r>
            <a:endParaRPr lang="en-GB" sz="1200" dirty="0" smtClean="0">
              <a:latin typeface="Calibri" pitchFamily="34" charset="0"/>
            </a:endParaRPr>
          </a:p>
          <a:p>
            <a:pPr algn="just"/>
            <a:r>
              <a:rPr lang="en-GB" sz="1200" dirty="0" err="1" smtClean="0">
                <a:latin typeface="Calibri" pitchFamily="34" charset="0"/>
              </a:rPr>
              <a:t>Është</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alternativë</a:t>
            </a:r>
            <a:r>
              <a:rPr lang="en-GB" sz="1200" dirty="0" smtClean="0">
                <a:latin typeface="Calibri" pitchFamily="34" charset="0"/>
              </a:rPr>
              <a:t> </a:t>
            </a:r>
            <a:r>
              <a:rPr lang="en-GB" sz="1200" dirty="0" err="1" smtClean="0">
                <a:latin typeface="Calibri" pitchFamily="34" charset="0"/>
              </a:rPr>
              <a:t>ndaj</a:t>
            </a:r>
            <a:r>
              <a:rPr lang="en-GB" sz="1200" dirty="0" smtClean="0">
                <a:latin typeface="Calibri" pitchFamily="34" charset="0"/>
              </a:rPr>
              <a:t> </a:t>
            </a:r>
            <a:r>
              <a:rPr lang="en-GB" sz="1200" dirty="0" err="1" smtClean="0">
                <a:latin typeface="Calibri" pitchFamily="34" charset="0"/>
              </a:rPr>
              <a:t>shkarkimit</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skedarit</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proces</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cilin</a:t>
            </a:r>
            <a:r>
              <a:rPr lang="en-GB" sz="1200" dirty="0" smtClean="0">
                <a:latin typeface="Calibri" pitchFamily="34" charset="0"/>
              </a:rPr>
              <a:t> </a:t>
            </a:r>
            <a:r>
              <a:rPr lang="en-GB" sz="1200" dirty="0" err="1" smtClean="0">
                <a:latin typeface="Calibri" pitchFamily="34" charset="0"/>
              </a:rPr>
              <a:t>përdoruesi</a:t>
            </a:r>
            <a:r>
              <a:rPr lang="en-GB" sz="1200" dirty="0" smtClean="0">
                <a:latin typeface="Calibri" pitchFamily="34" charset="0"/>
              </a:rPr>
              <a:t> </a:t>
            </a:r>
            <a:r>
              <a:rPr lang="en-GB" sz="1200" dirty="0" err="1" smtClean="0">
                <a:latin typeface="Calibri" pitchFamily="34" charset="0"/>
              </a:rPr>
              <a:t>përfundimtar</a:t>
            </a:r>
            <a:r>
              <a:rPr lang="en-GB" sz="1200" dirty="0" smtClean="0">
                <a:latin typeface="Calibri" pitchFamily="34" charset="0"/>
              </a:rPr>
              <a:t> </a:t>
            </a:r>
            <a:r>
              <a:rPr lang="en-GB" sz="1200" dirty="0" err="1" smtClean="0">
                <a:latin typeface="Calibri" pitchFamily="34" charset="0"/>
              </a:rPr>
              <a:t>merr</a:t>
            </a:r>
            <a:r>
              <a:rPr lang="en-GB" sz="1200" dirty="0" smtClean="0">
                <a:latin typeface="Calibri" pitchFamily="34" charset="0"/>
              </a:rPr>
              <a:t> </a:t>
            </a:r>
            <a:r>
              <a:rPr lang="en-GB" sz="1200" dirty="0" err="1" smtClean="0">
                <a:latin typeface="Calibri" pitchFamily="34" charset="0"/>
              </a:rPr>
              <a:t>tërë</a:t>
            </a:r>
            <a:r>
              <a:rPr lang="en-GB" sz="1200" dirty="0" smtClean="0">
                <a:latin typeface="Calibri" pitchFamily="34" charset="0"/>
              </a:rPr>
              <a:t> </a:t>
            </a:r>
            <a:r>
              <a:rPr lang="en-GB" sz="1200" dirty="0" err="1" smtClean="0">
                <a:latin typeface="Calibri" pitchFamily="34" charset="0"/>
              </a:rPr>
              <a:t>skedarin</a:t>
            </a:r>
            <a:r>
              <a:rPr lang="en-GB" sz="1200" dirty="0" smtClean="0">
                <a:latin typeface="Calibri" pitchFamily="34" charset="0"/>
              </a:rPr>
              <a:t> </a:t>
            </a:r>
            <a:r>
              <a:rPr lang="en-GB" sz="1200" dirty="0" err="1" smtClean="0">
                <a:latin typeface="Calibri" pitchFamily="34" charset="0"/>
              </a:rPr>
              <a:t>për</a:t>
            </a:r>
            <a:r>
              <a:rPr lang="en-GB" sz="1200" dirty="0" smtClean="0">
                <a:latin typeface="Calibri" pitchFamily="34" charset="0"/>
              </a:rPr>
              <a:t> </a:t>
            </a:r>
            <a:r>
              <a:rPr lang="en-GB" sz="1200" dirty="0" err="1" smtClean="0">
                <a:latin typeface="Calibri" pitchFamily="34" charset="0"/>
              </a:rPr>
              <a:t>përmbajtjen</a:t>
            </a:r>
            <a:r>
              <a:rPr lang="en-GB" sz="1200" dirty="0" smtClean="0">
                <a:latin typeface="Calibri" pitchFamily="34" charset="0"/>
              </a:rPr>
              <a:t> para se ta </a:t>
            </a:r>
            <a:r>
              <a:rPr lang="en-GB" sz="1200" dirty="0" err="1" smtClean="0">
                <a:latin typeface="Calibri" pitchFamily="34" charset="0"/>
              </a:rPr>
              <a:t>shikojë</a:t>
            </a:r>
            <a:r>
              <a:rPr lang="en-GB" sz="1200" dirty="0" smtClean="0">
                <a:latin typeface="Calibri" pitchFamily="34" charset="0"/>
              </a:rPr>
              <a:t> </a:t>
            </a:r>
            <a:r>
              <a:rPr lang="en-GB" sz="1200" dirty="0" err="1" smtClean="0">
                <a:latin typeface="Calibri" pitchFamily="34" charset="0"/>
              </a:rPr>
              <a:t>ose</a:t>
            </a:r>
            <a:r>
              <a:rPr lang="en-GB" sz="1200" dirty="0" smtClean="0">
                <a:latin typeface="Calibri" pitchFamily="34" charset="0"/>
              </a:rPr>
              <a:t> ta </a:t>
            </a:r>
            <a:r>
              <a:rPr lang="en-GB" sz="1200" dirty="0" err="1" smtClean="0">
                <a:latin typeface="Calibri" pitchFamily="34" charset="0"/>
              </a:rPr>
              <a:t>dëgjojë</a:t>
            </a:r>
            <a:r>
              <a:rPr lang="en-GB" sz="1200" dirty="0" smtClean="0">
                <a:latin typeface="Calibri" pitchFamily="34" charset="0"/>
              </a:rPr>
              <a:t>.</a:t>
            </a:r>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114</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lgn="just"/>
            <a:r>
              <a:rPr lang="en-GB" sz="1200" dirty="0" err="1" smtClean="0">
                <a:latin typeface="Calibri" pitchFamily="34" charset="0"/>
              </a:rPr>
              <a:t>Legjislacioni</a:t>
            </a:r>
            <a:r>
              <a:rPr lang="en-GB" sz="1200" dirty="0" smtClean="0">
                <a:latin typeface="Calibri" pitchFamily="34" charset="0"/>
              </a:rPr>
              <a:t> </a:t>
            </a:r>
            <a:r>
              <a:rPr lang="en-GB" sz="1200" dirty="0" err="1" smtClean="0">
                <a:latin typeface="Calibri" pitchFamily="34" charset="0"/>
              </a:rPr>
              <a:t>ndryshon</a:t>
            </a:r>
            <a:r>
              <a:rPr lang="en-GB" sz="1200" dirty="0" smtClean="0">
                <a:latin typeface="Calibri" pitchFamily="34" charset="0"/>
              </a:rPr>
              <a:t> </a:t>
            </a:r>
            <a:r>
              <a:rPr lang="en-GB" sz="1200" dirty="0" err="1" smtClean="0">
                <a:latin typeface="Calibri" pitchFamily="34" charset="0"/>
              </a:rPr>
              <a:t>kur</a:t>
            </a:r>
            <a:r>
              <a:rPr lang="en-GB" sz="1200" dirty="0" smtClean="0">
                <a:latin typeface="Calibri" pitchFamily="34" charset="0"/>
              </a:rPr>
              <a:t> </a:t>
            </a:r>
            <a:r>
              <a:rPr lang="en-GB" sz="1200" dirty="0" err="1" smtClean="0">
                <a:latin typeface="Calibri" pitchFamily="34" charset="0"/>
              </a:rPr>
              <a:t>bëhet</a:t>
            </a:r>
            <a:r>
              <a:rPr lang="en-GB" sz="1200" dirty="0" smtClean="0">
                <a:latin typeface="Calibri" pitchFamily="34" charset="0"/>
              </a:rPr>
              <a:t> </a:t>
            </a:r>
            <a:r>
              <a:rPr lang="en-GB" sz="1200" dirty="0" err="1" smtClean="0">
                <a:latin typeface="Calibri" pitchFamily="34" charset="0"/>
              </a:rPr>
              <a:t>fjalë</a:t>
            </a:r>
            <a:r>
              <a:rPr lang="en-GB" sz="1200" dirty="0" smtClean="0">
                <a:latin typeface="Calibri" pitchFamily="34" charset="0"/>
              </a:rPr>
              <a:t> </a:t>
            </a:r>
            <a:r>
              <a:rPr lang="en-GB" sz="1200" dirty="0" err="1" smtClean="0">
                <a:latin typeface="Calibri" pitchFamily="34" charset="0"/>
              </a:rPr>
              <a:t>për</a:t>
            </a:r>
            <a:r>
              <a:rPr lang="en-GB" sz="1200" dirty="0" smtClean="0">
                <a:latin typeface="Calibri" pitchFamily="34" charset="0"/>
              </a:rPr>
              <a:t> </a:t>
            </a:r>
            <a:r>
              <a:rPr lang="en-GB" sz="1200" dirty="0" err="1" smtClean="0">
                <a:latin typeface="Calibri" pitchFamily="34" charset="0"/>
              </a:rPr>
              <a:t>transmetimin</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disa</a:t>
            </a:r>
            <a:r>
              <a:rPr lang="en-GB" sz="1200" dirty="0" smtClean="0">
                <a:latin typeface="Calibri" pitchFamily="34" charset="0"/>
              </a:rPr>
              <a:t> </a:t>
            </a:r>
            <a:r>
              <a:rPr lang="en-GB" sz="1200" dirty="0" err="1" smtClean="0">
                <a:latin typeface="Calibri" pitchFamily="34" charset="0"/>
              </a:rPr>
              <a:t>vende</a:t>
            </a:r>
            <a:r>
              <a:rPr lang="en-GB" sz="1200" dirty="0" smtClean="0">
                <a:latin typeface="Calibri" pitchFamily="34" charset="0"/>
              </a:rPr>
              <a:t> </a:t>
            </a:r>
            <a:r>
              <a:rPr lang="en-GB" sz="1200" dirty="0" err="1" smtClean="0">
                <a:latin typeface="Calibri" pitchFamily="34" charset="0"/>
              </a:rPr>
              <a:t>që</a:t>
            </a:r>
            <a:r>
              <a:rPr lang="en-GB" sz="1200" dirty="0" smtClean="0">
                <a:latin typeface="Calibri" pitchFamily="34" charset="0"/>
              </a:rPr>
              <a:t> </a:t>
            </a:r>
            <a:r>
              <a:rPr lang="en-GB" sz="1200" dirty="0" err="1" smtClean="0">
                <a:latin typeface="Calibri" pitchFamily="34" charset="0"/>
              </a:rPr>
              <a:t>mbajnë</a:t>
            </a:r>
            <a:r>
              <a:rPr lang="en-GB" sz="1200" dirty="0" smtClean="0">
                <a:latin typeface="Calibri" pitchFamily="34" charset="0"/>
              </a:rPr>
              <a:t> </a:t>
            </a:r>
            <a:r>
              <a:rPr lang="en-GB" sz="1200" dirty="0" err="1" smtClean="0">
                <a:latin typeface="Calibri" pitchFamily="34" charset="0"/>
              </a:rPr>
              <a:t>materiale</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mbrojtura</a:t>
            </a:r>
            <a:r>
              <a:rPr lang="en-GB" sz="1200" dirty="0" smtClean="0">
                <a:latin typeface="Calibri" pitchFamily="34" charset="0"/>
              </a:rPr>
              <a:t> </a:t>
            </a:r>
            <a:r>
              <a:rPr lang="en-GB" sz="1200" dirty="0" err="1" smtClean="0">
                <a:latin typeface="Calibri" pitchFamily="34" charset="0"/>
              </a:rPr>
              <a:t>nga</a:t>
            </a:r>
            <a:r>
              <a:rPr lang="en-GB" sz="1200" dirty="0" smtClean="0">
                <a:latin typeface="Calibri" pitchFamily="34" charset="0"/>
              </a:rPr>
              <a:t> </a:t>
            </a:r>
            <a:r>
              <a:rPr lang="en-GB" sz="1200" dirty="0" err="1" smtClean="0">
                <a:latin typeface="Calibri" pitchFamily="34" charset="0"/>
              </a:rPr>
              <a:t>autorit</a:t>
            </a:r>
            <a:r>
              <a:rPr lang="en-GB" sz="1200" dirty="0" smtClean="0">
                <a:latin typeface="Calibri" pitchFamily="34" charset="0"/>
              </a:rPr>
              <a:t> </a:t>
            </a:r>
            <a:r>
              <a:rPr lang="en-GB" sz="1200" dirty="0" err="1" smtClean="0">
                <a:latin typeface="Calibri" pitchFamily="34" charset="0"/>
              </a:rPr>
              <a:t>konsiderohen</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paligjshme</a:t>
            </a:r>
            <a:r>
              <a:rPr lang="en-GB" sz="1200" dirty="0" smtClean="0">
                <a:latin typeface="Calibri" pitchFamily="34" charset="0"/>
              </a:rPr>
              <a:t>, </a:t>
            </a:r>
            <a:r>
              <a:rPr lang="en-GB" sz="1200" dirty="0" err="1" smtClean="0">
                <a:latin typeface="Calibri" pitchFamily="34" charset="0"/>
              </a:rPr>
              <a:t>meqë</a:t>
            </a:r>
            <a:r>
              <a:rPr lang="en-GB" sz="1200" dirty="0" smtClean="0">
                <a:latin typeface="Calibri" pitchFamily="34" charset="0"/>
              </a:rPr>
              <a:t> </a:t>
            </a:r>
            <a:r>
              <a:rPr lang="en-GB" sz="1200" dirty="0" err="1" smtClean="0">
                <a:latin typeface="Calibri" pitchFamily="34" charset="0"/>
              </a:rPr>
              <a:t>një</a:t>
            </a:r>
            <a:r>
              <a:rPr lang="en-GB" sz="1200" dirty="0" smtClean="0">
                <a:latin typeface="Calibri" pitchFamily="34" charset="0"/>
              </a:rPr>
              <a:t> </a:t>
            </a:r>
            <a:r>
              <a:rPr lang="en-GB" sz="1200" dirty="0" err="1" smtClean="0">
                <a:latin typeface="Calibri" pitchFamily="34" charset="0"/>
              </a:rPr>
              <a:t>pjesë</a:t>
            </a:r>
            <a:r>
              <a:rPr lang="en-GB" sz="1200" dirty="0" smtClean="0">
                <a:latin typeface="Calibri" pitchFamily="34" charset="0"/>
              </a:rPr>
              <a:t> e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dhënave</a:t>
            </a:r>
            <a:r>
              <a:rPr lang="en-GB" sz="1200" dirty="0" smtClean="0">
                <a:latin typeface="Calibri" pitchFamily="34" charset="0"/>
              </a:rPr>
              <a:t> </a:t>
            </a:r>
            <a:r>
              <a:rPr lang="en-GB" sz="1200" dirty="0" err="1" smtClean="0">
                <a:latin typeface="Calibri" pitchFamily="34" charset="0"/>
              </a:rPr>
              <a:t>mund</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jenë</a:t>
            </a:r>
            <a:r>
              <a:rPr lang="en-GB" sz="1200" dirty="0" smtClean="0">
                <a:latin typeface="Calibri" pitchFamily="34" charset="0"/>
              </a:rPr>
              <a:t> </a:t>
            </a:r>
            <a:r>
              <a:rPr lang="en-GB" sz="1200" dirty="0" err="1" smtClean="0">
                <a:latin typeface="Calibri" pitchFamily="34" charset="0"/>
              </a:rPr>
              <a:t>përkohësisht</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ruajtura</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kompjuterin</a:t>
            </a:r>
            <a:r>
              <a:rPr lang="en-GB" sz="1200" dirty="0" smtClean="0">
                <a:latin typeface="Calibri" pitchFamily="34" charset="0"/>
              </a:rPr>
              <a:t> e </a:t>
            </a:r>
            <a:r>
              <a:rPr lang="en-GB" sz="1200" dirty="0" err="1" smtClean="0">
                <a:latin typeface="Calibri" pitchFamily="34" charset="0"/>
              </a:rPr>
              <a:t>përdoruesit</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varësi</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programit</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transmetimit</a:t>
            </a:r>
            <a:r>
              <a:rPr lang="en-GB" sz="1200" dirty="0" smtClean="0">
                <a:latin typeface="Calibri" pitchFamily="34" charset="0"/>
              </a:rPr>
              <a:t>).</a:t>
            </a:r>
          </a:p>
          <a:p>
            <a:pPr algn="just"/>
            <a:r>
              <a:rPr lang="en-GB" sz="1200" dirty="0" err="1" smtClean="0">
                <a:latin typeface="Calibri" pitchFamily="34" charset="0"/>
              </a:rPr>
              <a:t>Megjithatë</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varësi</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programit</a:t>
            </a:r>
            <a:r>
              <a:rPr lang="en-GB" sz="1200" dirty="0" smtClean="0">
                <a:latin typeface="Calibri" pitchFamily="34" charset="0"/>
              </a:rPr>
              <a:t> </a:t>
            </a:r>
            <a:r>
              <a:rPr lang="en-GB" sz="1200" dirty="0" err="1" smtClean="0">
                <a:latin typeface="Calibri" pitchFamily="34" charset="0"/>
              </a:rPr>
              <a:t>që</a:t>
            </a:r>
            <a:r>
              <a:rPr lang="en-GB" sz="1200" dirty="0" smtClean="0">
                <a:latin typeface="Calibri" pitchFamily="34" charset="0"/>
              </a:rPr>
              <a:t> </a:t>
            </a:r>
            <a:r>
              <a:rPr lang="en-GB" sz="1200" dirty="0" err="1" smtClean="0">
                <a:latin typeface="Calibri" pitchFamily="34" charset="0"/>
              </a:rPr>
              <a:t>përdoret</a:t>
            </a:r>
            <a:r>
              <a:rPr lang="en-GB" sz="1200" dirty="0" smtClean="0">
                <a:latin typeface="Calibri" pitchFamily="34" charset="0"/>
              </a:rPr>
              <a:t> </a:t>
            </a:r>
            <a:r>
              <a:rPr lang="en-GB" sz="1200" dirty="0" err="1" smtClean="0">
                <a:latin typeface="Calibri" pitchFamily="34" charset="0"/>
              </a:rPr>
              <a:t>për</a:t>
            </a:r>
            <a:r>
              <a:rPr lang="en-GB" sz="1200" dirty="0" smtClean="0">
                <a:latin typeface="Calibri" pitchFamily="34" charset="0"/>
              </a:rPr>
              <a:t> </a:t>
            </a:r>
            <a:r>
              <a:rPr lang="en-GB" sz="1200" dirty="0" err="1" smtClean="0">
                <a:latin typeface="Calibri" pitchFamily="34" charset="0"/>
              </a:rPr>
              <a:t>transmetim</a:t>
            </a:r>
            <a:r>
              <a:rPr lang="en-GB" sz="1200" dirty="0" smtClean="0">
                <a:latin typeface="Calibri" pitchFamily="34" charset="0"/>
              </a:rPr>
              <a:t>, </a:t>
            </a:r>
            <a:r>
              <a:rPr lang="en-GB" sz="1200" dirty="0" err="1" smtClean="0">
                <a:latin typeface="Calibri" pitchFamily="34" charset="0"/>
              </a:rPr>
              <a:t>nuk</a:t>
            </a:r>
            <a:r>
              <a:rPr lang="en-GB" sz="1200" dirty="0" smtClean="0">
                <a:latin typeface="Calibri" pitchFamily="34" charset="0"/>
              </a:rPr>
              <a:t> </a:t>
            </a:r>
            <a:r>
              <a:rPr lang="en-GB" sz="1200" dirty="0" err="1" smtClean="0">
                <a:latin typeface="Calibri" pitchFamily="34" charset="0"/>
              </a:rPr>
              <a:t>mund</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ketë</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dhëna</a:t>
            </a:r>
            <a:r>
              <a:rPr lang="en-GB" sz="1200" dirty="0" smtClean="0">
                <a:latin typeface="Calibri" pitchFamily="34" charset="0"/>
              </a:rPr>
              <a:t>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provave</a:t>
            </a:r>
            <a:r>
              <a:rPr lang="en-GB" sz="1200" dirty="0" smtClean="0">
                <a:latin typeface="Calibri" pitchFamily="34" charset="0"/>
              </a:rPr>
              <a:t> </a:t>
            </a:r>
            <a:r>
              <a:rPr lang="en-GB" sz="1200" dirty="0" err="1" smtClean="0">
                <a:latin typeface="Calibri" pitchFamily="34" charset="0"/>
              </a:rPr>
              <a:t>në</a:t>
            </a:r>
            <a:r>
              <a:rPr lang="en-GB" sz="1200" dirty="0" smtClean="0">
                <a:latin typeface="Calibri" pitchFamily="34" charset="0"/>
              </a:rPr>
              <a:t> </a:t>
            </a:r>
            <a:r>
              <a:rPr lang="en-GB" sz="1200" dirty="0" err="1" smtClean="0">
                <a:latin typeface="Calibri" pitchFamily="34" charset="0"/>
              </a:rPr>
              <a:t>kompjuterin</a:t>
            </a:r>
            <a:r>
              <a:rPr lang="en-GB" sz="1200" dirty="0" smtClean="0">
                <a:latin typeface="Calibri" pitchFamily="34" charset="0"/>
              </a:rPr>
              <a:t> e </a:t>
            </a:r>
            <a:r>
              <a:rPr lang="en-GB" sz="1200" dirty="0" err="1" smtClean="0">
                <a:latin typeface="Calibri" pitchFamily="34" charset="0"/>
              </a:rPr>
              <a:t>të</a:t>
            </a:r>
            <a:r>
              <a:rPr lang="en-GB" sz="1200" dirty="0" smtClean="0">
                <a:latin typeface="Calibri" pitchFamily="34" charset="0"/>
              </a:rPr>
              <a:t> </a:t>
            </a:r>
            <a:r>
              <a:rPr lang="en-GB" sz="1200" dirty="0" err="1" smtClean="0">
                <a:latin typeface="Calibri" pitchFamily="34" charset="0"/>
              </a:rPr>
              <a:t>dyshuarit</a:t>
            </a:r>
            <a:r>
              <a:rPr lang="en-GB" sz="1200" dirty="0" smtClean="0">
                <a:latin typeface="Calibri" pitchFamily="34" charset="0"/>
              </a:rPr>
              <a:t>.</a:t>
            </a:r>
            <a:endParaRPr lang="en-GB" sz="1200" dirty="0" smtClean="0"/>
          </a:p>
          <a:p>
            <a:endParaRPr lang="en-US" dirty="0"/>
          </a:p>
        </p:txBody>
      </p:sp>
      <p:sp>
        <p:nvSpPr>
          <p:cNvPr id="4" name="Foliennummernplatzhalter 3"/>
          <p:cNvSpPr>
            <a:spLocks noGrp="1"/>
          </p:cNvSpPr>
          <p:nvPr>
            <p:ph type="sldNum" sz="quarter" idx="10"/>
          </p:nvPr>
        </p:nvSpPr>
        <p:spPr/>
        <p:txBody>
          <a:bodyPr/>
          <a:lstStyle/>
          <a:p>
            <a:fld id="{B2221978-7AB2-D644-A1FF-AF545A1745C1}" type="slidenum">
              <a:rPr lang="en-US" smtClean="0"/>
              <a:pPr/>
              <a:t>115</a:t>
            </a:fld>
            <a:endParaRPr lang="en-US"/>
          </a:p>
        </p:txBody>
      </p:sp>
    </p:spTree>
    <p:extLst>
      <p:ext uri="{BB962C8B-B14F-4D97-AF65-F5344CB8AC3E}">
        <p14:creationId xmlns:p14="http://schemas.microsoft.com/office/powerpoint/2010/main" val="237685037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just" defTabSz="457200" rtl="0" eaLnBrk="1" fontAlgn="auto" latinLnBrk="0" hangingPunct="1">
              <a:lnSpc>
                <a:spcPct val="100000"/>
              </a:lnSpc>
              <a:spcBef>
                <a:spcPts val="0"/>
              </a:spcBef>
              <a:spcAft>
                <a:spcPts val="0"/>
              </a:spcAft>
              <a:buClrTx/>
              <a:buSzTx/>
              <a:buFontTx/>
              <a:buNone/>
              <a:tabLst/>
              <a:defRPr/>
            </a:pPr>
            <a:r>
              <a:rPr lang="sq-AL" altLang="en-US" dirty="0" smtClean="0"/>
              <a:t>Anonimiteti në Internet është një subjekt i rëndësishëm që do të trajtohet në nivelin fillestar të këtij kursi. Këto terma do të hasen nga gjyqtarët dhe prokurorët rregullisht. Shembuj të shërbimeve anonime duhet të jepen me një shpjegim sesi funksionojnë ato. Duhet të shpjegohet ndryshimi ndërmjet transmetimeve anonime dhe transmetimeve transparente. Slajdet e dhëna në prezantim mund t’i ndihmojnë trajnerët të zhvillojnë materialet e tyre</a:t>
            </a:r>
            <a:r>
              <a:rPr lang="en-GB" sz="1200" kern="1200" dirty="0" smtClean="0">
                <a:solidFill>
                  <a:schemeClr val="tx1"/>
                </a:solidFill>
                <a:latin typeface="+mn-lt"/>
                <a:ea typeface="+mn-ea"/>
                <a:cs typeface="+mn-cs"/>
              </a:rPr>
              <a:t>.</a:t>
            </a:r>
          </a:p>
          <a:p>
            <a:endParaRPr lang="en-US" b="1"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116</a:t>
            </a:fld>
            <a:endParaRPr lang="en-US"/>
          </a:p>
        </p:txBody>
      </p:sp>
    </p:spTree>
    <p:extLst>
      <p:ext uri="{BB962C8B-B14F-4D97-AF65-F5344CB8AC3E}">
        <p14:creationId xmlns:p14="http://schemas.microsoft.com/office/powerpoint/2010/main" val="41195169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smtClean="0"/>
              <a:t>Qëllimi</a:t>
            </a:r>
            <a:r>
              <a:rPr lang="en-US" b="1" dirty="0" smtClean="0"/>
              <a:t> </a:t>
            </a:r>
            <a:r>
              <a:rPr lang="en-US" b="1" dirty="0" err="1" smtClean="0"/>
              <a:t>i</a:t>
            </a:r>
            <a:r>
              <a:rPr lang="en-US" b="1" dirty="0" smtClean="0"/>
              <a:t> </a:t>
            </a:r>
            <a:r>
              <a:rPr lang="en-US" b="1" dirty="0" err="1" smtClean="0"/>
              <a:t>anonimitetit</a:t>
            </a:r>
            <a:r>
              <a:rPr lang="en-US" b="1" dirty="0" smtClean="0"/>
              <a:t> </a:t>
            </a:r>
            <a:r>
              <a:rPr lang="en-US" b="1" dirty="0" err="1" smtClean="0"/>
              <a:t>në</a:t>
            </a:r>
            <a:r>
              <a:rPr lang="en-US" b="1" dirty="0" smtClean="0"/>
              <a:t> internet - </a:t>
            </a:r>
            <a:r>
              <a:rPr lang="en-US" b="1" dirty="0" err="1" smtClean="0"/>
              <a:t>fsheh</a:t>
            </a:r>
            <a:r>
              <a:rPr lang="en-US" b="1" dirty="0" smtClean="0"/>
              <a:t> </a:t>
            </a:r>
            <a:r>
              <a:rPr lang="en-US" b="1" dirty="0" err="1" smtClean="0"/>
              <a:t>identitetin</a:t>
            </a:r>
            <a:r>
              <a:rPr lang="en-US" b="1" dirty="0" smtClean="0"/>
              <a:t> e </a:t>
            </a:r>
            <a:r>
              <a:rPr lang="en-US" b="1" dirty="0" err="1" smtClean="0"/>
              <a:t>përdoruesit</a:t>
            </a:r>
            <a:r>
              <a:rPr lang="en-US" b="1" dirty="0" smtClean="0"/>
              <a:t> </a:t>
            </a:r>
            <a:r>
              <a:rPr lang="en-US" b="1" dirty="0" err="1" smtClean="0"/>
              <a:t>ose</a:t>
            </a:r>
            <a:r>
              <a:rPr lang="en-US" b="1" dirty="0" smtClean="0"/>
              <a:t> </a:t>
            </a:r>
            <a:r>
              <a:rPr lang="en-US" b="1" dirty="0" err="1" smtClean="0"/>
              <a:t>të</a:t>
            </a:r>
            <a:r>
              <a:rPr lang="en-US" b="1" dirty="0" smtClean="0"/>
              <a:t> </a:t>
            </a:r>
            <a:r>
              <a:rPr lang="en-US" b="1" dirty="0" err="1" smtClean="0"/>
              <a:t>mashtrojë</a:t>
            </a:r>
            <a:r>
              <a:rPr lang="en-US" b="1" dirty="0" smtClean="0"/>
              <a:t> </a:t>
            </a:r>
            <a:r>
              <a:rPr lang="en-US" b="1" dirty="0" err="1" smtClean="0"/>
              <a:t>një</a:t>
            </a:r>
            <a:r>
              <a:rPr lang="en-US" b="1" dirty="0" smtClean="0"/>
              <a:t> </a:t>
            </a:r>
            <a:r>
              <a:rPr lang="en-US" b="1" dirty="0" err="1" smtClean="0"/>
              <a:t>gjeovendndodhje</a:t>
            </a:r>
            <a:r>
              <a:rPr lang="en-US" b="1" baseline="0" dirty="0" smtClean="0"/>
              <a:t> </a:t>
            </a:r>
            <a:r>
              <a:rPr lang="en-US" b="1" dirty="0" err="1" smtClean="0"/>
              <a:t>të</a:t>
            </a:r>
            <a:r>
              <a:rPr lang="en-US" b="1" dirty="0" smtClean="0"/>
              <a:t> </a:t>
            </a:r>
            <a:r>
              <a:rPr lang="en-US" b="1" dirty="0" err="1" smtClean="0"/>
              <a:t>caktuar</a:t>
            </a:r>
            <a:r>
              <a:rPr lang="en-US" b="1" baseline="0" dirty="0" smtClean="0"/>
              <a:t>. </a:t>
            </a:r>
          </a:p>
          <a:p>
            <a:endParaRPr lang="en-US" b="1" baseline="0" dirty="0" smtClean="0"/>
          </a:p>
          <a:p>
            <a:r>
              <a:rPr lang="en-US" baseline="0" dirty="0" err="1" smtClean="0"/>
              <a:t>Cila</a:t>
            </a:r>
            <a:r>
              <a:rPr lang="en-US" baseline="0" dirty="0" smtClean="0"/>
              <a:t> </a:t>
            </a:r>
            <a:r>
              <a:rPr lang="en-US" baseline="0" dirty="0" err="1" smtClean="0"/>
              <a:t>mund</a:t>
            </a:r>
            <a:r>
              <a:rPr lang="en-US" baseline="0" dirty="0" smtClean="0"/>
              <a:t> </a:t>
            </a:r>
            <a:r>
              <a:rPr lang="en-US" baseline="0" dirty="0" err="1" smtClean="0"/>
              <a:t>të</a:t>
            </a:r>
            <a:r>
              <a:rPr lang="en-US" baseline="0" dirty="0" smtClean="0"/>
              <a:t> </a:t>
            </a:r>
            <a:r>
              <a:rPr lang="en-US" baseline="0" dirty="0" err="1" smtClean="0"/>
              <a:t>jetë</a:t>
            </a:r>
            <a:r>
              <a:rPr lang="en-US" baseline="0" dirty="0" smtClean="0"/>
              <a:t> </a:t>
            </a:r>
            <a:r>
              <a:rPr lang="en-US" baseline="0" dirty="0" err="1" smtClean="0"/>
              <a:t>fushëveprimi</a:t>
            </a:r>
            <a:r>
              <a:rPr lang="en-US" baseline="0" dirty="0" smtClean="0"/>
              <a:t>?</a:t>
            </a:r>
          </a:p>
          <a:p>
            <a:pPr marL="171450" indent="-171450">
              <a:buFont typeface="Arial" panose="020B0604020202020204" pitchFamily="34" charset="0"/>
              <a:buChar char="•"/>
            </a:pPr>
            <a:r>
              <a:rPr lang="en-US" baseline="0" dirty="0" err="1" smtClean="0"/>
              <a:t>Fjala</a:t>
            </a:r>
            <a:r>
              <a:rPr lang="en-US" baseline="0" dirty="0" smtClean="0"/>
              <a:t> e </a:t>
            </a:r>
            <a:r>
              <a:rPr lang="en-US" baseline="0" dirty="0" err="1" smtClean="0"/>
              <a:t>lirë</a:t>
            </a:r>
            <a:r>
              <a:rPr lang="en-US" baseline="0" dirty="0" smtClean="0"/>
              <a:t> pa </a:t>
            </a:r>
            <a:r>
              <a:rPr lang="en-US" baseline="0" dirty="0" err="1" smtClean="0"/>
              <a:t>frikë</a:t>
            </a:r>
            <a:r>
              <a:rPr lang="en-US" baseline="0" dirty="0" smtClean="0"/>
              <a:t>;</a:t>
            </a:r>
          </a:p>
          <a:p>
            <a:pPr marL="171450" indent="-171450">
              <a:buFont typeface="Arial" panose="020B0604020202020204" pitchFamily="34" charset="0"/>
              <a:buChar char="•"/>
            </a:pPr>
            <a:r>
              <a:rPr lang="en-US" baseline="0" dirty="0" err="1" smtClean="0"/>
              <a:t>Aftësi</a:t>
            </a:r>
            <a:r>
              <a:rPr lang="en-US" baseline="0" dirty="0" smtClean="0"/>
              <a:t> </a:t>
            </a:r>
            <a:r>
              <a:rPr lang="en-US" baseline="0" dirty="0" err="1" smtClean="0"/>
              <a:t>për</a:t>
            </a:r>
            <a:r>
              <a:rPr lang="en-US" baseline="0" dirty="0" smtClean="0"/>
              <a:t> </a:t>
            </a:r>
            <a:r>
              <a:rPr lang="en-US" baseline="0" dirty="0" err="1" smtClean="0"/>
              <a:t>të</a:t>
            </a:r>
            <a:r>
              <a:rPr lang="en-US" baseline="0" dirty="0" smtClean="0"/>
              <a:t> aksesuar </a:t>
            </a:r>
            <a:r>
              <a:rPr lang="en-US" baseline="0" dirty="0" err="1" smtClean="0"/>
              <a:t>materialet</a:t>
            </a:r>
            <a:r>
              <a:rPr lang="en-US" baseline="0" dirty="0" smtClean="0"/>
              <a:t> </a:t>
            </a:r>
            <a:r>
              <a:rPr lang="en-US" baseline="0" dirty="0" err="1" smtClean="0"/>
              <a:t>audiovizive</a:t>
            </a:r>
            <a:r>
              <a:rPr lang="en-US" baseline="0" dirty="0" smtClean="0"/>
              <a:t> </a:t>
            </a:r>
            <a:r>
              <a:rPr lang="en-US" baseline="0" dirty="0" err="1" smtClean="0"/>
              <a:t>nga</a:t>
            </a:r>
            <a:r>
              <a:rPr lang="en-US" baseline="0" dirty="0" smtClean="0"/>
              <a:t> e </a:t>
            </a:r>
            <a:r>
              <a:rPr lang="en-US" baseline="0" dirty="0" err="1" smtClean="0"/>
              <a:t>gjithë</a:t>
            </a:r>
            <a:r>
              <a:rPr lang="en-US" baseline="0" dirty="0" smtClean="0"/>
              <a:t> </a:t>
            </a:r>
            <a:r>
              <a:rPr lang="en-US" baseline="0" dirty="0" err="1" smtClean="0"/>
              <a:t>bota</a:t>
            </a:r>
            <a:r>
              <a:rPr lang="en-US" baseline="0" dirty="0" smtClean="0"/>
              <a:t> pa </a:t>
            </a:r>
            <a:r>
              <a:rPr lang="en-US" baseline="0" dirty="0" err="1" smtClean="0"/>
              <a:t>ndonjë</a:t>
            </a:r>
            <a:r>
              <a:rPr lang="en-US" baseline="0" dirty="0" smtClean="0"/>
              <a:t> </a:t>
            </a:r>
            <a:r>
              <a:rPr lang="en-US" baseline="0" dirty="0" err="1" smtClean="0"/>
              <a:t>kufizim</a:t>
            </a:r>
            <a:r>
              <a:rPr lang="en-US" baseline="0" dirty="0" smtClean="0"/>
              <a:t>;</a:t>
            </a:r>
          </a:p>
          <a:p>
            <a:pPr marL="171450" indent="-171450">
              <a:buFont typeface="Arial" panose="020B0604020202020204" pitchFamily="34" charset="0"/>
              <a:buChar char="•"/>
            </a:pPr>
            <a:r>
              <a:rPr lang="en-US" baseline="0" dirty="0" err="1" smtClean="0"/>
              <a:t>Sigurimi</a:t>
            </a:r>
            <a:r>
              <a:rPr lang="en-US" baseline="0" dirty="0" smtClean="0"/>
              <a:t> </a:t>
            </a:r>
            <a:r>
              <a:rPr lang="en-US" baseline="0" dirty="0" err="1" smtClean="0"/>
              <a:t>i</a:t>
            </a:r>
            <a:r>
              <a:rPr lang="en-US" baseline="0" dirty="0" smtClean="0"/>
              <a:t> </a:t>
            </a:r>
            <a:r>
              <a:rPr lang="en-US" baseline="0" dirty="0" err="1" smtClean="0"/>
              <a:t>komunikimit</a:t>
            </a:r>
            <a:r>
              <a:rPr lang="en-US" baseline="0" dirty="0" smtClean="0"/>
              <a:t>;</a:t>
            </a:r>
          </a:p>
          <a:p>
            <a:pPr marL="171450" indent="-171450">
              <a:buFont typeface="Arial" panose="020B0604020202020204" pitchFamily="34" charset="0"/>
              <a:buChar char="•"/>
            </a:pPr>
            <a:r>
              <a:rPr lang="en-US" baseline="0" dirty="0" err="1" smtClean="0"/>
              <a:t>dhe</a:t>
            </a:r>
            <a:r>
              <a:rPr lang="en-US" baseline="0" dirty="0" smtClean="0"/>
              <a:t> </a:t>
            </a:r>
            <a:r>
              <a:rPr lang="en-US" baseline="0" dirty="0" err="1" smtClean="0"/>
              <a:t>anonimiteti</a:t>
            </a:r>
            <a:r>
              <a:rPr lang="en-US" baseline="0" dirty="0" smtClean="0"/>
              <a:t> </a:t>
            </a:r>
            <a:r>
              <a:rPr lang="en-US" baseline="0" dirty="0" err="1" smtClean="0"/>
              <a:t>është</a:t>
            </a:r>
            <a:r>
              <a:rPr lang="en-US" baseline="0" dirty="0" smtClean="0"/>
              <a:t> </a:t>
            </a:r>
            <a:r>
              <a:rPr lang="en-US" baseline="0" dirty="0" err="1" smtClean="0"/>
              <a:t>një</a:t>
            </a:r>
            <a:r>
              <a:rPr lang="en-US" baseline="0" dirty="0" smtClean="0"/>
              <a:t> </a:t>
            </a:r>
            <a:r>
              <a:rPr lang="en-US" baseline="0" dirty="0" err="1" smtClean="0"/>
              <a:t>avantazh</a:t>
            </a:r>
            <a:r>
              <a:rPr lang="en-US" baseline="0" dirty="0" smtClean="0"/>
              <a:t> </a:t>
            </a:r>
            <a:r>
              <a:rPr lang="en-US" baseline="0" dirty="0" err="1" smtClean="0"/>
              <a:t>i</a:t>
            </a:r>
            <a:r>
              <a:rPr lang="en-US" baseline="0" dirty="0" smtClean="0"/>
              <a:t> </a:t>
            </a:r>
            <a:r>
              <a:rPr lang="en-US" baseline="0" dirty="0" err="1" smtClean="0"/>
              <a:t>dukshëm</a:t>
            </a:r>
            <a:r>
              <a:rPr lang="en-US" baseline="0" dirty="0" smtClean="0"/>
              <a:t> </a:t>
            </a:r>
            <a:r>
              <a:rPr lang="en-US" baseline="0" dirty="0" err="1" smtClean="0"/>
              <a:t>për</a:t>
            </a:r>
            <a:r>
              <a:rPr lang="en-US" baseline="0" dirty="0" smtClean="0"/>
              <a:t> </a:t>
            </a:r>
            <a:r>
              <a:rPr lang="en-US" baseline="0" dirty="0" err="1" smtClean="0"/>
              <a:t>një</a:t>
            </a:r>
            <a:r>
              <a:rPr lang="en-US" baseline="0" dirty="0" smtClean="0"/>
              <a:t> </a:t>
            </a:r>
            <a:r>
              <a:rPr lang="en-US" baseline="0" dirty="0" err="1" smtClean="0"/>
              <a:t>keqbërës</a:t>
            </a:r>
            <a:r>
              <a:rPr lang="en-US" baseline="0" dirty="0" smtClean="0"/>
              <a:t>.</a:t>
            </a: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117</a:t>
            </a:fld>
            <a:endParaRPr lang="en-US"/>
          </a:p>
        </p:txBody>
      </p:sp>
    </p:spTree>
    <p:extLst>
      <p:ext uri="{BB962C8B-B14F-4D97-AF65-F5344CB8AC3E}">
        <p14:creationId xmlns:p14="http://schemas.microsoft.com/office/powerpoint/2010/main" val="137749530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119</a:t>
            </a:fld>
            <a:endParaRPr lang="en-US"/>
          </a:p>
        </p:txBody>
      </p:sp>
    </p:spTree>
    <p:extLst>
      <p:ext uri="{BB962C8B-B14F-4D97-AF65-F5344CB8AC3E}">
        <p14:creationId xmlns:p14="http://schemas.microsoft.com/office/powerpoint/2010/main" val="153242469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fontScale="92500" lnSpcReduction="20000"/>
          </a:bodyPr>
          <a:lstStyle/>
          <a:p>
            <a:pPr algn="just"/>
            <a:r>
              <a:rPr lang="en-US" sz="1200" kern="1200" noProof="0" dirty="0" err="1" smtClean="0">
                <a:solidFill>
                  <a:schemeClr val="tx1"/>
                </a:solidFill>
                <a:effectLst/>
                <a:latin typeface="+mn-lt"/>
                <a:ea typeface="+mn-ea"/>
                <a:cs typeface="+mn-cs"/>
              </a:rPr>
              <a:t>Megjithëse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interneti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vend </a:t>
            </a:r>
            <a:r>
              <a:rPr lang="en-US" sz="1200" kern="1200" noProof="0" dirty="0" err="1" smtClean="0">
                <a:solidFill>
                  <a:schemeClr val="tx1"/>
                </a:solidFill>
                <a:effectLst/>
                <a:latin typeface="+mn-lt"/>
                <a:ea typeface="+mn-ea"/>
                <a:cs typeface="+mn-cs"/>
              </a:rPr>
              <a:t>ku</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ofruesit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shërbimeve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informacionit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zakonisht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duan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publikojnë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ndajnë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dhëna</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publikun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gjerë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ekziston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kërkesa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shumë</a:t>
            </a:r>
            <a:r>
              <a:rPr lang="en-US" sz="1200" kern="1200" noProof="0" dirty="0" smtClean="0">
                <a:solidFill>
                  <a:schemeClr val="tx1"/>
                </a:solidFill>
                <a:effectLst/>
                <a:latin typeface="+mn-lt"/>
                <a:ea typeface="+mn-ea"/>
                <a:cs typeface="+mn-cs"/>
              </a:rPr>
              <a:t> zona private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aksesueshme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grup</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kufizuar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njerëzish</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qëllime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ekskluzive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Disa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këto</a:t>
            </a:r>
            <a:r>
              <a:rPr lang="en-US" sz="1200" kern="1200" noProof="0" dirty="0" smtClean="0">
                <a:solidFill>
                  <a:schemeClr val="tx1"/>
                </a:solidFill>
                <a:effectLst/>
                <a:latin typeface="+mn-lt"/>
                <a:ea typeface="+mn-ea"/>
                <a:cs typeface="+mn-cs"/>
              </a:rPr>
              <a:t> zona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vende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publike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gjenden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vetëm</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njerëzit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adresën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duhur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Merrni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shembull</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çiftin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duan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ndajnë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fotografitë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martesës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tyre</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familjen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miqtë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tyre</a:t>
            </a:r>
            <a:r>
              <a:rPr lang="en-US" sz="1200" kern="1200" noProof="0" dirty="0" smtClean="0">
                <a:solidFill>
                  <a:schemeClr val="tx1"/>
                </a:solidFill>
                <a:effectLst/>
                <a:latin typeface="+mn-lt"/>
                <a:ea typeface="+mn-ea"/>
                <a:cs typeface="+mn-cs"/>
              </a:rPr>
              <a:t>. Ata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duan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çdo</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përdorues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shohë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fotot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këtë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rast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ata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ngarkojnë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fotot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shërbim</a:t>
            </a:r>
            <a:r>
              <a:rPr lang="en-US" sz="1200" kern="1200" noProof="0" dirty="0" smtClean="0">
                <a:solidFill>
                  <a:schemeClr val="tx1"/>
                </a:solidFill>
                <a:effectLst/>
                <a:latin typeface="+mn-lt"/>
                <a:ea typeface="+mn-ea"/>
                <a:cs typeface="+mn-cs"/>
              </a:rPr>
              <a:t> online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ndajnë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lidhjen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galeri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vetëm</a:t>
            </a:r>
            <a:r>
              <a:rPr lang="en-US" sz="1200" kern="1200" noProof="0" dirty="0" smtClean="0">
                <a:solidFill>
                  <a:schemeClr val="tx1"/>
                </a:solidFill>
                <a:effectLst/>
                <a:latin typeface="+mn-lt"/>
                <a:ea typeface="+mn-ea"/>
                <a:cs typeface="+mn-cs"/>
              </a:rPr>
              <a:t> me </a:t>
            </a:r>
            <a:r>
              <a:rPr lang="en-US" sz="1200" kern="1200" noProof="0" dirty="0" err="1" smtClean="0">
                <a:solidFill>
                  <a:schemeClr val="tx1"/>
                </a:solidFill>
                <a:effectLst/>
                <a:latin typeface="+mn-lt"/>
                <a:ea typeface="+mn-ea"/>
                <a:cs typeface="+mn-cs"/>
              </a:rPr>
              <a:t>miqtë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familjen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Natyrisht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kjo</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mënyrë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shumë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sigurt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ndarë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dhënat</a:t>
            </a:r>
            <a:r>
              <a:rPr lang="en-US" sz="1200" kern="1200" noProof="0" dirty="0" smtClean="0">
                <a:solidFill>
                  <a:schemeClr val="tx1"/>
                </a:solidFill>
                <a:effectLst/>
                <a:latin typeface="+mn-lt"/>
                <a:ea typeface="+mn-ea"/>
                <a:cs typeface="+mn-cs"/>
              </a:rPr>
              <a:t> private, </a:t>
            </a:r>
            <a:r>
              <a:rPr lang="en-US" sz="1200" kern="1200" noProof="0" dirty="0" err="1" smtClean="0">
                <a:solidFill>
                  <a:schemeClr val="tx1"/>
                </a:solidFill>
                <a:effectLst/>
                <a:latin typeface="+mn-lt"/>
                <a:ea typeface="+mn-ea"/>
                <a:cs typeface="+mn-cs"/>
              </a:rPr>
              <a:t>por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lehtë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ngaqë</a:t>
            </a:r>
            <a:r>
              <a:rPr lang="en-US" sz="1200" kern="1200" baseline="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fotot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do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konsideroheshin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shumë</a:t>
            </a:r>
            <a:r>
              <a:rPr lang="en-US" sz="1200" kern="1200" noProof="0" dirty="0" smtClean="0">
                <a:solidFill>
                  <a:schemeClr val="tx1"/>
                </a:solidFill>
                <a:effectLst/>
                <a:latin typeface="+mn-lt"/>
                <a:ea typeface="+mn-ea"/>
                <a:cs typeface="+mn-cs"/>
              </a:rPr>
              <a:t> konfidenciale, </a:t>
            </a:r>
            <a:r>
              <a:rPr lang="en-US" sz="1200" kern="1200" noProof="0" dirty="0" err="1" smtClean="0">
                <a:solidFill>
                  <a:schemeClr val="tx1"/>
                </a:solidFill>
                <a:effectLst/>
                <a:latin typeface="+mn-lt"/>
                <a:ea typeface="+mn-ea"/>
                <a:cs typeface="+mn-cs"/>
              </a:rPr>
              <a:t>kjo</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zgjidhje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jetë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mjaftueshme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shumicën</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njerëzve</a:t>
            </a:r>
            <a:r>
              <a:rPr lang="en-US" sz="1200" kern="1200" noProof="0" dirty="0" smtClean="0">
                <a:solidFill>
                  <a:schemeClr val="tx1"/>
                </a:solidFill>
                <a:effectLst/>
                <a:latin typeface="+mn-lt"/>
                <a:ea typeface="+mn-ea"/>
                <a:cs typeface="+mn-cs"/>
              </a:rPr>
              <a:t>.</a:t>
            </a:r>
          </a:p>
          <a:p>
            <a:pPr algn="just"/>
            <a:r>
              <a:rPr lang="en-US" sz="1200" kern="1200" noProof="0" dirty="0" err="1" smtClean="0">
                <a:solidFill>
                  <a:schemeClr val="tx1"/>
                </a:solidFill>
                <a:effectLst/>
                <a:latin typeface="+mn-lt"/>
                <a:ea typeface="+mn-ea"/>
                <a:cs typeface="+mn-cs"/>
              </a:rPr>
              <a:t>Ka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edhe</a:t>
            </a:r>
            <a:r>
              <a:rPr lang="en-US" sz="1200" kern="1200" noProof="0" dirty="0" smtClean="0">
                <a:solidFill>
                  <a:schemeClr val="tx1"/>
                </a:solidFill>
                <a:effectLst/>
                <a:latin typeface="+mn-lt"/>
                <a:ea typeface="+mn-ea"/>
                <a:cs typeface="+mn-cs"/>
              </a:rPr>
              <a:t> zona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tjera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fshehura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cilat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nevojiten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kredencialet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identifikimit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tabelë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tipike</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buletinit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llogari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normale</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postës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elektronike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a:t>
            </a:r>
            <a:r>
              <a:rPr lang="en-US" sz="1200" kern="1200" noProof="0" dirty="0" smtClean="0">
                <a:solidFill>
                  <a:schemeClr val="tx1"/>
                </a:solidFill>
                <a:effectLst/>
                <a:latin typeface="+mn-lt"/>
                <a:ea typeface="+mn-ea"/>
                <a:cs typeface="+mn-cs"/>
              </a:rPr>
              <a:t> Internet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vetëm</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dy</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shembuj</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zonave</a:t>
            </a:r>
            <a:r>
              <a:rPr lang="en-US" sz="1200" kern="1200" noProof="0" dirty="0" smtClean="0">
                <a:solidFill>
                  <a:schemeClr val="tx1"/>
                </a:solidFill>
                <a:effectLst/>
                <a:latin typeface="+mn-lt"/>
                <a:ea typeface="+mn-ea"/>
                <a:cs typeface="+mn-cs"/>
              </a:rPr>
              <a:t> private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gjenden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motor </a:t>
            </a:r>
            <a:r>
              <a:rPr lang="en-US" sz="1200" kern="1200" noProof="0" dirty="0" err="1" smtClean="0">
                <a:solidFill>
                  <a:schemeClr val="tx1"/>
                </a:solidFill>
                <a:effectLst/>
                <a:latin typeface="+mn-lt"/>
                <a:ea typeface="+mn-ea"/>
                <a:cs typeface="+mn-cs"/>
              </a:rPr>
              <a:t>kërkimi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ose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arrihen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shkak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kërkesës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tyre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hyrjes</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Përveç</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vendeve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fshehura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qëllimisht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publik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faqet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bazat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dhënave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cilat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indeksohen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shkak</a:t>
            </a:r>
            <a:r>
              <a:rPr lang="en-US" sz="1200" kern="1200" noProof="0" dirty="0" smtClean="0">
                <a:solidFill>
                  <a:schemeClr val="tx1"/>
                </a:solidFill>
                <a:effectLst/>
                <a:latin typeface="+mn-lt"/>
                <a:ea typeface="+mn-ea"/>
                <a:cs typeface="+mn-cs"/>
              </a:rPr>
              <a:t> se </a:t>
            </a:r>
            <a:r>
              <a:rPr lang="en-US" sz="1200" kern="1200" noProof="0" dirty="0" err="1" smtClean="0">
                <a:solidFill>
                  <a:schemeClr val="tx1"/>
                </a:solidFill>
                <a:effectLst/>
                <a:latin typeface="+mn-lt"/>
                <a:ea typeface="+mn-ea"/>
                <a:cs typeface="+mn-cs"/>
              </a:rPr>
              <a:t>përmbajtja</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tyre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kuptohet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ose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analizohet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prej</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tyre</a:t>
            </a:r>
            <a:r>
              <a:rPr lang="en-US" sz="1200" kern="1200" noProof="0" dirty="0" smtClean="0">
                <a:solidFill>
                  <a:schemeClr val="tx1"/>
                </a:solidFill>
                <a:effectLst/>
                <a:latin typeface="+mn-lt"/>
                <a:ea typeface="+mn-ea"/>
                <a:cs typeface="+mn-cs"/>
              </a:rPr>
              <a:t>. </a:t>
            </a:r>
            <a:endParaRPr lang="en-US" noProof="0" dirty="0" smtClean="0"/>
          </a:p>
          <a:p>
            <a:pPr algn="just"/>
            <a:r>
              <a:rPr lang="en-US" sz="1200" kern="1200" noProof="0" dirty="0" err="1" smtClean="0">
                <a:solidFill>
                  <a:schemeClr val="tx1"/>
                </a:solidFill>
                <a:effectLst/>
                <a:latin typeface="+mn-lt"/>
                <a:ea typeface="+mn-ea"/>
                <a:cs typeface="+mn-cs"/>
              </a:rPr>
              <a:t>Emri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përbashkët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gjitha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ato</a:t>
            </a:r>
            <a:r>
              <a:rPr lang="en-US" sz="1200" kern="1200" noProof="0" dirty="0" smtClean="0">
                <a:solidFill>
                  <a:schemeClr val="tx1"/>
                </a:solidFill>
                <a:effectLst/>
                <a:latin typeface="+mn-lt"/>
                <a:ea typeface="+mn-ea"/>
                <a:cs typeface="+mn-cs"/>
              </a:rPr>
              <a:t> zona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fshehura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quhet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emrat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tjerë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Fshehur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Padukshëm</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ose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a:t>
            </a:r>
          </a:p>
          <a:p>
            <a:pPr algn="just"/>
            <a:r>
              <a:rPr lang="en-US" sz="1200" kern="1200" noProof="0" dirty="0" smtClean="0">
                <a:solidFill>
                  <a:schemeClr val="tx1"/>
                </a:solidFill>
                <a:effectLst/>
                <a:latin typeface="+mn-lt"/>
                <a:ea typeface="+mn-ea"/>
                <a:cs typeface="+mn-cs"/>
              </a:rPr>
              <a:t> </a:t>
            </a:r>
            <a:endParaRPr lang="en-US" noProof="0" dirty="0" smtClean="0"/>
          </a:p>
          <a:p>
            <a:pPr marL="0" marR="0" indent="0" algn="just" defTabSz="457200" rtl="0" eaLnBrk="1" fontAlgn="auto" latinLnBrk="0" hangingPunct="1">
              <a:lnSpc>
                <a:spcPct val="100000"/>
              </a:lnSpc>
              <a:spcBef>
                <a:spcPts val="0"/>
              </a:spcBef>
              <a:spcAft>
                <a:spcPts val="0"/>
              </a:spcAft>
              <a:buClrTx/>
              <a:buSzTx/>
              <a:buFontTx/>
              <a:buNone/>
              <a:tabLst/>
              <a:defRPr/>
            </a:pPr>
            <a:r>
              <a:rPr lang="en-US" sz="1200" kern="1200" noProof="0" dirty="0" err="1" smtClean="0">
                <a:solidFill>
                  <a:schemeClr val="tx1"/>
                </a:solidFill>
                <a:effectLst/>
                <a:latin typeface="+mn-lt"/>
                <a:ea typeface="+mn-ea"/>
                <a:cs typeface="+mn-cs"/>
              </a:rPr>
              <a:t>Përveç</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faqeve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bazave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dhënave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dokumenteve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indeksuara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ekziston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shtresë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Rjetit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Thellë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ashtuquajturi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i</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i</a:t>
            </a:r>
            <a:r>
              <a:rPr lang="en-US" sz="1200" kern="1200" baseline="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kontrollohet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motorët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kërkimit</a:t>
            </a:r>
            <a:r>
              <a:rPr lang="en-US" sz="1200" kern="1200" noProof="0" dirty="0" smtClean="0">
                <a:solidFill>
                  <a:schemeClr val="tx1"/>
                </a:solidFill>
                <a:effectLst/>
                <a:latin typeface="+mn-lt"/>
                <a:ea typeface="+mn-ea"/>
                <a:cs typeface="+mn-cs"/>
              </a:rPr>
              <a:t> standard. </a:t>
            </a:r>
            <a:r>
              <a:rPr lang="en-US" sz="1200" kern="1200" noProof="0" dirty="0" err="1" smtClean="0">
                <a:solidFill>
                  <a:schemeClr val="tx1"/>
                </a:solidFill>
                <a:effectLst/>
                <a:latin typeface="+mn-lt"/>
                <a:ea typeface="+mn-ea"/>
                <a:cs typeface="+mn-cs"/>
              </a:rPr>
              <a:t>Megjithatë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megjithëse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faqet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Rrjetit</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të</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Thellë</a:t>
            </a:r>
            <a:r>
              <a:rPr lang="en-US" sz="1200" kern="1200" baseline="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mund</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arrihen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një</a:t>
            </a:r>
            <a:r>
              <a:rPr lang="en-US" sz="1200" kern="1200" noProof="0" dirty="0" smtClean="0">
                <a:solidFill>
                  <a:schemeClr val="tx1"/>
                </a:solidFill>
                <a:effectLst/>
                <a:latin typeface="+mn-lt"/>
                <a:ea typeface="+mn-ea"/>
                <a:cs typeface="+mn-cs"/>
              </a:rPr>
              <a:t> program </a:t>
            </a:r>
            <a:r>
              <a:rPr lang="en-US" sz="1200" kern="1200" noProof="0" dirty="0" err="1" smtClean="0">
                <a:solidFill>
                  <a:schemeClr val="tx1"/>
                </a:solidFill>
                <a:effectLst/>
                <a:latin typeface="+mn-lt"/>
                <a:ea typeface="+mn-ea"/>
                <a:cs typeface="+mn-cs"/>
              </a:rPr>
              <a:t>shfletues</a:t>
            </a:r>
            <a:r>
              <a:rPr lang="en-US" sz="1200" kern="1200" noProof="0" dirty="0" smtClean="0">
                <a:solidFill>
                  <a:schemeClr val="tx1"/>
                </a:solidFill>
                <a:effectLst/>
                <a:latin typeface="+mn-lt"/>
                <a:ea typeface="+mn-ea"/>
                <a:cs typeface="+mn-cs"/>
              </a:rPr>
              <a:t> normal </a:t>
            </a:r>
            <a:r>
              <a:rPr lang="en-US" sz="1200" kern="1200" noProof="0" dirty="0" err="1" smtClean="0">
                <a:solidFill>
                  <a:schemeClr val="tx1"/>
                </a:solidFill>
                <a:effectLst/>
                <a:latin typeface="+mn-lt"/>
                <a:ea typeface="+mn-ea"/>
                <a:cs typeface="+mn-cs"/>
              </a:rPr>
              <a:t>uebi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nëse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vizitori</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njeh</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adresën</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ose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kredencialet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identifikimit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kjo</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nuk</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vërtetë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faqet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internetit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Rrjetit</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të</a:t>
            </a:r>
            <a:r>
              <a:rPr lang="en-US" sz="1200" kern="1200" baseline="0" noProof="0" dirty="0" smtClean="0">
                <a:solidFill>
                  <a:schemeClr val="tx1"/>
                </a:solidFill>
                <a:effectLst/>
                <a:latin typeface="+mn-lt"/>
                <a:ea typeface="+mn-ea"/>
                <a:cs typeface="+mn-cs"/>
              </a:rPr>
              <a:t> </a:t>
            </a:r>
            <a:r>
              <a:rPr lang="en-US" sz="1200" kern="1200" baseline="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a:t>
            </a:r>
          </a:p>
          <a:p>
            <a:pPr marL="0" marR="0" indent="0" algn="just" defTabSz="457200" rtl="0" eaLnBrk="1" fontAlgn="auto" latinLnBrk="0" hangingPunct="1">
              <a:lnSpc>
                <a:spcPct val="100000"/>
              </a:lnSpc>
              <a:spcBef>
                <a:spcPts val="0"/>
              </a:spcBef>
              <a:spcAft>
                <a:spcPts val="0"/>
              </a:spcAft>
              <a:buClrTx/>
              <a:buSzTx/>
              <a:buFontTx/>
              <a:buNone/>
              <a:tabLst/>
              <a:defRPr/>
            </a:pPr>
            <a:endParaRPr lang="en-US" sz="1200" kern="1200" noProof="0" dirty="0" smtClean="0">
              <a:solidFill>
                <a:schemeClr val="tx1"/>
              </a:solidFill>
              <a:effectLst/>
              <a:latin typeface="+mn-lt"/>
              <a:ea typeface="+mn-ea"/>
              <a:cs typeface="+mn-cs"/>
            </a:endParaRPr>
          </a:p>
          <a:p>
            <a:pPr marL="0" marR="0" indent="0" algn="just" defTabSz="457200" rtl="0" eaLnBrk="1" fontAlgn="auto" latinLnBrk="0" hangingPunct="1">
              <a:lnSpc>
                <a:spcPct val="100000"/>
              </a:lnSpc>
              <a:spcBef>
                <a:spcPts val="0"/>
              </a:spcBef>
              <a:spcAft>
                <a:spcPts val="0"/>
              </a:spcAft>
              <a:buClrTx/>
              <a:buSzTx/>
              <a:buFontTx/>
              <a:buNone/>
              <a:tabLst/>
              <a:defRPr/>
            </a:pPr>
            <a:r>
              <a:rPr lang="en-US" sz="1200" kern="1200" noProof="0" dirty="0" err="1" smtClean="0">
                <a:solidFill>
                  <a:schemeClr val="tx1"/>
                </a:solidFill>
                <a:effectLst/>
                <a:latin typeface="+mn-lt"/>
                <a:ea typeface="+mn-ea"/>
                <a:cs typeface="+mn-cs"/>
              </a:rPr>
              <a:t>Rrjeti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errët</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është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përbërë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nga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rrjetet</a:t>
            </a:r>
            <a:r>
              <a:rPr lang="en-US" sz="1200" kern="1200" noProof="0" dirty="0" smtClean="0">
                <a:solidFill>
                  <a:schemeClr val="tx1"/>
                </a:solidFill>
                <a:effectLst/>
                <a:latin typeface="+mn-lt"/>
                <a:ea typeface="+mn-ea"/>
                <a:cs typeface="+mn-cs"/>
              </a:rPr>
              <a:t> e </a:t>
            </a:r>
            <a:r>
              <a:rPr lang="en-US" sz="1200" kern="1200" noProof="0" dirty="0" err="1" smtClean="0">
                <a:solidFill>
                  <a:schemeClr val="tx1"/>
                </a:solidFill>
                <a:effectLst/>
                <a:latin typeface="+mn-lt"/>
                <a:ea typeface="+mn-ea"/>
                <a:cs typeface="+mn-cs"/>
              </a:rPr>
              <a:t>errëta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që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janë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vogla</a:t>
            </a:r>
            <a:r>
              <a:rPr lang="en-US" sz="1200" kern="1200" noProof="0" dirty="0" smtClean="0">
                <a:solidFill>
                  <a:schemeClr val="tx1"/>
                </a:solidFill>
                <a:effectLst/>
                <a:latin typeface="+mn-lt"/>
                <a:ea typeface="+mn-ea"/>
                <a:cs typeface="+mn-cs"/>
              </a:rPr>
              <a:t> peer-to-peer, </a:t>
            </a:r>
            <a:r>
              <a:rPr lang="en-US" sz="1200" kern="1200" noProof="0" dirty="0" err="1" smtClean="0">
                <a:solidFill>
                  <a:schemeClr val="tx1"/>
                </a:solidFill>
                <a:effectLst/>
                <a:latin typeface="+mn-lt"/>
                <a:ea typeface="+mn-ea"/>
                <a:cs typeface="+mn-cs"/>
              </a:rPr>
              <a:t>si</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rrjete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të</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mëdha</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popullore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si</a:t>
            </a:r>
            <a:r>
              <a:rPr lang="en-US" sz="1200" kern="1200" noProof="0" dirty="0" smtClean="0">
                <a:solidFill>
                  <a:schemeClr val="tx1"/>
                </a:solidFill>
                <a:effectLst/>
                <a:latin typeface="+mn-lt"/>
                <a:ea typeface="+mn-ea"/>
                <a:cs typeface="+mn-cs"/>
              </a:rPr>
              <a:t> Freenet, I2P </a:t>
            </a:r>
            <a:r>
              <a:rPr lang="en-US" sz="1200" kern="1200" noProof="0" dirty="0" err="1" smtClean="0">
                <a:solidFill>
                  <a:schemeClr val="tx1"/>
                </a:solidFill>
                <a:effectLst/>
                <a:latin typeface="+mn-lt"/>
                <a:ea typeface="+mn-ea"/>
                <a:cs typeface="+mn-cs"/>
              </a:rPr>
              <a:t>dhe</a:t>
            </a:r>
            <a:r>
              <a:rPr lang="en-US" sz="1200" kern="1200" noProof="0" dirty="0" smtClean="0">
                <a:solidFill>
                  <a:schemeClr val="tx1"/>
                </a:solidFill>
                <a:effectLst/>
                <a:latin typeface="+mn-lt"/>
                <a:ea typeface="+mn-ea"/>
                <a:cs typeface="+mn-cs"/>
              </a:rPr>
              <a:t> </a:t>
            </a:r>
            <a:r>
              <a:rPr lang="en-US" sz="1200" kern="1200" noProof="0" dirty="0" err="1" smtClean="0">
                <a:solidFill>
                  <a:schemeClr val="tx1"/>
                </a:solidFill>
                <a:effectLst/>
                <a:latin typeface="+mn-lt"/>
                <a:ea typeface="+mn-ea"/>
                <a:cs typeface="+mn-cs"/>
              </a:rPr>
              <a:t>ToR</a:t>
            </a:r>
            <a:r>
              <a:rPr lang="en-US" sz="1200" b="0" kern="1200" baseline="0" noProof="0" dirty="0" smtClean="0">
                <a:solidFill>
                  <a:schemeClr val="tx1"/>
                </a:solidFill>
                <a:effectLst/>
                <a:latin typeface="+mn-lt"/>
                <a:ea typeface="+mn-ea"/>
                <a:cs typeface="+mn-cs"/>
              </a:rPr>
              <a:t>.</a:t>
            </a:r>
            <a:endParaRPr lang="en-US" b="0" noProof="0" dirty="0" smtClean="0"/>
          </a:p>
        </p:txBody>
      </p:sp>
      <p:sp>
        <p:nvSpPr>
          <p:cNvPr id="4" name="Foliennummernplatzhalter 3"/>
          <p:cNvSpPr>
            <a:spLocks noGrp="1"/>
          </p:cNvSpPr>
          <p:nvPr>
            <p:ph type="sldNum" sz="quarter" idx="10"/>
          </p:nvPr>
        </p:nvSpPr>
        <p:spPr/>
        <p:txBody>
          <a:bodyPr/>
          <a:lstStyle/>
          <a:p>
            <a:fld id="{B2221978-7AB2-D644-A1FF-AF545A1745C1}" type="slidenum">
              <a:rPr lang="en-US" smtClean="0"/>
              <a:pPr/>
              <a:t>121</a:t>
            </a:fld>
            <a:endParaRPr lang="en-US"/>
          </a:p>
        </p:txBody>
      </p:sp>
    </p:spTree>
    <p:extLst>
      <p:ext uri="{BB962C8B-B14F-4D97-AF65-F5344CB8AC3E}">
        <p14:creationId xmlns:p14="http://schemas.microsoft.com/office/powerpoint/2010/main" val="395305038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a:lnSpc>
                <a:spcPct val="120000"/>
              </a:lnSpc>
              <a:spcBef>
                <a:spcPts val="600"/>
              </a:spcBef>
              <a:spcAft>
                <a:spcPts val="600"/>
              </a:spcAft>
            </a:pPr>
            <a:r>
              <a:rPr lang="en-US" dirty="0" smtClean="0">
                <a:latin typeface="Verdana"/>
                <a:cs typeface="Verdana"/>
              </a:rPr>
              <a:t>TOR – </a:t>
            </a:r>
            <a:r>
              <a:rPr lang="en-US" dirty="0" err="1" smtClean="0">
                <a:latin typeface="Verdana"/>
                <a:cs typeface="Verdana"/>
              </a:rPr>
              <a:t>Routeri</a:t>
            </a:r>
            <a:r>
              <a:rPr lang="en-US" dirty="0" smtClean="0">
                <a:latin typeface="Verdana"/>
                <a:cs typeface="Verdana"/>
              </a:rPr>
              <a:t> </a:t>
            </a:r>
            <a:r>
              <a:rPr lang="en-US" dirty="0" err="1" smtClean="0">
                <a:latin typeface="Verdana"/>
                <a:cs typeface="Verdana"/>
              </a:rPr>
              <a:t>si</a:t>
            </a:r>
            <a:r>
              <a:rPr lang="en-US" dirty="0" smtClean="0">
                <a:latin typeface="Verdana"/>
                <a:cs typeface="Verdana"/>
              </a:rPr>
              <a:t> </a:t>
            </a:r>
            <a:r>
              <a:rPr lang="en-US" dirty="0" err="1" smtClean="0">
                <a:latin typeface="Verdana"/>
                <a:cs typeface="Verdana"/>
              </a:rPr>
              <a:t>qepë</a:t>
            </a:r>
            <a:r>
              <a:rPr lang="en-US" dirty="0" smtClean="0">
                <a:latin typeface="Verdana"/>
                <a:cs typeface="Verdana"/>
              </a:rPr>
              <a:t> - </a:t>
            </a:r>
            <a:r>
              <a:rPr lang="en-US" dirty="0" err="1" smtClean="0">
                <a:latin typeface="Verdana"/>
                <a:cs typeface="Verdana"/>
              </a:rPr>
              <a:t>Është</a:t>
            </a:r>
            <a:r>
              <a:rPr lang="en-US" dirty="0" smtClean="0">
                <a:latin typeface="Verdana"/>
                <a:cs typeface="Verdana"/>
              </a:rPr>
              <a:t> </a:t>
            </a:r>
            <a:r>
              <a:rPr lang="en-US" dirty="0" err="1" smtClean="0">
                <a:latin typeface="Verdana"/>
                <a:cs typeface="Verdana"/>
              </a:rPr>
              <a:t>një</a:t>
            </a:r>
            <a:r>
              <a:rPr lang="en-US" dirty="0" smtClean="0">
                <a:latin typeface="Verdana"/>
                <a:cs typeface="Verdana"/>
              </a:rPr>
              <a:t> </a:t>
            </a:r>
            <a:r>
              <a:rPr lang="en-US" dirty="0" err="1" smtClean="0">
                <a:latin typeface="Verdana"/>
                <a:cs typeface="Verdana"/>
              </a:rPr>
              <a:t>sistem</a:t>
            </a:r>
            <a:r>
              <a:rPr lang="en-US" dirty="0" smtClean="0">
                <a:latin typeface="Verdana"/>
                <a:cs typeface="Verdana"/>
              </a:rPr>
              <a:t> </a:t>
            </a:r>
            <a:r>
              <a:rPr lang="en-US" dirty="0" err="1" smtClean="0">
                <a:latin typeface="Verdana"/>
                <a:cs typeface="Verdana"/>
              </a:rPr>
              <a:t>komunikimi</a:t>
            </a:r>
            <a:r>
              <a:rPr lang="en-US" dirty="0" smtClean="0">
                <a:latin typeface="Verdana"/>
                <a:cs typeface="Verdana"/>
              </a:rPr>
              <a:t> </a:t>
            </a:r>
            <a:r>
              <a:rPr lang="en-US" dirty="0" err="1" smtClean="0">
                <a:latin typeface="Verdana"/>
                <a:cs typeface="Verdana"/>
              </a:rPr>
              <a:t>anonim</a:t>
            </a:r>
            <a:r>
              <a:rPr lang="en-US" dirty="0" smtClean="0">
                <a:latin typeface="Verdana"/>
                <a:cs typeface="Verdana"/>
              </a:rPr>
              <a:t> </a:t>
            </a:r>
            <a:r>
              <a:rPr lang="en-US" dirty="0" err="1" smtClean="0">
                <a:latin typeface="Verdana"/>
                <a:cs typeface="Verdana"/>
              </a:rPr>
              <a:t>në</a:t>
            </a:r>
            <a:r>
              <a:rPr lang="en-US" dirty="0" smtClean="0">
                <a:latin typeface="Verdana"/>
                <a:cs typeface="Verdana"/>
              </a:rPr>
              <a:t> internet.</a:t>
            </a:r>
          </a:p>
          <a:p>
            <a:pPr>
              <a:lnSpc>
                <a:spcPct val="120000"/>
              </a:lnSpc>
              <a:spcBef>
                <a:spcPts val="600"/>
              </a:spcBef>
              <a:spcAft>
                <a:spcPts val="600"/>
              </a:spcAft>
            </a:pPr>
            <a:endParaRPr lang="en-US" dirty="0" smtClean="0">
              <a:latin typeface="Verdana"/>
              <a:cs typeface="Verdana"/>
            </a:endParaRPr>
          </a:p>
          <a:p>
            <a:pPr>
              <a:lnSpc>
                <a:spcPct val="120000"/>
              </a:lnSpc>
              <a:spcBef>
                <a:spcPts val="600"/>
              </a:spcBef>
              <a:spcAft>
                <a:spcPts val="600"/>
              </a:spcAft>
            </a:pPr>
            <a:r>
              <a:rPr lang="en-US" dirty="0" smtClean="0">
                <a:latin typeface="Verdana"/>
                <a:cs typeface="Verdana"/>
              </a:rPr>
              <a:t>I </a:t>
            </a:r>
            <a:r>
              <a:rPr lang="en-US" dirty="0" err="1" smtClean="0">
                <a:latin typeface="Verdana"/>
                <a:cs typeface="Verdana"/>
              </a:rPr>
              <a:t>krijuar</a:t>
            </a:r>
            <a:r>
              <a:rPr lang="en-US" dirty="0" smtClean="0">
                <a:latin typeface="Verdana"/>
                <a:cs typeface="Verdana"/>
              </a:rPr>
              <a:t> </a:t>
            </a:r>
            <a:r>
              <a:rPr lang="en-US" dirty="0" err="1" smtClean="0">
                <a:latin typeface="Verdana"/>
                <a:cs typeface="Verdana"/>
              </a:rPr>
              <a:t>në</a:t>
            </a:r>
            <a:r>
              <a:rPr lang="en-US" dirty="0" smtClean="0">
                <a:latin typeface="Verdana"/>
                <a:cs typeface="Verdana"/>
              </a:rPr>
              <a:t> </a:t>
            </a:r>
            <a:r>
              <a:rPr lang="en-US" dirty="0" err="1" smtClean="0">
                <a:latin typeface="Verdana"/>
                <a:cs typeface="Verdana"/>
              </a:rPr>
              <a:t>mesin</a:t>
            </a:r>
            <a:r>
              <a:rPr lang="en-US" dirty="0" smtClean="0">
                <a:latin typeface="Verdana"/>
                <a:cs typeface="Verdana"/>
              </a:rPr>
              <a:t> e </a:t>
            </a:r>
            <a:r>
              <a:rPr lang="en-US" dirty="0" err="1" smtClean="0">
                <a:latin typeface="Verdana"/>
                <a:cs typeface="Verdana"/>
              </a:rPr>
              <a:t>viteve</a:t>
            </a:r>
            <a:r>
              <a:rPr lang="en-US" dirty="0" smtClean="0">
                <a:latin typeface="Verdana"/>
                <a:cs typeface="Verdana"/>
              </a:rPr>
              <a:t> 1990 </a:t>
            </a:r>
            <a:r>
              <a:rPr lang="en-US" dirty="0" err="1" smtClean="0">
                <a:latin typeface="Verdana"/>
                <a:cs typeface="Verdana"/>
              </a:rPr>
              <a:t>për</a:t>
            </a:r>
            <a:r>
              <a:rPr lang="en-US" dirty="0" smtClean="0">
                <a:latin typeface="Verdana"/>
                <a:cs typeface="Verdana"/>
              </a:rPr>
              <a:t> </a:t>
            </a:r>
            <a:r>
              <a:rPr lang="en-US" dirty="0" err="1" smtClean="0">
                <a:latin typeface="Verdana"/>
                <a:cs typeface="Verdana"/>
              </a:rPr>
              <a:t>përdorim</a:t>
            </a:r>
            <a:r>
              <a:rPr lang="en-US" dirty="0" smtClean="0">
                <a:latin typeface="Verdana"/>
                <a:cs typeface="Verdana"/>
              </a:rPr>
              <a:t> </a:t>
            </a:r>
            <a:r>
              <a:rPr lang="en-US" dirty="0" err="1" smtClean="0">
                <a:latin typeface="Verdana"/>
                <a:cs typeface="Verdana"/>
              </a:rPr>
              <a:t>ushtarak</a:t>
            </a:r>
            <a:r>
              <a:rPr lang="en-US" dirty="0" smtClean="0">
                <a:latin typeface="Verdana"/>
                <a:cs typeface="Verdana"/>
              </a:rPr>
              <a:t>, </a:t>
            </a:r>
            <a:r>
              <a:rPr lang="en-US" dirty="0" err="1" smtClean="0">
                <a:latin typeface="Verdana"/>
                <a:cs typeface="Verdana"/>
              </a:rPr>
              <a:t>është</a:t>
            </a:r>
            <a:r>
              <a:rPr lang="en-US" dirty="0" smtClean="0">
                <a:latin typeface="Verdana"/>
                <a:cs typeface="Verdana"/>
              </a:rPr>
              <a:t> </a:t>
            </a:r>
            <a:r>
              <a:rPr lang="en-US" dirty="0" err="1" smtClean="0">
                <a:latin typeface="Verdana"/>
                <a:cs typeface="Verdana"/>
              </a:rPr>
              <a:t>përdorur</a:t>
            </a:r>
            <a:r>
              <a:rPr lang="en-US" dirty="0" smtClean="0">
                <a:latin typeface="Verdana"/>
                <a:cs typeface="Verdana"/>
              </a:rPr>
              <a:t> me </a:t>
            </a:r>
            <a:r>
              <a:rPr lang="en-US" dirty="0" err="1" smtClean="0">
                <a:latin typeface="Verdana"/>
                <a:cs typeface="Verdana"/>
              </a:rPr>
              <a:t>kalimin</a:t>
            </a:r>
            <a:r>
              <a:rPr lang="en-US" dirty="0" smtClean="0">
                <a:latin typeface="Verdana"/>
                <a:cs typeface="Verdana"/>
              </a:rPr>
              <a:t> e </a:t>
            </a:r>
            <a:r>
              <a:rPr lang="en-US" dirty="0" err="1" smtClean="0">
                <a:latin typeface="Verdana"/>
                <a:cs typeface="Verdana"/>
              </a:rPr>
              <a:t>kohës</a:t>
            </a:r>
            <a:endParaRPr lang="en-US" dirty="0" smtClean="0">
              <a:latin typeface="Verdana"/>
              <a:cs typeface="Verdana"/>
            </a:endParaRPr>
          </a:p>
          <a:p>
            <a:pPr>
              <a:lnSpc>
                <a:spcPct val="120000"/>
              </a:lnSpc>
              <a:spcBef>
                <a:spcPts val="600"/>
              </a:spcBef>
              <a:spcAft>
                <a:spcPts val="600"/>
              </a:spcAft>
            </a:pPr>
            <a:r>
              <a:rPr lang="en-US" dirty="0" err="1" smtClean="0">
                <a:latin typeface="Verdana"/>
                <a:cs typeface="Verdana"/>
              </a:rPr>
              <a:t>Një</a:t>
            </a:r>
            <a:r>
              <a:rPr lang="en-US" dirty="0" smtClean="0">
                <a:latin typeface="Verdana"/>
                <a:cs typeface="Verdana"/>
              </a:rPr>
              <a:t> </a:t>
            </a:r>
            <a:r>
              <a:rPr lang="en-US" dirty="0" err="1" smtClean="0">
                <a:latin typeface="Verdana"/>
                <a:cs typeface="Verdana"/>
              </a:rPr>
              <a:t>mënyrë</a:t>
            </a:r>
            <a:r>
              <a:rPr lang="en-US" dirty="0" smtClean="0">
                <a:latin typeface="Verdana"/>
                <a:cs typeface="Verdana"/>
              </a:rPr>
              <a:t> </a:t>
            </a:r>
            <a:r>
              <a:rPr lang="en-US" dirty="0" err="1" smtClean="0">
                <a:latin typeface="Verdana"/>
                <a:cs typeface="Verdana"/>
              </a:rPr>
              <a:t>për</a:t>
            </a:r>
            <a:r>
              <a:rPr lang="en-US" dirty="0" smtClean="0">
                <a:latin typeface="Verdana"/>
                <a:cs typeface="Verdana"/>
              </a:rPr>
              <a:t>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shmangur</a:t>
            </a:r>
            <a:r>
              <a:rPr lang="en-US" dirty="0" smtClean="0">
                <a:latin typeface="Verdana"/>
                <a:cs typeface="Verdana"/>
              </a:rPr>
              <a:t> </a:t>
            </a:r>
            <a:r>
              <a:rPr lang="en-US" dirty="0" err="1" smtClean="0">
                <a:latin typeface="Verdana"/>
                <a:cs typeface="Verdana"/>
              </a:rPr>
              <a:t>censurën</a:t>
            </a:r>
            <a:endParaRPr lang="en-US" dirty="0" smtClean="0">
              <a:latin typeface="Verdana"/>
              <a:cs typeface="Verdana"/>
            </a:endParaRPr>
          </a:p>
          <a:p>
            <a:pPr>
              <a:lnSpc>
                <a:spcPct val="120000"/>
              </a:lnSpc>
              <a:spcBef>
                <a:spcPts val="600"/>
              </a:spcBef>
              <a:spcAft>
                <a:spcPts val="600"/>
              </a:spcAft>
            </a:pPr>
            <a:r>
              <a:rPr lang="en-US" dirty="0" smtClean="0">
                <a:latin typeface="Verdana"/>
                <a:cs typeface="Verdana"/>
              </a:rPr>
              <a:t>I </a:t>
            </a:r>
            <a:r>
              <a:rPr lang="en-US" dirty="0" err="1" smtClean="0">
                <a:latin typeface="Verdana"/>
                <a:cs typeface="Verdana"/>
              </a:rPr>
              <a:t>përshtatshëm</a:t>
            </a:r>
            <a:r>
              <a:rPr lang="en-US" dirty="0" smtClean="0">
                <a:latin typeface="Verdana"/>
                <a:cs typeface="Verdana"/>
              </a:rPr>
              <a:t> </a:t>
            </a:r>
            <a:r>
              <a:rPr lang="en-US" dirty="0" err="1" smtClean="0">
                <a:latin typeface="Verdana"/>
                <a:cs typeface="Verdana"/>
              </a:rPr>
              <a:t>për</a:t>
            </a:r>
            <a:r>
              <a:rPr lang="en-US" dirty="0" smtClean="0">
                <a:latin typeface="Verdana"/>
                <a:cs typeface="Verdana"/>
              </a:rPr>
              <a:t>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mbledhur</a:t>
            </a:r>
            <a:r>
              <a:rPr lang="en-US" dirty="0" smtClean="0">
                <a:latin typeface="Verdana"/>
                <a:cs typeface="Verdana"/>
              </a:rPr>
              <a:t> </a:t>
            </a:r>
            <a:r>
              <a:rPr lang="en-US" dirty="0" err="1" smtClean="0">
                <a:latin typeface="Verdana"/>
                <a:cs typeface="Verdana"/>
              </a:rPr>
              <a:t>raporte</a:t>
            </a:r>
            <a:r>
              <a:rPr lang="en-US" dirty="0" smtClean="0">
                <a:latin typeface="Verdana"/>
                <a:cs typeface="Verdana"/>
              </a:rPr>
              <a:t> </a:t>
            </a:r>
            <a:r>
              <a:rPr lang="en-US" dirty="0" err="1" smtClean="0">
                <a:latin typeface="Verdana"/>
                <a:cs typeface="Verdana"/>
              </a:rPr>
              <a:t>anonime</a:t>
            </a:r>
            <a:r>
              <a:rPr lang="en-US" dirty="0" smtClean="0">
                <a:latin typeface="Verdana"/>
                <a:cs typeface="Verdana"/>
              </a:rPr>
              <a:t> /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dhëna</a:t>
            </a:r>
            <a:r>
              <a:rPr lang="en-US" dirty="0" smtClean="0">
                <a:latin typeface="Verdana"/>
                <a:cs typeface="Verdana"/>
              </a:rPr>
              <a:t> / </a:t>
            </a:r>
            <a:r>
              <a:rPr lang="en-US" dirty="0" err="1" smtClean="0">
                <a:latin typeface="Verdana"/>
                <a:cs typeface="Verdana"/>
              </a:rPr>
              <a:t>informacione</a:t>
            </a:r>
            <a:r>
              <a:rPr lang="en-US" dirty="0" smtClean="0">
                <a:latin typeface="Verdana"/>
                <a:cs typeface="Verdana"/>
              </a:rPr>
              <a:t> </a:t>
            </a:r>
            <a:r>
              <a:rPr lang="en-US" dirty="0" err="1" smtClean="0">
                <a:latin typeface="Verdana"/>
                <a:cs typeface="Verdana"/>
              </a:rPr>
              <a:t>nga</a:t>
            </a:r>
            <a:r>
              <a:rPr lang="en-US" dirty="0" smtClean="0">
                <a:latin typeface="Verdana"/>
                <a:cs typeface="Verdana"/>
              </a:rPr>
              <a:t> </a:t>
            </a:r>
            <a:r>
              <a:rPr lang="en-US" dirty="0" err="1" smtClean="0">
                <a:latin typeface="Verdana"/>
                <a:cs typeface="Verdana"/>
              </a:rPr>
              <a:t>gazetarët</a:t>
            </a:r>
            <a:endParaRPr lang="en-US" dirty="0" smtClean="0">
              <a:latin typeface="Verdana"/>
              <a:cs typeface="Verdana"/>
            </a:endParaRPr>
          </a:p>
          <a:p>
            <a:pPr>
              <a:lnSpc>
                <a:spcPct val="120000"/>
              </a:lnSpc>
              <a:spcBef>
                <a:spcPts val="600"/>
              </a:spcBef>
              <a:spcAft>
                <a:spcPts val="600"/>
              </a:spcAft>
            </a:pPr>
            <a:endParaRPr lang="en-US" dirty="0" smtClean="0">
              <a:latin typeface="Verdana"/>
              <a:cs typeface="Verdana"/>
            </a:endParaRPr>
          </a:p>
          <a:p>
            <a:pPr>
              <a:lnSpc>
                <a:spcPct val="120000"/>
              </a:lnSpc>
              <a:spcBef>
                <a:spcPts val="600"/>
              </a:spcBef>
              <a:spcAft>
                <a:spcPts val="600"/>
              </a:spcAft>
            </a:pPr>
            <a:r>
              <a:rPr lang="en-US" dirty="0" err="1" smtClean="0">
                <a:latin typeface="Verdana"/>
                <a:cs typeface="Verdana"/>
              </a:rPr>
              <a:t>Kriptimi</a:t>
            </a:r>
            <a:r>
              <a:rPr lang="en-US" dirty="0" smtClean="0">
                <a:latin typeface="Verdana"/>
                <a:cs typeface="Verdana"/>
              </a:rPr>
              <a:t> </a:t>
            </a:r>
            <a:r>
              <a:rPr lang="en-US" dirty="0" err="1" smtClean="0">
                <a:latin typeface="Verdana"/>
                <a:cs typeface="Verdana"/>
              </a:rPr>
              <a:t>i</a:t>
            </a:r>
            <a:r>
              <a:rPr lang="en-US" dirty="0" smtClean="0">
                <a:latin typeface="Verdana"/>
                <a:cs typeface="Verdana"/>
              </a:rPr>
              <a:t> </a:t>
            </a:r>
            <a:r>
              <a:rPr lang="en-US" dirty="0" err="1" smtClean="0">
                <a:latin typeface="Verdana"/>
                <a:cs typeface="Verdana"/>
              </a:rPr>
              <a:t>trafikut</a:t>
            </a:r>
            <a:r>
              <a:rPr lang="en-US" dirty="0" smtClean="0">
                <a:latin typeface="Verdana"/>
                <a:cs typeface="Verdana"/>
              </a:rPr>
              <a:t> e </a:t>
            </a:r>
            <a:r>
              <a:rPr lang="en-US" dirty="0" err="1" smtClean="0">
                <a:latin typeface="Verdana"/>
                <a:cs typeface="Verdana"/>
              </a:rPr>
              <a:t>bën</a:t>
            </a:r>
            <a:r>
              <a:rPr lang="en-US" dirty="0" smtClean="0">
                <a:latin typeface="Verdana"/>
                <a:cs typeface="Verdana"/>
              </a:rPr>
              <a:t> </a:t>
            </a:r>
            <a:r>
              <a:rPr lang="en-US" dirty="0" err="1" smtClean="0">
                <a:latin typeface="Verdana"/>
                <a:cs typeface="Verdana"/>
              </a:rPr>
              <a:t>atë</a:t>
            </a:r>
            <a:r>
              <a:rPr lang="en-US" dirty="0" smtClean="0">
                <a:latin typeface="Verdana"/>
                <a:cs typeface="Verdana"/>
              </a:rPr>
              <a:t> rezistent </a:t>
            </a:r>
            <a:r>
              <a:rPr lang="en-US" dirty="0" err="1" smtClean="0">
                <a:latin typeface="Verdana"/>
                <a:cs typeface="Verdana"/>
              </a:rPr>
              <a:t>ndaj</a:t>
            </a:r>
            <a:r>
              <a:rPr lang="en-US" dirty="0" smtClean="0">
                <a:latin typeface="Verdana"/>
                <a:cs typeface="Verdana"/>
              </a:rPr>
              <a:t> </a:t>
            </a:r>
            <a:r>
              <a:rPr lang="en-US" dirty="0" err="1" smtClean="0">
                <a:latin typeface="Verdana"/>
                <a:cs typeface="Verdana"/>
              </a:rPr>
              <a:t>përgjimit</a:t>
            </a:r>
            <a:r>
              <a:rPr lang="en-US" dirty="0" smtClean="0">
                <a:latin typeface="Verdana"/>
                <a:cs typeface="Verdana"/>
              </a:rPr>
              <a:t> </a:t>
            </a:r>
            <a:r>
              <a:rPr lang="en-US" dirty="0" err="1" smtClean="0">
                <a:latin typeface="Verdana"/>
                <a:cs typeface="Verdana"/>
              </a:rPr>
              <a:t>dhe</a:t>
            </a:r>
            <a:r>
              <a:rPr lang="en-US" dirty="0" smtClean="0">
                <a:latin typeface="Verdana"/>
                <a:cs typeface="Verdana"/>
              </a:rPr>
              <a:t> </a:t>
            </a:r>
            <a:r>
              <a:rPr lang="en-US" dirty="0" err="1" smtClean="0">
                <a:latin typeface="Verdana"/>
                <a:cs typeface="Verdana"/>
              </a:rPr>
              <a:t>analizës</a:t>
            </a:r>
            <a:r>
              <a:rPr lang="en-US" dirty="0" smtClean="0">
                <a:latin typeface="Verdana"/>
                <a:cs typeface="Verdana"/>
              </a:rPr>
              <a:t> </a:t>
            </a:r>
            <a:r>
              <a:rPr lang="en-US" dirty="0" err="1" smtClean="0">
                <a:latin typeface="Verdana"/>
                <a:cs typeface="Verdana"/>
              </a:rPr>
              <a:t>së</a:t>
            </a:r>
            <a:r>
              <a:rPr lang="en-US" dirty="0" smtClean="0">
                <a:latin typeface="Verdana"/>
                <a:cs typeface="Verdana"/>
              </a:rPr>
              <a:t> </a:t>
            </a:r>
            <a:r>
              <a:rPr lang="en-US" dirty="0" err="1" smtClean="0">
                <a:latin typeface="Verdana"/>
                <a:cs typeface="Verdana"/>
              </a:rPr>
              <a:t>trafikut</a:t>
            </a:r>
            <a:endParaRPr lang="en-US" dirty="0" smtClean="0">
              <a:latin typeface="Verdana"/>
              <a:cs typeface="Verdana"/>
            </a:endParaRPr>
          </a:p>
          <a:p>
            <a:pPr>
              <a:lnSpc>
                <a:spcPct val="120000"/>
              </a:lnSpc>
              <a:spcBef>
                <a:spcPts val="600"/>
              </a:spcBef>
              <a:spcAft>
                <a:spcPts val="600"/>
              </a:spcAft>
            </a:pPr>
            <a:endParaRPr lang="en-US" dirty="0" smtClean="0">
              <a:latin typeface="Verdana"/>
              <a:cs typeface="Verdana"/>
            </a:endParaRPr>
          </a:p>
          <a:p>
            <a:pPr>
              <a:lnSpc>
                <a:spcPct val="120000"/>
              </a:lnSpc>
              <a:spcBef>
                <a:spcPts val="600"/>
              </a:spcBef>
              <a:spcAft>
                <a:spcPts val="600"/>
              </a:spcAft>
            </a:pPr>
            <a:r>
              <a:rPr lang="en-US" dirty="0" err="1" smtClean="0">
                <a:latin typeface="Verdana"/>
                <a:cs typeface="Verdana"/>
              </a:rPr>
              <a:t>Një</a:t>
            </a:r>
            <a:r>
              <a:rPr lang="en-US" dirty="0" smtClean="0">
                <a:latin typeface="Verdana"/>
                <a:cs typeface="Verdana"/>
              </a:rPr>
              <a:t> </a:t>
            </a:r>
            <a:r>
              <a:rPr lang="en-US" dirty="0" err="1" smtClean="0">
                <a:latin typeface="Verdana"/>
                <a:cs typeface="Verdana"/>
              </a:rPr>
              <a:t>shfletues</a:t>
            </a:r>
            <a:r>
              <a:rPr lang="en-US" dirty="0" smtClean="0">
                <a:latin typeface="Verdana"/>
                <a:cs typeface="Verdana"/>
              </a:rPr>
              <a:t> </a:t>
            </a:r>
            <a:r>
              <a:rPr lang="en-US" dirty="0" err="1" smtClean="0">
                <a:latin typeface="Verdana"/>
                <a:cs typeface="Verdana"/>
              </a:rPr>
              <a:t>specifik</a:t>
            </a:r>
            <a:r>
              <a:rPr lang="en-US" dirty="0" smtClean="0">
                <a:latin typeface="Verdana"/>
                <a:cs typeface="Verdana"/>
              </a:rPr>
              <a:t> (</a:t>
            </a:r>
            <a:r>
              <a:rPr lang="en-US" dirty="0" err="1" smtClean="0">
                <a:latin typeface="Verdana"/>
                <a:cs typeface="Verdana"/>
              </a:rPr>
              <a:t>shfletuesi</a:t>
            </a:r>
            <a:r>
              <a:rPr lang="en-US" dirty="0" smtClean="0">
                <a:latin typeface="Verdana"/>
                <a:cs typeface="Verdana"/>
              </a:rPr>
              <a:t> TOR) </a:t>
            </a:r>
            <a:r>
              <a:rPr lang="en-US" dirty="0" err="1" smtClean="0">
                <a:latin typeface="Verdana"/>
                <a:cs typeface="Verdana"/>
              </a:rPr>
              <a:t>është</a:t>
            </a:r>
            <a:r>
              <a:rPr lang="en-US" dirty="0" smtClean="0">
                <a:latin typeface="Verdana"/>
                <a:cs typeface="Verdana"/>
              </a:rPr>
              <a:t> </a:t>
            </a:r>
            <a:r>
              <a:rPr lang="en-US" dirty="0" err="1" smtClean="0">
                <a:latin typeface="Verdana"/>
                <a:cs typeface="Verdana"/>
              </a:rPr>
              <a:t>i</a:t>
            </a:r>
            <a:r>
              <a:rPr lang="en-US" dirty="0" smtClean="0">
                <a:latin typeface="Verdana"/>
                <a:cs typeface="Verdana"/>
              </a:rPr>
              <a:t> </a:t>
            </a:r>
            <a:r>
              <a:rPr lang="en-US" dirty="0" err="1" smtClean="0">
                <a:latin typeface="Verdana"/>
                <a:cs typeface="Verdana"/>
              </a:rPr>
              <a:t>nevojshëm</a:t>
            </a:r>
            <a:r>
              <a:rPr lang="en-US" dirty="0" smtClean="0">
                <a:latin typeface="Verdana"/>
                <a:cs typeface="Verdana"/>
              </a:rPr>
              <a:t> </a:t>
            </a:r>
            <a:r>
              <a:rPr lang="en-US" dirty="0" err="1" smtClean="0">
                <a:latin typeface="Verdana"/>
                <a:cs typeface="Verdana"/>
              </a:rPr>
              <a:t>për</a:t>
            </a:r>
            <a:r>
              <a:rPr lang="en-US" dirty="0" smtClean="0">
                <a:latin typeface="Verdana"/>
                <a:cs typeface="Verdana"/>
              </a:rPr>
              <a:t>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hyrë</a:t>
            </a:r>
            <a:r>
              <a:rPr lang="en-US" dirty="0" smtClean="0">
                <a:latin typeface="Verdana"/>
                <a:cs typeface="Verdana"/>
              </a:rPr>
              <a:t> </a:t>
            </a:r>
            <a:r>
              <a:rPr lang="en-US" dirty="0" err="1" smtClean="0">
                <a:latin typeface="Verdana"/>
                <a:cs typeface="Verdana"/>
              </a:rPr>
              <a:t>në</a:t>
            </a:r>
            <a:r>
              <a:rPr lang="en-US" dirty="0" smtClean="0">
                <a:latin typeface="Verdana"/>
                <a:cs typeface="Verdana"/>
              </a:rPr>
              <a:t> </a:t>
            </a:r>
            <a:r>
              <a:rPr lang="en-US" dirty="0" err="1" smtClean="0">
                <a:latin typeface="Verdana"/>
                <a:cs typeface="Verdana"/>
              </a:rPr>
              <a:t>faqet</a:t>
            </a:r>
            <a:r>
              <a:rPr lang="en-US" dirty="0" smtClean="0">
                <a:latin typeface="Verdana"/>
                <a:cs typeface="Verdana"/>
              </a:rPr>
              <a:t> e </a:t>
            </a:r>
            <a:r>
              <a:rPr lang="en-US" dirty="0" err="1" smtClean="0">
                <a:latin typeface="Verdana"/>
                <a:cs typeface="Verdana"/>
              </a:rPr>
              <a:t>internetit</a:t>
            </a:r>
            <a:r>
              <a:rPr lang="en-US" dirty="0" smtClean="0">
                <a:latin typeface="Verdana"/>
                <a:cs typeface="Verdana"/>
              </a:rPr>
              <a:t> </a:t>
            </a:r>
            <a:r>
              <a:rPr lang="en-US" dirty="0" err="1" smtClean="0">
                <a:latin typeface="Verdana"/>
                <a:cs typeface="Verdana"/>
              </a:rPr>
              <a:t>në</a:t>
            </a:r>
            <a:r>
              <a:rPr lang="en-US" dirty="0" smtClean="0">
                <a:latin typeface="Verdana"/>
                <a:cs typeface="Verdana"/>
              </a:rPr>
              <a:t> </a:t>
            </a:r>
            <a:r>
              <a:rPr lang="en-US" dirty="0" err="1" smtClean="0">
                <a:latin typeface="Verdana"/>
                <a:cs typeface="Verdana"/>
              </a:rPr>
              <a:t>Darknets</a:t>
            </a:r>
            <a:r>
              <a:rPr lang="en-US" dirty="0" smtClean="0">
                <a:latin typeface="Verdana"/>
                <a:cs typeface="Verdana"/>
              </a:rPr>
              <a:t>, </a:t>
            </a:r>
            <a:r>
              <a:rPr lang="en-US" dirty="0" err="1" smtClean="0">
                <a:latin typeface="Verdana"/>
                <a:cs typeface="Verdana"/>
              </a:rPr>
              <a:t>që</a:t>
            </a:r>
            <a:r>
              <a:rPr lang="en-US" dirty="0" smtClean="0">
                <a:latin typeface="Verdana"/>
                <a:cs typeface="Verdana"/>
              </a:rPr>
              <a:t> </a:t>
            </a:r>
            <a:r>
              <a:rPr lang="en-US" dirty="0" err="1" smtClean="0">
                <a:latin typeface="Verdana"/>
                <a:cs typeface="Verdana"/>
              </a:rPr>
              <a:t>nuk</a:t>
            </a:r>
            <a:r>
              <a:rPr lang="en-US" dirty="0" smtClean="0">
                <a:latin typeface="Verdana"/>
                <a:cs typeface="Verdana"/>
              </a:rPr>
              <a:t> </a:t>
            </a:r>
            <a:r>
              <a:rPr lang="en-US" dirty="0" err="1" smtClean="0">
                <a:latin typeface="Verdana"/>
                <a:cs typeface="Verdana"/>
              </a:rPr>
              <a:t>mund</a:t>
            </a:r>
            <a:r>
              <a:rPr lang="en-US" dirty="0" smtClean="0">
                <a:latin typeface="Verdana"/>
                <a:cs typeface="Verdana"/>
              </a:rPr>
              <a:t>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arrihen</a:t>
            </a:r>
            <a:r>
              <a:rPr lang="en-US" dirty="0" smtClean="0">
                <a:latin typeface="Verdana"/>
                <a:cs typeface="Verdana"/>
              </a:rPr>
              <a:t> </a:t>
            </a:r>
            <a:r>
              <a:rPr lang="en-US" dirty="0" err="1" smtClean="0">
                <a:latin typeface="Verdana"/>
                <a:cs typeface="Verdana"/>
              </a:rPr>
              <a:t>ndryshe</a:t>
            </a:r>
            <a:r>
              <a:rPr lang="en-US" dirty="0" smtClean="0">
                <a:latin typeface="Verdana"/>
                <a:cs typeface="Verdana"/>
              </a:rPr>
              <a:t> </a:t>
            </a:r>
            <a:r>
              <a:rPr lang="en-US" dirty="0" err="1" smtClean="0">
                <a:latin typeface="Verdana"/>
                <a:cs typeface="Verdana"/>
              </a:rPr>
              <a:t>përmes</a:t>
            </a:r>
            <a:r>
              <a:rPr lang="en-US" dirty="0" smtClean="0">
                <a:latin typeface="Verdana"/>
                <a:cs typeface="Verdana"/>
              </a:rPr>
              <a:t> </a:t>
            </a:r>
            <a:r>
              <a:rPr lang="en-US" dirty="0" err="1" smtClean="0">
                <a:latin typeface="Verdana"/>
                <a:cs typeface="Verdana"/>
              </a:rPr>
              <a:t>shfletuesve</a:t>
            </a:r>
            <a:r>
              <a:rPr lang="en-US" dirty="0" smtClean="0">
                <a:latin typeface="Verdana"/>
                <a:cs typeface="Verdana"/>
              </a:rPr>
              <a:t> </a:t>
            </a:r>
            <a:r>
              <a:rPr lang="en-US" dirty="0" err="1" smtClean="0">
                <a:latin typeface="Verdana"/>
                <a:cs typeface="Verdana"/>
              </a:rPr>
              <a:t>të</a:t>
            </a:r>
            <a:r>
              <a:rPr lang="en-US" dirty="0" smtClean="0">
                <a:latin typeface="Verdana"/>
                <a:cs typeface="Verdana"/>
              </a:rPr>
              <a:t> </a:t>
            </a:r>
            <a:r>
              <a:rPr lang="en-US" dirty="0" err="1" smtClean="0">
                <a:latin typeface="Verdana"/>
                <a:cs typeface="Verdana"/>
              </a:rPr>
              <a:t>zakonshëm</a:t>
            </a:r>
            <a:r>
              <a:rPr lang="en-US" dirty="0" smtClean="0">
                <a:latin typeface="Verdana"/>
                <a:cs typeface="Verdana"/>
              </a:rPr>
              <a:t> </a:t>
            </a:r>
            <a:r>
              <a:rPr lang="en-US" dirty="0" err="1" smtClean="0">
                <a:latin typeface="Verdana"/>
                <a:cs typeface="Verdana"/>
              </a:rPr>
              <a:t>si</a:t>
            </a:r>
            <a:r>
              <a:rPr lang="en-US" dirty="0" smtClean="0">
                <a:latin typeface="Verdana"/>
                <a:cs typeface="Verdana"/>
              </a:rPr>
              <a:t> Firefox, Explorer, Chrome, Opera </a:t>
            </a:r>
            <a:r>
              <a:rPr lang="en-US" dirty="0" err="1" smtClean="0">
                <a:latin typeface="Verdana"/>
                <a:cs typeface="Verdana"/>
              </a:rPr>
              <a:t>etj</a:t>
            </a:r>
            <a:r>
              <a:rPr lang="en-US" dirty="0" smtClean="0">
                <a:latin typeface="Verdana"/>
                <a:cs typeface="Verdana"/>
              </a:rPr>
              <a:t>.</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B2221978-7AB2-D644-A1FF-AF545A1745C1}" type="slidenum">
              <a:rPr lang="en-US" smtClean="0"/>
              <a:pPr/>
              <a:t>122</a:t>
            </a:fld>
            <a:endParaRPr lang="en-US"/>
          </a:p>
        </p:txBody>
      </p:sp>
    </p:spTree>
    <p:extLst>
      <p:ext uri="{BB962C8B-B14F-4D97-AF65-F5344CB8AC3E}">
        <p14:creationId xmlns:p14="http://schemas.microsoft.com/office/powerpoint/2010/main" val="9438182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DDCB284B-9DDD-6D47-8FD9-ABBC29FEFE62}" type="datetime1">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D654AF94-3496-DF4A-8371-37401470C765}" type="datetime1">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206E8747-2370-3E4F-8900-5BABB8631474}" type="datetime1">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lipArt Placeholder 2"/>
          <p:cNvSpPr>
            <a:spLocks noGrp="1"/>
          </p:cNvSpPr>
          <p:nvPr>
            <p:ph type="clipArt" sz="half" idx="1"/>
          </p:nvPr>
        </p:nvSpPr>
        <p:spPr>
          <a:xfrm>
            <a:off x="468313" y="1557338"/>
            <a:ext cx="4038600" cy="4535487"/>
          </a:xfrm>
        </p:spPr>
        <p:txBody>
          <a:bodyPr/>
          <a:lstStyle/>
          <a:p>
            <a:pPr lvl="0"/>
            <a:endParaRPr lang="en-GB" noProof="0" smtClean="0"/>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C19DFA51-F258-7841-BBA6-69AC11A15E33}" type="datetime1">
              <a:rPr lang="en-US" smtClean="0"/>
              <a:pPr>
                <a:defRPr/>
              </a:pPr>
              <a:t>10/10/2017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68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59313" y="1484313"/>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A4C343FD-6BC3-A646-BD03-11CCBDED0FDF}" type="datetime1">
              <a:rPr lang="en-US" smtClean="0"/>
              <a:pPr>
                <a:defRPr/>
              </a:pPr>
              <a:t>10/10/2017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quarter" idx="1"/>
          </p:nvPr>
        </p:nvSpPr>
        <p:spPr>
          <a:xfrm>
            <a:off x="468313" y="1557338"/>
            <a:ext cx="4038600" cy="2190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quarter" idx="2"/>
          </p:nvPr>
        </p:nvSpPr>
        <p:spPr>
          <a:xfrm>
            <a:off x="468313" y="3900488"/>
            <a:ext cx="4038600" cy="21923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half" idx="3"/>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Rectangle 4"/>
          <p:cNvSpPr>
            <a:spLocks noGrp="1" noChangeArrowheads="1"/>
          </p:cNvSpPr>
          <p:nvPr>
            <p:ph type="dt" sz="half" idx="10"/>
          </p:nvPr>
        </p:nvSpPr>
        <p:spPr>
          <a:ln/>
        </p:spPr>
        <p:txBody>
          <a:bodyPr/>
          <a:lstStyle>
            <a:lvl1pPr>
              <a:defRPr/>
            </a:lvl1pPr>
          </a:lstStyle>
          <a:p>
            <a:pPr>
              <a:defRPr/>
            </a:pPr>
            <a:fld id="{ECC18B51-9CBC-2241-B53D-BE644EB23E06}" type="datetime1">
              <a:rPr lang="en-US" smtClean="0"/>
              <a:pPr>
                <a:defRPr/>
              </a:pPr>
              <a:t>10/10/2017</a:t>
            </a:fld>
            <a:endParaRPr lang="en-GB"/>
          </a:p>
        </p:txBody>
      </p:sp>
      <p:sp>
        <p:nvSpPr>
          <p:cNvPr id="7" name="Rectangle 5"/>
          <p:cNvSpPr>
            <a:spLocks noGrp="1" noChangeArrowheads="1"/>
          </p:cNvSpPr>
          <p:nvPr>
            <p:ph type="ftr" sz="quarter" idx="11"/>
          </p:nvPr>
        </p:nvSpPr>
        <p:spPr>
          <a:ln/>
        </p:spPr>
        <p:txBody>
          <a:bodyPr/>
          <a:lstStyle>
            <a:lvl1pPr>
              <a:defRPr/>
            </a:lvl1pPr>
          </a:lstStyle>
          <a:p>
            <a:pPr>
              <a:defRPr/>
            </a:pPr>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68313" y="260350"/>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68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59313" y="1557338"/>
            <a:ext cx="4038600" cy="45354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0BF12D66-79F4-A043-96F4-AA90AF326B99}" type="datetime1">
              <a:rPr lang="en-US" smtClean="0"/>
              <a:pPr>
                <a:defRPr/>
              </a:pPr>
              <a:t>10/10/2017</a:t>
            </a:fld>
            <a:endParaRPr lang="en-GB"/>
          </a:p>
        </p:txBody>
      </p:sp>
      <p:sp>
        <p:nvSpPr>
          <p:cNvPr id="6" name="Rectangle 5"/>
          <p:cNvSpPr>
            <a:spLocks noGrp="1" noChangeArrowheads="1"/>
          </p:cNvSpPr>
          <p:nvPr>
            <p:ph type="ftr" sz="quarter" idx="11"/>
          </p:nvPr>
        </p:nvSpPr>
        <p:spPr>
          <a:ln/>
        </p:spPr>
        <p:txBody>
          <a:bodyPr/>
          <a:lstStyle>
            <a:lvl1pPr>
              <a:defRPr/>
            </a:lvl1pPr>
          </a:lstStyle>
          <a:p>
            <a:pPr>
              <a:defRPr/>
            </a:pPr>
            <a:endParaRPr lang="en-GB"/>
          </a:p>
        </p:txBody>
      </p:sp>
    </p:spTree>
    <p:extLst>
      <p:ext uri="{BB962C8B-B14F-4D97-AF65-F5344CB8AC3E}">
        <p14:creationId xmlns:p14="http://schemas.microsoft.com/office/powerpoint/2010/main" val="864111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0778C552-BF12-B448-880D-CE5C8846EA3B}" type="datetime1">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CFAEE453-C1FA-3E46-93ED-B6129FEF3F4A}" type="datetime1">
              <a:rPr lang="en-US" smtClean="0"/>
              <a:pPr/>
              <a:t>10/10/2017</a:t>
            </a:fld>
            <a:endParaRPr lang="en-US"/>
          </a:p>
        </p:txBody>
      </p:sp>
      <p:sp>
        <p:nvSpPr>
          <p:cNvPr id="5" name="Footer Placeholder 4"/>
          <p:cNvSpPr>
            <a:spLocks noGrp="1"/>
          </p:cNvSpPr>
          <p:nvPr>
            <p:ph type="ftr" sz="quarter" idx="11"/>
          </p:nvPr>
        </p:nvSpPr>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B28F9585-BBD6-1B45-831C-69F4C0C9044D}" type="datetime1">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5478989F-4BB6-BC40-8A6A-1BB0436AF218}" type="datetime1">
              <a:rPr lang="en-US" smtClean="0"/>
              <a:pPr/>
              <a:t>10/10/2017</a:t>
            </a:fld>
            <a:endParaRPr lang="en-US"/>
          </a:p>
        </p:txBody>
      </p:sp>
      <p:sp>
        <p:nvSpPr>
          <p:cNvPr id="8" name="Footer Placeholder 7"/>
          <p:cNvSpPr>
            <a:spLocks noGrp="1"/>
          </p:cNvSpPr>
          <p:nvPr>
            <p:ph type="ftr" sz="quarter" idx="11"/>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93AC62AE-62F3-F344-8484-59FD536DA544}" type="datetime1">
              <a:rPr lang="en-US" smtClean="0"/>
              <a:pPr/>
              <a:t>10/10/2017</a:t>
            </a:fld>
            <a:endParaRPr lang="en-US"/>
          </a:p>
        </p:txBody>
      </p:sp>
      <p:sp>
        <p:nvSpPr>
          <p:cNvPr id="4" name="Footer Placeholder 3"/>
          <p:cNvSpPr>
            <a:spLocks noGrp="1"/>
          </p:cNvSpPr>
          <p:nvPr>
            <p:ph type="ftr" sz="quarter" idx="11"/>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F8D945-729C-0944-B04C-126DE18CB422}" type="datetime1">
              <a:rPr lang="en-US" smtClean="0"/>
              <a:pPr/>
              <a:t>10/10/2017</a:t>
            </a:fld>
            <a:endParaRPr lang="en-US"/>
          </a:p>
        </p:txBody>
      </p:sp>
      <p:sp>
        <p:nvSpPr>
          <p:cNvPr id="3" name="Footer Placeholder 2"/>
          <p:cNvSpPr>
            <a:spLocks noGrp="1"/>
          </p:cNvSpPr>
          <p:nvPr>
            <p:ph type="ftr" sz="quarter" idx="11"/>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1573FCF5-0FFB-CD4E-BBAA-DFBF8FE8B9AE}" type="datetime1">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009DDC6A-7310-BC44-9A30-E1D7D2CA302D}" type="datetime1">
              <a:rPr lang="en-US" smtClean="0"/>
              <a:pPr/>
              <a:t>10/10/2017</a:t>
            </a:fld>
            <a:endParaRPr lang="en-US"/>
          </a:p>
        </p:txBody>
      </p:sp>
      <p:sp>
        <p:nvSpPr>
          <p:cNvPr id="6" name="Footer Placeholder 5"/>
          <p:cNvSpPr>
            <a:spLocks noGrp="1"/>
          </p:cNvSpPr>
          <p:nvPr>
            <p:ph type="ftr" sz="quarter" idx="11"/>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 Click to edit Master text styles</a:t>
            </a:r>
          </a:p>
          <a:p>
            <a:pPr lvl="1"/>
            <a:r>
              <a:rPr lang="en-GB" dirty="0" smtClean="0"/>
              <a:t> Second level</a:t>
            </a:r>
          </a:p>
          <a:p>
            <a:pPr lvl="2"/>
            <a:r>
              <a:rPr lang="en-GB" dirty="0" smtClean="0"/>
              <a:t> Third level</a:t>
            </a:r>
          </a:p>
          <a:p>
            <a:pPr lvl="3"/>
            <a:r>
              <a:rPr lang="en-GB" dirty="0" smtClean="0"/>
              <a:t> Fourth level</a:t>
            </a:r>
          </a:p>
          <a:p>
            <a:pPr lvl="4"/>
            <a:r>
              <a:rPr lang="en-GB" dirty="0" smtClean="0"/>
              <a:t> 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D8B83-C895-3D41-8EAF-913D5AD17AC4}" type="datetime1">
              <a:rPr lang="en-US" smtClean="0"/>
              <a:pPr/>
              <a:t>10/10/2017</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5"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SzPct val="100000"/>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SzPct val="100000"/>
        <a:buFont typeface="Lucida Grande"/>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SzPct val="100000"/>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SzPct val="100000"/>
        <a:buFont typeface="Lucida Grande"/>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SzPct val="100000"/>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hyperlink" Target="https://www.slideshare.net/wearesocialsg/digital-in-2017-global-overvie" TargetMode="Externa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6.xml"/><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11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87.jpeg"/><Relationship Id="rId1" Type="http://schemas.openxmlformats.org/officeDocument/2006/relationships/slideLayout" Target="../slideLayouts/slideLayout2.xml"/><Relationship Id="rId4" Type="http://schemas.openxmlformats.org/officeDocument/2006/relationships/image" Target="../media/image88.jpeg"/></Relationships>
</file>

<file path=ppt/slides/_rels/slide119.xml.rels><?xml version="1.0" encoding="UTF-8" standalone="yes"?>
<Relationships xmlns="http://schemas.openxmlformats.org/package/2006/relationships"><Relationship Id="rId8" Type="http://schemas.openxmlformats.org/officeDocument/2006/relationships/image" Target="../media/image94.jpeg"/><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jpeg"/><Relationship Id="rId4" Type="http://schemas.openxmlformats.org/officeDocument/2006/relationships/image" Target="../media/image90.jpeg"/><Relationship Id="rId9" Type="http://schemas.openxmlformats.org/officeDocument/2006/relationships/image" Target="../media/image9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99.xml"/><Relationship Id="rId1" Type="http://schemas.openxmlformats.org/officeDocument/2006/relationships/slideLayout" Target="../slideLayouts/slideLayout2.xml"/><Relationship Id="rId4" Type="http://schemas.openxmlformats.org/officeDocument/2006/relationships/image" Target="../media/image98.png"/></Relationships>
</file>

<file path=ppt/slides/_rels/slide12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2.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3.png"/><Relationship Id="rId18" Type="http://schemas.openxmlformats.org/officeDocument/2006/relationships/image" Target="../media/image28.png"/><Relationship Id="rId3" Type="http://schemas.openxmlformats.org/officeDocument/2006/relationships/notesSlide" Target="../notesSlides/notesSlide12.xml"/><Relationship Id="rId7" Type="http://schemas.openxmlformats.org/officeDocument/2006/relationships/hyperlink" Target="http://www.mozilla.org/" TargetMode="External"/><Relationship Id="rId12" Type="http://schemas.openxmlformats.org/officeDocument/2006/relationships/image" Target="../media/image22.png"/><Relationship Id="rId17" Type="http://schemas.openxmlformats.org/officeDocument/2006/relationships/image" Target="../media/image27.jpeg"/><Relationship Id="rId2" Type="http://schemas.openxmlformats.org/officeDocument/2006/relationships/slideLayout" Target="../slideLayouts/slideLayout14.xml"/><Relationship Id="rId16" Type="http://schemas.openxmlformats.org/officeDocument/2006/relationships/image" Target="../media/image26.png"/><Relationship Id="rId1" Type="http://schemas.openxmlformats.org/officeDocument/2006/relationships/tags" Target="../tags/tag1.xml"/><Relationship Id="rId6" Type="http://schemas.openxmlformats.org/officeDocument/2006/relationships/image" Target="../media/image19.png"/><Relationship Id="rId11" Type="http://schemas.openxmlformats.org/officeDocument/2006/relationships/hyperlink" Target="http://www.konqueror.org/features/browser.php" TargetMode="External"/><Relationship Id="rId5" Type="http://schemas.openxmlformats.org/officeDocument/2006/relationships/image" Target="../media/image18.png"/><Relationship Id="rId15" Type="http://schemas.openxmlformats.org/officeDocument/2006/relationships/image" Target="../media/image25.png"/><Relationship Id="rId10" Type="http://schemas.openxmlformats.org/officeDocument/2006/relationships/image" Target="../media/image21.png"/><Relationship Id="rId4" Type="http://schemas.openxmlformats.org/officeDocument/2006/relationships/image" Target="../media/image17.png"/><Relationship Id="rId9" Type="http://schemas.openxmlformats.org/officeDocument/2006/relationships/hyperlink" Target="http://galeon.sourceforge.net/" TargetMode="External"/><Relationship Id="rId14" Type="http://schemas.openxmlformats.org/officeDocument/2006/relationships/image" Target="../media/image24.jpeg"/></Relationships>
</file>

<file path=ppt/slides/_rels/slide13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7.xml"/><Relationship Id="rId1" Type="http://schemas.openxmlformats.org/officeDocument/2006/relationships/slideLayout" Target="../slideLayouts/slideLayout2.xml"/><Relationship Id="rId4" Type="http://schemas.microsoft.com/office/2007/relationships/hdphoto" Target="../media/hdphoto1.wdp"/></Relationships>
</file>

<file path=ppt/slides/_rels/slide13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 Id="rId9" Type="http://schemas.openxmlformats.org/officeDocument/2006/relationships/image" Target="../media/image111.png"/></Relationships>
</file>

<file path=ppt/slides/_rels/slide13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image" Target="../media/image115.png"/><Relationship Id="rId5" Type="http://schemas.openxmlformats.org/officeDocument/2006/relationships/image" Target="../media/image114.png"/><Relationship Id="rId4" Type="http://schemas.openxmlformats.org/officeDocument/2006/relationships/image" Target="../media/image113.png"/></Relationships>
</file>

<file path=ppt/slides/_rels/slide138.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13.xml"/><Relationship Id="rId1"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image" Target="../media/image12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s>
</file>

<file path=ppt/slides/_rels/slide142.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1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4.xml"/><Relationship Id="rId1" Type="http://schemas.openxmlformats.org/officeDocument/2006/relationships/tags" Target="../tags/tag2.xml"/><Relationship Id="rId4" Type="http://schemas.openxmlformats.org/officeDocument/2006/relationships/image" Target="../media/image30.png"/></Relationships>
</file>

<file path=ppt/slides/_rels/slide150.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1.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image" Target="../media/image133.png"/><Relationship Id="rId11" Type="http://schemas.openxmlformats.org/officeDocument/2006/relationships/image" Target="../media/image138.png"/><Relationship Id="rId5" Type="http://schemas.openxmlformats.org/officeDocument/2006/relationships/image" Target="../media/image132.png"/><Relationship Id="rId10" Type="http://schemas.openxmlformats.org/officeDocument/2006/relationships/image" Target="../media/image137.png"/><Relationship Id="rId4" Type="http://schemas.openxmlformats.org/officeDocument/2006/relationships/image" Target="../media/image131.png"/><Relationship Id="rId9" Type="http://schemas.openxmlformats.org/officeDocument/2006/relationships/image" Target="../media/image136.png"/></Relationships>
</file>

<file path=ppt/slides/_rels/slide15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7.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21.xml"/><Relationship Id="rId1" Type="http://schemas.openxmlformats.org/officeDocument/2006/relationships/slideLayout" Target="../slideLayouts/slideLayout7.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6.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29.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35.png"/><Relationship Id="rId2" Type="http://schemas.openxmlformats.org/officeDocument/2006/relationships/slideLayout" Target="../slideLayouts/slideLayout14.xml"/><Relationship Id="rId1" Type="http://schemas.openxmlformats.org/officeDocument/2006/relationships/tags" Target="../tags/tag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en.wikipedia.org/wiki/Ethernet"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tif"/><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9.tif"/><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https://www.youtube.com/embed/PBWhzz_Gn10?ecver=1" TargetMode="External"/><Relationship Id="rId4"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3.xml"/><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55.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www.stencilkingdom.com/images/designs/mini15_large.gif"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68.jpeg"/></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jpeg"/><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image" Target="../media/image72.png"/></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8" Type="http://schemas.openxmlformats.org/officeDocument/2006/relationships/image" Target="../media/image76.jpeg"/><Relationship Id="rId3" Type="http://schemas.openxmlformats.org/officeDocument/2006/relationships/hyperlink" Target="http://images.google.com/imgres?imgurl=www.avatarsystems.net/adm/images/server.gif&amp;imgrefurl=http://www.avatarsystems.net/adm/hosting.htm&amp;hl=da&amp;h=200&amp;w=142&amp;prev=/images?q=server.gif&amp;svnum=10&amp;hl=da&amp;lr=&amp;ie=UTF-8&amp;oe=UTF-8&amp;sa=N" TargetMode="External"/><Relationship Id="rId7" Type="http://schemas.openxmlformats.org/officeDocument/2006/relationships/hyperlink" Target="http://images.google.com/imgres?imgurl=www.superiorcomputer.net/images/workstation.gif&amp;imgrefurl=http://www.superiorcomputer.net/body.html&amp;hl=da&amp;h=173&amp;w=200&amp;prev=/images?q=workstation.gif&amp;start=60&amp;svnum=10&amp;hl=da&amp;lr=&amp;ie=UTF-8&amp;oe=UTF-8&amp;sa=N" TargetMode="External"/><Relationship Id="rId2" Type="http://schemas.openxmlformats.org/officeDocument/2006/relationships/notesSlide" Target="../notesSlides/notesSlide68.xml"/><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hyperlink" Target="http://images.google.com/imgres?imgurl=www.myweb.ne.jp/images/server.gif&amp;imgrefurl=http://www.myweb.ne.jp/&amp;hl=da&amp;h=197&amp;w=144&amp;prev=/images?q=server.gif&amp;svnum=10&amp;hl=da&amp;lr=&amp;ie=UTF-8&amp;oe=UTF-8&amp;sa=N" TargetMode="External"/><Relationship Id="rId4" Type="http://schemas.openxmlformats.org/officeDocument/2006/relationships/image" Target="../media/image74.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hyperlink" Target="http://www.clker.com/clipart-10842.html" TargetMode="External"/><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8153400" cy="1470025"/>
          </a:xfrm>
        </p:spPr>
        <p:txBody>
          <a:bodyPr/>
          <a:lstStyle/>
          <a:p>
            <a:r>
              <a:rPr lang="en-US" altLang="en-US" dirty="0" err="1"/>
              <a:t>Trajnim</a:t>
            </a:r>
            <a:r>
              <a:rPr lang="en-US" altLang="en-US" dirty="0"/>
              <a:t> </a:t>
            </a:r>
            <a:r>
              <a:rPr lang="en-US" altLang="en-US" dirty="0" err="1"/>
              <a:t>Bazë</a:t>
            </a:r>
            <a:r>
              <a:rPr lang="en-US" altLang="en-US" dirty="0"/>
              <a:t> </a:t>
            </a:r>
            <a:r>
              <a:rPr lang="en-US" altLang="en-US" dirty="0" err="1"/>
              <a:t>për</a:t>
            </a:r>
            <a:r>
              <a:rPr lang="en-US" altLang="en-US" dirty="0"/>
              <a:t> </a:t>
            </a:r>
            <a:r>
              <a:rPr lang="en-US" altLang="en-US" dirty="0" err="1"/>
              <a:t>Krimin</a:t>
            </a:r>
            <a:r>
              <a:rPr lang="en-US" altLang="en-US" dirty="0"/>
              <a:t> Kibernetik </a:t>
            </a:r>
            <a:r>
              <a:rPr lang="en-US" altLang="en-US" dirty="0" err="1"/>
              <a:t>për</a:t>
            </a:r>
            <a:r>
              <a:rPr lang="en-US" altLang="en-US" dirty="0"/>
              <a:t> </a:t>
            </a:r>
            <a:r>
              <a:rPr lang="en-US" altLang="en-US" dirty="0" err="1"/>
              <a:t>Gjyqtarët</a:t>
            </a:r>
            <a:r>
              <a:rPr lang="en-US" altLang="en-US" dirty="0"/>
              <a:t> </a:t>
            </a:r>
            <a:r>
              <a:rPr lang="en-US" altLang="en-US" dirty="0" err="1"/>
              <a:t>dhe</a:t>
            </a:r>
            <a:r>
              <a:rPr lang="en-US" altLang="en-US" dirty="0"/>
              <a:t> </a:t>
            </a:r>
            <a:r>
              <a:rPr lang="en-US" altLang="en-US" dirty="0" err="1"/>
              <a:t>Prokurorët</a:t>
            </a:r>
            <a:endParaRPr lang="en-US" dirty="0"/>
          </a:p>
        </p:txBody>
      </p:sp>
      <p:sp>
        <p:nvSpPr>
          <p:cNvPr id="3" name="Subtitle 2"/>
          <p:cNvSpPr>
            <a:spLocks noGrp="1"/>
          </p:cNvSpPr>
          <p:nvPr>
            <p:ph type="subTitle" idx="1"/>
          </p:nvPr>
        </p:nvSpPr>
        <p:spPr/>
        <p:txBody>
          <a:bodyPr/>
          <a:lstStyle/>
          <a:p>
            <a:r>
              <a:rPr lang="en-US" dirty="0" err="1" smtClean="0">
                <a:solidFill>
                  <a:schemeClr val="tx1"/>
                </a:solidFill>
              </a:rPr>
              <a:t>Sesioni</a:t>
            </a:r>
            <a:r>
              <a:rPr lang="en-US" dirty="0" smtClean="0">
                <a:solidFill>
                  <a:schemeClr val="tx1"/>
                </a:solidFill>
              </a:rPr>
              <a:t> 1.1.3</a:t>
            </a:r>
          </a:p>
          <a:p>
            <a:r>
              <a:rPr lang="en-US" dirty="0" err="1" smtClean="0">
                <a:solidFill>
                  <a:schemeClr val="tx1"/>
                </a:solidFill>
              </a:rPr>
              <a:t>Hyrje</a:t>
            </a:r>
            <a:r>
              <a:rPr lang="en-US" dirty="0" smtClean="0">
                <a:solidFill>
                  <a:schemeClr val="tx1"/>
                </a:solidFill>
              </a:rPr>
              <a:t> </a:t>
            </a:r>
            <a:r>
              <a:rPr lang="en-US" dirty="0" err="1" smtClean="0">
                <a:solidFill>
                  <a:schemeClr val="tx1"/>
                </a:solidFill>
              </a:rPr>
              <a:t>në</a:t>
            </a:r>
            <a:r>
              <a:rPr lang="en-US" dirty="0" smtClean="0">
                <a:solidFill>
                  <a:schemeClr val="tx1"/>
                </a:solidFill>
              </a:rPr>
              <a:t> </a:t>
            </a:r>
            <a:r>
              <a:rPr lang="en-US" dirty="0" err="1" smtClean="0">
                <a:solidFill>
                  <a:schemeClr val="tx1"/>
                </a:solidFill>
              </a:rPr>
              <a:t>Teknologji</a:t>
            </a:r>
            <a:endParaRPr lang="en-US" dirty="0">
              <a:solidFill>
                <a:schemeClr val="tx1"/>
              </a:solidFill>
            </a:endParaRPr>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a:t>
            </a:fld>
            <a:endParaRPr lang="en-US" altLang="en-US" sz="1200" dirty="0" smtClean="0">
              <a:solidFill>
                <a:srgbClr val="898989"/>
              </a:solidFill>
            </a:endParaRPr>
          </a:p>
        </p:txBody>
      </p:sp>
      <p:sp>
        <p:nvSpPr>
          <p:cNvPr id="7" name="Rectangle 6"/>
          <p:cNvSpPr/>
          <p:nvPr/>
        </p:nvSpPr>
        <p:spPr>
          <a:xfrm>
            <a:off x="-36513" y="-26988"/>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 y="-22225"/>
            <a:ext cx="1322388" cy="1079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13"/>
          <p:cNvSpPr txBox="1">
            <a:spLocks noChangeArrowheads="1"/>
          </p:cNvSpPr>
          <p:nvPr/>
        </p:nvSpPr>
        <p:spPr bwMode="auto">
          <a:xfrm>
            <a:off x="1258888" y="-33338"/>
            <a:ext cx="3817937"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defRPr sz="3200">
                <a:solidFill>
                  <a:schemeClr val="tx1"/>
                </a:solidFill>
                <a:latin typeface="Calibri" pitchFamily="34" charset="0"/>
                <a:ea typeface="MS PGothic" pitchFamily="34" charset="-128"/>
              </a:defRPr>
            </a:lvl1pPr>
            <a:lvl2pPr marL="742950" indent="-285750">
              <a:spcBef>
                <a:spcPct val="20000"/>
              </a:spcBef>
              <a:buFont typeface="Arial" charset="0"/>
              <a:buChar char="–"/>
              <a:defRPr sz="2800">
                <a:solidFill>
                  <a:schemeClr val="tx1"/>
                </a:solidFill>
                <a:latin typeface="Calibri" pitchFamily="34" charset="0"/>
                <a:ea typeface="MS PGothic" pitchFamily="34" charset="-128"/>
              </a:defRPr>
            </a:lvl2pPr>
            <a:lvl3pPr marL="1143000" indent="-228600">
              <a:spcBef>
                <a:spcPct val="20000"/>
              </a:spcBef>
              <a:buFont typeface="Arial" charset="0"/>
              <a:buChar char="•"/>
              <a:defRPr sz="2400">
                <a:solidFill>
                  <a:schemeClr val="tx1"/>
                </a:solidFill>
                <a:latin typeface="Calibri" pitchFamily="34" charset="0"/>
                <a:ea typeface="MS PGothic" pitchFamily="34" charset="-128"/>
              </a:defRPr>
            </a:lvl3pPr>
            <a:lvl4pPr marL="1600200" indent="-228600">
              <a:spcBef>
                <a:spcPct val="20000"/>
              </a:spcBef>
              <a:buFont typeface="Arial" charset="0"/>
              <a:buChar char="–"/>
              <a:defRPr sz="2000">
                <a:solidFill>
                  <a:schemeClr val="tx1"/>
                </a:solidFill>
                <a:latin typeface="Calibri" pitchFamily="34" charset="0"/>
                <a:ea typeface="MS PGothic" pitchFamily="34" charset="-128"/>
              </a:defRPr>
            </a:lvl4pPr>
            <a:lvl5pPr marL="2057400" indent="-228600">
              <a:spcBef>
                <a:spcPct val="20000"/>
              </a:spcBef>
              <a:buFont typeface="Arial" charset="0"/>
              <a:buChar char="»"/>
              <a:defRPr sz="20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MS PGothic" pitchFamily="34" charset="-128"/>
              </a:defRPr>
            </a:lvl9pPr>
          </a:lstStyle>
          <a:p>
            <a:pPr eaLnBrk="1" hangingPunct="1">
              <a:spcBef>
                <a:spcPct val="0"/>
              </a:spcBef>
              <a:buFontTx/>
              <a:buNone/>
            </a:pPr>
            <a:r>
              <a:rPr lang="en-GB" altLang="en-US" b="1" dirty="0" err="1">
                <a:solidFill>
                  <a:schemeClr val="bg1"/>
                </a:solidFill>
                <a:latin typeface="Arial Narrow" pitchFamily="34" charset="0"/>
              </a:rPr>
              <a:t>iPROCEEDS</a:t>
            </a:r>
            <a:r>
              <a:rPr lang="en-GB" altLang="en-US" b="1" dirty="0">
                <a:solidFill>
                  <a:schemeClr val="bg1"/>
                </a:solidFill>
                <a:latin typeface="Arial Narrow" pitchFamily="34" charset="0"/>
              </a:rPr>
              <a:t> </a:t>
            </a:r>
          </a:p>
          <a:p>
            <a:pPr eaLnBrk="1" hangingPunct="1">
              <a:spcBef>
                <a:spcPct val="0"/>
              </a:spcBef>
              <a:buFontTx/>
              <a:buNone/>
            </a:pPr>
            <a:r>
              <a:rPr lang="en-GB" altLang="en-US" sz="1400" b="1" dirty="0">
                <a:solidFill>
                  <a:schemeClr val="bg1"/>
                </a:solidFill>
              </a:rPr>
              <a:t>Project on targeting crime proceeds on the Internet in South-eastern Europe and Turkey</a:t>
            </a:r>
            <a:endParaRPr lang="en-US" altLang="en-US" sz="1400" dirty="0">
              <a:solidFill>
                <a:schemeClr val="bg1"/>
              </a:solidFill>
            </a:endParaRPr>
          </a:p>
          <a:p>
            <a:pPr eaLnBrk="1" hangingPunct="1">
              <a:spcBef>
                <a:spcPct val="0"/>
              </a:spcBef>
              <a:buFontTx/>
              <a:buNone/>
            </a:pPr>
            <a:endParaRPr lang="en-GB" altLang="en-US" sz="1600" b="1" dirty="0">
              <a:solidFill>
                <a:schemeClr val="bg1"/>
              </a:solidFill>
              <a:latin typeface="Arial Narrow" pitchFamily="34" charset="0"/>
            </a:endParaRPr>
          </a:p>
        </p:txBody>
      </p:sp>
      <p:pic>
        <p:nvPicPr>
          <p:cNvPr id="10" name="Picture 8" descr="http://www.coe.int/documents/16695/995226/Funded+EU%2BCOE+-+Implemented+COE+dark+background.png/643b8f9d-517b-4fad-82f4-488bde2625b0?t=1375371137000?t=1375371137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6029"/>
          </a:xfrm>
        </p:spPr>
        <p:txBody>
          <a:bodyPr/>
          <a:lstStyle/>
          <a:p>
            <a:r>
              <a:rPr lang="en-US" b="1" dirty="0" err="1" smtClean="0"/>
              <a:t>Sistemet</a:t>
            </a:r>
            <a:r>
              <a:rPr lang="en-US" b="1" dirty="0" smtClean="0"/>
              <a:t> </a:t>
            </a:r>
            <a:r>
              <a:rPr lang="en-US" b="1" dirty="0" err="1" smtClean="0"/>
              <a:t>i</a:t>
            </a:r>
            <a:r>
              <a:rPr lang="en-US" b="1" dirty="0" smtClean="0"/>
              <a:t> </a:t>
            </a:r>
            <a:r>
              <a:rPr lang="en-US" b="1" dirty="0" err="1" smtClean="0"/>
              <a:t>Operimit</a:t>
            </a:r>
            <a:endParaRPr lang="en-US" b="1" dirty="0"/>
          </a:p>
        </p:txBody>
      </p:sp>
      <p:sp>
        <p:nvSpPr>
          <p:cNvPr id="3" name="Content Placeholder 2"/>
          <p:cNvSpPr>
            <a:spLocks noGrp="1"/>
          </p:cNvSpPr>
          <p:nvPr>
            <p:ph idx="1"/>
          </p:nvPr>
        </p:nvSpPr>
        <p:spPr/>
        <p:txBody>
          <a:bodyPr>
            <a:normAutofit fontScale="85000" lnSpcReduction="10000"/>
          </a:bodyPr>
          <a:lstStyle/>
          <a:p>
            <a:pPr algn="just">
              <a:defRPr/>
            </a:pPr>
            <a:r>
              <a:rPr lang="sq-AL" dirty="0"/>
              <a:t>Sistemi i operimit është një program kompjuterik që i lejon komponentëve fizikë të kompjuterit të komunikojnë me programet kompjuterike. Pa një sistem operimi kompjuteri nuk do të ishte në gjendje të funksiononte. Ekzistojnë lloje të ndryshme të sistemeve të operimit në varësi të llojit të kompjuterit ose të pajisjeve të tjera </a:t>
            </a:r>
            <a:r>
              <a:rPr lang="sq-AL" dirty="0" smtClean="0"/>
              <a:t>di</a:t>
            </a:r>
            <a:r>
              <a:rPr lang="en-US" dirty="0" err="1" smtClean="0"/>
              <a:t>gj</a:t>
            </a:r>
            <a:r>
              <a:rPr lang="sq-AL" dirty="0" err="1" smtClean="0"/>
              <a:t>itale</a:t>
            </a:r>
            <a:r>
              <a:rPr lang="sq-AL" dirty="0"/>
              <a:t>.</a:t>
            </a:r>
          </a:p>
          <a:p>
            <a:pPr algn="just">
              <a:defRPr/>
            </a:pPr>
            <a:r>
              <a:rPr lang="sq-AL" dirty="0"/>
              <a:t>Shumica e programeve të zhvilluara për kompjuterët shkruhen për sisteme specifike operimi, megjithëse është e zakonshme që ato të jenë të disponueshme për më shumë sesa një platformë</a:t>
            </a:r>
            <a:r>
              <a:rPr lang="en-GB" dirty="0" smtClean="0"/>
              <a:t>.  </a:t>
            </a:r>
            <a:endParaRPr lang="en-US"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1077218"/>
          </a:xfrm>
          <a:prstGeom prst="rect">
            <a:avLst/>
          </a:prstGeom>
          <a:noFill/>
          <a:ln w="9525">
            <a:noFill/>
            <a:miter lim="800000"/>
            <a:headEnd/>
            <a:tailEnd/>
          </a:ln>
        </p:spPr>
        <p:txBody>
          <a:bodyPr>
            <a:spAutoFit/>
          </a:bodyPr>
          <a:lstStyle/>
          <a:p>
            <a:pPr algn="ctr"/>
            <a:r>
              <a:rPr lang="en-GB" sz="3200" b="1" dirty="0" smtClean="0">
                <a:latin typeface="Calibri" pitchFamily="34" charset="0"/>
              </a:rPr>
              <a:t>INTERNET RELAY CHAT</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1429"/>
          </a:xfrm>
        </p:spPr>
        <p:txBody>
          <a:bodyPr/>
          <a:lstStyle/>
          <a:p>
            <a:r>
              <a:rPr lang="en-US" b="1" dirty="0" smtClean="0"/>
              <a:t>Internet Relay Chat</a:t>
            </a:r>
            <a:endParaRPr lang="en-US" b="1" dirty="0"/>
          </a:p>
        </p:txBody>
      </p:sp>
      <p:sp>
        <p:nvSpPr>
          <p:cNvPr id="3" name="Content Placeholder 2"/>
          <p:cNvSpPr>
            <a:spLocks noGrp="1"/>
          </p:cNvSpPr>
          <p:nvPr>
            <p:ph idx="1"/>
          </p:nvPr>
        </p:nvSpPr>
        <p:spPr>
          <a:xfrm>
            <a:off x="457200" y="1126068"/>
            <a:ext cx="8229600" cy="5000096"/>
          </a:xfrm>
        </p:spPr>
        <p:txBody>
          <a:bodyPr>
            <a:normAutofit fontScale="77500" lnSpcReduction="20000"/>
          </a:bodyPr>
          <a:lstStyle/>
          <a:p>
            <a:pPr algn="just">
              <a:defRPr/>
            </a:pPr>
            <a:r>
              <a:rPr lang="sq-AL" dirty="0"/>
              <a:t>Internet </a:t>
            </a:r>
            <a:r>
              <a:rPr lang="sq-AL" dirty="0" err="1"/>
              <a:t>Relay</a:t>
            </a:r>
            <a:r>
              <a:rPr lang="sq-AL" dirty="0"/>
              <a:t> Chat (IRC) është në të vërtetë një sistem telekonference që është pak i vjetër por prapëseprapë i përdorur nga keqbërësit për të komunikuar dhe shkëmbyer skedarët</a:t>
            </a:r>
            <a:r>
              <a:rPr lang="en-GB" dirty="0"/>
              <a:t>. </a:t>
            </a:r>
          </a:p>
          <a:p>
            <a:pPr algn="just">
              <a:defRPr/>
            </a:pPr>
            <a:r>
              <a:rPr lang="sq-AL" dirty="0"/>
              <a:t>Funksionon nëpërmjet një serie serverësh të lidhur me njëri tjetrin dhe që ndajnë mesazhe që postohen në “kanale”, të cilat janë dhoma virtuale të shkëmbimit të mesazheve me shkrim</a:t>
            </a:r>
            <a:r>
              <a:rPr lang="en-GB" dirty="0"/>
              <a:t>. </a:t>
            </a:r>
          </a:p>
          <a:p>
            <a:pPr algn="just">
              <a:defRPr/>
            </a:pPr>
            <a:r>
              <a:rPr lang="sq-AL" dirty="0"/>
              <a:t>Temat e diskutimit janë të renditura dhe përdoruesit që kanë një program IRC mund të lidhen me një apo më shumë kanale dhe të futen në diskutime me njerëz të interesuar për të njëjtën tematikë diskutimi.</a:t>
            </a:r>
            <a:r>
              <a:rPr lang="en-GB" dirty="0"/>
              <a:t> </a:t>
            </a:r>
          </a:p>
          <a:p>
            <a:pPr algn="just">
              <a:defRPr/>
            </a:pPr>
            <a:r>
              <a:rPr lang="sq-AL" dirty="0"/>
              <a:t>IRC-ja nuk është shërbimi më i lehtë për tu përdorur në Internet dhe më së shumti përdoret nga ata që janë më me eksperiencë dhe përdorues më të vjetër</a:t>
            </a:r>
            <a:r>
              <a:rPr lang="en-GB" dirty="0"/>
              <a:t>. </a:t>
            </a:r>
            <a:r>
              <a:rPr lang="en-GB" dirty="0" smtClean="0"/>
              <a:t> </a:t>
            </a: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en-GB" altLang="en-US" sz="3200" b="1" dirty="0">
                <a:latin typeface="Calibri" panose="020F0502020204030204" pitchFamily="34" charset="0"/>
              </a:rPr>
              <a:t>RRJETET SOCIALE</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521482" cy="754062"/>
          </a:xfrm>
        </p:spPr>
        <p:txBody>
          <a:bodyPr/>
          <a:lstStyle/>
          <a:p>
            <a:r>
              <a:rPr lang="en-US" altLang="en-US" b="1" dirty="0" smtClean="0"/>
              <a:t>RRJETET SOCIALE</a:t>
            </a:r>
            <a:endParaRPr lang="en-US" b="1" dirty="0"/>
          </a:p>
        </p:txBody>
      </p:sp>
      <p:sp>
        <p:nvSpPr>
          <p:cNvPr id="3" name="Content Placeholder 2"/>
          <p:cNvSpPr>
            <a:spLocks noGrp="1"/>
          </p:cNvSpPr>
          <p:nvPr>
            <p:ph idx="1"/>
          </p:nvPr>
        </p:nvSpPr>
        <p:spPr>
          <a:xfrm>
            <a:off x="457200" y="1210734"/>
            <a:ext cx="8521482" cy="5298016"/>
          </a:xfrm>
        </p:spPr>
        <p:txBody>
          <a:bodyPr>
            <a:normAutofit fontScale="85000" lnSpcReduction="10000"/>
          </a:bodyPr>
          <a:lstStyle/>
          <a:p>
            <a:pPr algn="just">
              <a:defRPr/>
            </a:pPr>
            <a:r>
              <a:rPr lang="sq-AL" dirty="0"/>
              <a:t>Mesazhet Direkte dhe Rrjetet Sociale kanë marrë kryesimin si mjetet e zgjedhura të komunikimit vitet e fundit me shumë shembuj të mirënjohur të ofrimit të aksesit të menjëhershëm dhe shumë të lehtë për të gjithë përdoruesit në të gjithë botën. </a:t>
            </a:r>
          </a:p>
          <a:p>
            <a:pPr algn="just">
              <a:defRPr/>
            </a:pPr>
            <a:r>
              <a:rPr lang="sq-AL" dirty="0"/>
              <a:t>Karakteristika kryesore e këtyre uebsajteve është aftësia për të krijuar një profil personal dhe ndarja e të dhënave personale dhe njohja me njerëz të rinj. Është e mundur të ndash me të tjerët foto, muzikë dhe video. </a:t>
            </a:r>
          </a:p>
          <a:p>
            <a:pPr algn="just">
              <a:defRPr/>
            </a:pPr>
            <a:r>
              <a:rPr lang="sq-AL" dirty="0"/>
              <a:t>Sasia e informacionit e postuar nga individët mund t’i bëjë ata objektiv për keqbërës për shembull përfshirja në vjedhjen e identitetit apo joshja e fëmijëve për veprime të turpshme</a:t>
            </a:r>
            <a:r>
              <a:rPr lang="en-GB" dirty="0" smtClean="0"/>
              <a:t>. </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5229"/>
          </a:xfrm>
        </p:spPr>
        <p:txBody>
          <a:bodyPr/>
          <a:lstStyle/>
          <a:p>
            <a:r>
              <a:rPr lang="en-US" altLang="en-US" b="1" dirty="0"/>
              <a:t>RRJETET SOCIALE</a:t>
            </a:r>
            <a:endParaRPr lang="en-US" b="1" dirty="0"/>
          </a:p>
        </p:txBody>
      </p:sp>
      <p:sp>
        <p:nvSpPr>
          <p:cNvPr id="3" name="Content Placeholder 2"/>
          <p:cNvSpPr>
            <a:spLocks noGrp="1"/>
          </p:cNvSpPr>
          <p:nvPr>
            <p:ph idx="1"/>
          </p:nvPr>
        </p:nvSpPr>
        <p:spPr>
          <a:xfrm>
            <a:off x="457200" y="1319220"/>
            <a:ext cx="8229600" cy="4915430"/>
          </a:xfrm>
        </p:spPr>
        <p:txBody>
          <a:bodyPr>
            <a:normAutofit fontScale="85000" lnSpcReduction="10000"/>
          </a:bodyPr>
          <a:lstStyle/>
          <a:p>
            <a:pPr algn="just">
              <a:defRPr/>
            </a:pPr>
            <a:r>
              <a:rPr lang="sq-AL" dirty="0"/>
              <a:t>Rrjetet sociale janë një mjet shumë i dobishëm për autoritetet e zbatimit të ligjit për mbledhjen e informacionit për të dyshuar dhe aktivitete të paligjshme.</a:t>
            </a:r>
          </a:p>
          <a:p>
            <a:pPr algn="just">
              <a:defRPr/>
            </a:pPr>
            <a:r>
              <a:rPr lang="sq-AL" dirty="0"/>
              <a:t>Mesazhet e menjëhershme janë një formë e bisedimit në kohë reale ndërmjet dy apo më shumë individëve duke përdorur programe të përbashkëta. </a:t>
            </a:r>
            <a:endParaRPr lang="en-US" dirty="0" smtClean="0"/>
          </a:p>
          <a:p>
            <a:pPr algn="just">
              <a:defRPr/>
            </a:pPr>
            <a:r>
              <a:rPr lang="sq-AL" dirty="0" smtClean="0"/>
              <a:t>Ky </a:t>
            </a:r>
            <a:r>
              <a:rPr lang="sq-AL" dirty="0"/>
              <a:t>lloj bisedimi ka të bëjë me kontaktin ndërmjet njerëzve që njihen me njëri tjetrin përkundrejt llojeve të tjera të </a:t>
            </a:r>
            <a:r>
              <a:rPr lang="sq-AL" dirty="0" err="1"/>
              <a:t>chat</a:t>
            </a:r>
            <a:r>
              <a:rPr lang="sq-AL" dirty="0"/>
              <a:t>-it që lejojnë komunikimin ndërmjet personave të panjohur. Keqbërësit dihet se i përdorin mesazhet e menjëhershme si mënyrë komunikimi</a:t>
            </a:r>
            <a:r>
              <a:rPr lang="en-GB" dirty="0" smtClean="0"/>
              <a:t>.</a:t>
            </a:r>
          </a:p>
          <a:p>
            <a:pPr>
              <a:lnSpc>
                <a:spcPct val="120000"/>
              </a:lnSpc>
            </a:pP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104</a:t>
            </a:fld>
            <a:endParaRPr lang="en-US" altLang="en-US" sz="1200" dirty="0" smtClean="0">
              <a:solidFill>
                <a:srgbClr val="898989"/>
              </a:solidFill>
            </a:endParaRPr>
          </a:p>
        </p:txBody>
      </p:sp>
    </p:spTree>
    <p:extLst>
      <p:ext uri="{BB962C8B-B14F-4D97-AF65-F5344CB8AC3E}">
        <p14:creationId xmlns:p14="http://schemas.microsoft.com/office/powerpoint/2010/main" val="372537634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6" y="274638"/>
            <a:ext cx="8767015" cy="1143000"/>
          </a:xfrm>
        </p:spPr>
        <p:txBody>
          <a:bodyPr/>
          <a:lstStyle/>
          <a:p>
            <a:r>
              <a:rPr lang="en-US" b="1" dirty="0" smtClean="0"/>
              <a:t>Sa </a:t>
            </a:r>
            <a:r>
              <a:rPr lang="en-US" b="1" dirty="0" err="1" smtClean="0"/>
              <a:t>mbizotëruese</a:t>
            </a:r>
            <a:r>
              <a:rPr lang="en-US" b="1" dirty="0" smtClean="0"/>
              <a:t> </a:t>
            </a:r>
            <a:r>
              <a:rPr lang="en-US" b="1" dirty="0" err="1" smtClean="0"/>
              <a:t>janë</a:t>
            </a:r>
            <a:r>
              <a:rPr lang="en-US" b="1" dirty="0" smtClean="0"/>
              <a:t> </a:t>
            </a:r>
            <a:r>
              <a:rPr lang="en-US" b="1" dirty="0" err="1" smtClean="0"/>
              <a:t>rrjetet</a:t>
            </a:r>
            <a:r>
              <a:rPr lang="en-US" b="1" dirty="0" smtClean="0"/>
              <a:t> </a:t>
            </a:r>
            <a:r>
              <a:rPr lang="en-US" b="1" dirty="0" err="1" smtClean="0"/>
              <a:t>sociale</a:t>
            </a:r>
            <a:endParaRPr lang="en-U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smtClean="0"/>
              <a:t>Source: statista.com</a:t>
            </a:r>
          </a:p>
        </p:txBody>
      </p:sp>
      <p:pic>
        <p:nvPicPr>
          <p:cNvPr id="7" name="Content Placeholder 6"/>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667" y="274638"/>
            <a:ext cx="8686800" cy="1143000"/>
          </a:xfrm>
        </p:spPr>
        <p:txBody>
          <a:bodyPr/>
          <a:lstStyle/>
          <a:p>
            <a:r>
              <a:rPr lang="en-US" b="1" dirty="0" err="1" smtClean="0"/>
              <a:t>Platformat</a:t>
            </a:r>
            <a:r>
              <a:rPr lang="en-US" b="1" dirty="0" smtClean="0"/>
              <a:t> </a:t>
            </a:r>
            <a:r>
              <a:rPr lang="en-US" b="1" dirty="0" err="1" smtClean="0"/>
              <a:t>Sociale</a:t>
            </a:r>
            <a:r>
              <a:rPr lang="en-US" b="1" dirty="0" smtClean="0"/>
              <a:t> </a:t>
            </a:r>
            <a:r>
              <a:rPr lang="en-US" b="1" dirty="0" err="1" smtClean="0"/>
              <a:t>Globale</a:t>
            </a:r>
            <a:r>
              <a:rPr lang="en-US" b="1" dirty="0" smtClean="0"/>
              <a:t> </a:t>
            </a:r>
            <a:r>
              <a:rPr lang="en-US" b="1" dirty="0" err="1" smtClean="0"/>
              <a:t>Kryesore</a:t>
            </a:r>
            <a:endParaRPr lang="en-US" b="1" dirty="0"/>
          </a:p>
        </p:txBody>
      </p:sp>
      <p:sp>
        <p:nvSpPr>
          <p:cNvPr id="6" name="TextBox 5"/>
          <p:cNvSpPr txBox="1"/>
          <p:nvPr/>
        </p:nvSpPr>
        <p:spPr>
          <a:xfrm>
            <a:off x="6570705" y="6538779"/>
            <a:ext cx="1664701" cy="307777"/>
          </a:xfrm>
          <a:prstGeom prst="rect">
            <a:avLst/>
          </a:prstGeom>
          <a:noFill/>
        </p:spPr>
        <p:txBody>
          <a:bodyPr wrap="none" rtlCol="0">
            <a:spAutoFit/>
          </a:bodyPr>
          <a:lstStyle/>
          <a:p>
            <a:r>
              <a:rPr lang="en-US" sz="1400" dirty="0" smtClean="0"/>
              <a:t>Source: statista.com</a:t>
            </a:r>
          </a:p>
        </p:txBody>
      </p:sp>
      <p:pic>
        <p:nvPicPr>
          <p:cNvPr id="9" name="Content Placeholder 8"/>
          <p:cNvPicPr>
            <a:picLocks noGrp="1" noChangeAspect="1"/>
          </p:cNvPicPr>
          <p:nvPr>
            <p:ph idx="1"/>
          </p:nvPr>
        </p:nvPicPr>
        <p:blipFill rotWithShape="1">
          <a:blip r:embed="rId3"/>
          <a:srcRect t="8120" b="1624"/>
          <a:stretch/>
        </p:blipFill>
        <p:spPr>
          <a:xfrm>
            <a:off x="560333" y="1600200"/>
            <a:ext cx="8023334" cy="4525963"/>
          </a:xfrm>
          <a:prstGeom prst="rect">
            <a:avLst/>
          </a:prstGeom>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106</a:t>
            </a:fld>
            <a:endParaRPr lang="en-US" altLang="en-US" sz="1200" dirty="0" smtClean="0">
              <a:solidFill>
                <a:srgbClr val="898989"/>
              </a:solidFill>
            </a:endParaRPr>
          </a:p>
        </p:txBody>
      </p:sp>
    </p:spTree>
    <p:extLst>
      <p:ext uri="{BB962C8B-B14F-4D97-AF65-F5344CB8AC3E}">
        <p14:creationId xmlns:p14="http://schemas.microsoft.com/office/powerpoint/2010/main" val="312710234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0933" y="274638"/>
            <a:ext cx="8610600" cy="783695"/>
          </a:xfrm>
        </p:spPr>
        <p:txBody>
          <a:bodyPr/>
          <a:lstStyle/>
          <a:p>
            <a:r>
              <a:rPr lang="en-US" b="1" dirty="0" err="1" smtClean="0"/>
              <a:t>Përdorimi</a:t>
            </a:r>
            <a:r>
              <a:rPr lang="en-US" b="1" dirty="0" smtClean="0"/>
              <a:t> </a:t>
            </a:r>
            <a:r>
              <a:rPr lang="en-US" b="1" dirty="0" err="1" smtClean="0"/>
              <a:t>i</a:t>
            </a:r>
            <a:r>
              <a:rPr lang="en-US" b="1" dirty="0" smtClean="0"/>
              <a:t> </a:t>
            </a:r>
            <a:r>
              <a:rPr lang="en-US" b="1" dirty="0" err="1" smtClean="0"/>
              <a:t>Rrjeteve</a:t>
            </a:r>
            <a:r>
              <a:rPr lang="en-US" b="1" dirty="0" smtClean="0"/>
              <a:t> </a:t>
            </a:r>
            <a:r>
              <a:rPr lang="en-US" b="1" dirty="0" err="1" smtClean="0"/>
              <a:t>Sociale</a:t>
            </a:r>
            <a:r>
              <a:rPr lang="en-US" b="1" dirty="0" smtClean="0"/>
              <a:t> </a:t>
            </a:r>
            <a:r>
              <a:rPr lang="en-US" b="1" dirty="0" err="1" smtClean="0"/>
              <a:t>sipas</a:t>
            </a:r>
            <a:r>
              <a:rPr lang="en-US" b="1" dirty="0" smtClean="0"/>
              <a:t> </a:t>
            </a:r>
            <a:r>
              <a:rPr lang="en-US" b="1" dirty="0" err="1" smtClean="0"/>
              <a:t>Rajoneve</a:t>
            </a:r>
            <a:r>
              <a:rPr lang="en-US" b="1" dirty="0" smtClean="0"/>
              <a:t> 2017</a:t>
            </a:r>
            <a:endParaRPr lang="en-US" b="1" dirty="0"/>
          </a:p>
        </p:txBody>
      </p:sp>
      <p:sp>
        <p:nvSpPr>
          <p:cNvPr id="6" name="TextBox 5"/>
          <p:cNvSpPr txBox="1"/>
          <p:nvPr/>
        </p:nvSpPr>
        <p:spPr>
          <a:xfrm>
            <a:off x="3310288" y="6550223"/>
            <a:ext cx="5833648" cy="307777"/>
          </a:xfrm>
          <a:prstGeom prst="rect">
            <a:avLst/>
          </a:prstGeom>
          <a:noFill/>
        </p:spPr>
        <p:txBody>
          <a:bodyPr wrap="none" rtlCol="0">
            <a:spAutoFit/>
          </a:bodyPr>
          <a:lstStyle/>
          <a:p>
            <a:r>
              <a:rPr lang="en-US" sz="1400" b="1" dirty="0">
                <a:solidFill>
                  <a:srgbClr val="FFFFFF"/>
                </a:solidFill>
                <a:hlinkClick r:id="rId2"/>
              </a:rPr>
              <a:t>https</a:t>
            </a:r>
            <a:r>
              <a:rPr lang="en-US" sz="1400" b="1" dirty="0" smtClean="0">
                <a:solidFill>
                  <a:srgbClr val="FFFFFF"/>
                </a:solidFill>
                <a:hlinkClick r:id="rId2"/>
              </a:rPr>
              <a:t>://www.slideshare.net/wearesocialsg/digital-in-2017-global-overvie</a:t>
            </a:r>
            <a:r>
              <a:rPr lang="en-US" sz="1400" b="1" dirty="0" smtClean="0">
                <a:solidFill>
                  <a:srgbClr val="FFFFFF"/>
                </a:solidFill>
              </a:rPr>
              <a:t>w </a:t>
            </a:r>
            <a:endParaRPr lang="en-US" sz="1400" dirty="0"/>
          </a:p>
        </p:txBody>
      </p:sp>
      <p:pic>
        <p:nvPicPr>
          <p:cNvPr id="7" name="Content Placeholder 6"/>
          <p:cNvPicPr>
            <a:picLocks noGrp="1" noChangeAspect="1"/>
          </p:cNvPicPr>
          <p:nvPr>
            <p:ph idx="1"/>
          </p:nvPr>
        </p:nvPicPr>
        <p:blipFill rotWithShape="1">
          <a:blip r:embed="rId3"/>
          <a:srcRect t="8462" b="1966"/>
          <a:stretch/>
        </p:blipFill>
        <p:spPr>
          <a:xfrm>
            <a:off x="529698" y="1600200"/>
            <a:ext cx="8084603" cy="4525963"/>
          </a:xfrm>
          <a:prstGeom prst="rect">
            <a:avLst/>
          </a:prstGeom>
        </p:spPr>
      </p:pic>
      <p:sp>
        <p:nvSpPr>
          <p:cNvPr id="8" name="Čuvar mesta za broj slajda 1"/>
          <p:cNvSpPr txBox="1">
            <a:spLocks/>
          </p:cNvSpPr>
          <p:nvPr/>
        </p:nvSpPr>
        <p:spPr bwMode="auto">
          <a:xfrm>
            <a:off x="6845082" y="6322774"/>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13" y="0"/>
            <a:ext cx="8229600" cy="1357313"/>
          </a:xfrm>
        </p:spPr>
        <p:txBody>
          <a:bodyPr/>
          <a:lstStyle/>
          <a:p>
            <a:pPr eaLnBrk="1" fontAlgn="auto" hangingPunct="1">
              <a:spcAft>
                <a:spcPts val="0"/>
              </a:spcAft>
              <a:defRPr/>
            </a:pPr>
            <a:r>
              <a:rPr lang="en-GB" b="1" dirty="0" smtClean="0">
                <a:solidFill>
                  <a:schemeClr val="accent1">
                    <a:lumMod val="25000"/>
                  </a:schemeClr>
                </a:solidFill>
              </a:rPr>
              <a:t>Posto dhe largohu!</a:t>
            </a:r>
            <a:br>
              <a:rPr lang="en-GB" b="1" dirty="0" smtClean="0">
                <a:solidFill>
                  <a:schemeClr val="accent1">
                    <a:lumMod val="25000"/>
                  </a:schemeClr>
                </a:solidFill>
              </a:rPr>
            </a:br>
            <a:r>
              <a:rPr lang="en-GB" sz="2800" b="1" dirty="0" smtClean="0">
                <a:solidFill>
                  <a:schemeClr val="accent1">
                    <a:lumMod val="25000"/>
                  </a:schemeClr>
                </a:solidFill>
              </a:rPr>
              <a:t>ose “Nuk prisja ta lexoje ti!!!”</a:t>
            </a:r>
            <a:endParaRPr lang="en-GB" sz="2800" b="1" dirty="0">
              <a:solidFill>
                <a:schemeClr val="accent1">
                  <a:lumMod val="25000"/>
                </a:schemeClr>
              </a:solidFill>
            </a:endParaRPr>
          </a:p>
        </p:txBody>
      </p:sp>
      <p:sp>
        <p:nvSpPr>
          <p:cNvPr id="3" name="Content Placeholder 2"/>
          <p:cNvSpPr>
            <a:spLocks noGrp="1"/>
          </p:cNvSpPr>
          <p:nvPr>
            <p:ph idx="1"/>
          </p:nvPr>
        </p:nvSpPr>
        <p:spPr>
          <a:xfrm>
            <a:off x="7143750" y="1714500"/>
            <a:ext cx="2000250" cy="4641850"/>
          </a:xfrm>
          <a:solidFill>
            <a:schemeClr val="accent5">
              <a:lumMod val="90000"/>
            </a:schemeClr>
          </a:solidFill>
        </p:spPr>
        <p:txBody>
          <a:bodyPr rtlCol="0">
            <a:normAutofit/>
          </a:bodyPr>
          <a:lstStyle/>
          <a:p>
            <a:pPr marL="0" indent="0" eaLnBrk="1" fontAlgn="auto" hangingPunct="1">
              <a:spcAft>
                <a:spcPts val="0"/>
              </a:spcAft>
              <a:buFont typeface="Arial"/>
              <a:buNone/>
              <a:defRPr/>
            </a:pPr>
            <a:r>
              <a:rPr lang="en-GB" sz="2400" dirty="0" smtClean="0">
                <a:latin typeface="Times New Roman" pitchFamily="18" charset="0"/>
                <a:cs typeface="Times New Roman" pitchFamily="18" charset="0"/>
              </a:rPr>
              <a:t>Pushohet se quan punën të mërzitshme në Facebook</a:t>
            </a:r>
          </a:p>
          <a:p>
            <a:pPr eaLnBrk="1" fontAlgn="auto" hangingPunct="1">
              <a:spcAft>
                <a:spcPts val="0"/>
              </a:spcAft>
              <a:buFont typeface="Arial"/>
              <a:buNone/>
              <a:defRPr/>
            </a:pPr>
            <a:endParaRPr lang="en-GB" sz="900" dirty="0" smtClean="0"/>
          </a:p>
          <a:p>
            <a:pPr eaLnBrk="1" fontAlgn="auto" hangingPunct="1">
              <a:spcAft>
                <a:spcPts val="0"/>
              </a:spcAft>
              <a:buFont typeface="Arial"/>
              <a:buNone/>
              <a:defRPr/>
            </a:pPr>
            <a:r>
              <a:rPr lang="en-GB" sz="900" dirty="0" err="1" smtClean="0"/>
              <a:t>Nga</a:t>
            </a:r>
            <a:r>
              <a:rPr lang="en-GB" sz="900" dirty="0" smtClean="0"/>
              <a:t> Daily Telegraph Reporter</a:t>
            </a:r>
            <a:endParaRPr lang="en-US" sz="900" dirty="0" smtClean="0"/>
          </a:p>
          <a:p>
            <a:pPr marL="0" indent="0" eaLnBrk="1" fontAlgn="auto" hangingPunct="1">
              <a:spcAft>
                <a:spcPts val="0"/>
              </a:spcAft>
              <a:buFont typeface="Arial"/>
              <a:buNone/>
              <a:defRPr/>
            </a:pPr>
            <a:r>
              <a:rPr lang="en-GB" sz="900" dirty="0" smtClean="0"/>
              <a:t>NJË ADOLESHENT u </a:t>
            </a:r>
            <a:r>
              <a:rPr lang="en-GB" sz="900" dirty="0" err="1" smtClean="0"/>
              <a:t>pushua</a:t>
            </a:r>
            <a:r>
              <a:rPr lang="en-GB" sz="900" dirty="0" smtClean="0"/>
              <a:t> </a:t>
            </a:r>
            <a:r>
              <a:rPr lang="en-GB" sz="900" dirty="0" err="1" smtClean="0"/>
              <a:t>nga</a:t>
            </a:r>
            <a:r>
              <a:rPr lang="en-GB" sz="900" dirty="0" smtClean="0"/>
              <a:t> </a:t>
            </a:r>
            <a:r>
              <a:rPr lang="en-GB" sz="900" dirty="0" err="1" smtClean="0"/>
              <a:t>puna</a:t>
            </a:r>
            <a:r>
              <a:rPr lang="en-GB" sz="900" dirty="0" smtClean="0"/>
              <a:t> </a:t>
            </a:r>
            <a:r>
              <a:rPr lang="en-GB" sz="900" dirty="0" err="1" smtClean="0"/>
              <a:t>sepse</a:t>
            </a:r>
            <a:r>
              <a:rPr lang="en-GB" sz="900" dirty="0" smtClean="0"/>
              <a:t> e </a:t>
            </a:r>
            <a:r>
              <a:rPr lang="en-GB" sz="900" dirty="0" err="1" smtClean="0"/>
              <a:t>quajti</a:t>
            </a:r>
            <a:r>
              <a:rPr lang="en-GB" sz="900" dirty="0" smtClean="0"/>
              <a:t> </a:t>
            </a:r>
            <a:r>
              <a:rPr lang="en-GB" sz="900" dirty="0" err="1" smtClean="0"/>
              <a:t>punën</a:t>
            </a:r>
            <a:r>
              <a:rPr lang="en-GB" sz="900" dirty="0" smtClean="0"/>
              <a:t> e </a:t>
            </a:r>
            <a:r>
              <a:rPr lang="en-GB" sz="900" dirty="0" err="1" smtClean="0"/>
              <a:t>tij</a:t>
            </a:r>
            <a:r>
              <a:rPr lang="en-GB" sz="900" dirty="0" smtClean="0"/>
              <a:t> “të </a:t>
            </a:r>
            <a:r>
              <a:rPr lang="en-GB" sz="900" dirty="0" err="1" smtClean="0"/>
              <a:t>mërzitshme</a:t>
            </a:r>
            <a:r>
              <a:rPr lang="en-GB" sz="900" dirty="0" smtClean="0"/>
              <a:t>” </a:t>
            </a:r>
            <a:r>
              <a:rPr lang="en-GB" sz="900" dirty="0" err="1" smtClean="0"/>
              <a:t>në</a:t>
            </a:r>
            <a:r>
              <a:rPr lang="en-GB" sz="900" dirty="0" smtClean="0"/>
              <a:t> </a:t>
            </a:r>
            <a:r>
              <a:rPr lang="en-GB" sz="900" dirty="0" err="1" smtClean="0"/>
              <a:t>Facebook</a:t>
            </a:r>
            <a:r>
              <a:rPr lang="en-GB" sz="900" dirty="0" smtClean="0"/>
              <a:t>.</a:t>
            </a:r>
            <a:endParaRPr lang="en-US" sz="900" dirty="0" smtClean="0"/>
          </a:p>
          <a:p>
            <a:pPr marL="0" indent="0" eaLnBrk="1" fontAlgn="auto" hangingPunct="1">
              <a:spcAft>
                <a:spcPts val="0"/>
              </a:spcAft>
              <a:buFont typeface="Arial"/>
              <a:buNone/>
              <a:defRPr/>
            </a:pPr>
            <a:r>
              <a:rPr lang="en-GB" sz="900" dirty="0" smtClean="0"/>
              <a:t>Kimberley </a:t>
            </a:r>
            <a:r>
              <a:rPr lang="en-GB" sz="900" dirty="0" err="1" smtClean="0"/>
              <a:t>Sëann</a:t>
            </a:r>
            <a:r>
              <a:rPr lang="en-GB" sz="900" dirty="0" smtClean="0"/>
              <a:t>, 16 </a:t>
            </a:r>
            <a:r>
              <a:rPr lang="en-GB" sz="900" dirty="0" err="1" smtClean="0"/>
              <a:t>vjeç</a:t>
            </a:r>
            <a:r>
              <a:rPr lang="en-GB" sz="900" dirty="0" smtClean="0"/>
              <a:t>, </a:t>
            </a:r>
            <a:r>
              <a:rPr lang="en-GB" sz="900" dirty="0" err="1" smtClean="0"/>
              <a:t>tha</a:t>
            </a:r>
            <a:r>
              <a:rPr lang="en-GB" sz="900" dirty="0" smtClean="0"/>
              <a:t> se u </a:t>
            </a:r>
            <a:r>
              <a:rPr lang="en-GB" sz="900" dirty="0" err="1" smtClean="0"/>
              <a:t>dërgua</a:t>
            </a:r>
            <a:r>
              <a:rPr lang="en-GB" sz="900" dirty="0" smtClean="0"/>
              <a:t> </a:t>
            </a:r>
            <a:r>
              <a:rPr lang="en-GB" sz="900" dirty="0" err="1" smtClean="0"/>
              <a:t>në</a:t>
            </a:r>
            <a:r>
              <a:rPr lang="en-GB" sz="900" dirty="0" smtClean="0"/>
              <a:t> </a:t>
            </a:r>
            <a:r>
              <a:rPr lang="en-GB" sz="900" dirty="0" err="1" smtClean="0"/>
              <a:t>zyrën</a:t>
            </a:r>
            <a:r>
              <a:rPr lang="en-GB" sz="900" dirty="0" smtClean="0"/>
              <a:t> e </a:t>
            </a:r>
            <a:r>
              <a:rPr lang="en-GB" sz="900" dirty="0" err="1" smtClean="0"/>
              <a:t>menaxherit</a:t>
            </a:r>
            <a:r>
              <a:rPr lang="en-GB" sz="900" dirty="0" smtClean="0"/>
              <a:t> dhe </a:t>
            </a:r>
            <a:r>
              <a:rPr lang="en-GB" sz="900" dirty="0" err="1" smtClean="0"/>
              <a:t>iu</a:t>
            </a:r>
            <a:r>
              <a:rPr lang="en-GB" sz="900" dirty="0" smtClean="0"/>
              <a:t> </a:t>
            </a:r>
            <a:r>
              <a:rPr lang="en-GB" sz="900" dirty="0" err="1" smtClean="0"/>
              <a:t>tha</a:t>
            </a:r>
            <a:r>
              <a:rPr lang="en-GB" sz="900" dirty="0" smtClean="0"/>
              <a:t> se </a:t>
            </a:r>
            <a:r>
              <a:rPr lang="en-GB" sz="900" dirty="0" err="1" smtClean="0"/>
              <a:t>punësimi</a:t>
            </a:r>
            <a:r>
              <a:rPr lang="en-GB" sz="900" dirty="0" smtClean="0"/>
              <a:t> </a:t>
            </a:r>
            <a:r>
              <a:rPr lang="en-GB" sz="900" dirty="0" err="1" smtClean="0"/>
              <a:t>i</a:t>
            </a:r>
            <a:r>
              <a:rPr lang="en-GB" sz="900" dirty="0" smtClean="0"/>
              <a:t> </a:t>
            </a:r>
            <a:r>
              <a:rPr lang="en-GB" sz="900" dirty="0" err="1" smtClean="0"/>
              <a:t>saj</a:t>
            </a:r>
            <a:r>
              <a:rPr lang="en-GB" sz="900" dirty="0" smtClean="0"/>
              <a:t> </a:t>
            </a:r>
            <a:r>
              <a:rPr lang="en-GB" sz="900" dirty="0" err="1" smtClean="0"/>
              <a:t>ishte</a:t>
            </a:r>
            <a:r>
              <a:rPr lang="en-GB" sz="900" dirty="0" smtClean="0"/>
              <a:t> </a:t>
            </a:r>
            <a:r>
              <a:rPr lang="en-GB" sz="900" dirty="0" err="1" smtClean="0"/>
              <a:t>mbaruar</a:t>
            </a:r>
            <a:r>
              <a:rPr lang="en-GB" sz="900" dirty="0" smtClean="0"/>
              <a:t> </a:t>
            </a:r>
            <a:r>
              <a:rPr lang="en-GB" sz="900" dirty="0" err="1" smtClean="0"/>
              <a:t>për</a:t>
            </a:r>
            <a:r>
              <a:rPr lang="en-GB" sz="900" dirty="0" smtClean="0"/>
              <a:t> </a:t>
            </a:r>
            <a:r>
              <a:rPr lang="en-GB" sz="900" dirty="0" err="1" smtClean="0"/>
              <a:t>shkak</a:t>
            </a:r>
            <a:r>
              <a:rPr lang="en-GB" sz="900" dirty="0" smtClean="0"/>
              <a:t> të </a:t>
            </a:r>
            <a:r>
              <a:rPr lang="en-GB" sz="900" dirty="0" err="1" smtClean="0"/>
              <a:t>komenteve</a:t>
            </a:r>
            <a:r>
              <a:rPr lang="en-GB" sz="900" dirty="0" smtClean="0"/>
              <a:t> të </a:t>
            </a:r>
            <a:r>
              <a:rPr lang="en-GB" sz="900" dirty="0" err="1" smtClean="0"/>
              <a:t>saj</a:t>
            </a:r>
            <a:r>
              <a:rPr lang="en-GB" sz="900" dirty="0" smtClean="0"/>
              <a:t> </a:t>
            </a:r>
            <a:r>
              <a:rPr lang="en-GB" sz="900" dirty="0" err="1" smtClean="0"/>
              <a:t>në</a:t>
            </a:r>
            <a:r>
              <a:rPr lang="en-GB" sz="900" dirty="0" smtClean="0"/>
              <a:t> uebsajtin e </a:t>
            </a:r>
            <a:r>
              <a:rPr lang="en-GB" sz="900" dirty="0" err="1" smtClean="0"/>
              <a:t>rrjetit</a:t>
            </a:r>
            <a:r>
              <a:rPr lang="en-GB" sz="900" dirty="0" smtClean="0"/>
              <a:t> social.</a:t>
            </a:r>
            <a:endParaRPr lang="en-US" sz="900" dirty="0" smtClean="0"/>
          </a:p>
          <a:p>
            <a:pPr marL="0" indent="0" eaLnBrk="1" fontAlgn="auto" hangingPunct="1">
              <a:spcAft>
                <a:spcPts val="0"/>
              </a:spcAft>
              <a:buFont typeface="Arial"/>
              <a:buNone/>
              <a:defRPr/>
            </a:pPr>
            <a:r>
              <a:rPr lang="en-GB" sz="900" dirty="0" err="1" smtClean="0"/>
              <a:t>Asaj</a:t>
            </a:r>
            <a:r>
              <a:rPr lang="en-GB" sz="900" dirty="0" smtClean="0"/>
              <a:t> </a:t>
            </a:r>
            <a:r>
              <a:rPr lang="en-GB" sz="900" dirty="0" err="1" smtClean="0"/>
              <a:t>iu</a:t>
            </a:r>
            <a:r>
              <a:rPr lang="en-GB" sz="900" dirty="0" smtClean="0"/>
              <a:t> </a:t>
            </a:r>
            <a:r>
              <a:rPr lang="en-GB" sz="900" dirty="0" err="1" smtClean="0"/>
              <a:t>dorëzua</a:t>
            </a:r>
            <a:r>
              <a:rPr lang="en-GB" sz="900" dirty="0" smtClean="0"/>
              <a:t> </a:t>
            </a:r>
            <a:r>
              <a:rPr lang="en-GB" sz="900" dirty="0" err="1" smtClean="0"/>
              <a:t>një</a:t>
            </a:r>
            <a:r>
              <a:rPr lang="en-GB" sz="900" dirty="0" smtClean="0"/>
              <a:t> </a:t>
            </a:r>
            <a:r>
              <a:rPr lang="en-GB" sz="900" dirty="0" err="1" smtClean="0"/>
              <a:t>letër</a:t>
            </a:r>
            <a:r>
              <a:rPr lang="en-GB" sz="900" dirty="0" smtClean="0"/>
              <a:t> </a:t>
            </a:r>
            <a:r>
              <a:rPr lang="en-GB" sz="900" dirty="0" err="1" smtClean="0"/>
              <a:t>që</a:t>
            </a:r>
            <a:r>
              <a:rPr lang="en-GB" sz="900" dirty="0" smtClean="0"/>
              <a:t> </a:t>
            </a:r>
            <a:r>
              <a:rPr lang="en-GB" sz="900" dirty="0" err="1" smtClean="0"/>
              <a:t>thoshte</a:t>
            </a:r>
            <a:r>
              <a:rPr lang="en-GB" sz="900" dirty="0" smtClean="0"/>
              <a:t>: “Pas </a:t>
            </a:r>
            <a:r>
              <a:rPr lang="en-GB" sz="900" dirty="0" err="1" smtClean="0"/>
              <a:t>komenteve</a:t>
            </a:r>
            <a:r>
              <a:rPr lang="en-GB" sz="900" dirty="0" smtClean="0"/>
              <a:t> </a:t>
            </a:r>
            <a:r>
              <a:rPr lang="en-GB" sz="900" dirty="0" err="1" smtClean="0"/>
              <a:t>tuaja</a:t>
            </a:r>
            <a:r>
              <a:rPr lang="en-GB" sz="900" dirty="0" smtClean="0"/>
              <a:t> </a:t>
            </a:r>
            <a:r>
              <a:rPr lang="en-GB" sz="900" dirty="0" err="1" smtClean="0"/>
              <a:t>në</a:t>
            </a:r>
            <a:r>
              <a:rPr lang="en-GB" sz="900" dirty="0" smtClean="0"/>
              <a:t> </a:t>
            </a:r>
            <a:r>
              <a:rPr lang="en-GB" sz="900" dirty="0" err="1" smtClean="0"/>
              <a:t>Facebook</a:t>
            </a:r>
            <a:r>
              <a:rPr lang="en-GB" sz="900" dirty="0" smtClean="0"/>
              <a:t> </a:t>
            </a:r>
            <a:r>
              <a:rPr lang="en-GB" sz="900" dirty="0" err="1" smtClean="0"/>
              <a:t>për</a:t>
            </a:r>
            <a:r>
              <a:rPr lang="en-GB" sz="900" dirty="0" smtClean="0"/>
              <a:t> </a:t>
            </a:r>
            <a:r>
              <a:rPr lang="en-GB" sz="900" dirty="0" err="1" smtClean="0"/>
              <a:t>punën</a:t>
            </a:r>
            <a:r>
              <a:rPr lang="en-GB" sz="900" dirty="0" smtClean="0"/>
              <a:t> </a:t>
            </a:r>
            <a:r>
              <a:rPr lang="en-GB" sz="900" dirty="0" err="1" smtClean="0"/>
              <a:t>dhe</a:t>
            </a:r>
            <a:r>
              <a:rPr lang="en-GB" sz="900" dirty="0" smtClean="0"/>
              <a:t> </a:t>
            </a:r>
            <a:r>
              <a:rPr lang="en-GB" sz="900" dirty="0" err="1" smtClean="0"/>
              <a:t>kompaninë</a:t>
            </a:r>
            <a:r>
              <a:rPr lang="en-GB" sz="900" dirty="0" smtClean="0"/>
              <a:t> </a:t>
            </a:r>
            <a:r>
              <a:rPr lang="en-GB" sz="900" dirty="0" err="1" smtClean="0"/>
              <a:t>mendojmë</a:t>
            </a:r>
            <a:r>
              <a:rPr lang="en-GB" sz="900" dirty="0" smtClean="0"/>
              <a:t> se </a:t>
            </a:r>
            <a:r>
              <a:rPr lang="en-GB" sz="900" dirty="0" err="1" smtClean="0"/>
              <a:t>nuk</a:t>
            </a:r>
            <a:r>
              <a:rPr lang="en-GB" sz="900" dirty="0" smtClean="0"/>
              <a:t> </a:t>
            </a:r>
            <a:r>
              <a:rPr lang="en-GB" sz="900" dirty="0" err="1" smtClean="0"/>
              <a:t>jeni</a:t>
            </a:r>
            <a:r>
              <a:rPr lang="en-GB" sz="900" dirty="0" smtClean="0"/>
              <a:t> e </a:t>
            </a:r>
            <a:r>
              <a:rPr lang="en-GB" sz="900" dirty="0" err="1" smtClean="0"/>
              <a:t>lumtur</a:t>
            </a:r>
            <a:r>
              <a:rPr lang="en-GB" sz="900" dirty="0" smtClean="0"/>
              <a:t> </a:t>
            </a:r>
            <a:r>
              <a:rPr lang="en-GB" sz="900" dirty="0" err="1" smtClean="0"/>
              <a:t>dhe</a:t>
            </a:r>
            <a:r>
              <a:rPr lang="en-GB" sz="900" dirty="0" smtClean="0"/>
              <a:t> </a:t>
            </a:r>
            <a:r>
              <a:rPr lang="en-GB" sz="900" dirty="0" err="1" smtClean="0"/>
              <a:t>nuk</a:t>
            </a:r>
            <a:r>
              <a:rPr lang="en-GB" sz="900" dirty="0" smtClean="0"/>
              <a:t> e </a:t>
            </a:r>
            <a:r>
              <a:rPr lang="en-GB" sz="900" dirty="0" err="1" smtClean="0"/>
              <a:t>pëlqeni</a:t>
            </a:r>
            <a:r>
              <a:rPr lang="en-GB" sz="900" dirty="0" smtClean="0"/>
              <a:t> </a:t>
            </a:r>
            <a:r>
              <a:rPr lang="en-GB" sz="900" dirty="0" err="1" smtClean="0"/>
              <a:t>punësimin</a:t>
            </a:r>
            <a:r>
              <a:rPr lang="en-GB" sz="900" dirty="0" smtClean="0"/>
              <a:t> …”</a:t>
            </a:r>
            <a:r>
              <a:rPr lang="en-GB" sz="900" dirty="0" smtClean="0">
                <a:latin typeface="Times New Roman" pitchFamily="18" charset="0"/>
                <a:cs typeface="Times New Roman" pitchFamily="18" charset="0"/>
              </a:rPr>
              <a:t>…”</a:t>
            </a:r>
            <a:endParaRPr lang="en-GB" sz="900" dirty="0">
              <a:latin typeface="Times New Roman" pitchFamily="18" charset="0"/>
              <a:cs typeface="Times New Roman" pitchFamily="18" charset="0"/>
            </a:endParaRPr>
          </a:p>
        </p:txBody>
      </p:sp>
      <p:pic>
        <p:nvPicPr>
          <p:cNvPr id="141316" name="Picture 2" descr="C:\Users\Jim\AppData\Local\Temp\scl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5" y="1357313"/>
            <a:ext cx="4702175"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Straight Connector 5"/>
          <p:cNvCxnSpPr/>
          <p:nvPr/>
        </p:nvCxnSpPr>
        <p:spPr>
          <a:xfrm>
            <a:off x="7215188" y="3429000"/>
            <a:ext cx="1482725" cy="1588"/>
          </a:xfrm>
          <a:prstGeom prst="line">
            <a:avLst/>
          </a:prstGeom>
          <a:ln w="31750" cmpd="sng">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1318" name="TextBox 9"/>
          <p:cNvSpPr txBox="1">
            <a:spLocks noChangeArrowheads="1"/>
          </p:cNvSpPr>
          <p:nvPr/>
        </p:nvSpPr>
        <p:spPr bwMode="auto">
          <a:xfrm>
            <a:off x="142875" y="1428750"/>
            <a:ext cx="2286000" cy="5386388"/>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GB" altLang="en-US" sz="1200" b="1" dirty="0" err="1">
                <a:latin typeface="Calibri" panose="020F0502020204030204" pitchFamily="34" charset="0"/>
              </a:rPr>
              <a:t>Rrjeti</a:t>
            </a:r>
            <a:r>
              <a:rPr lang="en-GB" altLang="en-US" sz="1200" b="1" dirty="0">
                <a:latin typeface="Calibri" panose="020F0502020204030204" pitchFamily="34" charset="0"/>
              </a:rPr>
              <a:t> Social Friendster e </a:t>
            </a:r>
            <a:r>
              <a:rPr lang="en-GB" altLang="en-US" sz="1200" b="1" dirty="0" err="1">
                <a:latin typeface="Calibri" panose="020F0502020204030204" pitchFamily="34" charset="0"/>
              </a:rPr>
              <a:t>pushon</a:t>
            </a:r>
            <a:r>
              <a:rPr lang="en-GB" altLang="en-US" sz="1200" b="1" dirty="0">
                <a:latin typeface="Calibri" panose="020F0502020204030204" pitchFamily="34" charset="0"/>
              </a:rPr>
              <a:t> </a:t>
            </a:r>
            <a:r>
              <a:rPr lang="en-GB" altLang="en-US" sz="1200" b="1" dirty="0" err="1">
                <a:latin typeface="Calibri" panose="020F0502020204030204" pitchFamily="34" charset="0"/>
              </a:rPr>
              <a:t>punonjësin</a:t>
            </a:r>
            <a:r>
              <a:rPr lang="en-GB" altLang="en-US" sz="1200" b="1" dirty="0">
                <a:latin typeface="Calibri" panose="020F0502020204030204" pitchFamily="34" charset="0"/>
              </a:rPr>
              <a:t> </a:t>
            </a:r>
            <a:r>
              <a:rPr lang="en-GB" altLang="en-US" sz="1200" b="1" dirty="0" err="1">
                <a:latin typeface="Calibri" panose="020F0502020204030204" pitchFamily="34" charset="0"/>
              </a:rPr>
              <a:t>për</a:t>
            </a:r>
            <a:r>
              <a:rPr lang="en-GB" altLang="en-US" sz="1200" b="1" dirty="0">
                <a:latin typeface="Calibri" panose="020F0502020204030204" pitchFamily="34" charset="0"/>
              </a:rPr>
              <a:t> </a:t>
            </a:r>
            <a:r>
              <a:rPr lang="en-GB" altLang="en-US" sz="1200" b="1" dirty="0" err="1">
                <a:latin typeface="Calibri" panose="020F0502020204030204" pitchFamily="34" charset="0"/>
              </a:rPr>
              <a:t>shënimet</a:t>
            </a:r>
            <a:r>
              <a:rPr lang="en-GB" altLang="en-US" sz="1200" b="1" dirty="0">
                <a:latin typeface="Calibri" panose="020F0502020204030204" pitchFamily="34" charset="0"/>
              </a:rPr>
              <a:t> e </a:t>
            </a:r>
            <a:r>
              <a:rPr lang="en-GB" altLang="en-US" sz="1200" b="1" dirty="0" err="1">
                <a:latin typeface="Calibri" panose="020F0502020204030204" pitchFamily="34" charset="0"/>
              </a:rPr>
              <a:t>tij</a:t>
            </a:r>
            <a:r>
              <a:rPr lang="en-GB" altLang="en-US" sz="1200" b="1" dirty="0">
                <a:latin typeface="Calibri" panose="020F0502020204030204" pitchFamily="34" charset="0"/>
              </a:rPr>
              <a:t> </a:t>
            </a:r>
            <a:r>
              <a:rPr lang="en-GB" altLang="en-US" sz="1200" b="1" dirty="0" err="1">
                <a:latin typeface="Calibri" panose="020F0502020204030204" pitchFamily="34" charset="0"/>
              </a:rPr>
              <a:t>në</a:t>
            </a:r>
            <a:r>
              <a:rPr lang="en-GB" altLang="en-US" sz="1200" b="1" dirty="0">
                <a:latin typeface="Calibri" panose="020F0502020204030204" pitchFamily="34" charset="0"/>
              </a:rPr>
              <a:t> BLOG</a:t>
            </a:r>
          </a:p>
          <a:p>
            <a:pPr eaLnBrk="1" hangingPunct="1"/>
            <a:r>
              <a:rPr lang="en-GB" altLang="en-US" sz="1100" dirty="0" err="1">
                <a:latin typeface="Calibri" panose="020F0502020204030204" pitchFamily="34" charset="0"/>
              </a:rPr>
              <a:t>Shkrim</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performancën “pokey” </a:t>
            </a:r>
            <a:r>
              <a:rPr lang="en-GB" altLang="en-US" sz="1100" dirty="0" err="1">
                <a:latin typeface="Calibri" panose="020F0502020204030204" pitchFamily="34" charset="0"/>
              </a:rPr>
              <a:t>të</a:t>
            </a:r>
            <a:r>
              <a:rPr lang="en-GB" altLang="en-US" sz="1100" dirty="0">
                <a:latin typeface="Calibri" panose="020F0502020204030204" pitchFamily="34" charset="0"/>
              </a:rPr>
              <a:t> uebsajtit...</a:t>
            </a:r>
            <a:endParaRPr lang="en-US" altLang="en-US" sz="1100" dirty="0">
              <a:latin typeface="Calibri" panose="020F0502020204030204" pitchFamily="34" charset="0"/>
            </a:endParaRPr>
          </a:p>
          <a:p>
            <a:pPr eaLnBrk="1" hangingPunct="1"/>
            <a:r>
              <a:rPr lang="en-GB" altLang="en-US" sz="1100" dirty="0">
                <a:latin typeface="Calibri" panose="020F0502020204030204" pitchFamily="34" charset="0"/>
              </a:rPr>
              <a:t>Friendster, </a:t>
            </a:r>
            <a:r>
              <a:rPr lang="en-GB" altLang="en-US" sz="1100" dirty="0" err="1">
                <a:latin typeface="Calibri" panose="020F0502020204030204" pitchFamily="34" charset="0"/>
              </a:rPr>
              <a:t>i</a:t>
            </a:r>
            <a:r>
              <a:rPr lang="en-GB" altLang="en-US" sz="1100" dirty="0">
                <a:latin typeface="Calibri" panose="020F0502020204030204" pitchFamily="34" charset="0"/>
              </a:rPr>
              <a:t> </a:t>
            </a:r>
            <a:r>
              <a:rPr lang="en-GB" altLang="en-US" sz="1100" dirty="0" err="1">
                <a:latin typeface="Calibri" panose="020F0502020204030204" pitchFamily="34" charset="0"/>
              </a:rPr>
              <a:t>njohur</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qenurit </a:t>
            </a:r>
            <a:r>
              <a:rPr lang="en-GB" altLang="en-US" sz="1100" dirty="0" err="1">
                <a:latin typeface="Calibri" panose="020F0502020204030204" pitchFamily="34" charset="0"/>
              </a:rPr>
              <a:t>pioner</a:t>
            </a:r>
            <a:r>
              <a:rPr lang="en-GB" altLang="en-US" sz="1100" dirty="0">
                <a:latin typeface="Calibri" panose="020F0502020204030204" pitchFamily="34" charset="0"/>
              </a:rPr>
              <a:t> </a:t>
            </a:r>
            <a:r>
              <a:rPr lang="en-GB" altLang="en-US" sz="1100" dirty="0" err="1">
                <a:latin typeface="Calibri" panose="020F0502020204030204" pitchFamily="34" charset="0"/>
              </a:rPr>
              <a:t>në</a:t>
            </a:r>
            <a:r>
              <a:rPr lang="en-GB" altLang="en-US" sz="1100" dirty="0">
                <a:latin typeface="Calibri" panose="020F0502020204030204" pitchFamily="34" charset="0"/>
              </a:rPr>
              <a:t> </a:t>
            </a:r>
            <a:r>
              <a:rPr lang="en-GB" altLang="en-US" sz="1100" dirty="0" err="1">
                <a:latin typeface="Calibri" panose="020F0502020204030204" pitchFamily="34" charset="0"/>
              </a:rPr>
              <a:t>rrjetet</a:t>
            </a:r>
            <a:r>
              <a:rPr lang="en-GB" altLang="en-US" sz="1100" dirty="0">
                <a:latin typeface="Calibri" panose="020F0502020204030204" pitchFamily="34" charset="0"/>
              </a:rPr>
              <a:t> </a:t>
            </a:r>
            <a:r>
              <a:rPr lang="en-GB" altLang="en-US" sz="1100" dirty="0" err="1">
                <a:latin typeface="Calibri" panose="020F0502020204030204" pitchFamily="34" charset="0"/>
              </a:rPr>
              <a:t>sociale</a:t>
            </a:r>
            <a:r>
              <a:rPr lang="en-GB" altLang="en-US" sz="1100" dirty="0">
                <a:latin typeface="Calibri" panose="020F0502020204030204" pitchFamily="34" charset="0"/>
              </a:rPr>
              <a:t> online </a:t>
            </a:r>
            <a:r>
              <a:rPr lang="en-GB" altLang="en-US" sz="1100" dirty="0" err="1">
                <a:latin typeface="Calibri" panose="020F0502020204030204" pitchFamily="34" charset="0"/>
              </a:rPr>
              <a:t>dhe</a:t>
            </a:r>
            <a:r>
              <a:rPr lang="en-GB" altLang="en-US" sz="1100" dirty="0">
                <a:latin typeface="Calibri" panose="020F0502020204030204" pitchFamily="34" charset="0"/>
              </a:rPr>
              <a:t> </a:t>
            </a:r>
            <a:r>
              <a:rPr lang="en-GB" altLang="en-US" sz="1100" dirty="0" err="1">
                <a:latin typeface="Calibri" panose="020F0502020204030204" pitchFamily="34" charset="0"/>
              </a:rPr>
              <a:t>që</a:t>
            </a:r>
            <a:r>
              <a:rPr lang="en-GB" altLang="en-US" sz="1100" dirty="0">
                <a:latin typeface="Calibri" panose="020F0502020204030204" pitchFamily="34" charset="0"/>
              </a:rPr>
              <a:t> </a:t>
            </a:r>
            <a:r>
              <a:rPr lang="en-GB" altLang="en-US" sz="1100" dirty="0" err="1">
                <a:latin typeface="Calibri" panose="020F0502020204030204" pitchFamily="34" charset="0"/>
              </a:rPr>
              <a:t>promovon</a:t>
            </a:r>
            <a:r>
              <a:rPr lang="en-GB" altLang="en-US" sz="1100" dirty="0">
                <a:latin typeface="Calibri" panose="020F0502020204030204" pitchFamily="34" charset="0"/>
              </a:rPr>
              <a:t> </a:t>
            </a:r>
            <a:r>
              <a:rPr lang="en-GB" altLang="en-US" sz="1100" dirty="0" err="1">
                <a:latin typeface="Calibri" panose="020F0502020204030204" pitchFamily="34" charset="0"/>
              </a:rPr>
              <a:t>shprehjen</a:t>
            </a:r>
            <a:r>
              <a:rPr lang="en-GB" altLang="en-US" sz="1100" dirty="0">
                <a:latin typeface="Calibri" panose="020F0502020204030204" pitchFamily="34" charset="0"/>
              </a:rPr>
              <a:t> e </a:t>
            </a:r>
            <a:r>
              <a:rPr lang="en-GB" altLang="en-US" sz="1100" dirty="0" err="1">
                <a:latin typeface="Calibri" panose="020F0502020204030204" pitchFamily="34" charset="0"/>
              </a:rPr>
              <a:t>lirë</a:t>
            </a:r>
            <a:r>
              <a:rPr lang="en-GB" altLang="en-US" sz="1100" dirty="0">
                <a:latin typeface="Calibri" panose="020F0502020204030204" pitchFamily="34" charset="0"/>
              </a:rPr>
              <a:t>, </a:t>
            </a:r>
            <a:r>
              <a:rPr lang="en-GB" altLang="en-US" sz="1100" dirty="0" err="1">
                <a:latin typeface="Calibri" panose="020F0502020204030204" pitchFamily="34" charset="0"/>
              </a:rPr>
              <a:t>pushoi</a:t>
            </a:r>
            <a:r>
              <a:rPr lang="en-GB" altLang="en-US" sz="1100" dirty="0">
                <a:latin typeface="Calibri" panose="020F0502020204030204" pitchFamily="34" charset="0"/>
              </a:rPr>
              <a:t> </a:t>
            </a:r>
            <a:r>
              <a:rPr lang="en-GB" altLang="en-US" sz="1100" dirty="0" err="1">
                <a:latin typeface="Calibri" panose="020F0502020204030204" pitchFamily="34" charset="0"/>
              </a:rPr>
              <a:t>nga</a:t>
            </a:r>
            <a:r>
              <a:rPr lang="en-GB" altLang="en-US" sz="1100" dirty="0">
                <a:latin typeface="Calibri" panose="020F0502020204030204" pitchFamily="34" charset="0"/>
              </a:rPr>
              <a:t> </a:t>
            </a:r>
            <a:r>
              <a:rPr lang="en-GB" altLang="en-US" sz="1100" dirty="0" err="1">
                <a:latin typeface="Calibri" panose="020F0502020204030204" pitchFamily="34" charset="0"/>
              </a:rPr>
              <a:t>puna</a:t>
            </a:r>
            <a:r>
              <a:rPr lang="en-GB" altLang="en-US" sz="1100" dirty="0">
                <a:latin typeface="Calibri" panose="020F0502020204030204" pitchFamily="34" charset="0"/>
              </a:rPr>
              <a:t> </a:t>
            </a:r>
            <a:r>
              <a:rPr lang="en-GB" altLang="en-US" sz="1100" dirty="0" err="1">
                <a:latin typeface="Calibri" panose="020F0502020204030204" pitchFamily="34" charset="0"/>
              </a:rPr>
              <a:t>një</a:t>
            </a:r>
            <a:r>
              <a:rPr lang="en-GB" altLang="en-US" sz="1100" dirty="0">
                <a:latin typeface="Calibri" panose="020F0502020204030204" pitchFamily="34" charset="0"/>
              </a:rPr>
              <a:t> </a:t>
            </a:r>
            <a:r>
              <a:rPr lang="en-GB" altLang="en-US" sz="1100" dirty="0" err="1">
                <a:latin typeface="Calibri" panose="020F0502020204030204" pitchFamily="34" charset="0"/>
              </a:rPr>
              <a:t>nga</a:t>
            </a:r>
            <a:r>
              <a:rPr lang="en-GB" altLang="en-US" sz="1100" dirty="0">
                <a:latin typeface="Calibri" panose="020F0502020204030204" pitchFamily="34" charset="0"/>
              </a:rPr>
              <a:t> </a:t>
            </a:r>
            <a:r>
              <a:rPr lang="en-GB" altLang="en-US" sz="1100" dirty="0" err="1">
                <a:latin typeface="Calibri" panose="020F0502020204030204" pitchFamily="34" charset="0"/>
              </a:rPr>
              <a:t>punonjësit</a:t>
            </a:r>
            <a:r>
              <a:rPr lang="en-GB" altLang="en-US" sz="1100" dirty="0">
                <a:latin typeface="Calibri" panose="020F0502020204030204" pitchFamily="34" charset="0"/>
              </a:rPr>
              <a:t> e </a:t>
            </a:r>
            <a:r>
              <a:rPr lang="en-GB" altLang="en-US" sz="1100" dirty="0" err="1">
                <a:latin typeface="Calibri" panose="020F0502020204030204" pitchFamily="34" charset="0"/>
              </a:rPr>
              <a:t>tij</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Hënën</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a:t>
            </a:r>
            <a:r>
              <a:rPr lang="en-GB" altLang="en-US" sz="1100" dirty="0" err="1">
                <a:latin typeface="Calibri" panose="020F0502020204030204" pitchFamily="34" charset="0"/>
              </a:rPr>
              <a:t>shkak</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ditarit</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saj</a:t>
            </a:r>
            <a:r>
              <a:rPr lang="en-GB" altLang="en-US" sz="1100" dirty="0">
                <a:latin typeface="Calibri" panose="020F0502020204030204" pitchFamily="34" charset="0"/>
              </a:rPr>
              <a:t> personal online.</a:t>
            </a:r>
            <a:endParaRPr lang="en-US" altLang="en-US" sz="1100" dirty="0">
              <a:latin typeface="Calibri" panose="020F0502020204030204" pitchFamily="34" charset="0"/>
            </a:endParaRPr>
          </a:p>
          <a:p>
            <a:pPr eaLnBrk="1" hangingPunct="1"/>
            <a:r>
              <a:rPr lang="en-GB" altLang="en-US" sz="1100" dirty="0">
                <a:latin typeface="Calibri" panose="020F0502020204030204" pitchFamily="34" charset="0"/>
              </a:rPr>
              <a:t>Joyce Park, </a:t>
            </a:r>
            <a:r>
              <a:rPr lang="en-GB" altLang="en-US" sz="1100" dirty="0" err="1">
                <a:latin typeface="Calibri" panose="020F0502020204030204" pitchFamily="34" charset="0"/>
              </a:rPr>
              <a:t>një</a:t>
            </a:r>
            <a:r>
              <a:rPr lang="en-GB" altLang="en-US" sz="1100" dirty="0">
                <a:latin typeface="Calibri" panose="020F0502020204030204" pitchFamily="34" charset="0"/>
              </a:rPr>
              <a:t> </a:t>
            </a:r>
            <a:r>
              <a:rPr lang="en-GB" altLang="en-US" sz="1100" dirty="0" err="1">
                <a:latin typeface="Calibri" panose="020F0502020204030204" pitchFamily="34" charset="0"/>
              </a:rPr>
              <a:t>shkruese</a:t>
            </a:r>
            <a:r>
              <a:rPr lang="en-GB" altLang="en-US" sz="1100" dirty="0">
                <a:latin typeface="Calibri" panose="020F0502020204030204" pitchFamily="34" charset="0"/>
              </a:rPr>
              <a:t> </a:t>
            </a:r>
            <a:r>
              <a:rPr lang="en-GB" altLang="en-US" sz="1100" dirty="0" err="1">
                <a:latin typeface="Calibri" panose="020F0502020204030204" pitchFamily="34" charset="0"/>
              </a:rPr>
              <a:t>faqesh</a:t>
            </a:r>
            <a:r>
              <a:rPr lang="en-GB" altLang="en-US" sz="1100" dirty="0">
                <a:latin typeface="Calibri" panose="020F0502020204030204" pitchFamily="34" charset="0"/>
              </a:rPr>
              <a:t> </a:t>
            </a:r>
            <a:r>
              <a:rPr lang="en-GB" altLang="en-US" sz="1100" dirty="0" err="1">
                <a:latin typeface="Calibri" panose="020F0502020204030204" pitchFamily="34" charset="0"/>
              </a:rPr>
              <a:t>interneti</a:t>
            </a:r>
            <a:r>
              <a:rPr lang="en-GB" altLang="en-US" sz="1100" dirty="0">
                <a:latin typeface="Calibri" panose="020F0502020204030204" pitchFamily="34" charset="0"/>
              </a:rPr>
              <a:t> </a:t>
            </a:r>
            <a:r>
              <a:rPr lang="en-GB" altLang="en-US" sz="1100" dirty="0" err="1">
                <a:latin typeface="Calibri" panose="020F0502020204030204" pitchFamily="34" charset="0"/>
              </a:rPr>
              <a:t>në</a:t>
            </a:r>
            <a:r>
              <a:rPr lang="en-GB" altLang="en-US" sz="1100" dirty="0">
                <a:latin typeface="Calibri" panose="020F0502020204030204" pitchFamily="34" charset="0"/>
              </a:rPr>
              <a:t> Sunnyvale, California, </a:t>
            </a:r>
            <a:r>
              <a:rPr lang="en-GB" altLang="en-US" sz="1100" dirty="0" err="1">
                <a:latin typeface="Calibri" panose="020F0502020204030204" pitchFamily="34" charset="0"/>
              </a:rPr>
              <a:t>tha</a:t>
            </a:r>
            <a:r>
              <a:rPr lang="en-GB" altLang="en-US" sz="1100" dirty="0">
                <a:latin typeface="Calibri" panose="020F0502020204030204" pitchFamily="34" charset="0"/>
              </a:rPr>
              <a:t> se </a:t>
            </a:r>
            <a:r>
              <a:rPr lang="en-GB" altLang="en-US" sz="1100" dirty="0" err="1">
                <a:latin typeface="Calibri" panose="020F0502020204030204" pitchFamily="34" charset="0"/>
              </a:rPr>
              <a:t>menaxheri</a:t>
            </a:r>
            <a:r>
              <a:rPr lang="en-GB" altLang="en-US" sz="1100" dirty="0">
                <a:latin typeface="Calibri" panose="020F0502020204030204" pitchFamily="34" charset="0"/>
              </a:rPr>
              <a:t> </a:t>
            </a:r>
            <a:r>
              <a:rPr lang="en-GB" altLang="en-US" sz="1100" dirty="0" err="1">
                <a:latin typeface="Calibri" panose="020F0502020204030204" pitchFamily="34" charset="0"/>
              </a:rPr>
              <a:t>i</a:t>
            </a:r>
            <a:r>
              <a:rPr lang="en-GB" altLang="en-US" sz="1100" dirty="0">
                <a:latin typeface="Calibri" panose="020F0502020204030204" pitchFamily="34" charset="0"/>
              </a:rPr>
              <a:t> </a:t>
            </a:r>
            <a:r>
              <a:rPr lang="en-GB" altLang="en-US" sz="1100" dirty="0" err="1">
                <a:latin typeface="Calibri" panose="020F0502020204030204" pitchFamily="34" charset="0"/>
              </a:rPr>
              <a:t>saj</a:t>
            </a:r>
            <a:r>
              <a:rPr lang="en-GB" altLang="en-US" sz="1100" dirty="0">
                <a:latin typeface="Calibri" panose="020F0502020204030204" pitchFamily="34" charset="0"/>
              </a:rPr>
              <a:t> </a:t>
            </a:r>
            <a:r>
              <a:rPr lang="en-GB" altLang="en-US" sz="1100" dirty="0" err="1">
                <a:latin typeface="Calibri" panose="020F0502020204030204" pitchFamily="34" charset="0"/>
              </a:rPr>
              <a:t>i</a:t>
            </a:r>
            <a:r>
              <a:rPr lang="en-GB" altLang="en-US" sz="1100" dirty="0">
                <a:latin typeface="Calibri" panose="020F0502020204030204" pitchFamily="34" charset="0"/>
              </a:rPr>
              <a:t> </a:t>
            </a:r>
            <a:r>
              <a:rPr lang="en-GB" altLang="en-US" sz="1100" dirty="0" err="1">
                <a:latin typeface="Calibri" panose="020F0502020204030204" pitchFamily="34" charset="0"/>
              </a:rPr>
              <a:t>tha</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Hënën</a:t>
            </a:r>
            <a:r>
              <a:rPr lang="en-GB" altLang="en-US" sz="1100" dirty="0">
                <a:latin typeface="Calibri" panose="020F0502020204030204" pitchFamily="34" charset="0"/>
              </a:rPr>
              <a:t> se </a:t>
            </a:r>
            <a:r>
              <a:rPr lang="en-GB" altLang="en-US" sz="1100" dirty="0" err="1">
                <a:latin typeface="Calibri" panose="020F0502020204030204" pitchFamily="34" charset="0"/>
              </a:rPr>
              <a:t>ajo</a:t>
            </a:r>
            <a:r>
              <a:rPr lang="en-GB" altLang="en-US" sz="1100" dirty="0">
                <a:latin typeface="Calibri" panose="020F0502020204030204" pitchFamily="34" charset="0"/>
              </a:rPr>
              <a:t> e </a:t>
            </a:r>
            <a:r>
              <a:rPr lang="en-GB" altLang="en-US" sz="1100" dirty="0" err="1">
                <a:latin typeface="Calibri" panose="020F0502020204030204" pitchFamily="34" charset="0"/>
              </a:rPr>
              <a:t>kishte</a:t>
            </a:r>
            <a:r>
              <a:rPr lang="en-GB" altLang="en-US" sz="1100" dirty="0">
                <a:latin typeface="Calibri" panose="020F0502020204030204" pitchFamily="34" charset="0"/>
              </a:rPr>
              <a:t> </a:t>
            </a:r>
            <a:r>
              <a:rPr lang="en-GB" altLang="en-US" sz="1100" dirty="0" err="1">
                <a:latin typeface="Calibri" panose="020F0502020204030204" pitchFamily="34" charset="0"/>
              </a:rPr>
              <a:t>kaluar</a:t>
            </a:r>
            <a:r>
              <a:rPr lang="en-GB" altLang="en-US" sz="1100" dirty="0">
                <a:latin typeface="Calibri" panose="020F0502020204030204" pitchFamily="34" charset="0"/>
              </a:rPr>
              <a:t> </a:t>
            </a:r>
            <a:r>
              <a:rPr lang="en-GB" altLang="en-US" sz="1100" dirty="0" err="1">
                <a:latin typeface="Calibri" panose="020F0502020204030204" pitchFamily="34" charset="0"/>
              </a:rPr>
              <a:t>cakun</a:t>
            </a:r>
            <a:r>
              <a:rPr lang="en-GB" altLang="en-US" sz="1100" dirty="0">
                <a:latin typeface="Calibri" panose="020F0502020204030204" pitchFamily="34" charset="0"/>
              </a:rPr>
              <a:t> me </a:t>
            </a:r>
            <a:r>
              <a:rPr lang="en-GB" altLang="en-US" sz="1100" dirty="0" err="1">
                <a:latin typeface="Calibri" panose="020F0502020204030204" pitchFamily="34" charset="0"/>
              </a:rPr>
              <a:t>ditarin</a:t>
            </a:r>
            <a:r>
              <a:rPr lang="en-GB" altLang="en-US" sz="1100" dirty="0">
                <a:latin typeface="Calibri" panose="020F0502020204030204" pitchFamily="34" charset="0"/>
              </a:rPr>
              <a:t> e </a:t>
            </a:r>
            <a:r>
              <a:rPr lang="en-GB" altLang="en-US" sz="1100" dirty="0" err="1">
                <a:latin typeface="Calibri" panose="020F0502020204030204" pitchFamily="34" charset="0"/>
              </a:rPr>
              <a:t>saj</a:t>
            </a:r>
            <a:r>
              <a:rPr lang="en-GB" altLang="en-US" sz="1100" dirty="0">
                <a:latin typeface="Calibri" panose="020F0502020204030204" pitchFamily="34" charset="0"/>
              </a:rPr>
              <a:t>, </a:t>
            </a:r>
            <a:r>
              <a:rPr lang="en-GB" altLang="en-US" sz="1100" dirty="0" err="1">
                <a:latin typeface="Calibri" panose="020F0502020204030204" pitchFamily="34" charset="0"/>
              </a:rPr>
              <a:t>Troutgirl</a:t>
            </a:r>
            <a:r>
              <a:rPr lang="en-GB" altLang="en-US" sz="1100" dirty="0">
                <a:latin typeface="Calibri" panose="020F0502020204030204" pitchFamily="34" charset="0"/>
              </a:rPr>
              <a:t>. Ata </a:t>
            </a:r>
            <a:r>
              <a:rPr lang="en-GB" altLang="en-US" sz="1100" dirty="0" err="1">
                <a:latin typeface="Calibri" panose="020F0502020204030204" pitchFamily="34" charset="0"/>
              </a:rPr>
              <a:t>nuk</a:t>
            </a:r>
            <a:r>
              <a:rPr lang="en-GB" altLang="en-US" sz="1100" dirty="0">
                <a:latin typeface="Calibri" panose="020F0502020204030204" pitchFamily="34" charset="0"/>
              </a:rPr>
              <a:t> </a:t>
            </a:r>
            <a:r>
              <a:rPr lang="en-GB" altLang="en-US" sz="1100" dirty="0" err="1">
                <a:latin typeface="Calibri" panose="020F0502020204030204" pitchFamily="34" charset="0"/>
              </a:rPr>
              <a:t>pranuan</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shpjegohen</a:t>
            </a:r>
            <a:r>
              <a:rPr lang="en-GB" altLang="en-US" sz="1100" dirty="0">
                <a:latin typeface="Calibri" panose="020F0502020204030204" pitchFamily="34" charset="0"/>
              </a:rPr>
              <a:t>, </a:t>
            </a:r>
            <a:r>
              <a:rPr lang="en-GB" altLang="en-US" sz="1100" dirty="0" err="1">
                <a:latin typeface="Calibri" panose="020F0502020204030204" pitchFamily="34" charset="0"/>
              </a:rPr>
              <a:t>përveçse</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thoshin</a:t>
            </a:r>
            <a:r>
              <a:rPr lang="en-GB" altLang="en-US" sz="1100" dirty="0">
                <a:latin typeface="Calibri" panose="020F0502020204030204" pitchFamily="34" charset="0"/>
              </a:rPr>
              <a:t> se </a:t>
            </a:r>
            <a:r>
              <a:rPr lang="en-GB" altLang="en-US" sz="1100" dirty="0" err="1">
                <a:latin typeface="Calibri" panose="020F0502020204030204" pitchFamily="34" charset="0"/>
              </a:rPr>
              <a:t>ishte</a:t>
            </a:r>
            <a:r>
              <a:rPr lang="en-GB" altLang="en-US" sz="1100" dirty="0">
                <a:latin typeface="Calibri" panose="020F0502020204030204" pitchFamily="34" charset="0"/>
              </a:rPr>
              <a:t> </a:t>
            </a:r>
            <a:r>
              <a:rPr lang="en-GB" altLang="en-US" sz="1100" dirty="0" err="1">
                <a:latin typeface="Calibri" panose="020F0502020204030204" pitchFamily="34" charset="0"/>
              </a:rPr>
              <a:t>vendimi</a:t>
            </a:r>
            <a:r>
              <a:rPr lang="en-GB" altLang="en-US" sz="1100" dirty="0">
                <a:latin typeface="Calibri" panose="020F0502020204030204" pitchFamily="34" charset="0"/>
              </a:rPr>
              <a:t> </a:t>
            </a:r>
            <a:r>
              <a:rPr lang="en-GB" altLang="en-US" sz="1100" dirty="0" err="1">
                <a:latin typeface="Calibri" panose="020F0502020204030204" pitchFamily="34" charset="0"/>
              </a:rPr>
              <a:t>përfundimtar</a:t>
            </a:r>
            <a:r>
              <a:rPr lang="en-GB" altLang="en-US" sz="1100" dirty="0">
                <a:latin typeface="Calibri" panose="020F0502020204030204" pitchFamily="34" charset="0"/>
              </a:rPr>
              <a:t> </a:t>
            </a:r>
            <a:r>
              <a:rPr lang="en-GB" altLang="en-US" sz="1100" dirty="0" err="1">
                <a:latin typeface="Calibri" panose="020F0502020204030204" pitchFamily="34" charset="0"/>
              </a:rPr>
              <a:t>i</a:t>
            </a:r>
            <a:r>
              <a:rPr lang="en-GB" altLang="en-US" sz="1100" dirty="0">
                <a:latin typeface="Calibri" panose="020F0502020204030204" pitchFamily="34" charset="0"/>
              </a:rPr>
              <a:t> </a:t>
            </a:r>
            <a:r>
              <a:rPr lang="en-GB" altLang="en-US" sz="1100" dirty="0" err="1" smtClean="0">
                <a:latin typeface="Calibri" panose="020F0502020204030204" pitchFamily="34" charset="0"/>
              </a:rPr>
              <a:t>Drejtorit</a:t>
            </a:r>
            <a:r>
              <a:rPr lang="en-GB" altLang="en-US" sz="1100" dirty="0" smtClean="0">
                <a:latin typeface="Calibri" panose="020F0502020204030204" pitchFamily="34" charset="0"/>
              </a:rPr>
              <a:t> </a:t>
            </a:r>
            <a:r>
              <a:rPr lang="en-GB" altLang="en-US" sz="1100" dirty="0">
                <a:latin typeface="Calibri" panose="020F0502020204030204" pitchFamily="34" charset="0"/>
              </a:rPr>
              <a:t>Scott </a:t>
            </a:r>
            <a:r>
              <a:rPr lang="en-GB" altLang="en-US" sz="1100" dirty="0" err="1">
                <a:latin typeface="Calibri" panose="020F0502020204030204" pitchFamily="34" charset="0"/>
              </a:rPr>
              <a:t>Sassa</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a:t>
            </a:r>
            <a:r>
              <a:rPr lang="en-GB" altLang="en-US" sz="1100" dirty="0" err="1">
                <a:latin typeface="Calibri" panose="020F0502020204030204" pitchFamily="34" charset="0"/>
              </a:rPr>
              <a:t>pushimin</a:t>
            </a:r>
            <a:r>
              <a:rPr lang="en-GB" altLang="en-US" sz="1100" dirty="0">
                <a:latin typeface="Calibri" panose="020F0502020204030204" pitchFamily="34" charset="0"/>
              </a:rPr>
              <a:t> e </a:t>
            </a:r>
            <a:r>
              <a:rPr lang="en-GB" altLang="en-US" sz="1100" dirty="0" err="1">
                <a:latin typeface="Calibri" panose="020F0502020204030204" pitchFamily="34" charset="0"/>
              </a:rPr>
              <a:t>saj</a:t>
            </a:r>
            <a:r>
              <a:rPr lang="en-GB" altLang="en-US" sz="1100" dirty="0">
                <a:latin typeface="Calibri" panose="020F0502020204030204" pitchFamily="34" charset="0"/>
              </a:rPr>
              <a:t> </a:t>
            </a:r>
            <a:r>
              <a:rPr lang="en-GB" altLang="en-US" sz="1100" dirty="0" err="1">
                <a:latin typeface="Calibri" panose="020F0502020204030204" pitchFamily="34" charset="0"/>
              </a:rPr>
              <a:t>nga</a:t>
            </a:r>
            <a:r>
              <a:rPr lang="en-GB" altLang="en-US" sz="1100" dirty="0">
                <a:latin typeface="Calibri" panose="020F0502020204030204" pitchFamily="34" charset="0"/>
              </a:rPr>
              <a:t> </a:t>
            </a:r>
            <a:r>
              <a:rPr lang="en-GB" altLang="en-US" sz="1100" dirty="0" err="1">
                <a:latin typeface="Calibri" panose="020F0502020204030204" pitchFamily="34" charset="0"/>
              </a:rPr>
              <a:t>puna</a:t>
            </a:r>
            <a:r>
              <a:rPr lang="en-GB" altLang="en-US" sz="1100" dirty="0">
                <a:latin typeface="Calibri" panose="020F0502020204030204" pitchFamily="34" charset="0"/>
              </a:rPr>
              <a:t>.</a:t>
            </a:r>
            <a:endParaRPr lang="en-US" altLang="en-US" sz="1100" dirty="0">
              <a:latin typeface="Calibri" panose="020F0502020204030204" pitchFamily="34" charset="0"/>
            </a:endParaRPr>
          </a:p>
          <a:p>
            <a:pPr eaLnBrk="1" hangingPunct="1"/>
            <a:r>
              <a:rPr lang="en-GB" altLang="en-US" sz="1100" dirty="0">
                <a:latin typeface="Calibri" panose="020F0502020204030204" pitchFamily="34" charset="0"/>
              </a:rPr>
              <a:t>Park, 35, </a:t>
            </a:r>
            <a:r>
              <a:rPr lang="en-GB" altLang="en-US" sz="1100" dirty="0" err="1">
                <a:latin typeface="Calibri" panose="020F0502020204030204" pitchFamily="34" charset="0"/>
              </a:rPr>
              <a:t>tha</a:t>
            </a:r>
            <a:r>
              <a:rPr lang="en-GB" altLang="en-US" sz="1100" dirty="0">
                <a:latin typeface="Calibri" panose="020F0502020204030204" pitchFamily="34" charset="0"/>
              </a:rPr>
              <a:t>: "Kam </a:t>
            </a:r>
            <a:r>
              <a:rPr lang="en-GB" altLang="en-US" sz="1100" dirty="0" err="1">
                <a:latin typeface="Calibri" panose="020F0502020204030204" pitchFamily="34" charset="0"/>
              </a:rPr>
              <a:t>bërë</a:t>
            </a:r>
            <a:r>
              <a:rPr lang="en-GB" altLang="en-US" sz="1100" dirty="0">
                <a:latin typeface="Calibri" panose="020F0502020204030204" pitchFamily="34" charset="0"/>
              </a:rPr>
              <a:t> </a:t>
            </a:r>
            <a:r>
              <a:rPr lang="en-GB" altLang="en-US" sz="1100" dirty="0" err="1">
                <a:latin typeface="Calibri" panose="020F0502020204030204" pitchFamily="34" charset="0"/>
              </a:rPr>
              <a:t>vetëm</a:t>
            </a:r>
            <a:r>
              <a:rPr lang="en-GB" altLang="en-US" sz="1100" dirty="0">
                <a:latin typeface="Calibri" panose="020F0502020204030204" pitchFamily="34" charset="0"/>
              </a:rPr>
              <a:t> 3 </a:t>
            </a:r>
            <a:r>
              <a:rPr lang="en-GB" altLang="en-US" sz="1100" dirty="0" err="1">
                <a:latin typeface="Calibri" panose="020F0502020204030204" pitchFamily="34" charset="0"/>
              </a:rPr>
              <a:t>postime</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Friendster </a:t>
            </a:r>
            <a:r>
              <a:rPr lang="en-GB" altLang="en-US" sz="1100" dirty="0" err="1">
                <a:latin typeface="Calibri" panose="020F0502020204030204" pitchFamily="34" charset="0"/>
              </a:rPr>
              <a:t>në</a:t>
            </a:r>
            <a:r>
              <a:rPr lang="en-GB" altLang="en-US" sz="1100" dirty="0">
                <a:latin typeface="Calibri" panose="020F0502020204030204" pitchFamily="34" charset="0"/>
              </a:rPr>
              <a:t> </a:t>
            </a:r>
            <a:r>
              <a:rPr lang="en-GB" altLang="en-US" sz="1100" dirty="0" err="1">
                <a:latin typeface="Calibri" panose="020F0502020204030204" pitchFamily="34" charset="0"/>
              </a:rPr>
              <a:t>ditarin</a:t>
            </a:r>
            <a:r>
              <a:rPr lang="en-GB" altLang="en-US" sz="1100" dirty="0">
                <a:latin typeface="Calibri" panose="020F0502020204030204" pitchFamily="34" charset="0"/>
              </a:rPr>
              <a:t> </a:t>
            </a:r>
            <a:r>
              <a:rPr lang="en-GB" altLang="en-US" sz="1100" dirty="0" err="1">
                <a:latin typeface="Calibri" panose="020F0502020204030204" pitchFamily="34" charset="0"/>
              </a:rPr>
              <a:t>tim</a:t>
            </a:r>
            <a:r>
              <a:rPr lang="en-GB" altLang="en-US" sz="1100" dirty="0">
                <a:latin typeface="Calibri" panose="020F0502020204030204" pitchFamily="34" charset="0"/>
              </a:rPr>
              <a:t> </a:t>
            </a:r>
            <a:r>
              <a:rPr lang="en-GB" altLang="en-US" sz="1100" dirty="0" err="1">
                <a:latin typeface="Calibri" panose="020F0502020204030204" pitchFamily="34" charset="0"/>
              </a:rPr>
              <a:t>përpara</a:t>
            </a:r>
            <a:r>
              <a:rPr lang="en-GB" altLang="en-US" sz="1100" dirty="0">
                <a:latin typeface="Calibri" panose="020F0502020204030204" pitchFamily="34" charset="0"/>
              </a:rPr>
              <a:t> se </a:t>
            </a:r>
            <a:r>
              <a:rPr lang="en-GB" altLang="en-US" sz="1100" dirty="0" err="1">
                <a:latin typeface="Calibri" panose="020F0502020204030204" pitchFamily="34" charset="0"/>
              </a:rPr>
              <a:t>ata</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vendosnin</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më</a:t>
            </a:r>
            <a:r>
              <a:rPr lang="en-GB" altLang="en-US" sz="1100" dirty="0">
                <a:latin typeface="Calibri" panose="020F0502020204030204" pitchFamily="34" charset="0"/>
              </a:rPr>
              <a:t> </a:t>
            </a:r>
            <a:r>
              <a:rPr lang="en-GB" altLang="en-US" sz="1100" dirty="0" err="1">
                <a:latin typeface="Calibri" panose="020F0502020204030204" pitchFamily="34" charset="0"/>
              </a:rPr>
              <a:t>pushonin</a:t>
            </a:r>
            <a:r>
              <a:rPr lang="en-GB" altLang="en-US" sz="1100" dirty="0">
                <a:latin typeface="Calibri" panose="020F0502020204030204" pitchFamily="34" charset="0"/>
              </a:rPr>
              <a:t>, </a:t>
            </a:r>
            <a:r>
              <a:rPr lang="en-GB" altLang="en-US" sz="1100" dirty="0" err="1">
                <a:latin typeface="Calibri" panose="020F0502020204030204" pitchFamily="34" charset="0"/>
              </a:rPr>
              <a:t>dhe</a:t>
            </a:r>
            <a:r>
              <a:rPr lang="en-GB" altLang="en-US" sz="1100" dirty="0">
                <a:latin typeface="Calibri" panose="020F0502020204030204" pitchFamily="34" charset="0"/>
              </a:rPr>
              <a:t> </a:t>
            </a:r>
            <a:r>
              <a:rPr lang="en-GB" altLang="en-US" sz="1100" dirty="0" err="1">
                <a:latin typeface="Calibri" panose="020F0502020204030204" pitchFamily="34" charset="0"/>
              </a:rPr>
              <a:t>i</a:t>
            </a:r>
            <a:r>
              <a:rPr lang="en-GB" altLang="en-US" sz="1100" dirty="0">
                <a:latin typeface="Calibri" panose="020F0502020204030204" pitchFamily="34" charset="0"/>
              </a:rPr>
              <a:t> </a:t>
            </a:r>
            <a:r>
              <a:rPr lang="en-GB" altLang="en-US" sz="1100" dirty="0" err="1">
                <a:latin typeface="Calibri" panose="020F0502020204030204" pitchFamily="34" charset="0"/>
              </a:rPr>
              <a:t>gjithi</a:t>
            </a:r>
            <a:r>
              <a:rPr lang="en-GB" altLang="en-US" sz="1100" dirty="0">
                <a:latin typeface="Calibri" panose="020F0502020204030204" pitchFamily="34" charset="0"/>
              </a:rPr>
              <a:t> </a:t>
            </a:r>
            <a:r>
              <a:rPr lang="en-GB" altLang="en-US" sz="1100" dirty="0" err="1">
                <a:latin typeface="Calibri" panose="020F0502020204030204" pitchFamily="34" charset="0"/>
              </a:rPr>
              <a:t>ishte</a:t>
            </a:r>
            <a:r>
              <a:rPr lang="en-GB" altLang="en-US" sz="1100" dirty="0">
                <a:latin typeface="Calibri" panose="020F0502020204030204" pitchFamily="34" charset="0"/>
              </a:rPr>
              <a:t> </a:t>
            </a:r>
            <a:r>
              <a:rPr lang="en-GB" altLang="en-US" sz="1100" dirty="0" err="1">
                <a:latin typeface="Calibri" panose="020F0502020204030204" pitchFamily="34" charset="0"/>
              </a:rPr>
              <a:t>informacion</a:t>
            </a:r>
            <a:r>
              <a:rPr lang="en-GB" altLang="en-US" sz="1100" dirty="0">
                <a:latin typeface="Calibri" panose="020F0502020204030204" pitchFamily="34" charset="0"/>
              </a:rPr>
              <a:t> </a:t>
            </a:r>
            <a:r>
              <a:rPr lang="en-GB" altLang="en-US" sz="1100" dirty="0" err="1">
                <a:latin typeface="Calibri" panose="020F0502020204030204" pitchFamily="34" charset="0"/>
              </a:rPr>
              <a:t>publik</a:t>
            </a:r>
            <a:r>
              <a:rPr lang="en-GB" altLang="en-US" sz="1100" dirty="0">
                <a:latin typeface="Calibri" panose="020F0502020204030204" pitchFamily="34" charset="0"/>
              </a:rPr>
              <a:t>. Ata </a:t>
            </a:r>
            <a:r>
              <a:rPr lang="en-GB" altLang="en-US" sz="1100" dirty="0" err="1">
                <a:latin typeface="Calibri" panose="020F0502020204030204" pitchFamily="34" charset="0"/>
              </a:rPr>
              <a:t>nuk</a:t>
            </a:r>
            <a:r>
              <a:rPr lang="en-GB" altLang="en-US" sz="1100" dirty="0">
                <a:latin typeface="Calibri" panose="020F0502020204030204" pitchFamily="34" charset="0"/>
              </a:rPr>
              <a:t> </a:t>
            </a:r>
            <a:r>
              <a:rPr lang="en-GB" altLang="en-US" sz="1100" dirty="0" err="1">
                <a:latin typeface="Calibri" panose="020F0502020204030204" pitchFamily="34" charset="0"/>
              </a:rPr>
              <a:t>kishin</a:t>
            </a:r>
            <a:r>
              <a:rPr lang="en-GB" altLang="en-US" sz="1100" dirty="0">
                <a:latin typeface="Calibri" panose="020F0502020204030204" pitchFamily="34" charset="0"/>
              </a:rPr>
              <a:t> </a:t>
            </a:r>
            <a:r>
              <a:rPr lang="en-GB" altLang="en-US" sz="1100" dirty="0" err="1">
                <a:latin typeface="Calibri" panose="020F0502020204030204" pitchFamily="34" charset="0"/>
              </a:rPr>
              <a:t>asnjë</a:t>
            </a:r>
            <a:r>
              <a:rPr lang="en-GB" altLang="en-US" sz="1100" dirty="0">
                <a:latin typeface="Calibri" panose="020F0502020204030204" pitchFamily="34" charset="0"/>
              </a:rPr>
              <a:t> </a:t>
            </a:r>
            <a:r>
              <a:rPr lang="en-GB" altLang="en-US" sz="1100" dirty="0" err="1">
                <a:latin typeface="Calibri" panose="020F0502020204030204" pitchFamily="34" charset="0"/>
              </a:rPr>
              <a:t>politikë</a:t>
            </a:r>
            <a:r>
              <a:rPr lang="en-GB" altLang="en-US" sz="1100" dirty="0">
                <a:latin typeface="Calibri" panose="020F0502020204030204" pitchFamily="34" charset="0"/>
              </a:rPr>
              <a:t>, </a:t>
            </a:r>
            <a:r>
              <a:rPr lang="en-GB" altLang="en-US" sz="1100" dirty="0" err="1">
                <a:latin typeface="Calibri" panose="020F0502020204030204" pitchFamily="34" charset="0"/>
              </a:rPr>
              <a:t>nuk</a:t>
            </a:r>
            <a:r>
              <a:rPr lang="en-GB" altLang="en-US" sz="1100" dirty="0">
                <a:latin typeface="Calibri" panose="020F0502020204030204" pitchFamily="34" charset="0"/>
              </a:rPr>
              <a:t> </a:t>
            </a:r>
            <a:r>
              <a:rPr lang="en-GB" altLang="en-US" sz="1100" dirty="0" err="1">
                <a:latin typeface="Calibri" panose="020F0502020204030204" pitchFamily="34" charset="0"/>
              </a:rPr>
              <a:t>më</a:t>
            </a:r>
            <a:r>
              <a:rPr lang="en-GB" altLang="en-US" sz="1100" dirty="0">
                <a:latin typeface="Calibri" panose="020F0502020204030204" pitchFamily="34" charset="0"/>
              </a:rPr>
              <a:t> </a:t>
            </a:r>
            <a:r>
              <a:rPr lang="en-GB" altLang="en-US" sz="1100" dirty="0" err="1">
                <a:latin typeface="Calibri" panose="020F0502020204030204" pitchFamily="34" charset="0"/>
              </a:rPr>
              <a:t>dhënë</a:t>
            </a:r>
            <a:r>
              <a:rPr lang="en-GB" altLang="en-US" sz="1100" dirty="0">
                <a:latin typeface="Calibri" panose="020F0502020204030204" pitchFamily="34" charset="0"/>
              </a:rPr>
              <a:t> </a:t>
            </a:r>
            <a:r>
              <a:rPr lang="en-GB" altLang="en-US" sz="1100" dirty="0" err="1">
                <a:latin typeface="Calibri" panose="020F0502020204030204" pitchFamily="34" charset="0"/>
              </a:rPr>
              <a:t>asnjë</a:t>
            </a:r>
            <a:r>
              <a:rPr lang="en-GB" altLang="en-US" sz="1100" dirty="0">
                <a:latin typeface="Calibri" panose="020F0502020204030204" pitchFamily="34" charset="0"/>
              </a:rPr>
              <a:t> </a:t>
            </a:r>
            <a:r>
              <a:rPr lang="en-GB" altLang="en-US" sz="1100" dirty="0" err="1">
                <a:latin typeface="Calibri" panose="020F0502020204030204" pitchFamily="34" charset="0"/>
              </a:rPr>
              <a:t>paralajmërim</a:t>
            </a:r>
            <a:r>
              <a:rPr lang="en-GB" altLang="en-US" sz="1100" dirty="0">
                <a:latin typeface="Calibri" panose="020F0502020204030204" pitchFamily="34" charset="0"/>
              </a:rPr>
              <a:t>, </a:t>
            </a:r>
            <a:r>
              <a:rPr lang="en-GB" altLang="en-US" sz="1100" dirty="0" err="1">
                <a:latin typeface="Calibri" panose="020F0502020204030204" pitchFamily="34" charset="0"/>
              </a:rPr>
              <a:t>nuk</a:t>
            </a:r>
            <a:r>
              <a:rPr lang="en-GB" altLang="en-US" sz="1100" dirty="0">
                <a:latin typeface="Calibri" panose="020F0502020204030204" pitchFamily="34" charset="0"/>
              </a:rPr>
              <a:t> </a:t>
            </a:r>
            <a:r>
              <a:rPr lang="en-GB" altLang="en-US" sz="1100" dirty="0" err="1">
                <a:latin typeface="Calibri" panose="020F0502020204030204" pitchFamily="34" charset="0"/>
              </a:rPr>
              <a:t>më</a:t>
            </a:r>
            <a:r>
              <a:rPr lang="en-GB" altLang="en-US" sz="1100" dirty="0">
                <a:latin typeface="Calibri" panose="020F0502020204030204" pitchFamily="34" charset="0"/>
              </a:rPr>
              <a:t> </a:t>
            </a:r>
            <a:r>
              <a:rPr lang="en-GB" altLang="en-US" sz="1100" dirty="0" err="1">
                <a:latin typeface="Calibri" panose="020F0502020204030204" pitchFamily="34" charset="0"/>
              </a:rPr>
              <a:t>kërkuan</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hiqja</a:t>
            </a:r>
            <a:r>
              <a:rPr lang="en-GB" altLang="en-US" sz="1100" dirty="0">
                <a:latin typeface="Calibri" panose="020F0502020204030204" pitchFamily="34" charset="0"/>
              </a:rPr>
              <a:t> </a:t>
            </a:r>
            <a:r>
              <a:rPr lang="en-GB" altLang="en-US" sz="1100" dirty="0" err="1">
                <a:latin typeface="Calibri" panose="020F0502020204030204" pitchFamily="34" charset="0"/>
              </a:rPr>
              <a:t>asgjë</a:t>
            </a:r>
            <a:r>
              <a:rPr lang="en-GB" altLang="en-US" sz="1100" dirty="0">
                <a:latin typeface="Calibri" panose="020F0502020204030204" pitchFamily="34" charset="0"/>
              </a:rPr>
              <a:t> </a:t>
            </a:r>
            <a:r>
              <a:rPr lang="en-GB" altLang="en-US" sz="1100" dirty="0" err="1">
                <a:latin typeface="Calibri" panose="020F0502020204030204" pitchFamily="34" charset="0"/>
              </a:rPr>
              <a:t>nga</a:t>
            </a:r>
            <a:r>
              <a:rPr lang="en-GB" altLang="en-US" sz="1100" dirty="0">
                <a:latin typeface="Calibri" panose="020F0502020204030204" pitchFamily="34" charset="0"/>
              </a:rPr>
              <a:t> </a:t>
            </a:r>
            <a:r>
              <a:rPr lang="en-GB" altLang="en-US" sz="1100" dirty="0" err="1">
                <a:latin typeface="Calibri" panose="020F0502020204030204" pitchFamily="34" charset="0"/>
              </a:rPr>
              <a:t>faqja</a:t>
            </a:r>
            <a:r>
              <a:rPr lang="en-GB" altLang="en-US" sz="1100" dirty="0">
                <a:latin typeface="Calibri" panose="020F0502020204030204" pitchFamily="34" charset="0"/>
              </a:rPr>
              <a:t> e </a:t>
            </a:r>
            <a:r>
              <a:rPr lang="en-GB" altLang="en-US" sz="1100" dirty="0" err="1">
                <a:latin typeface="Calibri" panose="020F0502020204030204" pitchFamily="34" charset="0"/>
              </a:rPr>
              <a:t>internetit</a:t>
            </a:r>
            <a:r>
              <a:rPr lang="en-GB" altLang="en-US" sz="1100" dirty="0">
                <a:latin typeface="Calibri" panose="020F0502020204030204" pitchFamily="34" charset="0"/>
              </a:rPr>
              <a:t>."</a:t>
            </a:r>
            <a:endParaRPr lang="en-US" altLang="en-US" sz="1100" dirty="0">
              <a:latin typeface="Calibri" panose="020F0502020204030204" pitchFamily="34" charset="0"/>
            </a:endParaRPr>
          </a:p>
          <a:p>
            <a:pPr eaLnBrk="1" hangingPunct="1"/>
            <a:r>
              <a:rPr lang="en-GB" altLang="en-US" sz="1100" dirty="0" err="1">
                <a:latin typeface="Calibri" panose="020F0502020204030204" pitchFamily="34" charset="0"/>
              </a:rPr>
              <a:t>Zëdhënësja</a:t>
            </a:r>
            <a:r>
              <a:rPr lang="en-GB" altLang="en-US" sz="1100" dirty="0">
                <a:latin typeface="Calibri" panose="020F0502020204030204" pitchFamily="34" charset="0"/>
              </a:rPr>
              <a:t> e Friendster Lisa Kopp </a:t>
            </a:r>
            <a:r>
              <a:rPr lang="en-GB" altLang="en-US" sz="1100" dirty="0" err="1">
                <a:latin typeface="Calibri" panose="020F0502020204030204" pitchFamily="34" charset="0"/>
              </a:rPr>
              <a:t>tha</a:t>
            </a:r>
            <a:r>
              <a:rPr lang="en-GB" altLang="en-US" sz="1100" dirty="0">
                <a:latin typeface="Calibri" panose="020F0502020204030204" pitchFamily="34" charset="0"/>
              </a:rPr>
              <a:t> se </a:t>
            </a:r>
            <a:r>
              <a:rPr lang="en-GB" altLang="en-US" sz="1100" dirty="0" err="1">
                <a:latin typeface="Calibri" panose="020F0502020204030204" pitchFamily="34" charset="0"/>
              </a:rPr>
              <a:t>kompania</a:t>
            </a:r>
            <a:r>
              <a:rPr lang="en-GB" altLang="en-US" sz="1100" dirty="0">
                <a:latin typeface="Calibri" panose="020F0502020204030204" pitchFamily="34" charset="0"/>
              </a:rPr>
              <a:t> </a:t>
            </a:r>
            <a:r>
              <a:rPr lang="en-GB" altLang="en-US" sz="1100" dirty="0" err="1">
                <a:latin typeface="Calibri" panose="020F0502020204030204" pitchFamily="34" charset="0"/>
              </a:rPr>
              <a:t>nuk</a:t>
            </a:r>
            <a:r>
              <a:rPr lang="en-GB" altLang="en-US" sz="1100" dirty="0">
                <a:latin typeface="Calibri" panose="020F0502020204030204" pitchFamily="34" charset="0"/>
              </a:rPr>
              <a:t> </a:t>
            </a:r>
            <a:r>
              <a:rPr lang="en-GB" altLang="en-US" sz="1100" dirty="0" err="1">
                <a:latin typeface="Calibri" panose="020F0502020204030204" pitchFamily="34" charset="0"/>
              </a:rPr>
              <a:t>ka</a:t>
            </a:r>
            <a:r>
              <a:rPr lang="en-GB" altLang="en-US" sz="1100" dirty="0">
                <a:latin typeface="Calibri" panose="020F0502020204030204" pitchFamily="34" charset="0"/>
              </a:rPr>
              <a:t> </a:t>
            </a:r>
            <a:r>
              <a:rPr lang="en-GB" altLang="en-US" sz="1100" dirty="0" err="1">
                <a:latin typeface="Calibri" panose="020F0502020204030204" pitchFamily="34" charset="0"/>
              </a:rPr>
              <a:t>komente</a:t>
            </a:r>
            <a:r>
              <a:rPr lang="en-GB" altLang="en-US" sz="1100" dirty="0">
                <a:latin typeface="Calibri" panose="020F0502020204030204" pitchFamily="34" charset="0"/>
              </a:rPr>
              <a:t> </a:t>
            </a:r>
            <a:r>
              <a:rPr lang="en-GB" altLang="en-US" sz="1100" dirty="0" err="1">
                <a:latin typeface="Calibri" panose="020F0502020204030204" pitchFamily="34" charset="0"/>
              </a:rPr>
              <a:t>për</a:t>
            </a:r>
            <a:r>
              <a:rPr lang="en-GB" altLang="en-US" sz="1100" dirty="0">
                <a:latin typeface="Calibri" panose="020F0502020204030204" pitchFamily="34" charset="0"/>
              </a:rPr>
              <a:t> </a:t>
            </a:r>
            <a:r>
              <a:rPr lang="en-GB" altLang="en-US" sz="1100" dirty="0" err="1">
                <a:latin typeface="Calibri" panose="020F0502020204030204" pitchFamily="34" charset="0"/>
              </a:rPr>
              <a:t>çështje</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punësuarve</a:t>
            </a:r>
            <a:r>
              <a:rPr lang="en-GB" altLang="en-US" sz="1100" dirty="0">
                <a:latin typeface="Calibri" panose="020F0502020204030204" pitchFamily="34" charset="0"/>
              </a:rPr>
              <a:t> </a:t>
            </a:r>
            <a:r>
              <a:rPr lang="en-GB" altLang="en-US" sz="1100" dirty="0" err="1">
                <a:latin typeface="Calibri" panose="020F0502020204030204" pitchFamily="34" charset="0"/>
              </a:rPr>
              <a:t>të</a:t>
            </a:r>
            <a:r>
              <a:rPr lang="en-GB" altLang="en-US" sz="1100" dirty="0">
                <a:latin typeface="Calibri" panose="020F0502020204030204" pitchFamily="34" charset="0"/>
              </a:rPr>
              <a:t> </a:t>
            </a:r>
            <a:r>
              <a:rPr lang="en-GB" altLang="en-US" sz="1100" dirty="0" err="1">
                <a:latin typeface="Calibri" panose="020F0502020204030204" pitchFamily="34" charset="0"/>
              </a:rPr>
              <a:t>saj</a:t>
            </a:r>
            <a:r>
              <a:rPr lang="en-GB" altLang="en-US" sz="1100" dirty="0">
                <a:latin typeface="Calibri" panose="020F0502020204030204" pitchFamily="34" charset="0"/>
              </a:rPr>
              <a:t>.</a:t>
            </a:r>
            <a:endParaRPr lang="en-GB" altLang="en-US" sz="1000" dirty="0">
              <a:latin typeface="Calibri" panose="020F0502020204030204" pitchFamily="34" charset="0"/>
            </a:endParaRPr>
          </a:p>
        </p:txBody>
      </p:sp>
      <p:sp>
        <p:nvSpPr>
          <p:cNvPr id="11" name="TextBox 10"/>
          <p:cNvSpPr txBox="1"/>
          <p:nvPr/>
        </p:nvSpPr>
        <p:spPr>
          <a:xfrm>
            <a:off x="2500313" y="4143375"/>
            <a:ext cx="4572000" cy="1924050"/>
          </a:xfrm>
          <a:prstGeom prst="rect">
            <a:avLst/>
          </a:prstGeom>
          <a:solidFill>
            <a:schemeClr val="accent6">
              <a:lumMod val="40000"/>
              <a:lumOff val="60000"/>
            </a:schemeClr>
          </a:solidFill>
        </p:spPr>
        <p:txBody>
          <a:bodyPr>
            <a:spAutoFit/>
          </a:bodyPr>
          <a:lstStyle/>
          <a:p>
            <a:pPr fontAlgn="auto">
              <a:spcBef>
                <a:spcPts val="0"/>
              </a:spcBef>
              <a:spcAft>
                <a:spcPts val="0"/>
              </a:spcAft>
              <a:defRPr/>
            </a:pPr>
            <a:r>
              <a:rPr lang="en-GB" sz="2000" b="1" dirty="0">
                <a:latin typeface="Times New Roman" pitchFamily="18" charset="0"/>
                <a:cs typeface="Times New Roman" pitchFamily="18" charset="0"/>
              </a:rPr>
              <a:t>Gjyqi i Studentëve në Facebook</a:t>
            </a:r>
          </a:p>
          <a:p>
            <a:pPr fontAlgn="auto">
              <a:spcBef>
                <a:spcPts val="0"/>
              </a:spcBef>
              <a:spcAft>
                <a:spcPts val="0"/>
              </a:spcAft>
              <a:defRPr/>
            </a:pPr>
            <a:r>
              <a:rPr lang="en-GB" sz="1100" dirty="0" err="1">
                <a:latin typeface="+mn-lt"/>
                <a:cs typeface="+mn-cs"/>
              </a:rPr>
              <a:t>Stafi</a:t>
            </a:r>
            <a:r>
              <a:rPr lang="en-GB" sz="1100" dirty="0">
                <a:latin typeface="+mn-lt"/>
                <a:cs typeface="+mn-cs"/>
              </a:rPr>
              <a:t> </a:t>
            </a:r>
            <a:r>
              <a:rPr lang="en-GB" sz="1100" dirty="0" err="1">
                <a:latin typeface="+mn-lt"/>
                <a:cs typeface="+mn-cs"/>
              </a:rPr>
              <a:t>i</a:t>
            </a:r>
            <a:r>
              <a:rPr lang="en-GB" sz="1100" dirty="0">
                <a:latin typeface="+mn-lt"/>
                <a:cs typeface="+mn-cs"/>
              </a:rPr>
              <a:t> </a:t>
            </a:r>
            <a:r>
              <a:rPr lang="en-GB" sz="1100" dirty="0" err="1">
                <a:latin typeface="+mn-lt"/>
                <a:cs typeface="+mn-cs"/>
              </a:rPr>
              <a:t>Universitetit</a:t>
            </a:r>
            <a:r>
              <a:rPr lang="en-GB" sz="1100" dirty="0">
                <a:latin typeface="+mn-lt"/>
                <a:cs typeface="+mn-cs"/>
              </a:rPr>
              <a:t> të </a:t>
            </a:r>
            <a:r>
              <a:rPr lang="en-GB" sz="1100" dirty="0" err="1">
                <a:latin typeface="+mn-lt"/>
                <a:cs typeface="+mn-cs"/>
              </a:rPr>
              <a:t>Oksfordit</a:t>
            </a:r>
            <a:r>
              <a:rPr lang="en-GB" sz="1100" dirty="0">
                <a:latin typeface="+mn-lt"/>
                <a:cs typeface="+mn-cs"/>
              </a:rPr>
              <a:t> </a:t>
            </a:r>
            <a:r>
              <a:rPr lang="en-GB" sz="1100" dirty="0" err="1">
                <a:latin typeface="+mn-lt"/>
                <a:cs typeface="+mn-cs"/>
              </a:rPr>
              <a:t>futen</a:t>
            </a:r>
            <a:r>
              <a:rPr lang="en-GB" sz="1100" dirty="0">
                <a:latin typeface="+mn-lt"/>
                <a:cs typeface="+mn-cs"/>
              </a:rPr>
              <a:t> </a:t>
            </a:r>
            <a:r>
              <a:rPr lang="en-GB" sz="1100" dirty="0" err="1">
                <a:latin typeface="+mn-lt"/>
                <a:cs typeface="+mn-cs"/>
              </a:rPr>
              <a:t>në</a:t>
            </a:r>
            <a:r>
              <a:rPr lang="en-GB" sz="1100" dirty="0">
                <a:latin typeface="+mn-lt"/>
                <a:cs typeface="+mn-cs"/>
              </a:rPr>
              <a:t> </a:t>
            </a:r>
            <a:r>
              <a:rPr lang="en-GB" sz="1100" dirty="0" err="1">
                <a:latin typeface="+mn-lt"/>
                <a:cs typeface="+mn-cs"/>
              </a:rPr>
              <a:t>Facebook</a:t>
            </a:r>
            <a:r>
              <a:rPr lang="en-GB" sz="1100" dirty="0">
                <a:latin typeface="+mn-lt"/>
                <a:cs typeface="+mn-cs"/>
              </a:rPr>
              <a:t> dhe </a:t>
            </a:r>
            <a:r>
              <a:rPr lang="en-GB" sz="1100" dirty="0" err="1">
                <a:latin typeface="+mn-lt"/>
                <a:cs typeface="+mn-cs"/>
              </a:rPr>
              <a:t>përdorin</a:t>
            </a:r>
            <a:r>
              <a:rPr lang="en-GB" sz="1100" dirty="0">
                <a:latin typeface="+mn-lt"/>
                <a:cs typeface="+mn-cs"/>
              </a:rPr>
              <a:t> </a:t>
            </a:r>
            <a:r>
              <a:rPr lang="en-GB" sz="1100" dirty="0" err="1">
                <a:latin typeface="+mn-lt"/>
                <a:cs typeface="+mn-cs"/>
              </a:rPr>
              <a:t>prova</a:t>
            </a:r>
            <a:r>
              <a:rPr lang="en-GB" sz="1100" dirty="0">
                <a:latin typeface="+mn-lt"/>
                <a:cs typeface="+mn-cs"/>
              </a:rPr>
              <a:t> </a:t>
            </a:r>
            <a:r>
              <a:rPr lang="en-GB" sz="1100" dirty="0" err="1">
                <a:latin typeface="+mn-lt"/>
                <a:cs typeface="+mn-cs"/>
              </a:rPr>
              <a:t>që</a:t>
            </a:r>
            <a:r>
              <a:rPr lang="en-GB" sz="1100" dirty="0">
                <a:latin typeface="+mn-lt"/>
                <a:cs typeface="+mn-cs"/>
              </a:rPr>
              <a:t> </a:t>
            </a:r>
            <a:r>
              <a:rPr lang="en-GB" sz="1100" dirty="0" err="1">
                <a:latin typeface="+mn-lt"/>
                <a:cs typeface="+mn-cs"/>
              </a:rPr>
              <a:t>gjejnë</a:t>
            </a:r>
            <a:r>
              <a:rPr lang="en-GB" sz="1100" dirty="0">
                <a:latin typeface="+mn-lt"/>
                <a:cs typeface="+mn-cs"/>
              </a:rPr>
              <a:t> </a:t>
            </a:r>
            <a:r>
              <a:rPr lang="en-GB" sz="1100" dirty="0" err="1">
                <a:latin typeface="+mn-lt"/>
                <a:cs typeface="+mn-cs"/>
              </a:rPr>
              <a:t>në</a:t>
            </a:r>
            <a:r>
              <a:rPr lang="en-GB" sz="1100" dirty="0">
                <a:latin typeface="+mn-lt"/>
                <a:cs typeface="+mn-cs"/>
              </a:rPr>
              <a:t> </a:t>
            </a:r>
            <a:r>
              <a:rPr lang="en-GB" sz="1100" dirty="0" err="1">
                <a:latin typeface="+mn-lt"/>
                <a:cs typeface="+mn-cs"/>
              </a:rPr>
              <a:t>profilet</a:t>
            </a:r>
            <a:r>
              <a:rPr lang="en-GB" sz="1100" dirty="0">
                <a:latin typeface="+mn-lt"/>
                <a:cs typeface="+mn-cs"/>
              </a:rPr>
              <a:t> e </a:t>
            </a:r>
            <a:r>
              <a:rPr lang="en-GB" sz="1100" dirty="0" err="1">
                <a:latin typeface="+mn-lt"/>
                <a:cs typeface="+mn-cs"/>
              </a:rPr>
              <a:t>studentët</a:t>
            </a:r>
            <a:r>
              <a:rPr lang="en-GB" sz="1100" dirty="0">
                <a:latin typeface="+mn-lt"/>
                <a:cs typeface="+mn-cs"/>
              </a:rPr>
              <a:t> </a:t>
            </a:r>
            <a:r>
              <a:rPr lang="en-GB" sz="1100" dirty="0" err="1">
                <a:latin typeface="+mn-lt"/>
                <a:cs typeface="+mn-cs"/>
              </a:rPr>
              <a:t>për</a:t>
            </a:r>
            <a:r>
              <a:rPr lang="en-GB" sz="1100" dirty="0">
                <a:latin typeface="+mn-lt"/>
                <a:cs typeface="+mn-cs"/>
              </a:rPr>
              <a:t> </a:t>
            </a:r>
            <a:r>
              <a:rPr lang="en-GB" sz="1100" dirty="0" err="1">
                <a:latin typeface="+mn-lt"/>
                <a:cs typeface="+mn-cs"/>
              </a:rPr>
              <a:t>t’i</a:t>
            </a:r>
            <a:r>
              <a:rPr lang="en-GB" sz="1100" dirty="0">
                <a:latin typeface="+mn-lt"/>
                <a:cs typeface="+mn-cs"/>
              </a:rPr>
              <a:t> </a:t>
            </a:r>
            <a:r>
              <a:rPr lang="en-GB" sz="1100" dirty="0" err="1">
                <a:latin typeface="+mn-lt"/>
                <a:cs typeface="+mn-cs"/>
              </a:rPr>
              <a:t>disiplinuar</a:t>
            </a:r>
            <a:r>
              <a:rPr lang="en-GB" sz="1100" dirty="0">
                <a:latin typeface="+mn-lt"/>
                <a:cs typeface="+mn-cs"/>
              </a:rPr>
              <a:t> </a:t>
            </a:r>
            <a:r>
              <a:rPr lang="en-GB" sz="1100" dirty="0" err="1">
                <a:latin typeface="+mn-lt"/>
                <a:cs typeface="+mn-cs"/>
              </a:rPr>
              <a:t>ata</a:t>
            </a:r>
            <a:r>
              <a:rPr lang="en-GB" sz="1100" dirty="0">
                <a:latin typeface="+mn-lt"/>
                <a:cs typeface="+mn-cs"/>
              </a:rPr>
              <a:t>.</a:t>
            </a:r>
            <a:endParaRPr lang="en-US" sz="1100" dirty="0">
              <a:latin typeface="+mn-lt"/>
              <a:cs typeface="+mn-cs"/>
            </a:endParaRPr>
          </a:p>
          <a:p>
            <a:pPr fontAlgn="auto">
              <a:spcBef>
                <a:spcPts val="0"/>
              </a:spcBef>
              <a:spcAft>
                <a:spcPts val="0"/>
              </a:spcAft>
              <a:defRPr/>
            </a:pPr>
            <a:r>
              <a:rPr lang="en-GB" sz="1100" dirty="0" err="1">
                <a:latin typeface="+mn-lt"/>
                <a:cs typeface="+mn-cs"/>
              </a:rPr>
              <a:t>Foto</a:t>
            </a:r>
            <a:r>
              <a:rPr lang="en-GB" sz="1100" dirty="0">
                <a:latin typeface="+mn-lt"/>
                <a:cs typeface="+mn-cs"/>
              </a:rPr>
              <a:t> </a:t>
            </a:r>
            <a:r>
              <a:rPr lang="en-GB" sz="1100" dirty="0" err="1">
                <a:latin typeface="+mn-lt"/>
                <a:cs typeface="+mn-cs"/>
              </a:rPr>
              <a:t>nga</a:t>
            </a:r>
            <a:r>
              <a:rPr lang="en-GB" sz="1100" dirty="0">
                <a:latin typeface="+mn-lt"/>
                <a:cs typeface="+mn-cs"/>
              </a:rPr>
              <a:t> </a:t>
            </a:r>
            <a:r>
              <a:rPr lang="en-GB" sz="1100" dirty="0" err="1">
                <a:latin typeface="+mn-lt"/>
                <a:cs typeface="+mn-cs"/>
              </a:rPr>
              <a:t>rrjeti</a:t>
            </a:r>
            <a:r>
              <a:rPr lang="en-GB" sz="1100" dirty="0">
                <a:latin typeface="+mn-lt"/>
                <a:cs typeface="+mn-cs"/>
              </a:rPr>
              <a:t> social të </a:t>
            </a:r>
            <a:r>
              <a:rPr lang="en-GB" sz="1100" dirty="0" err="1">
                <a:latin typeface="+mn-lt"/>
                <a:cs typeface="+mn-cs"/>
              </a:rPr>
              <a:t>studentëve</a:t>
            </a:r>
            <a:r>
              <a:rPr lang="en-GB" sz="1100" dirty="0">
                <a:latin typeface="+mn-lt"/>
                <a:cs typeface="+mn-cs"/>
              </a:rPr>
              <a:t> </a:t>
            </a:r>
            <a:r>
              <a:rPr lang="en-GB" sz="1100" dirty="0" err="1">
                <a:latin typeface="+mn-lt"/>
                <a:cs typeface="+mn-cs"/>
              </a:rPr>
              <a:t>që</a:t>
            </a:r>
            <a:r>
              <a:rPr lang="en-GB" sz="1100" dirty="0">
                <a:latin typeface="+mn-lt"/>
                <a:cs typeface="+mn-cs"/>
              </a:rPr>
              <a:t> </a:t>
            </a:r>
            <a:r>
              <a:rPr lang="en-GB" sz="1100" dirty="0" err="1">
                <a:latin typeface="+mn-lt"/>
                <a:cs typeface="+mn-cs"/>
              </a:rPr>
              <a:t>festojnë</a:t>
            </a:r>
            <a:r>
              <a:rPr lang="en-GB" sz="1100" dirty="0">
                <a:latin typeface="+mn-lt"/>
                <a:cs typeface="+mn-cs"/>
              </a:rPr>
              <a:t> </a:t>
            </a:r>
            <a:r>
              <a:rPr lang="en-GB" sz="1100" dirty="0" err="1">
                <a:latin typeface="+mn-lt"/>
                <a:cs typeface="+mn-cs"/>
              </a:rPr>
              <a:t>fundin</a:t>
            </a:r>
            <a:r>
              <a:rPr lang="en-GB" sz="1100" dirty="0">
                <a:latin typeface="+mn-lt"/>
                <a:cs typeface="+mn-cs"/>
              </a:rPr>
              <a:t> e </a:t>
            </a:r>
            <a:r>
              <a:rPr lang="en-GB" sz="1100" dirty="0" err="1">
                <a:latin typeface="+mn-lt"/>
                <a:cs typeface="+mn-cs"/>
              </a:rPr>
              <a:t>provimeve</a:t>
            </a:r>
            <a:r>
              <a:rPr lang="en-GB" sz="1100" dirty="0">
                <a:latin typeface="+mn-lt"/>
                <a:cs typeface="+mn-cs"/>
              </a:rPr>
              <a:t> u </a:t>
            </a:r>
            <a:r>
              <a:rPr lang="en-GB" sz="1100" dirty="0" err="1">
                <a:latin typeface="+mn-lt"/>
                <a:cs typeface="+mn-cs"/>
              </a:rPr>
              <a:t>janë</a:t>
            </a:r>
            <a:r>
              <a:rPr lang="en-GB" sz="1100" dirty="0">
                <a:latin typeface="+mn-lt"/>
                <a:cs typeface="+mn-cs"/>
              </a:rPr>
              <a:t> </a:t>
            </a:r>
            <a:r>
              <a:rPr lang="en-GB" sz="1100" dirty="0" err="1">
                <a:latin typeface="+mn-lt"/>
                <a:cs typeface="+mn-cs"/>
              </a:rPr>
              <a:t>dërguar</a:t>
            </a:r>
            <a:r>
              <a:rPr lang="en-GB" sz="1100" dirty="0">
                <a:latin typeface="+mn-lt"/>
                <a:cs typeface="+mn-cs"/>
              </a:rPr>
              <a:t> me email </a:t>
            </a:r>
            <a:r>
              <a:rPr lang="en-GB" sz="1100" dirty="0" err="1">
                <a:latin typeface="+mn-lt"/>
                <a:cs typeface="+mn-cs"/>
              </a:rPr>
              <a:t>studentëve</a:t>
            </a:r>
            <a:r>
              <a:rPr lang="en-GB" sz="1100" dirty="0">
                <a:latin typeface="+mn-lt"/>
                <a:cs typeface="+mn-cs"/>
              </a:rPr>
              <a:t> </a:t>
            </a:r>
            <a:r>
              <a:rPr lang="en-GB" sz="1100" dirty="0" err="1">
                <a:latin typeface="+mn-lt"/>
                <a:cs typeface="+mn-cs"/>
              </a:rPr>
              <a:t>nga</a:t>
            </a:r>
            <a:r>
              <a:rPr lang="en-GB" sz="1100" dirty="0">
                <a:latin typeface="+mn-lt"/>
                <a:cs typeface="+mn-cs"/>
              </a:rPr>
              <a:t> </a:t>
            </a:r>
            <a:r>
              <a:rPr lang="en-GB" sz="1100" dirty="0" err="1">
                <a:latin typeface="+mn-lt"/>
                <a:cs typeface="+mn-cs"/>
              </a:rPr>
              <a:t>organet</a:t>
            </a:r>
            <a:r>
              <a:rPr lang="en-GB" sz="1100" dirty="0">
                <a:latin typeface="+mn-lt"/>
                <a:cs typeface="+mn-cs"/>
              </a:rPr>
              <a:t> </a:t>
            </a:r>
            <a:r>
              <a:rPr lang="en-GB" sz="1100" dirty="0" err="1">
                <a:latin typeface="+mn-lt"/>
                <a:cs typeface="+mn-cs"/>
              </a:rPr>
              <a:t>disiplinore</a:t>
            </a:r>
            <a:r>
              <a:rPr lang="en-GB" sz="1100" dirty="0">
                <a:latin typeface="+mn-lt"/>
                <a:cs typeface="+mn-cs"/>
              </a:rPr>
              <a:t> të </a:t>
            </a:r>
            <a:r>
              <a:rPr lang="en-GB" sz="1100" dirty="0" err="1">
                <a:latin typeface="+mn-lt"/>
                <a:cs typeface="+mn-cs"/>
              </a:rPr>
              <a:t>Oksfordit</a:t>
            </a:r>
            <a:r>
              <a:rPr lang="en-GB" sz="1100" dirty="0">
                <a:latin typeface="+mn-lt"/>
                <a:cs typeface="+mn-cs"/>
              </a:rPr>
              <a:t>, </a:t>
            </a:r>
            <a:r>
              <a:rPr lang="en-GB" sz="1100" dirty="0" err="1">
                <a:latin typeface="+mn-lt"/>
                <a:cs typeface="+mn-cs"/>
              </a:rPr>
              <a:t>si</a:t>
            </a:r>
            <a:r>
              <a:rPr lang="en-GB" sz="1100" dirty="0">
                <a:latin typeface="+mn-lt"/>
                <a:cs typeface="+mn-cs"/>
              </a:rPr>
              <a:t> </a:t>
            </a:r>
            <a:r>
              <a:rPr lang="en-GB" sz="1100" dirty="0" err="1">
                <a:latin typeface="+mn-lt"/>
                <a:cs typeface="+mn-cs"/>
              </a:rPr>
              <a:t>prova</a:t>
            </a:r>
            <a:r>
              <a:rPr lang="en-GB" sz="1100" dirty="0">
                <a:latin typeface="+mn-lt"/>
                <a:cs typeface="+mn-cs"/>
              </a:rPr>
              <a:t> të </a:t>
            </a:r>
            <a:r>
              <a:rPr lang="en-GB" sz="1100" dirty="0" err="1">
                <a:latin typeface="+mn-lt"/>
                <a:cs typeface="+mn-cs"/>
              </a:rPr>
              <a:t>shkeljeve</a:t>
            </a:r>
            <a:r>
              <a:rPr lang="en-GB" sz="1100" dirty="0">
                <a:latin typeface="+mn-lt"/>
                <a:cs typeface="+mn-cs"/>
              </a:rPr>
              <a:t> të tyre të </a:t>
            </a:r>
            <a:r>
              <a:rPr lang="en-GB" sz="1100" dirty="0" err="1">
                <a:latin typeface="+mn-lt"/>
                <a:cs typeface="+mn-cs"/>
              </a:rPr>
              <a:t>disiplinës</a:t>
            </a:r>
            <a:r>
              <a:rPr lang="en-GB" sz="1100" dirty="0">
                <a:latin typeface="+mn-lt"/>
                <a:cs typeface="+mn-cs"/>
              </a:rPr>
              <a:t> </a:t>
            </a:r>
            <a:r>
              <a:rPr lang="en-GB" sz="1100" dirty="0" err="1">
                <a:latin typeface="+mn-lt"/>
                <a:cs typeface="+mn-cs"/>
              </a:rPr>
              <a:t>së</a:t>
            </a:r>
            <a:r>
              <a:rPr lang="en-GB" sz="1100" dirty="0">
                <a:latin typeface="+mn-lt"/>
                <a:cs typeface="+mn-cs"/>
              </a:rPr>
              <a:t> </a:t>
            </a:r>
            <a:r>
              <a:rPr lang="en-GB" sz="1100" dirty="0" err="1">
                <a:latin typeface="+mn-lt"/>
                <a:cs typeface="+mn-cs"/>
              </a:rPr>
              <a:t>Universitetit</a:t>
            </a:r>
            <a:r>
              <a:rPr lang="en-GB" sz="1100" dirty="0">
                <a:latin typeface="+mn-lt"/>
                <a:cs typeface="+mn-cs"/>
              </a:rPr>
              <a:t>. </a:t>
            </a:r>
            <a:endParaRPr lang="en-US" sz="1100" dirty="0">
              <a:latin typeface="+mn-lt"/>
              <a:cs typeface="+mn-cs"/>
            </a:endParaRPr>
          </a:p>
          <a:p>
            <a:pPr fontAlgn="auto">
              <a:spcBef>
                <a:spcPts val="0"/>
              </a:spcBef>
              <a:spcAft>
                <a:spcPts val="0"/>
              </a:spcAft>
              <a:defRPr/>
            </a:pPr>
            <a:r>
              <a:rPr lang="en-GB" sz="1100" dirty="0" err="1">
                <a:latin typeface="+mn-lt"/>
                <a:cs typeface="+mn-cs"/>
              </a:rPr>
              <a:t>Studentët</a:t>
            </a:r>
            <a:r>
              <a:rPr lang="en-GB" sz="1100" dirty="0">
                <a:latin typeface="+mn-lt"/>
                <a:cs typeface="+mn-cs"/>
              </a:rPr>
              <a:t> </a:t>
            </a:r>
            <a:r>
              <a:rPr lang="en-GB" sz="1100" dirty="0" err="1">
                <a:latin typeface="+mn-lt"/>
                <a:cs typeface="+mn-cs"/>
              </a:rPr>
              <a:t>tani</a:t>
            </a:r>
            <a:r>
              <a:rPr lang="en-GB" sz="1100" dirty="0">
                <a:latin typeface="+mn-lt"/>
                <a:cs typeface="+mn-cs"/>
              </a:rPr>
              <a:t> </a:t>
            </a:r>
            <a:r>
              <a:rPr lang="en-GB" sz="1100" dirty="0" err="1">
                <a:latin typeface="+mn-lt"/>
                <a:cs typeface="+mn-cs"/>
              </a:rPr>
              <a:t>përballen</a:t>
            </a:r>
            <a:r>
              <a:rPr lang="en-GB" sz="1100" dirty="0">
                <a:latin typeface="+mn-lt"/>
                <a:cs typeface="+mn-cs"/>
              </a:rPr>
              <a:t> me </a:t>
            </a:r>
            <a:r>
              <a:rPr lang="en-GB" sz="1100" dirty="0" err="1">
                <a:latin typeface="+mn-lt"/>
                <a:cs typeface="+mn-cs"/>
              </a:rPr>
              <a:t>gjoba</a:t>
            </a:r>
            <a:r>
              <a:rPr lang="en-GB" sz="1100" dirty="0">
                <a:latin typeface="+mn-lt"/>
                <a:cs typeface="+mn-cs"/>
              </a:rPr>
              <a:t> </a:t>
            </a:r>
            <a:r>
              <a:rPr lang="en-GB" sz="1100" dirty="0" err="1">
                <a:latin typeface="+mn-lt"/>
                <a:cs typeface="+mn-cs"/>
              </a:rPr>
              <a:t>deri</a:t>
            </a:r>
            <a:r>
              <a:rPr lang="en-GB" sz="1100" dirty="0">
                <a:latin typeface="+mn-lt"/>
                <a:cs typeface="+mn-cs"/>
              </a:rPr>
              <a:t> </a:t>
            </a:r>
            <a:r>
              <a:rPr lang="en-GB" sz="1100" dirty="0" err="1">
                <a:latin typeface="+mn-lt"/>
                <a:cs typeface="+mn-cs"/>
              </a:rPr>
              <a:t>në</a:t>
            </a:r>
            <a:r>
              <a:rPr lang="en-GB" sz="1100" dirty="0">
                <a:latin typeface="+mn-lt"/>
                <a:cs typeface="+mn-cs"/>
              </a:rPr>
              <a:t> £100 </a:t>
            </a:r>
            <a:r>
              <a:rPr lang="en-GB" sz="1100" dirty="0" err="1">
                <a:latin typeface="+mn-lt"/>
                <a:cs typeface="+mn-cs"/>
              </a:rPr>
              <a:t>mbas</a:t>
            </a:r>
            <a:r>
              <a:rPr lang="en-GB" sz="1100" dirty="0">
                <a:latin typeface="+mn-lt"/>
                <a:cs typeface="+mn-cs"/>
              </a:rPr>
              <a:t> </a:t>
            </a:r>
            <a:r>
              <a:rPr lang="en-GB" sz="1100" dirty="0" err="1">
                <a:latin typeface="+mn-lt"/>
                <a:cs typeface="+mn-cs"/>
              </a:rPr>
              <a:t>mbledhjes</a:t>
            </a:r>
            <a:r>
              <a:rPr lang="en-GB" sz="1100" dirty="0">
                <a:latin typeface="+mn-lt"/>
                <a:cs typeface="+mn-cs"/>
              </a:rPr>
              <a:t> </a:t>
            </a:r>
            <a:r>
              <a:rPr lang="en-GB" sz="1100" dirty="0" err="1">
                <a:latin typeface="+mn-lt"/>
                <a:cs typeface="+mn-cs"/>
              </a:rPr>
              <a:t>së</a:t>
            </a:r>
            <a:r>
              <a:rPr lang="en-GB" sz="1100" dirty="0">
                <a:latin typeface="+mn-lt"/>
                <a:cs typeface="+mn-cs"/>
              </a:rPr>
              <a:t> </a:t>
            </a:r>
            <a:r>
              <a:rPr lang="en-GB" sz="1100" dirty="0" err="1">
                <a:latin typeface="+mn-lt"/>
                <a:cs typeface="+mn-cs"/>
              </a:rPr>
              <a:t>provave</a:t>
            </a:r>
            <a:r>
              <a:rPr lang="en-GB" sz="1100" dirty="0">
                <a:latin typeface="+mn-lt"/>
                <a:cs typeface="+mn-cs"/>
              </a:rPr>
              <a:t> të </a:t>
            </a:r>
            <a:r>
              <a:rPr lang="en-GB" sz="1100" dirty="0" err="1">
                <a:latin typeface="+mn-lt"/>
                <a:cs typeface="+mn-cs"/>
              </a:rPr>
              <a:t>festimit</a:t>
            </a:r>
            <a:r>
              <a:rPr lang="en-GB" sz="1100" dirty="0">
                <a:latin typeface="+mn-lt"/>
                <a:cs typeface="+mn-cs"/>
              </a:rPr>
              <a:t> të </a:t>
            </a:r>
            <a:r>
              <a:rPr lang="en-GB" sz="1100" dirty="0" err="1">
                <a:latin typeface="+mn-lt"/>
                <a:cs typeface="+mn-cs"/>
              </a:rPr>
              <a:t>fundit</a:t>
            </a:r>
            <a:r>
              <a:rPr lang="en-GB" sz="1100" dirty="0">
                <a:latin typeface="+mn-lt"/>
                <a:cs typeface="+mn-cs"/>
              </a:rPr>
              <a:t> të </a:t>
            </a:r>
            <a:r>
              <a:rPr lang="en-GB" sz="1100" dirty="0" err="1">
                <a:latin typeface="+mn-lt"/>
                <a:cs typeface="+mn-cs"/>
              </a:rPr>
              <a:t>provimeve</a:t>
            </a:r>
            <a:r>
              <a:rPr lang="en-GB" sz="1100" dirty="0">
                <a:latin typeface="+mn-lt"/>
                <a:cs typeface="+mn-cs"/>
              </a:rPr>
              <a:t>, të </a:t>
            </a:r>
            <a:r>
              <a:rPr lang="en-GB" sz="1100" dirty="0" err="1">
                <a:latin typeface="+mn-lt"/>
                <a:cs typeface="+mn-cs"/>
              </a:rPr>
              <a:t>mbulimit</a:t>
            </a:r>
            <a:r>
              <a:rPr lang="en-GB" sz="1100" dirty="0">
                <a:latin typeface="+mn-lt"/>
                <a:cs typeface="+mn-cs"/>
              </a:rPr>
              <a:t> të </a:t>
            </a:r>
            <a:r>
              <a:rPr lang="en-GB" sz="1100" dirty="0" err="1">
                <a:latin typeface="+mn-lt"/>
                <a:cs typeface="+mn-cs"/>
              </a:rPr>
              <a:t>miqve</a:t>
            </a:r>
            <a:r>
              <a:rPr lang="en-GB" sz="1100" dirty="0">
                <a:latin typeface="+mn-lt"/>
                <a:cs typeface="+mn-cs"/>
              </a:rPr>
              <a:t> të tyre me </a:t>
            </a:r>
            <a:r>
              <a:rPr lang="en-GB" sz="1100" dirty="0" err="1">
                <a:latin typeface="+mn-lt"/>
                <a:cs typeface="+mn-cs"/>
              </a:rPr>
              <a:t>shampanjë</a:t>
            </a:r>
            <a:r>
              <a:rPr lang="en-GB" sz="1100" dirty="0">
                <a:latin typeface="+mn-lt"/>
                <a:cs typeface="+mn-cs"/>
              </a:rPr>
              <a:t>, </a:t>
            </a:r>
            <a:r>
              <a:rPr lang="en-GB" sz="1100" dirty="0" err="1">
                <a:latin typeface="+mn-lt"/>
                <a:cs typeface="+mn-cs"/>
              </a:rPr>
              <a:t>miell</a:t>
            </a:r>
            <a:r>
              <a:rPr lang="en-GB" sz="1100" dirty="0">
                <a:latin typeface="+mn-lt"/>
                <a:cs typeface="+mn-cs"/>
              </a:rPr>
              <a:t>, duke </a:t>
            </a:r>
            <a:r>
              <a:rPr lang="en-GB" sz="1100" dirty="0" err="1">
                <a:latin typeface="+mn-lt"/>
                <a:cs typeface="+mn-cs"/>
              </a:rPr>
              <a:t>përfshirë</a:t>
            </a:r>
            <a:r>
              <a:rPr lang="en-GB" sz="1100" dirty="0">
                <a:latin typeface="+mn-lt"/>
                <a:cs typeface="+mn-cs"/>
              </a:rPr>
              <a:t> dhe </a:t>
            </a:r>
            <a:r>
              <a:rPr lang="en-GB" sz="1100" dirty="0" err="1">
                <a:latin typeface="+mn-lt"/>
                <a:cs typeface="+mn-cs"/>
              </a:rPr>
              <a:t>ushqime</a:t>
            </a:r>
            <a:r>
              <a:rPr lang="en-GB" sz="1100" dirty="0">
                <a:latin typeface="+mn-lt"/>
                <a:cs typeface="+mn-cs"/>
              </a:rPr>
              <a:t> të </a:t>
            </a:r>
            <a:r>
              <a:rPr lang="en-GB" sz="1100" dirty="0" err="1">
                <a:latin typeface="+mn-lt"/>
                <a:cs typeface="+mn-cs"/>
              </a:rPr>
              <a:t>tilla</a:t>
            </a:r>
            <a:r>
              <a:rPr lang="en-GB" sz="1100" dirty="0">
                <a:latin typeface="+mn-lt"/>
                <a:cs typeface="+mn-cs"/>
              </a:rPr>
              <a:t> </a:t>
            </a:r>
            <a:r>
              <a:rPr lang="en-GB" sz="1100" dirty="0" err="1">
                <a:latin typeface="+mn-lt"/>
                <a:cs typeface="+mn-cs"/>
              </a:rPr>
              <a:t>si</a:t>
            </a:r>
            <a:r>
              <a:rPr lang="en-GB" sz="1100" dirty="0">
                <a:latin typeface="+mn-lt"/>
                <a:cs typeface="+mn-cs"/>
              </a:rPr>
              <a:t> </a:t>
            </a:r>
            <a:r>
              <a:rPr lang="en-GB" sz="1100" dirty="0" err="1">
                <a:latin typeface="+mn-lt"/>
                <a:cs typeface="+mn-cs"/>
              </a:rPr>
              <a:t>mish</a:t>
            </a:r>
            <a:r>
              <a:rPr lang="en-GB" sz="1100" dirty="0">
                <a:latin typeface="+mn-lt"/>
                <a:cs typeface="+mn-cs"/>
              </a:rPr>
              <a:t> dhe </a:t>
            </a:r>
            <a:r>
              <a:rPr lang="en-GB" sz="1100" dirty="0" err="1">
                <a:latin typeface="+mn-lt"/>
                <a:cs typeface="+mn-cs"/>
              </a:rPr>
              <a:t>oktapod</a:t>
            </a:r>
            <a:r>
              <a:rPr lang="en-GB" sz="1100" dirty="0">
                <a:latin typeface="+mn-lt"/>
                <a:cs typeface="+mn-cs"/>
              </a:rPr>
              <a:t>.</a:t>
            </a:r>
            <a:endParaRPr lang="en-US" sz="1100" dirty="0">
              <a:latin typeface="+mn-lt"/>
              <a:cs typeface="+mn-cs"/>
            </a:endParaRPr>
          </a:p>
          <a:p>
            <a:pPr fontAlgn="auto">
              <a:spcBef>
                <a:spcPts val="0"/>
              </a:spcBef>
              <a:spcAft>
                <a:spcPts val="0"/>
              </a:spcAft>
              <a:defRPr/>
            </a:pPr>
            <a:r>
              <a:rPr lang="en-GB" sz="1100" dirty="0" err="1">
                <a:latin typeface="+mn-lt"/>
                <a:cs typeface="+mn-cs"/>
              </a:rPr>
              <a:t>Studentët</a:t>
            </a:r>
            <a:r>
              <a:rPr lang="en-GB" sz="1100" dirty="0">
                <a:latin typeface="+mn-lt"/>
                <a:cs typeface="+mn-cs"/>
              </a:rPr>
              <a:t> </a:t>
            </a:r>
            <a:r>
              <a:rPr lang="en-GB" sz="1100" dirty="0" err="1">
                <a:latin typeface="+mn-lt"/>
                <a:cs typeface="+mn-cs"/>
              </a:rPr>
              <a:t>mund</a:t>
            </a:r>
            <a:r>
              <a:rPr lang="en-GB" sz="1100" dirty="0">
                <a:latin typeface="+mn-lt"/>
                <a:cs typeface="+mn-cs"/>
              </a:rPr>
              <a:t> të </a:t>
            </a:r>
            <a:r>
              <a:rPr lang="en-GB" sz="1100" dirty="0" err="1">
                <a:latin typeface="+mn-lt"/>
                <a:cs typeface="+mn-cs"/>
              </a:rPr>
              <a:t>mos</a:t>
            </a:r>
            <a:r>
              <a:rPr lang="en-GB" sz="1100" dirty="0">
                <a:latin typeface="+mn-lt"/>
                <a:cs typeface="+mn-cs"/>
              </a:rPr>
              <a:t> </a:t>
            </a:r>
            <a:r>
              <a:rPr lang="en-GB" sz="1100" dirty="0" err="1">
                <a:latin typeface="+mn-lt"/>
                <a:cs typeface="+mn-cs"/>
              </a:rPr>
              <a:t>diplomohen</a:t>
            </a:r>
            <a:r>
              <a:rPr lang="en-GB" sz="1100" dirty="0">
                <a:latin typeface="+mn-lt"/>
                <a:cs typeface="+mn-cs"/>
              </a:rPr>
              <a:t> </a:t>
            </a:r>
            <a:r>
              <a:rPr lang="en-GB" sz="1100" dirty="0" err="1">
                <a:latin typeface="+mn-lt"/>
                <a:cs typeface="+mn-cs"/>
              </a:rPr>
              <a:t>derisa</a:t>
            </a:r>
            <a:r>
              <a:rPr lang="en-GB" sz="1100" dirty="0">
                <a:latin typeface="+mn-lt"/>
                <a:cs typeface="+mn-cs"/>
              </a:rPr>
              <a:t> të </a:t>
            </a:r>
            <a:r>
              <a:rPr lang="en-GB" sz="1100" dirty="0" err="1">
                <a:latin typeface="+mn-lt"/>
                <a:cs typeface="+mn-cs"/>
              </a:rPr>
              <a:t>mbarojnë</a:t>
            </a:r>
            <a:r>
              <a:rPr lang="en-GB" sz="1100" dirty="0">
                <a:latin typeface="+mn-lt"/>
                <a:cs typeface="+mn-cs"/>
              </a:rPr>
              <a:t> </a:t>
            </a:r>
            <a:r>
              <a:rPr lang="en-GB" sz="1100" dirty="0" err="1">
                <a:latin typeface="+mn-lt"/>
                <a:cs typeface="+mn-cs"/>
              </a:rPr>
              <a:t>seancat</a:t>
            </a:r>
            <a:r>
              <a:rPr lang="en-GB" sz="1100" dirty="0">
                <a:latin typeface="+mn-lt"/>
                <a:cs typeface="+mn-cs"/>
              </a:rPr>
              <a:t> </a:t>
            </a:r>
            <a:r>
              <a:rPr lang="en-GB" sz="1100" dirty="0" err="1">
                <a:latin typeface="+mn-lt"/>
                <a:cs typeface="+mn-cs"/>
              </a:rPr>
              <a:t>disiplinore</a:t>
            </a:r>
            <a:r>
              <a:rPr lang="en-GB" sz="1100" dirty="0">
                <a:latin typeface="+mn-lt"/>
                <a:cs typeface="+mn-cs"/>
              </a:rPr>
              <a:t>. </a:t>
            </a:r>
            <a:endParaRPr lang="en-US" sz="1100" dirty="0">
              <a:latin typeface="+mn-lt"/>
              <a:cs typeface="+mn-cs"/>
            </a:endParaRPr>
          </a:p>
        </p:txBody>
      </p:sp>
      <p:sp>
        <p:nvSpPr>
          <p:cNvPr id="8" name="Slide Number Placeholder 7"/>
          <p:cNvSpPr>
            <a:spLocks noGrp="1"/>
          </p:cNvSpPr>
          <p:nvPr>
            <p:ph type="sldNum" sz="quarter" idx="4294967295"/>
          </p:nvPr>
        </p:nvSpPr>
        <p:spPr>
          <a:xfrm>
            <a:off x="6553200" y="6356350"/>
            <a:ext cx="2133600" cy="365125"/>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C70CBF4-E174-413C-833F-E70FE31616B1}" type="slidenum">
              <a:rPr lang="en-US" altLang="en-US">
                <a:solidFill>
                  <a:srgbClr val="898989"/>
                </a:solidFill>
                <a:latin typeface="Calibri" panose="020F0502020204030204" pitchFamily="34" charset="0"/>
              </a:rPr>
              <a:pPr eaLnBrk="1" hangingPunct="1"/>
              <a:t>108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415964591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077218"/>
          </a:xfrm>
          <a:prstGeom prst="rect">
            <a:avLst/>
          </a:prstGeom>
          <a:noFill/>
          <a:ln w="9525">
            <a:noFill/>
            <a:miter lim="800000"/>
            <a:headEnd/>
            <a:tailEnd/>
          </a:ln>
        </p:spPr>
        <p:txBody>
          <a:bodyPr>
            <a:spAutoFit/>
          </a:bodyPr>
          <a:lstStyle/>
          <a:p>
            <a:pPr algn="ctr"/>
            <a:r>
              <a:rPr lang="sq-AL" altLang="en-US" sz="3200" b="1" dirty="0">
                <a:latin typeface="Calibri" panose="020F0502020204030204" pitchFamily="34" charset="0"/>
              </a:rPr>
              <a:t>LOJRAT ONLINE</a:t>
            </a:r>
            <a:endParaRPr lang="en-US" altLang="en-US" sz="3200" b="1" dirty="0">
              <a:latin typeface="Calibri" panose="020F0502020204030204"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109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Bild 20"/>
          <p:cNvPicPr>
            <a:picLocks noChangeAspect="1"/>
          </p:cNvPicPr>
          <p:nvPr/>
        </p:nvPicPr>
        <p:blipFill>
          <a:blip r:embed="rId3"/>
          <a:stretch>
            <a:fillRect/>
          </a:stretch>
        </p:blipFill>
        <p:spPr>
          <a:xfrm>
            <a:off x="275166" y="2714620"/>
            <a:ext cx="3159611" cy="1571620"/>
          </a:xfrm>
          <a:prstGeom prst="rect">
            <a:avLst/>
          </a:prstGeom>
        </p:spPr>
      </p:pic>
      <p:pic>
        <p:nvPicPr>
          <p:cNvPr id="19" name="Bild 18"/>
          <p:cNvPicPr>
            <a:picLocks noChangeAspect="1"/>
          </p:cNvPicPr>
          <p:nvPr/>
        </p:nvPicPr>
        <p:blipFill>
          <a:blip r:embed="rId4"/>
          <a:stretch>
            <a:fillRect/>
          </a:stretch>
        </p:blipFill>
        <p:spPr>
          <a:xfrm>
            <a:off x="2294559" y="1807400"/>
            <a:ext cx="5116561" cy="2845033"/>
          </a:xfrm>
          <a:prstGeom prst="rect">
            <a:avLst/>
          </a:prstGeom>
        </p:spPr>
      </p:pic>
      <p:pic>
        <p:nvPicPr>
          <p:cNvPr id="16" name="Bild 15"/>
          <p:cNvPicPr>
            <a:picLocks noChangeAspect="1"/>
          </p:cNvPicPr>
          <p:nvPr/>
        </p:nvPicPr>
        <p:blipFill>
          <a:blip r:embed="rId5"/>
          <a:stretch>
            <a:fillRect/>
          </a:stretch>
        </p:blipFill>
        <p:spPr>
          <a:xfrm>
            <a:off x="1928167" y="4652433"/>
            <a:ext cx="4411133" cy="2205567"/>
          </a:xfrm>
          <a:prstGeom prst="rect">
            <a:avLst/>
          </a:prstGeom>
        </p:spPr>
      </p:pic>
      <p:pic>
        <p:nvPicPr>
          <p:cNvPr id="7" name="Picture 6" descr="imagesCABN2JJC.jpg"/>
          <p:cNvPicPr>
            <a:picLocks noChangeAspect="1"/>
          </p:cNvPicPr>
          <p:nvPr/>
        </p:nvPicPr>
        <p:blipFill>
          <a:blip r:embed="rId6" cstate="print"/>
          <a:stretch>
            <a:fillRect/>
          </a:stretch>
        </p:blipFill>
        <p:spPr>
          <a:xfrm rot="1582198">
            <a:off x="6601417" y="3131871"/>
            <a:ext cx="2280467" cy="1714512"/>
          </a:xfrm>
          <a:prstGeom prst="rect">
            <a:avLst/>
          </a:prstGeom>
        </p:spPr>
      </p:pic>
      <p:sp>
        <p:nvSpPr>
          <p:cNvPr id="2" name="Title 1"/>
          <p:cNvSpPr>
            <a:spLocks noGrp="1"/>
          </p:cNvSpPr>
          <p:nvPr>
            <p:ph type="title"/>
          </p:nvPr>
        </p:nvSpPr>
        <p:spPr>
          <a:xfrm>
            <a:off x="457200" y="274638"/>
            <a:ext cx="8229600" cy="834758"/>
          </a:xfrm>
        </p:spPr>
        <p:txBody>
          <a:bodyPr/>
          <a:lstStyle/>
          <a:p>
            <a:r>
              <a:rPr lang="en-GB" altLang="en-US" b="1" dirty="0" err="1"/>
              <a:t>Sistemet</a:t>
            </a:r>
            <a:r>
              <a:rPr lang="en-GB" altLang="en-US" b="1" dirty="0"/>
              <a:t> e </a:t>
            </a:r>
            <a:r>
              <a:rPr lang="en-GB" altLang="en-US" b="1" dirty="0" err="1"/>
              <a:t>Operimit</a:t>
            </a:r>
            <a:endParaRPr lang="en-GB" b="1" dirty="0"/>
          </a:p>
        </p:txBody>
      </p:sp>
      <p:pic>
        <p:nvPicPr>
          <p:cNvPr id="3" name="Bild 2"/>
          <p:cNvPicPr>
            <a:picLocks noChangeAspect="1"/>
          </p:cNvPicPr>
          <p:nvPr/>
        </p:nvPicPr>
        <p:blipFill>
          <a:blip r:embed="rId7"/>
          <a:stretch>
            <a:fillRect/>
          </a:stretch>
        </p:blipFill>
        <p:spPr>
          <a:xfrm rot="20271558">
            <a:off x="5448937" y="1013511"/>
            <a:ext cx="2974505" cy="1979537"/>
          </a:xfrm>
          <a:prstGeom prst="rect">
            <a:avLst/>
          </a:prstGeom>
        </p:spPr>
      </p:pic>
      <p:pic>
        <p:nvPicPr>
          <p:cNvPr id="15" name="Bild 14"/>
          <p:cNvPicPr>
            <a:picLocks noChangeAspect="1"/>
          </p:cNvPicPr>
          <p:nvPr/>
        </p:nvPicPr>
        <p:blipFill>
          <a:blip r:embed="rId8"/>
          <a:stretch>
            <a:fillRect/>
          </a:stretch>
        </p:blipFill>
        <p:spPr>
          <a:xfrm>
            <a:off x="159777" y="3647543"/>
            <a:ext cx="1816971" cy="3230170"/>
          </a:xfrm>
          <a:prstGeom prst="rect">
            <a:avLst/>
          </a:prstGeom>
        </p:spPr>
      </p:pic>
      <p:pic>
        <p:nvPicPr>
          <p:cNvPr id="17" name="Bild 16"/>
          <p:cNvPicPr>
            <a:picLocks noChangeAspect="1"/>
          </p:cNvPicPr>
          <p:nvPr/>
        </p:nvPicPr>
        <p:blipFill>
          <a:blip r:embed="rId9"/>
          <a:stretch>
            <a:fillRect/>
          </a:stretch>
        </p:blipFill>
        <p:spPr>
          <a:xfrm>
            <a:off x="6182346" y="4549266"/>
            <a:ext cx="1869340" cy="1807083"/>
          </a:xfrm>
          <a:prstGeom prst="rect">
            <a:avLst/>
          </a:prstGeom>
        </p:spPr>
      </p:pic>
      <p:pic>
        <p:nvPicPr>
          <p:cNvPr id="20" name="Bild 19"/>
          <p:cNvPicPr>
            <a:picLocks noChangeAspect="1"/>
          </p:cNvPicPr>
          <p:nvPr/>
        </p:nvPicPr>
        <p:blipFill>
          <a:blip r:embed="rId10"/>
          <a:stretch>
            <a:fillRect/>
          </a:stretch>
        </p:blipFill>
        <p:spPr>
          <a:xfrm rot="543157">
            <a:off x="266204" y="1134797"/>
            <a:ext cx="2853267" cy="1792761"/>
          </a:xfrm>
          <a:prstGeom prst="rect">
            <a:avLst/>
          </a:prstGeom>
        </p:spPr>
      </p:pic>
      <p:sp>
        <p:nvSpPr>
          <p:cNvPr id="1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24429"/>
          </a:xfrm>
        </p:spPr>
        <p:txBody>
          <a:bodyPr/>
          <a:lstStyle/>
          <a:p>
            <a:r>
              <a:rPr lang="en-US" altLang="en-US" b="1" dirty="0" err="1"/>
              <a:t>Çfarë</a:t>
            </a:r>
            <a:r>
              <a:rPr lang="en-US" altLang="en-US" b="1" dirty="0"/>
              <a:t> </a:t>
            </a:r>
            <a:r>
              <a:rPr lang="en-US" altLang="en-US" b="1" dirty="0" err="1"/>
              <a:t>janë</a:t>
            </a:r>
            <a:r>
              <a:rPr lang="en-US" altLang="en-US" b="1" dirty="0"/>
              <a:t> </a:t>
            </a:r>
            <a:r>
              <a:rPr lang="en-US" altLang="en-US" b="1" dirty="0" err="1"/>
              <a:t>Lojrat</a:t>
            </a:r>
            <a:r>
              <a:rPr lang="en-US" altLang="en-US" b="1" dirty="0"/>
              <a:t> Online</a:t>
            </a:r>
            <a:endParaRPr lang="en-US" b="1" dirty="0"/>
          </a:p>
        </p:txBody>
      </p:sp>
      <p:sp>
        <p:nvSpPr>
          <p:cNvPr id="3" name="Content Placeholder 2"/>
          <p:cNvSpPr>
            <a:spLocks noGrp="1"/>
          </p:cNvSpPr>
          <p:nvPr>
            <p:ph idx="1"/>
          </p:nvPr>
        </p:nvSpPr>
        <p:spPr>
          <a:xfrm>
            <a:off x="457200" y="1270000"/>
            <a:ext cx="8229600" cy="5433397"/>
          </a:xfrm>
        </p:spPr>
        <p:txBody>
          <a:bodyPr>
            <a:normAutofit fontScale="77500" lnSpcReduction="20000"/>
          </a:bodyPr>
          <a:lstStyle/>
          <a:p>
            <a:pPr marL="274638" indent="-274638" algn="just">
              <a:defRPr/>
            </a:pPr>
            <a:r>
              <a:rPr lang="sq-AL" dirty="0"/>
              <a:t>Një lojë Online është një lojë e luajtur në ndonjë formë të një rrjeti kompjuterik. Kjo pothuaj gjithmonë nënkupton Internetin ose një teknologji të ngjashme me të, por </a:t>
            </a:r>
            <a:r>
              <a:rPr lang="sq-AL" dirty="0" err="1"/>
              <a:t>lojrat</a:t>
            </a:r>
            <a:r>
              <a:rPr lang="sq-AL" dirty="0"/>
              <a:t> kanë përdorur gjithmonë teknologjinë që është më e fundit; pajisjet modem përpara Internetit dhe terminalet me kabull përpara pajisjeve modem</a:t>
            </a:r>
            <a:r>
              <a:rPr lang="en-US" dirty="0"/>
              <a:t>.  </a:t>
            </a:r>
          </a:p>
          <a:p>
            <a:pPr marL="274638" indent="-274638" algn="just">
              <a:defRPr/>
            </a:pPr>
            <a:r>
              <a:rPr lang="sq-AL" dirty="0"/>
              <a:t>Përhapja e </a:t>
            </a:r>
            <a:r>
              <a:rPr lang="sq-AL" dirty="0" err="1"/>
              <a:t>lojrave</a:t>
            </a:r>
            <a:r>
              <a:rPr lang="sq-AL" dirty="0"/>
              <a:t> online ka reflektuar përhapjen e përgjithshme të rrjeteve kompjuterike nga rrjetet e vogla lokale tek Interneti dhe rritja e vetë aksesit në Internet</a:t>
            </a:r>
            <a:r>
              <a:rPr lang="en-US" dirty="0"/>
              <a:t>. </a:t>
            </a:r>
          </a:p>
          <a:p>
            <a:pPr marL="271463" indent="-255588" algn="just">
              <a:defRPr/>
            </a:pPr>
            <a:r>
              <a:rPr lang="sq-AL" dirty="0" err="1"/>
              <a:t>Lojrat</a:t>
            </a:r>
            <a:r>
              <a:rPr lang="sq-AL" dirty="0"/>
              <a:t> online mund të variojnë nga </a:t>
            </a:r>
            <a:r>
              <a:rPr lang="sq-AL" dirty="0" err="1"/>
              <a:t>lojrat</a:t>
            </a:r>
            <a:r>
              <a:rPr lang="sq-AL" dirty="0"/>
              <a:t> me tekste të thjeshta tek </a:t>
            </a:r>
            <a:r>
              <a:rPr lang="sq-AL" dirty="0" err="1"/>
              <a:t>lojrat</a:t>
            </a:r>
            <a:r>
              <a:rPr lang="sq-AL" dirty="0"/>
              <a:t> që përfshijnë grafika komplekse dhe botë virtuale të populluara nga shumë lojtarë njëkohësisht</a:t>
            </a:r>
            <a:r>
              <a:rPr lang="en-US" dirty="0"/>
              <a:t>. </a:t>
            </a:r>
          </a:p>
          <a:p>
            <a:pPr marL="274638" indent="-274638" algn="just">
              <a:defRPr/>
            </a:pPr>
            <a:r>
              <a:rPr lang="sq-AL" b="1" dirty="0"/>
              <a:t>Shumë </a:t>
            </a:r>
            <a:r>
              <a:rPr lang="sq-AL" b="1" dirty="0" err="1"/>
              <a:t>lojra</a:t>
            </a:r>
            <a:r>
              <a:rPr lang="sq-AL" b="1" dirty="0"/>
              <a:t> online kanë lidhur komunitete online me njëri tjetrin, duke i bërë </a:t>
            </a:r>
            <a:r>
              <a:rPr lang="sq-AL" b="1" dirty="0" err="1"/>
              <a:t>lojrat</a:t>
            </a:r>
            <a:r>
              <a:rPr lang="sq-AL" b="1" dirty="0"/>
              <a:t> një formë aktiviteti social përtej </a:t>
            </a:r>
            <a:r>
              <a:rPr lang="sq-AL" b="1" dirty="0" err="1"/>
              <a:t>lojrave</a:t>
            </a:r>
            <a:r>
              <a:rPr lang="sq-AL" b="1" dirty="0"/>
              <a:t> me një </a:t>
            </a:r>
            <a:r>
              <a:rPr lang="sq-AL" b="1" dirty="0" smtClean="0"/>
              <a:t>lojtar</a:t>
            </a:r>
            <a:r>
              <a:rPr lang="en-US" b="1" dirty="0" smtClean="0"/>
              <a:t>.</a:t>
            </a:r>
            <a:endParaRPr lang="en-US" b="1" dirty="0"/>
          </a:p>
        </p:txBody>
      </p:sp>
      <p:sp>
        <p:nvSpPr>
          <p:cNvPr id="4" name="TextBox 3"/>
          <p:cNvSpPr txBox="1"/>
          <p:nvPr/>
        </p:nvSpPr>
        <p:spPr>
          <a:xfrm>
            <a:off x="6904309" y="6550223"/>
            <a:ext cx="2238818" cy="307777"/>
          </a:xfrm>
          <a:prstGeom prst="rect">
            <a:avLst/>
          </a:prstGeom>
          <a:noFill/>
        </p:spPr>
        <p:txBody>
          <a:bodyPr wrap="none" rtlCol="0">
            <a:spAutoFit/>
          </a:bodyPr>
          <a:lstStyle/>
          <a:p>
            <a:r>
              <a:rPr lang="en-US" sz="1400" dirty="0" smtClean="0"/>
              <a:t>Source: www.wikipedia.com</a:t>
            </a:r>
            <a:endParaRPr lang="en-US" sz="1400" dirty="0"/>
          </a:p>
        </p:txBody>
      </p:sp>
      <p:sp>
        <p:nvSpPr>
          <p:cNvPr id="5" name="Čuvar mesta za broj slajda 1"/>
          <p:cNvSpPr txBox="1">
            <a:spLocks/>
          </p:cNvSpPr>
          <p:nvPr/>
        </p:nvSpPr>
        <p:spPr bwMode="auto">
          <a:xfrm>
            <a:off x="6845082" y="6338272"/>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285750"/>
            <a:ext cx="8978682" cy="857250"/>
          </a:xfrm>
        </p:spPr>
        <p:txBody>
          <a:bodyPr/>
          <a:lstStyle/>
          <a:p>
            <a:r>
              <a:rPr lang="en-GB" b="1" dirty="0" err="1">
                <a:solidFill>
                  <a:schemeClr val="accent1">
                    <a:lumMod val="25000"/>
                  </a:schemeClr>
                </a:solidFill>
                <a:latin typeface="Calibri" pitchFamily="34" charset="0"/>
              </a:rPr>
              <a:t>Krimi</a:t>
            </a:r>
            <a:r>
              <a:rPr lang="en-GB" b="1" dirty="0">
                <a:solidFill>
                  <a:schemeClr val="accent1">
                    <a:lumMod val="25000"/>
                  </a:schemeClr>
                </a:solidFill>
                <a:latin typeface="Calibri" pitchFamily="34" charset="0"/>
              </a:rPr>
              <a:t> kibernetik </a:t>
            </a:r>
            <a:r>
              <a:rPr lang="en-GB" b="1" dirty="0" err="1">
                <a:solidFill>
                  <a:schemeClr val="accent1">
                    <a:lumMod val="25000"/>
                  </a:schemeClr>
                </a:solidFill>
                <a:latin typeface="Calibri" pitchFamily="34" charset="0"/>
              </a:rPr>
              <a:t>në</a:t>
            </a:r>
            <a:r>
              <a:rPr lang="en-GB" b="1" dirty="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lojërat</a:t>
            </a:r>
            <a:r>
              <a:rPr lang="en-GB" b="1" dirty="0">
                <a:solidFill>
                  <a:schemeClr val="accent1">
                    <a:lumMod val="25000"/>
                  </a:schemeClr>
                </a:solidFill>
                <a:latin typeface="Calibri" pitchFamily="34" charset="0"/>
              </a:rPr>
              <a:t> online</a:t>
            </a:r>
            <a:endParaRPr lang="en-GB" b="1" dirty="0" smtClean="0">
              <a:solidFill>
                <a:schemeClr val="accent1">
                  <a:lumMod val="25000"/>
                </a:schemeClr>
              </a:solidFill>
              <a:latin typeface="Calibri" pitchFamily="34" charset="0"/>
            </a:endParaRPr>
          </a:p>
        </p:txBody>
      </p:sp>
      <p:sp>
        <p:nvSpPr>
          <p:cNvPr id="24579" name="Content Placeholder 2"/>
          <p:cNvSpPr>
            <a:spLocks noGrp="1"/>
          </p:cNvSpPr>
          <p:nvPr>
            <p:ph idx="1"/>
          </p:nvPr>
        </p:nvSpPr>
        <p:spPr>
          <a:xfrm>
            <a:off x="357188" y="971550"/>
            <a:ext cx="8572500" cy="5529263"/>
          </a:xfrm>
        </p:spPr>
        <p:txBody>
          <a:bodyPr>
            <a:normAutofit lnSpcReduction="10000"/>
          </a:bodyPr>
          <a:lstStyle/>
          <a:p>
            <a:pPr marL="0" indent="0" algn="just">
              <a:buNone/>
            </a:pPr>
            <a:r>
              <a:rPr lang="en-GB" sz="2000" dirty="0" err="1"/>
              <a:t>Dhjetë</a:t>
            </a:r>
            <a:r>
              <a:rPr lang="en-GB" sz="2000" dirty="0"/>
              <a:t> </a:t>
            </a:r>
            <a:r>
              <a:rPr lang="en-GB" sz="2000" dirty="0" err="1"/>
              <a:t>vjet</a:t>
            </a:r>
            <a:r>
              <a:rPr lang="en-GB" sz="2000" dirty="0"/>
              <a:t> </a:t>
            </a:r>
            <a:r>
              <a:rPr lang="en-GB" sz="2000" dirty="0" err="1"/>
              <a:t>më</a:t>
            </a:r>
            <a:r>
              <a:rPr lang="en-GB" sz="2000" dirty="0"/>
              <a:t> </a:t>
            </a:r>
            <a:r>
              <a:rPr lang="en-GB" sz="2000" dirty="0" err="1"/>
              <a:t>parë</a:t>
            </a:r>
            <a:r>
              <a:rPr lang="en-GB" sz="2000" dirty="0"/>
              <a:t>, "</a:t>
            </a:r>
            <a:r>
              <a:rPr lang="en-GB" sz="2000" dirty="0" err="1"/>
              <a:t>krimi</a:t>
            </a:r>
            <a:r>
              <a:rPr lang="en-GB" sz="2000" dirty="0"/>
              <a:t>" </a:t>
            </a:r>
            <a:r>
              <a:rPr lang="en-GB" sz="2000" dirty="0" err="1"/>
              <a:t>në</a:t>
            </a:r>
            <a:r>
              <a:rPr lang="en-GB" sz="2000" dirty="0"/>
              <a:t> </a:t>
            </a:r>
            <a:r>
              <a:rPr lang="en-GB" sz="2000" dirty="0" err="1"/>
              <a:t>lidhje</a:t>
            </a:r>
            <a:r>
              <a:rPr lang="en-GB" sz="2000" dirty="0"/>
              <a:t> me </a:t>
            </a:r>
            <a:r>
              <a:rPr lang="en-GB" sz="2000" dirty="0" err="1"/>
              <a:t>lojëra</a:t>
            </a:r>
            <a:r>
              <a:rPr lang="en-GB" sz="2000" dirty="0"/>
              <a:t> </a:t>
            </a:r>
            <a:r>
              <a:rPr lang="en-GB" sz="2000" dirty="0" err="1"/>
              <a:t>mund</a:t>
            </a:r>
            <a:r>
              <a:rPr lang="en-GB" sz="2000" dirty="0"/>
              <a:t> </a:t>
            </a:r>
            <a:r>
              <a:rPr lang="en-GB" sz="2000" dirty="0" err="1"/>
              <a:t>të</a:t>
            </a:r>
            <a:r>
              <a:rPr lang="en-GB" sz="2000" dirty="0"/>
              <a:t> </a:t>
            </a:r>
            <a:r>
              <a:rPr lang="en-GB" sz="2000" dirty="0" err="1"/>
              <a:t>ketë</a:t>
            </a:r>
            <a:r>
              <a:rPr lang="en-GB" sz="2000" dirty="0"/>
              <a:t> </a:t>
            </a:r>
            <a:r>
              <a:rPr lang="en-GB" sz="2000" dirty="0" err="1"/>
              <a:t>nënkuptuar</a:t>
            </a:r>
            <a:r>
              <a:rPr lang="en-GB" sz="2000" dirty="0"/>
              <a:t> </a:t>
            </a:r>
            <a:r>
              <a:rPr lang="en-GB" sz="2000" dirty="0" err="1"/>
              <a:t>vjedhjen</a:t>
            </a:r>
            <a:r>
              <a:rPr lang="en-GB" sz="2000" dirty="0"/>
              <a:t> e </a:t>
            </a:r>
            <a:r>
              <a:rPr lang="en-GB" sz="2000" dirty="0" err="1"/>
              <a:t>një</a:t>
            </a:r>
            <a:r>
              <a:rPr lang="en-GB" sz="2000" dirty="0"/>
              <a:t> </a:t>
            </a:r>
            <a:r>
              <a:rPr lang="en-GB" sz="2000" dirty="0" err="1" smtClean="0"/>
              <a:t>loje</a:t>
            </a:r>
            <a:r>
              <a:rPr lang="en-GB" sz="2000" dirty="0" smtClean="0"/>
              <a:t> </a:t>
            </a:r>
            <a:r>
              <a:rPr lang="en-GB" sz="2000" dirty="0" err="1"/>
              <a:t>ose</a:t>
            </a:r>
            <a:r>
              <a:rPr lang="en-GB" sz="2000" dirty="0"/>
              <a:t> </a:t>
            </a:r>
            <a:r>
              <a:rPr lang="en-GB" sz="2000" dirty="0" err="1"/>
              <a:t>konsole</a:t>
            </a:r>
            <a:r>
              <a:rPr lang="en-GB" sz="2000" dirty="0"/>
              <a:t> </a:t>
            </a:r>
            <a:r>
              <a:rPr lang="en-GB" sz="2000" dirty="0" err="1"/>
              <a:t>për</a:t>
            </a:r>
            <a:r>
              <a:rPr lang="en-GB" sz="2000" dirty="0"/>
              <a:t> </a:t>
            </a:r>
            <a:r>
              <a:rPr lang="en-GB" sz="2000" dirty="0" err="1"/>
              <a:t>lojëra</a:t>
            </a:r>
            <a:r>
              <a:rPr lang="en-GB" sz="2000" dirty="0"/>
              <a:t> </a:t>
            </a:r>
            <a:r>
              <a:rPr lang="en-GB" sz="2000" dirty="0" err="1"/>
              <a:t>nga</a:t>
            </a:r>
            <a:r>
              <a:rPr lang="en-GB" sz="2000" dirty="0"/>
              <a:t> </a:t>
            </a:r>
            <a:r>
              <a:rPr lang="en-GB" sz="2000" dirty="0" err="1"/>
              <a:t>një</a:t>
            </a:r>
            <a:r>
              <a:rPr lang="en-GB" sz="2000" dirty="0"/>
              <a:t> </a:t>
            </a:r>
            <a:r>
              <a:rPr lang="en-GB" sz="2000" dirty="0" err="1"/>
              <a:t>dyqan</a:t>
            </a:r>
            <a:r>
              <a:rPr lang="en-GB" sz="2000" dirty="0"/>
              <a:t> </a:t>
            </a:r>
            <a:r>
              <a:rPr lang="en-GB" sz="2000" dirty="0" err="1"/>
              <a:t>në</a:t>
            </a:r>
            <a:r>
              <a:rPr lang="en-GB" sz="2000" dirty="0"/>
              <a:t> </a:t>
            </a:r>
            <a:r>
              <a:rPr lang="en-GB" sz="2000" dirty="0" err="1"/>
              <a:t>një</a:t>
            </a:r>
            <a:r>
              <a:rPr lang="en-GB" sz="2000" dirty="0"/>
              <a:t> </a:t>
            </a:r>
            <a:r>
              <a:rPr lang="en-GB" sz="2000" dirty="0" err="1"/>
              <a:t>qendër</a:t>
            </a:r>
            <a:r>
              <a:rPr lang="en-GB" sz="2000" dirty="0"/>
              <a:t> </a:t>
            </a:r>
            <a:r>
              <a:rPr lang="en-GB" sz="2000" dirty="0" err="1"/>
              <a:t>tregtare</a:t>
            </a:r>
            <a:r>
              <a:rPr lang="en-GB" sz="2000" dirty="0"/>
              <a:t>. </a:t>
            </a:r>
            <a:r>
              <a:rPr lang="en-GB" sz="2000" dirty="0" err="1"/>
              <a:t>Tani</a:t>
            </a:r>
            <a:r>
              <a:rPr lang="en-GB" sz="2000" dirty="0"/>
              <a:t>, me </a:t>
            </a:r>
            <a:r>
              <a:rPr lang="en-GB" sz="2000" dirty="0" err="1"/>
              <a:t>lojrat</a:t>
            </a:r>
            <a:r>
              <a:rPr lang="en-GB" sz="2000" dirty="0"/>
              <a:t> online, </a:t>
            </a:r>
            <a:r>
              <a:rPr lang="en-GB" sz="2000" dirty="0" err="1"/>
              <a:t>ka</a:t>
            </a:r>
            <a:r>
              <a:rPr lang="en-GB" sz="2000" dirty="0"/>
              <a:t> </a:t>
            </a:r>
            <a:r>
              <a:rPr lang="en-GB" sz="2000" dirty="0" err="1"/>
              <a:t>shumë</a:t>
            </a:r>
            <a:r>
              <a:rPr lang="en-GB" sz="2000" dirty="0"/>
              <a:t> </a:t>
            </a:r>
            <a:r>
              <a:rPr lang="en-GB" sz="2000" dirty="0" err="1"/>
              <a:t>mënyra</a:t>
            </a:r>
            <a:r>
              <a:rPr lang="en-GB" sz="2000" dirty="0"/>
              <a:t> </a:t>
            </a:r>
            <a:r>
              <a:rPr lang="en-GB" sz="2000" dirty="0" err="1"/>
              <a:t>për</a:t>
            </a:r>
            <a:r>
              <a:rPr lang="en-GB" sz="2000" dirty="0"/>
              <a:t> </a:t>
            </a:r>
            <a:r>
              <a:rPr lang="en-GB" sz="2000" dirty="0" err="1"/>
              <a:t>kriminelët</a:t>
            </a:r>
            <a:r>
              <a:rPr lang="en-GB" sz="2000" dirty="0"/>
              <a:t> </a:t>
            </a:r>
            <a:r>
              <a:rPr lang="en-GB" sz="2000" dirty="0" err="1"/>
              <a:t>të</a:t>
            </a:r>
            <a:r>
              <a:rPr lang="en-GB" sz="2000" dirty="0"/>
              <a:t> </a:t>
            </a:r>
            <a:r>
              <a:rPr lang="en-GB" sz="2000" dirty="0" err="1"/>
              <a:t>gënjejnë</a:t>
            </a:r>
            <a:r>
              <a:rPr lang="en-GB" sz="2000" dirty="0"/>
              <a:t>, </a:t>
            </a:r>
            <a:r>
              <a:rPr lang="en-GB" sz="2000" dirty="0" err="1"/>
              <a:t>mashtrojnë</a:t>
            </a:r>
            <a:r>
              <a:rPr lang="en-GB" sz="2000" dirty="0"/>
              <a:t> </a:t>
            </a:r>
            <a:r>
              <a:rPr lang="en-GB" sz="2000" dirty="0" err="1"/>
              <a:t>dhe</a:t>
            </a:r>
            <a:r>
              <a:rPr lang="en-GB" sz="2000" dirty="0"/>
              <a:t> </a:t>
            </a:r>
            <a:r>
              <a:rPr lang="en-GB" sz="2000" dirty="0" err="1"/>
              <a:t>vjedhin</a:t>
            </a:r>
            <a:r>
              <a:rPr lang="en-GB" sz="2000" dirty="0"/>
              <a:t> </a:t>
            </a:r>
            <a:r>
              <a:rPr lang="en-GB" sz="2000" dirty="0" err="1"/>
              <a:t>për</a:t>
            </a:r>
            <a:r>
              <a:rPr lang="en-GB" sz="2000" dirty="0"/>
              <a:t> </a:t>
            </a:r>
            <a:r>
              <a:rPr lang="en-GB" sz="2000" dirty="0" err="1"/>
              <a:t>avantazhin</a:t>
            </a:r>
            <a:r>
              <a:rPr lang="en-GB" sz="2000" dirty="0"/>
              <a:t> e tyre, </a:t>
            </a:r>
            <a:r>
              <a:rPr lang="en-GB" sz="2000" dirty="0" err="1"/>
              <a:t>ose</a:t>
            </a:r>
            <a:r>
              <a:rPr lang="en-GB" sz="2000" dirty="0"/>
              <a:t> </a:t>
            </a:r>
            <a:r>
              <a:rPr lang="en-GB" sz="2000" dirty="0" err="1"/>
              <a:t>të</a:t>
            </a:r>
            <a:r>
              <a:rPr lang="en-GB" sz="2000" dirty="0"/>
              <a:t> </a:t>
            </a:r>
            <a:r>
              <a:rPr lang="en-GB" sz="2000" dirty="0" err="1"/>
              <a:t>marrin</a:t>
            </a:r>
            <a:r>
              <a:rPr lang="en-GB" sz="2000" dirty="0"/>
              <a:t> </a:t>
            </a:r>
            <a:r>
              <a:rPr lang="en-GB" sz="2000" dirty="0" err="1"/>
              <a:t>lojtarë</a:t>
            </a:r>
            <a:r>
              <a:rPr lang="en-GB" sz="2000" dirty="0"/>
              <a:t> </a:t>
            </a:r>
            <a:r>
              <a:rPr lang="en-GB" sz="2000" dirty="0" err="1"/>
              <a:t>të</a:t>
            </a:r>
            <a:r>
              <a:rPr lang="en-GB" sz="2000" dirty="0"/>
              <a:t> </a:t>
            </a:r>
            <a:r>
              <a:rPr lang="en-GB" sz="2000" dirty="0" err="1"/>
              <a:t>tjerë</a:t>
            </a:r>
            <a:r>
              <a:rPr lang="en-GB" sz="2000" dirty="0"/>
              <a:t>.</a:t>
            </a:r>
            <a:endParaRPr lang="en-GB" sz="2000" dirty="0" smtClean="0"/>
          </a:p>
          <a:p>
            <a:pPr marL="0" indent="0" algn="just">
              <a:buNone/>
            </a:pPr>
            <a:endParaRPr lang="en-GB" sz="2000" dirty="0">
              <a:latin typeface="Calibri" pitchFamily="34" charset="0"/>
            </a:endParaRPr>
          </a:p>
          <a:p>
            <a:pPr marL="0" indent="0" algn="just">
              <a:buNone/>
            </a:pPr>
            <a:r>
              <a:rPr lang="en-GB" sz="2000" dirty="0" err="1" smtClean="0">
                <a:latin typeface="Calibri" pitchFamily="34" charset="0"/>
              </a:rPr>
              <a:t>Shembuj</a:t>
            </a:r>
            <a:r>
              <a:rPr lang="en-GB" sz="2000" dirty="0" smtClean="0">
                <a:latin typeface="Calibri" pitchFamily="34" charset="0"/>
              </a:rPr>
              <a:t>:</a:t>
            </a:r>
          </a:p>
          <a:p>
            <a:pPr algn="just"/>
            <a:r>
              <a:rPr lang="en-GB" sz="2000" b="1" dirty="0" err="1" smtClean="0">
                <a:latin typeface="Calibri" pitchFamily="34" charset="0"/>
              </a:rPr>
              <a:t>Hyrje</a:t>
            </a:r>
            <a:r>
              <a:rPr lang="en-GB" sz="2000" b="1" dirty="0" smtClean="0">
                <a:latin typeface="Calibri" pitchFamily="34" charset="0"/>
              </a:rPr>
              <a:t> e pa </a:t>
            </a:r>
            <a:r>
              <a:rPr lang="en-GB" sz="2000" b="1" dirty="0" err="1" smtClean="0">
                <a:latin typeface="Calibri" pitchFamily="34" charset="0"/>
              </a:rPr>
              <a:t>autorizuar</a:t>
            </a:r>
            <a:r>
              <a:rPr lang="en-GB" sz="2000" b="1" dirty="0" smtClean="0">
                <a:latin typeface="Calibri" pitchFamily="34" charset="0"/>
              </a:rPr>
              <a:t>- </a:t>
            </a:r>
            <a:r>
              <a:rPr lang="en-GB" sz="2000" dirty="0" err="1"/>
              <a:t>Disa</a:t>
            </a:r>
            <a:r>
              <a:rPr lang="en-GB" sz="2000" dirty="0"/>
              <a:t> </a:t>
            </a:r>
            <a:r>
              <a:rPr lang="en-GB" sz="2000" dirty="0" err="1"/>
              <a:t>kriminelë</a:t>
            </a:r>
            <a:r>
              <a:rPr lang="en-GB" sz="2000" dirty="0"/>
              <a:t> </a:t>
            </a:r>
            <a:r>
              <a:rPr lang="en-GB" sz="2000" dirty="0" err="1"/>
              <a:t>kibernetikë</a:t>
            </a:r>
            <a:r>
              <a:rPr lang="en-GB" sz="2000" dirty="0"/>
              <a:t> </a:t>
            </a:r>
            <a:r>
              <a:rPr lang="en-GB" sz="2000" dirty="0" err="1"/>
              <a:t>mund</a:t>
            </a:r>
            <a:r>
              <a:rPr lang="en-GB" sz="2000" dirty="0"/>
              <a:t> </a:t>
            </a:r>
            <a:r>
              <a:rPr lang="en-GB" sz="2000" dirty="0" err="1"/>
              <a:t>të</a:t>
            </a:r>
            <a:r>
              <a:rPr lang="en-GB" sz="2000" dirty="0"/>
              <a:t> </a:t>
            </a:r>
            <a:r>
              <a:rPr lang="en-GB" sz="2000" dirty="0" err="1"/>
              <a:t>përpiqen</a:t>
            </a:r>
            <a:r>
              <a:rPr lang="en-GB" sz="2000" dirty="0"/>
              <a:t> </a:t>
            </a:r>
            <a:r>
              <a:rPr lang="en-GB" sz="2000" dirty="0" err="1"/>
              <a:t>t'ju</a:t>
            </a:r>
            <a:r>
              <a:rPr lang="en-GB" sz="2000" dirty="0"/>
              <a:t> </a:t>
            </a:r>
            <a:r>
              <a:rPr lang="en-GB" sz="2000" dirty="0" err="1"/>
              <a:t>tërheqin</a:t>
            </a:r>
            <a:r>
              <a:rPr lang="en-GB" sz="2000" dirty="0"/>
              <a:t> </a:t>
            </a:r>
            <a:r>
              <a:rPr lang="en-GB" sz="2000" dirty="0" err="1"/>
              <a:t>për</a:t>
            </a:r>
            <a:r>
              <a:rPr lang="en-GB" sz="2000" dirty="0"/>
              <a:t> </a:t>
            </a:r>
            <a:r>
              <a:rPr lang="en-GB" sz="2000" dirty="0" err="1"/>
              <a:t>të</a:t>
            </a:r>
            <a:r>
              <a:rPr lang="en-GB" sz="2000" dirty="0"/>
              <a:t> </a:t>
            </a:r>
            <a:r>
              <a:rPr lang="en-GB" sz="2000" dirty="0" err="1"/>
              <a:t>dhënë</a:t>
            </a:r>
            <a:r>
              <a:rPr lang="en-GB" sz="2000" dirty="0"/>
              <a:t> </a:t>
            </a:r>
            <a:r>
              <a:rPr lang="en-GB" sz="2000" dirty="0" err="1"/>
              <a:t>informacion</a:t>
            </a:r>
            <a:r>
              <a:rPr lang="en-GB" sz="2000" dirty="0"/>
              <a:t> </a:t>
            </a:r>
            <a:r>
              <a:rPr lang="en-GB" sz="2000" dirty="0" err="1"/>
              <a:t>rreth</a:t>
            </a:r>
            <a:r>
              <a:rPr lang="en-GB" sz="2000" dirty="0"/>
              <a:t> </a:t>
            </a:r>
            <a:r>
              <a:rPr lang="en-GB" sz="2000" dirty="0" err="1" smtClean="0"/>
              <a:t>vetes</a:t>
            </a:r>
            <a:r>
              <a:rPr lang="en-GB" sz="2000" dirty="0" smtClean="0"/>
              <a:t> </a:t>
            </a:r>
            <a:r>
              <a:rPr lang="en-GB" sz="2000" dirty="0" err="1" smtClean="0"/>
              <a:t>tuaj</a:t>
            </a:r>
            <a:r>
              <a:rPr lang="en-GB" sz="2000" dirty="0" smtClean="0"/>
              <a:t> </a:t>
            </a:r>
            <a:r>
              <a:rPr lang="en-GB" sz="2000" dirty="0" err="1"/>
              <a:t>në</a:t>
            </a:r>
            <a:r>
              <a:rPr lang="en-GB" sz="2000" dirty="0"/>
              <a:t> </a:t>
            </a:r>
            <a:r>
              <a:rPr lang="en-GB" sz="2000" dirty="0" err="1"/>
              <a:t>mënyrë</a:t>
            </a:r>
            <a:r>
              <a:rPr lang="en-GB" sz="2000" dirty="0"/>
              <a:t> </a:t>
            </a:r>
            <a:r>
              <a:rPr lang="en-GB" sz="2000" dirty="0" err="1"/>
              <a:t>që</a:t>
            </a:r>
            <a:r>
              <a:rPr lang="en-GB" sz="2000" dirty="0"/>
              <a:t> </a:t>
            </a:r>
            <a:r>
              <a:rPr lang="en-GB" sz="2000" dirty="0" err="1"/>
              <a:t>ata</a:t>
            </a:r>
            <a:r>
              <a:rPr lang="en-GB" sz="2000" dirty="0"/>
              <a:t> </a:t>
            </a:r>
            <a:r>
              <a:rPr lang="en-GB" sz="2000" dirty="0" err="1"/>
              <a:t>të</a:t>
            </a:r>
            <a:r>
              <a:rPr lang="en-GB" sz="2000" dirty="0"/>
              <a:t> </a:t>
            </a:r>
            <a:r>
              <a:rPr lang="en-GB" sz="2000" dirty="0" err="1"/>
              <a:t>mund</a:t>
            </a:r>
            <a:r>
              <a:rPr lang="en-GB" sz="2000" dirty="0"/>
              <a:t> </a:t>
            </a:r>
            <a:r>
              <a:rPr lang="en-GB" sz="2000" dirty="0" err="1"/>
              <a:t>të</a:t>
            </a:r>
            <a:r>
              <a:rPr lang="en-GB" sz="2000" dirty="0"/>
              <a:t> </a:t>
            </a:r>
            <a:r>
              <a:rPr lang="en-GB" sz="2000" dirty="0" err="1" smtClean="0"/>
              <a:t>marrin</a:t>
            </a:r>
            <a:r>
              <a:rPr lang="en-GB" sz="2000" dirty="0" smtClean="0"/>
              <a:t> </a:t>
            </a:r>
            <a:r>
              <a:rPr lang="en-GB" sz="2000" dirty="0" err="1" smtClean="0"/>
              <a:t>llogaritë</a:t>
            </a:r>
            <a:r>
              <a:rPr lang="en-GB" sz="2000" dirty="0" smtClean="0"/>
              <a:t> </a:t>
            </a:r>
            <a:r>
              <a:rPr lang="en-GB" sz="2000" dirty="0" err="1"/>
              <a:t>tuaja</a:t>
            </a:r>
            <a:r>
              <a:rPr lang="en-GB" sz="2000" dirty="0"/>
              <a:t> </a:t>
            </a:r>
            <a:r>
              <a:rPr lang="en-GB" sz="2000" dirty="0" err="1"/>
              <a:t>personale</a:t>
            </a:r>
            <a:r>
              <a:rPr lang="en-GB" sz="2000" dirty="0"/>
              <a:t> </a:t>
            </a:r>
            <a:r>
              <a:rPr lang="en-GB" sz="2000" dirty="0" err="1"/>
              <a:t>ose</a:t>
            </a:r>
            <a:r>
              <a:rPr lang="en-GB" sz="2000" dirty="0"/>
              <a:t> </a:t>
            </a:r>
            <a:r>
              <a:rPr lang="en-GB" sz="2000" dirty="0" err="1"/>
              <a:t>të</a:t>
            </a:r>
            <a:r>
              <a:rPr lang="en-GB" sz="2000" dirty="0"/>
              <a:t> </a:t>
            </a:r>
            <a:r>
              <a:rPr lang="en-GB" sz="2000" dirty="0" err="1" smtClean="0"/>
              <a:t>lojrave</a:t>
            </a:r>
            <a:r>
              <a:rPr lang="en-GB" sz="2000" dirty="0" smtClean="0"/>
              <a:t>.</a:t>
            </a:r>
          </a:p>
          <a:p>
            <a:pPr algn="just"/>
            <a:r>
              <a:rPr lang="en-GB" sz="2000" b="1" dirty="0" err="1" smtClean="0">
                <a:latin typeface="Calibri" pitchFamily="34" charset="0"/>
              </a:rPr>
              <a:t>Marrje</a:t>
            </a:r>
            <a:r>
              <a:rPr lang="en-GB" sz="2000" b="1" dirty="0" smtClean="0">
                <a:latin typeface="Calibri" pitchFamily="34" charset="0"/>
              </a:rPr>
              <a:t> e </a:t>
            </a:r>
            <a:r>
              <a:rPr lang="en-GB" sz="2000" b="1" dirty="0" err="1" smtClean="0">
                <a:latin typeface="Calibri" pitchFamily="34" charset="0"/>
              </a:rPr>
              <a:t>paautorizuar</a:t>
            </a:r>
            <a:r>
              <a:rPr lang="en-GB" sz="2000" b="1" dirty="0" smtClean="0">
                <a:latin typeface="Calibri" pitchFamily="34" charset="0"/>
              </a:rPr>
              <a:t> </a:t>
            </a:r>
            <a:r>
              <a:rPr lang="en-GB" sz="2000" b="1" dirty="0" err="1" smtClean="0">
                <a:latin typeface="Calibri" pitchFamily="34" charset="0"/>
              </a:rPr>
              <a:t>të</a:t>
            </a:r>
            <a:r>
              <a:rPr lang="en-GB" sz="2000" b="1" dirty="0" smtClean="0">
                <a:latin typeface="Calibri" pitchFamily="34" charset="0"/>
              </a:rPr>
              <a:t> </a:t>
            </a:r>
            <a:r>
              <a:rPr lang="en-GB" sz="2000" b="1" dirty="0" err="1" smtClean="0">
                <a:latin typeface="Calibri" pitchFamily="34" charset="0"/>
              </a:rPr>
              <a:t>dhënash</a:t>
            </a:r>
            <a:r>
              <a:rPr lang="en-GB" sz="2000" b="1" dirty="0" smtClean="0">
                <a:latin typeface="Calibri" pitchFamily="34" charset="0"/>
              </a:rPr>
              <a:t> - </a:t>
            </a:r>
            <a:r>
              <a:rPr lang="en-GB" sz="2000" dirty="0"/>
              <a:t>Ata </a:t>
            </a:r>
            <a:r>
              <a:rPr lang="en-GB" sz="2000" dirty="0" err="1"/>
              <a:t>mund</a:t>
            </a:r>
            <a:r>
              <a:rPr lang="en-GB" sz="2000" dirty="0"/>
              <a:t> </a:t>
            </a:r>
            <a:r>
              <a:rPr lang="en-GB" sz="2000" dirty="0" err="1"/>
              <a:t>të</a:t>
            </a:r>
            <a:r>
              <a:rPr lang="en-GB" sz="2000" dirty="0"/>
              <a:t> </a:t>
            </a:r>
            <a:r>
              <a:rPr lang="en-GB" sz="2000" dirty="0" err="1"/>
              <a:t>ju</a:t>
            </a:r>
            <a:r>
              <a:rPr lang="en-GB" sz="2000" dirty="0"/>
              <a:t> </a:t>
            </a:r>
            <a:r>
              <a:rPr lang="en-GB" sz="2000" dirty="0" err="1"/>
              <a:t>tregojnë</a:t>
            </a:r>
            <a:r>
              <a:rPr lang="en-GB" sz="2000" dirty="0"/>
              <a:t> se </a:t>
            </a:r>
            <a:r>
              <a:rPr lang="en-GB" sz="2000" dirty="0" err="1"/>
              <a:t>mund</a:t>
            </a:r>
            <a:r>
              <a:rPr lang="en-GB" sz="2000" dirty="0"/>
              <a:t> </a:t>
            </a:r>
            <a:r>
              <a:rPr lang="en-GB" sz="2000" dirty="0" err="1"/>
              <a:t>t'ju</a:t>
            </a:r>
            <a:r>
              <a:rPr lang="en-GB" sz="2000" dirty="0"/>
              <a:t> </a:t>
            </a:r>
            <a:r>
              <a:rPr lang="en-GB" sz="2000" dirty="0" err="1"/>
              <a:t>ndihmojnë</a:t>
            </a:r>
            <a:r>
              <a:rPr lang="en-GB" sz="2000" dirty="0"/>
              <a:t> </a:t>
            </a:r>
            <a:r>
              <a:rPr lang="en-GB" sz="2000" dirty="0" err="1"/>
              <a:t>të</a:t>
            </a:r>
            <a:r>
              <a:rPr lang="en-GB" sz="2000" dirty="0"/>
              <a:t> </a:t>
            </a:r>
            <a:r>
              <a:rPr lang="en-GB" sz="2000" dirty="0" err="1"/>
              <a:t>merrni</a:t>
            </a:r>
            <a:r>
              <a:rPr lang="en-GB" sz="2000" dirty="0"/>
              <a:t> </a:t>
            </a:r>
            <a:r>
              <a:rPr lang="en-GB" sz="2000" dirty="0" err="1"/>
              <a:t>më</a:t>
            </a:r>
            <a:r>
              <a:rPr lang="en-GB" sz="2000" dirty="0"/>
              <a:t> </a:t>
            </a:r>
            <a:r>
              <a:rPr lang="en-GB" sz="2000" dirty="0" err="1"/>
              <a:t>shumë</a:t>
            </a:r>
            <a:r>
              <a:rPr lang="en-GB" sz="2000" dirty="0"/>
              <a:t> para </a:t>
            </a:r>
            <a:r>
              <a:rPr lang="en-GB" sz="2000" dirty="0" err="1"/>
              <a:t>në</a:t>
            </a:r>
            <a:r>
              <a:rPr lang="en-GB" sz="2000" dirty="0"/>
              <a:t> </a:t>
            </a:r>
            <a:r>
              <a:rPr lang="en-GB" sz="2000" dirty="0" err="1"/>
              <a:t>lojë</a:t>
            </a:r>
            <a:r>
              <a:rPr lang="en-GB" sz="2000" dirty="0"/>
              <a:t> </a:t>
            </a:r>
            <a:r>
              <a:rPr lang="en-GB" sz="2000" dirty="0" err="1"/>
              <a:t>ose</a:t>
            </a:r>
            <a:r>
              <a:rPr lang="en-GB" sz="2000" dirty="0"/>
              <a:t> </a:t>
            </a:r>
            <a:r>
              <a:rPr lang="en-GB" sz="2000" dirty="0" err="1"/>
              <a:t>të</a:t>
            </a:r>
            <a:r>
              <a:rPr lang="en-GB" sz="2000" dirty="0"/>
              <a:t> </a:t>
            </a:r>
            <a:r>
              <a:rPr lang="en-GB" sz="2000" dirty="0" err="1"/>
              <a:t>rriteni</a:t>
            </a:r>
            <a:r>
              <a:rPr lang="en-GB" sz="2000" dirty="0"/>
              <a:t> </a:t>
            </a:r>
            <a:r>
              <a:rPr lang="en-GB" sz="2000" dirty="0" err="1"/>
              <a:t>më</a:t>
            </a:r>
            <a:r>
              <a:rPr lang="en-GB" sz="2000" dirty="0"/>
              <a:t> </a:t>
            </a:r>
            <a:r>
              <a:rPr lang="en-GB" sz="2000" dirty="0" err="1"/>
              <a:t>shpejt</a:t>
            </a:r>
            <a:r>
              <a:rPr lang="en-GB" sz="2000" dirty="0"/>
              <a:t>.</a:t>
            </a:r>
            <a:endParaRPr lang="en-GB" sz="2000" dirty="0" smtClean="0"/>
          </a:p>
          <a:p>
            <a:pPr algn="just"/>
            <a:r>
              <a:rPr lang="en-GB" sz="2000" b="1" dirty="0" smtClean="0">
                <a:latin typeface="Calibri" pitchFamily="34" charset="0"/>
              </a:rPr>
              <a:t>Gold-farming – </a:t>
            </a:r>
            <a:r>
              <a:rPr lang="en-GB" sz="2000" dirty="0" err="1"/>
              <a:t>Disa</a:t>
            </a:r>
            <a:r>
              <a:rPr lang="en-GB" sz="2000" dirty="0"/>
              <a:t> </a:t>
            </a:r>
            <a:r>
              <a:rPr lang="en-GB" sz="2000" dirty="0" err="1"/>
              <a:t>kriminelë</a:t>
            </a:r>
            <a:r>
              <a:rPr lang="en-GB" sz="2000" dirty="0"/>
              <a:t> </a:t>
            </a:r>
            <a:r>
              <a:rPr lang="en-GB" sz="2000" dirty="0" err="1"/>
              <a:t>kibernetikë</a:t>
            </a:r>
            <a:r>
              <a:rPr lang="en-GB" sz="2000" dirty="0"/>
              <a:t> </a:t>
            </a:r>
            <a:r>
              <a:rPr lang="en-GB" sz="2000" dirty="0" err="1"/>
              <a:t>përdorin</a:t>
            </a:r>
            <a:r>
              <a:rPr lang="en-GB" sz="2000" dirty="0"/>
              <a:t> botnet </a:t>
            </a:r>
            <a:r>
              <a:rPr lang="en-GB" sz="2000" dirty="0" err="1"/>
              <a:t>për</a:t>
            </a:r>
            <a:r>
              <a:rPr lang="en-GB" sz="2000" dirty="0"/>
              <a:t> </a:t>
            </a:r>
            <a:r>
              <a:rPr lang="en-GB" sz="2000" dirty="0" err="1"/>
              <a:t>të</a:t>
            </a:r>
            <a:r>
              <a:rPr lang="en-GB" sz="2000" dirty="0"/>
              <a:t> </a:t>
            </a:r>
            <a:r>
              <a:rPr lang="en-GB" sz="2000" dirty="0" err="1"/>
              <a:t>gjeneruar</a:t>
            </a:r>
            <a:r>
              <a:rPr lang="en-GB" sz="2000" dirty="0"/>
              <a:t> </a:t>
            </a:r>
            <a:r>
              <a:rPr lang="en-GB" sz="2000" dirty="0" err="1" smtClean="0"/>
              <a:t>burimet</a:t>
            </a:r>
            <a:r>
              <a:rPr lang="en-GB" sz="2000" dirty="0" smtClean="0"/>
              <a:t> </a:t>
            </a:r>
            <a:r>
              <a:rPr lang="en-GB" sz="2000" dirty="0" err="1" smtClean="0"/>
              <a:t>në</a:t>
            </a:r>
            <a:r>
              <a:rPr lang="en-GB" sz="2000" dirty="0" smtClean="0"/>
              <a:t> </a:t>
            </a:r>
            <a:r>
              <a:rPr lang="en-GB" sz="2000" dirty="0" err="1"/>
              <a:t>lojë</a:t>
            </a:r>
            <a:r>
              <a:rPr lang="en-GB" sz="2000" dirty="0"/>
              <a:t>, </a:t>
            </a:r>
            <a:r>
              <a:rPr lang="en-GB" sz="2000" dirty="0" err="1"/>
              <a:t>të</a:t>
            </a:r>
            <a:r>
              <a:rPr lang="en-GB" sz="2000" dirty="0"/>
              <a:t> </a:t>
            </a:r>
            <a:r>
              <a:rPr lang="en-GB" sz="2000" dirty="0" err="1"/>
              <a:t>tilla</a:t>
            </a:r>
            <a:r>
              <a:rPr lang="en-GB" sz="2000" dirty="0"/>
              <a:t> </a:t>
            </a:r>
            <a:r>
              <a:rPr lang="en-GB" sz="2000" dirty="0" err="1"/>
              <a:t>si</a:t>
            </a:r>
            <a:r>
              <a:rPr lang="en-GB" sz="2000" dirty="0"/>
              <a:t> "</a:t>
            </a:r>
            <a:r>
              <a:rPr lang="en-GB" sz="2000" dirty="0" err="1"/>
              <a:t>ari</a:t>
            </a:r>
            <a:r>
              <a:rPr lang="en-GB" sz="2000" dirty="0"/>
              <a:t>", "</a:t>
            </a:r>
            <a:r>
              <a:rPr lang="en-GB" sz="2000" dirty="0" err="1"/>
              <a:t>monedha</a:t>
            </a:r>
            <a:r>
              <a:rPr lang="en-GB" sz="2000" dirty="0"/>
              <a:t>" </a:t>
            </a:r>
            <a:r>
              <a:rPr lang="en-GB" sz="2000" dirty="0" err="1"/>
              <a:t>ose</a:t>
            </a:r>
            <a:r>
              <a:rPr lang="en-GB" sz="2000" dirty="0"/>
              <a:t> "</a:t>
            </a:r>
            <a:r>
              <a:rPr lang="en-GB" sz="2000" dirty="0" err="1"/>
              <a:t>xhevahirë</a:t>
            </a:r>
            <a:r>
              <a:rPr lang="en-GB" sz="2000" dirty="0"/>
              <a:t>", </a:t>
            </a:r>
            <a:r>
              <a:rPr lang="en-GB" sz="2000" dirty="0" err="1"/>
              <a:t>të</a:t>
            </a:r>
            <a:r>
              <a:rPr lang="en-GB" sz="2000" dirty="0"/>
              <a:t> </a:t>
            </a:r>
            <a:r>
              <a:rPr lang="en-GB" sz="2000" dirty="0" err="1"/>
              <a:t>cilat</a:t>
            </a:r>
            <a:r>
              <a:rPr lang="en-GB" sz="2000" dirty="0"/>
              <a:t> </a:t>
            </a:r>
            <a:r>
              <a:rPr lang="en-GB" sz="2000" dirty="0" err="1"/>
              <a:t>mund</a:t>
            </a:r>
            <a:r>
              <a:rPr lang="en-GB" sz="2000" dirty="0"/>
              <a:t> </a:t>
            </a:r>
            <a:r>
              <a:rPr lang="en-GB" sz="2000" dirty="0" err="1"/>
              <a:t>të</a:t>
            </a:r>
            <a:r>
              <a:rPr lang="en-GB" sz="2000" dirty="0"/>
              <a:t> </a:t>
            </a:r>
            <a:r>
              <a:rPr lang="en-GB" sz="2000" dirty="0" err="1"/>
              <a:t>përpiqen</a:t>
            </a:r>
            <a:r>
              <a:rPr lang="en-GB" sz="2000" dirty="0"/>
              <a:t> </a:t>
            </a:r>
            <a:r>
              <a:rPr lang="en-GB" sz="2000" dirty="0" err="1" smtClean="0"/>
              <a:t>t’i</a:t>
            </a:r>
            <a:r>
              <a:rPr lang="en-GB" sz="2000" dirty="0" smtClean="0"/>
              <a:t> </a:t>
            </a:r>
            <a:r>
              <a:rPr lang="en-GB" sz="2000" dirty="0" err="1"/>
              <a:t>shesin</a:t>
            </a:r>
            <a:r>
              <a:rPr lang="en-GB" sz="2000" dirty="0"/>
              <a:t> </a:t>
            </a:r>
            <a:r>
              <a:rPr lang="en-GB" sz="2000" dirty="0" err="1"/>
              <a:t>tek</a:t>
            </a:r>
            <a:r>
              <a:rPr lang="en-GB" sz="2000" dirty="0"/>
              <a:t> </a:t>
            </a:r>
            <a:r>
              <a:rPr lang="en-GB" sz="2000" dirty="0" err="1"/>
              <a:t>lojtarët</a:t>
            </a:r>
            <a:r>
              <a:rPr lang="en-GB" sz="2000" dirty="0"/>
              <a:t> e </a:t>
            </a:r>
            <a:r>
              <a:rPr lang="en-GB" sz="2000" dirty="0" err="1"/>
              <a:t>tjerë</a:t>
            </a:r>
            <a:r>
              <a:rPr lang="en-GB" sz="2000" dirty="0"/>
              <a:t>, </a:t>
            </a:r>
            <a:r>
              <a:rPr lang="en-GB" sz="2000" dirty="0" err="1"/>
              <a:t>zakonisht</a:t>
            </a:r>
            <a:r>
              <a:rPr lang="en-GB" sz="2000" dirty="0"/>
              <a:t> </a:t>
            </a:r>
            <a:r>
              <a:rPr lang="en-GB" sz="2000" dirty="0" smtClean="0"/>
              <a:t>me </a:t>
            </a:r>
            <a:r>
              <a:rPr lang="en-GB" sz="2000" dirty="0" err="1" smtClean="0"/>
              <a:t>skonto</a:t>
            </a:r>
            <a:r>
              <a:rPr lang="en-GB" sz="2000" dirty="0" smtClean="0"/>
              <a:t>.</a:t>
            </a:r>
          </a:p>
          <a:p>
            <a:pPr algn="just"/>
            <a:r>
              <a:rPr lang="en-GB" sz="2000" b="1" dirty="0" err="1" smtClean="0">
                <a:latin typeface="Calibri" pitchFamily="34" charset="0"/>
              </a:rPr>
              <a:t>Bulizmi</a:t>
            </a:r>
            <a:r>
              <a:rPr lang="en-GB" sz="2000" b="1" dirty="0" smtClean="0">
                <a:latin typeface="Calibri" pitchFamily="34" charset="0"/>
              </a:rPr>
              <a:t> online – </a:t>
            </a:r>
            <a:r>
              <a:rPr lang="en-GB" sz="2000" dirty="0" err="1"/>
              <a:t>Një</a:t>
            </a:r>
            <a:r>
              <a:rPr lang="en-GB" sz="2000" dirty="0"/>
              <a:t> </a:t>
            </a:r>
            <a:r>
              <a:rPr lang="en-GB" sz="2000" dirty="0" err="1"/>
              <a:t>pjesë</a:t>
            </a:r>
            <a:r>
              <a:rPr lang="en-GB" sz="2000" dirty="0"/>
              <a:t> e </a:t>
            </a:r>
            <a:r>
              <a:rPr lang="en-GB" sz="2000" dirty="0" err="1"/>
              <a:t>argëtimit</a:t>
            </a:r>
            <a:r>
              <a:rPr lang="en-GB" sz="2000" dirty="0"/>
              <a:t> </a:t>
            </a:r>
            <a:r>
              <a:rPr lang="en-GB" sz="2000" dirty="0" err="1"/>
              <a:t>në</a:t>
            </a:r>
            <a:r>
              <a:rPr lang="en-GB" sz="2000" dirty="0"/>
              <a:t> </a:t>
            </a:r>
            <a:r>
              <a:rPr lang="en-GB" sz="2000" dirty="0" err="1"/>
              <a:t>lojëra</a:t>
            </a:r>
            <a:r>
              <a:rPr lang="en-GB" sz="2000" dirty="0"/>
              <a:t> online </a:t>
            </a:r>
            <a:r>
              <a:rPr lang="en-GB" sz="2000" dirty="0" err="1"/>
              <a:t>është</a:t>
            </a:r>
            <a:r>
              <a:rPr lang="en-GB" sz="2000" dirty="0"/>
              <a:t> </a:t>
            </a:r>
            <a:r>
              <a:rPr lang="en-GB" sz="2000" dirty="0" err="1"/>
              <a:t>konkurrenca</a:t>
            </a:r>
            <a:r>
              <a:rPr lang="en-GB" sz="2000" dirty="0"/>
              <a:t> </a:t>
            </a:r>
            <a:r>
              <a:rPr lang="en-GB" sz="2000" dirty="0" err="1"/>
              <a:t>ndërmjet</a:t>
            </a:r>
            <a:r>
              <a:rPr lang="en-GB" sz="2000" dirty="0"/>
              <a:t> </a:t>
            </a:r>
            <a:r>
              <a:rPr lang="en-GB" sz="2000" dirty="0" err="1"/>
              <a:t>lojtarëve</a:t>
            </a:r>
            <a:r>
              <a:rPr lang="en-GB" sz="2000" dirty="0"/>
              <a:t>. </a:t>
            </a:r>
            <a:r>
              <a:rPr lang="en-GB" sz="2000" dirty="0" err="1"/>
              <a:t>Megjithatë</a:t>
            </a:r>
            <a:r>
              <a:rPr lang="en-GB" sz="2000" dirty="0"/>
              <a:t>, </a:t>
            </a:r>
            <a:r>
              <a:rPr lang="en-GB" sz="2000" dirty="0" err="1"/>
              <a:t>ekziston</a:t>
            </a:r>
            <a:r>
              <a:rPr lang="en-GB" sz="2000" dirty="0"/>
              <a:t> </a:t>
            </a:r>
            <a:r>
              <a:rPr lang="en-GB" sz="2000" dirty="0" err="1"/>
              <a:t>një</a:t>
            </a:r>
            <a:r>
              <a:rPr lang="en-GB" sz="2000" dirty="0"/>
              <a:t> </a:t>
            </a:r>
            <a:r>
              <a:rPr lang="en-GB" sz="2000" dirty="0" err="1"/>
              <a:t>dallim</a:t>
            </a:r>
            <a:r>
              <a:rPr lang="en-GB" sz="2000" dirty="0"/>
              <a:t> midis </a:t>
            </a:r>
            <a:r>
              <a:rPr lang="en-GB" sz="2000" dirty="0" err="1"/>
              <a:t>konkurrencës</a:t>
            </a:r>
            <a:r>
              <a:rPr lang="en-GB" sz="2000" dirty="0"/>
              <a:t> </a:t>
            </a:r>
            <a:r>
              <a:rPr lang="en-GB" sz="2000" dirty="0" err="1"/>
              <a:t>së</a:t>
            </a:r>
            <a:r>
              <a:rPr lang="en-GB" sz="2000" dirty="0"/>
              <a:t> </a:t>
            </a:r>
            <a:r>
              <a:rPr lang="en-GB" sz="2000" dirty="0" err="1"/>
              <a:t>padëmshme</a:t>
            </a:r>
            <a:r>
              <a:rPr lang="en-GB" sz="2000" dirty="0"/>
              <a:t> </a:t>
            </a:r>
            <a:r>
              <a:rPr lang="en-GB" sz="2000" dirty="0" err="1"/>
              <a:t>dhe</a:t>
            </a:r>
            <a:r>
              <a:rPr lang="en-GB" sz="2000" dirty="0"/>
              <a:t> </a:t>
            </a:r>
            <a:r>
              <a:rPr lang="en-GB" sz="2000" dirty="0" err="1" smtClean="0"/>
              <a:t>bulizmit</a:t>
            </a:r>
            <a:r>
              <a:rPr lang="en-GB" sz="2000" dirty="0" smtClean="0"/>
              <a:t> online.</a:t>
            </a:r>
            <a:endParaRPr lang="en-GB" sz="2000" b="1" dirty="0" smtClean="0">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 y="142875"/>
            <a:ext cx="9144000" cy="1143000"/>
          </a:xfrm>
        </p:spPr>
        <p:txBody>
          <a:bodyPr/>
          <a:lstStyle/>
          <a:p>
            <a:r>
              <a:rPr lang="en-GB" sz="4000" b="1" dirty="0" err="1">
                <a:solidFill>
                  <a:schemeClr val="accent1">
                    <a:lumMod val="25000"/>
                  </a:schemeClr>
                </a:solidFill>
              </a:rPr>
              <a:t>Kinezi</a:t>
            </a:r>
            <a:r>
              <a:rPr lang="en-GB" sz="4000" b="1" dirty="0">
                <a:solidFill>
                  <a:schemeClr val="accent1">
                    <a:lumMod val="25000"/>
                  </a:schemeClr>
                </a:solidFill>
              </a:rPr>
              <a:t> </a:t>
            </a:r>
            <a:r>
              <a:rPr lang="en-GB" sz="4000" b="1" dirty="0" err="1">
                <a:solidFill>
                  <a:schemeClr val="accent1">
                    <a:lumMod val="25000"/>
                  </a:schemeClr>
                </a:solidFill>
              </a:rPr>
              <a:t>goditet</a:t>
            </a:r>
            <a:r>
              <a:rPr lang="en-GB" sz="4000" b="1" dirty="0">
                <a:solidFill>
                  <a:schemeClr val="accent1">
                    <a:lumMod val="25000"/>
                  </a:schemeClr>
                </a:solidFill>
              </a:rPr>
              <a:t> me </a:t>
            </a:r>
            <a:r>
              <a:rPr lang="en-GB" sz="4000" b="1" dirty="0" err="1">
                <a:solidFill>
                  <a:schemeClr val="accent1">
                    <a:lumMod val="25000"/>
                  </a:schemeClr>
                </a:solidFill>
              </a:rPr>
              <a:t>thikë</a:t>
            </a:r>
            <a:r>
              <a:rPr lang="en-GB" sz="4000" b="1" dirty="0">
                <a:solidFill>
                  <a:schemeClr val="accent1">
                    <a:lumMod val="25000"/>
                  </a:schemeClr>
                </a:solidFill>
              </a:rPr>
              <a:t> </a:t>
            </a:r>
            <a:r>
              <a:rPr lang="en-GB" sz="4000" b="1" dirty="0" err="1">
                <a:solidFill>
                  <a:schemeClr val="accent1">
                    <a:lumMod val="25000"/>
                  </a:schemeClr>
                </a:solidFill>
              </a:rPr>
              <a:t>për</a:t>
            </a:r>
            <a:r>
              <a:rPr lang="en-GB" sz="4000" b="1" dirty="0">
                <a:solidFill>
                  <a:schemeClr val="accent1">
                    <a:lumMod val="25000"/>
                  </a:schemeClr>
                </a:solidFill>
              </a:rPr>
              <a:t> </a:t>
            </a:r>
            <a:r>
              <a:rPr lang="en-GB" sz="4000" b="1" dirty="0" err="1">
                <a:solidFill>
                  <a:schemeClr val="accent1">
                    <a:lumMod val="25000"/>
                  </a:schemeClr>
                </a:solidFill>
              </a:rPr>
              <a:t>një</a:t>
            </a:r>
            <a:r>
              <a:rPr lang="en-GB" sz="4000" b="1" dirty="0">
                <a:solidFill>
                  <a:schemeClr val="accent1">
                    <a:lumMod val="25000"/>
                  </a:schemeClr>
                </a:solidFill>
              </a:rPr>
              <a:t> </a:t>
            </a:r>
            <a:r>
              <a:rPr lang="en-GB" sz="4000" b="1" dirty="0" err="1">
                <a:solidFill>
                  <a:schemeClr val="accent1">
                    <a:lumMod val="25000"/>
                  </a:schemeClr>
                </a:solidFill>
              </a:rPr>
              <a:t>shpatë</a:t>
            </a:r>
            <a:r>
              <a:rPr lang="en-GB" sz="4000" b="1" dirty="0">
                <a:solidFill>
                  <a:schemeClr val="accent1">
                    <a:lumMod val="25000"/>
                  </a:schemeClr>
                </a:solidFill>
              </a:rPr>
              <a:t> </a:t>
            </a:r>
            <a:r>
              <a:rPr lang="en-GB" sz="4000" b="1" dirty="0" err="1">
                <a:solidFill>
                  <a:schemeClr val="accent1">
                    <a:lumMod val="25000"/>
                  </a:schemeClr>
                </a:solidFill>
              </a:rPr>
              <a:t>virtuale</a:t>
            </a:r>
            <a:endParaRPr lang="en-GB" sz="4000" b="1" dirty="0" smtClean="0">
              <a:solidFill>
                <a:schemeClr val="accent1">
                  <a:lumMod val="25000"/>
                </a:schemeClr>
              </a:solidFill>
              <a:latin typeface="Calibri" pitchFamily="34" charset="0"/>
            </a:endParaRPr>
          </a:p>
        </p:txBody>
      </p:sp>
      <p:sp>
        <p:nvSpPr>
          <p:cNvPr id="25603" name="Content Placeholder 2"/>
          <p:cNvSpPr>
            <a:spLocks noGrp="1"/>
          </p:cNvSpPr>
          <p:nvPr>
            <p:ph idx="1"/>
          </p:nvPr>
        </p:nvSpPr>
        <p:spPr>
          <a:xfrm>
            <a:off x="0" y="1428750"/>
            <a:ext cx="7429500" cy="5429250"/>
          </a:xfrm>
        </p:spPr>
        <p:txBody>
          <a:bodyPr/>
          <a:lstStyle/>
          <a:p>
            <a:pPr algn="just"/>
            <a:r>
              <a:rPr lang="en-GB" altLang="en-US" sz="2000" dirty="0" err="1"/>
              <a:t>Realiteti</a:t>
            </a:r>
            <a:r>
              <a:rPr lang="en-GB" altLang="en-US" sz="2000" dirty="0"/>
              <a:t> virtual </a:t>
            </a:r>
            <a:r>
              <a:rPr lang="en-GB" altLang="en-US" sz="2000" dirty="0" err="1"/>
              <a:t>shndërrohet</a:t>
            </a:r>
            <a:r>
              <a:rPr lang="en-GB" altLang="en-US" sz="2000" dirty="0"/>
              <a:t> </a:t>
            </a:r>
            <a:r>
              <a:rPr lang="en-GB" altLang="en-US" sz="2000" dirty="0" err="1"/>
              <a:t>në</a:t>
            </a:r>
            <a:r>
              <a:rPr lang="en-GB" altLang="en-US" sz="2000" dirty="0"/>
              <a:t> </a:t>
            </a:r>
            <a:r>
              <a:rPr lang="en-GB" altLang="en-US" sz="2000" dirty="0" err="1"/>
              <a:t>vrasje</a:t>
            </a:r>
            <a:r>
              <a:rPr lang="en-GB" altLang="en-US" sz="2000" dirty="0"/>
              <a:t> </a:t>
            </a:r>
            <a:r>
              <a:rPr lang="en-GB" altLang="en-US" sz="2000" dirty="0" err="1"/>
              <a:t>në</a:t>
            </a:r>
            <a:r>
              <a:rPr lang="en-GB" altLang="en-US" sz="2000" dirty="0"/>
              <a:t> </a:t>
            </a:r>
            <a:r>
              <a:rPr lang="en-GB" altLang="en-US" sz="2000" dirty="0" err="1"/>
              <a:t>Kinë</a:t>
            </a:r>
            <a:r>
              <a:rPr lang="en-GB" altLang="en-US" sz="2000" dirty="0"/>
              <a:t> </a:t>
            </a:r>
            <a:r>
              <a:rPr lang="en-GB" altLang="en-US" sz="2000" dirty="0" err="1"/>
              <a:t>mbasi</a:t>
            </a:r>
            <a:r>
              <a:rPr lang="en-GB" altLang="en-US" sz="2000" dirty="0"/>
              <a:t> </a:t>
            </a:r>
            <a:r>
              <a:rPr lang="en-GB" altLang="en-US" sz="2000" dirty="0" err="1"/>
              <a:t>një</a:t>
            </a:r>
            <a:r>
              <a:rPr lang="en-GB" altLang="en-US" sz="2000" dirty="0"/>
              <a:t> </a:t>
            </a:r>
            <a:r>
              <a:rPr lang="en-GB" altLang="en-US" sz="2000" dirty="0" err="1"/>
              <a:t>grindje</a:t>
            </a:r>
            <a:r>
              <a:rPr lang="en-GB" altLang="en-US" sz="2000" dirty="0"/>
              <a:t> midis </a:t>
            </a:r>
            <a:r>
              <a:rPr lang="en-GB" altLang="en-US" sz="2000" dirty="0" err="1"/>
              <a:t>lojtarësh</a:t>
            </a:r>
            <a:r>
              <a:rPr lang="en-GB" altLang="en-US" sz="2000" dirty="0"/>
              <a:t> </a:t>
            </a:r>
            <a:r>
              <a:rPr lang="en-GB" altLang="en-US" sz="2000" dirty="0" err="1"/>
              <a:t>përfundon</a:t>
            </a:r>
            <a:r>
              <a:rPr lang="en-GB" altLang="en-US" sz="2000" dirty="0"/>
              <a:t> me </a:t>
            </a:r>
            <a:r>
              <a:rPr lang="en-GB" altLang="en-US" sz="2000" dirty="0" err="1"/>
              <a:t>një</a:t>
            </a:r>
            <a:r>
              <a:rPr lang="en-GB" altLang="en-US" sz="2000" dirty="0"/>
              <a:t> </a:t>
            </a:r>
            <a:r>
              <a:rPr lang="en-GB" altLang="en-US" sz="2000" dirty="0" err="1"/>
              <a:t>njeri</a:t>
            </a:r>
            <a:r>
              <a:rPr lang="en-GB" altLang="en-US" sz="2000" dirty="0"/>
              <a:t> </a:t>
            </a:r>
            <a:r>
              <a:rPr lang="en-GB" altLang="en-US" sz="2000" dirty="0" err="1"/>
              <a:t>të</a:t>
            </a:r>
            <a:r>
              <a:rPr lang="en-GB" altLang="en-US" sz="2000" dirty="0"/>
              <a:t> </a:t>
            </a:r>
            <a:r>
              <a:rPr lang="en-GB" altLang="en-US" sz="2000" dirty="0" err="1"/>
              <a:t>goditur</a:t>
            </a:r>
            <a:r>
              <a:rPr lang="en-GB" altLang="en-US" sz="2000" dirty="0"/>
              <a:t> me </a:t>
            </a:r>
            <a:r>
              <a:rPr lang="en-GB" altLang="en-US" sz="2000" dirty="0" err="1"/>
              <a:t>thikë</a:t>
            </a:r>
            <a:r>
              <a:rPr lang="en-GB" altLang="en-US" sz="2000" dirty="0"/>
              <a:t> </a:t>
            </a:r>
            <a:r>
              <a:rPr lang="en-GB" altLang="en-US" sz="2000" dirty="0" err="1"/>
              <a:t>për</a:t>
            </a:r>
            <a:r>
              <a:rPr lang="en-GB" altLang="en-US" sz="2000" dirty="0"/>
              <a:t> “</a:t>
            </a:r>
            <a:r>
              <a:rPr lang="en-GB" altLang="en-US" sz="2000" dirty="0" err="1"/>
              <a:t>vjedhjen</a:t>
            </a:r>
            <a:r>
              <a:rPr lang="en-GB" altLang="en-US" sz="2000" dirty="0"/>
              <a:t>” e </a:t>
            </a:r>
            <a:r>
              <a:rPr lang="en-GB" altLang="en-US" sz="2000" dirty="0" err="1"/>
              <a:t>një</a:t>
            </a:r>
            <a:r>
              <a:rPr lang="en-GB" altLang="en-US" sz="2000" dirty="0"/>
              <a:t> </a:t>
            </a:r>
            <a:r>
              <a:rPr lang="en-GB" altLang="en-US" sz="2000" dirty="0" err="1"/>
              <a:t>shpate</a:t>
            </a:r>
            <a:r>
              <a:rPr lang="en-GB" altLang="en-US" sz="2000" dirty="0"/>
              <a:t> </a:t>
            </a:r>
            <a:r>
              <a:rPr lang="en-GB" altLang="en-US" sz="2000" dirty="0" err="1"/>
              <a:t>që</a:t>
            </a:r>
            <a:r>
              <a:rPr lang="en-GB" altLang="en-US" sz="2000" dirty="0"/>
              <a:t> </a:t>
            </a:r>
            <a:r>
              <a:rPr lang="en-GB" altLang="en-US" sz="2000" dirty="0" err="1"/>
              <a:t>ekzistonte</a:t>
            </a:r>
            <a:r>
              <a:rPr lang="en-GB" altLang="en-US" sz="2000" dirty="0"/>
              <a:t> </a:t>
            </a:r>
            <a:r>
              <a:rPr lang="en-GB" altLang="en-US" sz="2000" dirty="0" err="1"/>
              <a:t>vetëm</a:t>
            </a:r>
            <a:r>
              <a:rPr lang="en-GB" altLang="en-US" sz="2000" dirty="0"/>
              <a:t> </a:t>
            </a:r>
            <a:r>
              <a:rPr lang="en-GB" altLang="en-US" sz="2000" dirty="0" err="1"/>
              <a:t>në</a:t>
            </a:r>
            <a:r>
              <a:rPr lang="en-GB" altLang="en-US" sz="2000" dirty="0"/>
              <a:t> </a:t>
            </a:r>
            <a:r>
              <a:rPr lang="en-GB" altLang="en-US" sz="2000" dirty="0" err="1"/>
              <a:t>një</a:t>
            </a:r>
            <a:r>
              <a:rPr lang="en-GB" altLang="en-US" sz="2000" dirty="0"/>
              <a:t> </a:t>
            </a:r>
            <a:r>
              <a:rPr lang="en-GB" altLang="en-US" sz="2000" dirty="0" err="1"/>
              <a:t>lojë</a:t>
            </a:r>
            <a:r>
              <a:rPr lang="en-GB" altLang="en-US" sz="2000" dirty="0"/>
              <a:t> </a:t>
            </a:r>
            <a:r>
              <a:rPr lang="en-GB" altLang="en-US" sz="2000" dirty="0" err="1"/>
              <a:t>virtuale</a:t>
            </a:r>
            <a:r>
              <a:rPr lang="en-GB" altLang="en-US" sz="2000" dirty="0"/>
              <a:t>.</a:t>
            </a:r>
          </a:p>
          <a:p>
            <a:pPr algn="just"/>
            <a:r>
              <a:rPr lang="en-GB" altLang="en-US" sz="2000" dirty="0"/>
              <a:t>Qui </a:t>
            </a:r>
            <a:r>
              <a:rPr lang="en-GB" altLang="en-US" sz="2000" dirty="0" err="1" smtClean="0"/>
              <a:t>Chengwei</a:t>
            </a:r>
            <a:r>
              <a:rPr lang="en-GB" altLang="en-US" sz="2000" dirty="0"/>
              <a:t>, 41, </a:t>
            </a:r>
            <a:r>
              <a:rPr lang="en-GB" altLang="en-US" sz="2000" dirty="0" err="1"/>
              <a:t>nga</a:t>
            </a:r>
            <a:r>
              <a:rPr lang="en-GB" altLang="en-US" sz="2000" dirty="0"/>
              <a:t> Shanghai, </a:t>
            </a:r>
            <a:r>
              <a:rPr lang="en-GB" altLang="en-US" sz="2000" dirty="0" err="1"/>
              <a:t>kishte</a:t>
            </a:r>
            <a:r>
              <a:rPr lang="en-GB" altLang="en-US" sz="2000" dirty="0"/>
              <a:t> </a:t>
            </a:r>
            <a:r>
              <a:rPr lang="en-GB" altLang="en-US" sz="2000" dirty="0" err="1"/>
              <a:t>fituar</a:t>
            </a:r>
            <a:r>
              <a:rPr lang="en-GB" altLang="en-US" sz="2000" dirty="0"/>
              <a:t> ‘</a:t>
            </a:r>
            <a:r>
              <a:rPr lang="en-GB" altLang="en-US" sz="2000" dirty="0" err="1"/>
              <a:t>shpatën</a:t>
            </a:r>
            <a:r>
              <a:rPr lang="en-GB" altLang="en-US" sz="2000" dirty="0"/>
              <a:t> e </a:t>
            </a:r>
            <a:r>
              <a:rPr lang="en-GB" altLang="en-US" sz="2000" dirty="0" err="1"/>
              <a:t>dragoit</a:t>
            </a:r>
            <a:r>
              <a:rPr lang="en-GB" altLang="en-US" sz="2000" dirty="0"/>
              <a:t>’ </a:t>
            </a:r>
            <a:r>
              <a:rPr lang="en-GB" altLang="en-US" sz="2000" dirty="0" err="1"/>
              <a:t>në</a:t>
            </a:r>
            <a:r>
              <a:rPr lang="en-GB" altLang="en-US" sz="2000" dirty="0"/>
              <a:t> </a:t>
            </a:r>
            <a:r>
              <a:rPr lang="en-GB" altLang="en-US" sz="2000" dirty="0" err="1"/>
              <a:t>lojën</a:t>
            </a:r>
            <a:r>
              <a:rPr lang="en-GB" altLang="en-US" sz="2000" dirty="0"/>
              <a:t> </a:t>
            </a:r>
            <a:r>
              <a:rPr lang="en-GB" altLang="en-US" sz="2000" dirty="0" err="1"/>
              <a:t>në</a:t>
            </a:r>
            <a:r>
              <a:rPr lang="en-GB" altLang="en-US" sz="2000" dirty="0"/>
              <a:t> Internet </a:t>
            </a:r>
            <a:r>
              <a:rPr lang="en-GB" altLang="en-US" sz="2000" i="1" dirty="0"/>
              <a:t>Legend of Mir III</a:t>
            </a:r>
            <a:r>
              <a:rPr lang="en-GB" altLang="en-US" sz="2000" dirty="0"/>
              <a:t>, </a:t>
            </a:r>
            <a:r>
              <a:rPr lang="en-GB" altLang="en-US" sz="2000" dirty="0" err="1"/>
              <a:t>por</a:t>
            </a:r>
            <a:r>
              <a:rPr lang="en-GB" altLang="en-US" sz="2000" dirty="0"/>
              <a:t> </a:t>
            </a:r>
            <a:r>
              <a:rPr lang="en-GB" altLang="en-US" sz="2000" dirty="0" err="1"/>
              <a:t>vendosi</a:t>
            </a:r>
            <a:r>
              <a:rPr lang="en-GB" altLang="en-US" sz="2000" dirty="0"/>
              <a:t> </a:t>
            </a:r>
            <a:r>
              <a:rPr lang="en-GB" altLang="en-US" sz="2000" dirty="0" err="1"/>
              <a:t>t’ia</a:t>
            </a:r>
            <a:r>
              <a:rPr lang="en-GB" altLang="en-US" sz="2000" dirty="0"/>
              <a:t> </a:t>
            </a:r>
            <a:r>
              <a:rPr lang="en-GB" altLang="en-US" sz="2000" dirty="0" err="1"/>
              <a:t>huazonte</a:t>
            </a:r>
            <a:r>
              <a:rPr lang="en-GB" altLang="en-US" sz="2000" dirty="0"/>
              <a:t> </a:t>
            </a:r>
            <a:r>
              <a:rPr lang="en-GB" altLang="en-US" sz="2000" dirty="0" err="1"/>
              <a:t>atë</a:t>
            </a:r>
            <a:r>
              <a:rPr lang="en-GB" altLang="en-US" sz="2000" dirty="0"/>
              <a:t> </a:t>
            </a:r>
            <a:r>
              <a:rPr lang="en-GB" altLang="en-US" sz="2000" dirty="0" err="1"/>
              <a:t>shokut</a:t>
            </a:r>
            <a:r>
              <a:rPr lang="en-GB" altLang="en-US" sz="2000" dirty="0"/>
              <a:t> </a:t>
            </a:r>
            <a:r>
              <a:rPr lang="en-GB" altLang="en-US" sz="2000" dirty="0" err="1"/>
              <a:t>të</a:t>
            </a:r>
            <a:r>
              <a:rPr lang="en-GB" altLang="en-US" sz="2000" dirty="0"/>
              <a:t> </a:t>
            </a:r>
            <a:r>
              <a:rPr lang="en-GB" altLang="en-US" sz="2000" dirty="0" err="1"/>
              <a:t>tij</a:t>
            </a:r>
            <a:r>
              <a:rPr lang="en-GB" altLang="en-US" sz="2000" dirty="0"/>
              <a:t> </a:t>
            </a:r>
            <a:r>
              <a:rPr lang="en-GB" altLang="en-US" sz="2000" dirty="0" err="1"/>
              <a:t>të</a:t>
            </a:r>
            <a:r>
              <a:rPr lang="en-GB" altLang="en-US" sz="2000" dirty="0"/>
              <a:t> </a:t>
            </a:r>
            <a:r>
              <a:rPr lang="en-GB" altLang="en-US" sz="2000" dirty="0" err="1"/>
              <a:t>lojës</a:t>
            </a:r>
            <a:r>
              <a:rPr lang="en-GB" altLang="en-US" sz="2000" dirty="0"/>
              <a:t> Zhu </a:t>
            </a:r>
            <a:r>
              <a:rPr lang="en-GB" altLang="en-US" sz="2000" dirty="0" err="1"/>
              <a:t>Caoyuan</a:t>
            </a:r>
            <a:r>
              <a:rPr lang="en-GB" altLang="en-US" sz="2000" dirty="0"/>
              <a:t>. </a:t>
            </a:r>
            <a:r>
              <a:rPr lang="en-GB" altLang="en-US" sz="2000" dirty="0" err="1"/>
              <a:t>Grindja</a:t>
            </a:r>
            <a:r>
              <a:rPr lang="en-GB" altLang="en-US" sz="2000" dirty="0"/>
              <a:t> </a:t>
            </a:r>
            <a:r>
              <a:rPr lang="en-GB" altLang="en-US" sz="2000" dirty="0" err="1"/>
              <a:t>shpërtheu</a:t>
            </a:r>
            <a:r>
              <a:rPr lang="en-GB" altLang="en-US" sz="2000" dirty="0"/>
              <a:t> </a:t>
            </a:r>
            <a:r>
              <a:rPr lang="en-GB" altLang="en-US" sz="2000" dirty="0" err="1"/>
              <a:t>kur</a:t>
            </a:r>
            <a:r>
              <a:rPr lang="en-GB" altLang="en-US" sz="2000" dirty="0"/>
              <a:t> </a:t>
            </a:r>
            <a:r>
              <a:rPr lang="en-GB" altLang="en-US" sz="2000" dirty="0" err="1"/>
              <a:t>Caoyuan</a:t>
            </a:r>
            <a:r>
              <a:rPr lang="en-GB" altLang="en-US" sz="2000" dirty="0"/>
              <a:t> </a:t>
            </a:r>
            <a:r>
              <a:rPr lang="en-GB" altLang="en-US" sz="2000" dirty="0" err="1"/>
              <a:t>ia</a:t>
            </a:r>
            <a:r>
              <a:rPr lang="en-GB" altLang="en-US" sz="2000" dirty="0"/>
              <a:t> </a:t>
            </a:r>
            <a:r>
              <a:rPr lang="en-GB" altLang="en-US" sz="2000" dirty="0" err="1"/>
              <a:t>shiti</a:t>
            </a:r>
            <a:r>
              <a:rPr lang="en-GB" altLang="en-US" sz="2000" dirty="0"/>
              <a:t> </a:t>
            </a:r>
            <a:r>
              <a:rPr lang="en-GB" altLang="en-US" sz="2000" dirty="0" err="1"/>
              <a:t>shpatën</a:t>
            </a:r>
            <a:r>
              <a:rPr lang="en-GB" altLang="en-US" sz="2000" dirty="0"/>
              <a:t> </a:t>
            </a:r>
            <a:r>
              <a:rPr lang="en-GB" altLang="en-US" sz="2000" dirty="0" err="1"/>
              <a:t>virtuale</a:t>
            </a:r>
            <a:r>
              <a:rPr lang="en-GB" altLang="en-US" sz="2000" dirty="0"/>
              <a:t> </a:t>
            </a:r>
            <a:r>
              <a:rPr lang="en-GB" altLang="en-US" sz="2000" dirty="0" err="1"/>
              <a:t>një</a:t>
            </a:r>
            <a:r>
              <a:rPr lang="en-GB" altLang="en-US" sz="2000" dirty="0"/>
              <a:t> </a:t>
            </a:r>
            <a:r>
              <a:rPr lang="en-GB" altLang="en-US" sz="2000" dirty="0" err="1"/>
              <a:t>lojtari</a:t>
            </a:r>
            <a:r>
              <a:rPr lang="en-GB" altLang="en-US" sz="2000" dirty="0"/>
              <a:t> </a:t>
            </a:r>
            <a:r>
              <a:rPr lang="en-GB" altLang="en-US" sz="2000" dirty="0" err="1"/>
              <a:t>tjetër</a:t>
            </a:r>
            <a:r>
              <a:rPr lang="en-GB" altLang="en-US" sz="2000" dirty="0"/>
              <a:t> </a:t>
            </a:r>
            <a:r>
              <a:rPr lang="en-GB" altLang="en-US" sz="2000" dirty="0" err="1"/>
              <a:t>për</a:t>
            </a:r>
            <a:r>
              <a:rPr lang="en-GB" altLang="en-US" sz="2000" dirty="0"/>
              <a:t> £500 pa </a:t>
            </a:r>
            <a:r>
              <a:rPr lang="en-GB" altLang="en-US" sz="2000" dirty="0" err="1"/>
              <a:t>pëlqimin</a:t>
            </a:r>
            <a:r>
              <a:rPr lang="en-GB" altLang="en-US" sz="2000" dirty="0"/>
              <a:t> e </a:t>
            </a:r>
            <a:r>
              <a:rPr lang="en-GB" altLang="en-US" sz="2000" dirty="0" err="1" smtClean="0"/>
              <a:t>Chengwei</a:t>
            </a:r>
            <a:r>
              <a:rPr lang="en-GB" altLang="en-US" sz="2000" dirty="0"/>
              <a:t>.</a:t>
            </a:r>
          </a:p>
          <a:p>
            <a:pPr algn="just"/>
            <a:r>
              <a:rPr lang="en-GB" altLang="en-US" sz="2000" dirty="0" err="1"/>
              <a:t>Shpjegimet</a:t>
            </a:r>
            <a:r>
              <a:rPr lang="en-GB" altLang="en-US" sz="2000" dirty="0"/>
              <a:t> e </a:t>
            </a:r>
            <a:r>
              <a:rPr lang="en-GB" altLang="en-US" sz="2000" dirty="0" err="1" smtClean="0"/>
              <a:t>Chengwei</a:t>
            </a:r>
            <a:r>
              <a:rPr lang="en-GB" altLang="en-US" sz="2000" dirty="0" smtClean="0"/>
              <a:t> </a:t>
            </a:r>
            <a:r>
              <a:rPr lang="en-GB" altLang="en-US" sz="2000" dirty="0" err="1"/>
              <a:t>policia</a:t>
            </a:r>
            <a:r>
              <a:rPr lang="en-GB" altLang="en-US" sz="2000" dirty="0"/>
              <a:t> </a:t>
            </a:r>
            <a:r>
              <a:rPr lang="en-GB" altLang="en-US" sz="2000" dirty="0" err="1"/>
              <a:t>nuk</a:t>
            </a:r>
            <a:r>
              <a:rPr lang="en-GB" altLang="en-US" sz="2000" dirty="0"/>
              <a:t> </a:t>
            </a:r>
            <a:r>
              <a:rPr lang="en-GB" altLang="en-US" sz="2000" dirty="0" err="1"/>
              <a:t>i</a:t>
            </a:r>
            <a:r>
              <a:rPr lang="en-GB" altLang="en-US" sz="2000" dirty="0"/>
              <a:t> </a:t>
            </a:r>
            <a:r>
              <a:rPr lang="en-GB" altLang="en-US" sz="2000" dirty="0" err="1"/>
              <a:t>mori</a:t>
            </a:r>
            <a:r>
              <a:rPr lang="en-GB" altLang="en-US" sz="2000" dirty="0"/>
              <a:t> </a:t>
            </a:r>
            <a:r>
              <a:rPr lang="en-GB" altLang="en-US" sz="2000" dirty="0" err="1"/>
              <a:t>në</a:t>
            </a:r>
            <a:r>
              <a:rPr lang="en-GB" altLang="en-US" sz="2000" dirty="0"/>
              <a:t> </a:t>
            </a:r>
            <a:r>
              <a:rPr lang="en-GB" altLang="en-US" sz="2000" dirty="0" err="1"/>
              <a:t>konsideratë</a:t>
            </a:r>
            <a:r>
              <a:rPr lang="en-GB" altLang="en-US" sz="2000" dirty="0"/>
              <a:t> </a:t>
            </a:r>
            <a:r>
              <a:rPr lang="en-GB" altLang="en-US" sz="2000" dirty="0" err="1"/>
              <a:t>sepse</a:t>
            </a:r>
            <a:r>
              <a:rPr lang="en-GB" altLang="en-US" sz="2000" dirty="0"/>
              <a:t> u </a:t>
            </a:r>
            <a:r>
              <a:rPr lang="en-GB" altLang="en-US" sz="2000" dirty="0" err="1"/>
              <a:t>vendos</a:t>
            </a:r>
            <a:r>
              <a:rPr lang="en-GB" altLang="en-US" sz="2000" dirty="0"/>
              <a:t> se </a:t>
            </a:r>
            <a:r>
              <a:rPr lang="en-GB" altLang="en-US" sz="2000" dirty="0" err="1"/>
              <a:t>nuk</a:t>
            </a:r>
            <a:r>
              <a:rPr lang="en-GB" altLang="en-US" sz="2000" dirty="0"/>
              <a:t> </a:t>
            </a:r>
            <a:r>
              <a:rPr lang="en-GB" altLang="en-US" sz="2000" dirty="0" err="1"/>
              <a:t>kishte</a:t>
            </a:r>
            <a:r>
              <a:rPr lang="en-GB" altLang="en-US" sz="2000" dirty="0"/>
              <a:t> </a:t>
            </a:r>
            <a:r>
              <a:rPr lang="en-GB" altLang="en-US" sz="2000" dirty="0" err="1"/>
              <a:t>patur</a:t>
            </a:r>
            <a:r>
              <a:rPr lang="en-GB" altLang="en-US" sz="2000" dirty="0"/>
              <a:t> </a:t>
            </a:r>
            <a:r>
              <a:rPr lang="en-GB" altLang="en-US" sz="2000" dirty="0" err="1"/>
              <a:t>asnjë</a:t>
            </a:r>
            <a:r>
              <a:rPr lang="en-GB" altLang="en-US" sz="2000" dirty="0"/>
              <a:t> </a:t>
            </a:r>
            <a:r>
              <a:rPr lang="en-GB" altLang="en-US" sz="2000" dirty="0" err="1"/>
              <a:t>vjedhje</a:t>
            </a:r>
            <a:r>
              <a:rPr lang="en-GB" altLang="en-US" sz="2000" dirty="0"/>
              <a:t> </a:t>
            </a:r>
            <a:r>
              <a:rPr lang="en-GB" altLang="en-US" sz="2000" dirty="0" err="1"/>
              <a:t>sepse</a:t>
            </a:r>
            <a:r>
              <a:rPr lang="en-GB" altLang="en-US" sz="2000" dirty="0"/>
              <a:t> </a:t>
            </a:r>
            <a:r>
              <a:rPr lang="en-GB" altLang="en-US" sz="2000" dirty="0" err="1"/>
              <a:t>shpata</a:t>
            </a:r>
            <a:r>
              <a:rPr lang="en-GB" altLang="en-US" sz="2000" dirty="0"/>
              <a:t> </a:t>
            </a:r>
            <a:r>
              <a:rPr lang="en-GB" altLang="en-US" sz="2000" dirty="0" err="1"/>
              <a:t>nuk</a:t>
            </a:r>
            <a:r>
              <a:rPr lang="en-GB" altLang="en-US" sz="2000" dirty="0"/>
              <a:t> </a:t>
            </a:r>
            <a:r>
              <a:rPr lang="en-GB" altLang="en-US" sz="2000" dirty="0" err="1"/>
              <a:t>ekzistonte</a:t>
            </a:r>
            <a:r>
              <a:rPr lang="en-GB" altLang="en-US" sz="2000" dirty="0"/>
              <a:t> </a:t>
            </a:r>
            <a:r>
              <a:rPr lang="en-GB" altLang="en-US" sz="2000" dirty="0" err="1"/>
              <a:t>në</a:t>
            </a:r>
            <a:r>
              <a:rPr lang="en-GB" altLang="en-US" sz="2000" dirty="0"/>
              <a:t> </a:t>
            </a:r>
            <a:r>
              <a:rPr lang="en-GB" altLang="en-US" sz="2000" dirty="0" err="1"/>
              <a:t>botën</a:t>
            </a:r>
            <a:r>
              <a:rPr lang="en-GB" altLang="en-US" sz="2000" dirty="0"/>
              <a:t> </a:t>
            </a:r>
            <a:r>
              <a:rPr lang="en-GB" altLang="en-US" sz="2000" dirty="0" err="1"/>
              <a:t>reale</a:t>
            </a:r>
            <a:r>
              <a:rPr lang="en-GB" altLang="en-US" sz="2000" dirty="0"/>
              <a:t>. </a:t>
            </a:r>
            <a:r>
              <a:rPr lang="en-GB" altLang="en-US" sz="2000" dirty="0" err="1"/>
              <a:t>Mbasi</a:t>
            </a:r>
            <a:r>
              <a:rPr lang="en-GB" altLang="en-US" sz="2000" dirty="0"/>
              <a:t> u </a:t>
            </a:r>
            <a:r>
              <a:rPr lang="en-GB" altLang="en-US" sz="2000" dirty="0" err="1"/>
              <a:t>përbal</a:t>
            </a:r>
            <a:r>
              <a:rPr lang="en-GB" altLang="en-US" sz="2000" dirty="0"/>
              <a:t> me </a:t>
            </a:r>
            <a:r>
              <a:rPr lang="en-GB" altLang="en-US" sz="2000" dirty="0" err="1"/>
              <a:t>këtë</a:t>
            </a:r>
            <a:r>
              <a:rPr lang="en-GB" altLang="en-US" sz="2000" dirty="0"/>
              <a:t> </a:t>
            </a:r>
            <a:r>
              <a:rPr lang="en-GB" altLang="en-US" sz="2000" dirty="0" err="1" smtClean="0"/>
              <a:t>Chengwei</a:t>
            </a:r>
            <a:r>
              <a:rPr lang="en-GB" altLang="en-US" sz="2000" dirty="0" smtClean="0"/>
              <a:t> </a:t>
            </a:r>
            <a:r>
              <a:rPr lang="en-GB" altLang="en-US" sz="2000" dirty="0" err="1"/>
              <a:t>hyri</a:t>
            </a:r>
            <a:r>
              <a:rPr lang="en-GB" altLang="en-US" sz="2000" dirty="0"/>
              <a:t> </a:t>
            </a:r>
            <a:r>
              <a:rPr lang="en-GB" altLang="en-US" sz="2000" dirty="0" err="1"/>
              <a:t>në</a:t>
            </a:r>
            <a:r>
              <a:rPr lang="en-GB" altLang="en-US" sz="2000" dirty="0"/>
              <a:t> </a:t>
            </a:r>
            <a:r>
              <a:rPr lang="en-GB" altLang="en-US" sz="2000" dirty="0" err="1"/>
              <a:t>shtëpinë</a:t>
            </a:r>
            <a:r>
              <a:rPr lang="en-GB" altLang="en-US" sz="2000" dirty="0"/>
              <a:t> e </a:t>
            </a:r>
            <a:r>
              <a:rPr lang="en-GB" altLang="en-US" sz="2000" dirty="0" err="1"/>
              <a:t>Caoyuan</a:t>
            </a:r>
            <a:r>
              <a:rPr lang="en-GB" altLang="en-US" sz="2000" dirty="0"/>
              <a:t> </a:t>
            </a:r>
            <a:r>
              <a:rPr lang="en-GB" altLang="en-US" sz="2000" dirty="0" err="1"/>
              <a:t>dhe</a:t>
            </a:r>
            <a:r>
              <a:rPr lang="en-GB" altLang="en-US" sz="2000" dirty="0"/>
              <a:t> e </a:t>
            </a:r>
            <a:r>
              <a:rPr lang="en-GB" altLang="en-US" sz="2000" dirty="0" err="1"/>
              <a:t>goditi</a:t>
            </a:r>
            <a:r>
              <a:rPr lang="en-GB" altLang="en-US" sz="2000" dirty="0"/>
              <a:t> me </a:t>
            </a:r>
            <a:r>
              <a:rPr lang="en-GB" altLang="en-US" sz="2000" dirty="0" err="1"/>
              <a:t>thikë</a:t>
            </a:r>
            <a:r>
              <a:rPr lang="en-GB" altLang="en-US" sz="2000" dirty="0"/>
              <a:t> </a:t>
            </a:r>
            <a:r>
              <a:rPr lang="en-GB" altLang="en-US" sz="2000" dirty="0" err="1"/>
              <a:t>në</a:t>
            </a:r>
            <a:r>
              <a:rPr lang="en-GB" altLang="en-US" sz="2000" dirty="0"/>
              <a:t> </a:t>
            </a:r>
            <a:r>
              <a:rPr lang="en-GB" altLang="en-US" sz="2000" dirty="0" err="1"/>
              <a:t>gjoks</a:t>
            </a:r>
            <a:r>
              <a:rPr lang="en-GB" altLang="en-US" sz="2000" dirty="0"/>
              <a:t>.</a:t>
            </a:r>
          </a:p>
          <a:p>
            <a:pPr algn="just"/>
            <a:r>
              <a:rPr lang="en-GB" altLang="en-US" sz="2000" dirty="0" err="1" smtClean="0"/>
              <a:t>Chengwei</a:t>
            </a:r>
            <a:r>
              <a:rPr lang="en-GB" altLang="en-US" sz="2000" dirty="0" smtClean="0"/>
              <a:t> </a:t>
            </a:r>
            <a:r>
              <a:rPr lang="en-GB" altLang="en-US" sz="2000" dirty="0"/>
              <a:t>u </a:t>
            </a:r>
            <a:r>
              <a:rPr lang="en-GB" altLang="en-US" sz="2000" dirty="0" err="1"/>
              <a:t>shpall</a:t>
            </a:r>
            <a:r>
              <a:rPr lang="en-GB" altLang="en-US" sz="2000" dirty="0"/>
              <a:t> </a:t>
            </a:r>
            <a:r>
              <a:rPr lang="en-GB" altLang="en-US" sz="2000" dirty="0" err="1"/>
              <a:t>fajtor</a:t>
            </a:r>
            <a:r>
              <a:rPr lang="en-GB" altLang="en-US" sz="2000" dirty="0"/>
              <a:t> </a:t>
            </a:r>
            <a:r>
              <a:rPr lang="en-GB" altLang="en-US" sz="2000" dirty="0" err="1"/>
              <a:t>për</a:t>
            </a:r>
            <a:r>
              <a:rPr lang="en-GB" altLang="en-US" sz="2000" dirty="0"/>
              <a:t> </a:t>
            </a:r>
            <a:r>
              <a:rPr lang="en-GB" altLang="en-US" sz="2000" dirty="0" err="1"/>
              <a:t>vrasje</a:t>
            </a:r>
            <a:r>
              <a:rPr lang="en-GB" altLang="en-US" sz="2000" dirty="0"/>
              <a:t> </a:t>
            </a:r>
            <a:r>
              <a:rPr lang="en-GB" altLang="en-US" sz="2000" dirty="0" err="1"/>
              <a:t>dhe</a:t>
            </a:r>
            <a:r>
              <a:rPr lang="en-GB" altLang="en-US" sz="2000" dirty="0"/>
              <a:t> </a:t>
            </a:r>
            <a:r>
              <a:rPr lang="en-GB" altLang="en-US" sz="2000" dirty="0" err="1"/>
              <a:t>iu</a:t>
            </a:r>
            <a:r>
              <a:rPr lang="en-GB" altLang="en-US" sz="2000" dirty="0"/>
              <a:t> </a:t>
            </a:r>
            <a:r>
              <a:rPr lang="en-GB" altLang="en-US" sz="2000" dirty="0" err="1"/>
              <a:t>dha</a:t>
            </a:r>
            <a:r>
              <a:rPr lang="en-GB" altLang="en-US" sz="2000" dirty="0"/>
              <a:t> </a:t>
            </a:r>
            <a:r>
              <a:rPr lang="en-GB" altLang="en-US" sz="2000" dirty="0" err="1"/>
              <a:t>një</a:t>
            </a:r>
            <a:r>
              <a:rPr lang="en-GB" altLang="en-US" sz="2000" dirty="0"/>
              <a:t> </a:t>
            </a:r>
            <a:r>
              <a:rPr lang="en-GB" altLang="en-US" sz="2000" dirty="0" err="1"/>
              <a:t>dënim</a:t>
            </a:r>
            <a:r>
              <a:rPr lang="en-GB" altLang="en-US" sz="2000" dirty="0"/>
              <a:t> me </a:t>
            </a:r>
            <a:r>
              <a:rPr lang="en-GB" altLang="en-US" sz="2000" dirty="0" err="1"/>
              <a:t>vdekje</a:t>
            </a:r>
            <a:r>
              <a:rPr lang="en-GB" altLang="en-US" sz="2000" dirty="0"/>
              <a:t> me </a:t>
            </a:r>
            <a:r>
              <a:rPr lang="en-GB" altLang="en-US" sz="2000" dirty="0" err="1"/>
              <a:t>kusht</a:t>
            </a:r>
            <a:r>
              <a:rPr lang="en-GB" altLang="en-US" sz="2000" dirty="0"/>
              <a:t> </a:t>
            </a:r>
            <a:r>
              <a:rPr lang="en-GB" altLang="en-US" sz="2000" dirty="0" err="1"/>
              <a:t>por</a:t>
            </a:r>
            <a:r>
              <a:rPr lang="en-GB" altLang="en-US" sz="2000" dirty="0"/>
              <a:t> do ta </a:t>
            </a:r>
            <a:r>
              <a:rPr lang="en-GB" altLang="en-US" sz="2000" dirty="0" err="1" smtClean="0"/>
              <a:t>kalojë</a:t>
            </a:r>
            <a:r>
              <a:rPr lang="en-GB" altLang="en-US" sz="2000" dirty="0" smtClean="0"/>
              <a:t> </a:t>
            </a:r>
            <a:r>
              <a:rPr lang="en-GB" altLang="en-US" sz="2000" dirty="0" err="1"/>
              <a:t>jetën</a:t>
            </a:r>
            <a:r>
              <a:rPr lang="en-GB" altLang="en-US" sz="2000" dirty="0"/>
              <a:t> </a:t>
            </a:r>
            <a:r>
              <a:rPr lang="en-GB" altLang="en-US" sz="2000" dirty="0" err="1"/>
              <a:t>në</a:t>
            </a:r>
            <a:r>
              <a:rPr lang="en-GB" altLang="en-US" sz="2000" dirty="0"/>
              <a:t> burg.</a:t>
            </a:r>
          </a:p>
          <a:p>
            <a:pPr algn="r"/>
            <a:r>
              <a:rPr lang="en-GB" altLang="en-US" sz="2000" i="1" dirty="0" err="1">
                <a:solidFill>
                  <a:srgbClr val="002060"/>
                </a:solidFill>
              </a:rPr>
              <a:t>Burimi</a:t>
            </a:r>
            <a:r>
              <a:rPr lang="en-GB" altLang="en-US" sz="2000" i="1" dirty="0">
                <a:solidFill>
                  <a:srgbClr val="002060"/>
                </a:solidFill>
              </a:rPr>
              <a:t> - vnunet.com, 9 Qershor </a:t>
            </a:r>
            <a:r>
              <a:rPr lang="en-GB" altLang="en-US" sz="2000" i="1" dirty="0" smtClean="0">
                <a:solidFill>
                  <a:srgbClr val="002060"/>
                </a:solidFill>
              </a:rPr>
              <a:t>2005</a:t>
            </a:r>
            <a:endParaRPr lang="en-GB" altLang="en-US" sz="2000" i="1" dirty="0">
              <a:solidFill>
                <a:srgbClr val="002060"/>
              </a:solidFill>
            </a:endParaRPr>
          </a:p>
        </p:txBody>
      </p:sp>
      <p:pic>
        <p:nvPicPr>
          <p:cNvPr id="25604" name="Picture 5" descr="C:\Users\Jim\AppData\Local\Temp\scl2.PNG"/>
          <p:cNvPicPr>
            <a:picLocks noChangeAspect="1" noChangeArrowheads="1"/>
          </p:cNvPicPr>
          <p:nvPr/>
        </p:nvPicPr>
        <p:blipFill>
          <a:blip r:embed="rId2" cstate="print"/>
          <a:srcRect/>
          <a:stretch>
            <a:fillRect/>
          </a:stretch>
        </p:blipFill>
        <p:spPr bwMode="auto">
          <a:xfrm>
            <a:off x="7429500" y="2286000"/>
            <a:ext cx="1560513" cy="3176588"/>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112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756261"/>
            <a:ext cx="2667000" cy="1077218"/>
          </a:xfrm>
          <a:prstGeom prst="rect">
            <a:avLst/>
          </a:prstGeom>
          <a:noFill/>
          <a:ln w="9525">
            <a:noFill/>
            <a:miter lim="800000"/>
            <a:headEnd/>
            <a:tailEnd/>
          </a:ln>
        </p:spPr>
        <p:txBody>
          <a:bodyPr>
            <a:spAutoFit/>
          </a:bodyPr>
          <a:lstStyle/>
          <a:p>
            <a:pPr algn="ctr"/>
            <a:r>
              <a:rPr lang="en-GB" sz="3200" b="1" dirty="0" err="1" smtClean="0">
                <a:latin typeface="Calibri" pitchFamily="34" charset="0"/>
              </a:rPr>
              <a:t>Transmetimi</a:t>
            </a:r>
            <a:r>
              <a:rPr lang="en-GB" sz="3200" b="1" dirty="0" smtClean="0">
                <a:latin typeface="Calibri" pitchFamily="34" charset="0"/>
              </a:rPr>
              <a:t> </a:t>
            </a:r>
            <a:r>
              <a:rPr lang="en-GB" sz="3200" b="1" dirty="0" err="1" smtClean="0">
                <a:latin typeface="Calibri" pitchFamily="34" charset="0"/>
              </a:rPr>
              <a:t>i</a:t>
            </a:r>
            <a:r>
              <a:rPr lang="en-GB" sz="3200" b="1" dirty="0" smtClean="0">
                <a:latin typeface="Calibri" pitchFamily="34" charset="0"/>
              </a:rPr>
              <a:t> </a:t>
            </a:r>
            <a:r>
              <a:rPr lang="en-GB" sz="3200" b="1" dirty="0" err="1" smtClean="0">
                <a:latin typeface="Calibri" pitchFamily="34" charset="0"/>
              </a:rPr>
              <a:t>pandërprerë</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113</a:t>
            </a:fld>
            <a:endParaRPr lang="en-US" altLang="en-US" sz="1200" dirty="0" smtClean="0">
              <a:solidFill>
                <a:srgbClr val="898989"/>
              </a:solidFill>
            </a:endParaRPr>
          </a:p>
        </p:txBody>
      </p:sp>
    </p:spTree>
    <p:extLst>
      <p:ext uri="{BB962C8B-B14F-4D97-AF65-F5344CB8AC3E}">
        <p14:creationId xmlns:p14="http://schemas.microsoft.com/office/powerpoint/2010/main" val="366123376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err="1" smtClean="0">
                <a:solidFill>
                  <a:schemeClr val="accent1">
                    <a:lumMod val="25000"/>
                  </a:schemeClr>
                </a:solidFill>
                <a:latin typeface="Calibri" pitchFamily="34" charset="0"/>
              </a:rPr>
              <a:t>Transmetimi</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i</a:t>
            </a:r>
            <a:r>
              <a:rPr lang="en-GB" b="1" dirty="0" smtClean="0">
                <a:solidFill>
                  <a:schemeClr val="accent1">
                    <a:lumMod val="25000"/>
                  </a:schemeClr>
                </a:solidFill>
                <a:latin typeface="Calibri" pitchFamily="34" charset="0"/>
              </a:rPr>
              <a:t> Medias</a:t>
            </a:r>
          </a:p>
        </p:txBody>
      </p:sp>
      <p:sp>
        <p:nvSpPr>
          <p:cNvPr id="25603" name="Content Placeholder 2"/>
          <p:cNvSpPr>
            <a:spLocks noGrp="1"/>
          </p:cNvSpPr>
          <p:nvPr>
            <p:ph idx="1"/>
          </p:nvPr>
        </p:nvSpPr>
        <p:spPr>
          <a:xfrm>
            <a:off x="3366787" y="914400"/>
            <a:ext cx="5777213" cy="5943600"/>
          </a:xfrm>
        </p:spPr>
        <p:txBody>
          <a:bodyPr>
            <a:noAutofit/>
          </a:bodyPr>
          <a:lstStyle/>
          <a:p>
            <a:pPr algn="just"/>
            <a:r>
              <a:rPr lang="en-GB" sz="2800" dirty="0" err="1" smtClean="0">
                <a:latin typeface="Calibri" pitchFamily="34" charset="0"/>
              </a:rPr>
              <a:t>Transmetimi</a:t>
            </a:r>
            <a:r>
              <a:rPr lang="en-GB" sz="2800" dirty="0" smtClean="0">
                <a:latin typeface="Calibri" pitchFamily="34" charset="0"/>
              </a:rPr>
              <a:t> </a:t>
            </a:r>
            <a:r>
              <a:rPr lang="en-GB" sz="2800" dirty="0" err="1" smtClean="0">
                <a:latin typeface="Calibri" pitchFamily="34" charset="0"/>
              </a:rPr>
              <a:t>i</a:t>
            </a:r>
            <a:r>
              <a:rPr lang="en-GB" sz="2800" dirty="0" smtClean="0">
                <a:latin typeface="Calibri" pitchFamily="34" charset="0"/>
              </a:rPr>
              <a:t> </a:t>
            </a:r>
            <a:r>
              <a:rPr lang="en-GB" sz="2800" dirty="0" err="1" smtClean="0">
                <a:latin typeface="Calibri" pitchFamily="34" charset="0"/>
              </a:rPr>
              <a:t>pandërprerë</a:t>
            </a:r>
            <a:r>
              <a:rPr lang="en-GB" sz="2800" dirty="0" smtClean="0">
                <a:latin typeface="Calibri" pitchFamily="34" charset="0"/>
              </a:rPr>
              <a:t> </a:t>
            </a:r>
            <a:r>
              <a:rPr lang="en-GB" sz="2800" dirty="0" err="1" smtClean="0">
                <a:latin typeface="Calibri" pitchFamily="34" charset="0"/>
              </a:rPr>
              <a:t>është</a:t>
            </a:r>
            <a:r>
              <a:rPr lang="en-GB" sz="2800" dirty="0" smtClean="0">
                <a:latin typeface="Calibri" pitchFamily="34" charset="0"/>
              </a:rPr>
              <a:t> multimedia </a:t>
            </a:r>
            <a:r>
              <a:rPr lang="en-GB" sz="2800" dirty="0" err="1">
                <a:latin typeface="Calibri" pitchFamily="34" charset="0"/>
              </a:rPr>
              <a:t>që</a:t>
            </a:r>
            <a:r>
              <a:rPr lang="en-GB" sz="2800" dirty="0">
                <a:latin typeface="Calibri" pitchFamily="34" charset="0"/>
              </a:rPr>
              <a:t> </a:t>
            </a:r>
            <a:r>
              <a:rPr lang="en-GB" sz="2800" dirty="0" err="1" smtClean="0">
                <a:latin typeface="Calibri" pitchFamily="34" charset="0"/>
              </a:rPr>
              <a:t>merret</a:t>
            </a:r>
            <a:r>
              <a:rPr lang="en-GB" sz="2800" dirty="0" smtClean="0">
                <a:latin typeface="Calibri" pitchFamily="34" charset="0"/>
              </a:rPr>
              <a:t> </a:t>
            </a:r>
            <a:r>
              <a:rPr lang="en-GB" sz="2800" dirty="0" err="1">
                <a:latin typeface="Calibri" pitchFamily="34" charset="0"/>
              </a:rPr>
              <a:t>vazhdimisht</a:t>
            </a:r>
            <a:r>
              <a:rPr lang="en-GB" sz="2800" dirty="0">
                <a:latin typeface="Calibri" pitchFamily="34" charset="0"/>
              </a:rPr>
              <a:t> </a:t>
            </a:r>
            <a:r>
              <a:rPr lang="en-GB" sz="2800" dirty="0" err="1">
                <a:latin typeface="Calibri" pitchFamily="34" charset="0"/>
              </a:rPr>
              <a:t>nga</a:t>
            </a:r>
            <a:r>
              <a:rPr lang="en-GB" sz="2800" dirty="0">
                <a:latin typeface="Calibri" pitchFamily="34" charset="0"/>
              </a:rPr>
              <a:t> </a:t>
            </a:r>
            <a:r>
              <a:rPr lang="en-GB" sz="2800" dirty="0" err="1">
                <a:latin typeface="Calibri" pitchFamily="34" charset="0"/>
              </a:rPr>
              <a:t>dhe</a:t>
            </a:r>
            <a:r>
              <a:rPr lang="en-GB" sz="2800" dirty="0">
                <a:latin typeface="Calibri" pitchFamily="34" charset="0"/>
              </a:rPr>
              <a:t> </a:t>
            </a:r>
            <a:r>
              <a:rPr lang="en-GB" sz="2800" dirty="0" err="1" smtClean="0">
                <a:latin typeface="Calibri" pitchFamily="34" charset="0"/>
              </a:rPr>
              <a:t>që</a:t>
            </a:r>
            <a:r>
              <a:rPr lang="en-GB" sz="2800" dirty="0" smtClean="0">
                <a:latin typeface="Calibri" pitchFamily="34" charset="0"/>
              </a:rPr>
              <a:t> </a:t>
            </a:r>
            <a:r>
              <a:rPr lang="en-GB" sz="2800" dirty="0" err="1" smtClean="0">
                <a:latin typeface="Calibri" pitchFamily="34" charset="0"/>
              </a:rPr>
              <a:t>paraqitet</a:t>
            </a:r>
            <a:r>
              <a:rPr lang="en-GB" sz="2800" dirty="0" smtClean="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përdoruesi</a:t>
            </a:r>
            <a:r>
              <a:rPr lang="en-GB" sz="2800" dirty="0">
                <a:latin typeface="Calibri" pitchFamily="34" charset="0"/>
              </a:rPr>
              <a:t> </a:t>
            </a:r>
            <a:r>
              <a:rPr lang="en-GB" sz="2800" dirty="0" smtClean="0">
                <a:latin typeface="Calibri" pitchFamily="34" charset="0"/>
              </a:rPr>
              <a:t>duke </a:t>
            </a:r>
            <a:r>
              <a:rPr lang="en-GB" sz="2800" dirty="0">
                <a:latin typeface="Calibri" pitchFamily="34" charset="0"/>
              </a:rPr>
              <a:t>u </a:t>
            </a:r>
            <a:r>
              <a:rPr lang="en-GB" sz="2800" dirty="0" err="1">
                <a:latin typeface="Calibri" pitchFamily="34" charset="0"/>
              </a:rPr>
              <a:t>dërguar</a:t>
            </a:r>
            <a:r>
              <a:rPr lang="en-GB" sz="2800" dirty="0">
                <a:latin typeface="Calibri" pitchFamily="34" charset="0"/>
              </a:rPr>
              <a:t> </a:t>
            </a:r>
            <a:r>
              <a:rPr lang="en-GB" sz="2800" dirty="0" err="1">
                <a:latin typeface="Calibri" pitchFamily="34" charset="0"/>
              </a:rPr>
              <a:t>nga</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ofrues</a:t>
            </a:r>
            <a:endParaRPr lang="en-GB" sz="2800" dirty="0">
              <a:latin typeface="Calibri" pitchFamily="34" charset="0"/>
            </a:endParaRPr>
          </a:p>
          <a:p>
            <a:pPr algn="just"/>
            <a:r>
              <a:rPr lang="en-GB" sz="2800" dirty="0" err="1">
                <a:latin typeface="Calibri" pitchFamily="34" charset="0"/>
              </a:rPr>
              <a:t>Zakonisht</a:t>
            </a:r>
            <a:r>
              <a:rPr lang="en-GB" sz="2800" dirty="0">
                <a:latin typeface="Calibri" pitchFamily="34" charset="0"/>
              </a:rPr>
              <a:t> </a:t>
            </a:r>
            <a:r>
              <a:rPr lang="en-GB" sz="2800" dirty="0" err="1">
                <a:latin typeface="Calibri" pitchFamily="34" charset="0"/>
              </a:rPr>
              <a:t>sinjalet</a:t>
            </a:r>
            <a:r>
              <a:rPr lang="en-GB" sz="2800" dirty="0">
                <a:latin typeface="Calibri" pitchFamily="34" charset="0"/>
              </a:rPr>
              <a:t> audio </a:t>
            </a:r>
            <a:r>
              <a:rPr lang="en-GB" sz="2800" dirty="0" err="1">
                <a:latin typeface="Calibri" pitchFamily="34" charset="0"/>
              </a:rPr>
              <a:t>dhe</a:t>
            </a:r>
            <a:r>
              <a:rPr lang="en-GB" sz="2800" dirty="0">
                <a:latin typeface="Calibri" pitchFamily="34" charset="0"/>
              </a:rPr>
              <a:t> video </a:t>
            </a:r>
            <a:r>
              <a:rPr lang="en-GB" sz="2800" dirty="0" err="1" smtClean="0">
                <a:latin typeface="Calibri" pitchFamily="34" charset="0"/>
              </a:rPr>
              <a:t>transmetohen</a:t>
            </a:r>
            <a:r>
              <a:rPr lang="en-GB" sz="2800" dirty="0" smtClean="0">
                <a:latin typeface="Calibri" pitchFamily="34" charset="0"/>
              </a:rPr>
              <a:t> </a:t>
            </a:r>
            <a:r>
              <a:rPr lang="en-GB" sz="2800" dirty="0" err="1" smtClean="0">
                <a:latin typeface="Calibri" pitchFamily="34" charset="0"/>
              </a:rPr>
              <a:t>pandërprerë</a:t>
            </a:r>
            <a:endParaRPr lang="en-GB" sz="2800" dirty="0">
              <a:latin typeface="Calibri" pitchFamily="34" charset="0"/>
            </a:endParaRPr>
          </a:p>
          <a:p>
            <a:pPr algn="just"/>
            <a:r>
              <a:rPr lang="en-GB" sz="2800" dirty="0" err="1">
                <a:latin typeface="Calibri" pitchFamily="34" charset="0"/>
              </a:rPr>
              <a:t>Është</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alternativë</a:t>
            </a:r>
            <a:r>
              <a:rPr lang="en-GB" sz="2800" dirty="0">
                <a:latin typeface="Calibri" pitchFamily="34" charset="0"/>
              </a:rPr>
              <a:t> </a:t>
            </a:r>
            <a:r>
              <a:rPr lang="en-GB" sz="2800" dirty="0" err="1" smtClean="0">
                <a:latin typeface="Calibri" pitchFamily="34" charset="0"/>
              </a:rPr>
              <a:t>ndaj</a:t>
            </a:r>
            <a:r>
              <a:rPr lang="en-GB" sz="2800" dirty="0" smtClean="0">
                <a:latin typeface="Calibri" pitchFamily="34" charset="0"/>
              </a:rPr>
              <a:t> </a:t>
            </a:r>
            <a:r>
              <a:rPr lang="en-GB" sz="2800" dirty="0" err="1" smtClean="0">
                <a:latin typeface="Calibri" pitchFamily="34" charset="0"/>
              </a:rPr>
              <a:t>shkarkimit</a:t>
            </a:r>
            <a:r>
              <a:rPr lang="en-GB" sz="2800" dirty="0" smtClean="0">
                <a:latin typeface="Calibri" pitchFamily="34" charset="0"/>
              </a:rPr>
              <a:t> </a:t>
            </a:r>
            <a:r>
              <a:rPr lang="en-GB" sz="2800" dirty="0" err="1" smtClean="0">
                <a:latin typeface="Calibri" pitchFamily="34" charset="0"/>
              </a:rPr>
              <a:t>të</a:t>
            </a:r>
            <a:r>
              <a:rPr lang="en-GB" sz="2800" dirty="0" smtClean="0">
                <a:latin typeface="Calibri" pitchFamily="34" charset="0"/>
              </a:rPr>
              <a:t> </a:t>
            </a:r>
            <a:r>
              <a:rPr lang="en-GB" sz="2800" dirty="0" err="1">
                <a:latin typeface="Calibri" pitchFamily="34" charset="0"/>
              </a:rPr>
              <a:t>skedarit</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proces</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cilin</a:t>
            </a:r>
            <a:r>
              <a:rPr lang="en-GB" sz="2800" dirty="0">
                <a:latin typeface="Calibri" pitchFamily="34" charset="0"/>
              </a:rPr>
              <a:t> </a:t>
            </a:r>
            <a:r>
              <a:rPr lang="en-GB" sz="2800" dirty="0" err="1">
                <a:latin typeface="Calibri" pitchFamily="34" charset="0"/>
              </a:rPr>
              <a:t>përdoruesi</a:t>
            </a:r>
            <a:r>
              <a:rPr lang="en-GB" sz="2800" dirty="0">
                <a:latin typeface="Calibri" pitchFamily="34" charset="0"/>
              </a:rPr>
              <a:t> </a:t>
            </a:r>
            <a:r>
              <a:rPr lang="en-GB" sz="2800" dirty="0" err="1">
                <a:latin typeface="Calibri" pitchFamily="34" charset="0"/>
              </a:rPr>
              <a:t>përfundimtar</a:t>
            </a:r>
            <a:r>
              <a:rPr lang="en-GB" sz="2800" dirty="0">
                <a:latin typeface="Calibri" pitchFamily="34" charset="0"/>
              </a:rPr>
              <a:t> </a:t>
            </a:r>
            <a:r>
              <a:rPr lang="en-GB" sz="2800" dirty="0" err="1">
                <a:latin typeface="Calibri" pitchFamily="34" charset="0"/>
              </a:rPr>
              <a:t>merr</a:t>
            </a:r>
            <a:r>
              <a:rPr lang="en-GB" sz="2800" dirty="0">
                <a:latin typeface="Calibri" pitchFamily="34" charset="0"/>
              </a:rPr>
              <a:t> </a:t>
            </a:r>
            <a:r>
              <a:rPr lang="en-GB" sz="2800" dirty="0" err="1">
                <a:latin typeface="Calibri" pitchFamily="34" charset="0"/>
              </a:rPr>
              <a:t>tërë</a:t>
            </a:r>
            <a:r>
              <a:rPr lang="en-GB" sz="2800" dirty="0">
                <a:latin typeface="Calibri" pitchFamily="34" charset="0"/>
              </a:rPr>
              <a:t> </a:t>
            </a:r>
            <a:r>
              <a:rPr lang="en-GB" sz="2800" dirty="0" err="1">
                <a:latin typeface="Calibri" pitchFamily="34" charset="0"/>
              </a:rPr>
              <a:t>skedarin</a:t>
            </a:r>
            <a:r>
              <a:rPr lang="en-GB" sz="2800" dirty="0">
                <a:latin typeface="Calibri" pitchFamily="34" charset="0"/>
              </a:rPr>
              <a:t> </a:t>
            </a:r>
            <a:r>
              <a:rPr lang="en-GB" sz="2800" dirty="0" err="1">
                <a:latin typeface="Calibri" pitchFamily="34" charset="0"/>
              </a:rPr>
              <a:t>për</a:t>
            </a:r>
            <a:r>
              <a:rPr lang="en-GB" sz="2800" dirty="0">
                <a:latin typeface="Calibri" pitchFamily="34" charset="0"/>
              </a:rPr>
              <a:t> </a:t>
            </a:r>
            <a:r>
              <a:rPr lang="en-GB" sz="2800" dirty="0" err="1">
                <a:latin typeface="Calibri" pitchFamily="34" charset="0"/>
              </a:rPr>
              <a:t>përmbajtjen</a:t>
            </a:r>
            <a:r>
              <a:rPr lang="en-GB" sz="2800" dirty="0">
                <a:latin typeface="Calibri" pitchFamily="34" charset="0"/>
              </a:rPr>
              <a:t> para se ta </a:t>
            </a:r>
            <a:r>
              <a:rPr lang="en-GB" sz="2800" dirty="0" err="1">
                <a:latin typeface="Calibri" pitchFamily="34" charset="0"/>
              </a:rPr>
              <a:t>shikojë</a:t>
            </a:r>
            <a:r>
              <a:rPr lang="en-GB" sz="2800" dirty="0">
                <a:latin typeface="Calibri" pitchFamily="34" charset="0"/>
              </a:rPr>
              <a:t> </a:t>
            </a:r>
            <a:r>
              <a:rPr lang="en-GB" sz="2800" dirty="0" err="1">
                <a:latin typeface="Calibri" pitchFamily="34" charset="0"/>
              </a:rPr>
              <a:t>ose</a:t>
            </a:r>
            <a:r>
              <a:rPr lang="en-GB" sz="2800" dirty="0">
                <a:latin typeface="Calibri" pitchFamily="34" charset="0"/>
              </a:rPr>
              <a:t> ta </a:t>
            </a:r>
            <a:r>
              <a:rPr lang="en-GB" sz="2800" dirty="0" err="1">
                <a:latin typeface="Calibri" pitchFamily="34" charset="0"/>
              </a:rPr>
              <a:t>dëgjojë</a:t>
            </a:r>
            <a:r>
              <a:rPr lang="en-GB" sz="2800" dirty="0">
                <a:latin typeface="Calibri" pitchFamily="34" charset="0"/>
              </a:rPr>
              <a:t>.</a:t>
            </a:r>
            <a:endParaRPr lang="en-GB" sz="28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114</a:t>
            </a:fld>
            <a:endParaRPr lang="en-US" altLang="en-US" sz="1200" dirty="0" smtClean="0">
              <a:solidFill>
                <a:srgbClr val="898989"/>
              </a:solidFill>
            </a:endParaRPr>
          </a:p>
        </p:txBody>
      </p:sp>
    </p:spTree>
    <p:extLst>
      <p:ext uri="{BB962C8B-B14F-4D97-AF65-F5344CB8AC3E}">
        <p14:creationId xmlns:p14="http://schemas.microsoft.com/office/powerpoint/2010/main" val="391743746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142975" y="142875"/>
            <a:ext cx="6786611" cy="1143000"/>
          </a:xfrm>
        </p:spPr>
        <p:txBody>
          <a:bodyPr/>
          <a:lstStyle/>
          <a:p>
            <a:r>
              <a:rPr lang="en-GB" b="1" dirty="0" err="1" smtClean="0">
                <a:solidFill>
                  <a:schemeClr val="accent1">
                    <a:lumMod val="25000"/>
                  </a:schemeClr>
                </a:solidFill>
                <a:latin typeface="Calibri" pitchFamily="34" charset="0"/>
              </a:rPr>
              <a:t>Transmetimi</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i</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pandërprerë</a:t>
            </a:r>
            <a:endParaRPr lang="en-GB" b="1" dirty="0" smtClean="0">
              <a:solidFill>
                <a:schemeClr val="accent1">
                  <a:lumMod val="25000"/>
                </a:schemeClr>
              </a:solidFill>
              <a:latin typeface="Calibri" pitchFamily="34" charset="0"/>
            </a:endParaRPr>
          </a:p>
        </p:txBody>
      </p:sp>
      <p:sp>
        <p:nvSpPr>
          <p:cNvPr id="25603" name="Content Placeholder 2"/>
          <p:cNvSpPr>
            <a:spLocks noGrp="1"/>
          </p:cNvSpPr>
          <p:nvPr>
            <p:ph idx="1"/>
          </p:nvPr>
        </p:nvSpPr>
        <p:spPr>
          <a:xfrm>
            <a:off x="3366787" y="876300"/>
            <a:ext cx="5777213" cy="5981700"/>
          </a:xfrm>
        </p:spPr>
        <p:txBody>
          <a:bodyPr>
            <a:noAutofit/>
          </a:bodyPr>
          <a:lstStyle/>
          <a:p>
            <a:pPr algn="just"/>
            <a:r>
              <a:rPr lang="en-GB" sz="2800" dirty="0" err="1">
                <a:latin typeface="Calibri" pitchFamily="34" charset="0"/>
              </a:rPr>
              <a:t>Legjislacioni</a:t>
            </a:r>
            <a:r>
              <a:rPr lang="en-GB" sz="2800" dirty="0">
                <a:latin typeface="Calibri" pitchFamily="34" charset="0"/>
              </a:rPr>
              <a:t> </a:t>
            </a:r>
            <a:r>
              <a:rPr lang="en-GB" sz="2800" dirty="0" err="1">
                <a:latin typeface="Calibri" pitchFamily="34" charset="0"/>
              </a:rPr>
              <a:t>ndryshon</a:t>
            </a:r>
            <a:r>
              <a:rPr lang="en-GB" sz="2800" dirty="0">
                <a:latin typeface="Calibri" pitchFamily="34" charset="0"/>
              </a:rPr>
              <a:t> </a:t>
            </a:r>
            <a:r>
              <a:rPr lang="en-GB" sz="2800" dirty="0" err="1">
                <a:latin typeface="Calibri" pitchFamily="34" charset="0"/>
              </a:rPr>
              <a:t>kur</a:t>
            </a:r>
            <a:r>
              <a:rPr lang="en-GB" sz="2800" dirty="0">
                <a:latin typeface="Calibri" pitchFamily="34" charset="0"/>
              </a:rPr>
              <a:t> </a:t>
            </a:r>
            <a:r>
              <a:rPr lang="en-GB" sz="2800" dirty="0" err="1">
                <a:latin typeface="Calibri" pitchFamily="34" charset="0"/>
              </a:rPr>
              <a:t>bëhet</a:t>
            </a:r>
            <a:r>
              <a:rPr lang="en-GB" sz="2800" dirty="0">
                <a:latin typeface="Calibri" pitchFamily="34" charset="0"/>
              </a:rPr>
              <a:t> </a:t>
            </a:r>
            <a:r>
              <a:rPr lang="en-GB" sz="2800" dirty="0" err="1">
                <a:latin typeface="Calibri" pitchFamily="34" charset="0"/>
              </a:rPr>
              <a:t>fjalë</a:t>
            </a:r>
            <a:r>
              <a:rPr lang="en-GB" sz="2800" dirty="0">
                <a:latin typeface="Calibri" pitchFamily="34" charset="0"/>
              </a:rPr>
              <a:t> </a:t>
            </a:r>
            <a:r>
              <a:rPr lang="en-GB" sz="2800" dirty="0" err="1">
                <a:latin typeface="Calibri" pitchFamily="34" charset="0"/>
              </a:rPr>
              <a:t>për</a:t>
            </a:r>
            <a:r>
              <a:rPr lang="en-GB" sz="2800" dirty="0">
                <a:latin typeface="Calibri" pitchFamily="34" charset="0"/>
              </a:rPr>
              <a:t> </a:t>
            </a:r>
            <a:r>
              <a:rPr lang="en-GB" sz="2800" dirty="0" err="1">
                <a:latin typeface="Calibri" pitchFamily="34" charset="0"/>
              </a:rPr>
              <a:t>transmetimin</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disa</a:t>
            </a:r>
            <a:r>
              <a:rPr lang="en-GB" sz="2800" dirty="0">
                <a:latin typeface="Calibri" pitchFamily="34" charset="0"/>
              </a:rPr>
              <a:t> </a:t>
            </a:r>
            <a:r>
              <a:rPr lang="en-GB" sz="2800" dirty="0" err="1">
                <a:latin typeface="Calibri" pitchFamily="34" charset="0"/>
              </a:rPr>
              <a:t>vende</a:t>
            </a:r>
            <a:r>
              <a:rPr lang="en-GB" sz="2800" dirty="0">
                <a:latin typeface="Calibri" pitchFamily="34" charset="0"/>
              </a:rPr>
              <a:t> </a:t>
            </a:r>
            <a:r>
              <a:rPr lang="en-GB" sz="2800" dirty="0" err="1">
                <a:latin typeface="Calibri" pitchFamily="34" charset="0"/>
              </a:rPr>
              <a:t>që</a:t>
            </a:r>
            <a:r>
              <a:rPr lang="en-GB" sz="2800" dirty="0">
                <a:latin typeface="Calibri" pitchFamily="34" charset="0"/>
              </a:rPr>
              <a:t> </a:t>
            </a:r>
            <a:r>
              <a:rPr lang="en-GB" sz="2800" dirty="0" err="1">
                <a:latin typeface="Calibri" pitchFamily="34" charset="0"/>
              </a:rPr>
              <a:t>mbajnë</a:t>
            </a:r>
            <a:r>
              <a:rPr lang="en-GB" sz="2800" dirty="0">
                <a:latin typeface="Calibri" pitchFamily="34" charset="0"/>
              </a:rPr>
              <a:t> </a:t>
            </a:r>
            <a:r>
              <a:rPr lang="en-GB" sz="2800" dirty="0" err="1">
                <a:latin typeface="Calibri" pitchFamily="34" charset="0"/>
              </a:rPr>
              <a:t>materiale</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mbrojtura</a:t>
            </a:r>
            <a:r>
              <a:rPr lang="en-GB" sz="2800" dirty="0">
                <a:latin typeface="Calibri" pitchFamily="34" charset="0"/>
              </a:rPr>
              <a:t> </a:t>
            </a:r>
            <a:r>
              <a:rPr lang="en-GB" sz="2800" dirty="0" err="1">
                <a:latin typeface="Calibri" pitchFamily="34" charset="0"/>
              </a:rPr>
              <a:t>nga</a:t>
            </a:r>
            <a:r>
              <a:rPr lang="en-GB" sz="2800" dirty="0">
                <a:latin typeface="Calibri" pitchFamily="34" charset="0"/>
              </a:rPr>
              <a:t> </a:t>
            </a:r>
            <a:r>
              <a:rPr lang="en-GB" sz="2800" dirty="0" err="1">
                <a:latin typeface="Calibri" pitchFamily="34" charset="0"/>
              </a:rPr>
              <a:t>autorit</a:t>
            </a:r>
            <a:r>
              <a:rPr lang="en-GB" sz="2800" dirty="0">
                <a:latin typeface="Calibri" pitchFamily="34" charset="0"/>
              </a:rPr>
              <a:t> </a:t>
            </a:r>
            <a:r>
              <a:rPr lang="en-GB" sz="2800" dirty="0" err="1">
                <a:latin typeface="Calibri" pitchFamily="34" charset="0"/>
              </a:rPr>
              <a:t>konsiderohen</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paligjshme</a:t>
            </a:r>
            <a:r>
              <a:rPr lang="en-GB" sz="2800" dirty="0">
                <a:latin typeface="Calibri" pitchFamily="34" charset="0"/>
              </a:rPr>
              <a:t>, </a:t>
            </a:r>
            <a:r>
              <a:rPr lang="en-GB" sz="2800" dirty="0" err="1">
                <a:latin typeface="Calibri" pitchFamily="34" charset="0"/>
              </a:rPr>
              <a:t>meqë</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pjesë</a:t>
            </a:r>
            <a:r>
              <a:rPr lang="en-GB" sz="2800" dirty="0">
                <a:latin typeface="Calibri" pitchFamily="34" charset="0"/>
              </a:rPr>
              <a:t> e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dhënave</a:t>
            </a:r>
            <a:r>
              <a:rPr lang="en-GB" sz="2800" dirty="0">
                <a:latin typeface="Calibri" pitchFamily="34" charset="0"/>
              </a:rPr>
              <a:t> </a:t>
            </a:r>
            <a:r>
              <a:rPr lang="en-GB" sz="2800" dirty="0" err="1">
                <a:latin typeface="Calibri" pitchFamily="34" charset="0"/>
              </a:rPr>
              <a:t>mund</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jenë</a:t>
            </a:r>
            <a:r>
              <a:rPr lang="en-GB" sz="2800" dirty="0">
                <a:latin typeface="Calibri" pitchFamily="34" charset="0"/>
              </a:rPr>
              <a:t> </a:t>
            </a:r>
            <a:r>
              <a:rPr lang="en-GB" sz="2800" dirty="0" err="1">
                <a:latin typeface="Calibri" pitchFamily="34" charset="0"/>
              </a:rPr>
              <a:t>përkohësisht</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smtClean="0">
                <a:latin typeface="Calibri" pitchFamily="34" charset="0"/>
              </a:rPr>
              <a:t>ruajtura</a:t>
            </a:r>
            <a:r>
              <a:rPr lang="en-GB" sz="2800" dirty="0" smtClean="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kompjuterin</a:t>
            </a:r>
            <a:r>
              <a:rPr lang="en-GB" sz="2800" dirty="0">
                <a:latin typeface="Calibri" pitchFamily="34" charset="0"/>
              </a:rPr>
              <a:t> e </a:t>
            </a:r>
            <a:r>
              <a:rPr lang="en-GB" sz="2800" dirty="0" err="1">
                <a:latin typeface="Calibri" pitchFamily="34" charset="0"/>
              </a:rPr>
              <a:t>përdoruesit</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varësi</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smtClean="0">
                <a:latin typeface="Calibri" pitchFamily="34" charset="0"/>
              </a:rPr>
              <a:t>programit</a:t>
            </a:r>
            <a:r>
              <a:rPr lang="en-GB" sz="2800" dirty="0" smtClean="0">
                <a:latin typeface="Calibri" pitchFamily="34" charset="0"/>
              </a:rPr>
              <a:t> </a:t>
            </a:r>
            <a:r>
              <a:rPr lang="en-GB" sz="2800" dirty="0" err="1" smtClean="0">
                <a:latin typeface="Calibri" pitchFamily="34" charset="0"/>
              </a:rPr>
              <a:t>të</a:t>
            </a:r>
            <a:r>
              <a:rPr lang="en-GB" sz="2800" dirty="0" smtClean="0">
                <a:latin typeface="Calibri" pitchFamily="34" charset="0"/>
              </a:rPr>
              <a:t> </a:t>
            </a:r>
            <a:r>
              <a:rPr lang="en-GB" sz="2800" dirty="0" err="1" smtClean="0">
                <a:latin typeface="Calibri" pitchFamily="34" charset="0"/>
              </a:rPr>
              <a:t>transmetimit</a:t>
            </a:r>
            <a:r>
              <a:rPr lang="en-GB" sz="2800" dirty="0" smtClean="0">
                <a:latin typeface="Calibri" pitchFamily="34" charset="0"/>
              </a:rPr>
              <a:t>).</a:t>
            </a:r>
            <a:endParaRPr lang="en-GB" sz="2800" dirty="0">
              <a:latin typeface="Calibri" pitchFamily="34" charset="0"/>
            </a:endParaRPr>
          </a:p>
          <a:p>
            <a:pPr algn="just"/>
            <a:r>
              <a:rPr lang="en-GB" sz="2800" dirty="0" err="1">
                <a:latin typeface="Calibri" pitchFamily="34" charset="0"/>
              </a:rPr>
              <a:t>Megjithatë</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varësi</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smtClean="0">
                <a:latin typeface="Calibri" pitchFamily="34" charset="0"/>
              </a:rPr>
              <a:t>programit</a:t>
            </a:r>
            <a:r>
              <a:rPr lang="en-GB" sz="2800" dirty="0" smtClean="0">
                <a:latin typeface="Calibri" pitchFamily="34" charset="0"/>
              </a:rPr>
              <a:t> </a:t>
            </a:r>
            <a:r>
              <a:rPr lang="en-GB" sz="2800" dirty="0" err="1" smtClean="0">
                <a:latin typeface="Calibri" pitchFamily="34" charset="0"/>
              </a:rPr>
              <a:t>që</a:t>
            </a:r>
            <a:r>
              <a:rPr lang="en-GB" sz="2800" dirty="0" smtClean="0">
                <a:latin typeface="Calibri" pitchFamily="34" charset="0"/>
              </a:rPr>
              <a:t> </a:t>
            </a:r>
            <a:r>
              <a:rPr lang="en-GB" sz="2800" dirty="0" err="1">
                <a:latin typeface="Calibri" pitchFamily="34" charset="0"/>
              </a:rPr>
              <a:t>përdoret</a:t>
            </a:r>
            <a:r>
              <a:rPr lang="en-GB" sz="2800" dirty="0">
                <a:latin typeface="Calibri" pitchFamily="34" charset="0"/>
              </a:rPr>
              <a:t> </a:t>
            </a:r>
            <a:r>
              <a:rPr lang="en-GB" sz="2800" dirty="0" err="1">
                <a:latin typeface="Calibri" pitchFamily="34" charset="0"/>
              </a:rPr>
              <a:t>për</a:t>
            </a:r>
            <a:r>
              <a:rPr lang="en-GB" sz="2800" dirty="0">
                <a:latin typeface="Calibri" pitchFamily="34" charset="0"/>
              </a:rPr>
              <a:t> </a:t>
            </a:r>
            <a:r>
              <a:rPr lang="en-GB" sz="2800" dirty="0" err="1">
                <a:latin typeface="Calibri" pitchFamily="34" charset="0"/>
              </a:rPr>
              <a:t>transmetim</a:t>
            </a:r>
            <a:r>
              <a:rPr lang="en-GB" sz="2800" dirty="0">
                <a:latin typeface="Calibri" pitchFamily="34" charset="0"/>
              </a:rPr>
              <a:t>, </a:t>
            </a:r>
            <a:r>
              <a:rPr lang="en-GB" sz="2800" dirty="0" err="1">
                <a:latin typeface="Calibri" pitchFamily="34" charset="0"/>
              </a:rPr>
              <a:t>nuk</a:t>
            </a:r>
            <a:r>
              <a:rPr lang="en-GB" sz="2800" dirty="0">
                <a:latin typeface="Calibri" pitchFamily="34" charset="0"/>
              </a:rPr>
              <a:t> </a:t>
            </a:r>
            <a:r>
              <a:rPr lang="en-GB" sz="2800" dirty="0" err="1">
                <a:latin typeface="Calibri" pitchFamily="34" charset="0"/>
              </a:rPr>
              <a:t>mund</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ketë</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dhëna</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smtClean="0">
                <a:latin typeface="Calibri" pitchFamily="34" charset="0"/>
              </a:rPr>
              <a:t>provave</a:t>
            </a:r>
            <a:r>
              <a:rPr lang="en-GB" sz="2800" dirty="0" smtClean="0">
                <a:latin typeface="Calibri" pitchFamily="34" charset="0"/>
              </a:rPr>
              <a:t> </a:t>
            </a:r>
            <a:r>
              <a:rPr lang="en-GB" sz="2800" dirty="0" err="1" smtClean="0">
                <a:latin typeface="Calibri" pitchFamily="34" charset="0"/>
              </a:rPr>
              <a:t>në</a:t>
            </a:r>
            <a:r>
              <a:rPr lang="en-GB" sz="2800" dirty="0" smtClean="0">
                <a:latin typeface="Calibri" pitchFamily="34" charset="0"/>
              </a:rPr>
              <a:t> </a:t>
            </a:r>
            <a:r>
              <a:rPr lang="en-GB" sz="2800" dirty="0" err="1">
                <a:latin typeface="Calibri" pitchFamily="34" charset="0"/>
              </a:rPr>
              <a:t>kompjuterin</a:t>
            </a:r>
            <a:r>
              <a:rPr lang="en-GB" sz="2800" dirty="0">
                <a:latin typeface="Calibri" pitchFamily="34" charset="0"/>
              </a:rPr>
              <a:t> e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dyshuarit</a:t>
            </a:r>
            <a:r>
              <a:rPr lang="en-GB" sz="2800" dirty="0">
                <a:latin typeface="Calibri" pitchFamily="34" charset="0"/>
              </a:rPr>
              <a:t>.</a:t>
            </a:r>
            <a:endParaRPr lang="en-GB" sz="2800" dirty="0" smtClean="0"/>
          </a:p>
        </p:txBody>
      </p:sp>
      <p:pic>
        <p:nvPicPr>
          <p:cNvPr id="3" name="Bild 2"/>
          <p:cNvPicPr>
            <a:picLocks noChangeAspect="1"/>
          </p:cNvPicPr>
          <p:nvPr/>
        </p:nvPicPr>
        <p:blipFill>
          <a:blip r:embed="rId3"/>
          <a:stretch>
            <a:fillRect/>
          </a:stretch>
        </p:blipFill>
        <p:spPr>
          <a:xfrm>
            <a:off x="138557" y="1943287"/>
            <a:ext cx="3454559" cy="285283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115</a:t>
            </a:fld>
            <a:endParaRPr lang="en-US" altLang="en-US" sz="1200" dirty="0" smtClean="0">
              <a:solidFill>
                <a:srgbClr val="898989"/>
              </a:solidFill>
            </a:endParaRPr>
          </a:p>
        </p:txBody>
      </p:sp>
    </p:spTree>
    <p:extLst>
      <p:ext uri="{BB962C8B-B14F-4D97-AF65-F5344CB8AC3E}">
        <p14:creationId xmlns:p14="http://schemas.microsoft.com/office/powerpoint/2010/main" val="2484554214"/>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2756261"/>
            <a:ext cx="3069284" cy="1569660"/>
          </a:xfrm>
          <a:prstGeom prst="rect">
            <a:avLst/>
          </a:prstGeom>
          <a:noFill/>
          <a:ln w="9525">
            <a:noFill/>
            <a:miter lim="800000"/>
            <a:headEnd/>
            <a:tailEnd/>
          </a:ln>
        </p:spPr>
        <p:txBody>
          <a:bodyPr wrap="square">
            <a:spAutoFit/>
          </a:bodyPr>
          <a:lstStyle/>
          <a:p>
            <a:pPr algn="ctr"/>
            <a:r>
              <a:rPr lang="sq-AL" altLang="en-US" sz="3200" b="1" dirty="0" err="1">
                <a:latin typeface="Calibri" panose="020F0502020204030204" pitchFamily="34" charset="0"/>
              </a:rPr>
              <a:t>Gjurmueshmëria</a:t>
            </a:r>
            <a:r>
              <a:rPr lang="sq-AL" altLang="en-US" sz="3200" b="1" dirty="0">
                <a:latin typeface="Calibri" panose="020F0502020204030204" pitchFamily="34" charset="0"/>
              </a:rPr>
              <a:t> dhe Anonimiteti në Internet </a:t>
            </a:r>
            <a:endParaRPr lang="en-US" altLang="en-US" sz="3200" b="1" dirty="0">
              <a:latin typeface="Calibri" panose="020F0502020204030204"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 Box 2"/>
          <p:cNvSpPr txBox="1">
            <a:spLocks noChangeArrowheads="1"/>
          </p:cNvSpPr>
          <p:nvPr/>
        </p:nvSpPr>
        <p:spPr bwMode="auto">
          <a:xfrm>
            <a:off x="609600" y="1916113"/>
            <a:ext cx="8088313" cy="396875"/>
          </a:xfrm>
          <a:prstGeom prst="rect">
            <a:avLst/>
          </a:prstGeom>
          <a:noFill/>
          <a:ln w="9525">
            <a:noFill/>
            <a:miter lim="800000"/>
            <a:headEnd/>
            <a:tailEnd/>
          </a:ln>
        </p:spPr>
        <p:txBody>
          <a:bodyPr>
            <a:spAutoFit/>
          </a:bodyPr>
          <a:lstStyle/>
          <a:p>
            <a:pPr eaLnBrk="0" hangingPunct="0">
              <a:spcBef>
                <a:spcPct val="50000"/>
              </a:spcBef>
            </a:pPr>
            <a:endParaRPr lang="en-US" sz="2000" b="1">
              <a:solidFill>
                <a:schemeClr val="accent2"/>
              </a:solidFill>
              <a:latin typeface="Tahoma" pitchFamily="34" charset="0"/>
            </a:endParaRPr>
          </a:p>
        </p:txBody>
      </p:sp>
      <p:sp>
        <p:nvSpPr>
          <p:cNvPr id="59395" name="Rectangle 3"/>
          <p:cNvSpPr>
            <a:spLocks noGrp="1" noChangeArrowheads="1"/>
          </p:cNvSpPr>
          <p:nvPr>
            <p:ph type="title"/>
          </p:nvPr>
        </p:nvSpPr>
        <p:spPr>
          <a:xfrm>
            <a:off x="468313" y="220716"/>
            <a:ext cx="8218487" cy="835573"/>
          </a:xfrm>
          <a:noFill/>
        </p:spPr>
        <p:txBody>
          <a:bodyPr/>
          <a:lstStyle/>
          <a:p>
            <a:pPr>
              <a:lnSpc>
                <a:spcPct val="80000"/>
              </a:lnSpc>
            </a:pPr>
            <a:r>
              <a:rPr lang="en-GB" b="1" dirty="0">
                <a:solidFill>
                  <a:schemeClr val="accent1">
                    <a:lumMod val="25000"/>
                  </a:schemeClr>
                </a:solidFill>
              </a:rPr>
              <a:t>Navigimi </a:t>
            </a:r>
            <a:r>
              <a:rPr lang="en-GB" b="1" dirty="0" err="1">
                <a:solidFill>
                  <a:schemeClr val="accent1">
                    <a:lumMod val="25000"/>
                  </a:schemeClr>
                </a:solidFill>
              </a:rPr>
              <a:t>Anonim</a:t>
            </a:r>
            <a:endParaRPr lang="en-GB" b="1" dirty="0" smtClean="0">
              <a:solidFill>
                <a:schemeClr val="accent1">
                  <a:lumMod val="25000"/>
                </a:schemeClr>
              </a:solidFill>
              <a:latin typeface="Calibri" pitchFamily="34" charset="0"/>
            </a:endParaRPr>
          </a:p>
        </p:txBody>
      </p:sp>
      <p:sp>
        <p:nvSpPr>
          <p:cNvPr id="5939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9399" name="Text Box 7"/>
          <p:cNvSpPr txBox="1">
            <a:spLocks noChangeArrowheads="1"/>
          </p:cNvSpPr>
          <p:nvPr/>
        </p:nvSpPr>
        <p:spPr bwMode="auto">
          <a:xfrm>
            <a:off x="609600" y="1445155"/>
            <a:ext cx="8088313" cy="369332"/>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dirty="0" smtClean="0"/>
              <a:t>Duke </a:t>
            </a:r>
            <a:r>
              <a:rPr lang="en-GB" dirty="0" err="1" smtClean="0"/>
              <a:t>përdorur</a:t>
            </a:r>
            <a:r>
              <a:rPr lang="en-GB" dirty="0" smtClean="0"/>
              <a:t> </a:t>
            </a:r>
            <a:r>
              <a:rPr lang="en-GB" dirty="0" err="1" smtClean="0"/>
              <a:t>dhënës</a:t>
            </a:r>
            <a:r>
              <a:rPr lang="en-GB" dirty="0" smtClean="0"/>
              <a:t> </a:t>
            </a:r>
            <a:r>
              <a:rPr lang="en-GB" dirty="0" err="1" smtClean="0"/>
              <a:t>shërbimesh</a:t>
            </a:r>
            <a:r>
              <a:rPr lang="en-GB" dirty="0" smtClean="0"/>
              <a:t> </a:t>
            </a:r>
            <a:r>
              <a:rPr lang="en-GB" dirty="0" err="1" smtClean="0"/>
              <a:t>të</a:t>
            </a:r>
            <a:r>
              <a:rPr lang="en-GB" dirty="0" smtClean="0"/>
              <a:t> </a:t>
            </a:r>
            <a:r>
              <a:rPr lang="en-GB" dirty="0" err="1" smtClean="0"/>
              <a:t>tillë</a:t>
            </a:r>
            <a:r>
              <a:rPr lang="en-GB" dirty="0" smtClean="0"/>
              <a:t> </a:t>
            </a:r>
            <a:r>
              <a:rPr lang="en-GB" dirty="0" err="1" smtClean="0"/>
              <a:t>si</a:t>
            </a:r>
            <a:r>
              <a:rPr lang="en-GB" dirty="0" smtClean="0"/>
              <a:t> http://www.anonymizer.com</a:t>
            </a:r>
            <a:r>
              <a:rPr lang="en-GB" dirty="0"/>
              <a:t>/</a:t>
            </a:r>
            <a:endParaRPr lang="en-US" dirty="0"/>
          </a:p>
        </p:txBody>
      </p:sp>
      <p:pic>
        <p:nvPicPr>
          <p:cNvPr id="2" name="Bild 1"/>
          <p:cNvPicPr>
            <a:picLocks noChangeAspect="1"/>
          </p:cNvPicPr>
          <p:nvPr/>
        </p:nvPicPr>
        <p:blipFill>
          <a:blip r:embed="rId3"/>
          <a:stretch>
            <a:fillRect/>
          </a:stretch>
        </p:blipFill>
        <p:spPr>
          <a:xfrm>
            <a:off x="1346200" y="1916113"/>
            <a:ext cx="5554133" cy="2391823"/>
          </a:xfrm>
          <a:prstGeom prst="rect">
            <a:avLst/>
          </a:prstGeom>
        </p:spPr>
      </p:pic>
      <p:sp>
        <p:nvSpPr>
          <p:cNvPr id="10" name="Text Box 7"/>
          <p:cNvSpPr txBox="1">
            <a:spLocks noChangeArrowheads="1"/>
          </p:cNvSpPr>
          <p:nvPr/>
        </p:nvSpPr>
        <p:spPr bwMode="auto">
          <a:xfrm>
            <a:off x="609600" y="4439711"/>
            <a:ext cx="6866467" cy="784830"/>
          </a:xfrm>
          <a:prstGeom prst="rect">
            <a:avLst/>
          </a:prstGeom>
          <a:noFill/>
          <a:ln w="9525">
            <a:noFill/>
            <a:miter lim="800000"/>
            <a:headEnd/>
            <a:tailEnd/>
          </a:ln>
        </p:spPr>
        <p:txBody>
          <a:bodyPr wrap="square">
            <a:spAutoFit/>
          </a:bodyPr>
          <a:lstStyle/>
          <a:p>
            <a:pPr marL="285750" indent="-285750">
              <a:spcBef>
                <a:spcPct val="50000"/>
              </a:spcBef>
              <a:buFont typeface="Arial"/>
              <a:buChar char="•"/>
            </a:pPr>
            <a:r>
              <a:rPr lang="en-GB" dirty="0" smtClean="0"/>
              <a:t>Duke </a:t>
            </a:r>
            <a:r>
              <a:rPr lang="en-GB" dirty="0" err="1" smtClean="0"/>
              <a:t>përdorur</a:t>
            </a:r>
            <a:r>
              <a:rPr lang="en-GB" dirty="0" smtClean="0"/>
              <a:t> VPN “</a:t>
            </a:r>
            <a:r>
              <a:rPr lang="en-GB" dirty="0" err="1" smtClean="0"/>
              <a:t>të</a:t>
            </a:r>
            <a:r>
              <a:rPr lang="en-GB" dirty="0" smtClean="0"/>
              <a:t> </a:t>
            </a:r>
            <a:r>
              <a:rPr lang="en-GB" dirty="0" err="1" smtClean="0"/>
              <a:t>papërshkueshëm</a:t>
            </a:r>
            <a:r>
              <a:rPr lang="en-GB" dirty="0" smtClean="0"/>
              <a:t>” </a:t>
            </a:r>
            <a:r>
              <a:rPr lang="en-GB" dirty="0" err="1" smtClean="0"/>
              <a:t>ose</a:t>
            </a:r>
            <a:r>
              <a:rPr lang="en-GB" dirty="0" smtClean="0"/>
              <a:t> </a:t>
            </a:r>
            <a:r>
              <a:rPr lang="en-GB" dirty="0" err="1" smtClean="0"/>
              <a:t>ofrues</a:t>
            </a:r>
            <a:r>
              <a:rPr lang="en-GB" dirty="0" smtClean="0"/>
              <a:t> Proxy, p.sh.</a:t>
            </a:r>
            <a:endParaRPr lang="en-GB" dirty="0"/>
          </a:p>
          <a:p>
            <a:pPr>
              <a:spcBef>
                <a:spcPct val="50000"/>
              </a:spcBef>
            </a:pPr>
            <a:endParaRPr lang="en-US" dirty="0"/>
          </a:p>
        </p:txBody>
      </p:sp>
      <p:pic>
        <p:nvPicPr>
          <p:cNvPr id="3" name="Bild 2"/>
          <p:cNvPicPr>
            <a:picLocks noChangeAspect="1"/>
          </p:cNvPicPr>
          <p:nvPr/>
        </p:nvPicPr>
        <p:blipFill>
          <a:blip r:embed="rId4"/>
          <a:stretch>
            <a:fillRect/>
          </a:stretch>
        </p:blipFill>
        <p:spPr>
          <a:xfrm>
            <a:off x="2413001" y="4783669"/>
            <a:ext cx="3310467" cy="2032984"/>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117</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228354">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228354">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build="p" autoUpdateAnimBg="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Straight Arrow Connector 14"/>
          <p:cNvCxnSpPr/>
          <p:nvPr/>
        </p:nvCxnSpPr>
        <p:spPr>
          <a:xfrm flipV="1">
            <a:off x="1503363" y="3429000"/>
            <a:ext cx="6069012" cy="23813"/>
          </a:xfrm>
          <a:prstGeom prst="straightConnector1">
            <a:avLst/>
          </a:prstGeom>
          <a:ln w="57150">
            <a:solidFill>
              <a:srgbClr val="7030A0"/>
            </a:solidFill>
            <a:prstDash val="dash"/>
            <a:tailEnd type="arrow"/>
          </a:ln>
        </p:spPr>
        <p:style>
          <a:lnRef idx="1">
            <a:schemeClr val="accent1"/>
          </a:lnRef>
          <a:fillRef idx="0">
            <a:schemeClr val="accent1"/>
          </a:fillRef>
          <a:effectRef idx="0">
            <a:schemeClr val="accent1"/>
          </a:effectRef>
          <a:fontRef idx="minor">
            <a:schemeClr val="tx1"/>
          </a:fontRef>
        </p:style>
      </p:cxnSp>
      <p:sp>
        <p:nvSpPr>
          <p:cNvPr id="55298" name="Rectangle 2"/>
          <p:cNvSpPr>
            <a:spLocks noGrp="1" noChangeArrowheads="1"/>
          </p:cNvSpPr>
          <p:nvPr>
            <p:ph type="title"/>
          </p:nvPr>
        </p:nvSpPr>
        <p:spPr>
          <a:xfrm>
            <a:off x="1500188" y="0"/>
            <a:ext cx="6264275" cy="838200"/>
          </a:xfrm>
        </p:spPr>
        <p:txBody>
          <a:bodyPr/>
          <a:lstStyle/>
          <a:p>
            <a:pPr eaLnBrk="1" fontAlgn="auto" hangingPunct="1">
              <a:spcAft>
                <a:spcPts val="0"/>
              </a:spcAft>
              <a:defRPr/>
            </a:pPr>
            <a:r>
              <a:rPr lang="en-GB" b="1" dirty="0" smtClean="0">
                <a:solidFill>
                  <a:schemeClr val="accent1">
                    <a:lumMod val="25000"/>
                  </a:schemeClr>
                </a:solidFill>
              </a:rPr>
              <a:t>Proxy Servers</a:t>
            </a:r>
          </a:p>
        </p:txBody>
      </p:sp>
      <p:sp>
        <p:nvSpPr>
          <p:cNvPr id="150532" name="Rectangle 3"/>
          <p:cNvSpPr>
            <a:spLocks noGrp="1" noChangeArrowheads="1"/>
          </p:cNvSpPr>
          <p:nvPr>
            <p:ph type="body" idx="1"/>
          </p:nvPr>
        </p:nvSpPr>
        <p:spPr>
          <a:xfrm>
            <a:off x="0" y="838200"/>
            <a:ext cx="9144000" cy="1643063"/>
          </a:xfrm>
        </p:spPr>
        <p:txBody>
          <a:bodyPr/>
          <a:lstStyle/>
          <a:p>
            <a:pPr marL="446088" eaLnBrk="1" hangingPunct="1">
              <a:lnSpc>
                <a:spcPct val="90000"/>
              </a:lnSpc>
              <a:buFont typeface="Arial" panose="020B0604020202020204" pitchFamily="34" charset="0"/>
              <a:buNone/>
            </a:pPr>
            <a:r>
              <a:rPr lang="en-GB" altLang="en-US" dirty="0" smtClean="0">
                <a:solidFill>
                  <a:srgbClr val="FF0000"/>
                </a:solidFill>
              </a:rPr>
              <a:t>	</a:t>
            </a:r>
            <a:r>
              <a:rPr lang="en-GB" altLang="en-US" b="1" i="1" dirty="0" err="1" smtClean="0">
                <a:solidFill>
                  <a:srgbClr val="FF0000"/>
                </a:solidFill>
              </a:rPr>
              <a:t>Anonim</a:t>
            </a:r>
            <a:endParaRPr lang="en-GB" altLang="en-US" b="1" i="1" dirty="0" smtClean="0">
              <a:solidFill>
                <a:srgbClr val="FF0000"/>
              </a:solidFill>
            </a:endParaRPr>
          </a:p>
          <a:p>
            <a:pPr marL="442913" lvl="1" indent="14288" eaLnBrk="1" hangingPunct="1">
              <a:spcBef>
                <a:spcPct val="0"/>
              </a:spcBef>
              <a:buFont typeface="Lucida Grande"/>
              <a:buNone/>
            </a:pPr>
            <a:r>
              <a:rPr lang="en-GB" altLang="en-US" sz="2200" dirty="0" smtClean="0"/>
              <a:t>218.12.171.14 - [15/Feb/2009:16:08:43+0100] “GET/test.html HTTP/1.0” 200 1921 www.technologyrisklimited.co.uk “-” “Mozilla/4.0 (compatible; MSIE 7.0; windows NT 6.0)” “-”</a:t>
            </a:r>
          </a:p>
        </p:txBody>
      </p:sp>
      <p:sp>
        <p:nvSpPr>
          <p:cNvPr id="150533" name="TextBox 4"/>
          <p:cNvSpPr txBox="1">
            <a:spLocks noChangeArrowheads="1"/>
          </p:cNvSpPr>
          <p:nvPr/>
        </p:nvSpPr>
        <p:spPr bwMode="auto">
          <a:xfrm>
            <a:off x="0" y="4857750"/>
            <a:ext cx="9144000" cy="155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42913" eaLnBrk="0" hangingPunct="0">
              <a:defRPr>
                <a:solidFill>
                  <a:schemeClr val="tx1"/>
                </a:solidFill>
                <a:latin typeface="Arial" panose="020B0604020202020204" pitchFamily="34" charset="0"/>
                <a:cs typeface="Arial" panose="020B0604020202020204" pitchFamily="34" charset="0"/>
              </a:defRPr>
            </a:lvl1pPr>
            <a:lvl2pPr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lnSpc>
                <a:spcPct val="90000"/>
              </a:lnSpc>
            </a:pPr>
            <a:r>
              <a:rPr lang="en-GB" altLang="en-US" sz="3200" b="1" i="1" dirty="0">
                <a:solidFill>
                  <a:srgbClr val="FF0000"/>
                </a:solidFill>
                <a:latin typeface="Calibri" panose="020F0502020204030204" pitchFamily="34" charset="0"/>
              </a:rPr>
              <a:t>Transparent</a:t>
            </a:r>
          </a:p>
          <a:p>
            <a:pPr lvl="1" eaLnBrk="1" hangingPunct="1"/>
            <a:r>
              <a:rPr lang="en-GB" altLang="en-US" sz="2200" dirty="0">
                <a:latin typeface="Calibri" panose="020F0502020204030204" pitchFamily="34" charset="0"/>
              </a:rPr>
              <a:t>218.12.171.14 - [15/Feb/2009:17:08:51+0100] “GET/test.html  HTTP/1.0” 200 1921 </a:t>
            </a:r>
            <a:r>
              <a:rPr lang="en-GB" altLang="en-US" sz="2200" dirty="0" smtClean="0">
                <a:latin typeface="Calibri" panose="020F0502020204030204" pitchFamily="34" charset="0"/>
              </a:rPr>
              <a:t>www.technologyrisklimited.co.uk </a:t>
            </a:r>
            <a:r>
              <a:rPr lang="en-GB" altLang="en-US" sz="2200" dirty="0">
                <a:latin typeface="Calibri" panose="020F0502020204030204" pitchFamily="34" charset="0"/>
              </a:rPr>
              <a:t>“-” “Mozilla/4.0 (compatible; MSIE 7.0; </a:t>
            </a:r>
            <a:r>
              <a:rPr lang="en-GB" altLang="en-US" sz="2200" dirty="0" smtClean="0">
                <a:latin typeface="Calibri" panose="020F0502020204030204" pitchFamily="34" charset="0"/>
              </a:rPr>
              <a:t>windows </a:t>
            </a:r>
            <a:r>
              <a:rPr lang="en-GB" altLang="en-US" sz="2200" dirty="0">
                <a:latin typeface="Calibri" panose="020F0502020204030204" pitchFamily="34" charset="0"/>
              </a:rPr>
              <a:t>NT 6.0)” “212.99.110.242”</a:t>
            </a:r>
          </a:p>
        </p:txBody>
      </p:sp>
      <p:pic>
        <p:nvPicPr>
          <p:cNvPr id="150534" name="Picture 4" descr="plate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2857500"/>
            <a:ext cx="1003300" cy="1189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5" name="Picture 3" descr="server_ra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2375" y="2786063"/>
            <a:ext cx="131921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0536" name="Picture 2" descr="C:\Users\Jim\AppData\Local\Temp\scl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0" y="2643188"/>
            <a:ext cx="571500" cy="141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214313" y="4071938"/>
            <a:ext cx="2214562" cy="646112"/>
          </a:xfrm>
          <a:prstGeom prst="rect">
            <a:avLst/>
          </a:prstGeom>
          <a:solidFill>
            <a:schemeClr val="accent1">
              <a:lumMod val="25000"/>
            </a:schemeClr>
          </a:solidFill>
        </p:spPr>
        <p:txBody>
          <a:bodyPr>
            <a:spAutoFit/>
          </a:bodyPr>
          <a:lstStyle/>
          <a:p>
            <a:pPr algn="ctr" fontAlgn="auto">
              <a:spcBef>
                <a:spcPts val="0"/>
              </a:spcBef>
              <a:spcAft>
                <a:spcPts val="0"/>
              </a:spcAft>
              <a:defRPr/>
            </a:pPr>
            <a:r>
              <a:rPr lang="en-GB" dirty="0">
                <a:solidFill>
                  <a:schemeClr val="bg1"/>
                </a:solidFill>
                <a:latin typeface="Calibri" pitchFamily="34" charset="0"/>
                <a:cs typeface="+mn-cs"/>
              </a:rPr>
              <a:t>Adresa e vërtetë IP </a:t>
            </a:r>
          </a:p>
          <a:p>
            <a:pPr algn="ctr" fontAlgn="auto">
              <a:spcBef>
                <a:spcPts val="0"/>
              </a:spcBef>
              <a:spcAft>
                <a:spcPts val="0"/>
              </a:spcAft>
              <a:defRPr/>
            </a:pPr>
            <a:r>
              <a:rPr lang="en-GB" b="1" dirty="0">
                <a:solidFill>
                  <a:schemeClr val="bg1"/>
                </a:solidFill>
                <a:latin typeface="Calibri" pitchFamily="34" charset="0"/>
                <a:cs typeface="+mn-cs"/>
              </a:rPr>
              <a:t>212.99.110.242</a:t>
            </a:r>
          </a:p>
        </p:txBody>
      </p:sp>
      <p:sp>
        <p:nvSpPr>
          <p:cNvPr id="10" name="TextBox 9"/>
          <p:cNvSpPr txBox="1"/>
          <p:nvPr/>
        </p:nvSpPr>
        <p:spPr>
          <a:xfrm>
            <a:off x="2428875" y="4071938"/>
            <a:ext cx="2143125" cy="646112"/>
          </a:xfrm>
          <a:prstGeom prst="rect">
            <a:avLst/>
          </a:prstGeom>
          <a:solidFill>
            <a:schemeClr val="accent1">
              <a:lumMod val="25000"/>
            </a:schemeClr>
          </a:solidFill>
        </p:spPr>
        <p:txBody>
          <a:bodyPr>
            <a:spAutoFit/>
          </a:bodyPr>
          <a:lstStyle/>
          <a:p>
            <a:pPr algn="ctr" fontAlgn="auto">
              <a:spcBef>
                <a:spcPts val="0"/>
              </a:spcBef>
              <a:spcAft>
                <a:spcPts val="0"/>
              </a:spcAft>
              <a:defRPr/>
            </a:pPr>
            <a:r>
              <a:rPr lang="en-GB" dirty="0">
                <a:solidFill>
                  <a:schemeClr val="bg1"/>
                </a:solidFill>
                <a:latin typeface="Calibri" pitchFamily="34" charset="0"/>
                <a:cs typeface="+mn-cs"/>
              </a:rPr>
              <a:t>Adresa e vërtetë IP</a:t>
            </a:r>
          </a:p>
          <a:p>
            <a:pPr algn="ctr" fontAlgn="auto">
              <a:spcBef>
                <a:spcPts val="0"/>
              </a:spcBef>
              <a:spcAft>
                <a:spcPts val="0"/>
              </a:spcAft>
              <a:defRPr/>
            </a:pPr>
            <a:r>
              <a:rPr lang="en-GB" b="1" dirty="0">
                <a:solidFill>
                  <a:schemeClr val="bg1"/>
                </a:solidFill>
                <a:latin typeface="Calibri" pitchFamily="34" charset="0"/>
                <a:cs typeface="+mn-cs"/>
              </a:rPr>
              <a:t>218.12.171.14</a:t>
            </a:r>
          </a:p>
        </p:txBody>
      </p:sp>
      <p:sp>
        <p:nvSpPr>
          <p:cNvPr id="150539" name="TextBox 11"/>
          <p:cNvSpPr txBox="1">
            <a:spLocks noChangeArrowheads="1"/>
          </p:cNvSpPr>
          <p:nvPr/>
        </p:nvSpPr>
        <p:spPr bwMode="auto">
          <a:xfrm>
            <a:off x="4572000" y="2357438"/>
            <a:ext cx="2643188" cy="92392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solidFill>
                  <a:schemeClr val="bg1"/>
                </a:solidFill>
                <a:latin typeface="Calibri" panose="020F0502020204030204" pitchFamily="34" charset="0"/>
              </a:rPr>
              <a:t>Nëse </a:t>
            </a:r>
            <a:r>
              <a:rPr lang="en-GB" altLang="en-US" b="1">
                <a:solidFill>
                  <a:schemeClr val="bg1"/>
                </a:solidFill>
                <a:latin typeface="Calibri" panose="020F0502020204030204" pitchFamily="34" charset="0"/>
              </a:rPr>
              <a:t>‘Anonim</a:t>
            </a:r>
            <a:r>
              <a:rPr lang="en-GB" altLang="en-US">
                <a:solidFill>
                  <a:schemeClr val="bg1"/>
                </a:solidFill>
                <a:latin typeface="Calibri" panose="020F0502020204030204" pitchFamily="34" charset="0"/>
              </a:rPr>
              <a:t>’ atëherë</a:t>
            </a:r>
          </a:p>
          <a:p>
            <a:pPr algn="ctr" eaLnBrk="1" hangingPunct="1"/>
            <a:r>
              <a:rPr lang="en-GB" altLang="en-US">
                <a:solidFill>
                  <a:schemeClr val="bg1"/>
                </a:solidFill>
                <a:latin typeface="Calibri" panose="020F0502020204030204" pitchFamily="34" charset="0"/>
              </a:rPr>
              <a:t>Marrësi sheh</a:t>
            </a:r>
          </a:p>
          <a:p>
            <a:pPr algn="ctr" eaLnBrk="1" hangingPunct="1"/>
            <a:r>
              <a:rPr lang="en-GB" altLang="en-US" b="1">
                <a:solidFill>
                  <a:schemeClr val="bg1"/>
                </a:solidFill>
                <a:latin typeface="Calibri" panose="020F0502020204030204" pitchFamily="34" charset="0"/>
              </a:rPr>
              <a:t>218.12.171.14 </a:t>
            </a:r>
            <a:r>
              <a:rPr lang="en-GB" altLang="en-US">
                <a:solidFill>
                  <a:schemeClr val="bg1"/>
                </a:solidFill>
                <a:latin typeface="Calibri" panose="020F0502020204030204" pitchFamily="34" charset="0"/>
              </a:rPr>
              <a:t>dhe </a:t>
            </a:r>
            <a:r>
              <a:rPr lang="en-GB" altLang="en-US" b="1">
                <a:solidFill>
                  <a:schemeClr val="bg1"/>
                </a:solidFill>
                <a:latin typeface="Calibri" panose="020F0502020204030204" pitchFamily="34" charset="0"/>
              </a:rPr>
              <a:t>-</a:t>
            </a:r>
          </a:p>
        </p:txBody>
      </p:sp>
      <p:sp>
        <p:nvSpPr>
          <p:cNvPr id="150540" name="TextBox 12"/>
          <p:cNvSpPr txBox="1">
            <a:spLocks noChangeArrowheads="1"/>
          </p:cNvSpPr>
          <p:nvPr/>
        </p:nvSpPr>
        <p:spPr bwMode="auto">
          <a:xfrm>
            <a:off x="4572000" y="3571875"/>
            <a:ext cx="3000375" cy="120015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GB" altLang="en-US">
                <a:solidFill>
                  <a:schemeClr val="bg1"/>
                </a:solidFill>
                <a:latin typeface="Calibri" panose="020F0502020204030204" pitchFamily="34" charset="0"/>
              </a:rPr>
              <a:t>Nëse </a:t>
            </a:r>
            <a:r>
              <a:rPr lang="en-GB" altLang="en-US" b="1">
                <a:solidFill>
                  <a:schemeClr val="bg1"/>
                </a:solidFill>
                <a:latin typeface="Calibri" panose="020F0502020204030204" pitchFamily="34" charset="0"/>
              </a:rPr>
              <a:t>‘Transparent’  </a:t>
            </a:r>
            <a:r>
              <a:rPr lang="en-GB" altLang="en-US">
                <a:solidFill>
                  <a:schemeClr val="bg1"/>
                </a:solidFill>
                <a:latin typeface="Calibri" panose="020F0502020204030204" pitchFamily="34" charset="0"/>
              </a:rPr>
              <a:t>marrësi sheh</a:t>
            </a:r>
          </a:p>
          <a:p>
            <a:pPr algn="ctr" eaLnBrk="1" hangingPunct="1"/>
            <a:r>
              <a:rPr lang="en-GB" altLang="en-US" b="1">
                <a:solidFill>
                  <a:schemeClr val="bg1"/>
                </a:solidFill>
                <a:latin typeface="Calibri" panose="020F0502020204030204" pitchFamily="34" charset="0"/>
              </a:rPr>
              <a:t>218.12.171.14 </a:t>
            </a:r>
            <a:r>
              <a:rPr lang="en-GB" altLang="en-US">
                <a:solidFill>
                  <a:schemeClr val="bg1"/>
                </a:solidFill>
                <a:latin typeface="Calibri" panose="020F0502020204030204" pitchFamily="34" charset="0"/>
              </a:rPr>
              <a:t>por</a:t>
            </a:r>
            <a:r>
              <a:rPr lang="en-GB" altLang="en-US" b="1">
                <a:solidFill>
                  <a:schemeClr val="bg1"/>
                </a:solidFill>
                <a:latin typeface="Calibri" panose="020F0502020204030204" pitchFamily="34" charset="0"/>
              </a:rPr>
              <a:t> </a:t>
            </a:r>
          </a:p>
          <a:p>
            <a:pPr algn="ctr" eaLnBrk="1" hangingPunct="1"/>
            <a:r>
              <a:rPr lang="en-GB" altLang="en-US">
                <a:solidFill>
                  <a:schemeClr val="bg1"/>
                </a:solidFill>
                <a:latin typeface="Calibri" panose="020F0502020204030204" pitchFamily="34" charset="0"/>
              </a:rPr>
              <a:t>Gjithashtu</a:t>
            </a:r>
            <a:r>
              <a:rPr lang="en-GB" altLang="en-US" b="1">
                <a:solidFill>
                  <a:schemeClr val="bg1"/>
                </a:solidFill>
                <a:latin typeface="Calibri" panose="020F0502020204030204" pitchFamily="34" charset="0"/>
              </a:rPr>
              <a:t> 212.99.110.242</a:t>
            </a:r>
          </a:p>
        </p:txBody>
      </p:sp>
      <p:sp>
        <p:nvSpPr>
          <p:cNvPr id="14" name="Slide Number Placeholder 13"/>
          <p:cNvSpPr>
            <a:spLocks noGrp="1"/>
          </p:cNvSpPr>
          <p:nvPr>
            <p:ph type="sldNum" sz="quarter" idx="4294967295"/>
          </p:nvPr>
        </p:nvSpPr>
        <p:spPr>
          <a:xfrm>
            <a:off x="6553200" y="6356350"/>
            <a:ext cx="2133600" cy="365125"/>
          </a:xfrm>
          <a:prstGeom prst="rect">
            <a:avLst/>
          </a:prstGeom>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45FBE14-DCE0-4BBF-879A-BAF3D8154D63}" type="slidenum">
              <a:rPr lang="en-US" altLang="en-US">
                <a:solidFill>
                  <a:srgbClr val="898989"/>
                </a:solidFill>
                <a:latin typeface="Calibri" panose="020F0502020204030204" pitchFamily="34" charset="0"/>
              </a:rPr>
              <a:pPr eaLnBrk="1" hangingPunct="1"/>
              <a:t>118</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01269552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xfrm>
            <a:off x="0" y="0"/>
            <a:ext cx="9144000" cy="762000"/>
          </a:xfrm>
        </p:spPr>
        <p:txBody>
          <a:bodyPr/>
          <a:lstStyle/>
          <a:p>
            <a:r>
              <a:rPr lang="en-GB" b="1" dirty="0" err="1">
                <a:solidFill>
                  <a:schemeClr val="accent1">
                    <a:lumMod val="25000"/>
                  </a:schemeClr>
                </a:solidFill>
              </a:rPr>
              <a:t>Shumë</a:t>
            </a:r>
            <a:r>
              <a:rPr lang="en-GB" b="1" dirty="0">
                <a:solidFill>
                  <a:schemeClr val="accent1">
                    <a:lumMod val="25000"/>
                  </a:schemeClr>
                </a:solidFill>
              </a:rPr>
              <a:t> </a:t>
            </a:r>
            <a:r>
              <a:rPr lang="en-GB" b="1" dirty="0" err="1">
                <a:solidFill>
                  <a:schemeClr val="accent1">
                    <a:lumMod val="25000"/>
                  </a:schemeClr>
                </a:solidFill>
              </a:rPr>
              <a:t>njerëz</a:t>
            </a:r>
            <a:r>
              <a:rPr lang="en-GB" b="1" dirty="0">
                <a:solidFill>
                  <a:schemeClr val="accent1">
                    <a:lumMod val="25000"/>
                  </a:schemeClr>
                </a:solidFill>
              </a:rPr>
              <a:t> </a:t>
            </a:r>
            <a:r>
              <a:rPr lang="en-GB" b="1" dirty="0" err="1">
                <a:solidFill>
                  <a:schemeClr val="accent1">
                    <a:lumMod val="25000"/>
                  </a:schemeClr>
                </a:solidFill>
              </a:rPr>
              <a:t>duan</a:t>
            </a:r>
            <a:r>
              <a:rPr lang="en-GB" b="1" dirty="0">
                <a:solidFill>
                  <a:schemeClr val="accent1">
                    <a:lumMod val="25000"/>
                  </a:schemeClr>
                </a:solidFill>
              </a:rPr>
              <a:t> </a:t>
            </a:r>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jenë</a:t>
            </a:r>
            <a:r>
              <a:rPr lang="en-GB" b="1" dirty="0">
                <a:solidFill>
                  <a:schemeClr val="accent1">
                    <a:lumMod val="25000"/>
                  </a:schemeClr>
                </a:solidFill>
              </a:rPr>
              <a:t> </a:t>
            </a:r>
            <a:r>
              <a:rPr lang="en-GB" b="1" dirty="0" err="1">
                <a:solidFill>
                  <a:schemeClr val="accent1">
                    <a:lumMod val="25000"/>
                  </a:schemeClr>
                </a:solidFill>
              </a:rPr>
              <a:t>anonim</a:t>
            </a:r>
            <a:endParaRPr lang="en-GB" b="1" dirty="0" smtClean="0">
              <a:solidFill>
                <a:schemeClr val="accent1">
                  <a:lumMod val="25000"/>
                </a:schemeClr>
              </a:solidFill>
              <a:latin typeface="Calibri" pitchFamily="34" charset="0"/>
            </a:endParaRPr>
          </a:p>
        </p:txBody>
      </p:sp>
      <p:pic>
        <p:nvPicPr>
          <p:cNvPr id="61443" name="Picture 3" descr="anon4"/>
          <p:cNvPicPr>
            <a:picLocks noChangeAspect="1" noChangeArrowheads="1"/>
          </p:cNvPicPr>
          <p:nvPr/>
        </p:nvPicPr>
        <p:blipFill>
          <a:blip r:embed="rId3" cstate="print"/>
          <a:srcRect/>
          <a:stretch>
            <a:fillRect/>
          </a:stretch>
        </p:blipFill>
        <p:spPr bwMode="auto">
          <a:xfrm>
            <a:off x="-888985" y="1178100"/>
            <a:ext cx="6267451" cy="3476625"/>
          </a:xfrm>
          <a:prstGeom prst="rect">
            <a:avLst/>
          </a:prstGeom>
          <a:noFill/>
          <a:ln w="9525">
            <a:noFill/>
            <a:miter lim="800000"/>
            <a:headEnd/>
            <a:tailEnd/>
          </a:ln>
        </p:spPr>
      </p:pic>
      <p:pic>
        <p:nvPicPr>
          <p:cNvPr id="237572" name="Picture 4" descr="anon1"/>
          <p:cNvPicPr>
            <a:picLocks noChangeAspect="1" noChangeArrowheads="1"/>
          </p:cNvPicPr>
          <p:nvPr/>
        </p:nvPicPr>
        <p:blipFill>
          <a:blip r:embed="rId4" cstate="print"/>
          <a:srcRect/>
          <a:stretch>
            <a:fillRect/>
          </a:stretch>
        </p:blipFill>
        <p:spPr bwMode="auto">
          <a:xfrm>
            <a:off x="3851275" y="836613"/>
            <a:ext cx="6600825" cy="2257425"/>
          </a:xfrm>
          <a:prstGeom prst="rect">
            <a:avLst/>
          </a:prstGeom>
          <a:noFill/>
          <a:ln w="9525">
            <a:noFill/>
            <a:miter lim="800000"/>
            <a:headEnd/>
            <a:tailEnd/>
          </a:ln>
        </p:spPr>
      </p:pic>
      <p:pic>
        <p:nvPicPr>
          <p:cNvPr id="237573" name="Picture 5" descr="anon5"/>
          <p:cNvPicPr>
            <a:picLocks noChangeAspect="1" noChangeArrowheads="1"/>
          </p:cNvPicPr>
          <p:nvPr/>
        </p:nvPicPr>
        <p:blipFill>
          <a:blip r:embed="rId5" cstate="print"/>
          <a:srcRect/>
          <a:stretch>
            <a:fillRect/>
          </a:stretch>
        </p:blipFill>
        <p:spPr bwMode="auto">
          <a:xfrm>
            <a:off x="179388" y="2060575"/>
            <a:ext cx="5781675" cy="1676400"/>
          </a:xfrm>
          <a:prstGeom prst="rect">
            <a:avLst/>
          </a:prstGeom>
          <a:noFill/>
          <a:ln w="9525">
            <a:noFill/>
            <a:miter lim="800000"/>
            <a:headEnd/>
            <a:tailEnd/>
          </a:ln>
        </p:spPr>
      </p:pic>
      <p:pic>
        <p:nvPicPr>
          <p:cNvPr id="237574" name="Picture 6" descr="anon3"/>
          <p:cNvPicPr>
            <a:picLocks noChangeAspect="1" noChangeArrowheads="1"/>
          </p:cNvPicPr>
          <p:nvPr/>
        </p:nvPicPr>
        <p:blipFill>
          <a:blip r:embed="rId6" cstate="print"/>
          <a:srcRect/>
          <a:stretch>
            <a:fillRect/>
          </a:stretch>
        </p:blipFill>
        <p:spPr bwMode="auto">
          <a:xfrm rot="-678596">
            <a:off x="1619250" y="2420938"/>
            <a:ext cx="8239125" cy="3057525"/>
          </a:xfrm>
          <a:prstGeom prst="rect">
            <a:avLst/>
          </a:prstGeom>
          <a:noFill/>
          <a:ln w="9525">
            <a:noFill/>
            <a:miter lim="800000"/>
            <a:headEnd/>
            <a:tailEnd/>
          </a:ln>
        </p:spPr>
      </p:pic>
      <p:pic>
        <p:nvPicPr>
          <p:cNvPr id="237575" name="Picture 7" descr="anon2"/>
          <p:cNvPicPr>
            <a:picLocks noChangeAspect="1" noChangeArrowheads="1"/>
          </p:cNvPicPr>
          <p:nvPr/>
        </p:nvPicPr>
        <p:blipFill>
          <a:blip r:embed="rId7" cstate="print"/>
          <a:srcRect/>
          <a:stretch>
            <a:fillRect/>
          </a:stretch>
        </p:blipFill>
        <p:spPr bwMode="auto">
          <a:xfrm>
            <a:off x="323850" y="5057775"/>
            <a:ext cx="8334375" cy="1800225"/>
          </a:xfrm>
          <a:prstGeom prst="rect">
            <a:avLst/>
          </a:prstGeom>
          <a:noFill/>
          <a:ln w="9525">
            <a:noFill/>
            <a:miter lim="800000"/>
            <a:headEnd/>
            <a:tailEnd/>
          </a:ln>
        </p:spPr>
      </p:pic>
      <p:pic>
        <p:nvPicPr>
          <p:cNvPr id="237576" name="Picture 8" descr="anon6"/>
          <p:cNvPicPr>
            <a:picLocks noChangeAspect="1" noChangeArrowheads="1"/>
          </p:cNvPicPr>
          <p:nvPr/>
        </p:nvPicPr>
        <p:blipFill>
          <a:blip r:embed="rId8" cstate="print"/>
          <a:srcRect/>
          <a:stretch>
            <a:fillRect/>
          </a:stretch>
        </p:blipFill>
        <p:spPr bwMode="auto">
          <a:xfrm>
            <a:off x="0" y="3500438"/>
            <a:ext cx="7686675" cy="2514600"/>
          </a:xfrm>
          <a:prstGeom prst="rect">
            <a:avLst/>
          </a:prstGeom>
          <a:noFill/>
          <a:ln w="9525">
            <a:noFill/>
            <a:miter lim="800000"/>
            <a:headEnd/>
            <a:tailEnd/>
          </a:ln>
        </p:spPr>
      </p:pic>
      <p:pic>
        <p:nvPicPr>
          <p:cNvPr id="237577" name="Picture 9" descr="anon7"/>
          <p:cNvPicPr>
            <a:picLocks noChangeAspect="1" noChangeArrowheads="1"/>
          </p:cNvPicPr>
          <p:nvPr/>
        </p:nvPicPr>
        <p:blipFill>
          <a:blip r:embed="rId9" cstate="print"/>
          <a:srcRect/>
          <a:stretch>
            <a:fillRect/>
          </a:stretch>
        </p:blipFill>
        <p:spPr bwMode="auto">
          <a:xfrm rot="1130888">
            <a:off x="1276350" y="3284538"/>
            <a:ext cx="7867650" cy="2505075"/>
          </a:xfrm>
          <a:prstGeom prst="rect">
            <a:avLst/>
          </a:prstGeom>
          <a:noFill/>
          <a:ln w="9525">
            <a:noFill/>
            <a:miter lim="800000"/>
            <a:headEnd/>
            <a:tailEnd/>
          </a:ln>
        </p:spPr>
      </p:pic>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119</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757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757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757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757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757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7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4644" y="214290"/>
            <a:ext cx="8229600" cy="830567"/>
          </a:xfrm>
        </p:spPr>
        <p:txBody>
          <a:bodyPr/>
          <a:lstStyle/>
          <a:p>
            <a:r>
              <a:rPr lang="en-GB" b="1" dirty="0" err="1" smtClean="0"/>
              <a:t>Statistika</a:t>
            </a:r>
            <a:r>
              <a:rPr lang="en-GB" b="1" dirty="0" smtClean="0"/>
              <a:t> </a:t>
            </a:r>
            <a:r>
              <a:rPr lang="en-GB" b="1" dirty="0" err="1" smtClean="0"/>
              <a:t>për</a:t>
            </a:r>
            <a:r>
              <a:rPr lang="en-GB" b="1" dirty="0" smtClean="0"/>
              <a:t> </a:t>
            </a:r>
            <a:r>
              <a:rPr lang="en-GB" b="1" dirty="0" err="1" smtClean="0"/>
              <a:t>Sistemet</a:t>
            </a:r>
            <a:r>
              <a:rPr lang="en-GB" b="1" dirty="0" smtClean="0"/>
              <a:t> e </a:t>
            </a:r>
            <a:r>
              <a:rPr lang="en-GB" b="1" dirty="0" err="1" smtClean="0"/>
              <a:t>Operimit</a:t>
            </a:r>
            <a:endParaRPr lang="en-GB" b="1" dirty="0"/>
          </a:p>
        </p:txBody>
      </p:sp>
      <p:graphicFrame>
        <p:nvGraphicFramePr>
          <p:cNvPr id="5" name="Table 4"/>
          <p:cNvGraphicFramePr>
            <a:graphicFrameLocks noGrp="1"/>
          </p:cNvGraphicFramePr>
          <p:nvPr>
            <p:extLst>
              <p:ext uri="{D42A27DB-BD31-4B8C-83A1-F6EECF244321}">
                <p14:modId xmlns:p14="http://schemas.microsoft.com/office/powerpoint/2010/main" val="665533574"/>
              </p:ext>
            </p:extLst>
          </p:nvPr>
        </p:nvGraphicFramePr>
        <p:xfrm>
          <a:off x="457200" y="1676918"/>
          <a:ext cx="4001090" cy="4549525"/>
        </p:xfrm>
        <a:graphic>
          <a:graphicData uri="http://schemas.openxmlformats.org/drawingml/2006/table">
            <a:tbl>
              <a:tblPr/>
              <a:tblGrid>
                <a:gridCol w="668631"/>
                <a:gridCol w="1801330"/>
                <a:gridCol w="1531129"/>
              </a:tblGrid>
              <a:tr h="205884">
                <a:tc gridSpan="3">
                  <a:txBody>
                    <a:bodyPr/>
                    <a:lstStyle/>
                    <a:p>
                      <a:pPr algn="ctr"/>
                      <a:r>
                        <a:rPr lang="en-GB" sz="2000" b="1" dirty="0" err="1" smtClean="0"/>
                        <a:t>Janar</a:t>
                      </a:r>
                      <a:r>
                        <a:rPr lang="en-GB" sz="2000" b="1" dirty="0" smtClean="0"/>
                        <a:t> 2010</a:t>
                      </a:r>
                      <a:endParaRPr lang="en-GB"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63177">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a:t>
                      </a:r>
                      <a:r>
                        <a:rPr lang="en-GB" sz="2000" dirty="0"/>
                        <a:t>XP</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55.08%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531229">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a:t>
                      </a:r>
                      <a:r>
                        <a:rPr lang="en-GB" sz="2000" dirty="0"/>
                        <a:t>Vista</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20.80%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a:t>
                      </a:r>
                      <a:r>
                        <a:rPr lang="en-GB" sz="2000" dirty="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9.11%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Mac OS 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7.87%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486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Linux</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1.63%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1772">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a:t>
                      </a:r>
                      <a:r>
                        <a:rPr lang="en-GB" sz="2000" dirty="0"/>
                        <a:t>2003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1.10%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iPhone</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0.72%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2728">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a:t>
                      </a:r>
                      <a:r>
                        <a:rPr lang="en-GB" sz="2000" dirty="0"/>
                        <a:t>2000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0.47%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1110">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a:t>Android</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63177">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err="1" smtClean="0"/>
                        <a:t>wAP</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a:t>0.08%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Rectangle 5"/>
          <p:cNvSpPr/>
          <p:nvPr/>
        </p:nvSpPr>
        <p:spPr>
          <a:xfrm>
            <a:off x="4950805" y="6550223"/>
            <a:ext cx="3974421" cy="307777"/>
          </a:xfrm>
          <a:prstGeom prst="rect">
            <a:avLst/>
          </a:prstGeom>
        </p:spPr>
        <p:txBody>
          <a:bodyPr wrap="none">
            <a:spAutoFit/>
          </a:bodyPr>
          <a:lstStyle/>
          <a:p>
            <a:r>
              <a:rPr lang="en-GB" sz="1400" dirty="0" err="1" smtClean="0"/>
              <a:t>Burimi</a:t>
            </a:r>
            <a:r>
              <a:rPr lang="en-GB" sz="1400" dirty="0" smtClean="0"/>
              <a:t>: http://www.w3counter.com/globalstats.php </a:t>
            </a:r>
            <a:endParaRPr lang="en-GB" sz="1400" dirty="0"/>
          </a:p>
        </p:txBody>
      </p:sp>
      <p:graphicFrame>
        <p:nvGraphicFramePr>
          <p:cNvPr id="7" name="Table 6"/>
          <p:cNvGraphicFramePr>
            <a:graphicFrameLocks noGrp="1"/>
          </p:cNvGraphicFramePr>
          <p:nvPr>
            <p:extLst>
              <p:ext uri="{D42A27DB-BD31-4B8C-83A1-F6EECF244321}">
                <p14:modId xmlns:p14="http://schemas.microsoft.com/office/powerpoint/2010/main" val="4256333360"/>
              </p:ext>
            </p:extLst>
          </p:nvPr>
        </p:nvGraphicFramePr>
        <p:xfrm>
          <a:off x="4723154" y="1676921"/>
          <a:ext cx="4001090" cy="4564351"/>
        </p:xfrm>
        <a:graphic>
          <a:graphicData uri="http://schemas.openxmlformats.org/drawingml/2006/table">
            <a:tbl>
              <a:tblPr/>
              <a:tblGrid>
                <a:gridCol w="498217"/>
                <a:gridCol w="1695794"/>
                <a:gridCol w="1807079"/>
              </a:tblGrid>
              <a:tr h="380809">
                <a:tc gridSpan="3">
                  <a:txBody>
                    <a:bodyPr/>
                    <a:lstStyle/>
                    <a:p>
                      <a:pPr algn="ctr"/>
                      <a:r>
                        <a:rPr lang="en-GB" sz="2000" b="1" dirty="0" err="1" smtClean="0"/>
                        <a:t>Janar</a:t>
                      </a:r>
                      <a:r>
                        <a:rPr lang="en-GB" sz="2000" b="1" dirty="0" smtClean="0"/>
                        <a:t> 2017</a:t>
                      </a:r>
                      <a:endParaRPr lang="en-GB" sz="2000" b="1"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r>
              <a:tr h="380809">
                <a:tc>
                  <a:txBody>
                    <a:bodyPr/>
                    <a:lstStyle/>
                    <a:p>
                      <a:r>
                        <a:rPr lang="en-GB" sz="2000" dirty="0"/>
                        <a:t>1</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Windows 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1800" kern="1200" smtClean="0">
                          <a:solidFill>
                            <a:schemeClr val="tx1"/>
                          </a:solidFill>
                          <a:latin typeface="+mn-lt"/>
                          <a:ea typeface="+mn-ea"/>
                          <a:cs typeface="+mn-cs"/>
                        </a:rPr>
                        <a:t>18.45</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95721">
                <a:tc>
                  <a:txBody>
                    <a:bodyPr/>
                    <a:lstStyle/>
                    <a:p>
                      <a:r>
                        <a:rPr lang="en-GB" sz="2000" dirty="0"/>
                        <a:t>2</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10</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fi-FI" sz="2000" dirty="0" smtClean="0"/>
                        <a:t>13.79</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3</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2000" dirty="0" smtClean="0"/>
                        <a:t>Android 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12.14</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4</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5</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12.11</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5</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Android 4</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10.12</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57431">
                <a:tc>
                  <a:txBody>
                    <a:bodyPr/>
                    <a:lstStyle/>
                    <a:p>
                      <a:r>
                        <a:rPr lang="en-GB" sz="2000" dirty="0"/>
                        <a:t>6</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2000" dirty="0" smtClean="0"/>
                        <a:t>iOS 10</a:t>
                      </a:r>
                      <a:endParaRPr lang="en-GB" sz="2000" dirty="0" smtClean="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9.96%</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a:t>7</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Windows 8.1</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	4.54</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78650">
                <a:tc>
                  <a:txBody>
                    <a:bodyPr/>
                    <a:lstStyle/>
                    <a:p>
                      <a:r>
                        <a:rPr lang="en-GB" sz="2000"/>
                        <a:t>8</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Mac OS X	</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hr-HR" sz="2000" dirty="0" smtClean="0"/>
                        <a:t>4.45</a:t>
                      </a:r>
                      <a:r>
                        <a:rPr lang="en-GB" sz="2000" dirty="0" smtClean="0"/>
                        <a:t>%</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466886">
                <a:tc>
                  <a:txBody>
                    <a:bodyPr/>
                    <a:lstStyle/>
                    <a:p>
                      <a:r>
                        <a:rPr lang="en-GB" sz="2000"/>
                        <a:t>9</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err="1" smtClean="0"/>
                        <a:t>Linux</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3.80%</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80809">
                <a:tc>
                  <a:txBody>
                    <a:bodyPr/>
                    <a:lstStyle/>
                    <a:p>
                      <a:r>
                        <a:rPr lang="en-GB" sz="2000" dirty="0"/>
                        <a:t>10</a:t>
                      </a:r>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GB" sz="2000" dirty="0" smtClean="0"/>
                        <a:t>iOS 9</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r"/>
                      <a:r>
                        <a:rPr lang="en-GB" sz="2000" dirty="0" smtClean="0"/>
                        <a:t>2.64%</a:t>
                      </a:r>
                      <a:endParaRPr lang="en-GB" sz="2000" dirty="0"/>
                    </a:p>
                  </a:txBody>
                  <a:tcPr marL="71298" marR="71298" marT="35649" marB="35649"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12</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707886"/>
          </a:xfrm>
          <a:prstGeom prst="rect">
            <a:avLst/>
          </a:prstGeom>
          <a:noFill/>
          <a:ln w="9525">
            <a:noFill/>
            <a:miter lim="800000"/>
            <a:headEnd/>
            <a:tailEnd/>
          </a:ln>
        </p:spPr>
        <p:txBody>
          <a:bodyPr wrap="square">
            <a:spAutoFit/>
          </a:bodyPr>
          <a:lstStyle/>
          <a:p>
            <a:pPr algn="ctr"/>
            <a:r>
              <a:rPr lang="en-GB" sz="4000" b="1" dirty="0" err="1" smtClean="0">
                <a:latin typeface="Calibri" pitchFamily="34" charset="0"/>
              </a:rPr>
              <a:t>Rrjeti</a:t>
            </a:r>
            <a:r>
              <a:rPr lang="en-GB" sz="4000" b="1" dirty="0" smtClean="0">
                <a:latin typeface="Calibri" pitchFamily="34" charset="0"/>
              </a:rPr>
              <a:t> </a:t>
            </a:r>
            <a:r>
              <a:rPr lang="en-GB" sz="4000" b="1" dirty="0" err="1" smtClean="0">
                <a:latin typeface="Calibri" pitchFamily="34" charset="0"/>
              </a:rPr>
              <a:t>i</a:t>
            </a:r>
            <a:r>
              <a:rPr lang="en-GB" sz="4000" b="1" dirty="0" smtClean="0">
                <a:latin typeface="Calibri" pitchFamily="34" charset="0"/>
              </a:rPr>
              <a:t> </a:t>
            </a:r>
            <a:r>
              <a:rPr lang="en-GB" sz="4000" b="1" dirty="0" err="1" smtClean="0">
                <a:latin typeface="Calibri" pitchFamily="34" charset="0"/>
              </a:rPr>
              <a:t>Errët</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0" y="59764"/>
            <a:ext cx="9144000" cy="990600"/>
          </a:xfrm>
          <a:noFill/>
        </p:spPr>
        <p:txBody>
          <a:bodyPr/>
          <a:lstStyle/>
          <a:p>
            <a:pPr eaLnBrk="1" hangingPunct="1"/>
            <a:r>
              <a:rPr lang="en-GB" sz="3600" b="1" dirty="0" err="1" smtClean="0"/>
              <a:t>Rrjeti</a:t>
            </a:r>
            <a:r>
              <a:rPr lang="en-GB" sz="3600" b="1" dirty="0" smtClean="0"/>
              <a:t> </a:t>
            </a:r>
            <a:r>
              <a:rPr lang="en-GB" sz="3600" b="1" dirty="0" err="1" smtClean="0"/>
              <a:t>Sipërfaqësor</a:t>
            </a:r>
            <a:r>
              <a:rPr lang="en-GB" sz="3600" b="1" dirty="0" smtClean="0"/>
              <a:t> vs. </a:t>
            </a:r>
            <a:r>
              <a:rPr lang="en-GB" sz="3600" b="1" dirty="0" err="1" smtClean="0"/>
              <a:t>Rrjeti</a:t>
            </a:r>
            <a:r>
              <a:rPr lang="en-GB" sz="3600" b="1" dirty="0" smtClean="0"/>
              <a:t> </a:t>
            </a:r>
            <a:r>
              <a:rPr lang="en-GB" sz="3600" b="1" dirty="0" err="1" smtClean="0"/>
              <a:t>i</a:t>
            </a:r>
            <a:r>
              <a:rPr lang="en-GB" sz="3600" b="1" dirty="0" smtClean="0"/>
              <a:t> </a:t>
            </a:r>
            <a:r>
              <a:rPr lang="en-GB" sz="3600" b="1" dirty="0" err="1" smtClean="0"/>
              <a:t>Thellë</a:t>
            </a:r>
            <a:r>
              <a:rPr lang="en-GB" sz="3600" b="1" dirty="0" smtClean="0"/>
              <a:t> vs. </a:t>
            </a:r>
            <a:r>
              <a:rPr lang="en-GB" sz="3600" b="1" dirty="0" err="1" smtClean="0"/>
              <a:t>Rrjeti</a:t>
            </a:r>
            <a:r>
              <a:rPr lang="en-GB" sz="3600" b="1" dirty="0" smtClean="0"/>
              <a:t> </a:t>
            </a:r>
            <a:r>
              <a:rPr lang="en-GB" sz="3600" b="1" dirty="0" err="1" smtClean="0"/>
              <a:t>i</a:t>
            </a:r>
            <a:r>
              <a:rPr lang="en-GB" sz="3600" b="1" dirty="0" smtClean="0"/>
              <a:t> </a:t>
            </a:r>
            <a:r>
              <a:rPr lang="en-GB" sz="3600" b="1" dirty="0" err="1" smtClean="0"/>
              <a:t>Errët</a:t>
            </a:r>
            <a:endParaRPr lang="en-GB" sz="3600"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7" name="Picture 9"/>
          <p:cNvPicPr>
            <a:picLocks noChangeAspect="1"/>
          </p:cNvPicPr>
          <p:nvPr/>
        </p:nvPicPr>
        <p:blipFill>
          <a:blip r:embed="rId3"/>
          <a:stretch>
            <a:fillRect/>
          </a:stretch>
        </p:blipFill>
        <p:spPr>
          <a:xfrm>
            <a:off x="1626096" y="1196752"/>
            <a:ext cx="5898232" cy="5308409"/>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a:spLocks noChangeArrowheads="1"/>
          </p:cNvSpPr>
          <p:nvPr/>
        </p:nvSpPr>
        <p:spPr bwMode="auto">
          <a:xfrm>
            <a:off x="611188" y="0"/>
            <a:ext cx="7777162" cy="769441"/>
          </a:xfrm>
          <a:prstGeom prst="rect">
            <a:avLst/>
          </a:prstGeom>
          <a:noFill/>
          <a:ln w="9525">
            <a:noFill/>
            <a:miter lim="800000"/>
            <a:headEnd/>
            <a:tailEnd/>
          </a:ln>
        </p:spPr>
        <p:txBody>
          <a:bodyPr>
            <a:spAutoFit/>
          </a:bodyPr>
          <a:lstStyle/>
          <a:p>
            <a:pPr algn="ctr"/>
            <a:r>
              <a:rPr lang="en-GB" sz="4400" b="1" dirty="0">
                <a:solidFill>
                  <a:schemeClr val="accent1">
                    <a:lumMod val="25000"/>
                  </a:schemeClr>
                </a:solidFill>
                <a:latin typeface="Calibri" pitchFamily="34" charset="0"/>
              </a:rPr>
              <a:t>TOR </a:t>
            </a:r>
            <a:r>
              <a:rPr lang="mr-IN" sz="4400" b="1" dirty="0">
                <a:solidFill>
                  <a:schemeClr val="accent1">
                    <a:lumMod val="25000"/>
                  </a:schemeClr>
                </a:solidFill>
                <a:latin typeface="Calibri" pitchFamily="34" charset="0"/>
              </a:rPr>
              <a:t>–</a:t>
            </a:r>
            <a:r>
              <a:rPr lang="en-GB" sz="4400" b="1" dirty="0">
                <a:solidFill>
                  <a:schemeClr val="accent1">
                    <a:lumMod val="25000"/>
                  </a:schemeClr>
                </a:solidFill>
                <a:latin typeface="Calibri" pitchFamily="34" charset="0"/>
              </a:rPr>
              <a:t> </a:t>
            </a:r>
            <a:r>
              <a:rPr lang="en-GB" sz="4400" b="1" dirty="0" err="1" smtClean="0">
                <a:solidFill>
                  <a:schemeClr val="accent1">
                    <a:lumMod val="25000"/>
                  </a:schemeClr>
                </a:solidFill>
                <a:latin typeface="Calibri" pitchFamily="34" charset="0"/>
              </a:rPr>
              <a:t>Ruteri</a:t>
            </a:r>
            <a:r>
              <a:rPr lang="en-GB" sz="4400" b="1" dirty="0" smtClean="0">
                <a:solidFill>
                  <a:schemeClr val="accent1">
                    <a:lumMod val="25000"/>
                  </a:schemeClr>
                </a:solidFill>
                <a:latin typeface="Calibri" pitchFamily="34" charset="0"/>
              </a:rPr>
              <a:t> </a:t>
            </a:r>
            <a:r>
              <a:rPr lang="en-GB" sz="4400" b="1" dirty="0" err="1" smtClean="0">
                <a:solidFill>
                  <a:schemeClr val="accent1">
                    <a:lumMod val="25000"/>
                  </a:schemeClr>
                </a:solidFill>
                <a:latin typeface="Calibri" pitchFamily="34" charset="0"/>
              </a:rPr>
              <a:t>si</a:t>
            </a:r>
            <a:r>
              <a:rPr lang="en-GB" sz="4400" b="1" dirty="0" smtClean="0">
                <a:solidFill>
                  <a:schemeClr val="accent1">
                    <a:lumMod val="25000"/>
                  </a:schemeClr>
                </a:solidFill>
                <a:latin typeface="Calibri" pitchFamily="34" charset="0"/>
              </a:rPr>
              <a:t> </a:t>
            </a:r>
            <a:r>
              <a:rPr lang="en-GB" sz="4400" b="1" dirty="0" err="1" smtClean="0">
                <a:solidFill>
                  <a:schemeClr val="accent1">
                    <a:lumMod val="25000"/>
                  </a:schemeClr>
                </a:solidFill>
                <a:latin typeface="Calibri" pitchFamily="34" charset="0"/>
              </a:rPr>
              <a:t>Qepë</a:t>
            </a:r>
            <a:endParaRPr lang="en-GB" sz="4400" b="1" dirty="0">
              <a:solidFill>
                <a:schemeClr val="accent1">
                  <a:lumMod val="25000"/>
                </a:schemeClr>
              </a:solidFill>
              <a:latin typeface="Calibri" pitchFamily="34" charset="0"/>
            </a:endParaRPr>
          </a:p>
        </p:txBody>
      </p:sp>
      <p:pic>
        <p:nvPicPr>
          <p:cNvPr id="2" name="Bild 1"/>
          <p:cNvPicPr>
            <a:picLocks noChangeAspect="1"/>
          </p:cNvPicPr>
          <p:nvPr/>
        </p:nvPicPr>
        <p:blipFill>
          <a:blip r:embed="rId3"/>
          <a:stretch>
            <a:fillRect/>
          </a:stretch>
        </p:blipFill>
        <p:spPr>
          <a:xfrm>
            <a:off x="880676" y="3766088"/>
            <a:ext cx="3556948" cy="2040506"/>
          </a:xfrm>
          <a:prstGeom prst="rect">
            <a:avLst/>
          </a:prstGeom>
        </p:spPr>
      </p:pic>
      <p:pic>
        <p:nvPicPr>
          <p:cNvPr id="3" name="Bild 2"/>
          <p:cNvPicPr>
            <a:picLocks noChangeAspect="1"/>
          </p:cNvPicPr>
          <p:nvPr/>
        </p:nvPicPr>
        <p:blipFill>
          <a:blip r:embed="rId4"/>
          <a:stretch>
            <a:fillRect/>
          </a:stretch>
        </p:blipFill>
        <p:spPr>
          <a:xfrm>
            <a:off x="5130371" y="3494104"/>
            <a:ext cx="2859020" cy="2795250"/>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122</a:t>
            </a:fld>
            <a:endParaRPr lang="en-US" altLang="en-US" sz="1200" dirty="0" smtClean="0">
              <a:solidFill>
                <a:srgbClr val="898989"/>
              </a:solidFill>
            </a:endParaRPr>
          </a:p>
        </p:txBody>
      </p:sp>
      <p:sp>
        <p:nvSpPr>
          <p:cNvPr id="6" name="Content Placeholder 2"/>
          <p:cNvSpPr>
            <a:spLocks noGrp="1"/>
          </p:cNvSpPr>
          <p:nvPr/>
        </p:nvSpPr>
        <p:spPr bwMode="auto">
          <a:xfrm>
            <a:off x="251520" y="1337450"/>
            <a:ext cx="8640960" cy="24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xmlns:lc="http://schemas.openxmlformats.org/drawingml/2006/lockedCanvas" val="1"/>
            </a:ext>
          </a:extLst>
        </p:spPr>
        <p:txBody>
          <a:bodyPr vert="horz" wrap="square" lIns="91440" tIns="45720" rIns="91440" bIns="45720" numCol="1" anchor="t" anchorCtr="0" compatLnSpc="1">
            <a:prstTxWarp prst="textNoShape">
              <a:avLst/>
            </a:prstTxWarp>
            <a:normAutofit fontScale="4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a:latin typeface="Verdana"/>
                <a:cs typeface="Verdana"/>
              </a:rPr>
              <a:t>TOR </a:t>
            </a:r>
            <a:r>
              <a:rPr lang="en-US" dirty="0" smtClean="0">
                <a:latin typeface="Verdana"/>
                <a:cs typeface="Verdana"/>
              </a:rPr>
              <a:t>– </a:t>
            </a:r>
            <a:r>
              <a:rPr lang="en-US" dirty="0" err="1" smtClean="0">
                <a:latin typeface="Verdana"/>
                <a:cs typeface="Verdana"/>
              </a:rPr>
              <a:t>Routeri</a:t>
            </a:r>
            <a:r>
              <a:rPr lang="en-US" dirty="0" smtClean="0">
                <a:latin typeface="Verdana"/>
                <a:cs typeface="Verdana"/>
              </a:rPr>
              <a:t> </a:t>
            </a:r>
            <a:r>
              <a:rPr lang="en-US" dirty="0" err="1" smtClean="0">
                <a:latin typeface="Verdana"/>
                <a:cs typeface="Verdana"/>
              </a:rPr>
              <a:t>si</a:t>
            </a:r>
            <a:r>
              <a:rPr lang="en-US" dirty="0" smtClean="0">
                <a:latin typeface="Verdana"/>
                <a:cs typeface="Verdana"/>
              </a:rPr>
              <a:t> </a:t>
            </a:r>
            <a:r>
              <a:rPr lang="en-US" dirty="0" err="1">
                <a:latin typeface="Verdana"/>
                <a:cs typeface="Verdana"/>
              </a:rPr>
              <a:t>qepë</a:t>
            </a:r>
            <a:r>
              <a:rPr lang="en-US" dirty="0">
                <a:latin typeface="Verdana"/>
                <a:cs typeface="Verdana"/>
              </a:rPr>
              <a:t> - </a:t>
            </a:r>
            <a:r>
              <a:rPr lang="en-US" dirty="0" err="1">
                <a:latin typeface="Verdana"/>
                <a:cs typeface="Verdana"/>
              </a:rPr>
              <a:t>Është</a:t>
            </a:r>
            <a:r>
              <a:rPr lang="en-US" dirty="0">
                <a:latin typeface="Verdana"/>
                <a:cs typeface="Verdana"/>
              </a:rPr>
              <a:t> </a:t>
            </a:r>
            <a:r>
              <a:rPr lang="en-US" dirty="0" err="1">
                <a:latin typeface="Verdana"/>
                <a:cs typeface="Verdana"/>
              </a:rPr>
              <a:t>një</a:t>
            </a:r>
            <a:r>
              <a:rPr lang="en-US" dirty="0">
                <a:latin typeface="Verdana"/>
                <a:cs typeface="Verdana"/>
              </a:rPr>
              <a:t> </a:t>
            </a:r>
            <a:r>
              <a:rPr lang="en-US" dirty="0" err="1">
                <a:latin typeface="Verdana"/>
                <a:cs typeface="Verdana"/>
              </a:rPr>
              <a:t>sistem</a:t>
            </a:r>
            <a:r>
              <a:rPr lang="en-US" dirty="0">
                <a:latin typeface="Verdana"/>
                <a:cs typeface="Verdana"/>
              </a:rPr>
              <a:t> </a:t>
            </a:r>
            <a:r>
              <a:rPr lang="en-US" dirty="0" err="1">
                <a:latin typeface="Verdana"/>
                <a:cs typeface="Verdana"/>
              </a:rPr>
              <a:t>komunikimi</a:t>
            </a:r>
            <a:r>
              <a:rPr lang="en-US" dirty="0">
                <a:latin typeface="Verdana"/>
                <a:cs typeface="Verdana"/>
              </a:rPr>
              <a:t> </a:t>
            </a:r>
            <a:r>
              <a:rPr lang="en-US" dirty="0" err="1">
                <a:latin typeface="Verdana"/>
                <a:cs typeface="Verdana"/>
              </a:rPr>
              <a:t>anonim</a:t>
            </a:r>
            <a:r>
              <a:rPr lang="en-US" dirty="0">
                <a:latin typeface="Verdana"/>
                <a:cs typeface="Verdana"/>
              </a:rPr>
              <a:t> </a:t>
            </a:r>
            <a:r>
              <a:rPr lang="en-US" dirty="0" err="1">
                <a:latin typeface="Verdana"/>
                <a:cs typeface="Verdana"/>
              </a:rPr>
              <a:t>në</a:t>
            </a:r>
            <a:r>
              <a:rPr lang="en-US" dirty="0">
                <a:latin typeface="Verdana"/>
                <a:cs typeface="Verdana"/>
              </a:rPr>
              <a:t> internet</a:t>
            </a:r>
          </a:p>
          <a:p>
            <a:pPr>
              <a:lnSpc>
                <a:spcPct val="120000"/>
              </a:lnSpc>
              <a:spcBef>
                <a:spcPts val="600"/>
              </a:spcBef>
              <a:spcAft>
                <a:spcPts val="600"/>
              </a:spcAft>
            </a:pPr>
            <a:r>
              <a:rPr lang="en-US" dirty="0" err="1">
                <a:latin typeface="Verdana"/>
                <a:cs typeface="Verdana"/>
              </a:rPr>
              <a:t>Mesi</a:t>
            </a:r>
            <a:r>
              <a:rPr lang="en-US" dirty="0">
                <a:latin typeface="Verdana"/>
                <a:cs typeface="Verdana"/>
              </a:rPr>
              <a:t> </a:t>
            </a:r>
            <a:r>
              <a:rPr lang="en-US" dirty="0" err="1">
                <a:latin typeface="Verdana"/>
                <a:cs typeface="Verdana"/>
              </a:rPr>
              <a:t>i</a:t>
            </a:r>
            <a:r>
              <a:rPr lang="en-US" dirty="0">
                <a:latin typeface="Verdana"/>
                <a:cs typeface="Verdana"/>
              </a:rPr>
              <a:t> </a:t>
            </a:r>
            <a:r>
              <a:rPr lang="en-US" dirty="0" err="1">
                <a:latin typeface="Verdana"/>
                <a:cs typeface="Verdana"/>
              </a:rPr>
              <a:t>viteve</a:t>
            </a:r>
            <a:r>
              <a:rPr lang="en-US" dirty="0">
                <a:latin typeface="Verdana"/>
                <a:cs typeface="Verdana"/>
              </a:rPr>
              <a:t> 1990</a:t>
            </a:r>
          </a:p>
          <a:p>
            <a:pPr>
              <a:lnSpc>
                <a:spcPct val="120000"/>
              </a:lnSpc>
              <a:spcBef>
                <a:spcPts val="600"/>
              </a:spcBef>
              <a:spcAft>
                <a:spcPts val="600"/>
              </a:spcAft>
            </a:pPr>
            <a:r>
              <a:rPr lang="en-US" dirty="0" err="1">
                <a:latin typeface="Verdana"/>
                <a:cs typeface="Verdana"/>
              </a:rPr>
              <a:t>Qëllimi</a:t>
            </a:r>
            <a:r>
              <a:rPr lang="en-US" dirty="0">
                <a:latin typeface="Verdana"/>
                <a:cs typeface="Verdana"/>
              </a:rPr>
              <a:t> </a:t>
            </a:r>
            <a:r>
              <a:rPr lang="en-US" dirty="0" err="1">
                <a:latin typeface="Verdana"/>
                <a:cs typeface="Verdana"/>
              </a:rPr>
              <a:t>kryesor</a:t>
            </a:r>
            <a:r>
              <a:rPr lang="en-US" dirty="0">
                <a:latin typeface="Verdana"/>
                <a:cs typeface="Verdana"/>
              </a:rPr>
              <a:t> - </a:t>
            </a:r>
            <a:r>
              <a:rPr lang="en-US" dirty="0" err="1">
                <a:latin typeface="Verdana"/>
                <a:cs typeface="Verdana"/>
              </a:rPr>
              <a:t>përdorimi</a:t>
            </a:r>
            <a:r>
              <a:rPr lang="en-US" dirty="0">
                <a:latin typeface="Verdana"/>
                <a:cs typeface="Verdana"/>
              </a:rPr>
              <a:t> </a:t>
            </a:r>
            <a:r>
              <a:rPr lang="en-US" dirty="0" err="1">
                <a:latin typeface="Verdana"/>
                <a:cs typeface="Verdana"/>
              </a:rPr>
              <a:t>i</a:t>
            </a:r>
            <a:r>
              <a:rPr lang="en-US" dirty="0">
                <a:latin typeface="Verdana"/>
                <a:cs typeface="Verdana"/>
              </a:rPr>
              <a:t> </a:t>
            </a:r>
            <a:r>
              <a:rPr lang="en-US" dirty="0" err="1">
                <a:latin typeface="Verdana"/>
                <a:cs typeface="Verdana"/>
              </a:rPr>
              <a:t>ushtrisë</a:t>
            </a:r>
            <a:r>
              <a:rPr lang="en-US" dirty="0">
                <a:latin typeface="Verdana"/>
                <a:cs typeface="Verdana"/>
              </a:rPr>
              <a:t>, </a:t>
            </a:r>
            <a:r>
              <a:rPr lang="en-US" dirty="0" err="1">
                <a:latin typeface="Verdana"/>
                <a:cs typeface="Verdana"/>
              </a:rPr>
              <a:t>por</a:t>
            </a:r>
            <a:r>
              <a:rPr lang="en-US" dirty="0">
                <a:latin typeface="Verdana"/>
                <a:cs typeface="Verdana"/>
              </a:rPr>
              <a:t> </a:t>
            </a:r>
            <a:r>
              <a:rPr lang="en-US" dirty="0" err="1">
                <a:latin typeface="Verdana"/>
                <a:cs typeface="Verdana"/>
              </a:rPr>
              <a:t>gjithashtu</a:t>
            </a:r>
            <a:endParaRPr lang="en-US" dirty="0">
              <a:latin typeface="Verdana"/>
              <a:cs typeface="Verdana"/>
            </a:endParaRPr>
          </a:p>
          <a:p>
            <a:pPr>
              <a:lnSpc>
                <a:spcPct val="120000"/>
              </a:lnSpc>
              <a:spcBef>
                <a:spcPts val="600"/>
              </a:spcBef>
              <a:spcAft>
                <a:spcPts val="600"/>
              </a:spcAft>
            </a:pPr>
            <a:r>
              <a:rPr lang="en-US" dirty="0" err="1">
                <a:latin typeface="Verdana"/>
                <a:cs typeface="Verdana"/>
              </a:rPr>
              <a:t>Një</a:t>
            </a:r>
            <a:r>
              <a:rPr lang="en-US" dirty="0">
                <a:latin typeface="Verdana"/>
                <a:cs typeface="Verdana"/>
              </a:rPr>
              <a:t> </a:t>
            </a:r>
            <a:r>
              <a:rPr lang="en-US" dirty="0" err="1">
                <a:latin typeface="Verdana"/>
                <a:cs typeface="Verdana"/>
              </a:rPr>
              <a:t>mënyrë</a:t>
            </a:r>
            <a:r>
              <a:rPr lang="en-US" dirty="0">
                <a:latin typeface="Verdana"/>
                <a:cs typeface="Verdana"/>
              </a:rPr>
              <a:t> </a:t>
            </a:r>
            <a:r>
              <a:rPr lang="en-US" dirty="0" err="1">
                <a:latin typeface="Verdana"/>
                <a:cs typeface="Verdana"/>
              </a:rPr>
              <a:t>për</a:t>
            </a:r>
            <a:r>
              <a:rPr lang="en-US" dirty="0">
                <a:latin typeface="Verdana"/>
                <a:cs typeface="Verdana"/>
              </a:rPr>
              <a:t> </a:t>
            </a:r>
            <a:r>
              <a:rPr lang="en-US" dirty="0" err="1">
                <a:latin typeface="Verdana"/>
                <a:cs typeface="Verdana"/>
              </a:rPr>
              <a:t>të</a:t>
            </a:r>
            <a:r>
              <a:rPr lang="en-US" dirty="0">
                <a:latin typeface="Verdana"/>
                <a:cs typeface="Verdana"/>
              </a:rPr>
              <a:t> </a:t>
            </a:r>
            <a:r>
              <a:rPr lang="en-US" dirty="0" err="1">
                <a:latin typeface="Verdana"/>
                <a:cs typeface="Verdana"/>
              </a:rPr>
              <a:t>shmangur</a:t>
            </a:r>
            <a:r>
              <a:rPr lang="en-US" dirty="0">
                <a:latin typeface="Verdana"/>
                <a:cs typeface="Verdana"/>
              </a:rPr>
              <a:t> </a:t>
            </a:r>
            <a:r>
              <a:rPr lang="en-US" dirty="0" err="1">
                <a:latin typeface="Verdana"/>
                <a:cs typeface="Verdana"/>
              </a:rPr>
              <a:t>censurën</a:t>
            </a:r>
            <a:endParaRPr lang="en-US" dirty="0">
              <a:latin typeface="Verdana"/>
              <a:cs typeface="Verdana"/>
            </a:endParaRPr>
          </a:p>
          <a:p>
            <a:pPr>
              <a:lnSpc>
                <a:spcPct val="120000"/>
              </a:lnSpc>
              <a:spcBef>
                <a:spcPts val="600"/>
              </a:spcBef>
              <a:spcAft>
                <a:spcPts val="600"/>
              </a:spcAft>
            </a:pPr>
            <a:r>
              <a:rPr lang="en-US" dirty="0">
                <a:latin typeface="Verdana"/>
                <a:cs typeface="Verdana"/>
              </a:rPr>
              <a:t>I </a:t>
            </a:r>
            <a:r>
              <a:rPr lang="en-US" dirty="0" err="1">
                <a:latin typeface="Verdana"/>
                <a:cs typeface="Verdana"/>
              </a:rPr>
              <a:t>përshtatshëm</a:t>
            </a:r>
            <a:r>
              <a:rPr lang="en-US" dirty="0">
                <a:latin typeface="Verdana"/>
                <a:cs typeface="Verdana"/>
              </a:rPr>
              <a:t> </a:t>
            </a:r>
            <a:r>
              <a:rPr lang="en-US" dirty="0" err="1">
                <a:latin typeface="Verdana"/>
                <a:cs typeface="Verdana"/>
              </a:rPr>
              <a:t>për</a:t>
            </a:r>
            <a:r>
              <a:rPr lang="en-US" dirty="0">
                <a:latin typeface="Verdana"/>
                <a:cs typeface="Verdana"/>
              </a:rPr>
              <a:t> </a:t>
            </a:r>
            <a:r>
              <a:rPr lang="en-US" dirty="0" err="1">
                <a:latin typeface="Verdana"/>
                <a:cs typeface="Verdana"/>
              </a:rPr>
              <a:t>të</a:t>
            </a:r>
            <a:r>
              <a:rPr lang="en-US" dirty="0">
                <a:latin typeface="Verdana"/>
                <a:cs typeface="Verdana"/>
              </a:rPr>
              <a:t> </a:t>
            </a:r>
            <a:r>
              <a:rPr lang="en-US" dirty="0" err="1">
                <a:latin typeface="Verdana"/>
                <a:cs typeface="Verdana"/>
              </a:rPr>
              <a:t>mbledhur</a:t>
            </a:r>
            <a:r>
              <a:rPr lang="en-US" dirty="0">
                <a:latin typeface="Verdana"/>
                <a:cs typeface="Verdana"/>
              </a:rPr>
              <a:t> </a:t>
            </a:r>
            <a:r>
              <a:rPr lang="en-US" dirty="0" err="1">
                <a:latin typeface="Verdana"/>
                <a:cs typeface="Verdana"/>
              </a:rPr>
              <a:t>raporte</a:t>
            </a:r>
            <a:r>
              <a:rPr lang="en-US" dirty="0">
                <a:latin typeface="Verdana"/>
                <a:cs typeface="Verdana"/>
              </a:rPr>
              <a:t> </a:t>
            </a:r>
            <a:r>
              <a:rPr lang="en-US" dirty="0" err="1">
                <a:latin typeface="Verdana"/>
                <a:cs typeface="Verdana"/>
              </a:rPr>
              <a:t>anonime</a:t>
            </a:r>
            <a:r>
              <a:rPr lang="en-US" dirty="0">
                <a:latin typeface="Verdana"/>
                <a:cs typeface="Verdana"/>
              </a:rPr>
              <a:t> / </a:t>
            </a:r>
            <a:r>
              <a:rPr lang="en-US" dirty="0" err="1">
                <a:latin typeface="Verdana"/>
                <a:cs typeface="Verdana"/>
              </a:rPr>
              <a:t>të</a:t>
            </a:r>
            <a:r>
              <a:rPr lang="en-US" dirty="0">
                <a:latin typeface="Verdana"/>
                <a:cs typeface="Verdana"/>
              </a:rPr>
              <a:t> </a:t>
            </a:r>
            <a:r>
              <a:rPr lang="en-US" dirty="0" err="1">
                <a:latin typeface="Verdana"/>
                <a:cs typeface="Verdana"/>
              </a:rPr>
              <a:t>dhëna</a:t>
            </a:r>
            <a:r>
              <a:rPr lang="en-US" dirty="0">
                <a:latin typeface="Verdana"/>
                <a:cs typeface="Verdana"/>
              </a:rPr>
              <a:t> / </a:t>
            </a:r>
            <a:r>
              <a:rPr lang="en-US" dirty="0" err="1">
                <a:latin typeface="Verdana"/>
                <a:cs typeface="Verdana"/>
              </a:rPr>
              <a:t>informacione</a:t>
            </a:r>
            <a:r>
              <a:rPr lang="en-US" dirty="0">
                <a:latin typeface="Verdana"/>
                <a:cs typeface="Verdana"/>
              </a:rPr>
              <a:t> </a:t>
            </a:r>
            <a:r>
              <a:rPr lang="en-US" dirty="0" err="1">
                <a:latin typeface="Verdana"/>
                <a:cs typeface="Verdana"/>
              </a:rPr>
              <a:t>nga</a:t>
            </a:r>
            <a:r>
              <a:rPr lang="en-US" dirty="0">
                <a:latin typeface="Verdana"/>
                <a:cs typeface="Verdana"/>
              </a:rPr>
              <a:t> </a:t>
            </a:r>
            <a:r>
              <a:rPr lang="en-US" dirty="0" err="1">
                <a:latin typeface="Verdana"/>
                <a:cs typeface="Verdana"/>
              </a:rPr>
              <a:t>gazetarët</a:t>
            </a:r>
            <a:endParaRPr lang="en-US" dirty="0" smtClean="0">
              <a:latin typeface="Verdana"/>
              <a:cs typeface="Verdana"/>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108486"/>
            <a:ext cx="8458200" cy="990600"/>
          </a:xfrm>
          <a:noFill/>
        </p:spPr>
        <p:txBody>
          <a:bodyPr/>
          <a:lstStyle/>
          <a:p>
            <a:pPr eaLnBrk="1" hangingPunct="1"/>
            <a:r>
              <a:rPr lang="en-GB" b="1" dirty="0" smtClean="0"/>
              <a:t>TOR </a:t>
            </a:r>
            <a:r>
              <a:rPr lang="mr-IN" b="1" dirty="0" smtClean="0"/>
              <a:t>–</a:t>
            </a:r>
            <a:r>
              <a:rPr lang="en-GB" b="1" dirty="0" smtClean="0"/>
              <a:t> Si </a:t>
            </a:r>
            <a:r>
              <a:rPr lang="en-GB" b="1" dirty="0" err="1" smtClean="0"/>
              <a:t>funksionon</a:t>
            </a:r>
            <a:r>
              <a:rPr lang="en-GB" b="1" dirty="0" smtClean="0"/>
              <a:t>?</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6" name="Content Placeholder 1"/>
          <p:cNvPicPr>
            <a:picLocks noChangeAspect="1"/>
          </p:cNvPicPr>
          <p:nvPr/>
        </p:nvPicPr>
        <p:blipFill>
          <a:blip r:embed="rId3"/>
          <a:srcRect t="565" b="565"/>
          <a:stretch>
            <a:fillRect/>
          </a:stretch>
        </p:blipFill>
        <p:spPr bwMode="auto">
          <a:xfrm>
            <a:off x="984875" y="1937299"/>
            <a:ext cx="7224119" cy="397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123</a:t>
            </a:fld>
            <a:endParaRPr lang="en-US" altLang="en-US" sz="1200" dirty="0" smtClean="0">
              <a:solidFill>
                <a:srgbClr val="898989"/>
              </a:solidFill>
            </a:endParaRPr>
          </a:p>
        </p:txBody>
      </p:sp>
    </p:spTree>
    <p:extLst>
      <p:ext uri="{BB962C8B-B14F-4D97-AF65-F5344CB8AC3E}">
        <p14:creationId xmlns:p14="http://schemas.microsoft.com/office/powerpoint/2010/main" val="1118731201"/>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797983"/>
            <a:ext cx="8654832" cy="5447645"/>
          </a:xfrm>
          <a:prstGeom prst="rect">
            <a:avLst/>
          </a:prstGeom>
          <a:noFill/>
          <a:ln w="9525">
            <a:noFill/>
            <a:miter lim="800000"/>
            <a:headEnd/>
            <a:tailEnd/>
          </a:ln>
        </p:spPr>
        <p:txBody>
          <a:bodyPr wrap="square">
            <a:spAutoFit/>
          </a:bodyPr>
          <a:lstStyle/>
          <a:p>
            <a:r>
              <a:rPr lang="de-DE" sz="3200" dirty="0"/>
              <a:t>Shërbimet e fshehura të TOR përfshijnë:</a:t>
            </a:r>
          </a:p>
          <a:p>
            <a:endParaRPr lang="de-DE" sz="800" dirty="0"/>
          </a:p>
          <a:p>
            <a:r>
              <a:rPr lang="de-DE" sz="2800" dirty="0"/>
              <a:t>Direktivat, portalet dhe informacioni</a:t>
            </a:r>
          </a:p>
          <a:p>
            <a:r>
              <a:rPr lang="de-DE" sz="2800" dirty="0"/>
              <a:t>Motorë kërkimi</a:t>
            </a:r>
          </a:p>
          <a:p>
            <a:r>
              <a:rPr lang="de-DE" sz="2800" dirty="0"/>
              <a:t>Ruajtja e skedarit</a:t>
            </a:r>
          </a:p>
          <a:p>
            <a:r>
              <a:rPr lang="de-DE" sz="2800" dirty="0"/>
              <a:t>Ndarjen e </a:t>
            </a:r>
            <a:r>
              <a:rPr lang="de-DE" sz="2800" dirty="0" smtClean="0"/>
              <a:t>skedarëve direkt </a:t>
            </a:r>
            <a:r>
              <a:rPr lang="de-DE" sz="2800" dirty="0"/>
              <a:t>nga </a:t>
            </a:r>
            <a:r>
              <a:rPr lang="de-DE" sz="2800" dirty="0" smtClean="0"/>
              <a:t>përdoruesi në përdorues</a:t>
            </a:r>
            <a:endParaRPr lang="de-DE" sz="2800" dirty="0"/>
          </a:p>
          <a:p>
            <a:r>
              <a:rPr lang="de-DE" sz="2800" dirty="0"/>
              <a:t>Mediat sociale</a:t>
            </a:r>
          </a:p>
          <a:p>
            <a:r>
              <a:rPr lang="de-DE" sz="2800" dirty="0"/>
              <a:t>Email</a:t>
            </a:r>
          </a:p>
          <a:p>
            <a:r>
              <a:rPr lang="de-DE" sz="2800" dirty="0"/>
              <a:t>Dërguesi i menjëhershëm</a:t>
            </a:r>
          </a:p>
          <a:p>
            <a:r>
              <a:rPr lang="de-DE" sz="2800" dirty="0"/>
              <a:t>Tregjet (veçanërisht për materialet dhe shërbimet e paligjshme)</a:t>
            </a:r>
          </a:p>
          <a:p>
            <a:r>
              <a:rPr lang="de-DE" sz="2800" dirty="0"/>
              <a:t>Lajme, bilbilfryrje dhe arkiva të </a:t>
            </a:r>
            <a:r>
              <a:rPr lang="de-DE" sz="2800" dirty="0" smtClean="0"/>
              <a:t>dokumenteve</a:t>
            </a:r>
            <a:endParaRPr lang="de-DE" sz="2800" dirty="0"/>
          </a:p>
          <a:p>
            <a:r>
              <a:rPr lang="de-DE" sz="2800" dirty="0"/>
              <a:t>pornografi</a:t>
            </a:r>
            <a:endParaRPr lang="de-DE" sz="2800" dirty="0">
              <a:effectLst/>
            </a:endParaRP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err="1" smtClean="0"/>
              <a:t>Shërbimet</a:t>
            </a:r>
            <a:r>
              <a:rPr lang="en-GB" b="1" dirty="0" smtClean="0"/>
              <a:t> e </a:t>
            </a:r>
            <a:r>
              <a:rPr lang="en-GB" b="1" dirty="0" err="1" smtClean="0"/>
              <a:t>fshehura</a:t>
            </a:r>
            <a:r>
              <a:rPr lang="en-GB" b="1" dirty="0" smtClean="0"/>
              <a:t> TOR </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124</a:t>
            </a:fld>
            <a:endParaRPr lang="en-US" altLang="en-US" sz="1200" dirty="0" smtClean="0">
              <a:solidFill>
                <a:srgbClr val="898989"/>
              </a:solidFill>
            </a:endParaRPr>
          </a:p>
        </p:txBody>
      </p:sp>
    </p:spTree>
    <p:extLst>
      <p:ext uri="{BB962C8B-B14F-4D97-AF65-F5344CB8AC3E}">
        <p14:creationId xmlns:p14="http://schemas.microsoft.com/office/powerpoint/2010/main" val="2028988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129026">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129026">
                                            <p:txEl>
                                              <p:pRg st="10" end="10"/>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499"/>
                                          </p:stCondLst>
                                        </p:cTn>
                                        <p:tgtEl>
                                          <p:spTgt spid="12902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err="1" smtClean="0"/>
              <a:t>Shërbimet</a:t>
            </a:r>
            <a:r>
              <a:rPr lang="en-GB" b="1" dirty="0" smtClean="0"/>
              <a:t> e </a:t>
            </a:r>
            <a:r>
              <a:rPr lang="en-GB" b="1" dirty="0" err="1" smtClean="0"/>
              <a:t>fshehura</a:t>
            </a:r>
            <a:r>
              <a:rPr lang="en-GB" b="1" dirty="0" smtClean="0"/>
              <a:t> TOR</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196752"/>
            <a:ext cx="8229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fontScale="77500" lnSpcReduction="2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dirty="0" err="1" smtClean="0">
                <a:latin typeface="Verdana"/>
                <a:cs typeface="Verdana"/>
              </a:rPr>
              <a:t>Domein</a:t>
            </a:r>
            <a:r>
              <a:rPr lang="en-US" dirty="0" smtClean="0">
                <a:latin typeface="Verdana"/>
                <a:cs typeface="Verdana"/>
              </a:rPr>
              <a:t> .onion</a:t>
            </a:r>
          </a:p>
          <a:p>
            <a:pPr>
              <a:lnSpc>
                <a:spcPct val="120000"/>
              </a:lnSpc>
              <a:spcBef>
                <a:spcPts val="600"/>
              </a:spcBef>
              <a:spcAft>
                <a:spcPts val="600"/>
              </a:spcAft>
            </a:pPr>
            <a:endParaRPr lang="en-US" dirty="0" smtClean="0">
              <a:latin typeface="Verdana"/>
              <a:cs typeface="Verdan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27984" y="3645701"/>
            <a:ext cx="4464495" cy="2663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5"/>
          <p:cNvPicPr>
            <a:picLocks noChangeAspect="1"/>
          </p:cNvPicPr>
          <p:nvPr/>
        </p:nvPicPr>
        <p:blipFill>
          <a:blip r:embed="rId4"/>
          <a:stretch>
            <a:fillRect/>
          </a:stretch>
        </p:blipFill>
        <p:spPr>
          <a:xfrm>
            <a:off x="251520" y="2204864"/>
            <a:ext cx="5015643" cy="3473095"/>
          </a:xfrm>
          <a:prstGeom prst="rect">
            <a:avLst/>
          </a:prstGeom>
          <a:ln>
            <a:solidFill>
              <a:schemeClr val="tx1">
                <a:lumMod val="50000"/>
                <a:lumOff val="50000"/>
              </a:schemeClr>
            </a:solidFill>
          </a:ln>
        </p:spPr>
      </p:pic>
      <p:pic>
        <p:nvPicPr>
          <p:cNvPr id="8" name="Picture 24"/>
          <p:cNvPicPr>
            <a:picLocks noChangeAspect="1"/>
          </p:cNvPicPr>
          <p:nvPr/>
        </p:nvPicPr>
        <p:blipFill rotWithShape="1">
          <a:blip r:embed="rId5"/>
          <a:srcRect l="-179" t="2803" r="31175" b="10272"/>
          <a:stretch/>
        </p:blipFill>
        <p:spPr>
          <a:xfrm>
            <a:off x="3950732" y="1485462"/>
            <a:ext cx="4986489" cy="2952328"/>
          </a:xfrm>
          <a:prstGeom prst="rect">
            <a:avLst/>
          </a:prstGeom>
        </p:spPr>
      </p:pic>
      <p:sp>
        <p:nvSpPr>
          <p:cNvPr id="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125</a:t>
            </a:fld>
            <a:endParaRPr lang="en-US" altLang="en-US" sz="1200" dirty="0" smtClean="0">
              <a:solidFill>
                <a:srgbClr val="898989"/>
              </a:solidFill>
            </a:endParaRPr>
          </a:p>
        </p:txBody>
      </p:sp>
    </p:spTree>
    <p:extLst>
      <p:ext uri="{BB962C8B-B14F-4D97-AF65-F5344CB8AC3E}">
        <p14:creationId xmlns:p14="http://schemas.microsoft.com/office/powerpoint/2010/main" val="1697089916"/>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323850" y="1236133"/>
            <a:ext cx="8088312" cy="5509200"/>
          </a:xfrm>
          <a:prstGeom prst="rect">
            <a:avLst/>
          </a:prstGeom>
          <a:noFill/>
          <a:ln w="9525">
            <a:noFill/>
            <a:miter lim="800000"/>
            <a:headEnd/>
            <a:tailEnd/>
          </a:ln>
        </p:spPr>
        <p:txBody>
          <a:bodyPr wrap="square">
            <a:spAutoFit/>
          </a:bodyPr>
          <a:lstStyle/>
          <a:p>
            <a:r>
              <a:rPr lang="en-US" sz="3200" dirty="0" err="1"/>
              <a:t>Anonimiteti</a:t>
            </a:r>
            <a:r>
              <a:rPr lang="en-US" sz="3200" dirty="0"/>
              <a:t> </a:t>
            </a:r>
            <a:r>
              <a:rPr lang="en-US" sz="3200" dirty="0" err="1"/>
              <a:t>i</a:t>
            </a:r>
            <a:r>
              <a:rPr lang="en-US" sz="3200" dirty="0"/>
              <a:t> </a:t>
            </a:r>
            <a:r>
              <a:rPr lang="en-US" sz="3200" dirty="0" err="1" smtClean="0"/>
              <a:t>Rrjetit</a:t>
            </a:r>
            <a:r>
              <a:rPr lang="en-US" sz="3200" dirty="0" smtClean="0"/>
              <a:t> </a:t>
            </a:r>
            <a:r>
              <a:rPr lang="en-US" sz="3200" dirty="0" err="1" smtClean="0"/>
              <a:t>të</a:t>
            </a:r>
            <a:r>
              <a:rPr lang="en-US" sz="3200" dirty="0" smtClean="0"/>
              <a:t> </a:t>
            </a:r>
            <a:r>
              <a:rPr lang="en-US" sz="3200" dirty="0" err="1" smtClean="0"/>
              <a:t>Errët</a:t>
            </a:r>
            <a:r>
              <a:rPr lang="en-US" sz="3200" dirty="0" smtClean="0"/>
              <a:t> </a:t>
            </a:r>
            <a:r>
              <a:rPr lang="en-US" sz="3200" dirty="0" err="1" smtClean="0"/>
              <a:t>ka</a:t>
            </a:r>
            <a:r>
              <a:rPr lang="en-US" sz="3200" dirty="0" smtClean="0"/>
              <a:t> </a:t>
            </a:r>
            <a:r>
              <a:rPr lang="en-US" sz="3200" dirty="0" err="1"/>
              <a:t>tërhequr</a:t>
            </a:r>
            <a:r>
              <a:rPr lang="en-US" sz="3200" dirty="0"/>
              <a:t> </a:t>
            </a:r>
            <a:r>
              <a:rPr lang="en-US" sz="3200" dirty="0" err="1"/>
              <a:t>tregtarët</a:t>
            </a:r>
            <a:r>
              <a:rPr lang="en-US" sz="3200" dirty="0"/>
              <a:t> </a:t>
            </a:r>
            <a:r>
              <a:rPr lang="en-US" sz="3200" dirty="0" err="1"/>
              <a:t>dhe</a:t>
            </a:r>
            <a:r>
              <a:rPr lang="en-US" sz="3200" dirty="0"/>
              <a:t> </a:t>
            </a:r>
            <a:r>
              <a:rPr lang="en-US" sz="3200" dirty="0" err="1"/>
              <a:t>klientët</a:t>
            </a:r>
            <a:r>
              <a:rPr lang="en-US" sz="3200" dirty="0"/>
              <a:t> </a:t>
            </a:r>
            <a:r>
              <a:rPr lang="en-US" sz="3200" dirty="0" err="1"/>
              <a:t>që</a:t>
            </a:r>
            <a:r>
              <a:rPr lang="en-US" sz="3200" dirty="0"/>
              <a:t> </a:t>
            </a:r>
            <a:r>
              <a:rPr lang="en-US" sz="3200" dirty="0" err="1"/>
              <a:t>tregtojnë</a:t>
            </a:r>
            <a:r>
              <a:rPr lang="en-US" sz="3200" dirty="0"/>
              <a:t> </a:t>
            </a:r>
            <a:r>
              <a:rPr lang="en-US" sz="3200" dirty="0" err="1"/>
              <a:t>materiale</a:t>
            </a:r>
            <a:r>
              <a:rPr lang="en-US" sz="3200" dirty="0"/>
              <a:t> </a:t>
            </a:r>
            <a:r>
              <a:rPr lang="en-US" sz="3200" dirty="0" err="1"/>
              <a:t>dhe</a:t>
            </a:r>
            <a:r>
              <a:rPr lang="en-US" sz="3200" dirty="0"/>
              <a:t> </a:t>
            </a:r>
            <a:r>
              <a:rPr lang="en-US" sz="3200" dirty="0" err="1"/>
              <a:t>shërbime</a:t>
            </a:r>
            <a:r>
              <a:rPr lang="en-US" sz="3200" dirty="0"/>
              <a:t> </a:t>
            </a:r>
            <a:r>
              <a:rPr lang="en-US" sz="3200" dirty="0" err="1"/>
              <a:t>të</a:t>
            </a:r>
            <a:r>
              <a:rPr lang="en-US" sz="3200" dirty="0"/>
              <a:t> </a:t>
            </a:r>
            <a:r>
              <a:rPr lang="en-US" sz="3200" dirty="0" err="1"/>
              <a:t>paligjshme</a:t>
            </a:r>
            <a:r>
              <a:rPr lang="en-US" sz="3200" dirty="0"/>
              <a:t> </a:t>
            </a:r>
            <a:r>
              <a:rPr lang="en-US" sz="3200" dirty="0" err="1"/>
              <a:t>siç</a:t>
            </a:r>
            <a:r>
              <a:rPr lang="en-US" sz="3200" dirty="0"/>
              <a:t> </a:t>
            </a:r>
            <a:r>
              <a:rPr lang="en-US" sz="3200" dirty="0" err="1"/>
              <a:t>janë</a:t>
            </a:r>
            <a:r>
              <a:rPr lang="en-US" sz="3200" dirty="0"/>
              <a:t>:</a:t>
            </a:r>
          </a:p>
          <a:p>
            <a:r>
              <a:rPr lang="en-US" sz="3200" dirty="0" err="1"/>
              <a:t>armët</a:t>
            </a:r>
            <a:endParaRPr lang="en-US" sz="3200" dirty="0"/>
          </a:p>
          <a:p>
            <a:r>
              <a:rPr lang="en-US" sz="3200" dirty="0" err="1"/>
              <a:t>droga</a:t>
            </a:r>
            <a:endParaRPr lang="en-US" sz="3200" dirty="0"/>
          </a:p>
          <a:p>
            <a:r>
              <a:rPr lang="en-US" sz="3200" dirty="0"/>
              <a:t>para </a:t>
            </a:r>
            <a:r>
              <a:rPr lang="en-US" sz="3200" dirty="0" err="1"/>
              <a:t>të</a:t>
            </a:r>
            <a:r>
              <a:rPr lang="en-US" sz="3200" dirty="0"/>
              <a:t> </a:t>
            </a:r>
            <a:r>
              <a:rPr lang="en-US" sz="3200" dirty="0" err="1"/>
              <a:t>falsifikuara</a:t>
            </a:r>
            <a:endParaRPr lang="en-US" sz="3200" dirty="0"/>
          </a:p>
          <a:p>
            <a:r>
              <a:rPr lang="en-US" sz="3200" dirty="0" err="1"/>
              <a:t>karta</a:t>
            </a:r>
            <a:r>
              <a:rPr lang="en-US" sz="3200" dirty="0"/>
              <a:t> </a:t>
            </a:r>
            <a:r>
              <a:rPr lang="en-US" sz="3200" dirty="0" err="1"/>
              <a:t>identiteti</a:t>
            </a:r>
            <a:r>
              <a:rPr lang="en-US" sz="3200" dirty="0"/>
              <a:t> </a:t>
            </a:r>
            <a:r>
              <a:rPr lang="en-US" sz="3200" dirty="0" err="1"/>
              <a:t>të</a:t>
            </a:r>
            <a:r>
              <a:rPr lang="en-US" sz="3200" dirty="0"/>
              <a:t> </a:t>
            </a:r>
            <a:r>
              <a:rPr lang="en-US" sz="3200" dirty="0" err="1"/>
              <a:t>rreme</a:t>
            </a:r>
            <a:r>
              <a:rPr lang="en-US" sz="3200" dirty="0"/>
              <a:t>, </a:t>
            </a:r>
            <a:r>
              <a:rPr lang="en-US" sz="3200" dirty="0" err="1"/>
              <a:t>identitete</a:t>
            </a:r>
            <a:r>
              <a:rPr lang="en-US" sz="3200" dirty="0"/>
              <a:t> </a:t>
            </a:r>
            <a:r>
              <a:rPr lang="en-US" sz="3200" dirty="0" err="1"/>
              <a:t>të</a:t>
            </a:r>
            <a:r>
              <a:rPr lang="en-US" sz="3200" dirty="0"/>
              <a:t> </a:t>
            </a:r>
            <a:r>
              <a:rPr lang="en-US" sz="3200" dirty="0" err="1"/>
              <a:t>vjedhura</a:t>
            </a:r>
            <a:endParaRPr lang="en-US" sz="3200" dirty="0"/>
          </a:p>
          <a:p>
            <a:r>
              <a:rPr lang="en-US" sz="3200" dirty="0"/>
              <a:t>botnet, </a:t>
            </a:r>
            <a:r>
              <a:rPr lang="en-US" sz="3200" dirty="0" err="1"/>
              <a:t>shërbimet</a:t>
            </a:r>
            <a:r>
              <a:rPr lang="en-US" sz="3200" dirty="0"/>
              <a:t> e </a:t>
            </a:r>
            <a:r>
              <a:rPr lang="en-US" sz="3200" dirty="0" err="1"/>
              <a:t>piraterisë</a:t>
            </a:r>
            <a:endParaRPr lang="en-US" sz="3200" dirty="0"/>
          </a:p>
          <a:p>
            <a:r>
              <a:rPr lang="en-US" sz="3200" dirty="0" err="1" smtClean="0"/>
              <a:t>Materiale</a:t>
            </a:r>
            <a:r>
              <a:rPr lang="en-US" sz="3200" dirty="0" smtClean="0"/>
              <a:t> </a:t>
            </a:r>
            <a:r>
              <a:rPr lang="en-US" sz="3200" dirty="0" err="1" smtClean="0"/>
              <a:t>të</a:t>
            </a:r>
            <a:r>
              <a:rPr lang="en-US" sz="3200" dirty="0" smtClean="0"/>
              <a:t> </a:t>
            </a:r>
            <a:r>
              <a:rPr lang="en-US" sz="3200" dirty="0" err="1" smtClean="0"/>
              <a:t>abuzimit</a:t>
            </a:r>
            <a:r>
              <a:rPr lang="en-US" sz="3200" dirty="0" smtClean="0"/>
              <a:t> </a:t>
            </a:r>
            <a:r>
              <a:rPr lang="en-US" sz="3200" dirty="0"/>
              <a:t>me </a:t>
            </a:r>
            <a:r>
              <a:rPr lang="en-US" sz="3200" dirty="0" err="1"/>
              <a:t>fëmijët</a:t>
            </a:r>
            <a:r>
              <a:rPr lang="en-US" sz="3200" dirty="0"/>
              <a:t>, </a:t>
            </a:r>
            <a:r>
              <a:rPr lang="en-US" sz="3200" dirty="0" err="1"/>
              <a:t>madje</a:t>
            </a:r>
            <a:r>
              <a:rPr lang="en-US" sz="3200" dirty="0"/>
              <a:t> </a:t>
            </a:r>
            <a:r>
              <a:rPr lang="en-US" sz="3200" dirty="0" err="1"/>
              <a:t>edhe</a:t>
            </a:r>
            <a:r>
              <a:rPr lang="en-US" sz="3200" dirty="0"/>
              <a:t> </a:t>
            </a:r>
            <a:r>
              <a:rPr lang="en-US" sz="3200" dirty="0" smtClean="0"/>
              <a:t>“</a:t>
            </a:r>
            <a:r>
              <a:rPr lang="en-US" sz="3200" dirty="0" err="1" smtClean="0"/>
              <a:t>shërbime</a:t>
            </a:r>
            <a:r>
              <a:rPr lang="en-US" sz="3200" dirty="0" smtClean="0"/>
              <a:t>” </a:t>
            </a:r>
            <a:r>
              <a:rPr lang="en-US" sz="3200" dirty="0" err="1" smtClean="0"/>
              <a:t>të</a:t>
            </a:r>
            <a:r>
              <a:rPr lang="en-US" sz="3200" dirty="0" smtClean="0"/>
              <a:t> </a:t>
            </a:r>
            <a:r>
              <a:rPr lang="en-US" sz="3200" dirty="0" err="1" smtClean="0"/>
              <a:t>abuzimit</a:t>
            </a:r>
            <a:r>
              <a:rPr lang="en-US" sz="3200" dirty="0" smtClean="0"/>
              <a:t> </a:t>
            </a:r>
            <a:r>
              <a:rPr lang="en-US" sz="3200" dirty="0"/>
              <a:t>me </a:t>
            </a:r>
            <a:r>
              <a:rPr lang="en-US" sz="3200" dirty="0" err="1" smtClean="0"/>
              <a:t>fëmijët</a:t>
            </a:r>
            <a:endParaRPr lang="en-US" sz="3200" dirty="0"/>
          </a:p>
          <a:p>
            <a:r>
              <a:rPr lang="en-US" sz="3200" dirty="0" err="1"/>
              <a:t>vrasësit</a:t>
            </a:r>
            <a:r>
              <a:rPr lang="en-US" sz="3200" dirty="0"/>
              <a:t> </a:t>
            </a:r>
            <a:r>
              <a:rPr lang="en-US" sz="3200" dirty="0" smtClean="0"/>
              <a:t>me </a:t>
            </a:r>
            <a:r>
              <a:rPr lang="en-US" sz="3200" dirty="0" err="1" smtClean="0"/>
              <a:t>kontratë</a:t>
            </a:r>
            <a:r>
              <a:rPr lang="en-US" sz="3200" dirty="0" smtClean="0"/>
              <a:t> </a:t>
            </a:r>
            <a:r>
              <a:rPr lang="en-US" sz="3200" dirty="0" err="1"/>
              <a:t>dhe</a:t>
            </a:r>
            <a:r>
              <a:rPr lang="en-US" sz="3200" dirty="0"/>
              <a:t> </a:t>
            </a:r>
            <a:r>
              <a:rPr lang="en-US" sz="3200" dirty="0" err="1"/>
              <a:t>shumë</a:t>
            </a:r>
            <a:r>
              <a:rPr lang="en-US" sz="3200" dirty="0"/>
              <a:t> </a:t>
            </a:r>
            <a:r>
              <a:rPr lang="en-US" sz="3200" dirty="0" err="1"/>
              <a:t>më</a:t>
            </a:r>
            <a:r>
              <a:rPr lang="en-US" sz="3200" dirty="0"/>
              <a:t> </a:t>
            </a:r>
            <a:r>
              <a:rPr lang="en-US" sz="3200" dirty="0" err="1"/>
              <a:t>tepër</a:t>
            </a:r>
            <a:r>
              <a:rPr lang="en-US" sz="3200" dirty="0"/>
              <a:t> ...</a:t>
            </a:r>
          </a:p>
        </p:txBody>
      </p:sp>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err="1" smtClean="0"/>
              <a:t>Rëndësia</a:t>
            </a:r>
            <a:r>
              <a:rPr lang="en-GB" b="1" dirty="0" smtClean="0"/>
              <a:t> e </a:t>
            </a:r>
            <a:r>
              <a:rPr lang="en-GB" b="1" dirty="0" err="1" smtClean="0"/>
              <a:t>Rrjetit</a:t>
            </a:r>
            <a:r>
              <a:rPr lang="en-GB" b="1" dirty="0" smtClean="0"/>
              <a:t> </a:t>
            </a:r>
            <a:r>
              <a:rPr lang="en-GB" b="1" dirty="0" err="1" smtClean="0"/>
              <a:t>të</a:t>
            </a:r>
            <a:r>
              <a:rPr lang="en-GB" b="1" dirty="0" smtClean="0"/>
              <a:t> </a:t>
            </a:r>
            <a:r>
              <a:rPr lang="en-GB" b="1" dirty="0" err="1" smtClean="0"/>
              <a:t>Errët</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126</a:t>
            </a:fld>
            <a:endParaRPr lang="en-US" altLang="en-US" sz="1200" dirty="0" smtClean="0">
              <a:solidFill>
                <a:srgbClr val="898989"/>
              </a:solidFill>
            </a:endParaRPr>
          </a:p>
        </p:txBody>
      </p:sp>
    </p:spTree>
    <p:extLst>
      <p:ext uri="{BB962C8B-B14F-4D97-AF65-F5344CB8AC3E}">
        <p14:creationId xmlns:p14="http://schemas.microsoft.com/office/powerpoint/2010/main" val="300508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902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2902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2902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12902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title"/>
          </p:nvPr>
        </p:nvSpPr>
        <p:spPr>
          <a:xfrm>
            <a:off x="323850" y="0"/>
            <a:ext cx="8458200" cy="990600"/>
          </a:xfrm>
          <a:noFill/>
        </p:spPr>
        <p:txBody>
          <a:bodyPr/>
          <a:lstStyle/>
          <a:p>
            <a:pPr eaLnBrk="1" hangingPunct="1"/>
            <a:r>
              <a:rPr lang="en-GB" b="1" dirty="0" err="1" smtClean="0"/>
              <a:t>Hetimi</a:t>
            </a:r>
            <a:r>
              <a:rPr lang="en-GB" b="1" dirty="0" smtClean="0"/>
              <a:t> </a:t>
            </a:r>
            <a:r>
              <a:rPr lang="en-GB" b="1" dirty="0" err="1" smtClean="0"/>
              <a:t>i</a:t>
            </a:r>
            <a:r>
              <a:rPr lang="en-GB" b="1" dirty="0" smtClean="0"/>
              <a:t> </a:t>
            </a:r>
            <a:r>
              <a:rPr lang="en-GB" b="1" dirty="0" err="1" smtClean="0"/>
              <a:t>Sfidave</a:t>
            </a:r>
            <a:endParaRPr lang="en-GB"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Content Placeholder 2"/>
          <p:cNvSpPr txBox="1">
            <a:spLocks/>
          </p:cNvSpPr>
          <p:nvPr/>
        </p:nvSpPr>
        <p:spPr bwMode="auto">
          <a:xfrm>
            <a:off x="457200" y="1723773"/>
            <a:ext cx="8229600" cy="3933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Bef>
                <a:spcPts val="600"/>
              </a:spcBef>
              <a:spcAft>
                <a:spcPts val="600"/>
              </a:spcAft>
            </a:pPr>
            <a:r>
              <a:rPr lang="en-US" sz="2800" dirty="0" err="1">
                <a:latin typeface="+mj-lt"/>
                <a:cs typeface="Verdana"/>
              </a:rPr>
              <a:t>Anonimiteti</a:t>
            </a:r>
            <a:r>
              <a:rPr lang="en-US" sz="2800" dirty="0">
                <a:latin typeface="+mj-lt"/>
                <a:cs typeface="Verdana"/>
              </a:rPr>
              <a:t> </a:t>
            </a:r>
            <a:r>
              <a:rPr lang="en-US" sz="2800" dirty="0" err="1">
                <a:latin typeface="+mj-lt"/>
                <a:cs typeface="Verdana"/>
              </a:rPr>
              <a:t>është</a:t>
            </a:r>
            <a:r>
              <a:rPr lang="en-US" sz="2800" dirty="0">
                <a:latin typeface="+mj-lt"/>
                <a:cs typeface="Verdana"/>
              </a:rPr>
              <a:t> </a:t>
            </a:r>
            <a:r>
              <a:rPr lang="en-US" sz="2800" dirty="0" err="1">
                <a:latin typeface="+mj-lt"/>
                <a:cs typeface="Verdana"/>
              </a:rPr>
              <a:t>sfida</a:t>
            </a:r>
            <a:r>
              <a:rPr lang="en-US" sz="2800" dirty="0">
                <a:latin typeface="+mj-lt"/>
                <a:cs typeface="Verdana"/>
              </a:rPr>
              <a:t> </a:t>
            </a:r>
            <a:r>
              <a:rPr lang="en-US" sz="2800" dirty="0" err="1">
                <a:latin typeface="+mj-lt"/>
                <a:cs typeface="Verdana"/>
              </a:rPr>
              <a:t>më</a:t>
            </a:r>
            <a:r>
              <a:rPr lang="en-US" sz="2800" dirty="0">
                <a:latin typeface="+mj-lt"/>
                <a:cs typeface="Verdana"/>
              </a:rPr>
              <a:t> e </a:t>
            </a:r>
            <a:r>
              <a:rPr lang="en-US" sz="2800" dirty="0" err="1">
                <a:latin typeface="+mj-lt"/>
                <a:cs typeface="Verdana"/>
              </a:rPr>
              <a:t>madhe</a:t>
            </a:r>
            <a:endParaRPr lang="en-US" sz="2800" dirty="0">
              <a:latin typeface="+mj-lt"/>
              <a:cs typeface="Verdana"/>
            </a:endParaRPr>
          </a:p>
          <a:p>
            <a:pPr>
              <a:lnSpc>
                <a:spcPct val="120000"/>
              </a:lnSpc>
              <a:spcBef>
                <a:spcPts val="600"/>
              </a:spcBef>
              <a:spcAft>
                <a:spcPts val="600"/>
              </a:spcAft>
            </a:pPr>
            <a:r>
              <a:rPr lang="en-US" sz="2800" dirty="0" err="1">
                <a:latin typeface="+mj-lt"/>
                <a:cs typeface="Verdana"/>
              </a:rPr>
              <a:t>Nuk</a:t>
            </a:r>
            <a:r>
              <a:rPr lang="en-US" sz="2800" dirty="0">
                <a:latin typeface="+mj-lt"/>
                <a:cs typeface="Verdana"/>
              </a:rPr>
              <a:t> </a:t>
            </a:r>
            <a:r>
              <a:rPr lang="en-US" sz="2800" dirty="0" err="1">
                <a:latin typeface="+mj-lt"/>
                <a:cs typeface="Verdana"/>
              </a:rPr>
              <a:t>ka</a:t>
            </a:r>
            <a:r>
              <a:rPr lang="en-US" sz="2800" dirty="0">
                <a:latin typeface="+mj-lt"/>
                <a:cs typeface="Verdana"/>
              </a:rPr>
              <a:t> </a:t>
            </a:r>
            <a:r>
              <a:rPr lang="en-US" sz="2800" dirty="0" err="1">
                <a:latin typeface="+mj-lt"/>
                <a:cs typeface="Verdana"/>
              </a:rPr>
              <a:t>indeksim</a:t>
            </a:r>
            <a:r>
              <a:rPr lang="en-US" sz="2800" dirty="0">
                <a:latin typeface="+mj-lt"/>
                <a:cs typeface="Verdana"/>
              </a:rPr>
              <a:t> </a:t>
            </a:r>
            <a:r>
              <a:rPr lang="en-US" sz="2800" dirty="0" err="1">
                <a:latin typeface="+mj-lt"/>
                <a:cs typeface="Verdana"/>
              </a:rPr>
              <a:t>të</a:t>
            </a:r>
            <a:r>
              <a:rPr lang="en-US" sz="2800" dirty="0">
                <a:latin typeface="+mj-lt"/>
                <a:cs typeface="Verdana"/>
              </a:rPr>
              <a:t> </a:t>
            </a:r>
            <a:r>
              <a:rPr lang="en-US" sz="2800" dirty="0" err="1">
                <a:latin typeface="+mj-lt"/>
                <a:cs typeface="Verdana"/>
              </a:rPr>
              <a:t>shërbimeve</a:t>
            </a:r>
            <a:r>
              <a:rPr lang="en-US" sz="2800" dirty="0">
                <a:latin typeface="+mj-lt"/>
                <a:cs typeface="Verdana"/>
              </a:rPr>
              <a:t> </a:t>
            </a:r>
            <a:r>
              <a:rPr lang="en-US" sz="2800" dirty="0" err="1">
                <a:latin typeface="+mj-lt"/>
                <a:cs typeface="Verdana"/>
              </a:rPr>
              <a:t>të</a:t>
            </a:r>
            <a:r>
              <a:rPr lang="en-US" sz="2800" dirty="0">
                <a:latin typeface="+mj-lt"/>
                <a:cs typeface="Verdana"/>
              </a:rPr>
              <a:t> </a:t>
            </a:r>
            <a:r>
              <a:rPr lang="en-US" sz="2800" dirty="0" err="1">
                <a:latin typeface="+mj-lt"/>
                <a:cs typeface="Verdana"/>
              </a:rPr>
              <a:t>fshehta</a:t>
            </a:r>
            <a:r>
              <a:rPr lang="en-US" sz="2800" dirty="0">
                <a:latin typeface="+mj-lt"/>
                <a:cs typeface="Verdana"/>
              </a:rPr>
              <a:t> </a:t>
            </a:r>
            <a:endParaRPr lang="en-US" sz="2800" dirty="0" smtClean="0">
              <a:latin typeface="+mj-lt"/>
              <a:cs typeface="Verdana"/>
            </a:endParaRPr>
          </a:p>
          <a:p>
            <a:pPr>
              <a:lnSpc>
                <a:spcPct val="120000"/>
              </a:lnSpc>
              <a:spcBef>
                <a:spcPts val="600"/>
              </a:spcBef>
              <a:spcAft>
                <a:spcPts val="600"/>
              </a:spcAft>
            </a:pPr>
            <a:r>
              <a:rPr lang="en-US" sz="2800" dirty="0" err="1" smtClean="0">
                <a:latin typeface="+mj-lt"/>
                <a:cs typeface="Verdana"/>
              </a:rPr>
              <a:t>Asnjë</a:t>
            </a:r>
            <a:r>
              <a:rPr lang="en-US" sz="2800" dirty="0" smtClean="0">
                <a:latin typeface="+mj-lt"/>
                <a:cs typeface="Verdana"/>
              </a:rPr>
              <a:t> </a:t>
            </a:r>
            <a:r>
              <a:rPr lang="en-US" sz="2800" dirty="0" err="1">
                <a:latin typeface="+mj-lt"/>
                <a:cs typeface="Verdana"/>
              </a:rPr>
              <a:t>mjet</a:t>
            </a:r>
            <a:r>
              <a:rPr lang="en-US" sz="2800" dirty="0">
                <a:latin typeface="+mj-lt"/>
                <a:cs typeface="Verdana"/>
              </a:rPr>
              <a:t> </a:t>
            </a:r>
            <a:r>
              <a:rPr lang="en-US" sz="2800" dirty="0" err="1">
                <a:latin typeface="+mj-lt"/>
                <a:cs typeface="Verdana"/>
              </a:rPr>
              <a:t>kërkimi</a:t>
            </a:r>
            <a:endParaRPr lang="en-US" sz="2800" dirty="0">
              <a:latin typeface="+mj-lt"/>
              <a:cs typeface="Verdana"/>
            </a:endParaRPr>
          </a:p>
          <a:p>
            <a:pPr>
              <a:lnSpc>
                <a:spcPct val="120000"/>
              </a:lnSpc>
              <a:spcBef>
                <a:spcPts val="600"/>
              </a:spcBef>
              <a:spcAft>
                <a:spcPts val="600"/>
              </a:spcAft>
            </a:pPr>
            <a:r>
              <a:rPr lang="en-US" sz="2800" dirty="0" err="1">
                <a:latin typeface="+mj-lt"/>
                <a:cs typeface="Verdana"/>
              </a:rPr>
              <a:t>Luhatshmëri</a:t>
            </a:r>
            <a:r>
              <a:rPr lang="en-US" sz="2800" dirty="0">
                <a:latin typeface="+mj-lt"/>
                <a:cs typeface="Verdana"/>
              </a:rPr>
              <a:t> e </a:t>
            </a:r>
            <a:r>
              <a:rPr lang="en-US" sz="2800" dirty="0" err="1">
                <a:latin typeface="+mj-lt"/>
                <a:cs typeface="Verdana"/>
              </a:rPr>
              <a:t>lartë</a:t>
            </a:r>
            <a:r>
              <a:rPr lang="en-US" sz="2800" dirty="0">
                <a:latin typeface="+mj-lt"/>
                <a:cs typeface="Verdana"/>
              </a:rPr>
              <a:t> e </a:t>
            </a:r>
            <a:r>
              <a:rPr lang="en-US" sz="2800" dirty="0" err="1">
                <a:latin typeface="+mj-lt"/>
                <a:cs typeface="Verdana"/>
              </a:rPr>
              <a:t>tregjeve</a:t>
            </a:r>
            <a:r>
              <a:rPr lang="en-US" sz="2800" dirty="0">
                <a:latin typeface="+mj-lt"/>
                <a:cs typeface="Verdana"/>
              </a:rPr>
              <a:t> </a:t>
            </a:r>
            <a:r>
              <a:rPr lang="en-US" sz="2800" dirty="0" err="1">
                <a:latin typeface="+mj-lt"/>
                <a:cs typeface="Verdana"/>
              </a:rPr>
              <a:t>të</a:t>
            </a:r>
            <a:r>
              <a:rPr lang="en-US" sz="2800" dirty="0">
                <a:latin typeface="+mj-lt"/>
                <a:cs typeface="Verdana"/>
              </a:rPr>
              <a:t> </a:t>
            </a:r>
            <a:r>
              <a:rPr lang="en-US" sz="2800" dirty="0" err="1">
                <a:latin typeface="+mj-lt"/>
                <a:cs typeface="Verdana"/>
              </a:rPr>
              <a:t>fshehura</a:t>
            </a:r>
            <a:endParaRPr lang="en-US" sz="2800" dirty="0">
              <a:latin typeface="+mj-lt"/>
              <a:cs typeface="Verdana"/>
            </a:endParaRPr>
          </a:p>
          <a:p>
            <a:pPr>
              <a:lnSpc>
                <a:spcPct val="120000"/>
              </a:lnSpc>
              <a:spcBef>
                <a:spcPts val="600"/>
              </a:spcBef>
              <a:spcAft>
                <a:spcPts val="600"/>
              </a:spcAft>
            </a:pPr>
            <a:r>
              <a:rPr lang="en-US" sz="2800" dirty="0" err="1">
                <a:latin typeface="+mj-lt"/>
                <a:cs typeface="Verdana"/>
              </a:rPr>
              <a:t>Pothuajse</a:t>
            </a:r>
            <a:r>
              <a:rPr lang="en-US" sz="2800" dirty="0">
                <a:latin typeface="+mj-lt"/>
                <a:cs typeface="Verdana"/>
              </a:rPr>
              <a:t> e </a:t>
            </a:r>
            <a:r>
              <a:rPr lang="en-US" sz="2800" dirty="0" err="1">
                <a:latin typeface="+mj-lt"/>
                <a:cs typeface="Verdana"/>
              </a:rPr>
              <a:t>pamundur</a:t>
            </a:r>
            <a:r>
              <a:rPr lang="en-US" sz="2800" dirty="0">
                <a:latin typeface="+mj-lt"/>
                <a:cs typeface="Verdana"/>
              </a:rPr>
              <a:t> </a:t>
            </a:r>
            <a:r>
              <a:rPr lang="en-US" sz="2800" dirty="0" err="1">
                <a:latin typeface="+mj-lt"/>
                <a:cs typeface="Verdana"/>
              </a:rPr>
              <a:t>për</a:t>
            </a:r>
            <a:r>
              <a:rPr lang="en-US" sz="2800" dirty="0">
                <a:latin typeface="+mj-lt"/>
                <a:cs typeface="Verdana"/>
              </a:rPr>
              <a:t> </a:t>
            </a:r>
            <a:r>
              <a:rPr lang="en-US" sz="2800" dirty="0" err="1">
                <a:latin typeface="+mj-lt"/>
                <a:cs typeface="Verdana"/>
              </a:rPr>
              <a:t>të</a:t>
            </a:r>
            <a:r>
              <a:rPr lang="en-US" sz="2800" dirty="0">
                <a:latin typeface="+mj-lt"/>
                <a:cs typeface="Verdana"/>
              </a:rPr>
              <a:t> </a:t>
            </a:r>
            <a:r>
              <a:rPr lang="en-US" sz="2800" dirty="0" err="1">
                <a:latin typeface="+mj-lt"/>
                <a:cs typeface="Verdana"/>
              </a:rPr>
              <a:t>gjetur</a:t>
            </a:r>
            <a:r>
              <a:rPr lang="en-US" sz="2800" dirty="0">
                <a:latin typeface="+mj-lt"/>
                <a:cs typeface="Verdana"/>
              </a:rPr>
              <a:t> </a:t>
            </a:r>
            <a:r>
              <a:rPr lang="en-US" sz="2800" dirty="0" err="1">
                <a:latin typeface="+mj-lt"/>
                <a:cs typeface="Verdana"/>
              </a:rPr>
              <a:t>trafikun</a:t>
            </a:r>
            <a:r>
              <a:rPr lang="en-US" sz="2800" dirty="0" smtClean="0">
                <a:latin typeface="+mj-lt"/>
                <a:cs typeface="Verdana"/>
                <a:sym typeface="Wingdings"/>
              </a:rPr>
              <a:t> </a:t>
            </a:r>
            <a:endParaRPr lang="en-US" sz="2800" dirty="0" smtClean="0">
              <a:latin typeface="+mj-lt"/>
              <a:cs typeface="Verdana"/>
            </a:endParaRPr>
          </a:p>
        </p:txBody>
      </p:sp>
      <p:sp>
        <p:nvSpPr>
          <p:cNvPr id="3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127</a:t>
            </a:fld>
            <a:endParaRPr lang="en-US" altLang="en-US" sz="1200" dirty="0" smtClean="0">
              <a:solidFill>
                <a:srgbClr val="898989"/>
              </a:solidFill>
            </a:endParaRPr>
          </a:p>
        </p:txBody>
      </p:sp>
    </p:spTree>
    <p:extLst>
      <p:ext uri="{BB962C8B-B14F-4D97-AF65-F5344CB8AC3E}">
        <p14:creationId xmlns:p14="http://schemas.microsoft.com/office/powerpoint/2010/main" val="36954619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31" y="3124200"/>
            <a:ext cx="3069284" cy="1754326"/>
          </a:xfrm>
          <a:prstGeom prst="rect">
            <a:avLst/>
          </a:prstGeom>
          <a:noFill/>
          <a:ln w="9525">
            <a:noFill/>
            <a:miter lim="800000"/>
            <a:headEnd/>
            <a:tailEnd/>
          </a:ln>
        </p:spPr>
        <p:txBody>
          <a:bodyPr wrap="square">
            <a:spAutoFit/>
          </a:bodyPr>
          <a:lstStyle/>
          <a:p>
            <a:pPr algn="ctr"/>
            <a:r>
              <a:rPr lang="en-GB" altLang="en-US" sz="3600" b="1" dirty="0">
                <a:latin typeface="Calibri" panose="020F0502020204030204" pitchFamily="34" charset="0"/>
              </a:rPr>
              <a:t>POSTA </a:t>
            </a:r>
            <a:r>
              <a:rPr lang="en-GB" altLang="en-US" sz="3600" b="1" dirty="0" smtClean="0">
                <a:latin typeface="Calibri" panose="020F0502020204030204" pitchFamily="34" charset="0"/>
              </a:rPr>
              <a:t>ELEKTRONIKE ANONIME</a:t>
            </a:r>
            <a:endParaRPr lang="en-GB" altLang="en-US" sz="3600" b="1" dirty="0">
              <a:latin typeface="Calibri" panose="020F0502020204030204"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128</a:t>
            </a:fld>
            <a:endParaRPr lang="en-US" altLang="en-US" sz="1200" dirty="0" smtClean="0">
              <a:solidFill>
                <a:srgbClr val="898989"/>
              </a:solidFill>
            </a:endParaRPr>
          </a:p>
        </p:txBody>
      </p:sp>
    </p:spTree>
    <p:extLst>
      <p:ext uri="{BB962C8B-B14F-4D97-AF65-F5344CB8AC3E}">
        <p14:creationId xmlns:p14="http://schemas.microsoft.com/office/powerpoint/2010/main" val="1724810891"/>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Text Box 2"/>
          <p:cNvSpPr txBox="1">
            <a:spLocks noChangeArrowheads="1"/>
          </p:cNvSpPr>
          <p:nvPr/>
        </p:nvSpPr>
        <p:spPr bwMode="auto">
          <a:xfrm>
            <a:off x="468313" y="990600"/>
            <a:ext cx="8088312" cy="6001643"/>
          </a:xfrm>
          <a:prstGeom prst="rect">
            <a:avLst/>
          </a:prstGeom>
          <a:noFill/>
          <a:ln w="9525">
            <a:noFill/>
            <a:miter lim="800000"/>
            <a:headEnd/>
            <a:tailEnd/>
          </a:ln>
        </p:spPr>
        <p:txBody>
          <a:bodyPr wrap="square">
            <a:spAutoFit/>
          </a:bodyPr>
          <a:lstStyle/>
          <a:p>
            <a:pPr eaLnBrk="0" fontAlgn="auto" hangingPunct="0">
              <a:spcBef>
                <a:spcPct val="50000"/>
              </a:spcBef>
              <a:spcAft>
                <a:spcPts val="0"/>
              </a:spcAft>
              <a:defRPr/>
            </a:pPr>
            <a:r>
              <a:rPr lang="en-GB" sz="3200" dirty="0" err="1">
                <a:latin typeface="Calibri" pitchFamily="34" charset="0"/>
              </a:rPr>
              <a:t>Ofrojnë</a:t>
            </a:r>
            <a:r>
              <a:rPr lang="en-GB" sz="3200" dirty="0">
                <a:latin typeface="Calibri" pitchFamily="34" charset="0"/>
              </a:rPr>
              <a:t> </a:t>
            </a:r>
            <a:r>
              <a:rPr lang="en-GB" sz="3200" dirty="0" err="1">
                <a:latin typeface="Calibri" pitchFamily="34" charset="0"/>
              </a:rPr>
              <a:t>shërbimin</a:t>
            </a:r>
            <a:r>
              <a:rPr lang="en-GB" sz="3200" dirty="0">
                <a:latin typeface="Calibri" pitchFamily="34" charset="0"/>
              </a:rPr>
              <a:t> </a:t>
            </a:r>
            <a:r>
              <a:rPr lang="en-GB" sz="3200" dirty="0" err="1">
                <a:latin typeface="Calibri" pitchFamily="34" charset="0"/>
              </a:rPr>
              <a:t>për</a:t>
            </a:r>
            <a:r>
              <a:rPr lang="en-GB" sz="3200" dirty="0">
                <a:latin typeface="Calibri" pitchFamily="34" charset="0"/>
              </a:rPr>
              <a:t> </a:t>
            </a:r>
            <a:r>
              <a:rPr lang="en-GB" sz="3200" dirty="0" err="1">
                <a:latin typeface="Calibri" pitchFamily="34" charset="0"/>
              </a:rPr>
              <a:t>të</a:t>
            </a:r>
            <a:r>
              <a:rPr lang="en-GB" sz="3200" dirty="0">
                <a:latin typeface="Calibri" pitchFamily="34" charset="0"/>
              </a:rPr>
              <a:t> </a:t>
            </a:r>
            <a:r>
              <a:rPr lang="en-GB" sz="3200" dirty="0" err="1">
                <a:latin typeface="Calibri" pitchFamily="34" charset="0"/>
              </a:rPr>
              <a:t>dërguar</a:t>
            </a:r>
            <a:r>
              <a:rPr lang="en-GB" sz="3200" dirty="0">
                <a:latin typeface="Calibri" pitchFamily="34" charset="0"/>
              </a:rPr>
              <a:t> </a:t>
            </a:r>
            <a:r>
              <a:rPr lang="en-GB" sz="3200" dirty="0" err="1">
                <a:latin typeface="Calibri" pitchFamily="34" charset="0"/>
              </a:rPr>
              <a:t>mesazhe</a:t>
            </a:r>
            <a:r>
              <a:rPr lang="en-GB" sz="3200" dirty="0">
                <a:latin typeface="Calibri" pitchFamily="34" charset="0"/>
              </a:rPr>
              <a:t> </a:t>
            </a:r>
            <a:r>
              <a:rPr lang="en-GB" sz="3200" dirty="0" err="1">
                <a:latin typeface="Calibri" pitchFamily="34" charset="0"/>
              </a:rPr>
              <a:t>anonime</a:t>
            </a:r>
            <a:r>
              <a:rPr lang="en-GB" sz="3200" dirty="0">
                <a:latin typeface="Calibri" pitchFamily="34" charset="0"/>
              </a:rPr>
              <a:t>:</a:t>
            </a:r>
          </a:p>
          <a:p>
            <a:pPr algn="just" eaLnBrk="0" fontAlgn="auto" hangingPunct="0">
              <a:spcBef>
                <a:spcPct val="50000"/>
              </a:spcBef>
              <a:spcAft>
                <a:spcPts val="0"/>
              </a:spcAft>
              <a:defRPr/>
            </a:pPr>
            <a:r>
              <a:rPr lang="en-US" sz="2800" dirty="0" err="1">
                <a:latin typeface="Calibri" pitchFamily="34" charset="0"/>
              </a:rPr>
              <a:t>Shërbimi</a:t>
            </a:r>
            <a:r>
              <a:rPr lang="en-US" sz="2800" dirty="0">
                <a:latin typeface="Calibri" pitchFamily="34" charset="0"/>
              </a:rPr>
              <a:t> </a:t>
            </a:r>
            <a:r>
              <a:rPr lang="en-US" sz="2800" dirty="0" err="1">
                <a:latin typeface="Calibri" pitchFamily="34" charset="0"/>
              </a:rPr>
              <a:t>është</a:t>
            </a:r>
            <a:r>
              <a:rPr lang="en-US" sz="2800" dirty="0">
                <a:latin typeface="Calibri" pitchFamily="34" charset="0"/>
              </a:rPr>
              <a:t> </a:t>
            </a:r>
            <a:r>
              <a:rPr lang="en-US" sz="2800" dirty="0" err="1">
                <a:latin typeface="Calibri" pitchFamily="34" charset="0"/>
              </a:rPr>
              <a:t>tërësisht</a:t>
            </a:r>
            <a:r>
              <a:rPr lang="en-US" sz="2800" dirty="0">
                <a:latin typeface="Calibri" pitchFamily="34" charset="0"/>
              </a:rPr>
              <a:t> </a:t>
            </a:r>
            <a:r>
              <a:rPr lang="en-US" sz="2800" dirty="0" err="1">
                <a:latin typeface="Calibri" pitchFamily="34" charset="0"/>
              </a:rPr>
              <a:t>anonim</a:t>
            </a:r>
            <a:r>
              <a:rPr lang="en-US" sz="2800" dirty="0">
                <a:latin typeface="Calibri" pitchFamily="34" charset="0"/>
              </a:rPr>
              <a:t>. </a:t>
            </a:r>
            <a:r>
              <a:rPr lang="en-US" sz="2800" dirty="0" err="1">
                <a:latin typeface="Calibri" pitchFamily="34" charset="0"/>
              </a:rPr>
              <a:t>Shërbimi</a:t>
            </a:r>
            <a:r>
              <a:rPr lang="en-US" sz="2800" dirty="0">
                <a:latin typeface="Calibri" pitchFamily="34" charset="0"/>
              </a:rPr>
              <a:t> </a:t>
            </a:r>
            <a:r>
              <a:rPr lang="en-US" sz="2800" dirty="0" err="1">
                <a:latin typeface="Calibri" pitchFamily="34" charset="0"/>
              </a:rPr>
              <a:t>nuk</a:t>
            </a:r>
            <a:r>
              <a:rPr lang="en-US" sz="2800" dirty="0">
                <a:latin typeface="Calibri" pitchFamily="34" charset="0"/>
              </a:rPr>
              <a:t> </a:t>
            </a:r>
            <a:r>
              <a:rPr lang="en-US" sz="2800" dirty="0" err="1">
                <a:latin typeface="Calibri" pitchFamily="34" charset="0"/>
              </a:rPr>
              <a:t>kontrollon</a:t>
            </a:r>
            <a:r>
              <a:rPr lang="en-US" sz="2800" dirty="0">
                <a:latin typeface="Calibri" pitchFamily="34" charset="0"/>
              </a:rPr>
              <a:t> </a:t>
            </a:r>
            <a:r>
              <a:rPr lang="en-US" sz="2800" dirty="0" err="1">
                <a:latin typeface="Calibri" pitchFamily="34" charset="0"/>
              </a:rPr>
              <a:t>dhe</a:t>
            </a:r>
            <a:r>
              <a:rPr lang="en-US" sz="2800" dirty="0">
                <a:latin typeface="Calibri" pitchFamily="34" charset="0"/>
              </a:rPr>
              <a:t> </a:t>
            </a:r>
            <a:r>
              <a:rPr lang="en-US" sz="2800" dirty="0" err="1">
                <a:latin typeface="Calibri" pitchFamily="34" charset="0"/>
              </a:rPr>
              <a:t>për</a:t>
            </a:r>
            <a:r>
              <a:rPr lang="en-US" sz="2800" dirty="0">
                <a:latin typeface="Calibri" pitchFamily="34" charset="0"/>
              </a:rPr>
              <a:t> </a:t>
            </a:r>
            <a:r>
              <a:rPr lang="en-US" sz="2800" dirty="0" err="1">
                <a:latin typeface="Calibri" pitchFamily="34" charset="0"/>
              </a:rPr>
              <a:t>pasojë</a:t>
            </a:r>
            <a:r>
              <a:rPr lang="en-US" sz="2800" dirty="0">
                <a:latin typeface="Calibri" pitchFamily="34" charset="0"/>
              </a:rPr>
              <a:t> </a:t>
            </a:r>
            <a:r>
              <a:rPr lang="en-US" sz="2800" dirty="0" err="1">
                <a:latin typeface="Calibri" pitchFamily="34" charset="0"/>
              </a:rPr>
              <a:t>nuk</a:t>
            </a:r>
            <a:r>
              <a:rPr lang="en-US" sz="2800" dirty="0">
                <a:latin typeface="Calibri" pitchFamily="34" charset="0"/>
              </a:rPr>
              <a:t> </a:t>
            </a:r>
            <a:r>
              <a:rPr lang="en-US" sz="2800" dirty="0" err="1">
                <a:latin typeface="Calibri" pitchFamily="34" charset="0"/>
              </a:rPr>
              <a:t>ruan</a:t>
            </a:r>
            <a:r>
              <a:rPr lang="en-US" sz="2800" dirty="0">
                <a:latin typeface="Calibri" pitchFamily="34" charset="0"/>
              </a:rPr>
              <a:t> </a:t>
            </a:r>
            <a:r>
              <a:rPr lang="en-US" sz="2800" dirty="0" err="1">
                <a:latin typeface="Calibri" pitchFamily="34" charset="0"/>
              </a:rPr>
              <a:t>të</a:t>
            </a:r>
            <a:r>
              <a:rPr lang="en-US" sz="2800" dirty="0">
                <a:latin typeface="Calibri" pitchFamily="34" charset="0"/>
              </a:rPr>
              <a:t> </a:t>
            </a:r>
            <a:r>
              <a:rPr lang="en-US" sz="2800" dirty="0" err="1">
                <a:latin typeface="Calibri" pitchFamily="34" charset="0"/>
              </a:rPr>
              <a:t>dhëna</a:t>
            </a:r>
            <a:r>
              <a:rPr lang="en-US" sz="2800" dirty="0">
                <a:latin typeface="Calibri" pitchFamily="34" charset="0"/>
              </a:rPr>
              <a:t> </a:t>
            </a:r>
            <a:r>
              <a:rPr lang="en-US" sz="2800" dirty="0" err="1">
                <a:latin typeface="Calibri" pitchFamily="34" charset="0"/>
              </a:rPr>
              <a:t>për</a:t>
            </a:r>
            <a:r>
              <a:rPr lang="en-US" sz="2800" dirty="0">
                <a:latin typeface="Calibri" pitchFamily="34" charset="0"/>
              </a:rPr>
              <a:t> </a:t>
            </a:r>
            <a:r>
              <a:rPr lang="en-US" sz="2800" dirty="0" err="1">
                <a:latin typeface="Calibri" pitchFamily="34" charset="0"/>
              </a:rPr>
              <a:t>përdoruesit</a:t>
            </a:r>
            <a:r>
              <a:rPr lang="en-US" sz="2800" dirty="0">
                <a:latin typeface="Calibri" pitchFamily="34" charset="0"/>
              </a:rPr>
              <a:t> </a:t>
            </a:r>
          </a:p>
          <a:p>
            <a:pPr marL="0" lvl="1" eaLnBrk="0" fontAlgn="auto" hangingPunct="0">
              <a:spcBef>
                <a:spcPct val="50000"/>
              </a:spcBef>
              <a:spcAft>
                <a:spcPts val="0"/>
              </a:spcAft>
              <a:buFont typeface="Arial"/>
              <a:buChar char="•"/>
              <a:defRPr/>
            </a:pPr>
            <a:r>
              <a:rPr lang="en-US" sz="2400" dirty="0">
                <a:latin typeface="Calibri" pitchFamily="34" charset="0"/>
              </a:rPr>
              <a:t>  Kopje </a:t>
            </a:r>
            <a:r>
              <a:rPr lang="en-US" sz="2400" dirty="0" err="1">
                <a:latin typeface="Calibri" pitchFamily="34" charset="0"/>
              </a:rPr>
              <a:t>të</a:t>
            </a:r>
            <a:r>
              <a:rPr lang="en-US" sz="2400" dirty="0">
                <a:latin typeface="Calibri" pitchFamily="34" charset="0"/>
              </a:rPr>
              <a:t> </a:t>
            </a:r>
            <a:r>
              <a:rPr lang="en-US" sz="2400" dirty="0" err="1">
                <a:latin typeface="Calibri" pitchFamily="34" charset="0"/>
              </a:rPr>
              <a:t>letrave</a:t>
            </a:r>
            <a:r>
              <a:rPr lang="en-US" sz="2400" dirty="0">
                <a:latin typeface="Calibri" pitchFamily="34" charset="0"/>
              </a:rPr>
              <a:t> </a:t>
            </a:r>
            <a:r>
              <a:rPr lang="en-US" sz="2400" dirty="0" err="1">
                <a:latin typeface="Calibri" pitchFamily="34" charset="0"/>
              </a:rPr>
              <a:t>dhe</a:t>
            </a:r>
            <a:r>
              <a:rPr lang="en-US" sz="2400" dirty="0">
                <a:latin typeface="Calibri" pitchFamily="34" charset="0"/>
              </a:rPr>
              <a:t> </a:t>
            </a:r>
            <a:r>
              <a:rPr lang="en-US" sz="2400" dirty="0" err="1">
                <a:latin typeface="Calibri" pitchFamily="34" charset="0"/>
              </a:rPr>
              <a:t>skedarëve</a:t>
            </a:r>
            <a:r>
              <a:rPr lang="en-US" sz="2400" dirty="0">
                <a:latin typeface="Calibri" pitchFamily="34" charset="0"/>
              </a:rPr>
              <a:t> </a:t>
            </a:r>
            <a:r>
              <a:rPr lang="en-US" sz="2400" dirty="0" err="1">
                <a:latin typeface="Calibri" pitchFamily="34" charset="0"/>
              </a:rPr>
              <a:t>nuk</a:t>
            </a:r>
            <a:r>
              <a:rPr lang="en-US" sz="2400" dirty="0">
                <a:latin typeface="Calibri" pitchFamily="34" charset="0"/>
              </a:rPr>
              <a:t> </a:t>
            </a:r>
            <a:r>
              <a:rPr lang="en-US" sz="2400" dirty="0" err="1">
                <a:latin typeface="Calibri" pitchFamily="34" charset="0"/>
              </a:rPr>
              <a:t>ruhen</a:t>
            </a:r>
            <a:r>
              <a:rPr lang="en-US" sz="2400" dirty="0">
                <a:latin typeface="Calibri" pitchFamily="34" charset="0"/>
              </a:rPr>
              <a:t> </a:t>
            </a:r>
            <a:r>
              <a:rPr lang="en-US" sz="2400" dirty="0" err="1">
                <a:latin typeface="Calibri" pitchFamily="34" charset="0"/>
              </a:rPr>
              <a:t>në</a:t>
            </a:r>
            <a:r>
              <a:rPr lang="en-US" sz="2400" dirty="0">
                <a:latin typeface="Calibri" pitchFamily="34" charset="0"/>
              </a:rPr>
              <a:t> server</a:t>
            </a:r>
            <a:endParaRPr lang="en-GB" sz="2400" dirty="0">
              <a:latin typeface="Calibri" pitchFamily="34" charset="0"/>
            </a:endParaRPr>
          </a:p>
          <a:p>
            <a:pPr marL="0" lvl="1" eaLnBrk="0" fontAlgn="auto" hangingPunct="0">
              <a:spcBef>
                <a:spcPct val="50000"/>
              </a:spcBef>
              <a:spcAft>
                <a:spcPts val="0"/>
              </a:spcAft>
              <a:buFont typeface="Arial"/>
              <a:buChar char="•"/>
              <a:defRPr/>
            </a:pPr>
            <a:r>
              <a:rPr lang="en-US" sz="2400" dirty="0">
                <a:latin typeface="Calibri" pitchFamily="34" charset="0"/>
              </a:rPr>
              <a:t>  </a:t>
            </a:r>
            <a:r>
              <a:rPr lang="en-US" sz="2400" dirty="0" err="1">
                <a:latin typeface="Calibri" pitchFamily="34" charset="0"/>
              </a:rPr>
              <a:t>Shërbimi</a:t>
            </a:r>
            <a:r>
              <a:rPr lang="en-US" sz="2400" dirty="0">
                <a:latin typeface="Calibri" pitchFamily="34" charset="0"/>
              </a:rPr>
              <a:t> </a:t>
            </a:r>
            <a:r>
              <a:rPr lang="en-US" sz="2400" dirty="0" err="1">
                <a:latin typeface="Calibri" pitchFamily="34" charset="0"/>
              </a:rPr>
              <a:t>është</a:t>
            </a:r>
            <a:r>
              <a:rPr lang="en-US" sz="2400" dirty="0">
                <a:latin typeface="Calibri" pitchFamily="34" charset="0"/>
              </a:rPr>
              <a:t> </a:t>
            </a:r>
            <a:r>
              <a:rPr lang="en-US" sz="2400" dirty="0" err="1">
                <a:latin typeface="Calibri" pitchFamily="34" charset="0"/>
              </a:rPr>
              <a:t>tërësisht</a:t>
            </a:r>
            <a:r>
              <a:rPr lang="en-US" sz="2400" dirty="0">
                <a:latin typeface="Calibri" pitchFamily="34" charset="0"/>
              </a:rPr>
              <a:t> pa </a:t>
            </a:r>
            <a:r>
              <a:rPr lang="en-US" sz="2400" dirty="0" err="1">
                <a:latin typeface="Calibri" pitchFamily="34" charset="0"/>
              </a:rPr>
              <a:t>pagesë</a:t>
            </a:r>
            <a:endParaRPr lang="en-US" sz="2400" dirty="0">
              <a:latin typeface="Calibri" pitchFamily="34" charset="0"/>
            </a:endParaRPr>
          </a:p>
          <a:p>
            <a:pPr eaLnBrk="0" fontAlgn="auto" hangingPunct="0">
              <a:spcBef>
                <a:spcPct val="50000"/>
              </a:spcBef>
              <a:spcAft>
                <a:spcPts val="0"/>
              </a:spcAft>
              <a:buClr>
                <a:srgbClr val="FF3300"/>
              </a:buClr>
              <a:defRPr/>
            </a:pPr>
            <a:r>
              <a:rPr lang="en-GB" sz="2800" i="1" dirty="0" err="1">
                <a:solidFill>
                  <a:schemeClr val="accent1">
                    <a:lumMod val="25000"/>
                  </a:schemeClr>
                </a:solidFill>
                <a:latin typeface="Calibri" pitchFamily="34" charset="0"/>
              </a:rPr>
              <a:t>Shembuj</a:t>
            </a:r>
            <a:r>
              <a:rPr lang="en-GB" sz="2800" i="1" dirty="0">
                <a:solidFill>
                  <a:schemeClr val="accent1">
                    <a:lumMod val="25000"/>
                  </a:schemeClr>
                </a:solidFill>
                <a:latin typeface="Calibri" pitchFamily="34" charset="0"/>
              </a:rPr>
              <a:t>:</a:t>
            </a:r>
          </a:p>
          <a:p>
            <a:pPr lvl="1" eaLnBrk="0" fontAlgn="auto" hangingPunct="0">
              <a:spcBef>
                <a:spcPct val="50000"/>
              </a:spcBef>
              <a:spcAft>
                <a:spcPts val="0"/>
              </a:spcAft>
              <a:buFont typeface="Arial"/>
              <a:buChar char="•"/>
              <a:defRPr/>
            </a:pPr>
            <a:r>
              <a:rPr lang="en-GB" sz="2400" dirty="0">
                <a:latin typeface="Calibri" pitchFamily="34" charset="0"/>
              </a:rPr>
              <a:t>  cotse.com</a:t>
            </a:r>
          </a:p>
          <a:p>
            <a:pPr lvl="1" eaLnBrk="0" fontAlgn="auto" hangingPunct="0">
              <a:spcBef>
                <a:spcPct val="50000"/>
              </a:spcBef>
              <a:spcAft>
                <a:spcPts val="0"/>
              </a:spcAft>
              <a:buFont typeface="Arial"/>
              <a:buChar char="•"/>
              <a:defRPr/>
            </a:pPr>
            <a:r>
              <a:rPr lang="en-GB" sz="2400" dirty="0">
                <a:latin typeface="Calibri" pitchFamily="34" charset="0"/>
              </a:rPr>
              <a:t>  anonymizer.com</a:t>
            </a:r>
          </a:p>
          <a:p>
            <a:pPr lvl="1" eaLnBrk="0" fontAlgn="auto" hangingPunct="0">
              <a:spcBef>
                <a:spcPct val="50000"/>
              </a:spcBef>
              <a:spcAft>
                <a:spcPts val="0"/>
              </a:spcAft>
              <a:buFont typeface="Arial"/>
              <a:buChar char="•"/>
              <a:defRPr/>
            </a:pPr>
            <a:r>
              <a:rPr lang="en-GB" sz="2400" dirty="0">
                <a:latin typeface="Calibri" pitchFamily="34" charset="0"/>
              </a:rPr>
              <a:t>  hushmail.com</a:t>
            </a:r>
          </a:p>
        </p:txBody>
      </p:sp>
      <p:sp>
        <p:nvSpPr>
          <p:cNvPr id="29699" name="Rectangle 3"/>
          <p:cNvSpPr>
            <a:spLocks noGrp="1" noChangeArrowheads="1"/>
          </p:cNvSpPr>
          <p:nvPr>
            <p:ph type="title"/>
          </p:nvPr>
        </p:nvSpPr>
        <p:spPr>
          <a:xfrm>
            <a:off x="0" y="-8950"/>
            <a:ext cx="9144000" cy="990600"/>
          </a:xfrm>
          <a:noFill/>
        </p:spPr>
        <p:txBody>
          <a:bodyPr/>
          <a:lstStyle/>
          <a:p>
            <a:r>
              <a:rPr lang="en-GB" dirty="0" smtClean="0"/>
              <a:t> </a:t>
            </a:r>
            <a:r>
              <a:rPr lang="en-GB" sz="4000" b="1" dirty="0" err="1"/>
              <a:t>Shërbimet</a:t>
            </a:r>
            <a:r>
              <a:rPr lang="en-GB" sz="4000" b="1" dirty="0"/>
              <a:t> </a:t>
            </a:r>
            <a:r>
              <a:rPr lang="en-GB" sz="4000" b="1" dirty="0" err="1"/>
              <a:t>Anonime</a:t>
            </a:r>
            <a:r>
              <a:rPr lang="en-GB" sz="4000" b="1" dirty="0"/>
              <a:t> </a:t>
            </a:r>
            <a:r>
              <a:rPr lang="en-GB" sz="4000" b="1" dirty="0" err="1"/>
              <a:t>të</a:t>
            </a:r>
            <a:r>
              <a:rPr lang="en-GB" sz="4000" b="1" dirty="0"/>
              <a:t> </a:t>
            </a:r>
            <a:r>
              <a:rPr lang="en-GB" sz="4000" b="1" dirty="0" err="1"/>
              <a:t>Postës</a:t>
            </a:r>
            <a:r>
              <a:rPr lang="en-GB" sz="4000" b="1" dirty="0"/>
              <a:t> </a:t>
            </a:r>
            <a:r>
              <a:rPr lang="en-GB" sz="4000" b="1" dirty="0" err="1"/>
              <a:t>Elektronike</a:t>
            </a:r>
            <a:endParaRPr lang="en-GB" sz="4000" b="1" dirty="0" smtClean="0">
              <a:solidFill>
                <a:schemeClr val="accent1">
                  <a:lumMod val="25000"/>
                </a:schemeClr>
              </a:solidFill>
              <a:latin typeface="Calibri" pitchFamily="34" charset="0"/>
            </a:endParaRPr>
          </a:p>
        </p:txBody>
      </p:sp>
      <p:sp>
        <p:nvSpPr>
          <p:cNvPr id="2970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129</a:t>
            </a:fld>
            <a:endParaRPr lang="en-US" altLang="en-US" sz="1200" dirty="0" smtClean="0">
              <a:solidFill>
                <a:srgbClr val="898989"/>
              </a:solidFill>
            </a:endParaRPr>
          </a:p>
        </p:txBody>
      </p:sp>
    </p:spTree>
    <p:extLst>
      <p:ext uri="{BB962C8B-B14F-4D97-AF65-F5344CB8AC3E}">
        <p14:creationId xmlns:p14="http://schemas.microsoft.com/office/powerpoint/2010/main" val="358879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2902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29026">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129026">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499"/>
                                          </p:stCondLst>
                                        </p:cTn>
                                        <p:tgtEl>
                                          <p:spTgt spid="12902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29026">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29026">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129026">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499"/>
                                          </p:stCondLst>
                                        </p:cTn>
                                        <p:tgtEl>
                                          <p:spTgt spid="12902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6"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r>
              <a:rPr lang="en-GB" sz="3600" b="1" dirty="0" err="1">
                <a:solidFill>
                  <a:schemeClr val="accent1">
                    <a:lumMod val="25000"/>
                  </a:schemeClr>
                </a:solidFill>
              </a:rPr>
              <a:t>Programet</a:t>
            </a:r>
            <a:r>
              <a:rPr lang="en-GB" sz="3600" b="1" dirty="0">
                <a:solidFill>
                  <a:schemeClr val="accent1">
                    <a:lumMod val="25000"/>
                  </a:schemeClr>
                </a:solidFill>
              </a:rPr>
              <a:t> </a:t>
            </a:r>
            <a:r>
              <a:rPr lang="en-GB" sz="3600" b="1" dirty="0" smtClean="0">
                <a:solidFill>
                  <a:schemeClr val="accent1">
                    <a:lumMod val="25000"/>
                  </a:schemeClr>
                </a:solidFill>
              </a:rPr>
              <a:t/>
            </a:r>
            <a:br>
              <a:rPr lang="en-GB" sz="3600" b="1" dirty="0" smtClean="0">
                <a:solidFill>
                  <a:schemeClr val="accent1">
                    <a:lumMod val="25000"/>
                  </a:schemeClr>
                </a:solidFill>
              </a:rPr>
            </a:br>
            <a:r>
              <a:rPr lang="en-GB" sz="3600" b="1" dirty="0" err="1" smtClean="0">
                <a:solidFill>
                  <a:schemeClr val="accent1">
                    <a:lumMod val="25000"/>
                  </a:schemeClr>
                </a:solidFill>
              </a:rPr>
              <a:t>për</a:t>
            </a:r>
            <a:r>
              <a:rPr lang="en-GB" sz="3600" b="1" dirty="0" smtClean="0">
                <a:solidFill>
                  <a:schemeClr val="accent1">
                    <a:lumMod val="25000"/>
                  </a:schemeClr>
                </a:solidFill>
              </a:rPr>
              <a:t>  </a:t>
            </a:r>
            <a:r>
              <a:rPr lang="en-GB" sz="3600" b="1" dirty="0" err="1" smtClean="0">
                <a:solidFill>
                  <a:schemeClr val="accent1">
                    <a:lumMod val="25000"/>
                  </a:schemeClr>
                </a:solidFill>
              </a:rPr>
              <a:t>Navigim</a:t>
            </a:r>
            <a:r>
              <a:rPr lang="en-GB" sz="3600" b="1" dirty="0" smtClean="0">
                <a:solidFill>
                  <a:schemeClr val="accent1">
                    <a:lumMod val="25000"/>
                  </a:schemeClr>
                </a:solidFill>
              </a:rPr>
              <a:t> </a:t>
            </a:r>
            <a:r>
              <a:rPr lang="en-GB" sz="3600" b="1" dirty="0" err="1">
                <a:solidFill>
                  <a:schemeClr val="accent1">
                    <a:lumMod val="25000"/>
                  </a:schemeClr>
                </a:solidFill>
              </a:rPr>
              <a:t>në</a:t>
            </a:r>
            <a:r>
              <a:rPr lang="en-GB" sz="3600" b="1" dirty="0">
                <a:solidFill>
                  <a:schemeClr val="accent1">
                    <a:lumMod val="25000"/>
                  </a:schemeClr>
                </a:solidFill>
              </a:rPr>
              <a:t> Internet</a:t>
            </a:r>
            <a:endParaRPr lang="en-GB" sz="3600" b="1" dirty="0" smtClean="0">
              <a:solidFill>
                <a:schemeClr val="accent1">
                  <a:lumMod val="25000"/>
                </a:schemeClr>
              </a:solidFill>
              <a:latin typeface="Calibri" pitchFamily="34" charset="0"/>
            </a:endParaRPr>
          </a:p>
        </p:txBody>
      </p:sp>
      <p:pic>
        <p:nvPicPr>
          <p:cNvPr id="6147" name="Picture 3" descr="wiring_page"/>
          <p:cNvPicPr>
            <a:picLocks noGrp="1" noChangeAspect="1" noChangeArrowheads="1"/>
          </p:cNvPicPr>
          <p:nvPr>
            <p:ph sz="quarter" idx="1"/>
          </p:nvPr>
        </p:nvPicPr>
        <p:blipFill>
          <a:blip r:embed="rId4" cstate="print"/>
          <a:srcRect/>
          <a:stretch>
            <a:fillRect/>
          </a:stretch>
        </p:blipFill>
        <p:spPr>
          <a:xfrm>
            <a:off x="7000875" y="214313"/>
            <a:ext cx="1714500" cy="3030537"/>
          </a:xfrm>
        </p:spPr>
      </p:pic>
      <p:pic>
        <p:nvPicPr>
          <p:cNvPr id="6148" name="Picture 4" descr="browsers"/>
          <p:cNvPicPr>
            <a:picLocks noGrp="1" noChangeAspect="1" noChangeArrowheads="1"/>
          </p:cNvPicPr>
          <p:nvPr>
            <p:ph sz="quarter" idx="2"/>
          </p:nvPr>
        </p:nvPicPr>
        <p:blipFill>
          <a:blip r:embed="rId5" cstate="print"/>
          <a:srcRect/>
          <a:stretch>
            <a:fillRect/>
          </a:stretch>
        </p:blipFill>
        <p:spPr>
          <a:xfrm>
            <a:off x="250825" y="188913"/>
            <a:ext cx="2086944" cy="2143125"/>
          </a:xfrm>
        </p:spPr>
      </p:pic>
      <p:pic>
        <p:nvPicPr>
          <p:cNvPr id="6150" name="Picture 6" descr="opera"/>
          <p:cNvPicPr>
            <a:picLocks noChangeAspect="1" noChangeArrowheads="1"/>
          </p:cNvPicPr>
          <p:nvPr/>
        </p:nvPicPr>
        <p:blipFill>
          <a:blip r:embed="rId6" cstate="print"/>
          <a:srcRect/>
          <a:stretch>
            <a:fillRect/>
          </a:stretch>
        </p:blipFill>
        <p:spPr bwMode="auto">
          <a:xfrm>
            <a:off x="3500438" y="5429250"/>
            <a:ext cx="1943100" cy="742950"/>
          </a:xfrm>
          <a:prstGeom prst="rect">
            <a:avLst/>
          </a:prstGeom>
          <a:noFill/>
          <a:ln w="9525">
            <a:noFill/>
            <a:miter lim="800000"/>
            <a:headEnd/>
            <a:tailEnd/>
          </a:ln>
        </p:spPr>
      </p:pic>
      <p:pic>
        <p:nvPicPr>
          <p:cNvPr id="6151" name="Picture 8" descr="mozilla logo">
            <a:hlinkClick r:id="rId7" tooltip="Return to home page"/>
          </p:cNvPr>
          <p:cNvPicPr>
            <a:picLocks noChangeAspect="1" noChangeArrowheads="1"/>
          </p:cNvPicPr>
          <p:nvPr/>
        </p:nvPicPr>
        <p:blipFill>
          <a:blip r:embed="rId8" cstate="print"/>
          <a:srcRect/>
          <a:stretch>
            <a:fillRect/>
          </a:stretch>
        </p:blipFill>
        <p:spPr bwMode="auto">
          <a:xfrm>
            <a:off x="6288881" y="5060600"/>
            <a:ext cx="2487613" cy="1177925"/>
          </a:xfrm>
          <a:prstGeom prst="rect">
            <a:avLst/>
          </a:prstGeom>
          <a:noFill/>
          <a:ln w="9525">
            <a:noFill/>
            <a:miter lim="800000"/>
            <a:headEnd/>
            <a:tailEnd/>
          </a:ln>
        </p:spPr>
      </p:pic>
      <p:pic>
        <p:nvPicPr>
          <p:cNvPr id="6152" name="Picture 9" descr="galeon">
            <a:hlinkClick r:id="rId9"/>
          </p:cNvPr>
          <p:cNvPicPr>
            <a:picLocks noChangeAspect="1" noChangeArrowheads="1"/>
          </p:cNvPicPr>
          <p:nvPr/>
        </p:nvPicPr>
        <p:blipFill>
          <a:blip r:embed="rId10" cstate="print"/>
          <a:srcRect/>
          <a:stretch>
            <a:fillRect/>
          </a:stretch>
        </p:blipFill>
        <p:spPr bwMode="auto">
          <a:xfrm>
            <a:off x="762000" y="5707063"/>
            <a:ext cx="1150938" cy="1150937"/>
          </a:xfrm>
          <a:prstGeom prst="rect">
            <a:avLst/>
          </a:prstGeom>
          <a:noFill/>
          <a:ln w="9525">
            <a:noFill/>
            <a:miter lim="800000"/>
            <a:headEnd/>
            <a:tailEnd/>
          </a:ln>
        </p:spPr>
      </p:pic>
      <p:pic>
        <p:nvPicPr>
          <p:cNvPr id="6153" name="Picture 10" descr="Web Icon">
            <a:hlinkClick r:id="rId11"/>
          </p:cNvPr>
          <p:cNvPicPr>
            <a:picLocks noChangeAspect="1" noChangeArrowheads="1"/>
          </p:cNvPicPr>
          <p:nvPr/>
        </p:nvPicPr>
        <p:blipFill>
          <a:blip r:embed="rId12" cstate="print"/>
          <a:srcRect/>
          <a:stretch>
            <a:fillRect/>
          </a:stretch>
        </p:blipFill>
        <p:spPr bwMode="auto">
          <a:xfrm>
            <a:off x="214313" y="4357688"/>
            <a:ext cx="1368425" cy="1368425"/>
          </a:xfrm>
          <a:prstGeom prst="rect">
            <a:avLst/>
          </a:prstGeom>
          <a:noFill/>
          <a:ln w="9525">
            <a:noFill/>
            <a:miter lim="800000"/>
            <a:headEnd/>
            <a:tailEnd/>
          </a:ln>
        </p:spPr>
      </p:pic>
      <p:pic>
        <p:nvPicPr>
          <p:cNvPr id="6154" name="Picture 12" descr="product-front-mozilla"/>
          <p:cNvPicPr>
            <a:picLocks noChangeAspect="1" noChangeArrowheads="1"/>
          </p:cNvPicPr>
          <p:nvPr/>
        </p:nvPicPr>
        <p:blipFill>
          <a:blip r:embed="rId13" cstate="print"/>
          <a:srcRect/>
          <a:stretch>
            <a:fillRect/>
          </a:stretch>
        </p:blipFill>
        <p:spPr bwMode="auto">
          <a:xfrm>
            <a:off x="5670605" y="4495800"/>
            <a:ext cx="762000" cy="762000"/>
          </a:xfrm>
          <a:prstGeom prst="rect">
            <a:avLst/>
          </a:prstGeom>
          <a:noFill/>
          <a:ln w="9525">
            <a:noFill/>
            <a:miter lim="800000"/>
            <a:headEnd/>
            <a:tailEnd/>
          </a:ln>
        </p:spPr>
      </p:pic>
      <p:pic>
        <p:nvPicPr>
          <p:cNvPr id="6155" name="Picture 2" descr="C:\Users\Jim\AppData\Local\Temp\scl2.PNG"/>
          <p:cNvPicPr>
            <a:picLocks noChangeAspect="1" noChangeArrowheads="1"/>
          </p:cNvPicPr>
          <p:nvPr/>
        </p:nvPicPr>
        <p:blipFill>
          <a:blip r:embed="rId14" cstate="print"/>
          <a:srcRect/>
          <a:stretch>
            <a:fillRect/>
          </a:stretch>
        </p:blipFill>
        <p:spPr bwMode="auto">
          <a:xfrm>
            <a:off x="214313" y="2428875"/>
            <a:ext cx="1092200" cy="1038225"/>
          </a:xfrm>
          <a:prstGeom prst="rect">
            <a:avLst/>
          </a:prstGeom>
          <a:noFill/>
          <a:ln w="9525">
            <a:noFill/>
            <a:miter lim="800000"/>
            <a:headEnd/>
            <a:tailEnd/>
          </a:ln>
        </p:spPr>
      </p:pic>
      <p:pic>
        <p:nvPicPr>
          <p:cNvPr id="6156" name="Picture 14" descr="C:\Users\Jim\AppData\Local\Temp\scl1.PNG"/>
          <p:cNvPicPr>
            <a:picLocks noChangeAspect="1" noChangeArrowheads="1"/>
          </p:cNvPicPr>
          <p:nvPr/>
        </p:nvPicPr>
        <p:blipFill>
          <a:blip r:embed="rId15" cstate="print"/>
          <a:srcRect/>
          <a:stretch>
            <a:fillRect/>
          </a:stretch>
        </p:blipFill>
        <p:spPr bwMode="auto">
          <a:xfrm>
            <a:off x="1285875" y="3429000"/>
            <a:ext cx="1357313" cy="1290638"/>
          </a:xfrm>
          <a:prstGeom prst="rect">
            <a:avLst/>
          </a:prstGeom>
          <a:noFill/>
          <a:ln w="9525">
            <a:noFill/>
            <a:miter lim="800000"/>
            <a:headEnd/>
            <a:tailEnd/>
          </a:ln>
        </p:spPr>
      </p:pic>
      <p:pic>
        <p:nvPicPr>
          <p:cNvPr id="6157" name="Picture 18" descr="C:\Users\Jim\AppData\Local\Temp\scl3.PNG"/>
          <p:cNvPicPr>
            <a:picLocks noChangeAspect="1" noChangeArrowheads="1"/>
          </p:cNvPicPr>
          <p:nvPr/>
        </p:nvPicPr>
        <p:blipFill>
          <a:blip r:embed="rId16" cstate="print"/>
          <a:srcRect/>
          <a:stretch>
            <a:fillRect/>
          </a:stretch>
        </p:blipFill>
        <p:spPr bwMode="auto">
          <a:xfrm>
            <a:off x="2057400" y="4852988"/>
            <a:ext cx="1500187" cy="2005012"/>
          </a:xfrm>
          <a:prstGeom prst="rect">
            <a:avLst/>
          </a:prstGeom>
          <a:noFill/>
          <a:ln w="9525">
            <a:noFill/>
            <a:miter lim="800000"/>
            <a:headEnd/>
            <a:tailEnd/>
          </a:ln>
        </p:spPr>
      </p:pic>
      <p:pic>
        <p:nvPicPr>
          <p:cNvPr id="6158" name="Picture 20" descr="C:\Users\Jim\AppData\Local\Temp\scl4.PNG"/>
          <p:cNvPicPr>
            <a:picLocks noChangeAspect="1" noChangeArrowheads="1"/>
          </p:cNvPicPr>
          <p:nvPr/>
        </p:nvPicPr>
        <p:blipFill>
          <a:blip r:embed="rId17" cstate="print"/>
          <a:srcRect/>
          <a:stretch>
            <a:fillRect/>
          </a:stretch>
        </p:blipFill>
        <p:spPr bwMode="auto">
          <a:xfrm>
            <a:off x="6500813" y="3357563"/>
            <a:ext cx="1296987" cy="1182687"/>
          </a:xfrm>
          <a:prstGeom prst="rect">
            <a:avLst/>
          </a:prstGeom>
          <a:noFill/>
          <a:ln w="9525">
            <a:noFill/>
            <a:miter lim="800000"/>
            <a:headEnd/>
            <a:tailEnd/>
          </a:ln>
        </p:spPr>
      </p:pic>
      <p:pic>
        <p:nvPicPr>
          <p:cNvPr id="6159" name="Picture 22" descr="C:\Users\Jim\AppData\Local\Temp\scl5.PNG"/>
          <p:cNvPicPr>
            <a:picLocks noChangeAspect="1" noChangeArrowheads="1"/>
          </p:cNvPicPr>
          <p:nvPr/>
        </p:nvPicPr>
        <p:blipFill>
          <a:blip r:embed="rId18" cstate="print"/>
          <a:srcRect/>
          <a:stretch>
            <a:fillRect/>
          </a:stretch>
        </p:blipFill>
        <p:spPr bwMode="auto">
          <a:xfrm>
            <a:off x="7492031" y="4288351"/>
            <a:ext cx="1284463" cy="1176897"/>
          </a:xfrm>
          <a:prstGeom prst="rect">
            <a:avLst/>
          </a:prstGeom>
          <a:noFill/>
          <a:ln w="9525">
            <a:noFill/>
            <a:miter lim="800000"/>
            <a:headEnd/>
            <a:tailEnd/>
          </a:ln>
        </p:spPr>
      </p:pic>
      <p:sp>
        <p:nvSpPr>
          <p:cNvPr id="164869" name="Rectangle 5"/>
          <p:cNvSpPr>
            <a:spLocks noGrp="1" noChangeArrowheads="1"/>
          </p:cNvSpPr>
          <p:nvPr>
            <p:ph type="body" sz="half" idx="3"/>
          </p:nvPr>
        </p:nvSpPr>
        <p:spPr>
          <a:xfrm>
            <a:off x="2571750" y="1371600"/>
            <a:ext cx="4686300" cy="3886200"/>
          </a:xfrm>
          <a:noFill/>
        </p:spPr>
        <p:txBody>
          <a:bodyPr/>
          <a:lstStyle/>
          <a:p>
            <a:pPr>
              <a:lnSpc>
                <a:spcPct val="90000"/>
              </a:lnSpc>
              <a:buNone/>
              <a:defRPr/>
            </a:pPr>
            <a:r>
              <a:rPr lang="en-GB" b="1" dirty="0"/>
              <a:t>Program </a:t>
            </a:r>
            <a:r>
              <a:rPr lang="en-GB" b="1" dirty="0" err="1"/>
              <a:t>Kompjuterik</a:t>
            </a:r>
            <a:endParaRPr lang="en-GB" b="1" dirty="0"/>
          </a:p>
          <a:p>
            <a:pPr marL="3175" indent="-3175">
              <a:lnSpc>
                <a:spcPct val="90000"/>
              </a:lnSpc>
              <a:buNone/>
              <a:defRPr/>
            </a:pPr>
            <a:r>
              <a:rPr lang="en-GB" sz="2800" b="1" dirty="0" err="1"/>
              <a:t>Krijuar</a:t>
            </a:r>
            <a:r>
              <a:rPr lang="en-GB" sz="2800" b="1" dirty="0"/>
              <a:t> </a:t>
            </a:r>
            <a:r>
              <a:rPr lang="en-GB" sz="2800" b="1" dirty="0" err="1"/>
              <a:t>të</a:t>
            </a:r>
            <a:r>
              <a:rPr lang="en-GB" sz="2800" b="1" dirty="0"/>
              <a:t> </a:t>
            </a:r>
            <a:r>
              <a:rPr lang="en-GB" sz="2800" b="1" dirty="0" err="1"/>
              <a:t>gjejë</a:t>
            </a:r>
            <a:r>
              <a:rPr lang="en-GB" sz="2800" b="1" dirty="0"/>
              <a:t> </a:t>
            </a:r>
            <a:r>
              <a:rPr lang="en-GB" sz="2800" b="1" dirty="0" err="1"/>
              <a:t>dhe</a:t>
            </a:r>
            <a:r>
              <a:rPr lang="en-GB" sz="2800" b="1" dirty="0"/>
              <a:t> </a:t>
            </a:r>
            <a:r>
              <a:rPr lang="en-GB" sz="2800" b="1" dirty="0" err="1"/>
              <a:t>shfaqë</a:t>
            </a:r>
            <a:r>
              <a:rPr lang="en-GB" sz="2800" b="1" dirty="0"/>
              <a:t> </a:t>
            </a:r>
            <a:r>
              <a:rPr lang="en-GB" sz="2800" b="1" dirty="0" err="1"/>
              <a:t>faqet</a:t>
            </a:r>
            <a:r>
              <a:rPr lang="en-GB" sz="2800" b="1" dirty="0"/>
              <a:t> e </a:t>
            </a:r>
            <a:r>
              <a:rPr lang="en-GB" sz="2800" b="1" dirty="0" err="1"/>
              <a:t>rrjetit</a:t>
            </a:r>
            <a:endParaRPr lang="en-GB" sz="2800" b="1" dirty="0"/>
          </a:p>
          <a:p>
            <a:pPr>
              <a:lnSpc>
                <a:spcPct val="90000"/>
              </a:lnSpc>
              <a:buNone/>
              <a:defRPr/>
            </a:pPr>
            <a:r>
              <a:rPr lang="en-GB" sz="2400" b="1" dirty="0" err="1"/>
              <a:t>Më</a:t>
            </a:r>
            <a:r>
              <a:rPr lang="en-GB" sz="2400" b="1" dirty="0"/>
              <a:t> </a:t>
            </a:r>
            <a:r>
              <a:rPr lang="en-GB" sz="2400" b="1" dirty="0" err="1"/>
              <a:t>kryesorët</a:t>
            </a:r>
            <a:r>
              <a:rPr lang="en-GB" sz="2400" b="1" dirty="0"/>
              <a:t> </a:t>
            </a:r>
            <a:r>
              <a:rPr lang="en-GB" sz="2400" b="1" dirty="0" err="1"/>
              <a:t>janë</a:t>
            </a:r>
            <a:r>
              <a:rPr lang="en-GB" sz="2400" b="1" dirty="0"/>
              <a:t>:</a:t>
            </a:r>
          </a:p>
          <a:p>
            <a:pPr lvl="1">
              <a:lnSpc>
                <a:spcPct val="90000"/>
              </a:lnSpc>
              <a:buFont typeface="Arial"/>
              <a:buChar char="•"/>
              <a:defRPr/>
            </a:pPr>
            <a:r>
              <a:rPr lang="en-GB" sz="2400" b="1" dirty="0"/>
              <a:t>Internet Explorer</a:t>
            </a:r>
          </a:p>
          <a:p>
            <a:pPr lvl="1">
              <a:lnSpc>
                <a:spcPct val="90000"/>
              </a:lnSpc>
              <a:buFont typeface="Arial"/>
              <a:buChar char="•"/>
              <a:defRPr/>
            </a:pPr>
            <a:r>
              <a:rPr lang="en-GB" sz="2400" b="1" dirty="0"/>
              <a:t>Mozilla Firefox</a:t>
            </a:r>
          </a:p>
          <a:p>
            <a:pPr lvl="1">
              <a:lnSpc>
                <a:spcPct val="90000"/>
              </a:lnSpc>
              <a:buFont typeface="Arial"/>
              <a:buChar char="•"/>
              <a:defRPr/>
            </a:pPr>
            <a:r>
              <a:rPr lang="en-GB" sz="2400" b="1" dirty="0"/>
              <a:t>Google Chrome</a:t>
            </a:r>
          </a:p>
          <a:p>
            <a:pPr lvl="1">
              <a:lnSpc>
                <a:spcPct val="90000"/>
              </a:lnSpc>
              <a:buFont typeface="Arial"/>
              <a:buChar char="•"/>
              <a:defRPr/>
            </a:pPr>
            <a:r>
              <a:rPr lang="en-GB" sz="2400" b="1" dirty="0"/>
              <a:t>Safari</a:t>
            </a:r>
          </a:p>
          <a:p>
            <a:pPr lvl="1">
              <a:lnSpc>
                <a:spcPct val="90000"/>
              </a:lnSpc>
              <a:buFont typeface="Arial"/>
              <a:buChar char="•"/>
              <a:defRPr/>
            </a:pPr>
            <a:r>
              <a:rPr lang="en-GB" sz="2400" b="1" dirty="0"/>
              <a:t>Opera</a:t>
            </a:r>
          </a:p>
        </p:txBody>
      </p:sp>
      <p:sp>
        <p:nvSpPr>
          <p:cNvPr id="1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4869">
                                            <p:txEl>
                                              <p:pRg st="0" end="0"/>
                                            </p:txEl>
                                          </p:spTgt>
                                        </p:tgtEl>
                                        <p:attrNameLst>
                                          <p:attrName>style.visibility</p:attrName>
                                        </p:attrNameLst>
                                      </p:cBhvr>
                                      <p:to>
                                        <p:strVal val="visible"/>
                                      </p:to>
                                    </p:set>
                                    <p:animEffect transition="in" filter="dissolve">
                                      <p:cBhvr>
                                        <p:cTn id="7" dur="500"/>
                                        <p:tgtEl>
                                          <p:spTgt spid="16486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64869">
                                            <p:txEl>
                                              <p:pRg st="1" end="1"/>
                                            </p:txEl>
                                          </p:spTgt>
                                        </p:tgtEl>
                                        <p:attrNameLst>
                                          <p:attrName>style.visibility</p:attrName>
                                        </p:attrNameLst>
                                      </p:cBhvr>
                                      <p:to>
                                        <p:strVal val="visible"/>
                                      </p:to>
                                    </p:set>
                                    <p:animEffect transition="in" filter="dissolve">
                                      <p:cBhvr>
                                        <p:cTn id="12" dur="500"/>
                                        <p:tgtEl>
                                          <p:spTgt spid="16486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64869">
                                            <p:txEl>
                                              <p:pRg st="2" end="2"/>
                                            </p:txEl>
                                          </p:spTgt>
                                        </p:tgtEl>
                                        <p:attrNameLst>
                                          <p:attrName>style.visibility</p:attrName>
                                        </p:attrNameLst>
                                      </p:cBhvr>
                                      <p:to>
                                        <p:strVal val="visible"/>
                                      </p:to>
                                    </p:set>
                                    <p:animEffect transition="in" filter="dissolve">
                                      <p:cBhvr>
                                        <p:cTn id="17" dur="500"/>
                                        <p:tgtEl>
                                          <p:spTgt spid="164869">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64869">
                                            <p:txEl>
                                              <p:pRg st="3" end="3"/>
                                            </p:txEl>
                                          </p:spTgt>
                                        </p:tgtEl>
                                        <p:attrNameLst>
                                          <p:attrName>style.visibility</p:attrName>
                                        </p:attrNameLst>
                                      </p:cBhvr>
                                      <p:to>
                                        <p:strVal val="visible"/>
                                      </p:to>
                                    </p:set>
                                    <p:animEffect transition="in" filter="dissolve">
                                      <p:cBhvr>
                                        <p:cTn id="20" dur="500"/>
                                        <p:tgtEl>
                                          <p:spTgt spid="164869">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64869">
                                            <p:txEl>
                                              <p:pRg st="4" end="4"/>
                                            </p:txEl>
                                          </p:spTgt>
                                        </p:tgtEl>
                                        <p:attrNameLst>
                                          <p:attrName>style.visibility</p:attrName>
                                        </p:attrNameLst>
                                      </p:cBhvr>
                                      <p:to>
                                        <p:strVal val="visible"/>
                                      </p:to>
                                    </p:set>
                                    <p:animEffect transition="in" filter="dissolve">
                                      <p:cBhvr>
                                        <p:cTn id="23" dur="500"/>
                                        <p:tgtEl>
                                          <p:spTgt spid="164869">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64869">
                                            <p:txEl>
                                              <p:pRg st="5" end="5"/>
                                            </p:txEl>
                                          </p:spTgt>
                                        </p:tgtEl>
                                        <p:attrNameLst>
                                          <p:attrName>style.visibility</p:attrName>
                                        </p:attrNameLst>
                                      </p:cBhvr>
                                      <p:to>
                                        <p:strVal val="visible"/>
                                      </p:to>
                                    </p:set>
                                    <p:animEffect transition="in" filter="dissolve">
                                      <p:cBhvr>
                                        <p:cTn id="26" dur="500"/>
                                        <p:tgtEl>
                                          <p:spTgt spid="164869">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64869">
                                            <p:txEl>
                                              <p:pRg st="6" end="6"/>
                                            </p:txEl>
                                          </p:spTgt>
                                        </p:tgtEl>
                                        <p:attrNameLst>
                                          <p:attrName>style.visibility</p:attrName>
                                        </p:attrNameLst>
                                      </p:cBhvr>
                                      <p:to>
                                        <p:strVal val="visible"/>
                                      </p:to>
                                    </p:set>
                                    <p:animEffect transition="in" filter="dissolve">
                                      <p:cBhvr>
                                        <p:cTn id="29" dur="500"/>
                                        <p:tgtEl>
                                          <p:spTgt spid="164869">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64869">
                                            <p:txEl>
                                              <p:pRg st="7" end="7"/>
                                            </p:txEl>
                                          </p:spTgt>
                                        </p:tgtEl>
                                        <p:attrNameLst>
                                          <p:attrName>style.visibility</p:attrName>
                                        </p:attrNameLst>
                                      </p:cBhvr>
                                      <p:to>
                                        <p:strVal val="visible"/>
                                      </p:to>
                                    </p:set>
                                    <p:animEffect transition="in" filter="dissolve">
                                      <p:cBhvr>
                                        <p:cTn id="32" dur="500"/>
                                        <p:tgtEl>
                                          <p:spTgt spid="16486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9" grpId="0" build="p" autoUpdateAnimBg="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 Box 2"/>
          <p:cNvSpPr txBox="1">
            <a:spLocks noChangeArrowheads="1"/>
          </p:cNvSpPr>
          <p:nvPr/>
        </p:nvSpPr>
        <p:spPr bwMode="auto">
          <a:xfrm>
            <a:off x="609600" y="1916113"/>
            <a:ext cx="8088313" cy="1192212"/>
          </a:xfrm>
          <a:prstGeom prst="rect">
            <a:avLst/>
          </a:prstGeom>
          <a:noFill/>
          <a:ln w="9525">
            <a:noFill/>
            <a:miter lim="800000"/>
            <a:headEnd/>
            <a:tailEnd/>
          </a:ln>
        </p:spPr>
        <p:txBody>
          <a:bodyPr>
            <a:spAutoFit/>
          </a:bodyPr>
          <a:lstStyle/>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a:p>
            <a:pPr eaLnBrk="0" hangingPunct="0">
              <a:spcBef>
                <a:spcPct val="50000"/>
              </a:spcBef>
            </a:pPr>
            <a:endParaRPr lang="en-GB" b="1">
              <a:solidFill>
                <a:schemeClr val="accent2"/>
              </a:solidFill>
              <a:latin typeface="Tahoma" pitchFamily="34" charset="0"/>
            </a:endParaRPr>
          </a:p>
        </p:txBody>
      </p:sp>
      <p:sp>
        <p:nvSpPr>
          <p:cNvPr id="30723" name="Rectangle 3"/>
          <p:cNvSpPr>
            <a:spLocks noGrp="1" noChangeArrowheads="1"/>
          </p:cNvSpPr>
          <p:nvPr>
            <p:ph type="title"/>
          </p:nvPr>
        </p:nvSpPr>
        <p:spPr>
          <a:xfrm>
            <a:off x="457200" y="0"/>
            <a:ext cx="8229600" cy="865187"/>
          </a:xfrm>
          <a:noFill/>
        </p:spPr>
        <p:txBody>
          <a:bodyPr/>
          <a:lstStyle/>
          <a:p>
            <a:r>
              <a:rPr lang="en-GB" sz="3600" dirty="0"/>
              <a:t> </a:t>
            </a:r>
            <a:r>
              <a:rPr lang="en-GB" sz="3600" b="1" dirty="0" err="1">
                <a:solidFill>
                  <a:schemeClr val="accent1">
                    <a:lumMod val="25000"/>
                  </a:schemeClr>
                </a:solidFill>
              </a:rPr>
              <a:t>Shërbime</a:t>
            </a:r>
            <a:r>
              <a:rPr lang="en-GB" sz="3600" b="1" dirty="0">
                <a:solidFill>
                  <a:schemeClr val="accent1">
                    <a:lumMod val="25000"/>
                  </a:schemeClr>
                </a:solidFill>
              </a:rPr>
              <a:t> </a:t>
            </a:r>
            <a:r>
              <a:rPr lang="en-GB" sz="3600" b="1" dirty="0" err="1">
                <a:solidFill>
                  <a:schemeClr val="accent1">
                    <a:lumMod val="25000"/>
                  </a:schemeClr>
                </a:solidFill>
              </a:rPr>
              <a:t>Anonime</a:t>
            </a:r>
            <a:r>
              <a:rPr lang="en-GB" sz="3600" b="1" dirty="0">
                <a:solidFill>
                  <a:schemeClr val="accent1">
                    <a:lumMod val="25000"/>
                  </a:schemeClr>
                </a:solidFill>
              </a:rPr>
              <a:t> Email-</a:t>
            </a:r>
            <a:r>
              <a:rPr lang="en-GB" sz="3600" b="1" dirty="0" err="1">
                <a:solidFill>
                  <a:schemeClr val="accent1">
                    <a:lumMod val="25000"/>
                  </a:schemeClr>
                </a:solidFill>
              </a:rPr>
              <a:t>i</a:t>
            </a:r>
            <a:r>
              <a:rPr lang="en-GB" sz="3600" b="1" dirty="0">
                <a:solidFill>
                  <a:schemeClr val="accent1">
                    <a:lumMod val="25000"/>
                  </a:schemeClr>
                </a:solidFill>
              </a:rPr>
              <a:t> pa </a:t>
            </a:r>
            <a:r>
              <a:rPr lang="en-GB" sz="3600" b="1" dirty="0" err="1">
                <a:solidFill>
                  <a:schemeClr val="accent1">
                    <a:lumMod val="25000"/>
                  </a:schemeClr>
                </a:solidFill>
              </a:rPr>
              <a:t>Pagesë</a:t>
            </a:r>
            <a:endParaRPr lang="en-GB" b="1" dirty="0" smtClean="0">
              <a:solidFill>
                <a:schemeClr val="accent1">
                  <a:lumMod val="25000"/>
                </a:schemeClr>
              </a:solidFill>
              <a:latin typeface="Calibri" pitchFamily="34" charset="0"/>
            </a:endParaRPr>
          </a:p>
        </p:txBody>
      </p:sp>
      <p:sp>
        <p:nvSpPr>
          <p:cNvPr id="3072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pic>
        <p:nvPicPr>
          <p:cNvPr id="30725" name="Picture 5" descr="scl1"/>
          <p:cNvPicPr>
            <a:picLocks noChangeAspect="1" noChangeArrowheads="1"/>
          </p:cNvPicPr>
          <p:nvPr/>
        </p:nvPicPr>
        <p:blipFill rotWithShape="1">
          <a:blip r:embed="rId2" cstate="print"/>
          <a:srcRect r="4141"/>
          <a:stretch/>
        </p:blipFill>
        <p:spPr bwMode="auto">
          <a:xfrm>
            <a:off x="556161" y="1044046"/>
            <a:ext cx="8071379" cy="5429250"/>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130</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30050">
                                            <p:txEl>
                                              <p:pRg st="0" end="0"/>
                                            </p:txEl>
                                          </p:spTgt>
                                        </p:tgtEl>
                                        <p:attrNameLst>
                                          <p:attrName>style.visibility</p:attrName>
                                        </p:attrNameLst>
                                      </p:cBhvr>
                                      <p:to>
                                        <p:strVal val="visible"/>
                                      </p:to>
                                    </p:set>
                                  </p:childTnLst>
                                  <p:subTnLst>
                                    <p:animClr clrSpc="rgb" dir="cw">
                                      <p:cBhvr override="childStyle">
                                        <p:cTn dur="1" fill="hold" display="0" masterRel="nextClick" afterEffect="1"/>
                                        <p:tgtEl>
                                          <p:spTgt spid="130050">
                                            <p:txEl>
                                              <p:pRg st="0" end="0"/>
                                            </p:txEl>
                                          </p:spTgt>
                                        </p:tgtEl>
                                        <p:attrNameLst>
                                          <p:attrName>ppt_c</p:attrName>
                                        </p:attrNameLst>
                                      </p:cBhvr>
                                      <p:to>
                                        <a:srgbClr val="99CCFF"/>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0" grpId="0" build="p" autoUpdateAnimBg="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395288" y="1"/>
            <a:ext cx="8229600" cy="750888"/>
          </a:xfrm>
        </p:spPr>
        <p:txBody>
          <a:bodyPr/>
          <a:lstStyle/>
          <a:p>
            <a:r>
              <a:rPr lang="en-GB" b="1" dirty="0" err="1" smtClean="0">
                <a:solidFill>
                  <a:schemeClr val="accent1">
                    <a:lumMod val="25000"/>
                  </a:schemeClr>
                </a:solidFill>
              </a:rPr>
              <a:t>Kreu</a:t>
            </a:r>
            <a:r>
              <a:rPr lang="en-GB" b="1" dirty="0" smtClean="0">
                <a:solidFill>
                  <a:schemeClr val="accent1">
                    <a:lumMod val="25000"/>
                  </a:schemeClr>
                </a:solidFill>
              </a:rPr>
              <a:t> </a:t>
            </a:r>
            <a:r>
              <a:rPr lang="en-GB" b="1" dirty="0" err="1" smtClean="0">
                <a:solidFill>
                  <a:schemeClr val="accent1">
                    <a:lumMod val="25000"/>
                  </a:schemeClr>
                </a:solidFill>
              </a:rPr>
              <a:t>i</a:t>
            </a:r>
            <a:r>
              <a:rPr lang="en-GB" b="1" dirty="0" smtClean="0">
                <a:solidFill>
                  <a:schemeClr val="accent1">
                    <a:lumMod val="25000"/>
                  </a:schemeClr>
                </a:solidFill>
              </a:rPr>
              <a:t> </a:t>
            </a:r>
            <a:r>
              <a:rPr lang="en-GB" b="1" dirty="0" err="1">
                <a:solidFill>
                  <a:schemeClr val="accent1">
                    <a:lumMod val="25000"/>
                  </a:schemeClr>
                </a:solidFill>
              </a:rPr>
              <a:t>Emaili</a:t>
            </a:r>
            <a:r>
              <a:rPr lang="en-GB" b="1" dirty="0">
                <a:solidFill>
                  <a:schemeClr val="accent1">
                    <a:lumMod val="25000"/>
                  </a:schemeClr>
                </a:solidFill>
              </a:rPr>
              <a:t>-t </a:t>
            </a:r>
            <a:r>
              <a:rPr lang="en-GB" b="1" dirty="0" err="1">
                <a:solidFill>
                  <a:schemeClr val="accent1">
                    <a:lumMod val="25000"/>
                  </a:schemeClr>
                </a:solidFill>
              </a:rPr>
              <a:t>nga</a:t>
            </a:r>
            <a:r>
              <a:rPr lang="en-GB" b="1" dirty="0">
                <a:solidFill>
                  <a:schemeClr val="accent1">
                    <a:lumMod val="25000"/>
                  </a:schemeClr>
                </a:solidFill>
              </a:rPr>
              <a:t> </a:t>
            </a:r>
            <a:r>
              <a:rPr lang="en-GB" b="1" dirty="0" err="1">
                <a:solidFill>
                  <a:schemeClr val="accent1">
                    <a:lumMod val="25000"/>
                  </a:schemeClr>
                </a:solidFill>
              </a:rPr>
              <a:t>Hushmail</a:t>
            </a:r>
            <a:endParaRPr lang="en-GB" b="1" dirty="0" smtClean="0">
              <a:solidFill>
                <a:schemeClr val="accent1">
                  <a:lumMod val="25000"/>
                </a:schemeClr>
              </a:solidFill>
              <a:latin typeface="Calibri" pitchFamily="34" charset="0"/>
            </a:endParaRPr>
          </a:p>
        </p:txBody>
      </p:sp>
      <p:sp>
        <p:nvSpPr>
          <p:cNvPr id="31747" name="Rectangle 3"/>
          <p:cNvSpPr>
            <a:spLocks noGrp="1" noChangeArrowheads="1"/>
          </p:cNvSpPr>
          <p:nvPr>
            <p:ph type="body" idx="1"/>
          </p:nvPr>
        </p:nvSpPr>
        <p:spPr>
          <a:xfrm>
            <a:off x="457200" y="836613"/>
            <a:ext cx="8229600" cy="5832475"/>
          </a:xfrm>
          <a:solidFill>
            <a:schemeClr val="bg1"/>
          </a:solidFill>
        </p:spPr>
        <p:txBody>
          <a:bodyPr>
            <a:normAutofit fontScale="70000" lnSpcReduction="20000"/>
          </a:bodyPr>
          <a:lstStyle/>
          <a:p>
            <a:pPr>
              <a:lnSpc>
                <a:spcPct val="70000"/>
              </a:lnSpc>
              <a:buNone/>
            </a:pPr>
            <a:r>
              <a:rPr lang="en-GB" sz="1600" dirty="0"/>
              <a:t>Microsoft Mail Internet Headers Version 2.0</a:t>
            </a:r>
          </a:p>
          <a:p>
            <a:pPr>
              <a:lnSpc>
                <a:spcPct val="70000"/>
              </a:lnSpc>
              <a:buNone/>
            </a:pPr>
            <a:endParaRPr lang="en-GB" sz="1600" dirty="0"/>
          </a:p>
          <a:p>
            <a:pPr>
              <a:lnSpc>
                <a:spcPct val="70000"/>
              </a:lnSpc>
              <a:buNone/>
            </a:pPr>
            <a:r>
              <a:rPr lang="en-GB" sz="1600" dirty="0"/>
              <a:t>Received: from smtp3.hushmail.com ([65.39.178.135]) by exchange1.coe.int </a:t>
            </a:r>
            <a:r>
              <a:rPr lang="en-GB" sz="1600" dirty="0" smtClean="0"/>
              <a:t>with </a:t>
            </a:r>
            <a:r>
              <a:rPr lang="en-GB" sz="1600" dirty="0"/>
              <a:t>Microsoft SMTPSVC(6.0.3790.0);</a:t>
            </a:r>
          </a:p>
          <a:p>
            <a:pPr>
              <a:lnSpc>
                <a:spcPct val="70000"/>
              </a:lnSpc>
              <a:buNone/>
            </a:pPr>
            <a:endParaRPr lang="en-GB" sz="1600" dirty="0"/>
          </a:p>
          <a:p>
            <a:pPr>
              <a:lnSpc>
                <a:spcPct val="70000"/>
              </a:lnSpc>
              <a:buNone/>
            </a:pPr>
            <a:r>
              <a:rPr lang="en-GB" sz="1600" dirty="0"/>
              <a:t>	 Tue, 07 Jan 2017 11:31:55 +0100</a:t>
            </a:r>
          </a:p>
          <a:p>
            <a:pPr>
              <a:lnSpc>
                <a:spcPct val="70000"/>
              </a:lnSpc>
              <a:buNone/>
            </a:pPr>
            <a:endParaRPr lang="en-GB" sz="1600" dirty="0"/>
          </a:p>
          <a:p>
            <a:pPr>
              <a:lnSpc>
                <a:spcPct val="70000"/>
              </a:lnSpc>
              <a:buNone/>
            </a:pPr>
            <a:r>
              <a:rPr lang="en-GB" sz="1600" dirty="0"/>
              <a:t>Received: from smtp3.hushmail.com (localhost.hushmail.com [127.0.0.1])</a:t>
            </a:r>
          </a:p>
          <a:p>
            <a:pPr>
              <a:lnSpc>
                <a:spcPct val="70000"/>
              </a:lnSpc>
              <a:buNone/>
            </a:pPr>
            <a:endParaRPr lang="en-GB" sz="1600" dirty="0"/>
          </a:p>
          <a:p>
            <a:pPr>
              <a:lnSpc>
                <a:spcPct val="70000"/>
              </a:lnSpc>
              <a:buNone/>
            </a:pPr>
            <a:r>
              <a:rPr lang="en-GB" sz="1600" dirty="0"/>
              <a:t>	by smtp3.hushmail.com (Postfix) w</a:t>
            </a:r>
            <a:r>
              <a:rPr lang="en-GB" sz="1600" dirty="0" smtClean="0"/>
              <a:t>ith </a:t>
            </a:r>
            <a:r>
              <a:rPr lang="en-GB" sz="1600" dirty="0"/>
              <a:t>SMTP id 7F7E4A3330</a:t>
            </a:r>
          </a:p>
          <a:p>
            <a:pPr>
              <a:lnSpc>
                <a:spcPct val="70000"/>
              </a:lnSpc>
              <a:buNone/>
            </a:pPr>
            <a:endParaRPr lang="en-GB" sz="1600" dirty="0"/>
          </a:p>
          <a:p>
            <a:pPr>
              <a:lnSpc>
                <a:spcPct val="70000"/>
              </a:lnSpc>
              <a:buNone/>
            </a:pPr>
            <a:r>
              <a:rPr lang="en-GB" sz="1600" dirty="0"/>
              <a:t>	for &lt;jane@coe.int&gt;; Tue, 07 Jan 2017 02:31:32 -0800 (PST)</a:t>
            </a:r>
          </a:p>
          <a:p>
            <a:pPr>
              <a:lnSpc>
                <a:spcPct val="70000"/>
              </a:lnSpc>
              <a:buNone/>
            </a:pPr>
            <a:endParaRPr lang="en-GB" sz="1600" dirty="0"/>
          </a:p>
          <a:p>
            <a:pPr>
              <a:lnSpc>
                <a:spcPct val="70000"/>
              </a:lnSpc>
              <a:buNone/>
            </a:pPr>
            <a:r>
              <a:rPr lang="en-GB" sz="1600" dirty="0"/>
              <a:t>Received: from mailserver2.hushmail.com (mailserver2.hushmail.com [65.39.178.21])</a:t>
            </a:r>
          </a:p>
          <a:p>
            <a:pPr>
              <a:lnSpc>
                <a:spcPct val="70000"/>
              </a:lnSpc>
              <a:buNone/>
            </a:pPr>
            <a:endParaRPr lang="en-GB" sz="1600" dirty="0"/>
          </a:p>
          <a:p>
            <a:pPr>
              <a:lnSpc>
                <a:spcPct val="70000"/>
              </a:lnSpc>
              <a:buNone/>
            </a:pPr>
            <a:r>
              <a:rPr lang="en-GB" sz="1600" dirty="0"/>
              <a:t>	by smtp3.hushmail.com (Postfix) w</a:t>
            </a:r>
            <a:r>
              <a:rPr lang="en-GB" sz="1600" dirty="0" smtClean="0"/>
              <a:t>ith </a:t>
            </a:r>
            <a:r>
              <a:rPr lang="en-GB" sz="1600" dirty="0"/>
              <a:t>ESMTP;</a:t>
            </a:r>
          </a:p>
          <a:p>
            <a:pPr>
              <a:lnSpc>
                <a:spcPct val="70000"/>
              </a:lnSpc>
              <a:buNone/>
            </a:pPr>
            <a:endParaRPr lang="en-GB" sz="1600" dirty="0"/>
          </a:p>
          <a:p>
            <a:pPr>
              <a:lnSpc>
                <a:spcPct val="70000"/>
              </a:lnSpc>
              <a:buNone/>
            </a:pPr>
            <a:r>
              <a:rPr lang="en-GB" sz="1600" dirty="0"/>
              <a:t>	Tue, 07 Jan 2017 02:31:31 -0800 (PST)</a:t>
            </a:r>
          </a:p>
          <a:p>
            <a:pPr>
              <a:lnSpc>
                <a:spcPct val="70000"/>
              </a:lnSpc>
              <a:buNone/>
            </a:pPr>
            <a:endParaRPr lang="en-GB" sz="1600" dirty="0"/>
          </a:p>
          <a:p>
            <a:pPr>
              <a:lnSpc>
                <a:spcPct val="70000"/>
              </a:lnSpc>
              <a:buNone/>
            </a:pPr>
            <a:r>
              <a:rPr lang="en-GB" sz="1600" dirty="0"/>
              <a:t>Received: from mailserver2.hushmail.com (localhost.hushmail.com [127.0.0.1])</a:t>
            </a:r>
          </a:p>
          <a:p>
            <a:pPr>
              <a:lnSpc>
                <a:spcPct val="70000"/>
              </a:lnSpc>
              <a:buNone/>
            </a:pPr>
            <a:endParaRPr lang="en-GB" sz="1600" dirty="0"/>
          </a:p>
          <a:p>
            <a:pPr>
              <a:lnSpc>
                <a:spcPct val="70000"/>
              </a:lnSpc>
              <a:buNone/>
            </a:pPr>
            <a:r>
              <a:rPr lang="en-GB" sz="1600" dirty="0"/>
              <a:t>	by mailserver2.hushmail.com (8.12.6/8.12.3) w</a:t>
            </a:r>
            <a:r>
              <a:rPr lang="en-GB" sz="1600" dirty="0" smtClean="0"/>
              <a:t>ith </a:t>
            </a:r>
            <a:r>
              <a:rPr lang="en-GB" sz="1600" dirty="0"/>
              <a:t>ESMTP id k2SAVUZ3082938;</a:t>
            </a:r>
          </a:p>
          <a:p>
            <a:pPr>
              <a:lnSpc>
                <a:spcPct val="70000"/>
              </a:lnSpc>
              <a:buNone/>
            </a:pPr>
            <a:endParaRPr lang="en-GB" sz="1600" dirty="0"/>
          </a:p>
          <a:p>
            <a:pPr>
              <a:lnSpc>
                <a:spcPct val="70000"/>
              </a:lnSpc>
              <a:buNone/>
            </a:pPr>
            <a:r>
              <a:rPr lang="en-GB" sz="1600" dirty="0"/>
              <a:t>	Tue, 07 Jan 2017 02:31:30 -0800 (PST)</a:t>
            </a:r>
          </a:p>
          <a:p>
            <a:pPr>
              <a:lnSpc>
                <a:spcPct val="70000"/>
              </a:lnSpc>
              <a:buNone/>
            </a:pPr>
            <a:endParaRPr lang="en-GB" sz="1600" dirty="0"/>
          </a:p>
          <a:p>
            <a:pPr>
              <a:lnSpc>
                <a:spcPct val="70000"/>
              </a:lnSpc>
              <a:buNone/>
            </a:pPr>
            <a:r>
              <a:rPr lang="en-GB" sz="1600" dirty="0"/>
              <a:t>	(envelope-from shiftyone@hushmail.com)</a:t>
            </a:r>
          </a:p>
          <a:p>
            <a:pPr>
              <a:lnSpc>
                <a:spcPct val="70000"/>
              </a:lnSpc>
              <a:buNone/>
            </a:pPr>
            <a:endParaRPr lang="en-GB" sz="1600" dirty="0"/>
          </a:p>
          <a:p>
            <a:pPr>
              <a:lnSpc>
                <a:spcPct val="70000"/>
              </a:lnSpc>
              <a:buNone/>
            </a:pPr>
            <a:r>
              <a:rPr lang="en-GB" sz="1600" dirty="0"/>
              <a:t>Received: (from </a:t>
            </a:r>
            <a:r>
              <a:rPr lang="en-GB" sz="1600" dirty="0" err="1"/>
              <a:t>nobody@localhost</a:t>
            </a:r>
            <a:r>
              <a:rPr lang="en-GB" sz="1600" dirty="0"/>
              <a:t>)</a:t>
            </a:r>
          </a:p>
          <a:p>
            <a:pPr>
              <a:lnSpc>
                <a:spcPct val="70000"/>
              </a:lnSpc>
              <a:buNone/>
            </a:pPr>
            <a:endParaRPr lang="en-GB" sz="1600" dirty="0"/>
          </a:p>
          <a:p>
            <a:pPr>
              <a:lnSpc>
                <a:spcPct val="70000"/>
              </a:lnSpc>
              <a:buNone/>
            </a:pPr>
            <a:r>
              <a:rPr lang="en-GB" sz="1600" dirty="0"/>
              <a:t>	by mailserver2.hushmail.com (8.12.6/8.12.3/Submit) id k2SAVUAI082935;</a:t>
            </a:r>
          </a:p>
          <a:p>
            <a:pPr>
              <a:lnSpc>
                <a:spcPct val="70000"/>
              </a:lnSpc>
              <a:buNone/>
            </a:pPr>
            <a:endParaRPr lang="en-GB" sz="1600" dirty="0"/>
          </a:p>
          <a:p>
            <a:pPr>
              <a:lnSpc>
                <a:spcPct val="70000"/>
              </a:lnSpc>
              <a:buNone/>
            </a:pPr>
            <a:r>
              <a:rPr lang="en-GB" sz="1600" dirty="0"/>
              <a:t>	Tue, 07 Jan 2017 11:31:30 +0100 (GMT)</a:t>
            </a:r>
          </a:p>
          <a:p>
            <a:pPr>
              <a:lnSpc>
                <a:spcPct val="70000"/>
              </a:lnSpc>
              <a:buNone/>
            </a:pPr>
            <a:endParaRPr lang="en-GB" sz="1600" dirty="0"/>
          </a:p>
          <a:p>
            <a:pPr>
              <a:lnSpc>
                <a:spcPct val="70000"/>
              </a:lnSpc>
              <a:buNone/>
            </a:pPr>
            <a:r>
              <a:rPr lang="en-GB" sz="1600" dirty="0"/>
              <a:t>Message-Id: &lt;200603281031.k2SAVUAI082935@mailserver2.hushmail.com&gt;</a:t>
            </a:r>
          </a:p>
          <a:p>
            <a:pPr>
              <a:lnSpc>
                <a:spcPct val="70000"/>
              </a:lnSpc>
              <a:buNone/>
            </a:pPr>
            <a:endParaRPr lang="en-GB" sz="1600" dirty="0"/>
          </a:p>
          <a:p>
            <a:pPr>
              <a:lnSpc>
                <a:spcPct val="70000"/>
              </a:lnSpc>
              <a:buNone/>
            </a:pPr>
            <a:r>
              <a:rPr lang="en-GB" sz="1600" dirty="0"/>
              <a:t>Date: Tue, 07 Jan 2017 11:31:29 +0100</a:t>
            </a:r>
          </a:p>
          <a:p>
            <a:pPr>
              <a:lnSpc>
                <a:spcPct val="70000"/>
              </a:lnSpc>
              <a:buNone/>
            </a:pPr>
            <a:endParaRPr lang="en-GB" sz="1600" dirty="0"/>
          </a:p>
          <a:p>
            <a:pPr>
              <a:lnSpc>
                <a:spcPct val="70000"/>
              </a:lnSpc>
              <a:buNone/>
            </a:pPr>
            <a:r>
              <a:rPr lang="en-GB" sz="1600" dirty="0"/>
              <a:t>To: &lt;jane@coe.int&gt;</a:t>
            </a:r>
          </a:p>
          <a:p>
            <a:pPr>
              <a:lnSpc>
                <a:spcPct val="70000"/>
              </a:lnSpc>
              <a:buNone/>
            </a:pPr>
            <a:endParaRPr lang="en-GB" sz="1600" dirty="0"/>
          </a:p>
          <a:p>
            <a:pPr>
              <a:lnSpc>
                <a:spcPct val="70000"/>
              </a:lnSpc>
              <a:buNone/>
            </a:pPr>
            <a:r>
              <a:rPr lang="en-GB" sz="1600" dirty="0"/>
              <a:t>Cc: &lt;joe@gmail.com&gt;</a:t>
            </a:r>
          </a:p>
          <a:p>
            <a:pPr>
              <a:lnSpc>
                <a:spcPct val="70000"/>
              </a:lnSpc>
              <a:buNone/>
            </a:pPr>
            <a:endParaRPr lang="en-GB" sz="1600" dirty="0"/>
          </a:p>
          <a:p>
            <a:pPr>
              <a:lnSpc>
                <a:spcPct val="70000"/>
              </a:lnSpc>
              <a:buNone/>
            </a:pPr>
            <a:r>
              <a:rPr lang="en-GB" sz="1600" dirty="0"/>
              <a:t>Subject: Test</a:t>
            </a:r>
          </a:p>
          <a:p>
            <a:pPr>
              <a:lnSpc>
                <a:spcPct val="70000"/>
              </a:lnSpc>
              <a:buNone/>
            </a:pPr>
            <a:endParaRPr lang="en-GB" sz="1600" dirty="0"/>
          </a:p>
          <a:p>
            <a:pPr>
              <a:lnSpc>
                <a:spcPct val="70000"/>
              </a:lnSpc>
              <a:buNone/>
            </a:pPr>
            <a:r>
              <a:rPr lang="en-GB" sz="1600" dirty="0"/>
              <a:t>From: &lt;shiftyone@hushmail.com&gt;</a:t>
            </a:r>
          </a:p>
          <a:p>
            <a:pPr>
              <a:lnSpc>
                <a:spcPct val="70000"/>
              </a:lnSpc>
              <a:buNone/>
            </a:pPr>
            <a:endParaRPr lang="en-GB" sz="1600" dirty="0"/>
          </a:p>
          <a:p>
            <a:pPr>
              <a:lnSpc>
                <a:spcPct val="70000"/>
              </a:lnSpc>
              <a:buNone/>
            </a:pPr>
            <a:r>
              <a:rPr lang="en-GB" sz="1600" dirty="0"/>
              <a:t>Content-type: text/plain; charset="UTF-8"</a:t>
            </a:r>
          </a:p>
          <a:p>
            <a:pPr>
              <a:lnSpc>
                <a:spcPct val="70000"/>
              </a:lnSpc>
              <a:buNone/>
            </a:pPr>
            <a:endParaRPr lang="en-GB" sz="1600" dirty="0"/>
          </a:p>
          <a:p>
            <a:pPr>
              <a:lnSpc>
                <a:spcPct val="70000"/>
              </a:lnSpc>
              <a:buNone/>
            </a:pPr>
            <a:r>
              <a:rPr lang="en-GB" sz="1600" dirty="0"/>
              <a:t>Return-Path: shiftyone@hushmail.com</a:t>
            </a:r>
          </a:p>
          <a:p>
            <a:pPr>
              <a:lnSpc>
                <a:spcPct val="70000"/>
              </a:lnSpc>
              <a:buNone/>
            </a:pPr>
            <a:endParaRPr lang="en-GB" sz="1600" dirty="0"/>
          </a:p>
          <a:p>
            <a:pPr>
              <a:lnSpc>
                <a:spcPct val="70000"/>
              </a:lnSpc>
              <a:buNone/>
            </a:pPr>
            <a:r>
              <a:rPr lang="en-GB" sz="1600" dirty="0"/>
              <a:t>X-</a:t>
            </a:r>
            <a:r>
              <a:rPr lang="en-GB" sz="1600" dirty="0" err="1"/>
              <a:t>OriginalArrivalTime</a:t>
            </a:r>
            <a:r>
              <a:rPr lang="en-GB" sz="1600" dirty="0"/>
              <a:t>: 07 Jan 2017 10:31:55.0904 (UTC) FILETIME=[D6139000:01C65252]</a:t>
            </a:r>
            <a:endParaRPr lang="en-GB" sz="14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24200"/>
            <a:ext cx="2667000" cy="1323439"/>
          </a:xfrm>
          <a:prstGeom prst="rect">
            <a:avLst/>
          </a:prstGeom>
          <a:noFill/>
          <a:ln w="9525">
            <a:noFill/>
            <a:miter lim="800000"/>
            <a:headEnd/>
            <a:tailEnd/>
          </a:ln>
        </p:spPr>
        <p:txBody>
          <a:bodyPr>
            <a:spAutoFit/>
          </a:bodyPr>
          <a:lstStyle/>
          <a:p>
            <a:pPr algn="ctr"/>
            <a:r>
              <a:rPr lang="en-GB" sz="4000" b="1" dirty="0" err="1" smtClean="0">
                <a:latin typeface="Calibri" pitchFamily="34" charset="0"/>
              </a:rPr>
              <a:t>Monedhat</a:t>
            </a:r>
            <a:r>
              <a:rPr lang="en-GB" sz="4000" b="1" dirty="0" smtClean="0">
                <a:latin typeface="Calibri" pitchFamily="34" charset="0"/>
              </a:rPr>
              <a:t> </a:t>
            </a:r>
            <a:r>
              <a:rPr lang="en-GB" sz="4000" b="1" dirty="0" err="1" smtClean="0">
                <a:latin typeface="Calibri" pitchFamily="34" charset="0"/>
              </a:rPr>
              <a:t>Virtuale</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132</a:t>
            </a:fld>
            <a:endParaRPr lang="en-US" altLang="en-US" sz="1200" dirty="0" smtClean="0">
              <a:solidFill>
                <a:srgbClr val="898989"/>
              </a:solidFill>
            </a:endParaRPr>
          </a:p>
        </p:txBody>
      </p:sp>
    </p:spTree>
    <p:extLst>
      <p:ext uri="{BB962C8B-B14F-4D97-AF65-F5344CB8AC3E}">
        <p14:creationId xmlns:p14="http://schemas.microsoft.com/office/powerpoint/2010/main" val="358239150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Përkufizimi</a:t>
            </a:r>
            <a:r>
              <a:rPr lang="en-US" b="1" dirty="0" smtClean="0"/>
              <a:t> </a:t>
            </a:r>
            <a:r>
              <a:rPr lang="en-US" b="1" dirty="0" err="1" smtClean="0"/>
              <a:t>i</a:t>
            </a:r>
            <a:r>
              <a:rPr lang="en-US" b="1" dirty="0" smtClean="0"/>
              <a:t> </a:t>
            </a:r>
            <a:r>
              <a:rPr lang="en-US" b="1" dirty="0" err="1" smtClean="0"/>
              <a:t>Monedhave</a:t>
            </a:r>
            <a:r>
              <a:rPr lang="en-US" b="1" dirty="0" smtClean="0"/>
              <a:t> </a:t>
            </a:r>
            <a:r>
              <a:rPr lang="en-US" b="1" dirty="0" err="1" smtClean="0"/>
              <a:t>Virtuale</a:t>
            </a:r>
            <a:endParaRPr lang="en-US" b="1" dirty="0"/>
          </a:p>
        </p:txBody>
      </p:sp>
      <p:sp>
        <p:nvSpPr>
          <p:cNvPr id="4" name="Rectangle 3"/>
          <p:cNvSpPr>
            <a:spLocks noGrp="1" noChangeArrowheads="1"/>
          </p:cNvSpPr>
          <p:nvPr>
            <p:ph idx="1"/>
          </p:nvPr>
        </p:nvSpPr>
        <p:spPr>
          <a:xfrm>
            <a:off x="2913680" y="971550"/>
            <a:ext cx="5862019" cy="4763575"/>
          </a:xfrm>
        </p:spPr>
        <p:txBody>
          <a:bodyPr>
            <a:noAutofit/>
          </a:bodyPr>
          <a:lstStyle/>
          <a:p>
            <a:pPr marL="0" indent="0" algn="just">
              <a:buNone/>
            </a:pPr>
            <a:r>
              <a:rPr lang="en-GB" sz="2000" dirty="0" err="1"/>
              <a:t>Një</a:t>
            </a:r>
            <a:r>
              <a:rPr lang="en-GB" sz="2000" dirty="0"/>
              <a:t> </a:t>
            </a:r>
            <a:r>
              <a:rPr lang="en-GB" sz="2000" dirty="0" err="1"/>
              <a:t>monedhë</a:t>
            </a:r>
            <a:r>
              <a:rPr lang="en-GB" sz="2000" dirty="0"/>
              <a:t> </a:t>
            </a:r>
            <a:r>
              <a:rPr lang="en-GB" sz="2000" dirty="0" err="1"/>
              <a:t>virtuale</a:t>
            </a:r>
            <a:r>
              <a:rPr lang="en-GB" sz="2000" dirty="0"/>
              <a:t> </a:t>
            </a:r>
            <a:r>
              <a:rPr lang="en-GB" sz="2000" dirty="0" err="1"/>
              <a:t>është</a:t>
            </a:r>
            <a:r>
              <a:rPr lang="en-GB" sz="2000" dirty="0"/>
              <a:t> </a:t>
            </a:r>
            <a:r>
              <a:rPr lang="en-GB" sz="2000" dirty="0" err="1"/>
              <a:t>një</a:t>
            </a:r>
            <a:r>
              <a:rPr lang="en-GB" sz="2000" dirty="0"/>
              <a:t> </a:t>
            </a:r>
            <a:r>
              <a:rPr lang="en-GB" sz="2000" dirty="0" err="1"/>
              <a:t>përfaqësim</a:t>
            </a:r>
            <a:r>
              <a:rPr lang="en-GB" sz="2000" dirty="0"/>
              <a:t> </a:t>
            </a:r>
            <a:r>
              <a:rPr lang="en-GB" sz="2000" dirty="0" err="1"/>
              <a:t>numerik</a:t>
            </a:r>
            <a:r>
              <a:rPr lang="en-GB" sz="2000" dirty="0"/>
              <a:t> </a:t>
            </a:r>
            <a:r>
              <a:rPr lang="en-GB" sz="2000" dirty="0" err="1"/>
              <a:t>i</a:t>
            </a:r>
            <a:r>
              <a:rPr lang="en-GB" sz="2000" dirty="0"/>
              <a:t> </a:t>
            </a:r>
            <a:r>
              <a:rPr lang="en-GB" sz="2000" dirty="0" err="1"/>
              <a:t>vlerës</a:t>
            </a:r>
            <a:r>
              <a:rPr lang="en-GB" sz="2000" dirty="0"/>
              <a:t> </a:t>
            </a:r>
            <a:r>
              <a:rPr lang="en-GB" sz="2000" dirty="0" err="1"/>
              <a:t>që</a:t>
            </a:r>
            <a:r>
              <a:rPr lang="en-GB" sz="2000" dirty="0"/>
              <a:t> </a:t>
            </a:r>
            <a:r>
              <a:rPr lang="en-GB" sz="2000" dirty="0" err="1"/>
              <a:t>mund</a:t>
            </a:r>
            <a:r>
              <a:rPr lang="en-GB" sz="2000" dirty="0"/>
              <a:t> </a:t>
            </a:r>
            <a:r>
              <a:rPr lang="en-GB" sz="2000" dirty="0" err="1"/>
              <a:t>të</a:t>
            </a:r>
            <a:r>
              <a:rPr lang="en-GB" sz="2000" dirty="0"/>
              <a:t> </a:t>
            </a:r>
            <a:r>
              <a:rPr lang="en-GB" sz="2000" dirty="0" err="1"/>
              <a:t>tregtohet</a:t>
            </a:r>
            <a:r>
              <a:rPr lang="en-GB" sz="2000" dirty="0"/>
              <a:t> </a:t>
            </a:r>
            <a:r>
              <a:rPr lang="en-GB" sz="2000" dirty="0" err="1"/>
              <a:t>në</a:t>
            </a:r>
            <a:r>
              <a:rPr lang="en-GB" sz="2000" dirty="0"/>
              <a:t> </a:t>
            </a:r>
            <a:r>
              <a:rPr lang="en-GB" sz="2000" dirty="0" err="1"/>
              <a:t>mënyrë</a:t>
            </a:r>
            <a:r>
              <a:rPr lang="en-GB" sz="2000" dirty="0"/>
              <a:t> </a:t>
            </a:r>
            <a:r>
              <a:rPr lang="en-GB" sz="2000" dirty="0" err="1"/>
              <a:t>digjitale</a:t>
            </a:r>
            <a:r>
              <a:rPr lang="en-GB" sz="2000" dirty="0"/>
              <a:t> </a:t>
            </a:r>
            <a:r>
              <a:rPr lang="en-GB" sz="2000" dirty="0" err="1"/>
              <a:t>dhe</a:t>
            </a:r>
            <a:r>
              <a:rPr lang="en-GB" sz="2000" dirty="0"/>
              <a:t> </a:t>
            </a:r>
            <a:r>
              <a:rPr lang="en-GB" sz="2000" dirty="0" err="1"/>
              <a:t>funksionon</a:t>
            </a:r>
            <a:r>
              <a:rPr lang="en-GB" sz="2000" dirty="0"/>
              <a:t> </a:t>
            </a:r>
            <a:r>
              <a:rPr lang="en-GB" sz="2000" dirty="0" err="1"/>
              <a:t>si</a:t>
            </a:r>
            <a:endParaRPr lang="en-GB" sz="2000" dirty="0"/>
          </a:p>
          <a:p>
            <a:pPr marL="457200" indent="-457200" algn="just">
              <a:buFont typeface="+mj-lt"/>
              <a:buAutoNum type="arabicPeriod"/>
            </a:pPr>
            <a:r>
              <a:rPr lang="en-GB" sz="2000" dirty="0" err="1"/>
              <a:t>një</a:t>
            </a:r>
            <a:r>
              <a:rPr lang="en-GB" sz="2000" dirty="0"/>
              <a:t> </a:t>
            </a:r>
            <a:r>
              <a:rPr lang="en-GB" sz="2000" dirty="0" err="1" smtClean="0"/>
              <a:t>mjet</a:t>
            </a:r>
            <a:r>
              <a:rPr lang="en-GB" sz="2000" dirty="0" smtClean="0"/>
              <a:t> </a:t>
            </a:r>
            <a:r>
              <a:rPr lang="en-GB" sz="2000" dirty="0" err="1" smtClean="0"/>
              <a:t>i</a:t>
            </a:r>
            <a:r>
              <a:rPr lang="en-GB" sz="2000" dirty="0" smtClean="0"/>
              <a:t> </a:t>
            </a:r>
            <a:r>
              <a:rPr lang="en-GB" sz="2000" dirty="0" err="1"/>
              <a:t>shkëmbimit</a:t>
            </a:r>
            <a:r>
              <a:rPr lang="en-GB" sz="2000" dirty="0"/>
              <a:t>;</a:t>
            </a:r>
          </a:p>
          <a:p>
            <a:pPr marL="457200" indent="-457200" algn="just">
              <a:buFont typeface="+mj-lt"/>
              <a:buAutoNum type="arabicPeriod"/>
            </a:pPr>
            <a:r>
              <a:rPr lang="en-GB" sz="2000" dirty="0" err="1"/>
              <a:t>një</a:t>
            </a:r>
            <a:r>
              <a:rPr lang="en-GB" sz="2000" dirty="0"/>
              <a:t> </a:t>
            </a:r>
            <a:r>
              <a:rPr lang="en-GB" sz="2000" dirty="0" err="1"/>
              <a:t>njësi</a:t>
            </a:r>
            <a:r>
              <a:rPr lang="en-GB" sz="2000" dirty="0"/>
              <a:t> e </a:t>
            </a:r>
            <a:r>
              <a:rPr lang="en-GB" sz="2000" dirty="0" err="1"/>
              <a:t>llogarisë</a:t>
            </a:r>
            <a:r>
              <a:rPr lang="en-GB" sz="2000" dirty="0"/>
              <a:t>; </a:t>
            </a:r>
            <a:r>
              <a:rPr lang="en-GB" sz="2000" dirty="0" err="1"/>
              <a:t>dhe</a:t>
            </a:r>
            <a:r>
              <a:rPr lang="en-GB" sz="2000" dirty="0"/>
              <a:t> / </a:t>
            </a:r>
            <a:r>
              <a:rPr lang="en-GB" sz="2000" dirty="0" err="1"/>
              <a:t>ose</a:t>
            </a:r>
            <a:endParaRPr lang="en-GB" sz="2000" dirty="0"/>
          </a:p>
          <a:p>
            <a:pPr marL="457200" indent="-457200" algn="just">
              <a:buFont typeface="+mj-lt"/>
              <a:buAutoNum type="arabicPeriod"/>
            </a:pPr>
            <a:r>
              <a:rPr lang="en-GB" sz="2000" dirty="0" err="1"/>
              <a:t>një</a:t>
            </a:r>
            <a:r>
              <a:rPr lang="en-GB" sz="2000" dirty="0"/>
              <a:t> </a:t>
            </a:r>
            <a:r>
              <a:rPr lang="en-GB" sz="2000" dirty="0" err="1" smtClean="0"/>
              <a:t>aset</a:t>
            </a:r>
            <a:r>
              <a:rPr lang="en-GB" sz="2000" dirty="0" smtClean="0"/>
              <a:t> me </a:t>
            </a:r>
            <a:r>
              <a:rPr lang="en-GB" sz="2000" dirty="0" err="1"/>
              <a:t>vlerë</a:t>
            </a:r>
            <a:r>
              <a:rPr lang="en-GB" sz="2000" dirty="0"/>
              <a:t>,</a:t>
            </a:r>
          </a:p>
          <a:p>
            <a:pPr marL="457200" indent="-457200" algn="just">
              <a:buFont typeface="+mj-lt"/>
              <a:buAutoNum type="arabicPeriod"/>
            </a:pPr>
            <a:r>
              <a:rPr lang="en-GB" sz="2000" dirty="0" err="1"/>
              <a:t>por</a:t>
            </a:r>
            <a:r>
              <a:rPr lang="en-GB" sz="2000" dirty="0"/>
              <a:t> </a:t>
            </a:r>
            <a:r>
              <a:rPr lang="en-GB" sz="2000" dirty="0" err="1"/>
              <a:t>nuk</a:t>
            </a:r>
            <a:r>
              <a:rPr lang="en-GB" sz="2000" dirty="0"/>
              <a:t> </a:t>
            </a:r>
            <a:r>
              <a:rPr lang="en-GB" sz="2000" dirty="0" err="1"/>
              <a:t>ka</a:t>
            </a:r>
            <a:r>
              <a:rPr lang="en-GB" sz="2000" dirty="0"/>
              <a:t> status </a:t>
            </a:r>
            <a:r>
              <a:rPr lang="en-GB" sz="2000" dirty="0" err="1"/>
              <a:t>ligjor</a:t>
            </a:r>
            <a:r>
              <a:rPr lang="en-GB" sz="2000" dirty="0"/>
              <a:t> </a:t>
            </a:r>
            <a:r>
              <a:rPr lang="en-GB" sz="2000" dirty="0" err="1"/>
              <a:t>të</a:t>
            </a:r>
            <a:r>
              <a:rPr lang="en-GB" sz="2000" dirty="0"/>
              <a:t> </a:t>
            </a:r>
            <a:r>
              <a:rPr lang="en-GB" sz="2000" dirty="0" err="1" smtClean="0"/>
              <a:t>parave</a:t>
            </a:r>
            <a:r>
              <a:rPr lang="en-GB" sz="2000" dirty="0" smtClean="0"/>
              <a:t> </a:t>
            </a:r>
            <a:r>
              <a:rPr lang="en-GB" sz="2000" dirty="0" err="1" smtClean="0"/>
              <a:t>zyrtare</a:t>
            </a:r>
            <a:r>
              <a:rPr lang="en-GB" sz="2000" dirty="0" smtClean="0"/>
              <a:t> </a:t>
            </a:r>
            <a:r>
              <a:rPr lang="en-GB" sz="2000" dirty="0" err="1" smtClean="0"/>
              <a:t>në</a:t>
            </a:r>
            <a:r>
              <a:rPr lang="en-GB" sz="2000" dirty="0" smtClean="0"/>
              <a:t> </a:t>
            </a:r>
            <a:r>
              <a:rPr lang="en-GB" sz="2000" dirty="0" err="1"/>
              <a:t>asnjë</a:t>
            </a:r>
            <a:r>
              <a:rPr lang="en-GB" sz="2000" dirty="0"/>
              <a:t> </a:t>
            </a:r>
            <a:r>
              <a:rPr lang="en-GB" sz="2000" dirty="0" err="1"/>
              <a:t>juridiksion</a:t>
            </a:r>
            <a:r>
              <a:rPr lang="en-GB" sz="2000" dirty="0"/>
              <a:t>. (Task Force </a:t>
            </a:r>
            <a:r>
              <a:rPr lang="en-GB" sz="2000" dirty="0" err="1"/>
              <a:t>për</a:t>
            </a:r>
            <a:r>
              <a:rPr lang="en-GB" sz="2000" dirty="0"/>
              <a:t> </a:t>
            </a:r>
            <a:r>
              <a:rPr lang="en-GB" sz="2000" dirty="0" err="1"/>
              <a:t>Veprim</a:t>
            </a:r>
            <a:r>
              <a:rPr lang="en-GB" sz="2000" dirty="0"/>
              <a:t> </a:t>
            </a:r>
            <a:r>
              <a:rPr lang="en-GB" sz="2000" dirty="0" err="1"/>
              <a:t>Financiar</a:t>
            </a:r>
            <a:r>
              <a:rPr lang="en-GB" sz="2000" dirty="0"/>
              <a:t>)</a:t>
            </a:r>
          </a:p>
          <a:p>
            <a:pPr marL="0" indent="0" algn="just">
              <a:buNone/>
            </a:pPr>
            <a:endParaRPr lang="en-GB" sz="2000" dirty="0"/>
          </a:p>
          <a:p>
            <a:pPr marL="0" indent="0" algn="just">
              <a:buNone/>
            </a:pPr>
            <a:r>
              <a:rPr lang="en-GB" sz="2000" dirty="0" err="1"/>
              <a:t>Monedhat</a:t>
            </a:r>
            <a:r>
              <a:rPr lang="en-GB" sz="2000" dirty="0"/>
              <a:t> </a:t>
            </a:r>
            <a:r>
              <a:rPr lang="en-GB" sz="2000" dirty="0" err="1"/>
              <a:t>virtuale</a:t>
            </a:r>
            <a:r>
              <a:rPr lang="en-GB" sz="2000" dirty="0"/>
              <a:t> </a:t>
            </a:r>
            <a:r>
              <a:rPr lang="en-GB" sz="2000" dirty="0" err="1"/>
              <a:t>nënkuptojnë</a:t>
            </a:r>
            <a:r>
              <a:rPr lang="en-GB" sz="2000" dirty="0"/>
              <a:t> </a:t>
            </a:r>
            <a:r>
              <a:rPr lang="en-GB" sz="2000" dirty="0" err="1"/>
              <a:t>një</a:t>
            </a:r>
            <a:r>
              <a:rPr lang="en-GB" sz="2000" dirty="0"/>
              <a:t> </a:t>
            </a:r>
            <a:r>
              <a:rPr lang="en-GB" sz="2000" dirty="0" err="1"/>
              <a:t>përfaqësim</a:t>
            </a:r>
            <a:r>
              <a:rPr lang="en-GB" sz="2000" dirty="0"/>
              <a:t> </a:t>
            </a:r>
            <a:r>
              <a:rPr lang="en-GB" sz="2000" dirty="0" err="1"/>
              <a:t>numerik</a:t>
            </a:r>
            <a:r>
              <a:rPr lang="en-GB" sz="2000" dirty="0"/>
              <a:t> </a:t>
            </a:r>
            <a:r>
              <a:rPr lang="en-GB" sz="2000" dirty="0" err="1"/>
              <a:t>të</a:t>
            </a:r>
            <a:r>
              <a:rPr lang="en-GB" sz="2000" dirty="0"/>
              <a:t> </a:t>
            </a:r>
            <a:r>
              <a:rPr lang="en-GB" sz="2000" dirty="0" err="1"/>
              <a:t>vlerës</a:t>
            </a:r>
            <a:r>
              <a:rPr lang="en-GB" sz="2000" dirty="0"/>
              <a:t> </a:t>
            </a:r>
            <a:r>
              <a:rPr lang="en-GB" sz="2000" dirty="0" err="1"/>
              <a:t>që</a:t>
            </a:r>
            <a:r>
              <a:rPr lang="en-GB" sz="2000" dirty="0"/>
              <a:t> </a:t>
            </a:r>
            <a:r>
              <a:rPr lang="en-GB" sz="2000" dirty="0" err="1"/>
              <a:t>nuk</a:t>
            </a:r>
            <a:r>
              <a:rPr lang="en-GB" sz="2000" dirty="0"/>
              <a:t> </a:t>
            </a:r>
            <a:r>
              <a:rPr lang="en-GB" sz="2000" dirty="0" err="1"/>
              <a:t>lëshohet</a:t>
            </a:r>
            <a:r>
              <a:rPr lang="en-GB" sz="2000" dirty="0"/>
              <a:t> as </a:t>
            </a:r>
            <a:r>
              <a:rPr lang="en-GB" sz="2000" dirty="0" err="1"/>
              <a:t>nga</a:t>
            </a:r>
            <a:r>
              <a:rPr lang="en-GB" sz="2000" dirty="0"/>
              <a:t> </a:t>
            </a:r>
            <a:r>
              <a:rPr lang="en-GB" sz="2000" dirty="0" err="1"/>
              <a:t>një</a:t>
            </a:r>
            <a:r>
              <a:rPr lang="en-GB" sz="2000" dirty="0"/>
              <a:t> </a:t>
            </a:r>
            <a:r>
              <a:rPr lang="en-GB" sz="2000" dirty="0" err="1"/>
              <a:t>bankë</a:t>
            </a:r>
            <a:r>
              <a:rPr lang="en-GB" sz="2000" dirty="0"/>
              <a:t> </a:t>
            </a:r>
            <a:r>
              <a:rPr lang="en-GB" sz="2000" dirty="0" err="1"/>
              <a:t>qendrore</a:t>
            </a:r>
            <a:r>
              <a:rPr lang="en-GB" sz="2000" dirty="0"/>
              <a:t> </a:t>
            </a:r>
            <a:r>
              <a:rPr lang="en-GB" sz="2000" dirty="0" err="1"/>
              <a:t>ose</a:t>
            </a:r>
            <a:r>
              <a:rPr lang="en-GB" sz="2000" dirty="0"/>
              <a:t> </a:t>
            </a:r>
            <a:r>
              <a:rPr lang="en-GB" sz="2000" dirty="0" err="1"/>
              <a:t>një</a:t>
            </a:r>
            <a:r>
              <a:rPr lang="en-GB" sz="2000" dirty="0"/>
              <a:t> </a:t>
            </a:r>
            <a:r>
              <a:rPr lang="en-GB" sz="2000" dirty="0" err="1"/>
              <a:t>autoritet</a:t>
            </a:r>
            <a:r>
              <a:rPr lang="en-GB" sz="2000" dirty="0"/>
              <a:t> </a:t>
            </a:r>
            <a:r>
              <a:rPr lang="en-GB" sz="2000" dirty="0" err="1"/>
              <a:t>publik</a:t>
            </a:r>
            <a:r>
              <a:rPr lang="en-GB" sz="2000" dirty="0"/>
              <a:t>, as </a:t>
            </a:r>
            <a:r>
              <a:rPr lang="en-GB" sz="2000" dirty="0" err="1"/>
              <a:t>që</a:t>
            </a:r>
            <a:r>
              <a:rPr lang="en-GB" sz="2000" dirty="0"/>
              <a:t> </a:t>
            </a:r>
            <a:r>
              <a:rPr lang="en-GB" sz="2000" dirty="0" err="1"/>
              <a:t>lidhet</a:t>
            </a:r>
            <a:r>
              <a:rPr lang="en-GB" sz="2000" dirty="0"/>
              <a:t> domosdoshmërisht me </a:t>
            </a:r>
            <a:r>
              <a:rPr lang="en-GB" sz="2000" dirty="0" err="1"/>
              <a:t>një</a:t>
            </a:r>
            <a:r>
              <a:rPr lang="en-GB" sz="2000" dirty="0"/>
              <a:t> </a:t>
            </a:r>
            <a:r>
              <a:rPr lang="en-GB" sz="2000" dirty="0" err="1"/>
              <a:t>monedhë</a:t>
            </a:r>
            <a:r>
              <a:rPr lang="en-GB" sz="2000" dirty="0"/>
              <a:t> fiat, </a:t>
            </a:r>
            <a:r>
              <a:rPr lang="en-GB" sz="2000" dirty="0" err="1"/>
              <a:t>por</a:t>
            </a:r>
            <a:r>
              <a:rPr lang="en-GB" sz="2000" dirty="0"/>
              <a:t> </a:t>
            </a:r>
            <a:r>
              <a:rPr lang="en-GB" sz="2000" dirty="0" err="1"/>
              <a:t>pranohet</a:t>
            </a:r>
            <a:r>
              <a:rPr lang="en-GB" sz="2000" dirty="0"/>
              <a:t> </a:t>
            </a:r>
            <a:r>
              <a:rPr lang="en-GB" sz="2000" dirty="0" err="1"/>
              <a:t>nga</a:t>
            </a:r>
            <a:r>
              <a:rPr lang="en-GB" sz="2000" dirty="0"/>
              <a:t> </a:t>
            </a:r>
            <a:r>
              <a:rPr lang="en-GB" sz="2000" dirty="0" err="1"/>
              <a:t>personat</a:t>
            </a:r>
            <a:r>
              <a:rPr lang="en-GB" sz="2000" dirty="0"/>
              <a:t> </a:t>
            </a:r>
            <a:r>
              <a:rPr lang="en-GB" sz="2000" dirty="0" err="1"/>
              <a:t>fizikë</a:t>
            </a:r>
            <a:r>
              <a:rPr lang="en-GB" sz="2000" dirty="0"/>
              <a:t> </a:t>
            </a:r>
            <a:r>
              <a:rPr lang="en-GB" sz="2000" dirty="0" err="1"/>
              <a:t>ose</a:t>
            </a:r>
            <a:r>
              <a:rPr lang="en-GB" sz="2000" dirty="0"/>
              <a:t> </a:t>
            </a:r>
            <a:r>
              <a:rPr lang="en-GB" sz="2000" dirty="0" err="1"/>
              <a:t>juridikë</a:t>
            </a:r>
            <a:r>
              <a:rPr lang="en-GB" sz="2000" dirty="0"/>
              <a:t> </a:t>
            </a:r>
            <a:r>
              <a:rPr lang="en-GB" sz="2000" dirty="0" err="1"/>
              <a:t>si</a:t>
            </a:r>
            <a:r>
              <a:rPr lang="en-GB" sz="2000" dirty="0"/>
              <a:t> </a:t>
            </a:r>
            <a:r>
              <a:rPr lang="en-GB" sz="2000" dirty="0" err="1"/>
              <a:t>mjet</a:t>
            </a:r>
            <a:r>
              <a:rPr lang="en-GB" sz="2000" dirty="0"/>
              <a:t> </a:t>
            </a:r>
            <a:r>
              <a:rPr lang="en-GB" sz="2000" dirty="0" err="1"/>
              <a:t>pagese</a:t>
            </a:r>
            <a:r>
              <a:rPr lang="en-GB" sz="2000" dirty="0"/>
              <a:t> </a:t>
            </a:r>
            <a:r>
              <a:rPr lang="en-GB" sz="2000" dirty="0" err="1"/>
              <a:t>dhe</a:t>
            </a:r>
            <a:r>
              <a:rPr lang="en-GB" sz="2000" dirty="0"/>
              <a:t> </a:t>
            </a:r>
            <a:r>
              <a:rPr lang="en-GB" sz="2000" dirty="0" err="1"/>
              <a:t>mund</a:t>
            </a:r>
            <a:r>
              <a:rPr lang="en-GB" sz="2000" dirty="0"/>
              <a:t> </a:t>
            </a:r>
            <a:r>
              <a:rPr lang="en-GB" sz="2000" dirty="0" err="1"/>
              <a:t>të</a:t>
            </a:r>
            <a:r>
              <a:rPr lang="en-GB" sz="2000" dirty="0"/>
              <a:t> </a:t>
            </a:r>
            <a:r>
              <a:rPr lang="en-GB" sz="2000" dirty="0" err="1"/>
              <a:t>transferohet</a:t>
            </a:r>
            <a:r>
              <a:rPr lang="en-GB" sz="2000" dirty="0"/>
              <a:t>, </a:t>
            </a:r>
            <a:r>
              <a:rPr lang="en-GB" sz="2000" dirty="0" err="1"/>
              <a:t>magazinohet</a:t>
            </a:r>
            <a:r>
              <a:rPr lang="en-GB" sz="2000" dirty="0"/>
              <a:t> </a:t>
            </a:r>
            <a:r>
              <a:rPr lang="en-GB" sz="2000" dirty="0" err="1"/>
              <a:t>ose</a:t>
            </a:r>
            <a:r>
              <a:rPr lang="en-GB" sz="2000" dirty="0"/>
              <a:t> </a:t>
            </a:r>
            <a:r>
              <a:rPr lang="en-GB" sz="2000" dirty="0" err="1"/>
              <a:t>tregtohet</a:t>
            </a:r>
            <a:r>
              <a:rPr lang="en-GB" sz="2000" dirty="0"/>
              <a:t> </a:t>
            </a:r>
            <a:r>
              <a:rPr lang="en-GB" sz="2000" dirty="0" err="1"/>
              <a:t>elektronike</a:t>
            </a:r>
            <a:r>
              <a:rPr lang="en-GB" sz="2000" dirty="0"/>
              <a:t>.</a:t>
            </a:r>
            <a:endParaRPr lang="en-US" sz="1800" dirty="0" smtClean="0"/>
          </a:p>
        </p:txBody>
      </p:sp>
      <p:sp>
        <p:nvSpPr>
          <p:cNvPr id="6" name="Textfeld 5"/>
          <p:cNvSpPr txBox="1"/>
          <p:nvPr/>
        </p:nvSpPr>
        <p:spPr>
          <a:xfrm>
            <a:off x="234950" y="1337012"/>
            <a:ext cx="2457450" cy="2466916"/>
          </a:xfrm>
          <a:prstGeom prst="ellipse">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endParaRPr lang="en-US" dirty="0" smtClean="0"/>
          </a:p>
          <a:p>
            <a:pPr algn="ctr"/>
            <a:endParaRPr lang="en-US" dirty="0"/>
          </a:p>
          <a:p>
            <a:pPr algn="ctr"/>
            <a:endParaRPr lang="en-US" dirty="0"/>
          </a:p>
          <a:p>
            <a:pPr algn="ctr"/>
            <a:r>
              <a:rPr lang="en-US" dirty="0" smtClean="0"/>
              <a:t>Real currency</a:t>
            </a:r>
          </a:p>
          <a:p>
            <a:pPr algn="ctr"/>
            <a:endParaRPr lang="en-US" dirty="0"/>
          </a:p>
          <a:p>
            <a:pPr algn="ctr"/>
            <a:endParaRPr lang="en-US" dirty="0"/>
          </a:p>
        </p:txBody>
      </p:sp>
      <p:sp>
        <p:nvSpPr>
          <p:cNvPr id="7" name="Textfeld 6"/>
          <p:cNvSpPr txBox="1"/>
          <p:nvPr/>
        </p:nvSpPr>
        <p:spPr>
          <a:xfrm>
            <a:off x="825500" y="1438612"/>
            <a:ext cx="1320800" cy="908864"/>
          </a:xfrm>
          <a:prstGeom prst="ellipse">
            <a:avLst/>
          </a:prstGeom>
          <a:solidFill>
            <a:schemeClr val="accent1">
              <a:lumMod val="75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dirty="0" smtClean="0"/>
              <a:t>FIAT money</a:t>
            </a:r>
            <a:endParaRPr lang="en-US" dirty="0"/>
          </a:p>
        </p:txBody>
      </p:sp>
      <p:sp>
        <p:nvSpPr>
          <p:cNvPr id="8" name="Textfeld 7"/>
          <p:cNvSpPr txBox="1"/>
          <p:nvPr/>
        </p:nvSpPr>
        <p:spPr>
          <a:xfrm>
            <a:off x="114300" y="3177162"/>
            <a:ext cx="2690562" cy="2769870"/>
          </a:xfrm>
          <a:prstGeom prst="ellipse">
            <a:avLst/>
          </a:prstGeom>
          <a:gradFill flip="none" rotWithShape="1">
            <a:gsLst>
              <a:gs pos="0">
                <a:schemeClr val="accent4">
                  <a:tint val="100000"/>
                  <a:shade val="100000"/>
                  <a:satMod val="130000"/>
                  <a:alpha val="81000"/>
                </a:schemeClr>
              </a:gs>
              <a:gs pos="100000">
                <a:schemeClr val="accent4">
                  <a:tint val="50000"/>
                  <a:shade val="100000"/>
                  <a:satMod val="350000"/>
                  <a:alpha val="81000"/>
                </a:schemeClr>
              </a:gs>
            </a:gsLst>
            <a:lin ang="16200000" scaled="0"/>
            <a:tileRect/>
          </a:gradFill>
        </p:spPr>
        <p:style>
          <a:lnRef idx="1">
            <a:schemeClr val="accent4"/>
          </a:lnRef>
          <a:fillRef idx="3">
            <a:schemeClr val="accent4"/>
          </a:fillRef>
          <a:effectRef idx="2">
            <a:schemeClr val="accent4"/>
          </a:effectRef>
          <a:fontRef idx="minor">
            <a:schemeClr val="lt1"/>
          </a:fontRef>
        </p:style>
        <p:txBody>
          <a:bodyPr wrap="square" rtlCol="0">
            <a:spAutoFit/>
          </a:bodyPr>
          <a:lstStyle/>
          <a:p>
            <a:pPr algn="ctr"/>
            <a:endParaRPr lang="en-US" sz="400" dirty="0">
              <a:solidFill>
                <a:schemeClr val="tx1"/>
              </a:solidFill>
            </a:endParaRPr>
          </a:p>
          <a:p>
            <a:pPr algn="ctr"/>
            <a:r>
              <a:rPr lang="en-US" sz="1600" dirty="0" smtClean="0">
                <a:solidFill>
                  <a:schemeClr val="tx1"/>
                </a:solidFill>
              </a:rPr>
              <a:t>Alternative currency</a:t>
            </a:r>
          </a:p>
          <a:p>
            <a:pPr algn="ctr"/>
            <a:endParaRPr lang="en-US" sz="1600" dirty="0" smtClean="0">
              <a:solidFill>
                <a:schemeClr val="tx1"/>
              </a:solidFill>
            </a:endParaRPr>
          </a:p>
          <a:p>
            <a:pPr algn="ctr"/>
            <a:endParaRPr lang="en-US" sz="1400" dirty="0" smtClean="0">
              <a:solidFill>
                <a:schemeClr val="tx1"/>
              </a:solidFill>
            </a:endParaRPr>
          </a:p>
          <a:p>
            <a:pPr algn="ctr"/>
            <a:endParaRPr lang="en-US" dirty="0">
              <a:solidFill>
                <a:schemeClr val="tx1"/>
              </a:solidFill>
            </a:endParaRPr>
          </a:p>
          <a:p>
            <a:pPr algn="ctr"/>
            <a:endParaRPr lang="en-US" dirty="0" smtClean="0">
              <a:solidFill>
                <a:schemeClr val="tx1"/>
              </a:solidFill>
            </a:endParaRPr>
          </a:p>
          <a:p>
            <a:pPr algn="ctr"/>
            <a:endParaRPr lang="en-US" dirty="0" smtClean="0">
              <a:solidFill>
                <a:schemeClr val="tx1"/>
              </a:solidFill>
            </a:endParaRPr>
          </a:p>
          <a:p>
            <a:pPr algn="ctr"/>
            <a:endParaRPr lang="en-US" dirty="0">
              <a:solidFill>
                <a:schemeClr val="tx1"/>
              </a:solidFill>
            </a:endParaRPr>
          </a:p>
        </p:txBody>
      </p:sp>
      <p:sp>
        <p:nvSpPr>
          <p:cNvPr id="9" name="Textfeld 8"/>
          <p:cNvSpPr txBox="1"/>
          <p:nvPr/>
        </p:nvSpPr>
        <p:spPr>
          <a:xfrm>
            <a:off x="381000" y="4149718"/>
            <a:ext cx="2120900" cy="1622971"/>
          </a:xfrm>
          <a:prstGeom prst="ellipse">
            <a:avLst/>
          </a:prstGeom>
        </p:spPr>
        <p:style>
          <a:lnRef idx="1">
            <a:schemeClr val="accent6"/>
          </a:lnRef>
          <a:fillRef idx="3">
            <a:schemeClr val="accent6"/>
          </a:fillRef>
          <a:effectRef idx="2">
            <a:schemeClr val="accent6"/>
          </a:effectRef>
          <a:fontRef idx="minor">
            <a:schemeClr val="lt1"/>
          </a:fontRef>
        </p:style>
        <p:txBody>
          <a:bodyPr wrap="square" rtlCol="0">
            <a:spAutoFit/>
          </a:bodyPr>
          <a:lstStyle/>
          <a:p>
            <a:pPr algn="ctr"/>
            <a:endParaRPr lang="en-US" sz="300" dirty="0" smtClean="0"/>
          </a:p>
          <a:p>
            <a:pPr algn="ctr"/>
            <a:r>
              <a:rPr lang="en-US" sz="1600" dirty="0" smtClean="0">
                <a:solidFill>
                  <a:schemeClr val="tx1"/>
                </a:solidFill>
              </a:rPr>
              <a:t>Digital</a:t>
            </a:r>
            <a:r>
              <a:rPr lang="en-US" sz="1600" dirty="0" smtClean="0"/>
              <a:t> </a:t>
            </a:r>
            <a:r>
              <a:rPr lang="en-US" sz="1600" dirty="0" smtClean="0">
                <a:solidFill>
                  <a:schemeClr val="tx1"/>
                </a:solidFill>
              </a:rPr>
              <a:t>currency</a:t>
            </a:r>
          </a:p>
          <a:p>
            <a:pPr algn="ctr"/>
            <a:endParaRPr lang="en-US" sz="1200" dirty="0" smtClean="0"/>
          </a:p>
          <a:p>
            <a:pPr algn="ctr"/>
            <a:endParaRPr lang="en-US" sz="1100" dirty="0" smtClean="0"/>
          </a:p>
          <a:p>
            <a:pPr algn="ctr"/>
            <a:endParaRPr lang="en-US" sz="1300" dirty="0" smtClean="0"/>
          </a:p>
          <a:p>
            <a:pPr algn="ctr"/>
            <a:endParaRPr lang="en-US" sz="1300" dirty="0"/>
          </a:p>
        </p:txBody>
      </p:sp>
      <p:sp>
        <p:nvSpPr>
          <p:cNvPr id="10" name="Textfeld 9"/>
          <p:cNvSpPr txBox="1"/>
          <p:nvPr/>
        </p:nvSpPr>
        <p:spPr>
          <a:xfrm>
            <a:off x="533400" y="4844398"/>
            <a:ext cx="1803400" cy="735747"/>
          </a:xfrm>
          <a:prstGeom prst="ellipse">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en-US" sz="1400" dirty="0" smtClean="0">
                <a:solidFill>
                  <a:schemeClr val="tx1"/>
                </a:solidFill>
              </a:rPr>
              <a:t>Crypto currency</a:t>
            </a:r>
            <a:endParaRPr lang="en-US" sz="1400" dirty="0">
              <a:solidFill>
                <a:schemeClr val="tx1"/>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133</a:t>
            </a:fld>
            <a:endParaRPr lang="en-US" altLang="en-US" sz="1200" dirty="0" smtClean="0">
              <a:solidFill>
                <a:srgbClr val="898989"/>
              </a:solidFill>
            </a:endParaRPr>
          </a:p>
        </p:txBody>
      </p:sp>
      <p:sp>
        <p:nvSpPr>
          <p:cNvPr id="3" name="Rectangle 2"/>
          <p:cNvSpPr/>
          <p:nvPr/>
        </p:nvSpPr>
        <p:spPr>
          <a:xfrm>
            <a:off x="234950" y="6260425"/>
            <a:ext cx="8743732" cy="430887"/>
          </a:xfrm>
          <a:prstGeom prst="rect">
            <a:avLst/>
          </a:prstGeom>
        </p:spPr>
        <p:txBody>
          <a:bodyPr wrap="square">
            <a:spAutoFit/>
          </a:bodyPr>
          <a:lstStyle/>
          <a:p>
            <a:pPr algn="just"/>
            <a:r>
              <a:rPr lang="en-US" sz="1100" dirty="0"/>
              <a:t>(</a:t>
            </a:r>
            <a:r>
              <a:rPr lang="en-US" sz="1100" dirty="0" err="1"/>
              <a:t>Propozim</a:t>
            </a:r>
            <a:r>
              <a:rPr lang="en-US" sz="1100" dirty="0"/>
              <a:t> </a:t>
            </a:r>
            <a:r>
              <a:rPr lang="en-US" sz="1100" dirty="0" err="1"/>
              <a:t>për</a:t>
            </a:r>
            <a:r>
              <a:rPr lang="en-US" sz="1100" dirty="0"/>
              <a:t> </a:t>
            </a:r>
            <a:r>
              <a:rPr lang="en-US" sz="1100" dirty="0" err="1"/>
              <a:t>një</a:t>
            </a:r>
            <a:r>
              <a:rPr lang="en-US" sz="1100" dirty="0"/>
              <a:t> </a:t>
            </a:r>
            <a:r>
              <a:rPr lang="en-US" sz="1100" dirty="0" err="1"/>
              <a:t>Direktivë</a:t>
            </a:r>
            <a:r>
              <a:rPr lang="en-US" sz="1100" dirty="0"/>
              <a:t> </a:t>
            </a:r>
            <a:r>
              <a:rPr lang="en-US" sz="1100" dirty="0" err="1"/>
              <a:t>të</a:t>
            </a:r>
            <a:r>
              <a:rPr lang="en-US" sz="1100" dirty="0"/>
              <a:t> </a:t>
            </a:r>
            <a:r>
              <a:rPr lang="en-US" sz="1100" dirty="0" err="1"/>
              <a:t>Parlamentit</a:t>
            </a:r>
            <a:r>
              <a:rPr lang="en-US" sz="1100" dirty="0"/>
              <a:t> </a:t>
            </a:r>
            <a:r>
              <a:rPr lang="en-US" sz="1100" dirty="0" err="1"/>
              <a:t>Evropian</a:t>
            </a:r>
            <a:r>
              <a:rPr lang="en-US" sz="1100" dirty="0"/>
              <a:t> </a:t>
            </a:r>
            <a:r>
              <a:rPr lang="en-US" sz="1100" dirty="0" err="1"/>
              <a:t>dhe</a:t>
            </a:r>
            <a:r>
              <a:rPr lang="en-US" sz="1100" dirty="0"/>
              <a:t> </a:t>
            </a:r>
            <a:r>
              <a:rPr lang="en-US" sz="1100" dirty="0" err="1"/>
              <a:t>Këshillit</a:t>
            </a:r>
            <a:r>
              <a:rPr lang="en-US" sz="1100" dirty="0"/>
              <a:t> </a:t>
            </a:r>
            <a:r>
              <a:rPr lang="en-US" sz="1100" dirty="0" err="1"/>
              <a:t>për</a:t>
            </a:r>
            <a:r>
              <a:rPr lang="en-US" sz="1100" dirty="0"/>
              <a:t> </a:t>
            </a:r>
            <a:r>
              <a:rPr lang="en-US" sz="1100" dirty="0" err="1"/>
              <a:t>ndryshimin</a:t>
            </a:r>
            <a:r>
              <a:rPr lang="en-US" sz="1100" dirty="0"/>
              <a:t> e </a:t>
            </a:r>
            <a:r>
              <a:rPr lang="en-US" sz="1100" dirty="0" err="1"/>
              <a:t>Direktivës</a:t>
            </a:r>
            <a:r>
              <a:rPr lang="en-US" sz="1100" dirty="0"/>
              <a:t> (BE) 2015/849 </a:t>
            </a:r>
            <a:r>
              <a:rPr lang="en-US" sz="1100" dirty="0" err="1"/>
              <a:t>për</a:t>
            </a:r>
            <a:r>
              <a:rPr lang="en-US" sz="1100" dirty="0"/>
              <a:t> </a:t>
            </a:r>
            <a:r>
              <a:rPr lang="en-US" sz="1100" dirty="0" err="1"/>
              <a:t>parandalimin</a:t>
            </a:r>
            <a:r>
              <a:rPr lang="en-US" sz="1100" dirty="0"/>
              <a:t> e </a:t>
            </a:r>
            <a:r>
              <a:rPr lang="en-US" sz="1100" dirty="0" err="1"/>
              <a:t>përdorimit</a:t>
            </a:r>
            <a:r>
              <a:rPr lang="en-US" sz="1100" dirty="0"/>
              <a:t> </a:t>
            </a:r>
            <a:r>
              <a:rPr lang="en-US" sz="1100" dirty="0" err="1"/>
              <a:t>të</a:t>
            </a:r>
            <a:r>
              <a:rPr lang="en-US" sz="1100" dirty="0"/>
              <a:t> </a:t>
            </a:r>
            <a:r>
              <a:rPr lang="en-US" sz="1100" dirty="0" err="1"/>
              <a:t>sistemit</a:t>
            </a:r>
            <a:r>
              <a:rPr lang="en-US" sz="1100" dirty="0"/>
              <a:t> </a:t>
            </a:r>
            <a:r>
              <a:rPr lang="en-US" sz="1100" dirty="0" err="1"/>
              <a:t>financiar</a:t>
            </a:r>
            <a:r>
              <a:rPr lang="en-US" sz="1100" dirty="0"/>
              <a:t> </a:t>
            </a:r>
            <a:r>
              <a:rPr lang="en-US" sz="1100" dirty="0" err="1"/>
              <a:t>për</a:t>
            </a:r>
            <a:r>
              <a:rPr lang="en-US" sz="1100" dirty="0"/>
              <a:t> </a:t>
            </a:r>
            <a:r>
              <a:rPr lang="en-US" sz="1100" dirty="0" err="1"/>
              <a:t>qëllime</a:t>
            </a:r>
            <a:r>
              <a:rPr lang="en-US" sz="1100" dirty="0"/>
              <a:t> </a:t>
            </a:r>
            <a:r>
              <a:rPr lang="en-US" sz="1100" dirty="0" err="1"/>
              <a:t>të</a:t>
            </a:r>
            <a:r>
              <a:rPr lang="en-US" sz="1100" dirty="0"/>
              <a:t> </a:t>
            </a:r>
            <a:r>
              <a:rPr lang="en-US" sz="1100" dirty="0" err="1"/>
              <a:t>pastrimit</a:t>
            </a:r>
            <a:r>
              <a:rPr lang="en-US" sz="1100" dirty="0"/>
              <a:t> </a:t>
            </a:r>
            <a:r>
              <a:rPr lang="en-US" sz="1100" dirty="0" err="1"/>
              <a:t>të</a:t>
            </a:r>
            <a:r>
              <a:rPr lang="en-US" sz="1100" dirty="0"/>
              <a:t> </a:t>
            </a:r>
            <a:r>
              <a:rPr lang="en-US" sz="1100" dirty="0" err="1"/>
              <a:t>parave</a:t>
            </a:r>
            <a:r>
              <a:rPr lang="en-US" sz="1100" dirty="0"/>
              <a:t> </a:t>
            </a:r>
            <a:r>
              <a:rPr lang="en-US" sz="1100" dirty="0" err="1"/>
              <a:t>ose</a:t>
            </a:r>
            <a:r>
              <a:rPr lang="en-US" sz="1100" dirty="0"/>
              <a:t> </a:t>
            </a:r>
            <a:r>
              <a:rPr lang="en-US" sz="1100" dirty="0" err="1"/>
              <a:t>financimit</a:t>
            </a:r>
            <a:r>
              <a:rPr lang="en-US" sz="1100" dirty="0"/>
              <a:t> </a:t>
            </a:r>
            <a:r>
              <a:rPr lang="en-US" sz="1100" dirty="0" err="1"/>
              <a:t>të</a:t>
            </a:r>
            <a:r>
              <a:rPr lang="en-US" sz="1100" dirty="0"/>
              <a:t> </a:t>
            </a:r>
            <a:r>
              <a:rPr lang="en-US" sz="1100" dirty="0" err="1"/>
              <a:t>terrorizmit</a:t>
            </a:r>
            <a:r>
              <a:rPr lang="en-US" sz="1100" dirty="0"/>
              <a:t> </a:t>
            </a:r>
            <a:r>
              <a:rPr lang="en-US" sz="1100" dirty="0" err="1"/>
              <a:t>dhe</a:t>
            </a:r>
            <a:r>
              <a:rPr lang="en-US" sz="1100" dirty="0"/>
              <a:t> </a:t>
            </a:r>
            <a:r>
              <a:rPr lang="en-US" sz="1100" dirty="0" err="1"/>
              <a:t>ndryshimin</a:t>
            </a:r>
            <a:r>
              <a:rPr lang="en-US" sz="1100" dirty="0"/>
              <a:t> e </a:t>
            </a:r>
            <a:r>
              <a:rPr lang="en-US" sz="1100" dirty="0" err="1"/>
              <a:t>Direktivës</a:t>
            </a:r>
            <a:r>
              <a:rPr lang="en-US" sz="1100" dirty="0"/>
              <a:t> 2009/101 / EC)</a:t>
            </a:r>
          </a:p>
        </p:txBody>
      </p:sp>
    </p:spTree>
    <p:extLst>
      <p:ext uri="{BB962C8B-B14F-4D97-AF65-F5344CB8AC3E}">
        <p14:creationId xmlns:p14="http://schemas.microsoft.com/office/powerpoint/2010/main" val="1102435990"/>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1792"/>
            <a:ext cx="8229600" cy="865845"/>
          </a:xfrm>
        </p:spPr>
        <p:txBody>
          <a:bodyPr/>
          <a:lstStyle/>
          <a:p>
            <a:r>
              <a:rPr lang="en-US" b="1" dirty="0" err="1" smtClean="0"/>
              <a:t>Karakteristikat</a:t>
            </a:r>
            <a:r>
              <a:rPr lang="en-US" b="1" dirty="0" smtClean="0"/>
              <a:t> e </a:t>
            </a:r>
            <a:r>
              <a:rPr lang="en-US" b="1" dirty="0" err="1" smtClean="0"/>
              <a:t>kriptomonedhës</a:t>
            </a:r>
            <a:endParaRPr lang="en-US" b="1" dirty="0"/>
          </a:p>
        </p:txBody>
      </p:sp>
      <p:sp>
        <p:nvSpPr>
          <p:cNvPr id="3" name="Content Placeholder 2"/>
          <p:cNvSpPr>
            <a:spLocks noGrp="1"/>
          </p:cNvSpPr>
          <p:nvPr>
            <p:ph idx="1"/>
          </p:nvPr>
        </p:nvSpPr>
        <p:spPr>
          <a:xfrm>
            <a:off x="457200" y="1671145"/>
            <a:ext cx="8229600" cy="4455018"/>
          </a:xfrm>
        </p:spPr>
        <p:txBody>
          <a:bodyPr>
            <a:normAutofit fontScale="92500" lnSpcReduction="20000"/>
          </a:bodyPr>
          <a:lstStyle/>
          <a:p>
            <a:pPr marL="542925" indent="-457200">
              <a:buFont typeface="Arial" panose="020B0604020202020204" pitchFamily="34" charset="0"/>
              <a:buChar char="•"/>
            </a:pPr>
            <a:r>
              <a:rPr lang="is-IS" dirty="0" smtClean="0"/>
              <a:t>Globale</a:t>
            </a:r>
            <a:endParaRPr lang="is-IS" dirty="0"/>
          </a:p>
          <a:p>
            <a:pPr marL="542925" indent="-457200">
              <a:buFont typeface="Arial" panose="020B0604020202020204" pitchFamily="34" charset="0"/>
              <a:buChar char="•"/>
            </a:pPr>
            <a:r>
              <a:rPr lang="is-IS" dirty="0"/>
              <a:t>Asnjë </a:t>
            </a:r>
            <a:r>
              <a:rPr lang="is-IS" dirty="0" smtClean="0"/>
              <a:t>kufi </a:t>
            </a:r>
            <a:r>
              <a:rPr lang="is-IS" dirty="0"/>
              <a:t>fare</a:t>
            </a:r>
          </a:p>
          <a:p>
            <a:pPr marL="542925" indent="-457200">
              <a:buFont typeface="Arial" panose="020B0604020202020204" pitchFamily="34" charset="0"/>
              <a:buChar char="•"/>
            </a:pPr>
            <a:r>
              <a:rPr lang="is-IS" dirty="0" smtClean="0"/>
              <a:t>E decentralizuar</a:t>
            </a:r>
            <a:endParaRPr lang="is-IS" dirty="0"/>
          </a:p>
          <a:p>
            <a:pPr marL="542925" indent="-457200">
              <a:buFont typeface="Arial" panose="020B0604020202020204" pitchFamily="34" charset="0"/>
              <a:buChar char="•"/>
            </a:pPr>
            <a:r>
              <a:rPr lang="is-IS" dirty="0" smtClean="0"/>
              <a:t>E lehtë </a:t>
            </a:r>
            <a:r>
              <a:rPr lang="is-IS" dirty="0"/>
              <a:t>për të vendosur</a:t>
            </a:r>
          </a:p>
          <a:p>
            <a:pPr marL="542925" indent="-457200">
              <a:buFont typeface="Arial" panose="020B0604020202020204" pitchFamily="34" charset="0"/>
              <a:buChar char="•"/>
            </a:pPr>
            <a:r>
              <a:rPr lang="is-IS" dirty="0" smtClean="0"/>
              <a:t>Anonime</a:t>
            </a:r>
            <a:endParaRPr lang="is-IS" dirty="0"/>
          </a:p>
          <a:p>
            <a:pPr marL="542925" indent="-457200">
              <a:buFont typeface="Arial" panose="020B0604020202020204" pitchFamily="34" charset="0"/>
              <a:buChar char="•"/>
            </a:pPr>
            <a:r>
              <a:rPr lang="is-IS" smtClean="0"/>
              <a:t>E tejdukshme</a:t>
            </a:r>
            <a:endParaRPr lang="is-IS" dirty="0"/>
          </a:p>
          <a:p>
            <a:pPr marL="542925" indent="-457200">
              <a:buFont typeface="Arial" panose="020B0604020202020204" pitchFamily="34" charset="0"/>
              <a:buChar char="•"/>
            </a:pPr>
            <a:r>
              <a:rPr lang="is-IS" dirty="0"/>
              <a:t>Tarifat e transaksionit janë të ulëta</a:t>
            </a:r>
          </a:p>
          <a:p>
            <a:pPr marL="542925" indent="-457200">
              <a:buFont typeface="Arial" panose="020B0604020202020204" pitchFamily="34" charset="0"/>
              <a:buChar char="•"/>
            </a:pPr>
            <a:r>
              <a:rPr lang="is-IS" dirty="0"/>
              <a:t>Transferta të shpejta</a:t>
            </a:r>
          </a:p>
          <a:p>
            <a:pPr marL="542925" indent="-457200">
              <a:buFont typeface="Arial" panose="020B0604020202020204" pitchFamily="34" charset="0"/>
              <a:buChar char="•"/>
            </a:pPr>
            <a:r>
              <a:rPr lang="is-IS" dirty="0"/>
              <a:t>Transaksione të pakthyeshme</a:t>
            </a:r>
            <a:endParaRPr lang="en-US" dirty="0"/>
          </a:p>
          <a:p>
            <a:pPr marL="76200" indent="0">
              <a:buNone/>
            </a:pPr>
            <a:endParaRPr lang="en-US" dirty="0"/>
          </a:p>
          <a:p>
            <a:pPr marL="76200" indent="0">
              <a:buNone/>
            </a:pPr>
            <a:endParaRPr lang="en-GB"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134</a:t>
            </a:fld>
            <a:endParaRPr lang="en-US" altLang="en-US" sz="1200" dirty="0" smtClean="0">
              <a:solidFill>
                <a:srgbClr val="898989"/>
              </a:solidFill>
            </a:endParaRPr>
          </a:p>
        </p:txBody>
      </p:sp>
    </p:spTree>
    <p:extLst>
      <p:ext uri="{BB962C8B-B14F-4D97-AF65-F5344CB8AC3E}">
        <p14:creationId xmlns:p14="http://schemas.microsoft.com/office/powerpoint/2010/main" val="2893650511"/>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962526"/>
          </a:xfrm>
        </p:spPr>
        <p:txBody>
          <a:bodyPr>
            <a:noAutofit/>
          </a:bodyPr>
          <a:lstStyle/>
          <a:p>
            <a:pPr marL="0" indent="0">
              <a:lnSpc>
                <a:spcPct val="150000"/>
              </a:lnSpc>
              <a:spcBef>
                <a:spcPts val="0"/>
              </a:spcBef>
            </a:pPr>
            <a:r>
              <a:rPr lang="en-GB" b="1" dirty="0" err="1" smtClean="0"/>
              <a:t>Llojet</a:t>
            </a:r>
            <a:r>
              <a:rPr lang="en-GB" b="1" dirty="0" smtClean="0"/>
              <a:t> e </a:t>
            </a:r>
            <a:r>
              <a:rPr lang="en-GB" b="1" dirty="0" err="1" smtClean="0"/>
              <a:t>Monedhave</a:t>
            </a:r>
            <a:r>
              <a:rPr lang="en-GB" b="1" dirty="0" smtClean="0"/>
              <a:t> </a:t>
            </a:r>
            <a:r>
              <a:rPr lang="en-GB" b="1" dirty="0" err="1" smtClean="0"/>
              <a:t>Virtuale</a:t>
            </a:r>
            <a:endParaRPr lang="en-GB" b="1" dirty="0"/>
          </a:p>
        </p:txBody>
      </p:sp>
      <p:pic>
        <p:nvPicPr>
          <p:cNvPr id="1028" name="Picture 4"/>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tretch>
            <a:fillRect/>
          </a:stretch>
        </p:blipFill>
        <p:spPr bwMode="auto">
          <a:xfrm>
            <a:off x="740979" y="1371599"/>
            <a:ext cx="7691628" cy="50427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135</a:t>
            </a:fld>
            <a:endParaRPr lang="en-US" altLang="en-US" sz="1200" dirty="0" smtClean="0">
              <a:solidFill>
                <a:srgbClr val="898989"/>
              </a:solidFill>
            </a:endParaRPr>
          </a:p>
        </p:txBody>
      </p:sp>
    </p:spTree>
    <p:extLst>
      <p:ext uri="{BB962C8B-B14F-4D97-AF65-F5344CB8AC3E}">
        <p14:creationId xmlns:p14="http://schemas.microsoft.com/office/powerpoint/2010/main" val="4116824381"/>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Crypto currency in the </a:t>
            </a:r>
            <a:r>
              <a:rPr lang="en-US" b="1" dirty="0" err="1" smtClean="0"/>
              <a:t>neës</a:t>
            </a:r>
            <a:endParaRPr lang="en-US" b="1" dirty="0"/>
          </a:p>
        </p:txBody>
      </p:sp>
      <p:pic>
        <p:nvPicPr>
          <p:cNvPr id="3" name="Bild 2"/>
          <p:cNvPicPr>
            <a:picLocks noChangeAspect="1"/>
          </p:cNvPicPr>
          <p:nvPr/>
        </p:nvPicPr>
        <p:blipFill>
          <a:blip r:embed="rId3"/>
          <a:stretch>
            <a:fillRect/>
          </a:stretch>
        </p:blipFill>
        <p:spPr>
          <a:xfrm>
            <a:off x="3721100" y="2057400"/>
            <a:ext cx="4965700" cy="1939601"/>
          </a:xfrm>
          <a:prstGeom prst="rect">
            <a:avLst/>
          </a:prstGeom>
        </p:spPr>
      </p:pic>
      <p:pic>
        <p:nvPicPr>
          <p:cNvPr id="5" name="Bild 4"/>
          <p:cNvPicPr>
            <a:picLocks noChangeAspect="1"/>
          </p:cNvPicPr>
          <p:nvPr/>
        </p:nvPicPr>
        <p:blipFill>
          <a:blip r:embed="rId4"/>
          <a:stretch>
            <a:fillRect/>
          </a:stretch>
        </p:blipFill>
        <p:spPr>
          <a:xfrm>
            <a:off x="749300" y="1854200"/>
            <a:ext cx="4159017" cy="4686300"/>
          </a:xfrm>
          <a:prstGeom prst="rect">
            <a:avLst/>
          </a:prstGeom>
        </p:spPr>
      </p:pic>
      <p:pic>
        <p:nvPicPr>
          <p:cNvPr id="6" name="Bild 5"/>
          <p:cNvPicPr>
            <a:picLocks noChangeAspect="1"/>
          </p:cNvPicPr>
          <p:nvPr/>
        </p:nvPicPr>
        <p:blipFill>
          <a:blip r:embed="rId5"/>
          <a:stretch>
            <a:fillRect/>
          </a:stretch>
        </p:blipFill>
        <p:spPr>
          <a:xfrm>
            <a:off x="0" y="2336800"/>
            <a:ext cx="9144000" cy="2168402"/>
          </a:xfrm>
          <a:prstGeom prst="rect">
            <a:avLst/>
          </a:prstGeom>
        </p:spPr>
      </p:pic>
      <p:pic>
        <p:nvPicPr>
          <p:cNvPr id="7" name="Bild 6"/>
          <p:cNvPicPr>
            <a:picLocks noChangeAspect="1"/>
          </p:cNvPicPr>
          <p:nvPr/>
        </p:nvPicPr>
        <p:blipFill>
          <a:blip r:embed="rId6"/>
          <a:stretch>
            <a:fillRect/>
          </a:stretch>
        </p:blipFill>
        <p:spPr>
          <a:xfrm>
            <a:off x="1727200" y="2743200"/>
            <a:ext cx="7416800" cy="3945884"/>
          </a:xfrm>
          <a:prstGeom prst="rect">
            <a:avLst/>
          </a:prstGeom>
        </p:spPr>
      </p:pic>
      <p:pic>
        <p:nvPicPr>
          <p:cNvPr id="8" name="Bild 7"/>
          <p:cNvPicPr>
            <a:picLocks noChangeAspect="1"/>
          </p:cNvPicPr>
          <p:nvPr/>
        </p:nvPicPr>
        <p:blipFill>
          <a:blip r:embed="rId7"/>
          <a:stretch>
            <a:fillRect/>
          </a:stretch>
        </p:blipFill>
        <p:spPr>
          <a:xfrm>
            <a:off x="1130300" y="0"/>
            <a:ext cx="6876337" cy="6858000"/>
          </a:xfrm>
          <a:prstGeom prst="rect">
            <a:avLst/>
          </a:prstGeom>
        </p:spPr>
      </p:pic>
      <p:pic>
        <p:nvPicPr>
          <p:cNvPr id="9" name="Bild 8"/>
          <p:cNvPicPr>
            <a:picLocks noChangeAspect="1"/>
          </p:cNvPicPr>
          <p:nvPr/>
        </p:nvPicPr>
        <p:blipFill>
          <a:blip r:embed="rId8"/>
          <a:stretch>
            <a:fillRect/>
          </a:stretch>
        </p:blipFill>
        <p:spPr>
          <a:xfrm>
            <a:off x="0" y="15290"/>
            <a:ext cx="6686556" cy="5940100"/>
          </a:xfrm>
          <a:prstGeom prst="rect">
            <a:avLst/>
          </a:prstGeom>
        </p:spPr>
      </p:pic>
      <p:pic>
        <p:nvPicPr>
          <p:cNvPr id="10" name="Bild 9"/>
          <p:cNvPicPr>
            <a:picLocks noChangeAspect="1"/>
          </p:cNvPicPr>
          <p:nvPr/>
        </p:nvPicPr>
        <p:blipFill>
          <a:blip r:embed="rId9"/>
          <a:stretch>
            <a:fillRect/>
          </a:stretch>
        </p:blipFill>
        <p:spPr>
          <a:xfrm>
            <a:off x="0" y="1689100"/>
            <a:ext cx="9144000" cy="3465689"/>
          </a:xfrm>
          <a:prstGeom prst="rect">
            <a:avLst/>
          </a:prstGeom>
        </p:spPr>
      </p:pic>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136</a:t>
            </a:fld>
            <a:endParaRPr lang="en-US" altLang="en-US" sz="1200" dirty="0" smtClean="0">
              <a:solidFill>
                <a:srgbClr val="898989"/>
              </a:solidFill>
            </a:endParaRPr>
          </a:p>
        </p:txBody>
      </p:sp>
    </p:spTree>
    <p:extLst>
      <p:ext uri="{BB962C8B-B14F-4D97-AF65-F5344CB8AC3E}">
        <p14:creationId xmlns:p14="http://schemas.microsoft.com/office/powerpoint/2010/main" val="1318315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err="1" smtClean="0"/>
              <a:t>Llojet</a:t>
            </a:r>
            <a:r>
              <a:rPr lang="en-GB" b="1" dirty="0" smtClean="0"/>
              <a:t> e </a:t>
            </a:r>
            <a:r>
              <a:rPr lang="en-GB" b="1" dirty="0" err="1" smtClean="0"/>
              <a:t>kriptomonedhave</a:t>
            </a:r>
            <a:endParaRPr lang="en-GB" b="1" dirty="0"/>
          </a:p>
        </p:txBody>
      </p:sp>
      <p:sp>
        <p:nvSpPr>
          <p:cNvPr id="4" name="Rectangle 3"/>
          <p:cNvSpPr>
            <a:spLocks noGrp="1" noChangeArrowheads="1"/>
          </p:cNvSpPr>
          <p:nvPr>
            <p:ph idx="1"/>
          </p:nvPr>
        </p:nvSpPr>
        <p:spPr>
          <a:xfrm>
            <a:off x="188662" y="1387764"/>
            <a:ext cx="8229600" cy="4525963"/>
          </a:xfrm>
        </p:spPr>
        <p:txBody>
          <a:bodyPr>
            <a:normAutofit/>
          </a:bodyPr>
          <a:lstStyle/>
          <a:p>
            <a:pPr marL="0" indent="0">
              <a:lnSpc>
                <a:spcPct val="150000"/>
              </a:lnSpc>
              <a:spcBef>
                <a:spcPts val="0"/>
              </a:spcBef>
              <a:buNone/>
            </a:pPr>
            <a:r>
              <a:rPr lang="en-GB" b="1" dirty="0" err="1" smtClean="0"/>
              <a:t>Llojet</a:t>
            </a:r>
            <a:r>
              <a:rPr lang="en-GB" b="1" dirty="0" smtClean="0"/>
              <a:t> e </a:t>
            </a:r>
            <a:r>
              <a:rPr lang="en-GB" b="1" dirty="0" err="1" smtClean="0"/>
              <a:t>kriptomonedhave</a:t>
            </a:r>
            <a:endParaRPr lang="en-GB" b="1" dirty="0"/>
          </a:p>
        </p:txBody>
      </p:sp>
      <p:pic>
        <p:nvPicPr>
          <p:cNvPr id="3" name="Bild 2"/>
          <p:cNvPicPr>
            <a:picLocks noChangeAspect="1"/>
          </p:cNvPicPr>
          <p:nvPr/>
        </p:nvPicPr>
        <p:blipFill>
          <a:blip r:embed="rId3"/>
          <a:stretch>
            <a:fillRect/>
          </a:stretch>
        </p:blipFill>
        <p:spPr>
          <a:xfrm>
            <a:off x="457200" y="2548227"/>
            <a:ext cx="3365500" cy="3365500"/>
          </a:xfrm>
          <a:prstGeom prst="rect">
            <a:avLst/>
          </a:prstGeom>
        </p:spPr>
      </p:pic>
      <p:pic>
        <p:nvPicPr>
          <p:cNvPr id="5" name="Bild 4"/>
          <p:cNvPicPr>
            <a:picLocks noChangeAspect="1"/>
          </p:cNvPicPr>
          <p:nvPr/>
        </p:nvPicPr>
        <p:blipFill>
          <a:blip r:embed="rId4"/>
          <a:stretch>
            <a:fillRect/>
          </a:stretch>
        </p:blipFill>
        <p:spPr>
          <a:xfrm>
            <a:off x="6134100" y="3987800"/>
            <a:ext cx="2679700" cy="2679700"/>
          </a:xfrm>
          <a:prstGeom prst="rect">
            <a:avLst/>
          </a:prstGeom>
        </p:spPr>
      </p:pic>
      <p:pic>
        <p:nvPicPr>
          <p:cNvPr id="6" name="Bild 5"/>
          <p:cNvPicPr>
            <a:picLocks noChangeAspect="1"/>
          </p:cNvPicPr>
          <p:nvPr/>
        </p:nvPicPr>
        <p:blipFill>
          <a:blip r:embed="rId5"/>
          <a:stretch>
            <a:fillRect/>
          </a:stretch>
        </p:blipFill>
        <p:spPr>
          <a:xfrm>
            <a:off x="3454400" y="2997200"/>
            <a:ext cx="3251200" cy="3251200"/>
          </a:xfrm>
          <a:prstGeom prst="rect">
            <a:avLst/>
          </a:prstGeom>
        </p:spPr>
      </p:pic>
      <p:pic>
        <p:nvPicPr>
          <p:cNvPr id="7" name="Bild 6"/>
          <p:cNvPicPr>
            <a:picLocks noChangeAspect="1"/>
          </p:cNvPicPr>
          <p:nvPr/>
        </p:nvPicPr>
        <p:blipFill>
          <a:blip r:embed="rId6"/>
          <a:stretch>
            <a:fillRect/>
          </a:stretch>
        </p:blipFill>
        <p:spPr>
          <a:xfrm>
            <a:off x="2347378" y="4631027"/>
            <a:ext cx="2214044" cy="2197100"/>
          </a:xfrm>
          <a:prstGeom prst="rect">
            <a:avLst/>
          </a:prstGeom>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137</a:t>
            </a:fld>
            <a:endParaRPr lang="en-US" altLang="en-US" sz="1200" dirty="0" smtClean="0">
              <a:solidFill>
                <a:srgbClr val="898989"/>
              </a:solidFill>
            </a:endParaRPr>
          </a:p>
        </p:txBody>
      </p:sp>
    </p:spTree>
    <p:extLst>
      <p:ext uri="{BB962C8B-B14F-4D97-AF65-F5344CB8AC3E}">
        <p14:creationId xmlns:p14="http://schemas.microsoft.com/office/powerpoint/2010/main" val="2603626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smtClean="0"/>
              <a:t>The theory behind </a:t>
            </a:r>
            <a:r>
              <a:rPr lang="en-US" b="1" dirty="0" err="1" smtClean="0"/>
              <a:t>Bitcoin</a:t>
            </a:r>
            <a:endParaRPr lang="en-US" b="1" dirty="0"/>
          </a:p>
        </p:txBody>
      </p:sp>
      <p:pic>
        <p:nvPicPr>
          <p:cNvPr id="5" name="Bild 4"/>
          <p:cNvPicPr>
            <a:picLocks noChangeAspect="1"/>
          </p:cNvPicPr>
          <p:nvPr/>
        </p:nvPicPr>
        <p:blipFill>
          <a:blip r:embed="rId3"/>
          <a:stretch>
            <a:fillRect/>
          </a:stretch>
        </p:blipFill>
        <p:spPr>
          <a:xfrm>
            <a:off x="457200" y="1257300"/>
            <a:ext cx="8015588" cy="5051957"/>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138</a:t>
            </a:fld>
            <a:endParaRPr lang="en-US" altLang="en-US" sz="1200" dirty="0" smtClean="0">
              <a:solidFill>
                <a:srgbClr val="898989"/>
              </a:solidFill>
            </a:endParaRPr>
          </a:p>
        </p:txBody>
      </p:sp>
    </p:spTree>
    <p:extLst>
      <p:ext uri="{BB962C8B-B14F-4D97-AF65-F5344CB8AC3E}">
        <p14:creationId xmlns:p14="http://schemas.microsoft.com/office/powerpoint/2010/main" val="3767751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lstStyle/>
          <a:p>
            <a:r>
              <a:rPr lang="en-US" b="1" dirty="0" err="1" smtClean="0"/>
              <a:t>Teoria</a:t>
            </a:r>
            <a:r>
              <a:rPr lang="en-US" b="1" dirty="0" smtClean="0"/>
              <a:t> pas </a:t>
            </a:r>
            <a:r>
              <a:rPr lang="en-US" b="1" dirty="0" err="1" smtClean="0"/>
              <a:t>Monedhës</a:t>
            </a:r>
            <a:r>
              <a:rPr lang="en-US" b="1" dirty="0" smtClean="0"/>
              <a:t> </a:t>
            </a:r>
            <a:r>
              <a:rPr lang="en-US" b="1" dirty="0" err="1" smtClean="0"/>
              <a:t>Kripto</a:t>
            </a:r>
            <a:endParaRPr lang="en-US" b="1" dirty="0"/>
          </a:p>
        </p:txBody>
      </p:sp>
      <p:pic>
        <p:nvPicPr>
          <p:cNvPr id="4" name="Inhaltsplatzhalter 3"/>
          <p:cNvPicPr>
            <a:picLocks noGrp="1" noChangeAspect="1"/>
          </p:cNvPicPr>
          <p:nvPr>
            <p:ph idx="1"/>
          </p:nvPr>
        </p:nvPicPr>
        <p:blipFill>
          <a:blip r:embed="rId3"/>
          <a:srcRect l="-186296" r="-186296"/>
          <a:stretch>
            <a:fillRect/>
          </a:stretch>
        </p:blipFill>
        <p:spPr>
          <a:xfrm>
            <a:off x="-2632842" y="1592510"/>
            <a:ext cx="8043041" cy="4525963"/>
          </a:xfrm>
          <a:prstGeom prst="round1Rect">
            <a:avLst/>
          </a:prstGeom>
        </p:spPr>
      </p:pic>
      <p:sp>
        <p:nvSpPr>
          <p:cNvPr id="7" name="Textfeld 6"/>
          <p:cNvSpPr txBox="1"/>
          <p:nvPr/>
        </p:nvSpPr>
        <p:spPr>
          <a:xfrm>
            <a:off x="2400300" y="1765300"/>
            <a:ext cx="6286500" cy="113877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700" dirty="0" err="1">
                <a:solidFill>
                  <a:schemeClr val="tx1"/>
                </a:solidFill>
              </a:rPr>
              <a:t>Një</a:t>
            </a:r>
            <a:r>
              <a:rPr lang="en-US" sz="1700" dirty="0">
                <a:solidFill>
                  <a:schemeClr val="tx1"/>
                </a:solidFill>
              </a:rPr>
              <a:t> </a:t>
            </a:r>
            <a:r>
              <a:rPr lang="en-US" sz="1700" b="1" dirty="0" err="1">
                <a:solidFill>
                  <a:schemeClr val="tx1"/>
                </a:solidFill>
              </a:rPr>
              <a:t>portofol</a:t>
            </a:r>
            <a:r>
              <a:rPr lang="en-US" sz="1700" dirty="0">
                <a:solidFill>
                  <a:schemeClr val="tx1"/>
                </a:solidFill>
              </a:rPr>
              <a:t> </a:t>
            </a:r>
            <a:r>
              <a:rPr lang="en-US" sz="1700" dirty="0" err="1">
                <a:solidFill>
                  <a:schemeClr val="tx1"/>
                </a:solidFill>
              </a:rPr>
              <a:t>është</a:t>
            </a:r>
            <a:r>
              <a:rPr lang="en-US" sz="1700" dirty="0">
                <a:solidFill>
                  <a:schemeClr val="tx1"/>
                </a:solidFill>
              </a:rPr>
              <a:t> </a:t>
            </a:r>
            <a:r>
              <a:rPr lang="en-US" sz="1700" dirty="0" err="1" smtClean="0">
                <a:solidFill>
                  <a:schemeClr val="tx1"/>
                </a:solidFill>
              </a:rPr>
              <a:t>në</a:t>
            </a:r>
            <a:r>
              <a:rPr lang="en-US" sz="1700" dirty="0" smtClean="0">
                <a:solidFill>
                  <a:schemeClr val="tx1"/>
                </a:solidFill>
              </a:rPr>
              <a:t> </a:t>
            </a:r>
            <a:r>
              <a:rPr lang="en-US" sz="1700" dirty="0" err="1" smtClean="0">
                <a:solidFill>
                  <a:schemeClr val="tx1"/>
                </a:solidFill>
              </a:rPr>
              <a:t>njëfarë</a:t>
            </a:r>
            <a:r>
              <a:rPr lang="en-US" sz="1700" dirty="0" smtClean="0">
                <a:solidFill>
                  <a:schemeClr val="tx1"/>
                </a:solidFill>
              </a:rPr>
              <a:t> </a:t>
            </a:r>
            <a:r>
              <a:rPr lang="en-US" sz="1700" dirty="0" err="1" smtClean="0">
                <a:solidFill>
                  <a:schemeClr val="tx1"/>
                </a:solidFill>
              </a:rPr>
              <a:t>mënyre</a:t>
            </a:r>
            <a:r>
              <a:rPr lang="en-US" sz="1700" dirty="0" smtClean="0">
                <a:solidFill>
                  <a:schemeClr val="tx1"/>
                </a:solidFill>
              </a:rPr>
              <a:t> </a:t>
            </a:r>
            <a:r>
              <a:rPr lang="en-US" sz="1700" dirty="0" err="1" smtClean="0">
                <a:solidFill>
                  <a:schemeClr val="tx1"/>
                </a:solidFill>
              </a:rPr>
              <a:t>ekuivalenti</a:t>
            </a:r>
            <a:r>
              <a:rPr lang="en-US" sz="1700" dirty="0" smtClean="0">
                <a:solidFill>
                  <a:schemeClr val="tx1"/>
                </a:solidFill>
              </a:rPr>
              <a:t> </a:t>
            </a:r>
            <a:r>
              <a:rPr lang="en-US" sz="1700" dirty="0" err="1" smtClean="0">
                <a:solidFill>
                  <a:schemeClr val="tx1"/>
                </a:solidFill>
              </a:rPr>
              <a:t>i</a:t>
            </a:r>
            <a:r>
              <a:rPr lang="en-US" sz="1700" dirty="0" smtClean="0">
                <a:solidFill>
                  <a:schemeClr val="tx1"/>
                </a:solidFill>
              </a:rPr>
              <a:t> </a:t>
            </a:r>
            <a:r>
              <a:rPr lang="en-US" sz="1700" dirty="0" err="1" smtClean="0">
                <a:solidFill>
                  <a:schemeClr val="tx1"/>
                </a:solidFill>
              </a:rPr>
              <a:t>një</a:t>
            </a:r>
            <a:r>
              <a:rPr lang="en-US" sz="1700" dirty="0" smtClean="0">
                <a:solidFill>
                  <a:schemeClr val="tx1"/>
                </a:solidFill>
              </a:rPr>
              <a:t> </a:t>
            </a:r>
            <a:r>
              <a:rPr lang="en-US" sz="1700" dirty="0" err="1" smtClean="0">
                <a:solidFill>
                  <a:schemeClr val="tx1"/>
                </a:solidFill>
              </a:rPr>
              <a:t>llogarie</a:t>
            </a:r>
            <a:r>
              <a:rPr lang="en-US" sz="1700" dirty="0" smtClean="0">
                <a:solidFill>
                  <a:schemeClr val="tx1"/>
                </a:solidFill>
              </a:rPr>
              <a:t> </a:t>
            </a:r>
            <a:r>
              <a:rPr lang="en-US" sz="1700" dirty="0" err="1">
                <a:solidFill>
                  <a:schemeClr val="tx1"/>
                </a:solidFill>
              </a:rPr>
              <a:t>bankare</a:t>
            </a:r>
            <a:r>
              <a:rPr lang="en-US" sz="1700" dirty="0">
                <a:solidFill>
                  <a:schemeClr val="tx1"/>
                </a:solidFill>
              </a:rPr>
              <a:t>. </a:t>
            </a:r>
            <a:r>
              <a:rPr lang="en-US" sz="1700" dirty="0" err="1" smtClean="0">
                <a:solidFill>
                  <a:schemeClr val="tx1"/>
                </a:solidFill>
              </a:rPr>
              <a:t>Portofoli</a:t>
            </a:r>
            <a:r>
              <a:rPr lang="en-US" sz="1700" dirty="0" smtClean="0">
                <a:solidFill>
                  <a:schemeClr val="tx1"/>
                </a:solidFill>
              </a:rPr>
              <a:t> </a:t>
            </a:r>
            <a:r>
              <a:rPr lang="en-US" sz="1700" dirty="0" err="1" smtClean="0">
                <a:solidFill>
                  <a:schemeClr val="tx1"/>
                </a:solidFill>
              </a:rPr>
              <a:t>në</a:t>
            </a:r>
            <a:r>
              <a:rPr lang="en-US" sz="1700" dirty="0" smtClean="0">
                <a:solidFill>
                  <a:schemeClr val="tx1"/>
                </a:solidFill>
              </a:rPr>
              <a:t> </a:t>
            </a:r>
            <a:r>
              <a:rPr lang="en-US" sz="1700" dirty="0" err="1">
                <a:solidFill>
                  <a:schemeClr val="tx1"/>
                </a:solidFill>
              </a:rPr>
              <a:t>të</a:t>
            </a:r>
            <a:r>
              <a:rPr lang="en-US" sz="1700" dirty="0">
                <a:solidFill>
                  <a:schemeClr val="tx1"/>
                </a:solidFill>
              </a:rPr>
              <a:t> </a:t>
            </a:r>
            <a:r>
              <a:rPr lang="en-US" sz="1700" dirty="0" err="1">
                <a:solidFill>
                  <a:schemeClr val="tx1"/>
                </a:solidFill>
              </a:rPr>
              <a:t>vërtetë</a:t>
            </a:r>
            <a:r>
              <a:rPr lang="en-US" sz="1700" dirty="0">
                <a:solidFill>
                  <a:schemeClr val="tx1"/>
                </a:solidFill>
              </a:rPr>
              <a:t> </a:t>
            </a:r>
            <a:r>
              <a:rPr lang="en-US" sz="1700" dirty="0" err="1">
                <a:solidFill>
                  <a:schemeClr val="tx1"/>
                </a:solidFill>
              </a:rPr>
              <a:t>përmban</a:t>
            </a:r>
            <a:r>
              <a:rPr lang="en-US" sz="1700" dirty="0">
                <a:solidFill>
                  <a:schemeClr val="tx1"/>
                </a:solidFill>
              </a:rPr>
              <a:t> </a:t>
            </a:r>
            <a:r>
              <a:rPr lang="en-US" sz="1700" dirty="0" err="1">
                <a:solidFill>
                  <a:schemeClr val="tx1"/>
                </a:solidFill>
              </a:rPr>
              <a:t>çelësat</a:t>
            </a:r>
            <a:r>
              <a:rPr lang="en-US" sz="1700" dirty="0">
                <a:solidFill>
                  <a:schemeClr val="tx1"/>
                </a:solidFill>
              </a:rPr>
              <a:t> </a:t>
            </a:r>
            <a:r>
              <a:rPr lang="en-US" sz="1700" dirty="0" err="1">
                <a:solidFill>
                  <a:schemeClr val="tx1"/>
                </a:solidFill>
              </a:rPr>
              <a:t>privatë</a:t>
            </a:r>
            <a:r>
              <a:rPr lang="en-US" sz="1700" dirty="0">
                <a:solidFill>
                  <a:schemeClr val="tx1"/>
                </a:solidFill>
              </a:rPr>
              <a:t> </a:t>
            </a:r>
            <a:r>
              <a:rPr lang="en-US" sz="1700" dirty="0" err="1">
                <a:solidFill>
                  <a:schemeClr val="tx1"/>
                </a:solidFill>
              </a:rPr>
              <a:t>të</a:t>
            </a:r>
            <a:r>
              <a:rPr lang="en-US" sz="1700" dirty="0">
                <a:solidFill>
                  <a:schemeClr val="tx1"/>
                </a:solidFill>
              </a:rPr>
              <a:t> </a:t>
            </a:r>
            <a:r>
              <a:rPr lang="en-US" sz="1700" dirty="0" err="1">
                <a:solidFill>
                  <a:schemeClr val="tx1"/>
                </a:solidFill>
              </a:rPr>
              <a:t>pronarit</a:t>
            </a:r>
            <a:r>
              <a:rPr lang="en-US" sz="1700" dirty="0">
                <a:solidFill>
                  <a:schemeClr val="tx1"/>
                </a:solidFill>
              </a:rPr>
              <a:t> </a:t>
            </a:r>
            <a:r>
              <a:rPr lang="en-US" sz="1700" dirty="0" err="1">
                <a:solidFill>
                  <a:schemeClr val="tx1"/>
                </a:solidFill>
              </a:rPr>
              <a:t>që</a:t>
            </a:r>
            <a:r>
              <a:rPr lang="en-US" sz="1700" dirty="0">
                <a:solidFill>
                  <a:schemeClr val="tx1"/>
                </a:solidFill>
              </a:rPr>
              <a:t> </a:t>
            </a:r>
            <a:r>
              <a:rPr lang="en-US" sz="1700" dirty="0" err="1">
                <a:solidFill>
                  <a:schemeClr val="tx1"/>
                </a:solidFill>
              </a:rPr>
              <a:t>i</a:t>
            </a:r>
            <a:r>
              <a:rPr lang="en-US" sz="1700" dirty="0">
                <a:solidFill>
                  <a:schemeClr val="tx1"/>
                </a:solidFill>
              </a:rPr>
              <a:t> </a:t>
            </a:r>
            <a:r>
              <a:rPr lang="en-US" sz="1700" dirty="0" err="1">
                <a:solidFill>
                  <a:schemeClr val="tx1"/>
                </a:solidFill>
              </a:rPr>
              <a:t>lejojnë</a:t>
            </a:r>
            <a:r>
              <a:rPr lang="en-US" sz="1700" dirty="0">
                <a:solidFill>
                  <a:schemeClr val="tx1"/>
                </a:solidFill>
              </a:rPr>
              <a:t> </a:t>
            </a:r>
            <a:r>
              <a:rPr lang="en-US" sz="1700" dirty="0" err="1">
                <a:solidFill>
                  <a:schemeClr val="tx1"/>
                </a:solidFill>
              </a:rPr>
              <a:t>atij</a:t>
            </a:r>
            <a:r>
              <a:rPr lang="en-US" sz="1700" dirty="0">
                <a:solidFill>
                  <a:schemeClr val="tx1"/>
                </a:solidFill>
              </a:rPr>
              <a:t> </a:t>
            </a:r>
            <a:r>
              <a:rPr lang="en-US" sz="1700" dirty="0" err="1">
                <a:solidFill>
                  <a:schemeClr val="tx1"/>
                </a:solidFill>
              </a:rPr>
              <a:t>të</a:t>
            </a:r>
            <a:r>
              <a:rPr lang="en-US" sz="1700" dirty="0">
                <a:solidFill>
                  <a:schemeClr val="tx1"/>
                </a:solidFill>
              </a:rPr>
              <a:t> </a:t>
            </a:r>
            <a:r>
              <a:rPr lang="en-US" sz="1700" dirty="0" err="1">
                <a:solidFill>
                  <a:schemeClr val="tx1"/>
                </a:solidFill>
              </a:rPr>
              <a:t>shpenzojë</a:t>
            </a:r>
            <a:r>
              <a:rPr lang="en-US" sz="1700" dirty="0">
                <a:solidFill>
                  <a:schemeClr val="tx1"/>
                </a:solidFill>
              </a:rPr>
              <a:t> </a:t>
            </a:r>
            <a:r>
              <a:rPr lang="en-US" sz="1700" dirty="0" err="1">
                <a:solidFill>
                  <a:schemeClr val="tx1"/>
                </a:solidFill>
              </a:rPr>
              <a:t>monedhat</a:t>
            </a:r>
            <a:r>
              <a:rPr lang="en-US" sz="1700" dirty="0">
                <a:solidFill>
                  <a:schemeClr val="tx1"/>
                </a:solidFill>
              </a:rPr>
              <a:t> e </a:t>
            </a:r>
            <a:r>
              <a:rPr lang="en-US" sz="1700" dirty="0" err="1">
                <a:solidFill>
                  <a:schemeClr val="tx1"/>
                </a:solidFill>
              </a:rPr>
              <a:t>dhëna</a:t>
            </a:r>
            <a:r>
              <a:rPr lang="en-US" sz="1700" dirty="0">
                <a:solidFill>
                  <a:schemeClr val="tx1"/>
                </a:solidFill>
              </a:rPr>
              <a:t> </a:t>
            </a:r>
            <a:r>
              <a:rPr lang="en-US" sz="1700" dirty="0" err="1">
                <a:solidFill>
                  <a:schemeClr val="tx1"/>
                </a:solidFill>
              </a:rPr>
              <a:t>në</a:t>
            </a:r>
            <a:r>
              <a:rPr lang="en-US" sz="1700" dirty="0">
                <a:solidFill>
                  <a:schemeClr val="tx1"/>
                </a:solidFill>
              </a:rPr>
              <a:t> </a:t>
            </a:r>
            <a:r>
              <a:rPr lang="en-US" sz="1700" dirty="0" err="1">
                <a:solidFill>
                  <a:schemeClr val="tx1"/>
                </a:solidFill>
              </a:rPr>
              <a:t>adresën</a:t>
            </a:r>
            <a:r>
              <a:rPr lang="en-US" sz="1700" dirty="0">
                <a:solidFill>
                  <a:schemeClr val="tx1"/>
                </a:solidFill>
              </a:rPr>
              <a:t> e </a:t>
            </a:r>
            <a:r>
              <a:rPr lang="en-US" sz="1700" dirty="0" err="1">
                <a:solidFill>
                  <a:schemeClr val="tx1"/>
                </a:solidFill>
              </a:rPr>
              <a:t>tij</a:t>
            </a:r>
            <a:r>
              <a:rPr lang="en-US" sz="1700" dirty="0">
                <a:solidFill>
                  <a:schemeClr val="tx1"/>
                </a:solidFill>
              </a:rPr>
              <a:t> </a:t>
            </a:r>
            <a:r>
              <a:rPr lang="en-US" sz="1700" dirty="0" err="1">
                <a:solidFill>
                  <a:schemeClr val="tx1"/>
                </a:solidFill>
              </a:rPr>
              <a:t>në</a:t>
            </a:r>
            <a:r>
              <a:rPr lang="en-US" sz="1700" dirty="0">
                <a:solidFill>
                  <a:schemeClr val="tx1"/>
                </a:solidFill>
              </a:rPr>
              <a:t> </a:t>
            </a:r>
            <a:r>
              <a:rPr lang="en-US" sz="1700" dirty="0" err="1" smtClean="0">
                <a:solidFill>
                  <a:schemeClr val="tx1"/>
                </a:solidFill>
              </a:rPr>
              <a:t>bllokun</a:t>
            </a:r>
            <a:r>
              <a:rPr lang="en-US" sz="1700" dirty="0" smtClean="0">
                <a:solidFill>
                  <a:schemeClr val="tx1"/>
                </a:solidFill>
              </a:rPr>
              <a:t> </a:t>
            </a:r>
            <a:r>
              <a:rPr lang="en-US" sz="1700" dirty="0" err="1" smtClean="0">
                <a:solidFill>
                  <a:schemeClr val="tx1"/>
                </a:solidFill>
              </a:rPr>
              <a:t>zinxhir</a:t>
            </a:r>
            <a:r>
              <a:rPr lang="en-US" sz="1700" dirty="0" smtClean="0">
                <a:solidFill>
                  <a:schemeClr val="tx1"/>
                </a:solidFill>
              </a:rPr>
              <a:t> (</a:t>
            </a:r>
            <a:r>
              <a:rPr lang="en-US" sz="1700" dirty="0" err="1" smtClean="0">
                <a:solidFill>
                  <a:schemeClr val="tx1"/>
                </a:solidFill>
              </a:rPr>
              <a:t>të</a:t>
            </a:r>
            <a:r>
              <a:rPr lang="en-US" sz="1700" dirty="0" smtClean="0">
                <a:solidFill>
                  <a:schemeClr val="tx1"/>
                </a:solidFill>
              </a:rPr>
              <a:t> </a:t>
            </a:r>
            <a:r>
              <a:rPr lang="en-US" sz="1700" dirty="0" err="1">
                <a:solidFill>
                  <a:schemeClr val="tx1"/>
                </a:solidFill>
              </a:rPr>
              <a:t>krahasueshëm</a:t>
            </a:r>
            <a:r>
              <a:rPr lang="en-US" sz="1700" dirty="0">
                <a:solidFill>
                  <a:schemeClr val="tx1"/>
                </a:solidFill>
              </a:rPr>
              <a:t> me </a:t>
            </a:r>
            <a:r>
              <a:rPr lang="en-US" sz="1700" dirty="0" smtClean="0">
                <a:solidFill>
                  <a:schemeClr val="tx1"/>
                </a:solidFill>
              </a:rPr>
              <a:t>PIN-in).</a:t>
            </a:r>
            <a:endParaRPr lang="en-US" sz="1700" dirty="0">
              <a:solidFill>
                <a:schemeClr val="tx1"/>
              </a:solidFill>
            </a:endParaRPr>
          </a:p>
        </p:txBody>
      </p:sp>
      <p:sp>
        <p:nvSpPr>
          <p:cNvPr id="8" name="Textfeld 7"/>
          <p:cNvSpPr txBox="1"/>
          <p:nvPr/>
        </p:nvSpPr>
        <p:spPr>
          <a:xfrm>
            <a:off x="2400300" y="2978329"/>
            <a:ext cx="6286500" cy="877163"/>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700" dirty="0" err="1" smtClean="0">
                <a:solidFill>
                  <a:srgbClr val="000000"/>
                </a:solidFill>
              </a:rPr>
              <a:t>Një</a:t>
            </a:r>
            <a:r>
              <a:rPr lang="en-US" sz="1700" dirty="0" smtClean="0">
                <a:solidFill>
                  <a:srgbClr val="000000"/>
                </a:solidFill>
              </a:rPr>
              <a:t> </a:t>
            </a:r>
            <a:r>
              <a:rPr lang="en-US" sz="1700" b="1" dirty="0" err="1" smtClean="0">
                <a:solidFill>
                  <a:srgbClr val="000000"/>
                </a:solidFill>
              </a:rPr>
              <a:t>Regjistrues</a:t>
            </a:r>
            <a:r>
              <a:rPr lang="en-US" sz="1700" b="1" dirty="0" smtClean="0">
                <a:solidFill>
                  <a:srgbClr val="000000"/>
                </a:solidFill>
              </a:rPr>
              <a:t> </a:t>
            </a:r>
            <a:r>
              <a:rPr lang="en-US" sz="1700" dirty="0" err="1" smtClean="0">
                <a:solidFill>
                  <a:srgbClr val="000000"/>
                </a:solidFill>
              </a:rPr>
              <a:t>është</a:t>
            </a:r>
            <a:r>
              <a:rPr lang="en-US" sz="1700" dirty="0" smtClean="0">
                <a:solidFill>
                  <a:srgbClr val="000000"/>
                </a:solidFill>
              </a:rPr>
              <a:t> </a:t>
            </a:r>
            <a:r>
              <a:rPr lang="en-US" sz="1700" dirty="0" err="1" smtClean="0">
                <a:solidFill>
                  <a:srgbClr val="000000"/>
                </a:solidFill>
              </a:rPr>
              <a:t>një</a:t>
            </a:r>
            <a:r>
              <a:rPr lang="en-US" sz="1700" dirty="0" smtClean="0">
                <a:solidFill>
                  <a:srgbClr val="000000"/>
                </a:solidFill>
              </a:rPr>
              <a:t> person </a:t>
            </a:r>
            <a:r>
              <a:rPr lang="en-US" sz="1700" dirty="0" err="1" smtClean="0">
                <a:solidFill>
                  <a:srgbClr val="000000"/>
                </a:solidFill>
              </a:rPr>
              <a:t>që</a:t>
            </a:r>
            <a:r>
              <a:rPr lang="en-US" sz="1700" dirty="0" smtClean="0">
                <a:solidFill>
                  <a:srgbClr val="000000"/>
                </a:solidFill>
              </a:rPr>
              <a:t> </a:t>
            </a:r>
            <a:r>
              <a:rPr lang="en-US" sz="1700" dirty="0" err="1" smtClean="0">
                <a:solidFill>
                  <a:srgbClr val="000000"/>
                </a:solidFill>
              </a:rPr>
              <a:t>përdor</a:t>
            </a:r>
            <a:r>
              <a:rPr lang="en-US" sz="1700" dirty="0" smtClean="0">
                <a:solidFill>
                  <a:srgbClr val="000000"/>
                </a:solidFill>
              </a:rPr>
              <a:t> </a:t>
            </a:r>
            <a:r>
              <a:rPr lang="en-US" sz="1700" dirty="0" err="1" smtClean="0">
                <a:solidFill>
                  <a:srgbClr val="000000"/>
                </a:solidFill>
              </a:rPr>
              <a:t>kompjuterin</a:t>
            </a:r>
            <a:r>
              <a:rPr lang="en-US" sz="1700" dirty="0" smtClean="0">
                <a:solidFill>
                  <a:srgbClr val="000000"/>
                </a:solidFill>
              </a:rPr>
              <a:t> </a:t>
            </a:r>
            <a:r>
              <a:rPr lang="en-US" sz="1700" dirty="0" err="1" smtClean="0">
                <a:solidFill>
                  <a:srgbClr val="000000"/>
                </a:solidFill>
              </a:rPr>
              <a:t>për</a:t>
            </a:r>
            <a:r>
              <a:rPr lang="en-US" sz="1700" dirty="0" smtClean="0">
                <a:solidFill>
                  <a:srgbClr val="000000"/>
                </a:solidFill>
              </a:rPr>
              <a:t> </a:t>
            </a:r>
            <a:r>
              <a:rPr lang="en-US" sz="1700" dirty="0" err="1" smtClean="0">
                <a:solidFill>
                  <a:srgbClr val="000000"/>
                </a:solidFill>
              </a:rPr>
              <a:t>të</a:t>
            </a:r>
            <a:r>
              <a:rPr lang="en-US" sz="1700" dirty="0" smtClean="0">
                <a:solidFill>
                  <a:srgbClr val="000000"/>
                </a:solidFill>
              </a:rPr>
              <a:t> </a:t>
            </a:r>
            <a:r>
              <a:rPr lang="en-US" sz="1700" dirty="0" err="1" smtClean="0">
                <a:solidFill>
                  <a:srgbClr val="000000"/>
                </a:solidFill>
              </a:rPr>
              <a:t>përpunuar</a:t>
            </a:r>
            <a:r>
              <a:rPr lang="en-US" sz="1700" dirty="0" smtClean="0">
                <a:solidFill>
                  <a:srgbClr val="000000"/>
                </a:solidFill>
              </a:rPr>
              <a:t> </a:t>
            </a:r>
            <a:r>
              <a:rPr lang="en-US" sz="1700" dirty="0" err="1" smtClean="0">
                <a:solidFill>
                  <a:srgbClr val="000000"/>
                </a:solidFill>
              </a:rPr>
              <a:t>llogaritjet</a:t>
            </a:r>
            <a:r>
              <a:rPr lang="en-US" sz="1700" dirty="0" smtClean="0">
                <a:solidFill>
                  <a:srgbClr val="000000"/>
                </a:solidFill>
              </a:rPr>
              <a:t> </a:t>
            </a:r>
            <a:r>
              <a:rPr lang="en-US" sz="1700" dirty="0" err="1" smtClean="0">
                <a:solidFill>
                  <a:srgbClr val="000000"/>
                </a:solidFill>
              </a:rPr>
              <a:t>matematikore</a:t>
            </a:r>
            <a:r>
              <a:rPr lang="en-US" sz="1700" dirty="0" smtClean="0">
                <a:solidFill>
                  <a:srgbClr val="000000"/>
                </a:solidFill>
              </a:rPr>
              <a:t> </a:t>
            </a:r>
            <a:r>
              <a:rPr lang="en-US" sz="1700" dirty="0" err="1" smtClean="0">
                <a:solidFill>
                  <a:srgbClr val="000000"/>
                </a:solidFill>
              </a:rPr>
              <a:t>për</a:t>
            </a:r>
            <a:r>
              <a:rPr lang="en-US" sz="1700" dirty="0" smtClean="0">
                <a:solidFill>
                  <a:srgbClr val="000000"/>
                </a:solidFill>
              </a:rPr>
              <a:t> </a:t>
            </a:r>
            <a:r>
              <a:rPr lang="en-US" sz="1700" dirty="0" err="1" smtClean="0">
                <a:solidFill>
                  <a:srgbClr val="000000"/>
                </a:solidFill>
              </a:rPr>
              <a:t>rrjetin</a:t>
            </a:r>
            <a:r>
              <a:rPr lang="en-US" sz="1700" dirty="0" smtClean="0">
                <a:solidFill>
                  <a:srgbClr val="000000"/>
                </a:solidFill>
              </a:rPr>
              <a:t> e </a:t>
            </a:r>
            <a:r>
              <a:rPr lang="en-US" sz="1700" dirty="0" err="1" smtClean="0">
                <a:solidFill>
                  <a:srgbClr val="000000"/>
                </a:solidFill>
              </a:rPr>
              <a:t>monedhave</a:t>
            </a:r>
            <a:r>
              <a:rPr lang="en-US" sz="1700" dirty="0" smtClean="0">
                <a:solidFill>
                  <a:srgbClr val="000000"/>
                </a:solidFill>
              </a:rPr>
              <a:t> </a:t>
            </a:r>
            <a:r>
              <a:rPr lang="en-US" sz="1700" dirty="0" err="1" smtClean="0">
                <a:solidFill>
                  <a:srgbClr val="000000"/>
                </a:solidFill>
              </a:rPr>
              <a:t>kripto</a:t>
            </a:r>
            <a:r>
              <a:rPr lang="en-US" sz="1700" dirty="0" smtClean="0">
                <a:solidFill>
                  <a:srgbClr val="000000"/>
                </a:solidFill>
              </a:rPr>
              <a:t>. </a:t>
            </a:r>
            <a:r>
              <a:rPr lang="en-US" sz="1700" dirty="0" err="1" smtClean="0">
                <a:solidFill>
                  <a:srgbClr val="000000"/>
                </a:solidFill>
              </a:rPr>
              <a:t>Këto</a:t>
            </a:r>
            <a:r>
              <a:rPr lang="en-US" sz="1700" dirty="0" smtClean="0">
                <a:solidFill>
                  <a:srgbClr val="000000"/>
                </a:solidFill>
              </a:rPr>
              <a:t> </a:t>
            </a:r>
            <a:r>
              <a:rPr lang="en-US" sz="1700" dirty="0" err="1" smtClean="0">
                <a:solidFill>
                  <a:srgbClr val="000000"/>
                </a:solidFill>
              </a:rPr>
              <a:t>veprime</a:t>
            </a:r>
            <a:r>
              <a:rPr lang="en-US" sz="1700" dirty="0" smtClean="0">
                <a:solidFill>
                  <a:srgbClr val="000000"/>
                </a:solidFill>
              </a:rPr>
              <a:t> </a:t>
            </a:r>
            <a:r>
              <a:rPr lang="en-US" sz="1700" dirty="0" err="1" smtClean="0">
                <a:solidFill>
                  <a:srgbClr val="000000"/>
                </a:solidFill>
              </a:rPr>
              <a:t>përdoren</a:t>
            </a:r>
            <a:r>
              <a:rPr lang="en-US" sz="1700" dirty="0" smtClean="0">
                <a:solidFill>
                  <a:srgbClr val="000000"/>
                </a:solidFill>
              </a:rPr>
              <a:t> </a:t>
            </a:r>
            <a:r>
              <a:rPr lang="en-US" sz="1700" dirty="0" err="1" smtClean="0">
                <a:solidFill>
                  <a:srgbClr val="000000"/>
                </a:solidFill>
              </a:rPr>
              <a:t>për</a:t>
            </a:r>
            <a:r>
              <a:rPr lang="en-US" sz="1700" dirty="0" smtClean="0">
                <a:solidFill>
                  <a:srgbClr val="000000"/>
                </a:solidFill>
              </a:rPr>
              <a:t> </a:t>
            </a:r>
            <a:r>
              <a:rPr lang="en-US" sz="1700" dirty="0" err="1" smtClean="0">
                <a:solidFill>
                  <a:srgbClr val="000000"/>
                </a:solidFill>
              </a:rPr>
              <a:t>konfirmimin</a:t>
            </a:r>
            <a:r>
              <a:rPr lang="en-US" sz="1700" dirty="0" smtClean="0">
                <a:solidFill>
                  <a:srgbClr val="000000"/>
                </a:solidFill>
              </a:rPr>
              <a:t> e </a:t>
            </a:r>
            <a:r>
              <a:rPr lang="en-US" sz="1700" dirty="0" err="1" smtClean="0">
                <a:solidFill>
                  <a:srgbClr val="000000"/>
                </a:solidFill>
              </a:rPr>
              <a:t>transaksione</a:t>
            </a:r>
            <a:r>
              <a:rPr lang="en-US" sz="1700" dirty="0" smtClean="0">
                <a:solidFill>
                  <a:srgbClr val="000000"/>
                </a:solidFill>
              </a:rPr>
              <a:t>.</a:t>
            </a:r>
            <a:endParaRPr lang="en-US" sz="1700" dirty="0">
              <a:solidFill>
                <a:srgbClr val="000000"/>
              </a:solidFill>
            </a:endParaRPr>
          </a:p>
        </p:txBody>
      </p:sp>
      <p:sp>
        <p:nvSpPr>
          <p:cNvPr id="9" name="Textfeld 8"/>
          <p:cNvSpPr txBox="1"/>
          <p:nvPr/>
        </p:nvSpPr>
        <p:spPr>
          <a:xfrm>
            <a:off x="2400300" y="39397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600" b="1" dirty="0" err="1" smtClean="0">
                <a:solidFill>
                  <a:srgbClr val="000000"/>
                </a:solidFill>
              </a:rPr>
              <a:t>Zinxhiri</a:t>
            </a:r>
            <a:r>
              <a:rPr lang="en-US" sz="1600" b="1" dirty="0" smtClean="0">
                <a:solidFill>
                  <a:srgbClr val="000000"/>
                </a:solidFill>
              </a:rPr>
              <a:t> </a:t>
            </a:r>
            <a:r>
              <a:rPr lang="en-US" sz="1600" b="1" dirty="0" err="1" smtClean="0">
                <a:solidFill>
                  <a:srgbClr val="000000"/>
                </a:solidFill>
              </a:rPr>
              <a:t>i</a:t>
            </a:r>
            <a:r>
              <a:rPr lang="en-US" sz="1600" b="1" dirty="0" smtClean="0">
                <a:solidFill>
                  <a:srgbClr val="000000"/>
                </a:solidFill>
              </a:rPr>
              <a:t> </a:t>
            </a:r>
            <a:r>
              <a:rPr lang="en-US" sz="1600" b="1" dirty="0" err="1" smtClean="0">
                <a:solidFill>
                  <a:srgbClr val="000000"/>
                </a:solidFill>
              </a:rPr>
              <a:t>blloqeve</a:t>
            </a:r>
            <a:r>
              <a:rPr lang="en-US" sz="1600" b="1" dirty="0" smtClean="0">
                <a:solidFill>
                  <a:srgbClr val="000000"/>
                </a:solidFill>
              </a:rPr>
              <a:t> </a:t>
            </a:r>
            <a:r>
              <a:rPr lang="en-US" sz="1600" dirty="0" err="1" smtClean="0">
                <a:solidFill>
                  <a:srgbClr val="000000"/>
                </a:solidFill>
              </a:rPr>
              <a:t>ësht</a:t>
            </a:r>
            <a:r>
              <a:rPr lang="en-US" sz="1600" dirty="0" smtClean="0">
                <a:solidFill>
                  <a:srgbClr val="000000"/>
                </a:solidFill>
              </a:rPr>
              <a:t> </a:t>
            </a:r>
            <a:r>
              <a:rPr lang="en-US" sz="1600" dirty="0" err="1" smtClean="0">
                <a:solidFill>
                  <a:srgbClr val="000000"/>
                </a:solidFill>
              </a:rPr>
              <a:t>është</a:t>
            </a:r>
            <a:r>
              <a:rPr lang="en-US" sz="1600" dirty="0" smtClean="0">
                <a:solidFill>
                  <a:srgbClr val="000000"/>
                </a:solidFill>
              </a:rPr>
              <a:t> </a:t>
            </a:r>
            <a:r>
              <a:rPr lang="en-US" sz="1600" dirty="0" err="1" smtClean="0">
                <a:solidFill>
                  <a:srgbClr val="000000"/>
                </a:solidFill>
              </a:rPr>
              <a:t>një</a:t>
            </a:r>
            <a:r>
              <a:rPr lang="en-US" sz="1600" dirty="0" smtClean="0">
                <a:solidFill>
                  <a:srgbClr val="000000"/>
                </a:solidFill>
              </a:rPr>
              <a:t> </a:t>
            </a:r>
            <a:r>
              <a:rPr lang="en-US" sz="1600" dirty="0" err="1" smtClean="0">
                <a:solidFill>
                  <a:srgbClr val="000000"/>
                </a:solidFill>
              </a:rPr>
              <a:t>regjistër</a:t>
            </a:r>
            <a:r>
              <a:rPr lang="en-US" sz="1600" dirty="0" smtClean="0">
                <a:solidFill>
                  <a:srgbClr val="000000"/>
                </a:solidFill>
              </a:rPr>
              <a:t> public </a:t>
            </a:r>
            <a:r>
              <a:rPr lang="en-US" sz="1600" dirty="0" err="1" smtClean="0">
                <a:solidFill>
                  <a:srgbClr val="000000"/>
                </a:solidFill>
              </a:rPr>
              <a:t>i</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gjitha</a:t>
            </a:r>
            <a:r>
              <a:rPr lang="en-US" sz="1600" dirty="0" smtClean="0">
                <a:solidFill>
                  <a:srgbClr val="000000"/>
                </a:solidFill>
              </a:rPr>
              <a:t> </a:t>
            </a:r>
            <a:r>
              <a:rPr lang="en-US" sz="1600" dirty="0" err="1" smtClean="0">
                <a:solidFill>
                  <a:srgbClr val="000000"/>
                </a:solidFill>
              </a:rPr>
              <a:t>transaksioneve</a:t>
            </a:r>
            <a:r>
              <a:rPr lang="en-US" sz="1600" dirty="0" smtClean="0">
                <a:solidFill>
                  <a:srgbClr val="000000"/>
                </a:solidFill>
              </a:rPr>
              <a:t> </a:t>
            </a:r>
            <a:r>
              <a:rPr lang="en-US" sz="1600" dirty="0" err="1" smtClean="0">
                <a:solidFill>
                  <a:srgbClr val="000000"/>
                </a:solidFill>
              </a:rPr>
              <a:t>në</a:t>
            </a:r>
            <a:r>
              <a:rPr lang="en-US" sz="1600" dirty="0" smtClean="0">
                <a:solidFill>
                  <a:srgbClr val="000000"/>
                </a:solidFill>
              </a:rPr>
              <a:t> </a:t>
            </a:r>
            <a:r>
              <a:rPr lang="en-US" sz="1600" dirty="0" err="1" smtClean="0">
                <a:solidFill>
                  <a:srgbClr val="000000"/>
                </a:solidFill>
              </a:rPr>
              <a:t>rrjetin</a:t>
            </a:r>
            <a:r>
              <a:rPr lang="en-US" sz="1600" dirty="0" smtClean="0">
                <a:solidFill>
                  <a:srgbClr val="000000"/>
                </a:solidFill>
              </a:rPr>
              <a:t> e </a:t>
            </a:r>
            <a:r>
              <a:rPr lang="en-US" sz="1600" dirty="0" err="1" smtClean="0">
                <a:solidFill>
                  <a:srgbClr val="000000"/>
                </a:solidFill>
              </a:rPr>
              <a:t>monedhës</a:t>
            </a:r>
            <a:r>
              <a:rPr lang="en-US" sz="1600" dirty="0" smtClean="0">
                <a:solidFill>
                  <a:srgbClr val="000000"/>
                </a:solidFill>
              </a:rPr>
              <a:t> </a:t>
            </a:r>
            <a:r>
              <a:rPr lang="en-US" sz="1600" dirty="0" err="1" smtClean="0">
                <a:solidFill>
                  <a:srgbClr val="000000"/>
                </a:solidFill>
              </a:rPr>
              <a:t>kripto</a:t>
            </a:r>
            <a:r>
              <a:rPr lang="en-US" sz="1600" dirty="0" smtClean="0">
                <a:solidFill>
                  <a:srgbClr val="000000"/>
                </a:solidFill>
              </a:rPr>
              <a:t>. </a:t>
            </a:r>
            <a:r>
              <a:rPr lang="en-US" sz="1600" dirty="0" err="1" smtClean="0">
                <a:solidFill>
                  <a:srgbClr val="000000"/>
                </a:solidFill>
              </a:rPr>
              <a:t>Ato</a:t>
            </a:r>
            <a:r>
              <a:rPr lang="en-US" sz="1600" dirty="0" smtClean="0">
                <a:solidFill>
                  <a:srgbClr val="000000"/>
                </a:solidFill>
              </a:rPr>
              <a:t> </a:t>
            </a:r>
            <a:r>
              <a:rPr lang="en-US" sz="1600" dirty="0" err="1" smtClean="0">
                <a:solidFill>
                  <a:srgbClr val="000000"/>
                </a:solidFill>
              </a:rPr>
              <a:t>ruhen</a:t>
            </a:r>
            <a:r>
              <a:rPr lang="en-US" sz="1600" dirty="0" smtClean="0">
                <a:solidFill>
                  <a:srgbClr val="000000"/>
                </a:solidFill>
              </a:rPr>
              <a:t> </a:t>
            </a:r>
            <a:r>
              <a:rPr lang="en-US" sz="1600" dirty="0" err="1" smtClean="0">
                <a:solidFill>
                  <a:srgbClr val="000000"/>
                </a:solidFill>
              </a:rPr>
              <a:t>në</a:t>
            </a:r>
            <a:r>
              <a:rPr lang="en-US" sz="1600" dirty="0" smtClean="0">
                <a:solidFill>
                  <a:srgbClr val="000000"/>
                </a:solidFill>
              </a:rPr>
              <a:t> rend </a:t>
            </a:r>
            <a:r>
              <a:rPr lang="en-US" sz="1600" dirty="0" err="1" smtClean="0">
                <a:solidFill>
                  <a:srgbClr val="000000"/>
                </a:solidFill>
              </a:rPr>
              <a:t>kronologjik</a:t>
            </a:r>
            <a:r>
              <a:rPr lang="en-US" sz="1600" dirty="0" smtClean="0">
                <a:solidFill>
                  <a:srgbClr val="000000"/>
                </a:solidFill>
              </a:rPr>
              <a:t>. </a:t>
            </a:r>
            <a:r>
              <a:rPr lang="en-US" sz="1600" dirty="0" err="1" smtClean="0">
                <a:solidFill>
                  <a:srgbClr val="000000"/>
                </a:solidFill>
              </a:rPr>
              <a:t>Blloku</a:t>
            </a:r>
            <a:r>
              <a:rPr lang="en-US" sz="1600" dirty="0" smtClean="0">
                <a:solidFill>
                  <a:srgbClr val="000000"/>
                </a:solidFill>
              </a:rPr>
              <a:t> </a:t>
            </a:r>
            <a:r>
              <a:rPr lang="en-US" sz="1600" dirty="0" err="1" smtClean="0">
                <a:solidFill>
                  <a:srgbClr val="000000"/>
                </a:solidFill>
              </a:rPr>
              <a:t>zinxhir</a:t>
            </a:r>
            <a:r>
              <a:rPr lang="en-US" sz="1600" dirty="0" smtClean="0">
                <a:solidFill>
                  <a:srgbClr val="000000"/>
                </a:solidFill>
              </a:rPr>
              <a:t> </a:t>
            </a:r>
            <a:r>
              <a:rPr lang="en-US" sz="1600" dirty="0" err="1" smtClean="0">
                <a:solidFill>
                  <a:srgbClr val="000000"/>
                </a:solidFill>
              </a:rPr>
              <a:t>ndahet</a:t>
            </a:r>
            <a:r>
              <a:rPr lang="en-US" sz="1600" dirty="0" smtClean="0">
                <a:solidFill>
                  <a:srgbClr val="000000"/>
                </a:solidFill>
              </a:rPr>
              <a:t> me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gjitë</a:t>
            </a:r>
            <a:r>
              <a:rPr lang="en-US" sz="1600" dirty="0" smtClean="0">
                <a:solidFill>
                  <a:srgbClr val="000000"/>
                </a:solidFill>
              </a:rPr>
              <a:t> </a:t>
            </a:r>
            <a:r>
              <a:rPr lang="en-US" sz="1600" dirty="0" err="1" smtClean="0">
                <a:solidFill>
                  <a:srgbClr val="000000"/>
                </a:solidFill>
              </a:rPr>
              <a:t>përdoruesit</a:t>
            </a:r>
            <a:r>
              <a:rPr lang="en-US" sz="1600" dirty="0" smtClean="0">
                <a:solidFill>
                  <a:srgbClr val="000000"/>
                </a:solidFill>
              </a:rPr>
              <a:t> e </a:t>
            </a:r>
            <a:r>
              <a:rPr lang="en-US" sz="1600" dirty="0" err="1" smtClean="0">
                <a:solidFill>
                  <a:srgbClr val="000000"/>
                </a:solidFill>
              </a:rPr>
              <a:t>atij</a:t>
            </a:r>
            <a:r>
              <a:rPr lang="en-US" sz="1600" dirty="0" smtClean="0">
                <a:solidFill>
                  <a:srgbClr val="000000"/>
                </a:solidFill>
              </a:rPr>
              <a:t> </a:t>
            </a:r>
            <a:r>
              <a:rPr lang="en-US" sz="1600" dirty="0" err="1" smtClean="0">
                <a:solidFill>
                  <a:srgbClr val="000000"/>
                </a:solidFill>
              </a:rPr>
              <a:t>rrjeti</a:t>
            </a:r>
            <a:r>
              <a:rPr lang="en-US" sz="1600" dirty="0" smtClean="0">
                <a:solidFill>
                  <a:srgbClr val="000000"/>
                </a:solidFill>
              </a:rPr>
              <a:t> </a:t>
            </a:r>
            <a:r>
              <a:rPr lang="en-US" sz="1600" dirty="0" err="1" smtClean="0">
                <a:solidFill>
                  <a:srgbClr val="000000"/>
                </a:solidFill>
              </a:rPr>
              <a:t>dhe</a:t>
            </a:r>
            <a:r>
              <a:rPr lang="en-US" sz="1600" dirty="0" smtClean="0">
                <a:solidFill>
                  <a:srgbClr val="000000"/>
                </a:solidFill>
              </a:rPr>
              <a:t> </a:t>
            </a:r>
            <a:r>
              <a:rPr lang="en-US" sz="1600" dirty="0" err="1" smtClean="0">
                <a:solidFill>
                  <a:srgbClr val="000000"/>
                </a:solidFill>
              </a:rPr>
              <a:t>përdoret</a:t>
            </a:r>
            <a:r>
              <a:rPr lang="en-US" sz="1600" dirty="0" smtClean="0">
                <a:solidFill>
                  <a:srgbClr val="000000"/>
                </a:solidFill>
              </a:rPr>
              <a:t> </a:t>
            </a:r>
            <a:r>
              <a:rPr lang="en-US" sz="1600" dirty="0" err="1" smtClean="0">
                <a:solidFill>
                  <a:srgbClr val="000000"/>
                </a:solidFill>
              </a:rPr>
              <a:t>për</a:t>
            </a:r>
            <a:r>
              <a:rPr lang="en-US" sz="1600" dirty="0" smtClean="0">
                <a:solidFill>
                  <a:srgbClr val="000000"/>
                </a:solidFill>
              </a:rPr>
              <a:t> </a:t>
            </a:r>
            <a:r>
              <a:rPr lang="en-US" sz="1600" dirty="0" err="1" smtClean="0">
                <a:solidFill>
                  <a:srgbClr val="000000"/>
                </a:solidFill>
              </a:rPr>
              <a:t>verifikimin</a:t>
            </a:r>
            <a:r>
              <a:rPr lang="en-US" sz="1600" dirty="0" smtClean="0">
                <a:solidFill>
                  <a:srgbClr val="000000"/>
                </a:solidFill>
              </a:rPr>
              <a:t> e </a:t>
            </a:r>
            <a:r>
              <a:rPr lang="en-US" sz="1600" dirty="0" err="1" smtClean="0">
                <a:solidFill>
                  <a:srgbClr val="000000"/>
                </a:solidFill>
              </a:rPr>
              <a:t>bilancit</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adresave</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portofolit</a:t>
            </a:r>
            <a:r>
              <a:rPr lang="en-US" sz="1600" dirty="0" smtClean="0">
                <a:solidFill>
                  <a:srgbClr val="000000"/>
                </a:solidFill>
              </a:rPr>
              <a:t>.</a:t>
            </a:r>
            <a:endParaRPr lang="en-US" sz="1600" dirty="0">
              <a:solidFill>
                <a:srgbClr val="000000"/>
              </a:solidFill>
            </a:endParaRPr>
          </a:p>
        </p:txBody>
      </p:sp>
      <p:sp>
        <p:nvSpPr>
          <p:cNvPr id="10" name="Textfeld 9"/>
          <p:cNvSpPr txBox="1"/>
          <p:nvPr/>
        </p:nvSpPr>
        <p:spPr>
          <a:xfrm>
            <a:off x="2400300" y="5108159"/>
            <a:ext cx="6286500" cy="1077218"/>
          </a:xfrm>
          <a:prstGeom prst="round1Rect">
            <a:avLst/>
          </a:prstGeom>
          <a:solidFill>
            <a:schemeClr val="tx2">
              <a:lumMod val="20000"/>
              <a:lumOff val="80000"/>
            </a:schemeClr>
          </a:solidFill>
        </p:spPr>
        <p:style>
          <a:lnRef idx="3">
            <a:schemeClr val="lt1"/>
          </a:lnRef>
          <a:fillRef idx="1">
            <a:schemeClr val="accent1"/>
          </a:fillRef>
          <a:effectRef idx="1">
            <a:schemeClr val="accent1"/>
          </a:effectRef>
          <a:fontRef idx="minor">
            <a:schemeClr val="lt1"/>
          </a:fontRef>
        </p:style>
        <p:txBody>
          <a:bodyPr wrap="square" rtlCol="0">
            <a:spAutoFit/>
          </a:bodyPr>
          <a:lstStyle/>
          <a:p>
            <a:pPr algn="just"/>
            <a:r>
              <a:rPr lang="en-US" sz="1600" b="1" dirty="0" err="1" smtClean="0">
                <a:solidFill>
                  <a:srgbClr val="000000"/>
                </a:solidFill>
              </a:rPr>
              <a:t>Çelësi</a:t>
            </a:r>
            <a:r>
              <a:rPr lang="en-US" sz="1600" b="1" dirty="0" smtClean="0">
                <a:solidFill>
                  <a:srgbClr val="000000"/>
                </a:solidFill>
              </a:rPr>
              <a:t> </a:t>
            </a:r>
            <a:r>
              <a:rPr lang="en-US" sz="1600" b="1" dirty="0" err="1" smtClean="0">
                <a:solidFill>
                  <a:srgbClr val="000000"/>
                </a:solidFill>
              </a:rPr>
              <a:t>privat</a:t>
            </a:r>
            <a:r>
              <a:rPr lang="en-US" sz="1600" b="1" dirty="0" smtClean="0">
                <a:solidFill>
                  <a:srgbClr val="000000"/>
                </a:solidFill>
              </a:rPr>
              <a:t> </a:t>
            </a:r>
            <a:r>
              <a:rPr lang="en-US" sz="1600" dirty="0" err="1" smtClean="0">
                <a:solidFill>
                  <a:srgbClr val="000000"/>
                </a:solidFill>
              </a:rPr>
              <a:t>është</a:t>
            </a:r>
            <a:r>
              <a:rPr lang="en-US" sz="1600" dirty="0" smtClean="0">
                <a:solidFill>
                  <a:srgbClr val="000000"/>
                </a:solidFill>
              </a:rPr>
              <a:t> </a:t>
            </a:r>
            <a:r>
              <a:rPr lang="en-US" sz="1600" dirty="0" err="1" smtClean="0">
                <a:solidFill>
                  <a:srgbClr val="000000"/>
                </a:solidFill>
              </a:rPr>
              <a:t>një</a:t>
            </a:r>
            <a:r>
              <a:rPr lang="en-US" sz="1600" dirty="0" smtClean="0">
                <a:solidFill>
                  <a:srgbClr val="000000"/>
                </a:solidFill>
              </a:rPr>
              <a:t> </a:t>
            </a:r>
            <a:r>
              <a:rPr lang="en-US" sz="1600" dirty="0" err="1" smtClean="0">
                <a:solidFill>
                  <a:srgbClr val="000000"/>
                </a:solidFill>
              </a:rPr>
              <a:t>pjesë</a:t>
            </a:r>
            <a:r>
              <a:rPr lang="en-US" sz="1600" dirty="0" smtClean="0">
                <a:solidFill>
                  <a:srgbClr val="000000"/>
                </a:solidFill>
              </a:rPr>
              <a:t> secrete e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dhënave</a:t>
            </a:r>
            <a:r>
              <a:rPr lang="en-US" sz="1600" dirty="0" smtClean="0">
                <a:solidFill>
                  <a:srgbClr val="000000"/>
                </a:solidFill>
              </a:rPr>
              <a:t> </a:t>
            </a:r>
            <a:r>
              <a:rPr lang="en-US" sz="1600" dirty="0" err="1" smtClean="0">
                <a:solidFill>
                  <a:srgbClr val="000000"/>
                </a:solidFill>
              </a:rPr>
              <a:t>që</a:t>
            </a:r>
            <a:r>
              <a:rPr lang="en-US" sz="1600" dirty="0" smtClean="0">
                <a:solidFill>
                  <a:srgbClr val="000000"/>
                </a:solidFill>
              </a:rPr>
              <a:t> </a:t>
            </a:r>
            <a:r>
              <a:rPr lang="en-US" sz="1600" dirty="0" err="1" smtClean="0">
                <a:solidFill>
                  <a:srgbClr val="000000"/>
                </a:solidFill>
              </a:rPr>
              <a:t>provon</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drejtën</a:t>
            </a:r>
            <a:r>
              <a:rPr lang="en-US" sz="1600" dirty="0" smtClean="0">
                <a:solidFill>
                  <a:srgbClr val="000000"/>
                </a:solidFill>
              </a:rPr>
              <a:t> e </a:t>
            </a:r>
            <a:r>
              <a:rPr lang="en-US" sz="1600" dirty="0" err="1" smtClean="0">
                <a:solidFill>
                  <a:srgbClr val="000000"/>
                </a:solidFill>
              </a:rPr>
              <a:t>dikujt</a:t>
            </a:r>
            <a:r>
              <a:rPr lang="en-US" sz="1600" dirty="0" smtClean="0">
                <a:solidFill>
                  <a:srgbClr val="000000"/>
                </a:solidFill>
              </a:rPr>
              <a:t> </a:t>
            </a:r>
            <a:r>
              <a:rPr lang="en-US" sz="1600" dirty="0" err="1" smtClean="0">
                <a:solidFill>
                  <a:srgbClr val="000000"/>
                </a:solidFill>
              </a:rPr>
              <a:t>për</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shpenzuar</a:t>
            </a:r>
            <a:r>
              <a:rPr lang="en-US" sz="1600" dirty="0" smtClean="0">
                <a:solidFill>
                  <a:srgbClr val="000000"/>
                </a:solidFill>
              </a:rPr>
              <a:t> </a:t>
            </a:r>
            <a:r>
              <a:rPr lang="en-US" sz="1600" dirty="0" err="1" smtClean="0">
                <a:solidFill>
                  <a:srgbClr val="000000"/>
                </a:solidFill>
              </a:rPr>
              <a:t>monedha</a:t>
            </a:r>
            <a:r>
              <a:rPr lang="en-US" sz="1600" dirty="0" smtClean="0">
                <a:solidFill>
                  <a:srgbClr val="000000"/>
                </a:solidFill>
              </a:rPr>
              <a:t> </a:t>
            </a:r>
            <a:r>
              <a:rPr lang="en-US" sz="1600" dirty="0" err="1" smtClean="0">
                <a:solidFill>
                  <a:srgbClr val="000000"/>
                </a:solidFill>
              </a:rPr>
              <a:t>nga</a:t>
            </a:r>
            <a:r>
              <a:rPr lang="en-US" sz="1600" dirty="0" smtClean="0">
                <a:solidFill>
                  <a:srgbClr val="000000"/>
                </a:solidFill>
              </a:rPr>
              <a:t> </a:t>
            </a:r>
            <a:r>
              <a:rPr lang="en-US" sz="1600" dirty="0" err="1" smtClean="0">
                <a:solidFill>
                  <a:srgbClr val="000000"/>
                </a:solidFill>
              </a:rPr>
              <a:t>një</a:t>
            </a:r>
            <a:r>
              <a:rPr lang="en-US" sz="1600" dirty="0" smtClean="0">
                <a:solidFill>
                  <a:srgbClr val="000000"/>
                </a:solidFill>
              </a:rPr>
              <a:t> </a:t>
            </a:r>
            <a:r>
              <a:rPr lang="en-US" sz="1600" dirty="0" err="1" smtClean="0">
                <a:solidFill>
                  <a:srgbClr val="000000"/>
                </a:solidFill>
              </a:rPr>
              <a:t>portofol</a:t>
            </a:r>
            <a:r>
              <a:rPr lang="en-US" sz="1600" dirty="0" smtClean="0">
                <a:solidFill>
                  <a:srgbClr val="000000"/>
                </a:solidFill>
              </a:rPr>
              <a:t> </a:t>
            </a:r>
            <a:r>
              <a:rPr lang="en-US" sz="1600" dirty="0" err="1" smtClean="0">
                <a:solidFill>
                  <a:srgbClr val="000000"/>
                </a:solidFill>
              </a:rPr>
              <a:t>i</a:t>
            </a:r>
            <a:r>
              <a:rPr lang="en-US" sz="1600" dirty="0" smtClean="0">
                <a:solidFill>
                  <a:srgbClr val="000000"/>
                </a:solidFill>
              </a:rPr>
              <a:t> </a:t>
            </a:r>
            <a:r>
              <a:rPr lang="en-US" sz="1600" dirty="0" err="1" smtClean="0">
                <a:solidFill>
                  <a:srgbClr val="000000"/>
                </a:solidFill>
              </a:rPr>
              <a:t>caktuar</a:t>
            </a:r>
            <a:r>
              <a:rPr lang="en-US" sz="1600" dirty="0" smtClean="0">
                <a:solidFill>
                  <a:srgbClr val="000000"/>
                </a:solidFill>
              </a:rPr>
              <a:t> </a:t>
            </a:r>
            <a:r>
              <a:rPr lang="en-US" sz="1600" dirty="0" err="1" smtClean="0">
                <a:solidFill>
                  <a:srgbClr val="000000"/>
                </a:solidFill>
              </a:rPr>
              <a:t>nëpërmjet</a:t>
            </a:r>
            <a:r>
              <a:rPr lang="en-US" sz="1600" dirty="0" smtClean="0">
                <a:solidFill>
                  <a:srgbClr val="000000"/>
                </a:solidFill>
              </a:rPr>
              <a:t> </a:t>
            </a:r>
            <a:r>
              <a:rPr lang="en-US" sz="1600" dirty="0" err="1" smtClean="0">
                <a:solidFill>
                  <a:srgbClr val="000000"/>
                </a:solidFill>
              </a:rPr>
              <a:t>një</a:t>
            </a:r>
            <a:r>
              <a:rPr lang="en-US" sz="1600" dirty="0" smtClean="0">
                <a:solidFill>
                  <a:srgbClr val="000000"/>
                </a:solidFill>
              </a:rPr>
              <a:t> </a:t>
            </a:r>
            <a:r>
              <a:rPr lang="en-US" sz="1600" dirty="0" err="1" smtClean="0">
                <a:solidFill>
                  <a:srgbClr val="000000"/>
                </a:solidFill>
              </a:rPr>
              <a:t>nënshkrimi</a:t>
            </a:r>
            <a:r>
              <a:rPr lang="en-US" sz="1600" dirty="0" smtClean="0">
                <a:solidFill>
                  <a:srgbClr val="000000"/>
                </a:solidFill>
              </a:rPr>
              <a:t> kriptografike. </a:t>
            </a:r>
            <a:r>
              <a:rPr lang="en-US" sz="1600" dirty="0" err="1" smtClean="0">
                <a:solidFill>
                  <a:srgbClr val="000000"/>
                </a:solidFill>
              </a:rPr>
              <a:t>Çdo</a:t>
            </a:r>
            <a:r>
              <a:rPr lang="en-US" sz="1600" dirty="0" smtClean="0">
                <a:solidFill>
                  <a:srgbClr val="000000"/>
                </a:solidFill>
              </a:rPr>
              <a:t> </a:t>
            </a:r>
            <a:r>
              <a:rPr lang="en-US" sz="1600" dirty="0" err="1" smtClean="0">
                <a:solidFill>
                  <a:srgbClr val="000000"/>
                </a:solidFill>
              </a:rPr>
              <a:t>adresë</a:t>
            </a:r>
            <a:r>
              <a:rPr lang="en-US" sz="1600" dirty="0" smtClean="0">
                <a:solidFill>
                  <a:srgbClr val="000000"/>
                </a:solidFill>
              </a:rPr>
              <a:t> </a:t>
            </a:r>
            <a:r>
              <a:rPr lang="en-US" sz="1600" dirty="0" err="1" smtClean="0">
                <a:solidFill>
                  <a:srgbClr val="000000"/>
                </a:solidFill>
              </a:rPr>
              <a:t>portofoli</a:t>
            </a:r>
            <a:r>
              <a:rPr lang="en-US" sz="1600" dirty="0" smtClean="0">
                <a:solidFill>
                  <a:srgbClr val="000000"/>
                </a:solidFill>
              </a:rPr>
              <a:t> </a:t>
            </a:r>
            <a:r>
              <a:rPr lang="en-US" sz="1600" dirty="0" err="1" smtClean="0">
                <a:solidFill>
                  <a:srgbClr val="000000"/>
                </a:solidFill>
              </a:rPr>
              <a:t>ka</a:t>
            </a:r>
            <a:r>
              <a:rPr lang="en-US" sz="1600" dirty="0" smtClean="0">
                <a:solidFill>
                  <a:srgbClr val="000000"/>
                </a:solidFill>
              </a:rPr>
              <a:t> </a:t>
            </a:r>
            <a:r>
              <a:rPr lang="en-US" sz="1600" dirty="0" err="1" smtClean="0">
                <a:solidFill>
                  <a:srgbClr val="000000"/>
                </a:solidFill>
              </a:rPr>
              <a:t>çelësin</a:t>
            </a:r>
            <a:r>
              <a:rPr lang="en-US" sz="1600" dirty="0" smtClean="0">
                <a:solidFill>
                  <a:srgbClr val="000000"/>
                </a:solidFill>
              </a:rPr>
              <a:t> </a:t>
            </a:r>
            <a:r>
              <a:rPr lang="en-US" sz="1600" dirty="0" err="1" smtClean="0">
                <a:solidFill>
                  <a:srgbClr val="000000"/>
                </a:solidFill>
              </a:rPr>
              <a:t>unik</a:t>
            </a:r>
            <a:r>
              <a:rPr lang="en-US" sz="1600" dirty="0" smtClean="0">
                <a:solidFill>
                  <a:srgbClr val="000000"/>
                </a:solidFill>
              </a:rPr>
              <a:t> </a:t>
            </a:r>
            <a:r>
              <a:rPr lang="en-US" sz="1600" dirty="0" err="1" smtClean="0">
                <a:solidFill>
                  <a:srgbClr val="000000"/>
                </a:solidFill>
              </a:rPr>
              <a:t>privat</a:t>
            </a:r>
            <a:r>
              <a:rPr lang="en-US" sz="1600" dirty="0" smtClean="0">
                <a:solidFill>
                  <a:srgbClr val="000000"/>
                </a:solidFill>
              </a:rPr>
              <a:t> </a:t>
            </a:r>
            <a:r>
              <a:rPr lang="en-US" sz="1600" dirty="0" err="1" smtClean="0">
                <a:solidFill>
                  <a:srgbClr val="000000"/>
                </a:solidFill>
              </a:rPr>
              <a:t>të</a:t>
            </a:r>
            <a:r>
              <a:rPr lang="en-US" sz="1600" dirty="0" smtClean="0">
                <a:solidFill>
                  <a:srgbClr val="000000"/>
                </a:solidFill>
              </a:rPr>
              <a:t> </a:t>
            </a:r>
            <a:r>
              <a:rPr lang="en-US" sz="1600" dirty="0" err="1" smtClean="0">
                <a:solidFill>
                  <a:srgbClr val="000000"/>
                </a:solidFill>
              </a:rPr>
              <a:t>saj</a:t>
            </a:r>
            <a:r>
              <a:rPr lang="en-US" sz="1600" dirty="0" smtClean="0">
                <a:solidFill>
                  <a:srgbClr val="000000"/>
                </a:solidFill>
              </a:rPr>
              <a:t>.</a:t>
            </a:r>
            <a:endParaRPr lang="en-US" sz="1600" dirty="0">
              <a:solidFill>
                <a:srgbClr val="000000"/>
              </a:solidFill>
            </a:endParaRPr>
          </a:p>
        </p:txBody>
      </p:sp>
      <p:sp>
        <p:nvSpPr>
          <p:cNvPr id="1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139</a:t>
            </a:fld>
            <a:endParaRPr lang="en-US" altLang="en-US" sz="1200" dirty="0" smtClean="0">
              <a:solidFill>
                <a:srgbClr val="898989"/>
              </a:solidFill>
            </a:endParaRPr>
          </a:p>
        </p:txBody>
      </p:sp>
    </p:spTree>
    <p:extLst>
      <p:ext uri="{BB962C8B-B14F-4D97-AF65-F5344CB8AC3E}">
        <p14:creationId xmlns:p14="http://schemas.microsoft.com/office/powerpoint/2010/main" val="2983717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3969925" y="6550223"/>
            <a:ext cx="4979120" cy="307777"/>
          </a:xfrm>
          <a:prstGeom prst="rect">
            <a:avLst/>
          </a:prstGeom>
          <a:noFill/>
          <a:ln w="9525">
            <a:noFill/>
            <a:miter lim="800000"/>
            <a:headEnd/>
            <a:tailEnd/>
          </a:ln>
        </p:spPr>
        <p:txBody>
          <a:bodyPr wrap="none">
            <a:spAutoFit/>
          </a:bodyPr>
          <a:lstStyle/>
          <a:p>
            <a:r>
              <a:rPr lang="en-GB" sz="1400" dirty="0" err="1" smtClean="0">
                <a:solidFill>
                  <a:srgbClr val="000000"/>
                </a:solidFill>
              </a:rPr>
              <a:t>Burimi</a:t>
            </a:r>
            <a:r>
              <a:rPr lang="en-GB" sz="1400" dirty="0" smtClean="0">
                <a:solidFill>
                  <a:srgbClr val="000000"/>
                </a:solidFill>
              </a:rPr>
              <a:t>: </a:t>
            </a:r>
            <a:r>
              <a:rPr lang="en-GB" sz="1400" dirty="0">
                <a:solidFill>
                  <a:srgbClr val="000000"/>
                </a:solidFill>
              </a:rPr>
              <a:t>http</a:t>
            </a:r>
            <a:r>
              <a:rPr lang="en-GB" sz="1400" dirty="0" smtClean="0">
                <a:solidFill>
                  <a:srgbClr val="000000"/>
                </a:solidFill>
              </a:rPr>
              <a:t>://www.w3schools.com/browsers/browsers_stats.asp </a:t>
            </a:r>
            <a:endParaRPr lang="en-GB" sz="1400" dirty="0">
              <a:solidFill>
                <a:srgbClr val="000000"/>
              </a:solidFill>
            </a:endParaRPr>
          </a:p>
        </p:txBody>
      </p:sp>
      <p:pic>
        <p:nvPicPr>
          <p:cNvPr id="3" name="Bild 2"/>
          <p:cNvPicPr>
            <a:picLocks noChangeAspect="1"/>
          </p:cNvPicPr>
          <p:nvPr/>
        </p:nvPicPr>
        <p:blipFill>
          <a:blip r:embed="rId3"/>
          <a:stretch>
            <a:fillRect/>
          </a:stretch>
        </p:blipFill>
        <p:spPr>
          <a:xfrm>
            <a:off x="381000" y="1180409"/>
            <a:ext cx="8305800" cy="4859175"/>
          </a:xfrm>
          <a:prstGeom prst="rect">
            <a:avLst/>
          </a:prstGeom>
        </p:spPr>
      </p:pic>
      <p:sp>
        <p:nvSpPr>
          <p:cNvPr id="7" name="Title 1"/>
          <p:cNvSpPr>
            <a:spLocks noGrp="1"/>
          </p:cNvSpPr>
          <p:nvPr>
            <p:ph type="title"/>
          </p:nvPr>
        </p:nvSpPr>
        <p:spPr>
          <a:xfrm>
            <a:off x="0" y="0"/>
            <a:ext cx="9144000" cy="1044857"/>
          </a:xfrm>
        </p:spPr>
        <p:txBody>
          <a:bodyPr/>
          <a:lstStyle/>
          <a:p>
            <a:r>
              <a:rPr lang="en-US" altLang="en-US" sz="3600" b="1" dirty="0" err="1"/>
              <a:t>Statistika</a:t>
            </a:r>
            <a:r>
              <a:rPr lang="en-US" altLang="en-US" sz="3600" b="1" dirty="0"/>
              <a:t> </a:t>
            </a:r>
            <a:r>
              <a:rPr lang="en-US" altLang="en-US" sz="3600" b="1" dirty="0" err="1"/>
              <a:t>për</a:t>
            </a:r>
            <a:r>
              <a:rPr lang="en-US" altLang="en-US" sz="3600" b="1" dirty="0"/>
              <a:t> </a:t>
            </a:r>
            <a:r>
              <a:rPr lang="en-US" altLang="en-US" sz="3600" b="1" dirty="0" err="1"/>
              <a:t>Programet</a:t>
            </a:r>
            <a:r>
              <a:rPr lang="en-US" altLang="en-US" sz="3600" b="1" dirty="0"/>
              <a:t> e Navigimit </a:t>
            </a:r>
            <a:r>
              <a:rPr lang="en-US" altLang="en-US" sz="3600" b="1" dirty="0" err="1"/>
              <a:t>në</a:t>
            </a:r>
            <a:r>
              <a:rPr lang="en-US" altLang="en-US" sz="3600" b="1" dirty="0"/>
              <a:t> Internet</a:t>
            </a:r>
            <a:endParaRPr lang="en-GB" sz="3600"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5668"/>
            <a:ext cx="8229600" cy="962095"/>
          </a:xfrm>
        </p:spPr>
        <p:txBody>
          <a:bodyPr>
            <a:noAutofit/>
          </a:bodyPr>
          <a:lstStyle/>
          <a:p>
            <a:r>
              <a:rPr lang="en-US" sz="3200" b="1" dirty="0" err="1" smtClean="0"/>
              <a:t>Përdorimi</a:t>
            </a:r>
            <a:r>
              <a:rPr lang="en-US" sz="3200" b="1" dirty="0" smtClean="0"/>
              <a:t> </a:t>
            </a:r>
            <a:r>
              <a:rPr lang="en-US" sz="3200" b="1" dirty="0" err="1" smtClean="0"/>
              <a:t>i</a:t>
            </a:r>
            <a:r>
              <a:rPr lang="en-US" sz="3200" b="1" dirty="0" smtClean="0"/>
              <a:t> </a:t>
            </a:r>
            <a:r>
              <a:rPr lang="en-US" sz="3200" b="1" dirty="0" err="1" smtClean="0"/>
              <a:t>monedhës</a:t>
            </a:r>
            <a:r>
              <a:rPr lang="en-US" sz="3200" b="1" dirty="0" smtClean="0"/>
              <a:t> </a:t>
            </a:r>
            <a:r>
              <a:rPr lang="en-US" sz="3200" b="1" dirty="0" err="1" smtClean="0"/>
              <a:t>kripto</a:t>
            </a:r>
            <a:r>
              <a:rPr lang="en-US" sz="3200" b="1" dirty="0" smtClean="0"/>
              <a:t> </a:t>
            </a:r>
            <a:r>
              <a:rPr lang="en-US" sz="3200" b="1" dirty="0" err="1" smtClean="0"/>
              <a:t>për</a:t>
            </a:r>
            <a:r>
              <a:rPr lang="en-US" sz="3200" b="1" dirty="0" smtClean="0"/>
              <a:t> </a:t>
            </a:r>
            <a:r>
              <a:rPr lang="en-US" sz="3200" b="1" dirty="0" err="1" smtClean="0"/>
              <a:t>pastrimin</a:t>
            </a:r>
            <a:r>
              <a:rPr lang="en-US" sz="3200" b="1" dirty="0" smtClean="0"/>
              <a:t> e </a:t>
            </a:r>
            <a:r>
              <a:rPr lang="en-US" sz="3200" b="1" dirty="0" err="1" smtClean="0"/>
              <a:t>parave</a:t>
            </a:r>
            <a:endParaRPr lang="en-US" sz="3200" b="1" dirty="0"/>
          </a:p>
        </p:txBody>
      </p:sp>
      <p:sp>
        <p:nvSpPr>
          <p:cNvPr id="4" name="Rectangle 3"/>
          <p:cNvSpPr>
            <a:spLocks noGrp="1" noChangeArrowheads="1"/>
          </p:cNvSpPr>
          <p:nvPr>
            <p:ph idx="1"/>
          </p:nvPr>
        </p:nvSpPr>
        <p:spPr>
          <a:xfrm>
            <a:off x="188662" y="1387764"/>
            <a:ext cx="8229600" cy="4666195"/>
          </a:xfrm>
        </p:spPr>
        <p:txBody>
          <a:bodyPr>
            <a:normAutofit fontScale="85000" lnSpcReduction="20000"/>
          </a:bodyPr>
          <a:lstStyle/>
          <a:p>
            <a:pPr marL="0" indent="0">
              <a:lnSpc>
                <a:spcPct val="150000"/>
              </a:lnSpc>
              <a:spcBef>
                <a:spcPts val="0"/>
              </a:spcBef>
              <a:buNone/>
            </a:pPr>
            <a:r>
              <a:rPr lang="en-GB" b="1" dirty="0" err="1" smtClean="0"/>
              <a:t>Mikseri</a:t>
            </a:r>
            <a:endParaRPr lang="en-GB" b="1" dirty="0" smtClean="0"/>
          </a:p>
          <a:p>
            <a:pPr lvl="1" algn="just">
              <a:lnSpc>
                <a:spcPct val="150000"/>
              </a:lnSpc>
              <a:spcBef>
                <a:spcPts val="0"/>
              </a:spcBef>
            </a:pPr>
            <a:r>
              <a:rPr lang="en-GB" sz="2000" b="1" dirty="0" err="1"/>
              <a:t>Monedhat</a:t>
            </a:r>
            <a:r>
              <a:rPr lang="en-GB" sz="2000" b="1" dirty="0"/>
              <a:t> </a:t>
            </a:r>
            <a:r>
              <a:rPr lang="en-GB" sz="2000" b="1" dirty="0" err="1"/>
              <a:t>që</a:t>
            </a:r>
            <a:r>
              <a:rPr lang="en-GB" sz="2000" b="1" dirty="0"/>
              <a:t> </a:t>
            </a:r>
            <a:r>
              <a:rPr lang="en-GB" sz="2000" b="1" dirty="0" err="1"/>
              <a:t>rrjedhin</a:t>
            </a:r>
            <a:r>
              <a:rPr lang="en-GB" sz="2000" b="1" dirty="0"/>
              <a:t> </a:t>
            </a:r>
            <a:r>
              <a:rPr lang="en-GB" sz="2000" b="1" dirty="0" err="1"/>
              <a:t>nga</a:t>
            </a:r>
            <a:r>
              <a:rPr lang="en-GB" sz="2000" b="1" dirty="0"/>
              <a:t> </a:t>
            </a:r>
            <a:r>
              <a:rPr lang="en-GB" sz="2000" b="1" dirty="0" err="1"/>
              <a:t>transaksionet</a:t>
            </a:r>
            <a:r>
              <a:rPr lang="en-GB" sz="2000" b="1" dirty="0"/>
              <a:t> </a:t>
            </a:r>
            <a:r>
              <a:rPr lang="en-GB" sz="2000" b="1" dirty="0" err="1"/>
              <a:t>kriminale</a:t>
            </a:r>
            <a:r>
              <a:rPr lang="en-GB" sz="2000" b="1" dirty="0"/>
              <a:t> </a:t>
            </a:r>
            <a:r>
              <a:rPr lang="en-GB" sz="2000" b="1" dirty="0" err="1"/>
              <a:t>përzihen</a:t>
            </a:r>
            <a:r>
              <a:rPr lang="en-GB" sz="2000" b="1" dirty="0"/>
              <a:t> me </a:t>
            </a:r>
            <a:r>
              <a:rPr lang="en-GB" sz="2000" b="1" dirty="0" err="1"/>
              <a:t>monedha</a:t>
            </a:r>
            <a:r>
              <a:rPr lang="en-GB" sz="2000" b="1" dirty="0"/>
              <a:t> </a:t>
            </a:r>
            <a:r>
              <a:rPr lang="en-GB" sz="2000" b="1" dirty="0" err="1"/>
              <a:t>të</a:t>
            </a:r>
            <a:r>
              <a:rPr lang="en-GB" sz="2000" b="1" dirty="0"/>
              <a:t> </a:t>
            </a:r>
            <a:r>
              <a:rPr lang="en-GB" sz="2000" b="1" dirty="0" err="1"/>
              <a:t>përdoruesve</a:t>
            </a:r>
            <a:r>
              <a:rPr lang="en-GB" sz="2000" b="1" dirty="0"/>
              <a:t> </a:t>
            </a:r>
            <a:r>
              <a:rPr lang="en-GB" sz="2000" b="1" dirty="0" err="1"/>
              <a:t>të</a:t>
            </a:r>
            <a:r>
              <a:rPr lang="en-GB" sz="2000" b="1" dirty="0"/>
              <a:t> </a:t>
            </a:r>
            <a:r>
              <a:rPr lang="en-GB" sz="2000" b="1" dirty="0" err="1"/>
              <a:t>tjerë</a:t>
            </a:r>
            <a:r>
              <a:rPr lang="en-GB" sz="2000" b="1" dirty="0"/>
              <a:t> </a:t>
            </a:r>
            <a:r>
              <a:rPr lang="en-GB" sz="2000" b="1" dirty="0" err="1"/>
              <a:t>në</a:t>
            </a:r>
            <a:r>
              <a:rPr lang="en-GB" sz="2000" b="1" dirty="0"/>
              <a:t> </a:t>
            </a:r>
            <a:r>
              <a:rPr lang="en-GB" sz="2000" b="1" dirty="0" err="1"/>
              <a:t>një</a:t>
            </a:r>
            <a:r>
              <a:rPr lang="en-GB" sz="2000" b="1" dirty="0"/>
              <a:t> </a:t>
            </a:r>
            <a:r>
              <a:rPr lang="en-GB" sz="2000" b="1" dirty="0" err="1"/>
              <a:t>adresë</a:t>
            </a:r>
            <a:r>
              <a:rPr lang="en-GB" sz="2000" b="1" dirty="0"/>
              <a:t> </a:t>
            </a:r>
            <a:r>
              <a:rPr lang="en-GB" sz="2000" b="1" dirty="0" err="1"/>
              <a:t>qendrore</a:t>
            </a:r>
            <a:r>
              <a:rPr lang="en-GB" sz="2000" b="1" dirty="0"/>
              <a:t> </a:t>
            </a:r>
            <a:r>
              <a:rPr lang="en-GB" sz="2000" b="1" dirty="0" err="1"/>
              <a:t>të</a:t>
            </a:r>
            <a:r>
              <a:rPr lang="en-GB" sz="2000" b="1" dirty="0"/>
              <a:t> </a:t>
            </a:r>
            <a:r>
              <a:rPr lang="en-GB" sz="2000" b="1" dirty="0" err="1"/>
              <a:t>Mikserit</a:t>
            </a:r>
            <a:r>
              <a:rPr lang="en-GB" sz="2000" b="1" dirty="0"/>
              <a:t>.</a:t>
            </a:r>
          </a:p>
          <a:p>
            <a:pPr lvl="1" algn="just">
              <a:lnSpc>
                <a:spcPct val="150000"/>
              </a:lnSpc>
              <a:spcBef>
                <a:spcPts val="0"/>
              </a:spcBef>
            </a:pPr>
            <a:r>
              <a:rPr lang="en-GB" sz="2000" b="1" dirty="0" err="1"/>
              <a:t>Mixeri</a:t>
            </a:r>
            <a:r>
              <a:rPr lang="en-GB" sz="2000" b="1" dirty="0"/>
              <a:t> </a:t>
            </a:r>
            <a:r>
              <a:rPr lang="en-GB" sz="2000" b="1" dirty="0" err="1"/>
              <a:t>i</a:t>
            </a:r>
            <a:r>
              <a:rPr lang="en-GB" sz="2000" b="1" dirty="0"/>
              <a:t> </a:t>
            </a:r>
            <a:r>
              <a:rPr lang="en-GB" sz="2000" b="1" dirty="0" err="1"/>
              <a:t>dërgon</a:t>
            </a:r>
            <a:r>
              <a:rPr lang="en-GB" sz="2000" b="1" dirty="0"/>
              <a:t> </a:t>
            </a:r>
            <a:r>
              <a:rPr lang="en-GB" sz="2000" b="1" dirty="0" err="1"/>
              <a:t>transaksionet</a:t>
            </a:r>
            <a:r>
              <a:rPr lang="en-GB" sz="2000" b="1" dirty="0"/>
              <a:t> </a:t>
            </a:r>
            <a:r>
              <a:rPr lang="en-GB" sz="2000" b="1" dirty="0" err="1"/>
              <a:t>individuale</a:t>
            </a:r>
            <a:r>
              <a:rPr lang="en-GB" sz="2000" b="1" dirty="0"/>
              <a:t>.</a:t>
            </a:r>
            <a:endParaRPr lang="en-GB" sz="2000" b="1" dirty="0" smtClean="0"/>
          </a:p>
          <a:p>
            <a:pPr marL="457200" lvl="1" indent="0">
              <a:lnSpc>
                <a:spcPct val="150000"/>
              </a:lnSpc>
              <a:spcBef>
                <a:spcPts val="0"/>
              </a:spcBef>
              <a:buNone/>
            </a:pPr>
            <a:endParaRPr lang="en-GB" sz="2000" b="1" dirty="0" smtClean="0"/>
          </a:p>
          <a:p>
            <a:pPr marL="0" indent="0">
              <a:lnSpc>
                <a:spcPct val="150000"/>
              </a:lnSpc>
              <a:spcBef>
                <a:spcPts val="0"/>
              </a:spcBef>
              <a:buNone/>
            </a:pPr>
            <a:r>
              <a:rPr lang="en-GB" b="1" dirty="0" smtClean="0"/>
              <a:t>Tumbler</a:t>
            </a:r>
          </a:p>
          <a:p>
            <a:pPr lvl="1" algn="just">
              <a:lnSpc>
                <a:spcPct val="150000"/>
              </a:lnSpc>
              <a:spcBef>
                <a:spcPts val="0"/>
              </a:spcBef>
            </a:pPr>
            <a:r>
              <a:rPr lang="en-GB" sz="2000" b="1" dirty="0" err="1"/>
              <a:t>Monedhat</a:t>
            </a:r>
            <a:r>
              <a:rPr lang="en-GB" sz="2000" b="1" dirty="0"/>
              <a:t> </a:t>
            </a:r>
            <a:r>
              <a:rPr lang="en-GB" sz="2000" b="1" dirty="0" err="1"/>
              <a:t>që</a:t>
            </a:r>
            <a:r>
              <a:rPr lang="en-GB" sz="2000" b="1" dirty="0"/>
              <a:t> </a:t>
            </a:r>
            <a:r>
              <a:rPr lang="en-GB" sz="2000" b="1" dirty="0" err="1"/>
              <a:t>rrjedhin</a:t>
            </a:r>
            <a:r>
              <a:rPr lang="en-GB" sz="2000" b="1" dirty="0"/>
              <a:t> </a:t>
            </a:r>
            <a:r>
              <a:rPr lang="en-GB" sz="2000" b="1" dirty="0" err="1"/>
              <a:t>nga</a:t>
            </a:r>
            <a:r>
              <a:rPr lang="en-GB" sz="2000" b="1" dirty="0"/>
              <a:t> </a:t>
            </a:r>
            <a:r>
              <a:rPr lang="en-GB" sz="2000" b="1" dirty="0" err="1"/>
              <a:t>transaksionet</a:t>
            </a:r>
            <a:r>
              <a:rPr lang="en-GB" sz="2000" b="1" dirty="0"/>
              <a:t> </a:t>
            </a:r>
            <a:r>
              <a:rPr lang="en-GB" sz="2000" b="1" dirty="0" err="1"/>
              <a:t>kriminale</a:t>
            </a:r>
            <a:r>
              <a:rPr lang="en-GB" sz="2000" b="1" dirty="0"/>
              <a:t> </a:t>
            </a:r>
            <a:r>
              <a:rPr lang="en-GB" sz="2000" b="1" dirty="0" err="1"/>
              <a:t>dërgohen</a:t>
            </a:r>
            <a:r>
              <a:rPr lang="en-GB" sz="2000" b="1" dirty="0"/>
              <a:t> </a:t>
            </a:r>
            <a:r>
              <a:rPr lang="en-GB" sz="2000" b="1" dirty="0" err="1"/>
              <a:t>në</a:t>
            </a:r>
            <a:r>
              <a:rPr lang="en-GB" sz="2000" b="1" dirty="0"/>
              <a:t> </a:t>
            </a:r>
            <a:r>
              <a:rPr lang="en-GB" sz="2000" b="1" dirty="0" err="1"/>
              <a:t>një</a:t>
            </a:r>
            <a:r>
              <a:rPr lang="en-GB" sz="2000" b="1" dirty="0"/>
              <a:t> </a:t>
            </a:r>
            <a:r>
              <a:rPr lang="en-GB" sz="2000" b="1" dirty="0" err="1"/>
              <a:t>shërbim</a:t>
            </a:r>
            <a:r>
              <a:rPr lang="en-GB" sz="2000" b="1" dirty="0"/>
              <a:t> </a:t>
            </a:r>
            <a:r>
              <a:rPr lang="en-GB" sz="2000" b="1" dirty="0" err="1" smtClean="0"/>
              <a:t>miksimi</a:t>
            </a:r>
            <a:r>
              <a:rPr lang="en-GB" sz="2000" b="1" dirty="0" smtClean="0"/>
              <a:t>.</a:t>
            </a:r>
            <a:endParaRPr lang="en-GB" sz="2000" b="1" dirty="0"/>
          </a:p>
          <a:p>
            <a:pPr lvl="1" algn="just">
              <a:lnSpc>
                <a:spcPct val="150000"/>
              </a:lnSpc>
              <a:spcBef>
                <a:spcPts val="0"/>
              </a:spcBef>
            </a:pPr>
            <a:r>
              <a:rPr lang="en-GB" sz="2000" b="1" dirty="0"/>
              <a:t>Tumbler do </a:t>
            </a:r>
            <a:r>
              <a:rPr lang="en-GB" sz="2000" b="1" dirty="0" err="1" smtClean="0"/>
              <a:t>t’i</a:t>
            </a:r>
            <a:r>
              <a:rPr lang="en-GB" sz="2000" b="1" dirty="0" smtClean="0"/>
              <a:t> </a:t>
            </a:r>
            <a:r>
              <a:rPr lang="en-GB" sz="2000" b="1" dirty="0" err="1" smtClean="0"/>
              <a:t>përziejë</a:t>
            </a:r>
            <a:r>
              <a:rPr lang="en-GB" sz="2000" b="1" dirty="0" smtClean="0"/>
              <a:t> </a:t>
            </a:r>
            <a:r>
              <a:rPr lang="en-GB" sz="2000" b="1" dirty="0" err="1" smtClean="0"/>
              <a:t>monedhat</a:t>
            </a:r>
            <a:r>
              <a:rPr lang="en-GB" sz="2000" b="1" dirty="0" smtClean="0"/>
              <a:t>, do </a:t>
            </a:r>
            <a:r>
              <a:rPr lang="en-GB" sz="2000" b="1" dirty="0" err="1" smtClean="0"/>
              <a:t>t’i</a:t>
            </a:r>
            <a:r>
              <a:rPr lang="en-GB" sz="2000" b="1" dirty="0" smtClean="0"/>
              <a:t> </a:t>
            </a:r>
            <a:r>
              <a:rPr lang="en-GB" sz="2000" b="1" dirty="0" err="1" smtClean="0"/>
              <a:t>transferojë</a:t>
            </a:r>
            <a:r>
              <a:rPr lang="en-GB" sz="2000" b="1" dirty="0" smtClean="0"/>
              <a:t> </a:t>
            </a:r>
            <a:r>
              <a:rPr lang="en-GB" sz="2000" b="1" dirty="0" err="1" smtClean="0"/>
              <a:t>përmes</a:t>
            </a:r>
            <a:r>
              <a:rPr lang="en-GB" sz="2000" b="1" dirty="0" smtClean="0"/>
              <a:t> </a:t>
            </a:r>
            <a:r>
              <a:rPr lang="en-GB" sz="2000" b="1" dirty="0" err="1" smtClean="0"/>
              <a:t>portofoleve</a:t>
            </a:r>
            <a:r>
              <a:rPr lang="en-GB" sz="2000" b="1" dirty="0" smtClean="0"/>
              <a:t> </a:t>
            </a:r>
            <a:r>
              <a:rPr lang="en-GB" sz="2000" b="1" dirty="0" err="1"/>
              <a:t>të</a:t>
            </a:r>
            <a:r>
              <a:rPr lang="en-GB" sz="2000" b="1" dirty="0"/>
              <a:t> </a:t>
            </a:r>
            <a:r>
              <a:rPr lang="en-GB" sz="2000" b="1" dirty="0" err="1"/>
              <a:t>ndryshëm</a:t>
            </a:r>
            <a:r>
              <a:rPr lang="en-GB" sz="2000" b="1" dirty="0"/>
              <a:t> </a:t>
            </a:r>
            <a:r>
              <a:rPr lang="en-GB" sz="2000" b="1" dirty="0" err="1"/>
              <a:t>në</a:t>
            </a:r>
            <a:r>
              <a:rPr lang="en-GB" sz="2000" b="1" dirty="0"/>
              <a:t> </a:t>
            </a:r>
            <a:r>
              <a:rPr lang="en-GB" sz="2000" b="1" dirty="0" err="1"/>
              <a:t>sasi</a:t>
            </a:r>
            <a:r>
              <a:rPr lang="en-GB" sz="2000" b="1" dirty="0"/>
              <a:t> </a:t>
            </a:r>
            <a:r>
              <a:rPr lang="en-GB" sz="2000" b="1" dirty="0" err="1"/>
              <a:t>të</a:t>
            </a:r>
            <a:r>
              <a:rPr lang="en-GB" sz="2000" b="1" dirty="0"/>
              <a:t> </a:t>
            </a:r>
            <a:r>
              <a:rPr lang="en-GB" sz="2000" b="1" dirty="0" err="1"/>
              <a:t>ndryshme</a:t>
            </a:r>
            <a:r>
              <a:rPr lang="en-GB" sz="2000" b="1" dirty="0"/>
              <a:t>.</a:t>
            </a:r>
          </a:p>
          <a:p>
            <a:pPr lvl="1" algn="just">
              <a:lnSpc>
                <a:spcPct val="150000"/>
              </a:lnSpc>
              <a:spcBef>
                <a:spcPts val="0"/>
              </a:spcBef>
            </a:pPr>
            <a:r>
              <a:rPr lang="en-GB" sz="2000" b="1" dirty="0"/>
              <a:t>Tumbler do </a:t>
            </a:r>
            <a:r>
              <a:rPr lang="en-GB" sz="2000" b="1" dirty="0" err="1"/>
              <a:t>të</a:t>
            </a:r>
            <a:r>
              <a:rPr lang="en-GB" sz="2000" b="1" dirty="0"/>
              <a:t> </a:t>
            </a:r>
            <a:r>
              <a:rPr lang="en-GB" sz="2000" b="1" dirty="0" err="1"/>
              <a:t>kthejë</a:t>
            </a:r>
            <a:r>
              <a:rPr lang="en-GB" sz="2000" b="1" dirty="0"/>
              <a:t> </a:t>
            </a:r>
            <a:r>
              <a:rPr lang="en-GB" sz="2000" b="1" dirty="0" err="1"/>
              <a:t>monedhat</a:t>
            </a:r>
            <a:r>
              <a:rPr lang="en-GB" sz="2000" b="1" dirty="0"/>
              <a:t> </a:t>
            </a:r>
            <a:r>
              <a:rPr lang="en-GB" sz="2000" b="1" dirty="0" err="1"/>
              <a:t>në</a:t>
            </a:r>
            <a:r>
              <a:rPr lang="en-GB" sz="2000" b="1" dirty="0"/>
              <a:t> </a:t>
            </a:r>
            <a:r>
              <a:rPr lang="en-GB" sz="2000" b="1" dirty="0" err="1"/>
              <a:t>një</a:t>
            </a:r>
            <a:r>
              <a:rPr lang="en-GB" sz="2000" b="1" dirty="0"/>
              <a:t> </a:t>
            </a:r>
            <a:r>
              <a:rPr lang="en-GB" sz="2000" b="1" dirty="0" err="1"/>
              <a:t>shumëllojshmëri</a:t>
            </a:r>
            <a:r>
              <a:rPr lang="en-GB" sz="2000" b="1" dirty="0"/>
              <a:t> </a:t>
            </a:r>
            <a:r>
              <a:rPr lang="en-GB" sz="2000" b="1" dirty="0" err="1"/>
              <a:t>transaksionesh</a:t>
            </a:r>
            <a:r>
              <a:rPr lang="en-GB" sz="2000" b="1" dirty="0"/>
              <a:t> me </a:t>
            </a:r>
            <a:r>
              <a:rPr lang="en-GB" sz="2000" b="1" dirty="0" err="1"/>
              <a:t>sasi</a:t>
            </a:r>
            <a:r>
              <a:rPr lang="en-GB" sz="2000" b="1" dirty="0"/>
              <a:t> </a:t>
            </a:r>
            <a:r>
              <a:rPr lang="en-GB" sz="2000" b="1" dirty="0" err="1"/>
              <a:t>të</a:t>
            </a:r>
            <a:r>
              <a:rPr lang="en-GB" sz="2000" b="1" dirty="0"/>
              <a:t> </a:t>
            </a:r>
            <a:r>
              <a:rPr lang="en-GB" sz="2000" b="1" dirty="0" err="1"/>
              <a:t>ndryshme</a:t>
            </a:r>
            <a:r>
              <a:rPr lang="en-GB" sz="2000" b="1" dirty="0"/>
              <a:t>.</a:t>
            </a:r>
            <a:endParaRPr lang="en-GB"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140</a:t>
            </a:fld>
            <a:endParaRPr lang="en-US" altLang="en-US" sz="1200" dirty="0" smtClean="0">
              <a:solidFill>
                <a:srgbClr val="898989"/>
              </a:solidFill>
            </a:endParaRPr>
          </a:p>
        </p:txBody>
      </p:sp>
    </p:spTree>
    <p:extLst>
      <p:ext uri="{BB962C8B-B14F-4D97-AF65-F5344CB8AC3E}">
        <p14:creationId xmlns:p14="http://schemas.microsoft.com/office/powerpoint/2010/main" val="33406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err="1" smtClean="0"/>
              <a:t>Teknikat</a:t>
            </a:r>
            <a:r>
              <a:rPr lang="en-GB" b="1" dirty="0" smtClean="0"/>
              <a:t> e </a:t>
            </a:r>
            <a:r>
              <a:rPr lang="en-GB" b="1" dirty="0" err="1" smtClean="0"/>
              <a:t>Hetimit</a:t>
            </a:r>
            <a:endParaRPr lang="en-GB" b="1" dirty="0"/>
          </a:p>
        </p:txBody>
      </p:sp>
      <p:pic>
        <p:nvPicPr>
          <p:cNvPr id="11" name="Bild 10"/>
          <p:cNvPicPr>
            <a:picLocks noChangeAspect="1"/>
          </p:cNvPicPr>
          <p:nvPr/>
        </p:nvPicPr>
        <p:blipFill>
          <a:blip r:embed="rId3"/>
          <a:stretch>
            <a:fillRect/>
          </a:stretch>
        </p:blipFill>
        <p:spPr>
          <a:xfrm>
            <a:off x="0" y="1270000"/>
            <a:ext cx="9144000" cy="4294682"/>
          </a:xfrm>
          <a:prstGeom prst="rect">
            <a:avLst/>
          </a:prstGeom>
        </p:spPr>
      </p:pic>
      <p:pic>
        <p:nvPicPr>
          <p:cNvPr id="12" name="Bild 11"/>
          <p:cNvPicPr>
            <a:picLocks noChangeAspect="1"/>
          </p:cNvPicPr>
          <p:nvPr/>
        </p:nvPicPr>
        <p:blipFill>
          <a:blip r:embed="rId4"/>
          <a:stretch>
            <a:fillRect/>
          </a:stretch>
        </p:blipFill>
        <p:spPr>
          <a:xfrm>
            <a:off x="0" y="1270000"/>
            <a:ext cx="9144000" cy="5008673"/>
          </a:xfrm>
          <a:prstGeom prst="rect">
            <a:avLst/>
          </a:prstGeom>
        </p:spPr>
      </p:pic>
      <p:pic>
        <p:nvPicPr>
          <p:cNvPr id="7" name="Bild 6"/>
          <p:cNvPicPr>
            <a:picLocks noChangeAspect="1"/>
          </p:cNvPicPr>
          <p:nvPr/>
        </p:nvPicPr>
        <p:blipFill>
          <a:blip r:embed="rId5"/>
          <a:stretch>
            <a:fillRect/>
          </a:stretch>
        </p:blipFill>
        <p:spPr>
          <a:xfrm>
            <a:off x="0" y="1270000"/>
            <a:ext cx="9144000" cy="4195658"/>
          </a:xfrm>
          <a:prstGeom prst="rect">
            <a:avLst/>
          </a:prstGeom>
        </p:spPr>
      </p:pic>
      <p:pic>
        <p:nvPicPr>
          <p:cNvPr id="9" name="Bild 8"/>
          <p:cNvPicPr>
            <a:picLocks noChangeAspect="1"/>
          </p:cNvPicPr>
          <p:nvPr/>
        </p:nvPicPr>
        <p:blipFill>
          <a:blip r:embed="rId6"/>
          <a:stretch>
            <a:fillRect/>
          </a:stretch>
        </p:blipFill>
        <p:spPr>
          <a:xfrm>
            <a:off x="0" y="1270000"/>
            <a:ext cx="9144000" cy="5496842"/>
          </a:xfrm>
          <a:prstGeom prst="rect">
            <a:avLst/>
          </a:prstGeom>
        </p:spPr>
      </p:pic>
      <p:pic>
        <p:nvPicPr>
          <p:cNvPr id="10" name="Bild 9"/>
          <p:cNvPicPr>
            <a:picLocks noChangeAspect="1"/>
          </p:cNvPicPr>
          <p:nvPr/>
        </p:nvPicPr>
        <p:blipFill>
          <a:blip r:embed="rId7"/>
          <a:stretch>
            <a:fillRect/>
          </a:stretch>
        </p:blipFill>
        <p:spPr>
          <a:xfrm>
            <a:off x="0" y="1270000"/>
            <a:ext cx="9144000" cy="6065732"/>
          </a:xfrm>
          <a:prstGeom prst="rect">
            <a:avLst/>
          </a:prstGeom>
        </p:spPr>
      </p:pic>
      <p:pic>
        <p:nvPicPr>
          <p:cNvPr id="13" name="Bild 12"/>
          <p:cNvPicPr>
            <a:picLocks noChangeAspect="1"/>
          </p:cNvPicPr>
          <p:nvPr/>
        </p:nvPicPr>
        <p:blipFill>
          <a:blip r:embed="rId8"/>
          <a:stretch>
            <a:fillRect/>
          </a:stretch>
        </p:blipFill>
        <p:spPr>
          <a:xfrm>
            <a:off x="0" y="1270000"/>
            <a:ext cx="9144000" cy="3694702"/>
          </a:xfrm>
          <a:prstGeom prst="rect">
            <a:avLst/>
          </a:prstGeom>
        </p:spPr>
      </p:pic>
      <p:pic>
        <p:nvPicPr>
          <p:cNvPr id="6" name="Bild 5"/>
          <p:cNvPicPr>
            <a:picLocks noChangeAspect="1"/>
          </p:cNvPicPr>
          <p:nvPr/>
        </p:nvPicPr>
        <p:blipFill>
          <a:blip r:embed="rId9"/>
          <a:stretch>
            <a:fillRect/>
          </a:stretch>
        </p:blipFill>
        <p:spPr>
          <a:xfrm>
            <a:off x="0" y="1384084"/>
            <a:ext cx="8572500" cy="3978496"/>
          </a:xfrm>
          <a:prstGeom prst="rect">
            <a:avLst/>
          </a:prstGeom>
        </p:spPr>
      </p:pic>
      <p:pic>
        <p:nvPicPr>
          <p:cNvPr id="5" name="Bild 4"/>
          <p:cNvPicPr>
            <a:picLocks noChangeAspect="1"/>
          </p:cNvPicPr>
          <p:nvPr/>
        </p:nvPicPr>
        <p:blipFill>
          <a:blip r:embed="rId10"/>
          <a:stretch>
            <a:fillRect/>
          </a:stretch>
        </p:blipFill>
        <p:spPr>
          <a:xfrm>
            <a:off x="0" y="1384084"/>
            <a:ext cx="9243997" cy="3581399"/>
          </a:xfrm>
          <a:prstGeom prst="rect">
            <a:avLst/>
          </a:prstGeom>
        </p:spPr>
      </p:pic>
      <p:sp>
        <p:nvSpPr>
          <p:cNvPr id="1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141</a:t>
            </a:fld>
            <a:endParaRPr lang="en-US" altLang="en-US" sz="1200" dirty="0" smtClean="0">
              <a:solidFill>
                <a:srgbClr val="898989"/>
              </a:solidFill>
            </a:endParaRPr>
          </a:p>
        </p:txBody>
      </p:sp>
    </p:spTree>
    <p:extLst>
      <p:ext uri="{BB962C8B-B14F-4D97-AF65-F5344CB8AC3E}">
        <p14:creationId xmlns:p14="http://schemas.microsoft.com/office/powerpoint/2010/main" val="3459374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70952"/>
          </a:xfrm>
        </p:spPr>
        <p:txBody>
          <a:bodyPr>
            <a:noAutofit/>
          </a:bodyPr>
          <a:lstStyle/>
          <a:p>
            <a:pPr marL="0" indent="0">
              <a:lnSpc>
                <a:spcPct val="150000"/>
              </a:lnSpc>
              <a:spcBef>
                <a:spcPts val="0"/>
              </a:spcBef>
            </a:pPr>
            <a:r>
              <a:rPr lang="en-GB" b="1" dirty="0" err="1" smtClean="0"/>
              <a:t>Sfidat</a:t>
            </a:r>
            <a:r>
              <a:rPr lang="en-GB" b="1" dirty="0" smtClean="0"/>
              <a:t> </a:t>
            </a:r>
            <a:r>
              <a:rPr lang="en-GB" b="1" dirty="0" err="1" smtClean="0"/>
              <a:t>për</a:t>
            </a:r>
            <a:r>
              <a:rPr lang="en-GB" b="1" dirty="0" smtClean="0"/>
              <a:t> </a:t>
            </a:r>
            <a:r>
              <a:rPr lang="en-GB" b="1" dirty="0" err="1" smtClean="0"/>
              <a:t>Hetimet</a:t>
            </a:r>
            <a:r>
              <a:rPr lang="en-GB" b="1" dirty="0" smtClean="0"/>
              <a:t> </a:t>
            </a:r>
            <a:endParaRPr lang="en-GB" b="1" dirty="0"/>
          </a:p>
        </p:txBody>
      </p:sp>
      <p:sp>
        <p:nvSpPr>
          <p:cNvPr id="4" name="Rectangle 3"/>
          <p:cNvSpPr>
            <a:spLocks noGrp="1" noChangeArrowheads="1"/>
          </p:cNvSpPr>
          <p:nvPr>
            <p:ph idx="1"/>
          </p:nvPr>
        </p:nvSpPr>
        <p:spPr>
          <a:xfrm>
            <a:off x="188662" y="1387764"/>
            <a:ext cx="8229600" cy="4525963"/>
          </a:xfrm>
        </p:spPr>
        <p:txBody>
          <a:bodyPr>
            <a:normAutofit fontScale="92500" lnSpcReduction="20000"/>
          </a:bodyPr>
          <a:lstStyle/>
          <a:p>
            <a:pPr>
              <a:lnSpc>
                <a:spcPct val="150000"/>
              </a:lnSpc>
              <a:spcBef>
                <a:spcPts val="0"/>
              </a:spcBef>
            </a:pPr>
            <a:r>
              <a:rPr lang="en-GB" b="1" dirty="0" smtClean="0"/>
              <a:t>“</a:t>
            </a:r>
            <a:r>
              <a:rPr lang="en-GB" b="1" dirty="0" err="1" smtClean="0"/>
              <a:t>folloë</a:t>
            </a:r>
            <a:r>
              <a:rPr lang="en-GB" b="1" dirty="0" smtClean="0"/>
              <a:t> the money”, “</a:t>
            </a:r>
            <a:r>
              <a:rPr lang="en-GB" b="1" dirty="0" err="1" smtClean="0"/>
              <a:t>folloë</a:t>
            </a:r>
            <a:r>
              <a:rPr lang="en-GB" b="1" dirty="0" smtClean="0"/>
              <a:t> the goods” alone </a:t>
            </a:r>
            <a:r>
              <a:rPr lang="en-GB" b="1" dirty="0" err="1" smtClean="0"/>
              <a:t>ëill</a:t>
            </a:r>
            <a:r>
              <a:rPr lang="en-GB" b="1" dirty="0" smtClean="0"/>
              <a:t> not </a:t>
            </a:r>
            <a:r>
              <a:rPr lang="en-GB" b="1" dirty="0" err="1" smtClean="0"/>
              <a:t>ëork</a:t>
            </a:r>
            <a:endParaRPr lang="en-GB" b="1" dirty="0" smtClean="0"/>
          </a:p>
          <a:p>
            <a:pPr>
              <a:lnSpc>
                <a:spcPct val="150000"/>
              </a:lnSpc>
              <a:spcBef>
                <a:spcPts val="0"/>
              </a:spcBef>
            </a:pPr>
            <a:r>
              <a:rPr lang="en-GB" b="1" dirty="0" smtClean="0"/>
              <a:t>Technically more sophisticated</a:t>
            </a:r>
          </a:p>
          <a:p>
            <a:pPr>
              <a:lnSpc>
                <a:spcPct val="150000"/>
              </a:lnSpc>
              <a:spcBef>
                <a:spcPts val="0"/>
              </a:spcBef>
            </a:pPr>
            <a:r>
              <a:rPr lang="en-GB" b="1" dirty="0" smtClean="0"/>
              <a:t>Not anonymous, yet oftentimes difficult to track</a:t>
            </a:r>
          </a:p>
          <a:p>
            <a:pPr>
              <a:lnSpc>
                <a:spcPct val="150000"/>
              </a:lnSpc>
              <a:spcBef>
                <a:spcPts val="0"/>
              </a:spcBef>
            </a:pPr>
            <a:r>
              <a:rPr lang="en-GB" b="1" dirty="0" smtClean="0"/>
              <a:t>Heavily dependent on service provider information</a:t>
            </a:r>
          </a:p>
          <a:p>
            <a:pPr>
              <a:lnSpc>
                <a:spcPct val="150000"/>
              </a:lnSpc>
              <a:spcBef>
                <a:spcPts val="0"/>
              </a:spcBef>
            </a:pPr>
            <a:r>
              <a:rPr lang="en-GB" b="1" dirty="0" smtClean="0"/>
              <a:t>Lack of SOPs for seized crypto currencies</a:t>
            </a:r>
            <a:endParaRPr lang="en-GB" b="1" dirty="0"/>
          </a:p>
        </p:txBody>
      </p:sp>
      <p:pic>
        <p:nvPicPr>
          <p:cNvPr id="3" name="Bild 2"/>
          <p:cNvPicPr>
            <a:picLocks noChangeAspect="1"/>
          </p:cNvPicPr>
          <p:nvPr/>
        </p:nvPicPr>
        <p:blipFill>
          <a:blip r:embed="rId3"/>
          <a:stretch>
            <a:fillRect/>
          </a:stretch>
        </p:blipFill>
        <p:spPr>
          <a:xfrm>
            <a:off x="188662" y="1387764"/>
            <a:ext cx="8345738" cy="532647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142</a:t>
            </a:fld>
            <a:endParaRPr lang="en-US" altLang="en-US" sz="1200" dirty="0" smtClean="0">
              <a:solidFill>
                <a:srgbClr val="898989"/>
              </a:solidFill>
            </a:endParaRPr>
          </a:p>
        </p:txBody>
      </p:sp>
    </p:spTree>
    <p:extLst>
      <p:ext uri="{BB962C8B-B14F-4D97-AF65-F5344CB8AC3E}">
        <p14:creationId xmlns:p14="http://schemas.microsoft.com/office/powerpoint/2010/main" val="2679951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44181" y="4535820"/>
            <a:ext cx="2255617" cy="923330"/>
          </a:xfrm>
          <a:prstGeom prst="rect">
            <a:avLst/>
          </a:prstGeom>
          <a:noFill/>
        </p:spPr>
        <p:txBody>
          <a:bodyPr wrap="none" rtlCol="0">
            <a:spAutoFit/>
          </a:bodyPr>
          <a:lstStyle/>
          <a:p>
            <a:r>
              <a:rPr lang="en-GB" sz="5400" dirty="0" err="1" smtClean="0"/>
              <a:t>Pyetje</a:t>
            </a:r>
            <a:r>
              <a:rPr lang="en-GB" sz="5400" dirty="0" smtClean="0"/>
              <a:t>?</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2762224"/>
            <a:ext cx="8709429" cy="1782249"/>
          </a:xfrm>
        </p:spPr>
        <p:txBody>
          <a:bodyPr/>
          <a:lstStyle/>
          <a:p>
            <a:r>
              <a:rPr lang="en-GB" b="1" dirty="0" err="1" smtClean="0"/>
              <a:t>Pjesa</a:t>
            </a:r>
            <a:r>
              <a:rPr lang="en-GB" b="1" dirty="0" smtClean="0"/>
              <a:t> e </a:t>
            </a:r>
            <a:r>
              <a:rPr lang="en-GB" b="1" dirty="0" err="1" smtClean="0"/>
              <a:t>Katërt</a:t>
            </a:r>
            <a:r>
              <a:rPr lang="en-GB" b="1" dirty="0" smtClean="0"/>
              <a:t/>
            </a:r>
            <a:br>
              <a:rPr lang="en-GB" b="1" dirty="0" smtClean="0"/>
            </a:br>
            <a:r>
              <a:rPr lang="en-GB" b="1" dirty="0" err="1" smtClean="0"/>
              <a:t>Krimet</a:t>
            </a:r>
            <a:r>
              <a:rPr lang="en-GB" b="1" dirty="0" smtClean="0"/>
              <a:t> </a:t>
            </a:r>
            <a:r>
              <a:rPr lang="en-GB" b="1" dirty="0" err="1" smtClean="0"/>
              <a:t>në</a:t>
            </a:r>
            <a:r>
              <a:rPr lang="en-GB" b="1" dirty="0" smtClean="0"/>
              <a:t> Internet</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0"/>
            <a:ext cx="8229600" cy="1143000"/>
          </a:xfrm>
        </p:spPr>
        <p:txBody>
          <a:bodyPr/>
          <a:lstStyle/>
          <a:p>
            <a:pPr eaLnBrk="1" hangingPunct="1"/>
            <a:r>
              <a:rPr lang="en-US" b="1" dirty="0" err="1" smtClean="0">
                <a:solidFill>
                  <a:schemeClr val="accent1">
                    <a:lumMod val="25000"/>
                  </a:schemeClr>
                </a:solidFill>
                <a:latin typeface="Calibri" pitchFamily="34" charset="0"/>
              </a:rPr>
              <a:t>Modele</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statistikash</a:t>
            </a:r>
            <a:r>
              <a:rPr lang="en-US" b="1" dirty="0" smtClean="0">
                <a:solidFill>
                  <a:schemeClr val="accent1">
                    <a:lumMod val="25000"/>
                  </a:schemeClr>
                </a:solidFill>
                <a:latin typeface="Calibri" pitchFamily="34" charset="0"/>
              </a:rPr>
              <a:t> (SHBA)</a:t>
            </a: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 US Internet Crime Complaint </a:t>
            </a:r>
            <a:r>
              <a:rPr lang="en-GB" sz="1400" i="1" dirty="0" err="1" smtClean="0">
                <a:solidFill>
                  <a:schemeClr val="accent1">
                    <a:lumMod val="25000"/>
                  </a:schemeClr>
                </a:solidFill>
              </a:rPr>
              <a:t>Center</a:t>
            </a:r>
            <a:r>
              <a:rPr lang="en-GB" sz="1400" i="1" dirty="0" smtClean="0">
                <a:solidFill>
                  <a:schemeClr val="accent1">
                    <a:lumMod val="25000"/>
                  </a:schemeClr>
                </a:solidFill>
              </a:rPr>
              <a:t> </a:t>
            </a:r>
            <a:r>
              <a:rPr lang="mr-IN" sz="1400" i="1" dirty="0" smtClean="0">
                <a:solidFill>
                  <a:schemeClr val="accent1">
                    <a:lumMod val="25000"/>
                  </a:schemeClr>
                </a:solidFill>
              </a:rPr>
              <a:t>–</a:t>
            </a:r>
            <a:r>
              <a:rPr lang="en-GB" sz="1400" i="1" dirty="0" smtClean="0">
                <a:solidFill>
                  <a:schemeClr val="accent1">
                    <a:lumMod val="25000"/>
                  </a:schemeClr>
                </a:solidFill>
              </a:rPr>
              <a:t> Jan 10, 2017</a:t>
            </a:r>
          </a:p>
        </p:txBody>
      </p:sp>
      <p:graphicFrame>
        <p:nvGraphicFramePr>
          <p:cNvPr id="5" name="Table 4"/>
          <p:cNvGraphicFramePr>
            <a:graphicFrameLocks noGrp="1"/>
          </p:cNvGraphicFramePr>
          <p:nvPr>
            <p:extLst>
              <p:ext uri="{D42A27DB-BD31-4B8C-83A1-F6EECF244321}">
                <p14:modId xmlns:p14="http://schemas.microsoft.com/office/powerpoint/2010/main" val="2229598605"/>
              </p:ext>
            </p:extLst>
          </p:nvPr>
        </p:nvGraphicFramePr>
        <p:xfrm>
          <a:off x="2421467" y="1143000"/>
          <a:ext cx="4064000" cy="5461000"/>
        </p:xfrm>
        <a:graphic>
          <a:graphicData uri="http://schemas.openxmlformats.org/drawingml/2006/table">
            <a:tbl>
              <a:tblPr firstRow="1" bandRow="1">
                <a:tableStyleId>{5C22544A-7EE6-4342-B048-85BDC9FD1C3A}</a:tableStyleId>
              </a:tblPr>
              <a:tblGrid>
                <a:gridCol w="2032000"/>
                <a:gridCol w="2032000"/>
              </a:tblGrid>
              <a:tr h="370840">
                <a:tc>
                  <a:txBody>
                    <a:bodyPr/>
                    <a:lstStyle/>
                    <a:p>
                      <a:r>
                        <a:rPr lang="en-US" dirty="0" smtClean="0"/>
                        <a:t>Year</a:t>
                      </a:r>
                      <a:endParaRPr lang="en-US" dirty="0"/>
                    </a:p>
                  </a:txBody>
                  <a:tcPr/>
                </a:tc>
                <a:tc>
                  <a:txBody>
                    <a:bodyPr/>
                    <a:lstStyle/>
                    <a:p>
                      <a:r>
                        <a:rPr lang="en-US" dirty="0" smtClean="0"/>
                        <a:t>Complaints Received</a:t>
                      </a:r>
                      <a:endParaRPr lang="en-US" dirty="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2015</a:t>
                      </a:r>
                    </a:p>
                  </a:txBody>
                  <a:tcPr/>
                </a:tc>
                <a:tc>
                  <a:txBody>
                    <a:bodyPr/>
                    <a:lstStyle/>
                    <a:p>
                      <a:r>
                        <a:rPr lang="en-US" dirty="0"/>
                        <a:t>288,012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2014</a:t>
                      </a:r>
                    </a:p>
                  </a:txBody>
                  <a:tcPr/>
                </a:tc>
                <a:tc>
                  <a:txBody>
                    <a:bodyPr/>
                    <a:lstStyle/>
                    <a:p>
                      <a:r>
                        <a:rPr lang="en-US" dirty="0"/>
                        <a:t>269,422</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2013</a:t>
                      </a:r>
                    </a:p>
                  </a:txBody>
                  <a:tcPr/>
                </a:tc>
                <a:tc>
                  <a:txBody>
                    <a:bodyPr/>
                    <a:lstStyle/>
                    <a:p>
                      <a:r>
                        <a:rPr lang="en-US" dirty="0"/>
                        <a:t>262,813</a:t>
                      </a:r>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2012</a:t>
                      </a:r>
                    </a:p>
                  </a:txBody>
                  <a:tcPr/>
                </a:tc>
                <a:tc>
                  <a:txBody>
                    <a:bodyPr/>
                    <a:lstStyle/>
                    <a:p>
                      <a:r>
                        <a:rPr lang="en-US" dirty="0"/>
                        <a:t>289,974</a:t>
                      </a:r>
                    </a:p>
                  </a:txBody>
                  <a:tcPr/>
                </a:tc>
              </a:tr>
              <a:tr h="370840">
                <a:tc>
                  <a:txBody>
                    <a:bodyPr/>
                    <a:lstStyle/>
                    <a:p>
                      <a:r>
                        <a:rPr lang="en-US" dirty="0"/>
                        <a:t>2011</a:t>
                      </a:r>
                    </a:p>
                  </a:txBody>
                  <a:tcPr/>
                </a:tc>
                <a:tc>
                  <a:txBody>
                    <a:bodyPr/>
                    <a:lstStyle/>
                    <a:p>
                      <a:r>
                        <a:rPr lang="en-US" dirty="0"/>
                        <a:t>314,246</a:t>
                      </a:r>
                    </a:p>
                  </a:txBody>
                  <a:tcPr/>
                </a:tc>
              </a:tr>
              <a:tr h="370840">
                <a:tc>
                  <a:txBody>
                    <a:bodyPr/>
                    <a:lstStyle/>
                    <a:p>
                      <a:r>
                        <a:rPr lang="en-US" dirty="0" smtClean="0"/>
                        <a:t>2010</a:t>
                      </a:r>
                      <a:endParaRPr lang="en-US" dirty="0"/>
                    </a:p>
                  </a:txBody>
                  <a:tcPr/>
                </a:tc>
                <a:tc>
                  <a:txBody>
                    <a:bodyPr/>
                    <a:lstStyle/>
                    <a:p>
                      <a:r>
                        <a:rPr lang="en-US" dirty="0" smtClean="0"/>
                        <a:t>303,809</a:t>
                      </a:r>
                      <a:endParaRPr lang="en-US" dirty="0"/>
                    </a:p>
                  </a:txBody>
                  <a:tcPr/>
                </a:tc>
              </a:tr>
              <a:tr h="370840">
                <a:tc>
                  <a:txBody>
                    <a:bodyPr/>
                    <a:lstStyle/>
                    <a:p>
                      <a:r>
                        <a:rPr lang="en-US" dirty="0" smtClean="0"/>
                        <a:t>2009</a:t>
                      </a:r>
                      <a:endParaRPr lang="en-US" dirty="0"/>
                    </a:p>
                  </a:txBody>
                  <a:tcPr/>
                </a:tc>
                <a:tc>
                  <a:txBody>
                    <a:bodyPr/>
                    <a:lstStyle/>
                    <a:p>
                      <a:r>
                        <a:rPr lang="en-US" dirty="0" smtClean="0"/>
                        <a:t>336,665</a:t>
                      </a:r>
                      <a:endParaRPr lang="en-US" dirty="0"/>
                    </a:p>
                  </a:txBody>
                  <a:tcPr/>
                </a:tc>
              </a:tr>
              <a:tr h="370840">
                <a:tc>
                  <a:txBody>
                    <a:bodyPr/>
                    <a:lstStyle/>
                    <a:p>
                      <a:r>
                        <a:rPr lang="en-US" dirty="0" smtClean="0"/>
                        <a:t>2008</a:t>
                      </a:r>
                      <a:endParaRPr lang="en-US" dirty="0"/>
                    </a:p>
                  </a:txBody>
                  <a:tcPr/>
                </a:tc>
                <a:tc>
                  <a:txBody>
                    <a:bodyPr/>
                    <a:lstStyle/>
                    <a:p>
                      <a:r>
                        <a:rPr lang="en-US" dirty="0" smtClean="0"/>
                        <a:t>275,284</a:t>
                      </a:r>
                      <a:endParaRPr lang="en-US" dirty="0"/>
                    </a:p>
                  </a:txBody>
                  <a:tcPr/>
                </a:tc>
              </a:tr>
              <a:tr h="370840">
                <a:tc>
                  <a:txBody>
                    <a:bodyPr/>
                    <a:lstStyle/>
                    <a:p>
                      <a:r>
                        <a:rPr lang="en-US" dirty="0" smtClean="0"/>
                        <a:t>2007</a:t>
                      </a:r>
                      <a:endParaRPr lang="en-US" dirty="0"/>
                    </a:p>
                  </a:txBody>
                  <a:tcPr/>
                </a:tc>
                <a:tc>
                  <a:txBody>
                    <a:bodyPr/>
                    <a:lstStyle/>
                    <a:p>
                      <a:r>
                        <a:rPr lang="en-US" dirty="0" smtClean="0"/>
                        <a:t>206,884</a:t>
                      </a:r>
                      <a:endParaRPr lang="en-US" dirty="0"/>
                    </a:p>
                  </a:txBody>
                  <a:tcPr/>
                </a:tc>
              </a:tr>
              <a:tr h="370840">
                <a:tc>
                  <a:txBody>
                    <a:bodyPr/>
                    <a:lstStyle/>
                    <a:p>
                      <a:r>
                        <a:rPr lang="en-US" dirty="0" smtClean="0"/>
                        <a:t>2006</a:t>
                      </a:r>
                      <a:endParaRPr lang="en-US" dirty="0"/>
                    </a:p>
                  </a:txBody>
                  <a:tcPr/>
                </a:tc>
                <a:tc>
                  <a:txBody>
                    <a:bodyPr/>
                    <a:lstStyle/>
                    <a:p>
                      <a:r>
                        <a:rPr lang="en-US" dirty="0" smtClean="0"/>
                        <a:t>207,492</a:t>
                      </a:r>
                      <a:endParaRPr lang="en-US" dirty="0"/>
                    </a:p>
                  </a:txBody>
                  <a:tcPr/>
                </a:tc>
              </a:tr>
              <a:tr h="370840">
                <a:tc>
                  <a:txBody>
                    <a:bodyPr/>
                    <a:lstStyle/>
                    <a:p>
                      <a:r>
                        <a:rPr lang="en-US" dirty="0" smtClean="0"/>
                        <a:t>2005</a:t>
                      </a:r>
                      <a:endParaRPr lang="en-US" dirty="0"/>
                    </a:p>
                  </a:txBody>
                  <a:tcPr/>
                </a:tc>
                <a:tc>
                  <a:txBody>
                    <a:bodyPr/>
                    <a:lstStyle/>
                    <a:p>
                      <a:r>
                        <a:rPr lang="en-US" dirty="0" smtClean="0"/>
                        <a:t>231,493</a:t>
                      </a:r>
                      <a:endParaRPr lang="en-US" dirty="0"/>
                    </a:p>
                  </a:txBody>
                  <a:tcPr/>
                </a:tc>
              </a:tr>
              <a:tr h="370840">
                <a:tc>
                  <a:txBody>
                    <a:bodyPr/>
                    <a:lstStyle/>
                    <a:p>
                      <a:r>
                        <a:rPr lang="en-US" dirty="0" smtClean="0"/>
                        <a:t>2004</a:t>
                      </a:r>
                      <a:endParaRPr lang="en-US" dirty="0"/>
                    </a:p>
                  </a:txBody>
                  <a:tcPr/>
                </a:tc>
                <a:tc>
                  <a:txBody>
                    <a:bodyPr/>
                    <a:lstStyle/>
                    <a:p>
                      <a:r>
                        <a:rPr lang="en-US" dirty="0" smtClean="0"/>
                        <a:t>207,449</a:t>
                      </a:r>
                      <a:endParaRPr lang="en-US" dirty="0"/>
                    </a:p>
                  </a:txBody>
                  <a:tcPr/>
                </a:tc>
              </a:tr>
              <a:tr h="370840">
                <a:tc>
                  <a:txBody>
                    <a:bodyPr/>
                    <a:lstStyle/>
                    <a:p>
                      <a:r>
                        <a:rPr lang="en-US" dirty="0" smtClean="0"/>
                        <a:t>2003</a:t>
                      </a:r>
                      <a:endParaRPr lang="en-US" dirty="0"/>
                    </a:p>
                  </a:txBody>
                  <a:tcPr/>
                </a:tc>
                <a:tc>
                  <a:txBody>
                    <a:bodyPr/>
                    <a:lstStyle/>
                    <a:p>
                      <a:r>
                        <a:rPr lang="en-US" dirty="0" smtClean="0"/>
                        <a:t>124,515</a:t>
                      </a:r>
                      <a:endParaRPr lang="en-US" dirty="0"/>
                    </a:p>
                  </a:txBody>
                  <a:tcPr/>
                </a:tc>
              </a:tr>
            </a:tbl>
          </a:graphicData>
        </a:graphic>
      </p:graphicFrame>
      <p:sp>
        <p:nvSpPr>
          <p:cNvPr id="6" name="Čuvar mesta za broj slajda 1"/>
          <p:cNvSpPr txBox="1">
            <a:spLocks/>
          </p:cNvSpPr>
          <p:nvPr/>
        </p:nvSpPr>
        <p:spPr bwMode="auto">
          <a:xfrm>
            <a:off x="6845082" y="613679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0"/>
            <a:ext cx="9144000" cy="1143000"/>
          </a:xfrm>
        </p:spPr>
        <p:txBody>
          <a:bodyPr/>
          <a:lstStyle/>
          <a:p>
            <a:pPr eaLnBrk="1" hangingPunct="1"/>
            <a:r>
              <a:rPr lang="en-US" b="1" dirty="0" err="1" smtClean="0">
                <a:solidFill>
                  <a:schemeClr val="accent1">
                    <a:lumMod val="25000"/>
                  </a:schemeClr>
                </a:solidFill>
                <a:latin typeface="Calibri" pitchFamily="34" charset="0"/>
              </a:rPr>
              <a:t>Krimet</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Kibernetike</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sipas</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Kontinenteve</a:t>
            </a:r>
            <a:endParaRPr lang="en-US"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a:t>
            </a:r>
            <a:r>
              <a:rPr lang="mr-IN" sz="1400" i="1" dirty="0" smtClean="0">
                <a:solidFill>
                  <a:schemeClr val="accent1">
                    <a:lumMod val="25000"/>
                  </a:schemeClr>
                </a:solidFill>
              </a:rPr>
              <a:t>–</a:t>
            </a:r>
            <a:r>
              <a:rPr lang="en-GB" sz="1400" i="1" dirty="0" smtClean="0">
                <a:solidFill>
                  <a:schemeClr val="accent1">
                    <a:lumMod val="25000"/>
                  </a:schemeClr>
                </a:solidFill>
              </a:rPr>
              <a:t> </a:t>
            </a:r>
            <a:r>
              <a:rPr lang="de-DE" sz="1400" i="1" dirty="0" smtClean="0">
                <a:solidFill>
                  <a:schemeClr val="accent1">
                    <a:lumMod val="25000"/>
                  </a:schemeClr>
                </a:solidFill>
              </a:rPr>
              <a:t>UNODC </a:t>
            </a:r>
            <a:r>
              <a:rPr lang="mr-IN" sz="1400" i="1" dirty="0" smtClean="0">
                <a:solidFill>
                  <a:schemeClr val="accent1">
                    <a:lumMod val="25000"/>
                  </a:schemeClr>
                </a:solidFill>
              </a:rPr>
              <a:t>–</a:t>
            </a:r>
            <a:r>
              <a:rPr lang="de-DE" sz="1400" i="1" dirty="0" smtClean="0">
                <a:solidFill>
                  <a:schemeClr val="accent1">
                    <a:lumMod val="25000"/>
                  </a:schemeClr>
                </a:solidFill>
              </a:rPr>
              <a:t> Comprehensive study on cybercrime (2012)</a:t>
            </a:r>
            <a:endParaRPr lang="en-GB" sz="1400" i="1" dirty="0" smtClean="0">
              <a:solidFill>
                <a:schemeClr val="accent1">
                  <a:lumMod val="25000"/>
                </a:schemeClr>
              </a:solidFill>
            </a:endParaRPr>
          </a:p>
        </p:txBody>
      </p:sp>
      <p:pic>
        <p:nvPicPr>
          <p:cNvPr id="2" name="Bild 1"/>
          <p:cNvPicPr>
            <a:picLocks noChangeAspect="1"/>
          </p:cNvPicPr>
          <p:nvPr/>
        </p:nvPicPr>
        <p:blipFill>
          <a:blip r:embed="rId3"/>
          <a:stretch>
            <a:fillRect/>
          </a:stretch>
        </p:blipFill>
        <p:spPr>
          <a:xfrm>
            <a:off x="158460" y="745067"/>
            <a:ext cx="8646873" cy="5669770"/>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146</a:t>
            </a:fld>
            <a:endParaRPr lang="en-US" altLang="en-US" sz="1200" dirty="0" smtClean="0">
              <a:solidFill>
                <a:srgbClr val="898989"/>
              </a:solidFill>
            </a:endParaRPr>
          </a:p>
        </p:txBody>
      </p:sp>
    </p:spTree>
    <p:extLst>
      <p:ext uri="{BB962C8B-B14F-4D97-AF65-F5344CB8AC3E}">
        <p14:creationId xmlns:p14="http://schemas.microsoft.com/office/powerpoint/2010/main" val="2325814053"/>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0"/>
            <a:ext cx="9144000" cy="1143000"/>
          </a:xfrm>
        </p:spPr>
        <p:txBody>
          <a:bodyPr/>
          <a:lstStyle/>
          <a:p>
            <a:pPr eaLnBrk="1" hangingPunct="1"/>
            <a:r>
              <a:rPr lang="en-US" b="1" dirty="0" err="1" smtClean="0">
                <a:solidFill>
                  <a:schemeClr val="accent1">
                    <a:lumMod val="25000"/>
                  </a:schemeClr>
                </a:solidFill>
                <a:latin typeface="Calibri" pitchFamily="34" charset="0"/>
              </a:rPr>
              <a:t>Krimi</a:t>
            </a:r>
            <a:r>
              <a:rPr lang="en-US" b="1" dirty="0" smtClean="0">
                <a:solidFill>
                  <a:schemeClr val="accent1">
                    <a:lumMod val="25000"/>
                  </a:schemeClr>
                </a:solidFill>
                <a:latin typeface="Calibri" pitchFamily="34" charset="0"/>
              </a:rPr>
              <a:t> Kibernetik </a:t>
            </a:r>
            <a:r>
              <a:rPr lang="en-US" b="1" dirty="0" err="1" smtClean="0">
                <a:solidFill>
                  <a:schemeClr val="accent1">
                    <a:lumMod val="25000"/>
                  </a:schemeClr>
                </a:solidFill>
                <a:latin typeface="Calibri" pitchFamily="34" charset="0"/>
              </a:rPr>
              <a:t>më</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i</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Rëndësishëm</a:t>
            </a:r>
            <a:endParaRPr lang="en-US" b="1" dirty="0" smtClean="0">
              <a:solidFill>
                <a:schemeClr val="accent1">
                  <a:lumMod val="25000"/>
                </a:schemeClr>
              </a:solidFill>
              <a:latin typeface="Calibri" pitchFamily="34" charset="0"/>
            </a:endParaRPr>
          </a:p>
        </p:txBody>
      </p:sp>
      <p:sp>
        <p:nvSpPr>
          <p:cNvPr id="4100" name="Content Placeholder 6"/>
          <p:cNvSpPr>
            <a:spLocks noGrp="1"/>
          </p:cNvSpPr>
          <p:nvPr>
            <p:ph idx="1"/>
          </p:nvPr>
        </p:nvSpPr>
        <p:spPr>
          <a:xfrm>
            <a:off x="914400" y="6502399"/>
            <a:ext cx="8229600" cy="372533"/>
          </a:xfrm>
        </p:spPr>
        <p:txBody>
          <a:bodyPr>
            <a:normAutofit/>
          </a:bodyPr>
          <a:lstStyle/>
          <a:p>
            <a:pPr algn="r" eaLnBrk="1" hangingPunct="1">
              <a:buFontTx/>
              <a:buNone/>
            </a:pPr>
            <a:r>
              <a:rPr lang="en-GB" sz="1400" i="1" dirty="0" smtClean="0">
                <a:solidFill>
                  <a:schemeClr val="accent1">
                    <a:lumMod val="25000"/>
                  </a:schemeClr>
                </a:solidFill>
              </a:rPr>
              <a:t>Source </a:t>
            </a:r>
            <a:r>
              <a:rPr lang="mr-IN" sz="1400" i="1" dirty="0" smtClean="0">
                <a:solidFill>
                  <a:schemeClr val="accent1">
                    <a:lumMod val="25000"/>
                  </a:schemeClr>
                </a:solidFill>
              </a:rPr>
              <a:t>–</a:t>
            </a:r>
            <a:r>
              <a:rPr lang="en-GB" sz="1400" i="1" dirty="0" smtClean="0">
                <a:solidFill>
                  <a:schemeClr val="accent1">
                    <a:lumMod val="25000"/>
                  </a:schemeClr>
                </a:solidFill>
              </a:rPr>
              <a:t> </a:t>
            </a:r>
            <a:r>
              <a:rPr lang="de-DE" sz="1400" i="1" dirty="0" smtClean="0">
                <a:solidFill>
                  <a:schemeClr val="accent1">
                    <a:lumMod val="25000"/>
                  </a:schemeClr>
                </a:solidFill>
              </a:rPr>
              <a:t>UNODC </a:t>
            </a:r>
            <a:r>
              <a:rPr lang="mr-IN" sz="1400" i="1" dirty="0" smtClean="0">
                <a:solidFill>
                  <a:schemeClr val="accent1">
                    <a:lumMod val="25000"/>
                  </a:schemeClr>
                </a:solidFill>
              </a:rPr>
              <a:t>–</a:t>
            </a:r>
            <a:r>
              <a:rPr lang="de-DE" sz="1400" i="1" dirty="0" smtClean="0">
                <a:solidFill>
                  <a:schemeClr val="accent1">
                    <a:lumMod val="25000"/>
                  </a:schemeClr>
                </a:solidFill>
              </a:rPr>
              <a:t> Comprehensive study on cybercrime (2012)</a:t>
            </a:r>
            <a:endParaRPr lang="en-GB" sz="1400" i="1" dirty="0" smtClean="0">
              <a:solidFill>
                <a:schemeClr val="accent1">
                  <a:lumMod val="25000"/>
                </a:schemeClr>
              </a:solidFill>
            </a:endParaRPr>
          </a:p>
        </p:txBody>
      </p:sp>
      <p:pic>
        <p:nvPicPr>
          <p:cNvPr id="3" name="Bild 2"/>
          <p:cNvPicPr>
            <a:picLocks noChangeAspect="1"/>
          </p:cNvPicPr>
          <p:nvPr/>
        </p:nvPicPr>
        <p:blipFill>
          <a:blip r:embed="rId2"/>
          <a:stretch>
            <a:fillRect/>
          </a:stretch>
        </p:blipFill>
        <p:spPr>
          <a:xfrm>
            <a:off x="143935" y="935566"/>
            <a:ext cx="8576733" cy="5487835"/>
          </a:xfrm>
          <a:prstGeom prst="rect">
            <a:avLst/>
          </a:prstGeom>
        </p:spPr>
      </p:pic>
      <p:sp>
        <p:nvSpPr>
          <p:cNvPr id="5" name="Čuvar mesta za broj slajda 1"/>
          <p:cNvSpPr txBox="1">
            <a:spLocks/>
          </p:cNvSpPr>
          <p:nvPr/>
        </p:nvSpPr>
        <p:spPr bwMode="auto">
          <a:xfrm>
            <a:off x="6845082" y="6214288"/>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147</a:t>
            </a:fld>
            <a:endParaRPr lang="en-US" altLang="en-US" sz="1200" dirty="0" smtClean="0">
              <a:solidFill>
                <a:srgbClr val="898989"/>
              </a:solidFill>
            </a:endParaRPr>
          </a:p>
        </p:txBody>
      </p:sp>
    </p:spTree>
    <p:extLst>
      <p:ext uri="{BB962C8B-B14F-4D97-AF65-F5344CB8AC3E}">
        <p14:creationId xmlns:p14="http://schemas.microsoft.com/office/powerpoint/2010/main" val="4061972443"/>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148</a:t>
            </a:fld>
            <a:endParaRPr lang="fr-FR" dirty="0">
              <a:solidFill>
                <a:schemeClr val="bg1"/>
              </a:solidFill>
            </a:endParaRPr>
          </a:p>
        </p:txBody>
      </p:sp>
      <p:sp>
        <p:nvSpPr>
          <p:cNvPr id="9" name="TextBox 23"/>
          <p:cNvSpPr txBox="1"/>
          <p:nvPr/>
        </p:nvSpPr>
        <p:spPr>
          <a:xfrm>
            <a:off x="1043608" y="157415"/>
            <a:ext cx="7056784" cy="492443"/>
          </a:xfrm>
          <a:prstGeom prst="rect">
            <a:avLst/>
          </a:prstGeom>
          <a:noFill/>
        </p:spPr>
        <p:txBody>
          <a:bodyPr wrap="square" rtlCol="0">
            <a:spAutoFit/>
          </a:bodyPr>
          <a:lstStyle/>
          <a:p>
            <a:r>
              <a:rPr lang="fr-FR" sz="2600" b="1" dirty="0" smtClean="0">
                <a:solidFill>
                  <a:schemeClr val="bg1"/>
                </a:solidFill>
              </a:rPr>
              <a:t>Access to Data Case </a:t>
            </a:r>
            <a:r>
              <a:rPr lang="fr-FR" sz="2600" b="1" dirty="0" err="1" smtClean="0">
                <a:solidFill>
                  <a:schemeClr val="bg1"/>
                </a:solidFill>
              </a:rPr>
              <a:t>Studies</a:t>
            </a:r>
            <a:endParaRPr lang="fr-FR" sz="2600" b="1" dirty="0">
              <a:solidFill>
                <a:schemeClr val="bg1"/>
              </a:solidFill>
            </a:endParaRPr>
          </a:p>
        </p:txBody>
      </p:sp>
      <p:sp>
        <p:nvSpPr>
          <p:cNvPr id="10" name="Rectangle 2"/>
          <p:cNvSpPr txBox="1">
            <a:spLocks noChangeArrowheads="1"/>
          </p:cNvSpPr>
          <p:nvPr/>
        </p:nvSpPr>
        <p:spPr>
          <a:xfrm>
            <a:off x="518864" y="2692397"/>
            <a:ext cx="8229600" cy="24468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err="1" smtClean="0">
                <a:solidFill>
                  <a:schemeClr val="accent1">
                    <a:lumMod val="25000"/>
                  </a:schemeClr>
                </a:solidFill>
                <a:latin typeface="Calibri" pitchFamily="34" charset="0"/>
              </a:rPr>
              <a:t>Raste</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praktike</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të</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Krimit</a:t>
            </a:r>
            <a:r>
              <a:rPr lang="en-US" b="1" dirty="0" smtClean="0">
                <a:solidFill>
                  <a:schemeClr val="accent1">
                    <a:lumMod val="25000"/>
                  </a:schemeClr>
                </a:solidFill>
                <a:latin typeface="Calibri" pitchFamily="34" charset="0"/>
              </a:rPr>
              <a:t> Kibernetik </a:t>
            </a:r>
            <a:r>
              <a:rPr lang="en-US" b="1" dirty="0" err="1" smtClean="0">
                <a:solidFill>
                  <a:schemeClr val="accent1">
                    <a:lumMod val="25000"/>
                  </a:schemeClr>
                </a:solidFill>
                <a:latin typeface="Calibri" pitchFamily="34" charset="0"/>
              </a:rPr>
              <a:t>që</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evidentojnë</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sfidat</a:t>
            </a:r>
            <a:endParaRPr lang="en-US" b="1" dirty="0">
              <a:solidFill>
                <a:schemeClr val="accent1">
                  <a:lumMod val="25000"/>
                </a:schemeClr>
              </a:solidFill>
              <a:latin typeface="Calibri"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148</a:t>
            </a:fld>
            <a:endParaRPr lang="en-US" altLang="en-US" sz="1200" dirty="0" smtClean="0">
              <a:solidFill>
                <a:srgbClr val="898989"/>
              </a:solidFill>
            </a:endParaRPr>
          </a:p>
        </p:txBody>
      </p:sp>
    </p:spTree>
    <p:extLst>
      <p:ext uri="{BB962C8B-B14F-4D97-AF65-F5344CB8AC3E}">
        <p14:creationId xmlns:p14="http://schemas.microsoft.com/office/powerpoint/2010/main" val="55013179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149</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Rasti 1: </a:t>
            </a:r>
          </a:p>
          <a:p>
            <a:r>
              <a:rPr lang="de-DE" dirty="0" smtClean="0"/>
              <a:t>Një hetim kibernetik „tipik“</a:t>
            </a:r>
            <a:endParaRPr lang="de-DE" dirty="0"/>
          </a:p>
        </p:txBody>
      </p:sp>
      <p:sp>
        <p:nvSpPr>
          <p:cNvPr id="9" name="TextBox 23"/>
          <p:cNvSpPr txBox="1"/>
          <p:nvPr/>
        </p:nvSpPr>
        <p:spPr>
          <a:xfrm>
            <a:off x="1043608" y="157415"/>
            <a:ext cx="7056784" cy="492443"/>
          </a:xfrm>
          <a:prstGeom prst="rect">
            <a:avLst/>
          </a:prstGeom>
          <a:noFill/>
        </p:spPr>
        <p:txBody>
          <a:bodyPr wrap="square" rtlCol="0">
            <a:spAutoFit/>
          </a:bodyPr>
          <a:lstStyle/>
          <a:p>
            <a:r>
              <a:rPr lang="fr-FR" sz="2600" b="1" dirty="0" smtClean="0">
                <a:solidFill>
                  <a:schemeClr val="bg1"/>
                </a:solidFill>
              </a:rPr>
              <a:t>Access to Data Case </a:t>
            </a:r>
            <a:r>
              <a:rPr lang="fr-FR" sz="2600" b="1" dirty="0" err="1" smtClean="0">
                <a:solidFill>
                  <a:schemeClr val="bg1"/>
                </a:solidFill>
              </a:rPr>
              <a:t>Studies</a:t>
            </a:r>
            <a:endParaRPr lang="fr-FR" sz="2600" b="1" dirty="0">
              <a:solidFill>
                <a:schemeClr val="bg1"/>
              </a:solidFill>
            </a:endParaRPr>
          </a:p>
        </p:txBody>
      </p:sp>
      <p:pic>
        <p:nvPicPr>
          <p:cNvPr id="2" name="Bild 1"/>
          <p:cNvPicPr>
            <a:picLocks noChangeAspect="1"/>
          </p:cNvPicPr>
          <p:nvPr/>
        </p:nvPicPr>
        <p:blipFill>
          <a:blip r:embed="rId2"/>
          <a:stretch>
            <a:fillRect/>
          </a:stretch>
        </p:blipFill>
        <p:spPr>
          <a:xfrm>
            <a:off x="2195736" y="1484784"/>
            <a:ext cx="4330866" cy="2472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0" name="Rectangle 2"/>
          <p:cNvSpPr txBox="1">
            <a:spLocks noChangeArrowheads="1"/>
          </p:cNvSpPr>
          <p:nvPr/>
        </p:nvSpPr>
        <p:spPr>
          <a:xfrm>
            <a:off x="457200" y="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dirty="0" err="1" smtClean="0">
                <a:solidFill>
                  <a:schemeClr val="accent1">
                    <a:lumMod val="25000"/>
                  </a:schemeClr>
                </a:solidFill>
                <a:latin typeface="Calibri" pitchFamily="34" charset="0"/>
              </a:rPr>
              <a:t>Raste</a:t>
            </a:r>
            <a:r>
              <a:rPr lang="en-US" b="1" dirty="0" smtClean="0">
                <a:solidFill>
                  <a:schemeClr val="accent1">
                    <a:lumMod val="25000"/>
                  </a:schemeClr>
                </a:solidFill>
                <a:latin typeface="Calibri" pitchFamily="34" charset="0"/>
              </a:rPr>
              <a:t> </a:t>
            </a:r>
            <a:r>
              <a:rPr lang="en-US" b="1" dirty="0" err="1" smtClean="0">
                <a:solidFill>
                  <a:schemeClr val="accent1">
                    <a:lumMod val="25000"/>
                  </a:schemeClr>
                </a:solidFill>
                <a:latin typeface="Calibri" pitchFamily="34" charset="0"/>
              </a:rPr>
              <a:t>Praktike</a:t>
            </a:r>
            <a:endParaRPr lang="en-US" b="1" dirty="0" smtClean="0">
              <a:solidFill>
                <a:schemeClr val="accent1">
                  <a:lumMod val="25000"/>
                </a:schemeClr>
              </a:solidFill>
              <a:latin typeface="Calibri" pitchFamily="34" charset="0"/>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149</a:t>
            </a:fld>
            <a:endParaRPr lang="en-US" altLang="en-US" sz="1200" dirty="0" smtClean="0">
              <a:solidFill>
                <a:srgbClr val="898989"/>
              </a:solidFill>
            </a:endParaRPr>
          </a:p>
        </p:txBody>
      </p:sp>
    </p:spTree>
    <p:extLst>
      <p:ext uri="{BB962C8B-B14F-4D97-AF65-F5344CB8AC3E}">
        <p14:creationId xmlns:p14="http://schemas.microsoft.com/office/powerpoint/2010/main" val="104710436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09862" y="131156"/>
            <a:ext cx="8934138" cy="1292771"/>
          </a:xfrm>
        </p:spPr>
        <p:txBody>
          <a:bodyPr/>
          <a:lstStyle/>
          <a:p>
            <a:pPr eaLnBrk="1" hangingPunct="1"/>
            <a:r>
              <a:rPr lang="en-GB" b="1" dirty="0" err="1" smtClean="0">
                <a:solidFill>
                  <a:schemeClr val="accent1">
                    <a:lumMod val="25000"/>
                  </a:schemeClr>
                </a:solidFill>
                <a:latin typeface="Calibri" pitchFamily="34" charset="0"/>
              </a:rPr>
              <a:t>Programet</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për</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Postën</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Elektronike</a:t>
            </a:r>
            <a:endParaRPr lang="en-GB" b="1" dirty="0" smtClean="0">
              <a:solidFill>
                <a:schemeClr val="accent1">
                  <a:lumMod val="25000"/>
                </a:schemeClr>
              </a:solidFill>
              <a:latin typeface="Calibri" pitchFamily="34" charset="0"/>
            </a:endParaRPr>
          </a:p>
        </p:txBody>
      </p:sp>
      <p:pic>
        <p:nvPicPr>
          <p:cNvPr id="5" name="Bild 4"/>
          <p:cNvPicPr>
            <a:picLocks noChangeAspect="1"/>
          </p:cNvPicPr>
          <p:nvPr/>
        </p:nvPicPr>
        <p:blipFill>
          <a:blip r:embed="rId4"/>
          <a:stretch>
            <a:fillRect/>
          </a:stretch>
        </p:blipFill>
        <p:spPr>
          <a:xfrm>
            <a:off x="685800" y="2746834"/>
            <a:ext cx="7759700" cy="3924300"/>
          </a:xfrm>
          <a:prstGeom prst="rect">
            <a:avLst/>
          </a:prstGeom>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15</a:t>
            </a:fld>
            <a:endParaRPr lang="en-US" altLang="en-US" sz="1200" dirty="0" smtClean="0">
              <a:solidFill>
                <a:srgbClr val="898989"/>
              </a:solidFill>
            </a:endParaRPr>
          </a:p>
        </p:txBody>
      </p:sp>
      <p:sp>
        <p:nvSpPr>
          <p:cNvPr id="2" name="Rectangle 1"/>
          <p:cNvSpPr/>
          <p:nvPr/>
        </p:nvSpPr>
        <p:spPr>
          <a:xfrm>
            <a:off x="387458" y="1449514"/>
            <a:ext cx="8299342" cy="1200329"/>
          </a:xfrm>
          <a:prstGeom prst="rect">
            <a:avLst/>
          </a:prstGeom>
        </p:spPr>
        <p:txBody>
          <a:bodyPr wrap="square">
            <a:spAutoFit/>
          </a:bodyPr>
          <a:lstStyle/>
          <a:p>
            <a:pPr algn="just"/>
            <a:r>
              <a:rPr lang="en-GB" sz="2400" dirty="0" err="1" smtClean="0"/>
              <a:t>Këta</a:t>
            </a:r>
            <a:r>
              <a:rPr lang="en-GB" sz="2400" dirty="0" smtClean="0"/>
              <a:t> </a:t>
            </a:r>
            <a:r>
              <a:rPr lang="en-GB" sz="2400" dirty="0" err="1" smtClean="0"/>
              <a:t>janë</a:t>
            </a:r>
            <a:r>
              <a:rPr lang="en-GB" sz="2400" dirty="0" smtClean="0"/>
              <a:t> </a:t>
            </a:r>
            <a:r>
              <a:rPr lang="en-GB" sz="2400" dirty="0" err="1"/>
              <a:t>programe</a:t>
            </a:r>
            <a:r>
              <a:rPr lang="en-GB" sz="2400" dirty="0"/>
              <a:t> </a:t>
            </a:r>
            <a:r>
              <a:rPr lang="en-GB" sz="2400" dirty="0" err="1" smtClean="0"/>
              <a:t>kompjuterike</a:t>
            </a:r>
            <a:r>
              <a:rPr lang="en-GB" sz="2400" dirty="0" smtClean="0"/>
              <a:t> </a:t>
            </a:r>
            <a:r>
              <a:rPr lang="en-GB" sz="2400" dirty="0" err="1" smtClean="0"/>
              <a:t>që</a:t>
            </a:r>
            <a:r>
              <a:rPr lang="en-GB" sz="2400" dirty="0" smtClean="0"/>
              <a:t> </a:t>
            </a:r>
            <a:r>
              <a:rPr lang="en-GB" sz="2400" dirty="0" err="1"/>
              <a:t>ndihmojnë</a:t>
            </a:r>
            <a:r>
              <a:rPr lang="en-GB" sz="2400" dirty="0"/>
              <a:t> </a:t>
            </a:r>
            <a:r>
              <a:rPr lang="en-GB" sz="2400" dirty="0" err="1"/>
              <a:t>përdoruesin</a:t>
            </a:r>
            <a:r>
              <a:rPr lang="en-GB" sz="2400" dirty="0"/>
              <a:t> </a:t>
            </a:r>
            <a:r>
              <a:rPr lang="en-GB" sz="2400" dirty="0" err="1"/>
              <a:t>të</a:t>
            </a:r>
            <a:r>
              <a:rPr lang="en-GB" sz="2400" dirty="0"/>
              <a:t> </a:t>
            </a:r>
            <a:r>
              <a:rPr lang="en-GB" sz="2400" dirty="0" err="1"/>
              <a:t>krijojë</a:t>
            </a:r>
            <a:r>
              <a:rPr lang="en-GB" sz="2400" dirty="0"/>
              <a:t>, </a:t>
            </a:r>
            <a:r>
              <a:rPr lang="en-GB" sz="2400" dirty="0" err="1"/>
              <a:t>shikojë</a:t>
            </a:r>
            <a:r>
              <a:rPr lang="en-GB" sz="2400" dirty="0"/>
              <a:t>, </a:t>
            </a:r>
            <a:r>
              <a:rPr lang="en-GB" sz="2400" dirty="0" err="1"/>
              <a:t>marrë</a:t>
            </a:r>
            <a:r>
              <a:rPr lang="en-GB" sz="2400" dirty="0"/>
              <a:t>, </a:t>
            </a:r>
            <a:r>
              <a:rPr lang="en-GB" sz="2400" dirty="0" err="1"/>
              <a:t>dërgojë</a:t>
            </a:r>
            <a:r>
              <a:rPr lang="en-GB" sz="2400" dirty="0"/>
              <a:t> </a:t>
            </a:r>
            <a:r>
              <a:rPr lang="en-GB" sz="2400" dirty="0" err="1"/>
              <a:t>dhe</a:t>
            </a:r>
            <a:r>
              <a:rPr lang="en-GB" sz="2400" dirty="0"/>
              <a:t> </a:t>
            </a:r>
            <a:r>
              <a:rPr lang="en-GB" sz="2400" dirty="0" err="1"/>
              <a:t>menaxhojë</a:t>
            </a:r>
            <a:r>
              <a:rPr lang="en-GB" sz="2400" dirty="0"/>
              <a:t> </a:t>
            </a:r>
            <a:r>
              <a:rPr lang="en-GB" sz="2400" dirty="0" err="1"/>
              <a:t>mesazhet</a:t>
            </a:r>
            <a:r>
              <a:rPr lang="en-GB" sz="2400" dirty="0"/>
              <a:t> </a:t>
            </a:r>
            <a:r>
              <a:rPr lang="en-GB" sz="2400" dirty="0" err="1" smtClean="0"/>
              <a:t>elektronike</a:t>
            </a:r>
            <a:r>
              <a:rPr lang="en-GB" sz="2400" dirty="0" smtClean="0"/>
              <a:t> </a:t>
            </a:r>
            <a:r>
              <a:rPr lang="en-GB" sz="2400" dirty="0" err="1"/>
              <a:t>nga</a:t>
            </a:r>
            <a:r>
              <a:rPr lang="en-GB" sz="2400" dirty="0"/>
              <a:t> </a:t>
            </a:r>
            <a:r>
              <a:rPr lang="en-GB" sz="2400" dirty="0" err="1"/>
              <a:t>serverat</a:t>
            </a:r>
            <a:r>
              <a:rPr lang="en-GB" sz="2400" dirty="0"/>
              <a:t> e </a:t>
            </a:r>
            <a:r>
              <a:rPr lang="en-GB" sz="2400" dirty="0" err="1" smtClean="0"/>
              <a:t>postës</a:t>
            </a:r>
            <a:r>
              <a:rPr lang="en-GB" sz="2400" dirty="0" smtClean="0"/>
              <a:t> </a:t>
            </a:r>
            <a:r>
              <a:rPr lang="en-GB" sz="2400" dirty="0" err="1" smtClean="0"/>
              <a:t>elektronike</a:t>
            </a:r>
            <a:r>
              <a:rPr lang="en-GB" sz="2400" dirty="0" smtClean="0"/>
              <a:t>. </a:t>
            </a:r>
            <a:endParaRPr lang="en-GB" sz="2400" dirty="0"/>
          </a:p>
        </p:txBody>
      </p:sp>
    </p:spTree>
    <p:custDataLst>
      <p:tags r:id="rId1"/>
    </p:custDataLst>
    <p:extLst>
      <p:ext uri="{BB962C8B-B14F-4D97-AF65-F5344CB8AC3E}">
        <p14:creationId xmlns:p14="http://schemas.microsoft.com/office/powerpoint/2010/main" val="3821510544"/>
      </p:ext>
    </p:extLst>
  </p:cSld>
  <p:clrMapOvr>
    <a:masterClrMapping/>
  </p:clrMapOvr>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268760"/>
            <a:ext cx="6134100" cy="4104456"/>
          </a:xfrm>
        </p:spPr>
        <p:txBody>
          <a:bodyPr>
            <a:normAutofit fontScale="85000" lnSpcReduction="10000"/>
          </a:bodyPr>
          <a:lstStyle/>
          <a:p>
            <a:pPr algn="just"/>
            <a:r>
              <a:rPr lang="en-US" dirty="0" err="1"/>
              <a:t>Të</a:t>
            </a:r>
            <a:r>
              <a:rPr lang="en-US" dirty="0"/>
              <a:t> </a:t>
            </a:r>
            <a:r>
              <a:rPr lang="en-US" dirty="0" err="1"/>
              <a:t>dyshuarit</a:t>
            </a:r>
            <a:r>
              <a:rPr lang="en-US" dirty="0"/>
              <a:t> </a:t>
            </a:r>
            <a:r>
              <a:rPr lang="en-US" dirty="0" err="1"/>
              <a:t>kanë</a:t>
            </a:r>
            <a:r>
              <a:rPr lang="en-US" dirty="0"/>
              <a:t> </a:t>
            </a:r>
            <a:r>
              <a:rPr lang="en-US" dirty="0" err="1" smtClean="0"/>
              <a:t>vendosur</a:t>
            </a:r>
            <a:r>
              <a:rPr lang="en-US" dirty="0" smtClean="0"/>
              <a:t> </a:t>
            </a:r>
            <a:r>
              <a:rPr lang="en-US" dirty="0" err="1" smtClean="0"/>
              <a:t>programin</a:t>
            </a:r>
            <a:r>
              <a:rPr lang="en-US" dirty="0" smtClean="0"/>
              <a:t> ransomware </a:t>
            </a:r>
            <a:r>
              <a:rPr lang="en-US" dirty="0" err="1" smtClean="0"/>
              <a:t>në</a:t>
            </a:r>
            <a:r>
              <a:rPr lang="en-US" dirty="0" smtClean="0"/>
              <a:t> </a:t>
            </a:r>
            <a:r>
              <a:rPr lang="en-US" dirty="0" err="1" smtClean="0"/>
              <a:t>kompjuterët</a:t>
            </a:r>
            <a:r>
              <a:rPr lang="en-US" dirty="0" smtClean="0"/>
              <a:t> e </a:t>
            </a:r>
            <a:r>
              <a:rPr lang="en-US" dirty="0" err="1"/>
              <a:t>viktimës</a:t>
            </a:r>
            <a:endParaRPr lang="en-US" dirty="0"/>
          </a:p>
          <a:p>
            <a:pPr algn="just"/>
            <a:r>
              <a:rPr lang="en-US" dirty="0" err="1"/>
              <a:t>Të</a:t>
            </a:r>
            <a:r>
              <a:rPr lang="en-US" dirty="0"/>
              <a:t> </a:t>
            </a:r>
            <a:r>
              <a:rPr lang="en-US" dirty="0" err="1"/>
              <a:t>gjitha</a:t>
            </a:r>
            <a:r>
              <a:rPr lang="en-US" dirty="0"/>
              <a:t> </a:t>
            </a:r>
            <a:r>
              <a:rPr lang="en-US" dirty="0" err="1"/>
              <a:t>të</a:t>
            </a:r>
            <a:r>
              <a:rPr lang="en-US" dirty="0"/>
              <a:t> </a:t>
            </a:r>
            <a:r>
              <a:rPr lang="en-US" dirty="0" err="1"/>
              <a:t>dhënat</a:t>
            </a:r>
            <a:r>
              <a:rPr lang="en-US" dirty="0"/>
              <a:t> </a:t>
            </a:r>
            <a:r>
              <a:rPr lang="en-US" dirty="0" err="1"/>
              <a:t>janë</a:t>
            </a:r>
            <a:r>
              <a:rPr lang="en-US" dirty="0"/>
              <a:t> </a:t>
            </a:r>
            <a:r>
              <a:rPr lang="en-US" dirty="0" err="1"/>
              <a:t>të</a:t>
            </a:r>
            <a:r>
              <a:rPr lang="en-US" dirty="0"/>
              <a:t> </a:t>
            </a:r>
            <a:r>
              <a:rPr lang="en-US" dirty="0" err="1"/>
              <a:t>koduara</a:t>
            </a:r>
            <a:endParaRPr lang="en-US" dirty="0"/>
          </a:p>
          <a:p>
            <a:pPr algn="just"/>
            <a:r>
              <a:rPr lang="en-US" dirty="0" err="1"/>
              <a:t>Viktimat</a:t>
            </a:r>
            <a:r>
              <a:rPr lang="en-US" dirty="0"/>
              <a:t> e </a:t>
            </a:r>
            <a:r>
              <a:rPr lang="en-US" dirty="0" err="1"/>
              <a:t>raportojnë</a:t>
            </a:r>
            <a:r>
              <a:rPr lang="en-US" dirty="0"/>
              <a:t> </a:t>
            </a:r>
            <a:r>
              <a:rPr lang="en-US" dirty="0" err="1"/>
              <a:t>këtë</a:t>
            </a:r>
            <a:r>
              <a:rPr lang="en-US" dirty="0"/>
              <a:t> </a:t>
            </a:r>
            <a:r>
              <a:rPr lang="en-US" dirty="0" err="1"/>
              <a:t>krim</a:t>
            </a:r>
            <a:endParaRPr lang="en-US" dirty="0"/>
          </a:p>
          <a:p>
            <a:pPr algn="just"/>
            <a:r>
              <a:rPr lang="en-US" dirty="0" err="1"/>
              <a:t>Kompjuterat</a:t>
            </a:r>
            <a:r>
              <a:rPr lang="en-US" dirty="0"/>
              <a:t> e </a:t>
            </a:r>
            <a:r>
              <a:rPr lang="en-US" dirty="0" err="1"/>
              <a:t>viktimave</a:t>
            </a:r>
            <a:r>
              <a:rPr lang="en-US" dirty="0"/>
              <a:t> </a:t>
            </a:r>
            <a:r>
              <a:rPr lang="en-US" dirty="0" err="1"/>
              <a:t>analizohen</a:t>
            </a:r>
            <a:r>
              <a:rPr lang="en-US" dirty="0"/>
              <a:t> </a:t>
            </a:r>
            <a:r>
              <a:rPr lang="en-US" dirty="0" err="1"/>
              <a:t>nga</a:t>
            </a:r>
            <a:r>
              <a:rPr lang="en-US" dirty="0"/>
              <a:t> LE</a:t>
            </a:r>
          </a:p>
          <a:p>
            <a:pPr algn="just"/>
            <a:r>
              <a:rPr lang="en-US" dirty="0" err="1" smtClean="0"/>
              <a:t>Programi</a:t>
            </a:r>
            <a:r>
              <a:rPr lang="en-US" dirty="0" smtClean="0"/>
              <a:t> Ransomware </a:t>
            </a:r>
            <a:r>
              <a:rPr lang="en-US" dirty="0" err="1"/>
              <a:t>tregon</a:t>
            </a:r>
            <a:r>
              <a:rPr lang="en-US" dirty="0"/>
              <a:t> </a:t>
            </a:r>
            <a:r>
              <a:rPr lang="en-US" dirty="0" err="1"/>
              <a:t>sjelljen</a:t>
            </a:r>
            <a:r>
              <a:rPr lang="en-US" dirty="0"/>
              <a:t> </a:t>
            </a:r>
            <a:r>
              <a:rPr lang="en-US" dirty="0" err="1"/>
              <a:t>për</a:t>
            </a:r>
            <a:r>
              <a:rPr lang="en-US" dirty="0"/>
              <a:t> </a:t>
            </a:r>
            <a:r>
              <a:rPr lang="en-US" dirty="0" err="1"/>
              <a:t>të</a:t>
            </a:r>
            <a:r>
              <a:rPr lang="en-US" dirty="0"/>
              <a:t> </a:t>
            </a:r>
            <a:r>
              <a:rPr lang="en-US" dirty="0" err="1"/>
              <a:t>komunikuar</a:t>
            </a:r>
            <a:r>
              <a:rPr lang="en-US" dirty="0"/>
              <a:t> me </a:t>
            </a:r>
            <a:r>
              <a:rPr lang="en-US" dirty="0" err="1"/>
              <a:t>adresa</a:t>
            </a:r>
            <a:r>
              <a:rPr lang="en-US" dirty="0"/>
              <a:t> </a:t>
            </a:r>
            <a:r>
              <a:rPr lang="en-US" dirty="0" err="1"/>
              <a:t>të</a:t>
            </a:r>
            <a:r>
              <a:rPr lang="en-US" dirty="0"/>
              <a:t> </a:t>
            </a:r>
            <a:r>
              <a:rPr lang="en-US" dirty="0" err="1"/>
              <a:t>caktuara</a:t>
            </a:r>
            <a:r>
              <a:rPr lang="en-US" dirty="0"/>
              <a:t> IP</a:t>
            </a:r>
            <a:endParaRPr lang="en-US" dirty="0" smtClean="0"/>
          </a:p>
          <a:p>
            <a:pPr>
              <a:lnSpc>
                <a:spcPct val="110000"/>
              </a:lnSpc>
            </a:pPr>
            <a:endParaRPr lang="en-US" dirty="0" smtClean="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smtClean="0">
                <a:solidFill>
                  <a:srgbClr val="000000"/>
                </a:solidFill>
              </a:rPr>
              <a:t>Hetime</a:t>
            </a:r>
            <a:r>
              <a:rPr lang="fr-FR" sz="3600" b="1" dirty="0" smtClean="0">
                <a:solidFill>
                  <a:srgbClr val="000000"/>
                </a:solidFill>
              </a:rPr>
              <a:t> </a:t>
            </a:r>
            <a:r>
              <a:rPr lang="fr-FR" sz="3600" b="1" dirty="0" err="1" smtClean="0">
                <a:solidFill>
                  <a:srgbClr val="000000"/>
                </a:solidFill>
              </a:rPr>
              <a:t>tipike</a:t>
            </a:r>
            <a:r>
              <a:rPr lang="fr-FR" sz="3600" b="1" dirty="0" smtClean="0">
                <a:solidFill>
                  <a:srgbClr val="000000"/>
                </a:solidFill>
              </a:rPr>
              <a:t> </a:t>
            </a:r>
            <a:r>
              <a:rPr lang="fr-FR" sz="3600" b="1" dirty="0" err="1" smtClean="0">
                <a:solidFill>
                  <a:srgbClr val="000000"/>
                </a:solidFill>
              </a:rPr>
              <a:t>të</a:t>
            </a:r>
            <a:r>
              <a:rPr lang="fr-FR" sz="3600" b="1" dirty="0" smtClean="0">
                <a:solidFill>
                  <a:srgbClr val="000000"/>
                </a:solidFill>
              </a:rPr>
              <a:t> </a:t>
            </a:r>
            <a:r>
              <a:rPr lang="fr-FR" sz="3600" b="1" dirty="0" err="1" smtClean="0">
                <a:solidFill>
                  <a:srgbClr val="000000"/>
                </a:solidFill>
              </a:rPr>
              <a:t>Krimit</a:t>
            </a:r>
            <a:r>
              <a:rPr lang="fr-FR" sz="3600" b="1" dirty="0" smtClean="0">
                <a:solidFill>
                  <a:srgbClr val="000000"/>
                </a:solidFill>
              </a:rPr>
              <a:t> Kibernetik</a:t>
            </a:r>
            <a:endParaRPr lang="fr-FR" sz="3600" b="1" dirty="0">
              <a:solidFill>
                <a:srgbClr val="000000"/>
              </a:solidFill>
            </a:endParaRP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150</a:t>
            </a:fld>
            <a:endParaRPr lang="en-US" altLang="en-US" sz="1200" dirty="0" smtClean="0">
              <a:solidFill>
                <a:srgbClr val="898989"/>
              </a:solidFill>
            </a:endParaRPr>
          </a:p>
        </p:txBody>
      </p:sp>
    </p:spTree>
    <p:extLst>
      <p:ext uri="{BB962C8B-B14F-4D97-AF65-F5344CB8AC3E}">
        <p14:creationId xmlns:p14="http://schemas.microsoft.com/office/powerpoint/2010/main" val="38736785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30388" y="1418170"/>
            <a:ext cx="5447024" cy="3691711"/>
          </a:xfrm>
        </p:spPr>
        <p:txBody>
          <a:bodyPr>
            <a:normAutofit fontScale="77500" lnSpcReduction="20000"/>
          </a:bodyPr>
          <a:lstStyle/>
          <a:p>
            <a:pPr marL="0" indent="0">
              <a:buNone/>
            </a:pPr>
            <a:r>
              <a:rPr lang="en-US" b="1" dirty="0" err="1"/>
              <a:t>Sfida</a:t>
            </a:r>
            <a:r>
              <a:rPr lang="en-US" b="1" dirty="0"/>
              <a:t>:</a:t>
            </a:r>
          </a:p>
          <a:p>
            <a:pPr marL="0" indent="0">
              <a:buNone/>
            </a:pPr>
            <a:r>
              <a:rPr lang="en-US" dirty="0" err="1"/>
              <a:t>Informacioni</a:t>
            </a:r>
            <a:r>
              <a:rPr lang="en-US" dirty="0"/>
              <a:t> </a:t>
            </a:r>
            <a:r>
              <a:rPr lang="en-US" dirty="0" err="1"/>
              <a:t>i</a:t>
            </a:r>
            <a:r>
              <a:rPr lang="en-US" dirty="0"/>
              <a:t> </a:t>
            </a:r>
            <a:r>
              <a:rPr lang="en-US" dirty="0" err="1"/>
              <a:t>abonentit</a:t>
            </a:r>
            <a:r>
              <a:rPr lang="en-US" dirty="0"/>
              <a:t> </a:t>
            </a:r>
            <a:r>
              <a:rPr lang="en-US" dirty="0" err="1"/>
              <a:t>të</a:t>
            </a:r>
            <a:r>
              <a:rPr lang="en-US" dirty="0"/>
              <a:t> </a:t>
            </a:r>
            <a:r>
              <a:rPr lang="en-US" dirty="0" err="1"/>
              <a:t>nevojshëm</a:t>
            </a:r>
            <a:r>
              <a:rPr lang="en-US" dirty="0"/>
              <a:t>!</a:t>
            </a:r>
          </a:p>
          <a:p>
            <a:pPr marL="0" indent="0">
              <a:buNone/>
            </a:pPr>
            <a:r>
              <a:rPr lang="en-US" dirty="0" err="1"/>
              <a:t>Direkt</a:t>
            </a:r>
            <a:r>
              <a:rPr lang="en-US" dirty="0"/>
              <a:t> </a:t>
            </a:r>
            <a:r>
              <a:rPr lang="en-US" dirty="0" err="1"/>
              <a:t>nga</a:t>
            </a:r>
            <a:r>
              <a:rPr lang="en-US" dirty="0"/>
              <a:t> </a:t>
            </a:r>
            <a:r>
              <a:rPr lang="en-US" dirty="0" err="1" smtClean="0"/>
              <a:t>dhënësit</a:t>
            </a:r>
            <a:r>
              <a:rPr lang="en-US" dirty="0" smtClean="0"/>
              <a:t> e </a:t>
            </a:r>
            <a:r>
              <a:rPr lang="en-US" dirty="0" err="1"/>
              <a:t>shërbimeve</a:t>
            </a:r>
            <a:endParaRPr lang="en-US" dirty="0"/>
          </a:p>
          <a:p>
            <a:pPr marL="0" indent="0">
              <a:buNone/>
            </a:pPr>
            <a:r>
              <a:rPr lang="en-US" dirty="0" err="1"/>
              <a:t>Konventa</a:t>
            </a:r>
            <a:r>
              <a:rPr lang="en-US" dirty="0"/>
              <a:t> e </a:t>
            </a:r>
            <a:r>
              <a:rPr lang="en-US" dirty="0" err="1"/>
              <a:t>Budapestit</a:t>
            </a:r>
            <a:r>
              <a:rPr lang="en-US" dirty="0"/>
              <a:t> 24/7 POC</a:t>
            </a:r>
          </a:p>
          <a:p>
            <a:pPr marL="0" indent="0">
              <a:buNone/>
            </a:pPr>
            <a:r>
              <a:rPr lang="en-US" dirty="0" err="1"/>
              <a:t>Kërkesat</a:t>
            </a:r>
            <a:r>
              <a:rPr lang="en-US" dirty="0"/>
              <a:t> e MLA</a:t>
            </a:r>
          </a:p>
          <a:p>
            <a:pPr marL="0" indent="0">
              <a:buNone/>
            </a:pPr>
            <a:r>
              <a:rPr lang="en-US" dirty="0" err="1"/>
              <a:t>Rrjetet</a:t>
            </a:r>
            <a:r>
              <a:rPr lang="en-US" dirty="0"/>
              <a:t> e </a:t>
            </a:r>
            <a:r>
              <a:rPr lang="en-US" dirty="0" err="1"/>
              <a:t>Policisë</a:t>
            </a:r>
            <a:r>
              <a:rPr lang="en-US" dirty="0"/>
              <a:t> / </a:t>
            </a:r>
            <a:r>
              <a:rPr lang="en-US" dirty="0" err="1"/>
              <a:t>Prokurorisë</a:t>
            </a:r>
            <a:endParaRPr lang="en-US" dirty="0"/>
          </a:p>
          <a:p>
            <a:pPr marL="0" indent="0">
              <a:buNone/>
            </a:pPr>
            <a:r>
              <a:rPr lang="en-US" dirty="0" err="1" smtClean="0"/>
              <a:t>Hosterat</a:t>
            </a:r>
            <a:r>
              <a:rPr lang="en-US" dirty="0" smtClean="0"/>
              <a:t> </a:t>
            </a:r>
            <a:r>
              <a:rPr lang="en-US" dirty="0" err="1"/>
              <a:t>antiplumb</a:t>
            </a:r>
            <a:r>
              <a:rPr lang="en-US" dirty="0"/>
              <a:t> </a:t>
            </a:r>
            <a:r>
              <a:rPr lang="en-US" dirty="0" err="1" smtClean="0"/>
              <a:t>që</a:t>
            </a:r>
            <a:r>
              <a:rPr lang="en-US" dirty="0" smtClean="0"/>
              <a:t> </a:t>
            </a:r>
            <a:r>
              <a:rPr lang="en-US" dirty="0" err="1" smtClean="0"/>
              <a:t>po</a:t>
            </a:r>
            <a:r>
              <a:rPr lang="en-US" dirty="0" smtClean="0"/>
              <a:t> </a:t>
            </a:r>
            <a:r>
              <a:rPr lang="en-US" dirty="0" err="1" smtClean="0"/>
              <a:t>përdoren</a:t>
            </a:r>
            <a:endParaRPr lang="en-US" dirty="0"/>
          </a:p>
          <a:p>
            <a:pPr marL="0" indent="0">
              <a:buNone/>
            </a:pPr>
            <a:r>
              <a:rPr lang="en-US" dirty="0" err="1"/>
              <a:t>Serverat</a:t>
            </a:r>
            <a:r>
              <a:rPr lang="en-US" dirty="0"/>
              <a:t> e </a:t>
            </a:r>
            <a:r>
              <a:rPr lang="en-US" dirty="0" err="1"/>
              <a:t>rrëmbyer</a:t>
            </a:r>
            <a:r>
              <a:rPr lang="en-US" dirty="0"/>
              <a:t> </a:t>
            </a:r>
            <a:r>
              <a:rPr lang="en-US" dirty="0" err="1"/>
              <a:t>që</a:t>
            </a:r>
            <a:r>
              <a:rPr lang="en-US" dirty="0"/>
              <a:t> </a:t>
            </a:r>
            <a:r>
              <a:rPr lang="en-US" dirty="0" err="1"/>
              <a:t>po</a:t>
            </a:r>
            <a:r>
              <a:rPr lang="en-US" dirty="0"/>
              <a:t> </a:t>
            </a:r>
            <a:r>
              <a:rPr lang="en-US" dirty="0" err="1"/>
              <a:t>përdoren</a:t>
            </a:r>
            <a:endParaRPr lang="en-US" dirty="0"/>
          </a:p>
          <a:p>
            <a:pPr marL="0" indent="0">
              <a:buNone/>
            </a:pPr>
            <a:r>
              <a:rPr lang="en-US" dirty="0" err="1"/>
              <a:t>Pagesa</a:t>
            </a:r>
            <a:r>
              <a:rPr lang="en-US" dirty="0"/>
              <a:t> </a:t>
            </a:r>
            <a:r>
              <a:rPr lang="en-US" dirty="0" err="1"/>
              <a:t>përmes</a:t>
            </a:r>
            <a:r>
              <a:rPr lang="en-US" dirty="0"/>
              <a:t> </a:t>
            </a:r>
            <a:r>
              <a:rPr lang="en-US" dirty="0" err="1"/>
              <a:t>monedhës</a:t>
            </a:r>
            <a:r>
              <a:rPr lang="en-US" dirty="0"/>
              <a:t> </a:t>
            </a:r>
            <a:r>
              <a:rPr lang="en-US" dirty="0" err="1"/>
              <a:t>virtuale</a:t>
            </a:r>
            <a:endParaRPr lang="en-US" dirty="0" smtClean="0"/>
          </a:p>
          <a:p>
            <a:pPr marL="0" indent="0">
              <a:buNone/>
            </a:pPr>
            <a:endParaRPr lang="en-US" dirty="0" smtClean="0"/>
          </a:p>
          <a:p>
            <a:pPr>
              <a:lnSpc>
                <a:spcPct val="110000"/>
              </a:lnSpc>
            </a:pPr>
            <a:endParaRPr lang="en-US" dirty="0" smtClean="0"/>
          </a:p>
          <a:p>
            <a:pPr>
              <a:lnSpc>
                <a:spcPct val="110000"/>
              </a:lnSpc>
            </a:pP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a:solidFill>
                  <a:srgbClr val="000000"/>
                </a:solidFill>
              </a:rPr>
              <a:t>Hetime</a:t>
            </a:r>
            <a:r>
              <a:rPr lang="fr-FR" sz="3600" b="1" dirty="0">
                <a:solidFill>
                  <a:srgbClr val="000000"/>
                </a:solidFill>
              </a:rPr>
              <a:t> </a:t>
            </a:r>
            <a:r>
              <a:rPr lang="fr-FR" sz="3600" b="1" dirty="0" err="1">
                <a:solidFill>
                  <a:srgbClr val="000000"/>
                </a:solidFill>
              </a:rPr>
              <a:t>tipike</a:t>
            </a:r>
            <a:r>
              <a:rPr lang="fr-FR" sz="3600" b="1" dirty="0">
                <a:solidFill>
                  <a:srgbClr val="000000"/>
                </a:solidFill>
              </a:rPr>
              <a:t> </a:t>
            </a:r>
            <a:r>
              <a:rPr lang="fr-FR" sz="3600" b="1" dirty="0" err="1" smtClean="0">
                <a:solidFill>
                  <a:srgbClr val="000000"/>
                </a:solidFill>
              </a:rPr>
              <a:t>të</a:t>
            </a:r>
            <a:r>
              <a:rPr lang="fr-FR" sz="3600" b="1" dirty="0" smtClean="0">
                <a:solidFill>
                  <a:srgbClr val="000000"/>
                </a:solidFill>
              </a:rPr>
              <a:t> </a:t>
            </a:r>
            <a:r>
              <a:rPr lang="fr-FR" sz="3600" b="1" dirty="0" err="1">
                <a:solidFill>
                  <a:srgbClr val="000000"/>
                </a:solidFill>
              </a:rPr>
              <a:t>Krimit</a:t>
            </a:r>
            <a:r>
              <a:rPr lang="fr-FR" sz="3600" b="1" dirty="0">
                <a:solidFill>
                  <a:srgbClr val="000000"/>
                </a:solidFill>
              </a:rPr>
              <a:t> Kibernetik</a:t>
            </a:r>
          </a:p>
        </p:txBody>
      </p:sp>
      <p:sp>
        <p:nvSpPr>
          <p:cNvPr id="6" name="Pfeil nach rechts 5"/>
          <p:cNvSpPr/>
          <p:nvPr/>
        </p:nvSpPr>
        <p:spPr>
          <a:xfrm>
            <a:off x="2123728" y="3501008"/>
            <a:ext cx="648072" cy="576064"/>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Bild 11"/>
          <p:cNvPicPr>
            <a:picLocks noChangeAspect="1"/>
          </p:cNvPicPr>
          <p:nvPr/>
        </p:nvPicPr>
        <p:blipFill>
          <a:blip r:embed="rId3"/>
          <a:stretch>
            <a:fillRect/>
          </a:stretch>
        </p:blipFill>
        <p:spPr>
          <a:xfrm>
            <a:off x="323528" y="2348880"/>
            <a:ext cx="1821106" cy="576064"/>
          </a:xfrm>
          <a:prstGeom prst="rect">
            <a:avLst/>
          </a:prstGeom>
        </p:spPr>
      </p:pic>
      <p:pic>
        <p:nvPicPr>
          <p:cNvPr id="13" name="Bild 12"/>
          <p:cNvPicPr>
            <a:picLocks noChangeAspect="1"/>
          </p:cNvPicPr>
          <p:nvPr/>
        </p:nvPicPr>
        <p:blipFill>
          <a:blip r:embed="rId4"/>
          <a:stretch>
            <a:fillRect/>
          </a:stretch>
        </p:blipFill>
        <p:spPr>
          <a:xfrm>
            <a:off x="144016" y="2996953"/>
            <a:ext cx="1835696" cy="455230"/>
          </a:xfrm>
          <a:prstGeom prst="rect">
            <a:avLst/>
          </a:prstGeom>
        </p:spPr>
      </p:pic>
      <p:pic>
        <p:nvPicPr>
          <p:cNvPr id="14" name="Bild 13"/>
          <p:cNvPicPr>
            <a:picLocks noChangeAspect="1"/>
          </p:cNvPicPr>
          <p:nvPr/>
        </p:nvPicPr>
        <p:blipFill>
          <a:blip r:embed="rId5"/>
          <a:stretch>
            <a:fillRect/>
          </a:stretch>
        </p:blipFill>
        <p:spPr>
          <a:xfrm>
            <a:off x="251520" y="3501008"/>
            <a:ext cx="1967888" cy="504056"/>
          </a:xfrm>
          <a:prstGeom prst="rect">
            <a:avLst/>
          </a:prstGeom>
        </p:spPr>
      </p:pic>
      <p:pic>
        <p:nvPicPr>
          <p:cNvPr id="15" name="Bild 14"/>
          <p:cNvPicPr>
            <a:picLocks noChangeAspect="1"/>
          </p:cNvPicPr>
          <p:nvPr/>
        </p:nvPicPr>
        <p:blipFill>
          <a:blip r:embed="rId6"/>
          <a:stretch>
            <a:fillRect/>
          </a:stretch>
        </p:blipFill>
        <p:spPr>
          <a:xfrm>
            <a:off x="506884" y="1815524"/>
            <a:ext cx="1400820" cy="461348"/>
          </a:xfrm>
          <a:prstGeom prst="rect">
            <a:avLst/>
          </a:prstGeom>
        </p:spPr>
      </p:pic>
      <p:pic>
        <p:nvPicPr>
          <p:cNvPr id="16" name="Bild 15"/>
          <p:cNvPicPr>
            <a:picLocks noChangeAspect="1"/>
          </p:cNvPicPr>
          <p:nvPr/>
        </p:nvPicPr>
        <p:blipFill rotWithShape="1">
          <a:blip r:embed="rId7"/>
          <a:srcRect b="2638"/>
          <a:stretch/>
        </p:blipFill>
        <p:spPr>
          <a:xfrm>
            <a:off x="323528" y="4090046"/>
            <a:ext cx="1800200" cy="2075258"/>
          </a:xfrm>
          <a:prstGeom prst="rect">
            <a:avLst/>
          </a:prstGeom>
        </p:spPr>
      </p:pic>
      <p:pic>
        <p:nvPicPr>
          <p:cNvPr id="17" name="Bild 16"/>
          <p:cNvPicPr>
            <a:picLocks noChangeAspect="1"/>
          </p:cNvPicPr>
          <p:nvPr/>
        </p:nvPicPr>
        <p:blipFill>
          <a:blip r:embed="rId8"/>
          <a:stretch>
            <a:fillRect/>
          </a:stretch>
        </p:blipFill>
        <p:spPr>
          <a:xfrm>
            <a:off x="2627784" y="5445224"/>
            <a:ext cx="838200" cy="800100"/>
          </a:xfrm>
          <a:prstGeom prst="rect">
            <a:avLst/>
          </a:prstGeom>
        </p:spPr>
      </p:pic>
      <p:cxnSp>
        <p:nvCxnSpPr>
          <p:cNvPr id="19" name="Gewinkelte Verbindung 18"/>
          <p:cNvCxnSpPr/>
          <p:nvPr/>
        </p:nvCxnSpPr>
        <p:spPr>
          <a:xfrm>
            <a:off x="3491880" y="5877272"/>
            <a:ext cx="936104" cy="432048"/>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Gewinkelte Verbindung 20"/>
          <p:cNvCxnSpPr/>
          <p:nvPr/>
        </p:nvCxnSpPr>
        <p:spPr>
          <a:xfrm flipV="1">
            <a:off x="3491880" y="5445224"/>
            <a:ext cx="936104" cy="360040"/>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pic>
        <p:nvPicPr>
          <p:cNvPr id="22" name="Bild 21"/>
          <p:cNvPicPr>
            <a:picLocks noChangeAspect="1"/>
          </p:cNvPicPr>
          <p:nvPr/>
        </p:nvPicPr>
        <p:blipFill>
          <a:blip r:embed="rId8"/>
          <a:stretch>
            <a:fillRect/>
          </a:stretch>
        </p:blipFill>
        <p:spPr>
          <a:xfrm>
            <a:off x="4499992" y="5877272"/>
            <a:ext cx="838200" cy="800100"/>
          </a:xfrm>
          <a:prstGeom prst="rect">
            <a:avLst/>
          </a:prstGeom>
        </p:spPr>
      </p:pic>
      <p:pic>
        <p:nvPicPr>
          <p:cNvPr id="23" name="Bild 22"/>
          <p:cNvPicPr>
            <a:picLocks noChangeAspect="1"/>
          </p:cNvPicPr>
          <p:nvPr/>
        </p:nvPicPr>
        <p:blipFill>
          <a:blip r:embed="rId9"/>
          <a:stretch>
            <a:fillRect/>
          </a:stretch>
        </p:blipFill>
        <p:spPr>
          <a:xfrm>
            <a:off x="4427984" y="5085184"/>
            <a:ext cx="875773" cy="720080"/>
          </a:xfrm>
          <a:prstGeom prst="rect">
            <a:avLst/>
          </a:prstGeom>
        </p:spPr>
      </p:pic>
      <p:cxnSp>
        <p:nvCxnSpPr>
          <p:cNvPr id="25" name="Gewinkelte Verbindung 24"/>
          <p:cNvCxnSpPr/>
          <p:nvPr/>
        </p:nvCxnSpPr>
        <p:spPr>
          <a:xfrm flipV="1">
            <a:off x="5436096" y="6021288"/>
            <a:ext cx="1008112" cy="216024"/>
          </a:xfrm>
          <a:prstGeom prst="bentConnector3">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7" name="Gewinkelte Verbindung 26"/>
          <p:cNvCxnSpPr/>
          <p:nvPr/>
        </p:nvCxnSpPr>
        <p:spPr>
          <a:xfrm>
            <a:off x="5436096" y="6309320"/>
            <a:ext cx="1008112" cy="144016"/>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36" name="Bild 35"/>
          <p:cNvPicPr>
            <a:picLocks noChangeAspect="1"/>
          </p:cNvPicPr>
          <p:nvPr/>
        </p:nvPicPr>
        <p:blipFill rotWithShape="1">
          <a:blip r:embed="rId8"/>
          <a:srcRect r="5628" b="23319"/>
          <a:stretch/>
        </p:blipFill>
        <p:spPr>
          <a:xfrm>
            <a:off x="6516216" y="6237312"/>
            <a:ext cx="475689" cy="368945"/>
          </a:xfrm>
          <a:prstGeom prst="rect">
            <a:avLst/>
          </a:prstGeom>
        </p:spPr>
      </p:pic>
      <p:pic>
        <p:nvPicPr>
          <p:cNvPr id="37" name="Bild 36"/>
          <p:cNvPicPr>
            <a:picLocks noChangeAspect="1"/>
          </p:cNvPicPr>
          <p:nvPr/>
        </p:nvPicPr>
        <p:blipFill>
          <a:blip r:embed="rId9"/>
          <a:stretch>
            <a:fillRect/>
          </a:stretch>
        </p:blipFill>
        <p:spPr>
          <a:xfrm>
            <a:off x="6444208" y="5770553"/>
            <a:ext cx="567680" cy="466759"/>
          </a:xfrm>
          <a:prstGeom prst="rect">
            <a:avLst/>
          </a:prstGeom>
        </p:spPr>
      </p:pic>
      <p:cxnSp>
        <p:nvCxnSpPr>
          <p:cNvPr id="39" name="Gerade Verbindung mit Pfeil 38"/>
          <p:cNvCxnSpPr/>
          <p:nvPr/>
        </p:nvCxnSpPr>
        <p:spPr>
          <a:xfrm>
            <a:off x="7092280" y="6453336"/>
            <a:ext cx="432048"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pic>
        <p:nvPicPr>
          <p:cNvPr id="40" name="Bild 39"/>
          <p:cNvPicPr>
            <a:picLocks noChangeAspect="1"/>
          </p:cNvPicPr>
          <p:nvPr/>
        </p:nvPicPr>
        <p:blipFill rotWithShape="1">
          <a:blip r:embed="rId9"/>
          <a:srcRect r="10735" b="18207"/>
          <a:stretch/>
        </p:blipFill>
        <p:spPr>
          <a:xfrm>
            <a:off x="7524328" y="6237313"/>
            <a:ext cx="506740" cy="381772"/>
          </a:xfrm>
          <a:prstGeom prst="rect">
            <a:avLst/>
          </a:prstGeom>
        </p:spPr>
      </p:pic>
      <p:pic>
        <p:nvPicPr>
          <p:cNvPr id="41" name="Bild 40"/>
          <p:cNvPicPr>
            <a:picLocks noChangeAspect="1"/>
          </p:cNvPicPr>
          <p:nvPr/>
        </p:nvPicPr>
        <p:blipFill>
          <a:blip r:embed="rId10"/>
          <a:stretch>
            <a:fillRect/>
          </a:stretch>
        </p:blipFill>
        <p:spPr>
          <a:xfrm>
            <a:off x="5221064" y="5301407"/>
            <a:ext cx="287040" cy="288099"/>
          </a:xfrm>
          <a:prstGeom prst="rect">
            <a:avLst/>
          </a:prstGeom>
        </p:spPr>
      </p:pic>
      <p:pic>
        <p:nvPicPr>
          <p:cNvPr id="42" name="Bild 41"/>
          <p:cNvPicPr>
            <a:picLocks noChangeAspect="1"/>
          </p:cNvPicPr>
          <p:nvPr/>
        </p:nvPicPr>
        <p:blipFill>
          <a:blip r:embed="rId10"/>
          <a:stretch>
            <a:fillRect/>
          </a:stretch>
        </p:blipFill>
        <p:spPr>
          <a:xfrm>
            <a:off x="6949256" y="5877471"/>
            <a:ext cx="215032" cy="215825"/>
          </a:xfrm>
          <a:prstGeom prst="rect">
            <a:avLst/>
          </a:prstGeom>
        </p:spPr>
      </p:pic>
      <p:pic>
        <p:nvPicPr>
          <p:cNvPr id="43" name="Bild 42"/>
          <p:cNvPicPr>
            <a:picLocks noChangeAspect="1"/>
          </p:cNvPicPr>
          <p:nvPr/>
        </p:nvPicPr>
        <p:blipFill>
          <a:blip r:embed="rId11"/>
          <a:stretch>
            <a:fillRect/>
          </a:stretch>
        </p:blipFill>
        <p:spPr>
          <a:xfrm>
            <a:off x="8067476" y="6309320"/>
            <a:ext cx="320948" cy="322159"/>
          </a:xfrm>
          <a:prstGeom prst="rect">
            <a:avLst/>
          </a:prstGeom>
        </p:spPr>
      </p:pic>
      <p:sp>
        <p:nvSpPr>
          <p:cNvPr id="2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151</a:t>
            </a:fld>
            <a:endParaRPr lang="en-US" altLang="en-US" sz="1200" dirty="0" smtClean="0">
              <a:solidFill>
                <a:srgbClr val="898989"/>
              </a:solidFill>
            </a:endParaRPr>
          </a:p>
        </p:txBody>
      </p:sp>
    </p:spTree>
    <p:extLst>
      <p:ext uri="{BB962C8B-B14F-4D97-AF65-F5344CB8AC3E}">
        <p14:creationId xmlns:p14="http://schemas.microsoft.com/office/powerpoint/2010/main" val="377904890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152</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Rasti 2: </a:t>
            </a:r>
          </a:p>
          <a:p>
            <a:r>
              <a:rPr lang="de-DE" dirty="0" smtClean="0"/>
              <a:t>Marrja e pa Autorizuar e të Dhënave</a:t>
            </a:r>
            <a:endParaRPr lang="de-DE" dirty="0"/>
          </a:p>
        </p:txBody>
      </p:sp>
      <p:sp>
        <p:nvSpPr>
          <p:cNvPr id="9" name="TextBox 23"/>
          <p:cNvSpPr txBox="1"/>
          <p:nvPr/>
        </p:nvSpPr>
        <p:spPr>
          <a:xfrm>
            <a:off x="396240" y="157415"/>
            <a:ext cx="8352224" cy="646331"/>
          </a:xfrm>
          <a:prstGeom prst="rect">
            <a:avLst/>
          </a:prstGeom>
          <a:noFill/>
        </p:spPr>
        <p:txBody>
          <a:bodyPr wrap="square" rtlCol="0">
            <a:spAutoFit/>
          </a:bodyPr>
          <a:lstStyle/>
          <a:p>
            <a:pPr algn="ctr"/>
            <a:r>
              <a:rPr lang="fr-FR" sz="3600" b="1" dirty="0" smtClean="0">
                <a:solidFill>
                  <a:srgbClr val="000000"/>
                </a:solidFill>
              </a:rPr>
              <a:t>Aksesi </a:t>
            </a:r>
            <a:r>
              <a:rPr lang="fr-FR" sz="3600" b="1" dirty="0" err="1" smtClean="0">
                <a:solidFill>
                  <a:srgbClr val="000000"/>
                </a:solidFill>
              </a:rPr>
              <a:t>në</a:t>
            </a:r>
            <a:r>
              <a:rPr lang="fr-FR" sz="3600" b="1" dirty="0" smtClean="0">
                <a:solidFill>
                  <a:srgbClr val="000000"/>
                </a:solidFill>
              </a:rPr>
              <a:t> </a:t>
            </a:r>
            <a:r>
              <a:rPr lang="fr-FR" sz="3600" b="1" dirty="0" err="1" smtClean="0">
                <a:solidFill>
                  <a:srgbClr val="000000"/>
                </a:solidFill>
              </a:rPr>
              <a:t>Rastin</a:t>
            </a:r>
            <a:r>
              <a:rPr lang="fr-FR" sz="3600" b="1" dirty="0" smtClean="0">
                <a:solidFill>
                  <a:srgbClr val="000000"/>
                </a:solidFill>
              </a:rPr>
              <a:t> </a:t>
            </a:r>
            <a:r>
              <a:rPr lang="fr-FR" sz="3600" b="1" dirty="0" err="1" smtClean="0">
                <a:solidFill>
                  <a:srgbClr val="000000"/>
                </a:solidFill>
              </a:rPr>
              <a:t>Praktik</a:t>
            </a:r>
            <a:r>
              <a:rPr lang="fr-FR" sz="3600" b="1" dirty="0" smtClean="0">
                <a:solidFill>
                  <a:srgbClr val="000000"/>
                </a:solidFill>
              </a:rPr>
              <a:t> </a:t>
            </a:r>
            <a:r>
              <a:rPr lang="fr-FR" sz="3600" b="1" dirty="0" err="1" smtClean="0">
                <a:solidFill>
                  <a:srgbClr val="000000"/>
                </a:solidFill>
              </a:rPr>
              <a:t>për</a:t>
            </a:r>
            <a:r>
              <a:rPr lang="fr-FR" sz="3600" b="1" dirty="0" smtClean="0">
                <a:solidFill>
                  <a:srgbClr val="000000"/>
                </a:solidFill>
              </a:rPr>
              <a:t> </a:t>
            </a:r>
            <a:r>
              <a:rPr lang="fr-FR" sz="3600" b="1" dirty="0" err="1" smtClean="0">
                <a:solidFill>
                  <a:srgbClr val="000000"/>
                </a:solidFill>
              </a:rPr>
              <a:t>të</a:t>
            </a:r>
            <a:r>
              <a:rPr lang="fr-FR" sz="3600" b="1" dirty="0" smtClean="0">
                <a:solidFill>
                  <a:srgbClr val="000000"/>
                </a:solidFill>
              </a:rPr>
              <a:t> </a:t>
            </a:r>
            <a:r>
              <a:rPr lang="fr-FR" sz="3600" b="1" dirty="0" err="1" smtClean="0">
                <a:solidFill>
                  <a:srgbClr val="000000"/>
                </a:solidFill>
              </a:rPr>
              <a:t>Dhënat</a:t>
            </a:r>
            <a:endParaRPr lang="fr-FR" sz="3600" b="1" dirty="0">
              <a:solidFill>
                <a:srgbClr val="000000"/>
              </a:solidFill>
            </a:endParaRPr>
          </a:p>
        </p:txBody>
      </p:sp>
      <p:pic>
        <p:nvPicPr>
          <p:cNvPr id="3" name="Bild 2"/>
          <p:cNvPicPr>
            <a:picLocks noChangeAspect="1"/>
          </p:cNvPicPr>
          <p:nvPr/>
        </p:nvPicPr>
        <p:blipFill>
          <a:blip r:embed="rId2"/>
          <a:stretch>
            <a:fillRect/>
          </a:stretch>
        </p:blipFill>
        <p:spPr>
          <a:xfrm>
            <a:off x="2411760" y="1484784"/>
            <a:ext cx="4047604" cy="2839117"/>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152</a:t>
            </a:fld>
            <a:endParaRPr lang="en-US" altLang="en-US" sz="1200" dirty="0" smtClean="0">
              <a:solidFill>
                <a:srgbClr val="898989"/>
              </a:solidFill>
            </a:endParaRPr>
          </a:p>
        </p:txBody>
      </p:sp>
    </p:spTree>
    <p:extLst>
      <p:ext uri="{BB962C8B-B14F-4D97-AF65-F5344CB8AC3E}">
        <p14:creationId xmlns:p14="http://schemas.microsoft.com/office/powerpoint/2010/main" val="38865121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67544" y="1268760"/>
            <a:ext cx="8496944" cy="5112568"/>
          </a:xfrm>
        </p:spPr>
        <p:txBody>
          <a:bodyPr>
            <a:normAutofit fontScale="62500" lnSpcReduction="20000"/>
          </a:bodyPr>
          <a:lstStyle/>
          <a:p>
            <a:pPr algn="just"/>
            <a:r>
              <a:rPr lang="en-US" dirty="0" err="1"/>
              <a:t>Rastet</a:t>
            </a:r>
            <a:r>
              <a:rPr lang="en-US" dirty="0"/>
              <a:t> </a:t>
            </a:r>
            <a:r>
              <a:rPr lang="en-US" dirty="0" err="1"/>
              <a:t>aktuale</a:t>
            </a:r>
            <a:r>
              <a:rPr lang="en-US" dirty="0"/>
              <a:t>, </a:t>
            </a:r>
            <a:r>
              <a:rPr lang="en-US" dirty="0" err="1"/>
              <a:t>në</a:t>
            </a:r>
            <a:r>
              <a:rPr lang="en-US" dirty="0"/>
              <a:t> </a:t>
            </a:r>
            <a:r>
              <a:rPr lang="en-US" dirty="0" err="1" smtClean="0"/>
              <a:t>zhvillim</a:t>
            </a:r>
            <a:endParaRPr lang="en-US" dirty="0"/>
          </a:p>
          <a:p>
            <a:pPr algn="just"/>
            <a:r>
              <a:rPr lang="en-US" dirty="0" err="1"/>
              <a:t>Sulme</a:t>
            </a:r>
            <a:r>
              <a:rPr lang="en-US" dirty="0"/>
              <a:t> </a:t>
            </a:r>
            <a:r>
              <a:rPr lang="en-US" dirty="0" err="1"/>
              <a:t>masive</a:t>
            </a:r>
            <a:r>
              <a:rPr lang="en-US" dirty="0"/>
              <a:t> phishing </a:t>
            </a:r>
            <a:r>
              <a:rPr lang="en-US" dirty="0" err="1"/>
              <a:t>për</a:t>
            </a:r>
            <a:r>
              <a:rPr lang="en-US" dirty="0"/>
              <a:t> </a:t>
            </a:r>
            <a:r>
              <a:rPr lang="en-US" dirty="0" err="1" smtClean="0"/>
              <a:t>të</a:t>
            </a:r>
            <a:r>
              <a:rPr lang="en-US" dirty="0" smtClean="0"/>
              <a:t> </a:t>
            </a:r>
            <a:r>
              <a:rPr lang="en-US" dirty="0" err="1" smtClean="0"/>
              <a:t>dhënat</a:t>
            </a:r>
            <a:r>
              <a:rPr lang="en-US" dirty="0" smtClean="0"/>
              <a:t> </a:t>
            </a:r>
            <a:r>
              <a:rPr lang="en-US" dirty="0" err="1" smtClean="0"/>
              <a:t>bankare</a:t>
            </a:r>
            <a:r>
              <a:rPr lang="en-US" dirty="0" smtClean="0"/>
              <a:t> </a:t>
            </a:r>
            <a:r>
              <a:rPr lang="en-US" dirty="0" err="1"/>
              <a:t>në</a:t>
            </a:r>
            <a:r>
              <a:rPr lang="en-US" dirty="0"/>
              <a:t> internet </a:t>
            </a:r>
            <a:r>
              <a:rPr lang="en-US" dirty="0" err="1"/>
              <a:t>nëpërmjet</a:t>
            </a:r>
            <a:r>
              <a:rPr lang="en-US" dirty="0"/>
              <a:t> e-</a:t>
            </a:r>
            <a:r>
              <a:rPr lang="en-US" dirty="0" err="1"/>
              <a:t>maileve</a:t>
            </a:r>
            <a:r>
              <a:rPr lang="en-US" dirty="0"/>
              <a:t> </a:t>
            </a:r>
            <a:r>
              <a:rPr lang="en-US" dirty="0" err="1"/>
              <a:t>bankare</a:t>
            </a:r>
            <a:r>
              <a:rPr lang="en-US" dirty="0"/>
              <a:t> </a:t>
            </a:r>
            <a:r>
              <a:rPr lang="en-US" dirty="0" err="1"/>
              <a:t>të</a:t>
            </a:r>
            <a:r>
              <a:rPr lang="en-US" dirty="0"/>
              <a:t> </a:t>
            </a:r>
            <a:r>
              <a:rPr lang="en-US" dirty="0" err="1"/>
              <a:t>falsifikuara</a:t>
            </a:r>
            <a:endParaRPr lang="en-US" dirty="0"/>
          </a:p>
          <a:p>
            <a:pPr algn="just"/>
            <a:r>
              <a:rPr lang="en-US" dirty="0" err="1" smtClean="0"/>
              <a:t>Përgjim</a:t>
            </a:r>
            <a:r>
              <a:rPr lang="en-US" dirty="0" smtClean="0"/>
              <a:t> </a:t>
            </a:r>
            <a:r>
              <a:rPr lang="en-US" dirty="0" err="1" smtClean="0"/>
              <a:t>në</a:t>
            </a:r>
            <a:r>
              <a:rPr lang="en-US" dirty="0" smtClean="0"/>
              <a:t> progress, </a:t>
            </a:r>
          </a:p>
          <a:p>
            <a:pPr algn="just"/>
            <a:r>
              <a:rPr lang="en-US" dirty="0" err="1" smtClean="0"/>
              <a:t>Kredencialet</a:t>
            </a:r>
            <a:r>
              <a:rPr lang="en-US" dirty="0" smtClean="0"/>
              <a:t> </a:t>
            </a:r>
            <a:r>
              <a:rPr lang="en-US" dirty="0" err="1"/>
              <a:t>në</a:t>
            </a:r>
            <a:r>
              <a:rPr lang="en-US" dirty="0"/>
              <a:t> </a:t>
            </a:r>
            <a:r>
              <a:rPr lang="en-US" dirty="0" err="1"/>
              <a:t>një</a:t>
            </a:r>
            <a:r>
              <a:rPr lang="en-US" dirty="0"/>
              <a:t> </a:t>
            </a:r>
            <a:r>
              <a:rPr lang="en-US" dirty="0" err="1"/>
              <a:t>llogari</a:t>
            </a:r>
            <a:r>
              <a:rPr lang="en-US" dirty="0"/>
              <a:t> </a:t>
            </a:r>
            <a:r>
              <a:rPr lang="en-US" dirty="0" err="1"/>
              <a:t>postare</a:t>
            </a:r>
            <a:endParaRPr lang="en-US" dirty="0"/>
          </a:p>
          <a:p>
            <a:pPr algn="just"/>
            <a:r>
              <a:rPr lang="en-US" dirty="0"/>
              <a:t>LE </a:t>
            </a:r>
            <a:r>
              <a:rPr lang="en-US" dirty="0" err="1"/>
              <a:t>ka</a:t>
            </a:r>
            <a:r>
              <a:rPr lang="en-US" dirty="0"/>
              <a:t> </a:t>
            </a:r>
            <a:r>
              <a:rPr lang="en-US" dirty="0" smtClean="0"/>
              <a:t>akses </a:t>
            </a:r>
            <a:r>
              <a:rPr lang="en-US" dirty="0" err="1" smtClean="0"/>
              <a:t>në</a:t>
            </a:r>
            <a:r>
              <a:rPr lang="en-US" dirty="0" smtClean="0"/>
              <a:t> </a:t>
            </a:r>
            <a:r>
              <a:rPr lang="en-US" dirty="0" err="1"/>
              <a:t>llogarinë</a:t>
            </a:r>
            <a:r>
              <a:rPr lang="en-US" dirty="0"/>
              <a:t> e </a:t>
            </a:r>
            <a:r>
              <a:rPr lang="en-US" dirty="0" err="1"/>
              <a:t>postës</a:t>
            </a:r>
            <a:endParaRPr lang="en-US" dirty="0"/>
          </a:p>
          <a:p>
            <a:pPr algn="just"/>
            <a:r>
              <a:rPr lang="en-US" dirty="0" err="1"/>
              <a:t>Llogaria</a:t>
            </a:r>
            <a:r>
              <a:rPr lang="en-US" dirty="0"/>
              <a:t> </a:t>
            </a:r>
            <a:r>
              <a:rPr lang="en-US" dirty="0" err="1"/>
              <a:t>postare</a:t>
            </a:r>
            <a:r>
              <a:rPr lang="en-US" dirty="0"/>
              <a:t> </a:t>
            </a:r>
            <a:r>
              <a:rPr lang="en-US" dirty="0" err="1"/>
              <a:t>përdoret</a:t>
            </a:r>
            <a:r>
              <a:rPr lang="en-US" dirty="0"/>
              <a:t> </a:t>
            </a:r>
            <a:r>
              <a:rPr lang="en-US" dirty="0" err="1"/>
              <a:t>si</a:t>
            </a:r>
            <a:r>
              <a:rPr lang="en-US" dirty="0"/>
              <a:t> </a:t>
            </a:r>
            <a:r>
              <a:rPr lang="en-US" dirty="0" err="1"/>
              <a:t>një</a:t>
            </a:r>
            <a:r>
              <a:rPr lang="en-US" dirty="0"/>
              <a:t> </a:t>
            </a:r>
            <a:r>
              <a:rPr lang="en-US" dirty="0" err="1"/>
              <a:t>llogari</a:t>
            </a:r>
            <a:r>
              <a:rPr lang="en-US" dirty="0"/>
              <a:t> </a:t>
            </a:r>
            <a:r>
              <a:rPr lang="en-US" dirty="0" smtClean="0"/>
              <a:t>draft</a:t>
            </a:r>
            <a:endParaRPr lang="en-US" dirty="0"/>
          </a:p>
          <a:p>
            <a:pPr algn="just"/>
            <a:endParaRPr lang="en-US" dirty="0"/>
          </a:p>
          <a:p>
            <a:pPr algn="just"/>
            <a:r>
              <a:rPr lang="en-US" dirty="0" err="1"/>
              <a:t>Sfida</a:t>
            </a:r>
            <a:r>
              <a:rPr lang="en-US" dirty="0"/>
              <a:t>:</a:t>
            </a:r>
          </a:p>
          <a:p>
            <a:pPr algn="just"/>
            <a:r>
              <a:rPr lang="en-US" dirty="0" err="1"/>
              <a:t>Nuk</a:t>
            </a:r>
            <a:r>
              <a:rPr lang="en-US" dirty="0"/>
              <a:t> </a:t>
            </a:r>
            <a:r>
              <a:rPr lang="en-US" dirty="0" err="1"/>
              <a:t>ka</a:t>
            </a:r>
            <a:r>
              <a:rPr lang="en-US" dirty="0"/>
              <a:t> </a:t>
            </a:r>
            <a:r>
              <a:rPr lang="en-US" dirty="0" err="1"/>
              <a:t>mundësi</a:t>
            </a:r>
            <a:r>
              <a:rPr lang="en-US" dirty="0"/>
              <a:t> </a:t>
            </a:r>
            <a:r>
              <a:rPr lang="en-US" dirty="0" err="1"/>
              <a:t>të</a:t>
            </a:r>
            <a:r>
              <a:rPr lang="en-US" dirty="0"/>
              <a:t> </a:t>
            </a:r>
            <a:r>
              <a:rPr lang="en-US" dirty="0" err="1"/>
              <a:t>tjera</a:t>
            </a:r>
            <a:r>
              <a:rPr lang="en-US" dirty="0"/>
              <a:t> </a:t>
            </a:r>
            <a:r>
              <a:rPr lang="en-US" dirty="0" err="1" smtClean="0"/>
              <a:t>më</a:t>
            </a:r>
            <a:r>
              <a:rPr lang="en-US" dirty="0" smtClean="0"/>
              <a:t> </a:t>
            </a:r>
            <a:r>
              <a:rPr lang="en-US" dirty="0" err="1" smtClean="0"/>
              <a:t>të</a:t>
            </a:r>
            <a:r>
              <a:rPr lang="en-US" dirty="0" smtClean="0"/>
              <a:t> </a:t>
            </a:r>
            <a:r>
              <a:rPr lang="en-US" dirty="0" err="1" smtClean="0"/>
              <a:t>mira</a:t>
            </a:r>
            <a:r>
              <a:rPr lang="en-US" dirty="0" smtClean="0"/>
              <a:t> </a:t>
            </a:r>
            <a:r>
              <a:rPr lang="en-US" dirty="0" err="1" smtClean="0"/>
              <a:t>për</a:t>
            </a:r>
            <a:r>
              <a:rPr lang="en-US" dirty="0" smtClean="0"/>
              <a:t> </a:t>
            </a:r>
            <a:r>
              <a:rPr lang="en-US" dirty="0" err="1"/>
              <a:t>të</a:t>
            </a:r>
            <a:r>
              <a:rPr lang="en-US" dirty="0"/>
              <a:t> </a:t>
            </a:r>
            <a:r>
              <a:rPr lang="en-US" dirty="0" err="1"/>
              <a:t>hetuar</a:t>
            </a:r>
            <a:r>
              <a:rPr lang="en-US" dirty="0"/>
              <a:t> </a:t>
            </a:r>
            <a:r>
              <a:rPr lang="en-US" dirty="0" err="1"/>
              <a:t>kriminelët</a:t>
            </a:r>
            <a:r>
              <a:rPr lang="en-US" dirty="0"/>
              <a:t> </a:t>
            </a:r>
            <a:r>
              <a:rPr lang="en-US" dirty="0" err="1"/>
              <a:t>sesa</a:t>
            </a:r>
            <a:r>
              <a:rPr lang="en-US" dirty="0"/>
              <a:t> </a:t>
            </a:r>
            <a:r>
              <a:rPr lang="en-US" dirty="0" err="1" smtClean="0"/>
              <a:t>kopjimi</a:t>
            </a:r>
            <a:r>
              <a:rPr lang="en-US" dirty="0" smtClean="0"/>
              <a:t> </a:t>
            </a:r>
            <a:r>
              <a:rPr lang="en-US" dirty="0" err="1" smtClean="0"/>
              <a:t>i</a:t>
            </a:r>
            <a:r>
              <a:rPr lang="en-US" dirty="0" smtClean="0"/>
              <a:t> </a:t>
            </a:r>
            <a:r>
              <a:rPr lang="en-US" dirty="0" err="1" smtClean="0"/>
              <a:t>mesazheve</a:t>
            </a:r>
            <a:r>
              <a:rPr lang="en-US" dirty="0" smtClean="0"/>
              <a:t> </a:t>
            </a:r>
            <a:r>
              <a:rPr lang="en-US" dirty="0" err="1" smtClean="0"/>
              <a:t>nga</a:t>
            </a:r>
            <a:r>
              <a:rPr lang="en-US" dirty="0" smtClean="0"/>
              <a:t> </a:t>
            </a:r>
            <a:r>
              <a:rPr lang="en-US" dirty="0" err="1"/>
              <a:t>llogaria</a:t>
            </a:r>
            <a:r>
              <a:rPr lang="en-US" dirty="0"/>
              <a:t>:</a:t>
            </a:r>
          </a:p>
          <a:p>
            <a:pPr algn="just"/>
            <a:r>
              <a:rPr lang="en-US" dirty="0"/>
              <a:t>-&gt; </a:t>
            </a:r>
            <a:r>
              <a:rPr lang="en-US" dirty="0" err="1"/>
              <a:t>Edhe</a:t>
            </a:r>
            <a:r>
              <a:rPr lang="en-US" dirty="0"/>
              <a:t> </a:t>
            </a:r>
            <a:r>
              <a:rPr lang="en-US" dirty="0" err="1" smtClean="0"/>
              <a:t>pse</a:t>
            </a:r>
            <a:r>
              <a:rPr lang="en-US" dirty="0" smtClean="0"/>
              <a:t> e </a:t>
            </a:r>
            <a:r>
              <a:rPr lang="en-US" dirty="0" err="1" smtClean="0"/>
              <a:t>vështirë</a:t>
            </a:r>
            <a:r>
              <a:rPr lang="en-US" dirty="0" smtClean="0"/>
              <a:t>, </a:t>
            </a:r>
            <a:r>
              <a:rPr lang="en-US" dirty="0" err="1"/>
              <a:t>llogaria</a:t>
            </a:r>
            <a:r>
              <a:rPr lang="en-US" dirty="0"/>
              <a:t> e </a:t>
            </a:r>
            <a:r>
              <a:rPr lang="en-US" dirty="0" err="1"/>
              <a:t>postës</a:t>
            </a:r>
            <a:r>
              <a:rPr lang="en-US" dirty="0"/>
              <a:t> </a:t>
            </a:r>
            <a:r>
              <a:rPr lang="en-US" dirty="0" err="1"/>
              <a:t>ka</a:t>
            </a:r>
            <a:r>
              <a:rPr lang="en-US" dirty="0"/>
              <a:t> </a:t>
            </a:r>
            <a:r>
              <a:rPr lang="en-US" dirty="0" err="1"/>
              <a:t>një</a:t>
            </a:r>
            <a:r>
              <a:rPr lang="en-US" dirty="0"/>
              <a:t> TLD </a:t>
            </a:r>
            <a:r>
              <a:rPr lang="en-US" dirty="0" err="1"/>
              <a:t>të</a:t>
            </a:r>
            <a:r>
              <a:rPr lang="en-US" dirty="0"/>
              <a:t> </a:t>
            </a:r>
            <a:r>
              <a:rPr lang="en-US" dirty="0" err="1"/>
              <a:t>caktuar</a:t>
            </a:r>
            <a:r>
              <a:rPr lang="en-US" dirty="0"/>
              <a:t> </a:t>
            </a:r>
            <a:r>
              <a:rPr lang="en-US" dirty="0" err="1"/>
              <a:t>që</a:t>
            </a:r>
            <a:r>
              <a:rPr lang="en-US" dirty="0"/>
              <a:t> </a:t>
            </a:r>
            <a:r>
              <a:rPr lang="en-US" dirty="0" err="1"/>
              <a:t>nuk</a:t>
            </a:r>
            <a:r>
              <a:rPr lang="en-US" dirty="0"/>
              <a:t> </a:t>
            </a:r>
            <a:r>
              <a:rPr lang="en-US" dirty="0" err="1"/>
              <a:t>konsiderohet</a:t>
            </a:r>
            <a:r>
              <a:rPr lang="en-US" dirty="0"/>
              <a:t> </a:t>
            </a:r>
            <a:r>
              <a:rPr lang="en-US" dirty="0" err="1"/>
              <a:t>sa</a:t>
            </a:r>
            <a:r>
              <a:rPr lang="en-US" dirty="0"/>
              <a:t> </a:t>
            </a:r>
            <a:r>
              <a:rPr lang="en-US" dirty="0" err="1"/>
              <a:t>duhet</a:t>
            </a:r>
            <a:r>
              <a:rPr lang="en-US" dirty="0"/>
              <a:t> </a:t>
            </a:r>
            <a:r>
              <a:rPr lang="en-US" dirty="0" err="1" smtClean="0"/>
              <a:t>sa</a:t>
            </a:r>
            <a:r>
              <a:rPr lang="en-US" dirty="0" smtClean="0"/>
              <a:t> </a:t>
            </a:r>
            <a:r>
              <a:rPr lang="en-US" dirty="0" err="1" smtClean="0"/>
              <a:t>për</a:t>
            </a:r>
            <a:r>
              <a:rPr lang="en-US" dirty="0" smtClean="0"/>
              <a:t> </a:t>
            </a:r>
            <a:r>
              <a:rPr lang="en-US" dirty="0" err="1"/>
              <a:t>të</a:t>
            </a:r>
            <a:r>
              <a:rPr lang="en-US" dirty="0"/>
              <a:t> </a:t>
            </a:r>
            <a:r>
              <a:rPr lang="en-US" dirty="0" err="1"/>
              <a:t>përjashtuar</a:t>
            </a:r>
            <a:r>
              <a:rPr lang="en-US" dirty="0"/>
              <a:t> </a:t>
            </a:r>
            <a:r>
              <a:rPr lang="en-US" dirty="0" err="1"/>
              <a:t>mundësinë</a:t>
            </a:r>
            <a:r>
              <a:rPr lang="en-US" dirty="0"/>
              <a:t> </a:t>
            </a:r>
            <a:r>
              <a:rPr lang="en-US" dirty="0" err="1"/>
              <a:t>që</a:t>
            </a:r>
            <a:r>
              <a:rPr lang="en-US" dirty="0"/>
              <a:t> </a:t>
            </a:r>
            <a:r>
              <a:rPr lang="en-US" dirty="0" err="1"/>
              <a:t>të</a:t>
            </a:r>
            <a:r>
              <a:rPr lang="en-US" dirty="0"/>
              <a:t> </a:t>
            </a:r>
            <a:r>
              <a:rPr lang="en-US" dirty="0" err="1"/>
              <a:t>dhënat</a:t>
            </a:r>
            <a:r>
              <a:rPr lang="en-US" dirty="0"/>
              <a:t> </a:t>
            </a:r>
            <a:r>
              <a:rPr lang="en-US" dirty="0" err="1"/>
              <a:t>mund</a:t>
            </a:r>
            <a:r>
              <a:rPr lang="en-US" dirty="0"/>
              <a:t> </a:t>
            </a:r>
            <a:r>
              <a:rPr lang="en-US" dirty="0" err="1"/>
              <a:t>të</a:t>
            </a:r>
            <a:r>
              <a:rPr lang="en-US" dirty="0"/>
              <a:t> </a:t>
            </a:r>
            <a:r>
              <a:rPr lang="en-US" dirty="0" err="1"/>
              <a:t>jenë</a:t>
            </a:r>
            <a:r>
              <a:rPr lang="en-US" dirty="0"/>
              <a:t> </a:t>
            </a:r>
            <a:r>
              <a:rPr lang="en-US" dirty="0" err="1"/>
              <a:t>brenda</a:t>
            </a:r>
            <a:r>
              <a:rPr lang="en-US" dirty="0"/>
              <a:t> </a:t>
            </a:r>
            <a:r>
              <a:rPr lang="en-US" dirty="0" err="1"/>
              <a:t>territorit</a:t>
            </a:r>
            <a:r>
              <a:rPr lang="en-US" dirty="0"/>
              <a:t> </a:t>
            </a:r>
            <a:r>
              <a:rPr lang="en-US" dirty="0" err="1"/>
              <a:t>të</a:t>
            </a:r>
            <a:r>
              <a:rPr lang="en-US" dirty="0"/>
              <a:t> vet</a:t>
            </a:r>
          </a:p>
          <a:p>
            <a:pPr algn="just"/>
            <a:r>
              <a:rPr lang="en-US" dirty="0"/>
              <a:t>-&gt; </a:t>
            </a:r>
            <a:r>
              <a:rPr lang="en-US" dirty="0" err="1"/>
              <a:t>Edhe</a:t>
            </a:r>
            <a:r>
              <a:rPr lang="en-US" dirty="0"/>
              <a:t> </a:t>
            </a:r>
            <a:r>
              <a:rPr lang="en-US" dirty="0" err="1"/>
              <a:t>pse</a:t>
            </a:r>
            <a:r>
              <a:rPr lang="en-US" dirty="0"/>
              <a:t> </a:t>
            </a:r>
            <a:r>
              <a:rPr lang="en-US" dirty="0" err="1"/>
              <a:t>ekziston</a:t>
            </a:r>
            <a:r>
              <a:rPr lang="en-US" dirty="0"/>
              <a:t> </a:t>
            </a:r>
            <a:r>
              <a:rPr lang="en-US" dirty="0" err="1"/>
              <a:t>një</a:t>
            </a:r>
            <a:r>
              <a:rPr lang="en-US" dirty="0"/>
              <a:t> </a:t>
            </a:r>
            <a:r>
              <a:rPr lang="en-US" dirty="0" err="1"/>
              <a:t>urdhër</a:t>
            </a:r>
            <a:r>
              <a:rPr lang="en-US" dirty="0"/>
              <a:t> </a:t>
            </a:r>
            <a:r>
              <a:rPr lang="en-US" dirty="0" err="1"/>
              <a:t>për</a:t>
            </a:r>
            <a:r>
              <a:rPr lang="en-US" dirty="0"/>
              <a:t> </a:t>
            </a:r>
            <a:r>
              <a:rPr lang="en-US" dirty="0" err="1"/>
              <a:t>përgjimin</a:t>
            </a:r>
            <a:r>
              <a:rPr lang="en-US" dirty="0"/>
              <a:t> </a:t>
            </a:r>
            <a:r>
              <a:rPr lang="en-US" dirty="0" err="1"/>
              <a:t>tashmë</a:t>
            </a:r>
            <a:r>
              <a:rPr lang="en-US" dirty="0"/>
              <a:t>, </a:t>
            </a:r>
            <a:r>
              <a:rPr lang="en-US" dirty="0" err="1"/>
              <a:t>nuk</a:t>
            </a:r>
            <a:r>
              <a:rPr lang="en-US" dirty="0"/>
              <a:t> </a:t>
            </a:r>
            <a:r>
              <a:rPr lang="en-US" dirty="0" err="1"/>
              <a:t>ka</a:t>
            </a:r>
            <a:r>
              <a:rPr lang="en-US" dirty="0"/>
              <a:t> </a:t>
            </a:r>
            <a:r>
              <a:rPr lang="en-US" dirty="0" err="1"/>
              <a:t>komunikim</a:t>
            </a:r>
            <a:r>
              <a:rPr lang="en-US" dirty="0"/>
              <a:t> </a:t>
            </a:r>
            <a:r>
              <a:rPr lang="en-US" dirty="0" err="1"/>
              <a:t>të</a:t>
            </a:r>
            <a:r>
              <a:rPr lang="en-US" dirty="0"/>
              <a:t> </a:t>
            </a:r>
            <a:r>
              <a:rPr lang="en-US" dirty="0" err="1"/>
              <a:t>drejtpërdrejtë</a:t>
            </a:r>
            <a:r>
              <a:rPr lang="en-US" dirty="0"/>
              <a:t> midis </a:t>
            </a:r>
            <a:r>
              <a:rPr lang="en-US" dirty="0" err="1"/>
              <a:t>kriminelëve</a:t>
            </a:r>
            <a:r>
              <a:rPr lang="en-US" dirty="0"/>
              <a:t> </a:t>
            </a:r>
            <a:r>
              <a:rPr lang="en-US" dirty="0" err="1"/>
              <a:t>për</a:t>
            </a:r>
            <a:r>
              <a:rPr lang="en-US" dirty="0"/>
              <a:t> </a:t>
            </a:r>
            <a:r>
              <a:rPr lang="en-US" dirty="0" err="1"/>
              <a:t>shkak</a:t>
            </a:r>
            <a:r>
              <a:rPr lang="en-US" dirty="0"/>
              <a:t> </a:t>
            </a:r>
            <a:r>
              <a:rPr lang="en-US" dirty="0" err="1"/>
              <a:t>të</a:t>
            </a:r>
            <a:r>
              <a:rPr lang="en-US" dirty="0"/>
              <a:t> </a:t>
            </a:r>
            <a:r>
              <a:rPr lang="en-US" dirty="0" err="1"/>
              <a:t>përdorimit</a:t>
            </a:r>
            <a:r>
              <a:rPr lang="en-US" dirty="0"/>
              <a:t> </a:t>
            </a:r>
            <a:r>
              <a:rPr lang="en-US" dirty="0" err="1"/>
              <a:t>të</a:t>
            </a:r>
            <a:r>
              <a:rPr lang="en-US" dirty="0"/>
              <a:t> </a:t>
            </a:r>
            <a:r>
              <a:rPr lang="en-US" dirty="0" err="1" smtClean="0"/>
              <a:t>llogarisë</a:t>
            </a:r>
            <a:r>
              <a:rPr lang="en-US" dirty="0" smtClean="0"/>
              <a:t> draft </a:t>
            </a:r>
            <a:r>
              <a:rPr lang="en-US" dirty="0" err="1" smtClean="0"/>
              <a:t>të</a:t>
            </a:r>
            <a:r>
              <a:rPr lang="en-US" dirty="0" smtClean="0"/>
              <a:t> </a:t>
            </a:r>
            <a:r>
              <a:rPr lang="en-US" dirty="0" err="1"/>
              <a:t>postës</a:t>
            </a:r>
            <a:endParaRPr lang="en-US" dirty="0"/>
          </a:p>
        </p:txBody>
      </p:sp>
      <p:sp>
        <p:nvSpPr>
          <p:cNvPr id="9" name="TextBox 23"/>
          <p:cNvSpPr txBox="1"/>
          <p:nvPr/>
        </p:nvSpPr>
        <p:spPr>
          <a:xfrm>
            <a:off x="-198120" y="157415"/>
            <a:ext cx="9342120" cy="646331"/>
          </a:xfrm>
          <a:prstGeom prst="rect">
            <a:avLst/>
          </a:prstGeom>
          <a:noFill/>
        </p:spPr>
        <p:txBody>
          <a:bodyPr wrap="square" rtlCol="0">
            <a:spAutoFit/>
          </a:bodyPr>
          <a:lstStyle/>
          <a:p>
            <a:pPr algn="ctr"/>
            <a:r>
              <a:rPr lang="fr-FR" sz="3600" b="1" dirty="0" err="1" smtClean="0">
                <a:solidFill>
                  <a:srgbClr val="000000"/>
                </a:solidFill>
              </a:rPr>
              <a:t>Rasti</a:t>
            </a:r>
            <a:r>
              <a:rPr lang="fr-FR" sz="3600" b="1" dirty="0" smtClean="0">
                <a:solidFill>
                  <a:srgbClr val="000000"/>
                </a:solidFill>
              </a:rPr>
              <a:t> </a:t>
            </a:r>
            <a:r>
              <a:rPr lang="fr-FR" sz="3600" b="1" dirty="0" err="1" smtClean="0">
                <a:solidFill>
                  <a:srgbClr val="000000"/>
                </a:solidFill>
              </a:rPr>
              <a:t>Marrja</a:t>
            </a:r>
            <a:r>
              <a:rPr lang="fr-FR" sz="3600" b="1" dirty="0" smtClean="0">
                <a:solidFill>
                  <a:srgbClr val="000000"/>
                </a:solidFill>
              </a:rPr>
              <a:t> e </a:t>
            </a:r>
            <a:r>
              <a:rPr lang="fr-FR" sz="3600" b="1" dirty="0" err="1" smtClean="0">
                <a:solidFill>
                  <a:srgbClr val="000000"/>
                </a:solidFill>
              </a:rPr>
              <a:t>pa</a:t>
            </a:r>
            <a:r>
              <a:rPr lang="fr-FR" sz="3600" b="1" dirty="0" smtClean="0">
                <a:solidFill>
                  <a:srgbClr val="000000"/>
                </a:solidFill>
              </a:rPr>
              <a:t> </a:t>
            </a:r>
            <a:r>
              <a:rPr lang="fr-FR" sz="3600" b="1" dirty="0" err="1" smtClean="0">
                <a:solidFill>
                  <a:srgbClr val="000000"/>
                </a:solidFill>
              </a:rPr>
              <a:t>Autorizuar</a:t>
            </a:r>
            <a:r>
              <a:rPr lang="fr-FR" sz="3600" b="1" dirty="0" smtClean="0">
                <a:solidFill>
                  <a:srgbClr val="000000"/>
                </a:solidFill>
              </a:rPr>
              <a:t> e </a:t>
            </a:r>
            <a:r>
              <a:rPr lang="fr-FR" sz="3600" b="1" dirty="0" err="1" smtClean="0">
                <a:solidFill>
                  <a:srgbClr val="000000"/>
                </a:solidFill>
              </a:rPr>
              <a:t>të</a:t>
            </a:r>
            <a:r>
              <a:rPr lang="fr-FR" sz="3600" b="1" dirty="0" smtClean="0">
                <a:solidFill>
                  <a:srgbClr val="000000"/>
                </a:solidFill>
              </a:rPr>
              <a:t> </a:t>
            </a:r>
            <a:r>
              <a:rPr lang="fr-FR" sz="3600" b="1" dirty="0" err="1" smtClean="0">
                <a:solidFill>
                  <a:srgbClr val="000000"/>
                </a:solidFill>
              </a:rPr>
              <a:t>Dhënave</a:t>
            </a:r>
            <a:endParaRPr lang="fr-FR"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153</a:t>
            </a:fld>
            <a:endParaRPr lang="en-US" altLang="en-US" sz="1200" dirty="0" smtClean="0">
              <a:solidFill>
                <a:srgbClr val="898989"/>
              </a:solidFill>
            </a:endParaRPr>
          </a:p>
        </p:txBody>
      </p:sp>
    </p:spTree>
    <p:extLst>
      <p:ext uri="{BB962C8B-B14F-4D97-AF65-F5344CB8AC3E}">
        <p14:creationId xmlns:p14="http://schemas.microsoft.com/office/powerpoint/2010/main" val="248741140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p:cNvPicPr>
            <a:picLocks noChangeAspect="1"/>
          </p:cNvPicPr>
          <p:nvPr/>
        </p:nvPicPr>
        <p:blipFill>
          <a:blip r:embed="rId3"/>
          <a:stretch>
            <a:fillRect/>
          </a:stretch>
        </p:blipFill>
        <p:spPr>
          <a:xfrm>
            <a:off x="3419872" y="1556792"/>
            <a:ext cx="2252340" cy="2297842"/>
          </a:xfrm>
          <a:prstGeom prst="rect">
            <a:avLst/>
          </a:prstGeom>
          <a:effectLst>
            <a:reflection blurRad="6350" stA="52000" endA="300" endPos="35000" dir="5400000" sy="-100000" algn="bl" rotWithShape="0"/>
          </a:effectLst>
        </p:spPr>
      </p:pic>
      <p:sp>
        <p:nvSpPr>
          <p:cNvPr id="17" name="Rectangle 4"/>
          <p:cNvSpPr>
            <a:spLocks noChangeArrowheads="1"/>
          </p:cNvSpPr>
          <p:nvPr/>
        </p:nvSpPr>
        <p:spPr bwMode="auto">
          <a:xfrm>
            <a:off x="0" y="568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1" name="Slide Number Placeholder 20"/>
          <p:cNvSpPr>
            <a:spLocks noGrp="1"/>
          </p:cNvSpPr>
          <p:nvPr>
            <p:ph type="sldNum" sz="quarter" idx="4294967295"/>
          </p:nvPr>
        </p:nvSpPr>
        <p:spPr>
          <a:xfrm>
            <a:off x="8748464" y="6563798"/>
            <a:ext cx="395536" cy="365125"/>
          </a:xfrm>
          <a:prstGeom prst="rect">
            <a:avLst/>
          </a:prstGeom>
        </p:spPr>
        <p:txBody>
          <a:bodyPr/>
          <a:lstStyle/>
          <a:p>
            <a:fld id="{73E30929-E024-4B92-8B33-D357879BF337}" type="slidenum">
              <a:rPr lang="fr-FR" smtClean="0">
                <a:solidFill>
                  <a:schemeClr val="bg1"/>
                </a:solidFill>
              </a:rPr>
              <a:t>154</a:t>
            </a:fld>
            <a:endParaRPr lang="fr-FR" dirty="0">
              <a:solidFill>
                <a:schemeClr val="bg1"/>
              </a:solidFill>
            </a:endParaRPr>
          </a:p>
        </p:txBody>
      </p:sp>
      <p:sp>
        <p:nvSpPr>
          <p:cNvPr id="7" name="Titel 1"/>
          <p:cNvSpPr txBox="1">
            <a:spLocks/>
          </p:cNvSpPr>
          <p:nvPr/>
        </p:nvSpPr>
        <p:spPr>
          <a:xfrm>
            <a:off x="685800" y="4740498"/>
            <a:ext cx="7772400" cy="920750"/>
          </a:xfrm>
          <a:prstGeom prst="rect">
            <a:avLst/>
          </a:prstGeom>
        </p:spPr>
        <p:txBody>
          <a:bodyPr>
            <a:normAutofit fontScale="7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de-DE" dirty="0" smtClean="0"/>
              <a:t>Rasti 3: </a:t>
            </a:r>
          </a:p>
          <a:p>
            <a:r>
              <a:rPr lang="de-DE" dirty="0" smtClean="0"/>
              <a:t>Injektimi i Kodit SQL</a:t>
            </a:r>
            <a:endParaRPr lang="de-DE" dirty="0"/>
          </a:p>
        </p:txBody>
      </p:sp>
      <p:sp>
        <p:nvSpPr>
          <p:cNvPr id="9" name="TextBox 23"/>
          <p:cNvSpPr txBox="1"/>
          <p:nvPr/>
        </p:nvSpPr>
        <p:spPr>
          <a:xfrm>
            <a:off x="1043608" y="157415"/>
            <a:ext cx="7582232" cy="646331"/>
          </a:xfrm>
          <a:prstGeom prst="rect">
            <a:avLst/>
          </a:prstGeom>
          <a:noFill/>
        </p:spPr>
        <p:txBody>
          <a:bodyPr wrap="square" rtlCol="0">
            <a:spAutoFit/>
          </a:bodyPr>
          <a:lstStyle/>
          <a:p>
            <a:pPr algn="ctr"/>
            <a:r>
              <a:rPr lang="fr-FR" sz="3600" b="1" dirty="0" err="1" smtClean="0">
                <a:solidFill>
                  <a:srgbClr val="000000"/>
                </a:solidFill>
              </a:rPr>
              <a:t>Raste</a:t>
            </a:r>
            <a:r>
              <a:rPr lang="fr-FR" sz="3600" b="1" dirty="0" smtClean="0">
                <a:solidFill>
                  <a:srgbClr val="000000"/>
                </a:solidFill>
              </a:rPr>
              <a:t> </a:t>
            </a:r>
            <a:r>
              <a:rPr lang="fr-FR" sz="3600" b="1" dirty="0" err="1" smtClean="0">
                <a:solidFill>
                  <a:srgbClr val="000000"/>
                </a:solidFill>
              </a:rPr>
              <a:t>Praktike</a:t>
            </a:r>
            <a:r>
              <a:rPr lang="fr-FR" sz="3600" b="1" dirty="0" smtClean="0">
                <a:solidFill>
                  <a:srgbClr val="000000"/>
                </a:solidFill>
              </a:rPr>
              <a:t>: Aksesi tek </a:t>
            </a:r>
            <a:r>
              <a:rPr lang="fr-FR" sz="3600" b="1" dirty="0" err="1" smtClean="0">
                <a:solidFill>
                  <a:srgbClr val="000000"/>
                </a:solidFill>
              </a:rPr>
              <a:t>të</a:t>
            </a:r>
            <a:r>
              <a:rPr lang="fr-FR" sz="3600" b="1" dirty="0" smtClean="0">
                <a:solidFill>
                  <a:srgbClr val="000000"/>
                </a:solidFill>
              </a:rPr>
              <a:t> </a:t>
            </a:r>
            <a:r>
              <a:rPr lang="fr-FR" sz="3600" b="1" dirty="0" err="1" smtClean="0">
                <a:solidFill>
                  <a:srgbClr val="000000"/>
                </a:solidFill>
              </a:rPr>
              <a:t>Dhënat</a:t>
            </a:r>
            <a:endParaRPr lang="fr-FR" sz="3600" b="1" dirty="0">
              <a:solidFill>
                <a:srgbClr val="000000"/>
              </a:solidFill>
            </a:endParaRPr>
          </a:p>
        </p:txBody>
      </p:sp>
      <p:sp>
        <p:nvSpPr>
          <p:cNvPr id="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154</a:t>
            </a:fld>
            <a:endParaRPr lang="en-US" altLang="en-US" sz="1200" dirty="0" smtClean="0">
              <a:solidFill>
                <a:srgbClr val="898989"/>
              </a:solidFill>
            </a:endParaRPr>
          </a:p>
        </p:txBody>
      </p:sp>
    </p:spTree>
    <p:extLst>
      <p:ext uri="{BB962C8B-B14F-4D97-AF65-F5344CB8AC3E}">
        <p14:creationId xmlns:p14="http://schemas.microsoft.com/office/powerpoint/2010/main" val="14103849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3528" y="1268760"/>
            <a:ext cx="8640960" cy="5112568"/>
          </a:xfrm>
        </p:spPr>
        <p:txBody>
          <a:bodyPr>
            <a:normAutofit fontScale="92500" lnSpcReduction="10000"/>
          </a:bodyPr>
          <a:lstStyle/>
          <a:p>
            <a:r>
              <a:rPr lang="en-US" dirty="0" err="1" smtClean="0"/>
              <a:t>Rast</a:t>
            </a:r>
            <a:r>
              <a:rPr lang="en-US" dirty="0" smtClean="0"/>
              <a:t> </a:t>
            </a:r>
            <a:r>
              <a:rPr lang="en-US" dirty="0" err="1" smtClean="0"/>
              <a:t>aktual</a:t>
            </a:r>
            <a:r>
              <a:rPr lang="en-US" dirty="0" smtClean="0"/>
              <a:t>, </a:t>
            </a:r>
            <a:r>
              <a:rPr lang="en-US" dirty="0" err="1" smtClean="0"/>
              <a:t>në</a:t>
            </a:r>
            <a:r>
              <a:rPr lang="en-US" dirty="0" smtClean="0"/>
              <a:t> </a:t>
            </a:r>
            <a:r>
              <a:rPr lang="en-US" dirty="0" err="1" smtClean="0"/>
              <a:t>progres</a:t>
            </a:r>
            <a:endParaRPr lang="en-US" dirty="0" smtClean="0"/>
          </a:p>
          <a:p>
            <a:r>
              <a:rPr lang="en-US" dirty="0" err="1" smtClean="0"/>
              <a:t>Çështje</a:t>
            </a:r>
            <a:r>
              <a:rPr lang="en-US" dirty="0" smtClean="0"/>
              <a:t> e </a:t>
            </a:r>
            <a:r>
              <a:rPr lang="en-US" dirty="0" err="1" smtClean="0"/>
              <a:t>hyrjes</a:t>
            </a:r>
            <a:r>
              <a:rPr lang="en-US" dirty="0" smtClean="0"/>
              <a:t> </a:t>
            </a:r>
            <a:r>
              <a:rPr lang="en-US" dirty="0" err="1" smtClean="0"/>
              <a:t>së</a:t>
            </a:r>
            <a:r>
              <a:rPr lang="en-US" dirty="0" smtClean="0"/>
              <a:t> </a:t>
            </a:r>
            <a:r>
              <a:rPr lang="en-US" dirty="0" err="1" smtClean="0"/>
              <a:t>paautorizuar</a:t>
            </a:r>
            <a:r>
              <a:rPr lang="en-US" dirty="0" smtClean="0"/>
              <a:t> </a:t>
            </a:r>
            <a:r>
              <a:rPr lang="en-US" dirty="0" err="1" smtClean="0"/>
              <a:t>përfshin</a:t>
            </a:r>
            <a:r>
              <a:rPr lang="en-US" dirty="0" smtClean="0"/>
              <a:t> </a:t>
            </a:r>
            <a:r>
              <a:rPr lang="en-US" dirty="0" err="1" smtClean="0"/>
              <a:t>disa</a:t>
            </a:r>
            <a:r>
              <a:rPr lang="en-US" dirty="0" smtClean="0"/>
              <a:t> </a:t>
            </a:r>
            <a:r>
              <a:rPr lang="en-US" dirty="0" err="1" smtClean="0"/>
              <a:t>të</a:t>
            </a:r>
            <a:r>
              <a:rPr lang="en-US" dirty="0" smtClean="0"/>
              <a:t> </a:t>
            </a:r>
            <a:r>
              <a:rPr lang="en-US" dirty="0" err="1" smtClean="0"/>
              <a:t>dyshuar</a:t>
            </a:r>
            <a:endParaRPr lang="en-US" dirty="0" smtClean="0"/>
          </a:p>
          <a:p>
            <a:r>
              <a:rPr lang="en-US" dirty="0" err="1" smtClean="0"/>
              <a:t>Një</a:t>
            </a:r>
            <a:r>
              <a:rPr lang="en-US" dirty="0" smtClean="0"/>
              <a:t> a </a:t>
            </a:r>
            <a:r>
              <a:rPr lang="en-US" dirty="0" err="1" smtClean="0"/>
              <a:t>më</a:t>
            </a:r>
            <a:r>
              <a:rPr lang="en-US" dirty="0" smtClean="0"/>
              <a:t> </a:t>
            </a:r>
            <a:r>
              <a:rPr lang="en-US" dirty="0" err="1" smtClean="0"/>
              <a:t>shumë</a:t>
            </a:r>
            <a:r>
              <a:rPr lang="en-US" dirty="0" smtClean="0"/>
              <a:t> </a:t>
            </a:r>
            <a:r>
              <a:rPr lang="en-US" dirty="0" err="1" smtClean="0"/>
              <a:t>të</a:t>
            </a:r>
            <a:r>
              <a:rPr lang="en-US" dirty="0" smtClean="0"/>
              <a:t> </a:t>
            </a:r>
            <a:r>
              <a:rPr lang="en-US" dirty="0" err="1" smtClean="0"/>
              <a:t>dyshuar</a:t>
            </a:r>
            <a:r>
              <a:rPr lang="en-US" dirty="0" smtClean="0"/>
              <a:t> </a:t>
            </a:r>
            <a:r>
              <a:rPr lang="en-US" dirty="0" err="1" smtClean="0"/>
              <a:t>janë</a:t>
            </a:r>
            <a:r>
              <a:rPr lang="en-US" dirty="0" smtClean="0"/>
              <a:t> </a:t>
            </a:r>
            <a:r>
              <a:rPr lang="en-US" dirty="0" err="1" smtClean="0"/>
              <a:t>ofrues</a:t>
            </a:r>
            <a:r>
              <a:rPr lang="en-US" dirty="0" smtClean="0"/>
              <a:t> </a:t>
            </a:r>
            <a:r>
              <a:rPr lang="en-US" dirty="0" err="1" smtClean="0"/>
              <a:t>të</a:t>
            </a:r>
            <a:r>
              <a:rPr lang="en-US" dirty="0" smtClean="0"/>
              <a:t> </a:t>
            </a:r>
            <a:r>
              <a:rPr lang="en-US" dirty="0" err="1" smtClean="0"/>
              <a:t>një</a:t>
            </a:r>
            <a:r>
              <a:rPr lang="en-US" dirty="0" smtClean="0"/>
              <a:t> server </a:t>
            </a:r>
            <a:r>
              <a:rPr lang="en-US" dirty="0" err="1" smtClean="0"/>
              <a:t>të</a:t>
            </a:r>
            <a:r>
              <a:rPr lang="en-US" dirty="0" smtClean="0"/>
              <a:t> </a:t>
            </a:r>
            <a:r>
              <a:rPr lang="en-US" dirty="0" err="1" smtClean="0"/>
              <a:t>specializuar</a:t>
            </a:r>
            <a:r>
              <a:rPr lang="en-US" dirty="0" smtClean="0"/>
              <a:t> </a:t>
            </a:r>
            <a:r>
              <a:rPr lang="en-US" dirty="0" err="1" smtClean="0"/>
              <a:t>në</a:t>
            </a:r>
            <a:r>
              <a:rPr lang="en-US" dirty="0" smtClean="0"/>
              <a:t> </a:t>
            </a:r>
            <a:r>
              <a:rPr lang="en-US" dirty="0" err="1" smtClean="0"/>
              <a:t>kryerjen</a:t>
            </a:r>
            <a:r>
              <a:rPr lang="en-US" dirty="0" smtClean="0"/>
              <a:t> e </a:t>
            </a:r>
            <a:r>
              <a:rPr lang="en-US" dirty="0" err="1" smtClean="0"/>
              <a:t>injektimeve</a:t>
            </a:r>
            <a:r>
              <a:rPr lang="en-US" dirty="0" smtClean="0"/>
              <a:t> </a:t>
            </a:r>
            <a:r>
              <a:rPr lang="en-US" dirty="0" err="1" smtClean="0"/>
              <a:t>të</a:t>
            </a:r>
            <a:r>
              <a:rPr lang="en-US" dirty="0" smtClean="0"/>
              <a:t> </a:t>
            </a:r>
            <a:r>
              <a:rPr lang="en-US" dirty="0" err="1" smtClean="0"/>
              <a:t>kodit</a:t>
            </a:r>
            <a:r>
              <a:rPr lang="en-US" dirty="0" smtClean="0"/>
              <a:t> SQL </a:t>
            </a:r>
            <a:r>
              <a:rPr lang="en-US" dirty="0" err="1" smtClean="0"/>
              <a:t>në</a:t>
            </a:r>
            <a:r>
              <a:rPr lang="en-US" dirty="0" smtClean="0"/>
              <a:t> server </a:t>
            </a:r>
            <a:r>
              <a:rPr lang="en-US" dirty="0" err="1" smtClean="0"/>
              <a:t>të</a:t>
            </a:r>
            <a:r>
              <a:rPr lang="en-US" dirty="0" smtClean="0"/>
              <a:t> </a:t>
            </a:r>
            <a:r>
              <a:rPr lang="en-US" dirty="0" err="1" smtClean="0"/>
              <a:t>tjerë</a:t>
            </a:r>
            <a:endParaRPr lang="en-US" dirty="0" smtClean="0"/>
          </a:p>
          <a:p>
            <a:r>
              <a:rPr lang="en-US" dirty="0" err="1" smtClean="0"/>
              <a:t>Një</a:t>
            </a:r>
            <a:r>
              <a:rPr lang="en-US" dirty="0" smtClean="0"/>
              <a:t> </a:t>
            </a:r>
            <a:r>
              <a:rPr lang="en-US" dirty="0" err="1" smtClean="0"/>
              <a:t>nga</a:t>
            </a:r>
            <a:r>
              <a:rPr lang="en-US" dirty="0" smtClean="0"/>
              <a:t> </a:t>
            </a:r>
            <a:r>
              <a:rPr lang="en-US" dirty="0" err="1" smtClean="0"/>
              <a:t>klientët</a:t>
            </a:r>
            <a:r>
              <a:rPr lang="en-US" dirty="0" smtClean="0"/>
              <a:t> u </a:t>
            </a:r>
            <a:r>
              <a:rPr lang="en-US" dirty="0" err="1" smtClean="0"/>
              <a:t>arrestua</a:t>
            </a:r>
            <a:r>
              <a:rPr lang="en-US" dirty="0" smtClean="0"/>
              <a:t> </a:t>
            </a:r>
            <a:r>
              <a:rPr lang="en-US" dirty="0" err="1" smtClean="0"/>
              <a:t>për</a:t>
            </a:r>
            <a:r>
              <a:rPr lang="en-US" dirty="0" smtClean="0"/>
              <a:t> </a:t>
            </a:r>
            <a:r>
              <a:rPr lang="en-US" dirty="0" err="1" smtClean="0"/>
              <a:t>kryerjen</a:t>
            </a:r>
            <a:r>
              <a:rPr lang="en-US" dirty="0" smtClean="0"/>
              <a:t> e </a:t>
            </a:r>
            <a:r>
              <a:rPr lang="en-US" dirty="0" err="1" smtClean="0"/>
              <a:t>këtyre</a:t>
            </a:r>
            <a:r>
              <a:rPr lang="en-US" dirty="0" smtClean="0"/>
              <a:t> </a:t>
            </a:r>
            <a:r>
              <a:rPr lang="en-US" dirty="0" err="1" smtClean="0"/>
              <a:t>injektimeve</a:t>
            </a:r>
            <a:r>
              <a:rPr lang="en-US" dirty="0" smtClean="0"/>
              <a:t>.</a:t>
            </a:r>
          </a:p>
          <a:p>
            <a:r>
              <a:rPr lang="en-US" dirty="0" err="1" smtClean="0"/>
              <a:t>Ky</a:t>
            </a:r>
            <a:r>
              <a:rPr lang="en-US" dirty="0" smtClean="0"/>
              <a:t> </a:t>
            </a:r>
            <a:r>
              <a:rPr lang="en-US" dirty="0" err="1" smtClean="0"/>
              <a:t>klient</a:t>
            </a:r>
            <a:r>
              <a:rPr lang="en-US" dirty="0" smtClean="0"/>
              <a:t> </a:t>
            </a:r>
            <a:r>
              <a:rPr lang="en-US" dirty="0" err="1" smtClean="0"/>
              <a:t>dha</a:t>
            </a:r>
            <a:r>
              <a:rPr lang="en-US" dirty="0" smtClean="0"/>
              <a:t> </a:t>
            </a:r>
            <a:r>
              <a:rPr lang="en-US" dirty="0" err="1" smtClean="0"/>
              <a:t>kredencialet</a:t>
            </a:r>
            <a:r>
              <a:rPr lang="en-US" dirty="0" smtClean="0"/>
              <a:t> e </a:t>
            </a:r>
            <a:r>
              <a:rPr lang="en-US" dirty="0" err="1" smtClean="0"/>
              <a:t>serverit</a:t>
            </a:r>
            <a:r>
              <a:rPr lang="en-US" dirty="0" smtClean="0"/>
              <a:t> </a:t>
            </a:r>
          </a:p>
          <a:p>
            <a:r>
              <a:rPr lang="en-US" dirty="0" smtClean="0"/>
              <a:t>LEA </a:t>
            </a:r>
            <a:r>
              <a:rPr lang="en-US" dirty="0" err="1" smtClean="0"/>
              <a:t>i</a:t>
            </a:r>
            <a:r>
              <a:rPr lang="en-US" dirty="0" smtClean="0"/>
              <a:t> </a:t>
            </a:r>
            <a:r>
              <a:rPr lang="en-US" dirty="0" err="1" smtClean="0"/>
              <a:t>bëri</a:t>
            </a:r>
            <a:r>
              <a:rPr lang="en-US" dirty="0" smtClean="0"/>
              <a:t> </a:t>
            </a:r>
            <a:r>
              <a:rPr lang="en-US" dirty="0" err="1" smtClean="0"/>
              <a:t>një</a:t>
            </a:r>
            <a:r>
              <a:rPr lang="en-US" dirty="0" smtClean="0"/>
              <a:t> </a:t>
            </a:r>
            <a:r>
              <a:rPr lang="en-US" dirty="0" err="1" smtClean="0"/>
              <a:t>imazh</a:t>
            </a:r>
            <a:r>
              <a:rPr lang="en-US" dirty="0" smtClean="0"/>
              <a:t> </a:t>
            </a:r>
            <a:r>
              <a:rPr lang="en-US" dirty="0" err="1" smtClean="0"/>
              <a:t>diskut</a:t>
            </a:r>
            <a:r>
              <a:rPr lang="en-US" dirty="0" smtClean="0"/>
              <a:t> </a:t>
            </a:r>
            <a:r>
              <a:rPr lang="en-US" dirty="0" err="1" smtClean="0"/>
              <a:t>të</a:t>
            </a:r>
            <a:r>
              <a:rPr lang="en-US" dirty="0" smtClean="0"/>
              <a:t> </a:t>
            </a:r>
            <a:r>
              <a:rPr lang="en-US" dirty="0" err="1" smtClean="0"/>
              <a:t>kompjuterit</a:t>
            </a:r>
            <a:r>
              <a:rPr lang="en-US" dirty="0" smtClean="0"/>
              <a:t> </a:t>
            </a:r>
            <a:r>
              <a:rPr lang="en-US" dirty="0" err="1" smtClean="0"/>
              <a:t>për</a:t>
            </a:r>
            <a:r>
              <a:rPr lang="en-US" dirty="0" smtClean="0"/>
              <a:t> </a:t>
            </a:r>
            <a:r>
              <a:rPr lang="en-US" dirty="0" err="1" smtClean="0"/>
              <a:t>të</a:t>
            </a:r>
            <a:r>
              <a:rPr lang="en-US" dirty="0" smtClean="0"/>
              <a:t> </a:t>
            </a:r>
            <a:r>
              <a:rPr lang="en-US" dirty="0" err="1" smtClean="0"/>
              <a:t>kapur</a:t>
            </a:r>
            <a:r>
              <a:rPr lang="en-US" dirty="0" smtClean="0"/>
              <a:t> </a:t>
            </a:r>
            <a:r>
              <a:rPr lang="en-US" dirty="0" err="1" smtClean="0"/>
              <a:t>mundësisht</a:t>
            </a:r>
            <a:r>
              <a:rPr lang="en-US" dirty="0" smtClean="0"/>
              <a:t> </a:t>
            </a:r>
            <a:r>
              <a:rPr lang="en-US" dirty="0" err="1" smtClean="0"/>
              <a:t>të</a:t>
            </a:r>
            <a:r>
              <a:rPr lang="en-US" dirty="0" smtClean="0"/>
              <a:t> </a:t>
            </a:r>
            <a:r>
              <a:rPr lang="en-US" dirty="0" err="1" smtClean="0"/>
              <a:t>dyshuarin</a:t>
            </a:r>
            <a:r>
              <a:rPr lang="en-US" dirty="0" smtClean="0"/>
              <a:t>(t) </a:t>
            </a:r>
            <a:r>
              <a:rPr lang="en-US" dirty="0" err="1" smtClean="0"/>
              <a:t>kryesor</a:t>
            </a:r>
            <a:endParaRPr lang="en-US" dirty="0"/>
          </a:p>
        </p:txBody>
      </p:sp>
      <p:sp>
        <p:nvSpPr>
          <p:cNvPr id="9" name="TextBox 23"/>
          <p:cNvSpPr txBox="1"/>
          <p:nvPr/>
        </p:nvSpPr>
        <p:spPr>
          <a:xfrm>
            <a:off x="1043608" y="157415"/>
            <a:ext cx="7056784" cy="646331"/>
          </a:xfrm>
          <a:prstGeom prst="rect">
            <a:avLst/>
          </a:prstGeom>
          <a:noFill/>
        </p:spPr>
        <p:txBody>
          <a:bodyPr wrap="square" rtlCol="0">
            <a:spAutoFit/>
          </a:bodyPr>
          <a:lstStyle/>
          <a:p>
            <a:pPr algn="ctr"/>
            <a:r>
              <a:rPr lang="fr-FR" sz="3600" b="1" dirty="0" err="1" smtClean="0">
                <a:solidFill>
                  <a:srgbClr val="000000"/>
                </a:solidFill>
              </a:rPr>
              <a:t>Rast</a:t>
            </a:r>
            <a:r>
              <a:rPr lang="fr-FR" sz="3600" b="1" dirty="0" smtClean="0">
                <a:solidFill>
                  <a:srgbClr val="000000"/>
                </a:solidFill>
              </a:rPr>
              <a:t> </a:t>
            </a:r>
            <a:r>
              <a:rPr lang="fr-FR" sz="3600" b="1" dirty="0" err="1" smtClean="0">
                <a:solidFill>
                  <a:srgbClr val="000000"/>
                </a:solidFill>
              </a:rPr>
              <a:t>praktik</a:t>
            </a:r>
            <a:r>
              <a:rPr lang="fr-FR" sz="3600" b="1" dirty="0" smtClean="0">
                <a:solidFill>
                  <a:srgbClr val="000000"/>
                </a:solidFill>
              </a:rPr>
              <a:t>: </a:t>
            </a:r>
            <a:r>
              <a:rPr lang="fr-FR" sz="3600" b="1" dirty="0" err="1" smtClean="0">
                <a:solidFill>
                  <a:srgbClr val="000000"/>
                </a:solidFill>
              </a:rPr>
              <a:t>Injektimi</a:t>
            </a:r>
            <a:r>
              <a:rPr lang="fr-FR" sz="3600" b="1" dirty="0" smtClean="0">
                <a:solidFill>
                  <a:srgbClr val="000000"/>
                </a:solidFill>
              </a:rPr>
              <a:t> i </a:t>
            </a:r>
            <a:r>
              <a:rPr lang="fr-FR" sz="3600" b="1" dirty="0" err="1" smtClean="0">
                <a:solidFill>
                  <a:srgbClr val="000000"/>
                </a:solidFill>
              </a:rPr>
              <a:t>Kodit</a:t>
            </a:r>
            <a:r>
              <a:rPr lang="fr-FR" sz="3600" b="1" dirty="0" smtClean="0">
                <a:solidFill>
                  <a:srgbClr val="000000"/>
                </a:solidFill>
              </a:rPr>
              <a:t> SQL</a:t>
            </a:r>
            <a:endParaRPr lang="fr-FR" sz="3600" b="1" dirty="0">
              <a:solidFill>
                <a:srgbClr val="000000"/>
              </a:solidFill>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155</a:t>
            </a:fld>
            <a:endParaRPr lang="en-US" altLang="en-US" sz="1200" dirty="0" smtClean="0">
              <a:solidFill>
                <a:srgbClr val="898989"/>
              </a:solidFill>
            </a:endParaRPr>
          </a:p>
        </p:txBody>
      </p:sp>
    </p:spTree>
    <p:extLst>
      <p:ext uri="{BB962C8B-B14F-4D97-AF65-F5344CB8AC3E}">
        <p14:creationId xmlns:p14="http://schemas.microsoft.com/office/powerpoint/2010/main" val="32794130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667000"/>
            <a:ext cx="2667000" cy="1938992"/>
          </a:xfrm>
          <a:prstGeom prst="rect">
            <a:avLst/>
          </a:prstGeom>
          <a:noFill/>
          <a:ln w="9525">
            <a:noFill/>
            <a:miter lim="800000"/>
            <a:headEnd/>
            <a:tailEnd/>
          </a:ln>
        </p:spPr>
        <p:txBody>
          <a:bodyPr>
            <a:spAutoFit/>
          </a:bodyPr>
          <a:lstStyle/>
          <a:p>
            <a:pPr algn="ctr"/>
            <a:r>
              <a:rPr lang="en-GB" sz="4000" b="1" dirty="0" err="1" smtClean="0">
                <a:latin typeface="Calibri" pitchFamily="34" charset="0"/>
              </a:rPr>
              <a:t>Disa</a:t>
            </a:r>
            <a:r>
              <a:rPr lang="en-GB" sz="4000" b="1" dirty="0" smtClean="0">
                <a:latin typeface="Calibri" pitchFamily="34" charset="0"/>
              </a:rPr>
              <a:t> </a:t>
            </a:r>
            <a:r>
              <a:rPr lang="en-GB" sz="4000" b="1" dirty="0" err="1" smtClean="0">
                <a:latin typeface="Calibri" pitchFamily="34" charset="0"/>
              </a:rPr>
              <a:t>Shembuj</a:t>
            </a:r>
            <a:r>
              <a:rPr lang="en-GB" sz="4000" b="1" dirty="0" smtClean="0">
                <a:latin typeface="Calibri" pitchFamily="34" charset="0"/>
              </a:rPr>
              <a:t> </a:t>
            </a:r>
            <a:r>
              <a:rPr lang="en-GB" sz="4000" b="1" dirty="0" err="1" smtClean="0">
                <a:latin typeface="Calibri" pitchFamily="34" charset="0"/>
              </a:rPr>
              <a:t>të</a:t>
            </a:r>
            <a:r>
              <a:rPr lang="en-GB" sz="4000" b="1" dirty="0" smtClean="0">
                <a:latin typeface="Calibri" pitchFamily="34" charset="0"/>
              </a:rPr>
              <a:t> </a:t>
            </a:r>
            <a:r>
              <a:rPr lang="en-GB" sz="4000" b="1" dirty="0" err="1" smtClean="0">
                <a:latin typeface="Calibri" pitchFamily="34" charset="0"/>
              </a:rPr>
              <a:t>Tjerë</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0"/>
            <a:ext cx="9144000" cy="990600"/>
          </a:xfrm>
          <a:noFill/>
        </p:spPr>
        <p:txBody>
          <a:bodyPr/>
          <a:lstStyle/>
          <a:p>
            <a:pPr eaLnBrk="1" hangingPunct="1"/>
            <a:r>
              <a:rPr lang="en-GB" b="1" dirty="0" err="1" smtClean="0">
                <a:solidFill>
                  <a:schemeClr val="accent1">
                    <a:lumMod val="25000"/>
                  </a:schemeClr>
                </a:solidFill>
                <a:latin typeface="Calibri" pitchFamily="34" charset="0"/>
              </a:rPr>
              <a:t>Shembuj</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Mashtrimeve</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Kibernetike</a:t>
            </a:r>
            <a:endParaRPr lang="en-GB" b="1" dirty="0" smtClean="0">
              <a:solidFill>
                <a:schemeClr val="accent1">
                  <a:lumMod val="25000"/>
                </a:schemeClr>
              </a:solidFill>
              <a:latin typeface="Calibri" pitchFamily="34" charset="0"/>
            </a:endParaRPr>
          </a:p>
        </p:txBody>
      </p:sp>
      <p:sp>
        <p:nvSpPr>
          <p:cNvPr id="54275" name="Rectangle 3"/>
          <p:cNvSpPr>
            <a:spLocks noGrp="1" noChangeArrowheads="1"/>
          </p:cNvSpPr>
          <p:nvPr>
            <p:ph type="body" idx="1"/>
          </p:nvPr>
        </p:nvSpPr>
        <p:spPr>
          <a:xfrm>
            <a:off x="228600" y="807720"/>
            <a:ext cx="8750082" cy="5882640"/>
          </a:xfrm>
          <a:noFill/>
        </p:spPr>
        <p:txBody>
          <a:bodyPr>
            <a:normAutofit fontScale="85000" lnSpcReduction="10000"/>
          </a:bodyPr>
          <a:lstStyle/>
          <a:p>
            <a:pPr eaLnBrk="1" hangingPunct="1">
              <a:buFontTx/>
              <a:buNone/>
            </a:pPr>
            <a:r>
              <a:rPr lang="en-GB" sz="3000" b="1" i="1" dirty="0" err="1" smtClean="0">
                <a:solidFill>
                  <a:srgbClr val="FF0000"/>
                </a:solidFill>
                <a:latin typeface="Calibri" pitchFamily="34" charset="0"/>
              </a:rPr>
              <a:t>Skemat</a:t>
            </a:r>
            <a:r>
              <a:rPr lang="en-GB" sz="3000" b="1" i="1" dirty="0" smtClean="0">
                <a:solidFill>
                  <a:srgbClr val="FF0000"/>
                </a:solidFill>
                <a:latin typeface="Calibri" pitchFamily="34" charset="0"/>
              </a:rPr>
              <a:t> e </a:t>
            </a:r>
            <a:r>
              <a:rPr lang="en-GB" sz="3000" b="1" i="1" dirty="0" err="1" smtClean="0">
                <a:solidFill>
                  <a:srgbClr val="FF0000"/>
                </a:solidFill>
                <a:latin typeface="Calibri" pitchFamily="34" charset="0"/>
              </a:rPr>
              <a:t>Investimit</a:t>
            </a:r>
            <a:endParaRPr lang="en-GB" sz="3000" b="1" i="1" dirty="0" smtClean="0">
              <a:solidFill>
                <a:srgbClr val="FF0000"/>
              </a:solidFill>
              <a:latin typeface="Calibri" pitchFamily="34" charset="0"/>
            </a:endParaRPr>
          </a:p>
          <a:p>
            <a:pPr marL="365125" indent="-1588" algn="just">
              <a:buNone/>
            </a:pPr>
            <a:r>
              <a:rPr lang="sq-AL" sz="3000" dirty="0"/>
              <a:t>Përdorimi i Internetit për marrjen e mbështetjes financiare për skema të teknologjisë së lartë si për shembull uebsajte për </a:t>
            </a:r>
            <a:r>
              <a:rPr lang="sq-AL" sz="3000" dirty="0" err="1"/>
              <a:t>shopping</a:t>
            </a:r>
            <a:r>
              <a:rPr lang="sq-AL" sz="3000" dirty="0"/>
              <a:t> ose </a:t>
            </a:r>
            <a:r>
              <a:rPr lang="en-US" sz="3000" dirty="0" err="1" smtClean="0"/>
              <a:t>dhënës</a:t>
            </a:r>
            <a:r>
              <a:rPr lang="en-US" sz="3000" dirty="0" smtClean="0"/>
              <a:t> </a:t>
            </a:r>
            <a:r>
              <a:rPr lang="en-US" sz="3000" dirty="0" err="1" smtClean="0"/>
              <a:t>shërbimi</a:t>
            </a:r>
            <a:r>
              <a:rPr lang="en-US" sz="3000" dirty="0" smtClean="0"/>
              <a:t> </a:t>
            </a:r>
            <a:r>
              <a:rPr lang="sq-AL" sz="3000" dirty="0" smtClean="0"/>
              <a:t>të </a:t>
            </a:r>
            <a:r>
              <a:rPr lang="sq-AL" sz="3000" dirty="0"/>
              <a:t>rinj</a:t>
            </a:r>
            <a:endParaRPr lang="en-GB" sz="3000" dirty="0" smtClean="0">
              <a:latin typeface="Calibri" pitchFamily="34" charset="0"/>
            </a:endParaRPr>
          </a:p>
          <a:p>
            <a:pPr algn="just" eaLnBrk="1" hangingPunct="1">
              <a:buFontTx/>
              <a:buNone/>
            </a:pPr>
            <a:endParaRPr lang="en-GB" sz="3000" b="1" dirty="0" smtClean="0">
              <a:latin typeface="Calibri" pitchFamily="34" charset="0"/>
            </a:endParaRPr>
          </a:p>
          <a:p>
            <a:pPr>
              <a:buNone/>
              <a:defRPr/>
            </a:pPr>
            <a:r>
              <a:rPr lang="sq-AL" sz="3000" b="1" i="1" dirty="0">
                <a:solidFill>
                  <a:srgbClr val="FF0000"/>
                </a:solidFill>
              </a:rPr>
              <a:t>Skemat me Kartat e Kreditit</a:t>
            </a:r>
            <a:endParaRPr lang="en-US" sz="3000" dirty="0">
              <a:solidFill>
                <a:srgbClr val="FF0000"/>
              </a:solidFill>
            </a:endParaRPr>
          </a:p>
          <a:p>
            <a:pPr algn="just">
              <a:buNone/>
              <a:defRPr/>
            </a:pPr>
            <a:r>
              <a:rPr lang="en-US" sz="3000" dirty="0"/>
              <a:t>	</a:t>
            </a:r>
            <a:r>
              <a:rPr lang="sq-AL" sz="3000" dirty="0"/>
              <a:t>Përdorimi i të dhënave të Kartave të Kreditit të marra në mënyrë të paligjshme për blerjen e mallrave me vlerë nëpërmjet Internetit</a:t>
            </a:r>
            <a:endParaRPr lang="en-GB" sz="3000" dirty="0"/>
          </a:p>
          <a:p>
            <a:pPr algn="just">
              <a:buNone/>
              <a:defRPr/>
            </a:pPr>
            <a:endParaRPr lang="en-GB" sz="3000" b="1" dirty="0"/>
          </a:p>
          <a:p>
            <a:pPr>
              <a:buNone/>
              <a:defRPr/>
            </a:pPr>
            <a:r>
              <a:rPr lang="sq-AL" sz="3000" b="1" i="1" dirty="0">
                <a:solidFill>
                  <a:srgbClr val="FF0000"/>
                </a:solidFill>
              </a:rPr>
              <a:t>Skemat për Mundësitë për Biznes / Skemat e Punës nga </a:t>
            </a:r>
            <a:r>
              <a:rPr lang="sq-AL" sz="3000" b="1" i="1" dirty="0" smtClean="0">
                <a:solidFill>
                  <a:srgbClr val="FF0000"/>
                </a:solidFill>
              </a:rPr>
              <a:t>Shtëpia</a:t>
            </a:r>
            <a:endParaRPr lang="en-US" sz="3000" dirty="0">
              <a:solidFill>
                <a:srgbClr val="FF0000"/>
              </a:solidFill>
            </a:endParaRPr>
          </a:p>
          <a:p>
            <a:pPr algn="just">
              <a:buNone/>
              <a:defRPr/>
            </a:pPr>
            <a:r>
              <a:rPr lang="en-US" sz="3000" dirty="0"/>
              <a:t>	</a:t>
            </a:r>
            <a:r>
              <a:rPr lang="sq-AL" sz="3000" dirty="0"/>
              <a:t>Përdorimi i Internetit për reklamimin e mundësive për punë ku viktima paguan paraprakisht për marrjen e informacionit</a:t>
            </a:r>
            <a:endParaRPr lang="en-GB" sz="3000" i="1" dirty="0">
              <a:solidFill>
                <a:srgbClr val="FF0000"/>
              </a:solidFill>
            </a:endParaRPr>
          </a:p>
          <a:p>
            <a:pPr marL="363538" indent="0" algn="just" eaLnBrk="1" hangingPunct="1">
              <a:buFontTx/>
              <a:buNone/>
            </a:pPr>
            <a:endParaRPr lang="en-GB" sz="2400" i="1" dirty="0" smtClean="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dissolve">
                                      <p:cBhvr>
                                        <p:cTn id="7" dur="5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dissolve">
                                      <p:cBhvr>
                                        <p:cTn id="12" dur="5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4275">
                                            <p:txEl>
                                              <p:pRg st="3" end="3"/>
                                            </p:txEl>
                                          </p:spTgt>
                                        </p:tgtEl>
                                        <p:attrNameLst>
                                          <p:attrName>style.visibility</p:attrName>
                                        </p:attrNameLst>
                                      </p:cBhvr>
                                      <p:to>
                                        <p:strVal val="visible"/>
                                      </p:to>
                                    </p:set>
                                    <p:animEffect transition="in" filter="dissolve">
                                      <p:cBhvr>
                                        <p:cTn id="17" dur="500"/>
                                        <p:tgtEl>
                                          <p:spTgt spid="5427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4275">
                                            <p:txEl>
                                              <p:pRg st="4" end="4"/>
                                            </p:txEl>
                                          </p:spTgt>
                                        </p:tgtEl>
                                        <p:attrNameLst>
                                          <p:attrName>style.visibility</p:attrName>
                                        </p:attrNameLst>
                                      </p:cBhvr>
                                      <p:to>
                                        <p:strVal val="visible"/>
                                      </p:to>
                                    </p:set>
                                    <p:animEffect transition="in" filter="dissolve">
                                      <p:cBhvr>
                                        <p:cTn id="22" dur="500"/>
                                        <p:tgtEl>
                                          <p:spTgt spid="5427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4275">
                                            <p:txEl>
                                              <p:pRg st="6" end="6"/>
                                            </p:txEl>
                                          </p:spTgt>
                                        </p:tgtEl>
                                        <p:attrNameLst>
                                          <p:attrName>style.visibility</p:attrName>
                                        </p:attrNameLst>
                                      </p:cBhvr>
                                      <p:to>
                                        <p:strVal val="visible"/>
                                      </p:to>
                                    </p:set>
                                    <p:animEffect transition="in" filter="dissolve">
                                      <p:cBhvr>
                                        <p:cTn id="27" dur="500"/>
                                        <p:tgtEl>
                                          <p:spTgt spid="5427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4275">
                                            <p:txEl>
                                              <p:pRg st="7" end="7"/>
                                            </p:txEl>
                                          </p:spTgt>
                                        </p:tgtEl>
                                        <p:attrNameLst>
                                          <p:attrName>style.visibility</p:attrName>
                                        </p:attrNameLst>
                                      </p:cBhvr>
                                      <p:to>
                                        <p:strVal val="visible"/>
                                      </p:to>
                                    </p:set>
                                    <p:animEffect transition="in" filter="dissolve">
                                      <p:cBhvr>
                                        <p:cTn id="32" dur="500"/>
                                        <p:tgtEl>
                                          <p:spTgt spid="5427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0"/>
            <a:ext cx="9144000" cy="981075"/>
          </a:xfrm>
          <a:noFill/>
        </p:spPr>
        <p:txBody>
          <a:bodyPr/>
          <a:lstStyle/>
          <a:p>
            <a:r>
              <a:rPr lang="en-GB" b="1" dirty="0" err="1">
                <a:solidFill>
                  <a:schemeClr val="accent1">
                    <a:lumMod val="25000"/>
                  </a:schemeClr>
                </a:solidFill>
                <a:latin typeface="Calibri" pitchFamily="34" charset="0"/>
              </a:rPr>
              <a:t>Shembuj</a:t>
            </a:r>
            <a:r>
              <a:rPr lang="en-GB" b="1" dirty="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Mashtrimeve</a:t>
            </a:r>
            <a:r>
              <a:rPr lang="en-GB" b="1" dirty="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Kibernetike</a:t>
            </a:r>
            <a:endParaRPr lang="en-GB" b="1" dirty="0">
              <a:solidFill>
                <a:schemeClr val="accent1">
                  <a:lumMod val="25000"/>
                </a:schemeClr>
              </a:solidFill>
              <a:latin typeface="Calibri" pitchFamily="34" charset="0"/>
            </a:endParaRPr>
          </a:p>
        </p:txBody>
      </p:sp>
      <p:sp>
        <p:nvSpPr>
          <p:cNvPr id="55299" name="Rectangle 3"/>
          <p:cNvSpPr>
            <a:spLocks noGrp="1" noChangeArrowheads="1"/>
          </p:cNvSpPr>
          <p:nvPr>
            <p:ph type="body" idx="1"/>
          </p:nvPr>
        </p:nvSpPr>
        <p:spPr>
          <a:xfrm>
            <a:off x="250825" y="838200"/>
            <a:ext cx="8713788" cy="5821679"/>
          </a:xfrm>
          <a:noFill/>
        </p:spPr>
        <p:txBody>
          <a:bodyPr>
            <a:normAutofit fontScale="85000" lnSpcReduction="20000"/>
          </a:bodyPr>
          <a:lstStyle/>
          <a:p>
            <a:pPr>
              <a:buNone/>
              <a:defRPr/>
            </a:pPr>
            <a:r>
              <a:rPr lang="sq-AL" b="1" i="1" dirty="0">
                <a:solidFill>
                  <a:srgbClr val="FF0000"/>
                </a:solidFill>
              </a:rPr>
              <a:t>Mashtrimet 419</a:t>
            </a:r>
            <a:r>
              <a:rPr lang="sq-AL" b="1" i="1" dirty="0"/>
              <a:t>                                                                  </a:t>
            </a:r>
            <a:endParaRPr lang="en-US" dirty="0"/>
          </a:p>
          <a:p>
            <a:pPr algn="just">
              <a:buNone/>
              <a:defRPr/>
            </a:pPr>
            <a:r>
              <a:rPr lang="en-US" dirty="0"/>
              <a:t>	</a:t>
            </a:r>
            <a:r>
              <a:rPr lang="sq-AL" dirty="0"/>
              <a:t>Mashtrimet nga Afrika Perëndimore – mjetet e dërgimit kanë ndryshuar – aktualisht realizohen nëpërmjet postës elektronike në vend të postës tradicionale ose kërkesave me faks, por asgjë tjetër nuk ka ndryshuar – potencialisht akses i madhe me anë të dërgimit të mesazheve elektronike të pakërkuara</a:t>
            </a:r>
            <a:r>
              <a:rPr lang="en-GB" dirty="0"/>
              <a:t>.</a:t>
            </a:r>
          </a:p>
          <a:p>
            <a:pPr algn="just">
              <a:lnSpc>
                <a:spcPct val="90000"/>
              </a:lnSpc>
              <a:buNone/>
              <a:defRPr/>
            </a:pPr>
            <a:endParaRPr lang="en-GB" sz="2800" dirty="0">
              <a:solidFill>
                <a:srgbClr val="FF0000"/>
              </a:solidFill>
            </a:endParaRPr>
          </a:p>
          <a:p>
            <a:pPr>
              <a:buNone/>
              <a:defRPr/>
            </a:pPr>
            <a:r>
              <a:rPr lang="sq-AL" b="1" i="1" dirty="0">
                <a:solidFill>
                  <a:srgbClr val="FF0000"/>
                </a:solidFill>
              </a:rPr>
              <a:t>Veprimet Bankare nëpërmjet Internetit </a:t>
            </a:r>
            <a:endParaRPr lang="en-US" dirty="0">
              <a:solidFill>
                <a:srgbClr val="FF0000"/>
              </a:solidFill>
            </a:endParaRPr>
          </a:p>
          <a:p>
            <a:pPr algn="just">
              <a:buNone/>
              <a:defRPr/>
            </a:pPr>
            <a:r>
              <a:rPr lang="en-US" dirty="0"/>
              <a:t>	</a:t>
            </a:r>
            <a:r>
              <a:rPr lang="sq-AL" dirty="0"/>
              <a:t>Thjesht kopjimi i uebsajtit të një Banke, ndryshimi paksa i adresës së Internetit, vendosja e disa </a:t>
            </a:r>
            <a:r>
              <a:rPr lang="sq-AL" dirty="0" err="1"/>
              <a:t>linkeve</a:t>
            </a:r>
            <a:r>
              <a:rPr lang="sq-AL" dirty="0"/>
              <a:t> për legjitimimin e shërbimeve bankare dhe vetëm një apo dy </a:t>
            </a:r>
            <a:r>
              <a:rPr lang="sq-AL" dirty="0" err="1"/>
              <a:t>linke</a:t>
            </a:r>
            <a:r>
              <a:rPr lang="sq-AL" dirty="0"/>
              <a:t> për investime shumë fitimprurëse që kërkojnë transferimin e shumave të mëdha për garantimin e përfshirjes në një mundësi të pabesueshme për </a:t>
            </a:r>
            <a:r>
              <a:rPr lang="sq-AL" dirty="0" smtClean="0"/>
              <a:t>investime</a:t>
            </a:r>
            <a:r>
              <a:rPr lang="en-US" dirty="0" smtClean="0"/>
              <a:t>.</a:t>
            </a:r>
            <a:r>
              <a:rPr lang="en-GB" sz="2400" dirty="0" smtClean="0">
                <a:latin typeface="Calibri" pitchFamily="34" charset="0"/>
              </a:rPr>
              <a:t> </a:t>
            </a:r>
          </a:p>
          <a:p>
            <a:pPr algn="just" eaLnBrk="1" hangingPunct="1">
              <a:lnSpc>
                <a:spcPct val="90000"/>
              </a:lnSpc>
              <a:buFontTx/>
              <a:buNone/>
            </a:pPr>
            <a:endParaRPr lang="en-GB" sz="2400"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158</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Effect transition="in" filter="dissolve">
                                      <p:cBhvr>
                                        <p:cTn id="7" dur="500"/>
                                        <p:tgtEl>
                                          <p:spTgt spid="552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5299">
                                            <p:txEl>
                                              <p:pRg st="1" end="1"/>
                                            </p:txEl>
                                          </p:spTgt>
                                        </p:tgtEl>
                                        <p:attrNameLst>
                                          <p:attrName>style.visibility</p:attrName>
                                        </p:attrNameLst>
                                      </p:cBhvr>
                                      <p:to>
                                        <p:strVal val="visible"/>
                                      </p:to>
                                    </p:set>
                                    <p:animEffect transition="in" filter="dissolve">
                                      <p:cBhvr>
                                        <p:cTn id="12" dur="500"/>
                                        <p:tgtEl>
                                          <p:spTgt spid="5529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5299">
                                            <p:txEl>
                                              <p:pRg st="3" end="3"/>
                                            </p:txEl>
                                          </p:spTgt>
                                        </p:tgtEl>
                                        <p:attrNameLst>
                                          <p:attrName>style.visibility</p:attrName>
                                        </p:attrNameLst>
                                      </p:cBhvr>
                                      <p:to>
                                        <p:strVal val="visible"/>
                                      </p:to>
                                    </p:set>
                                    <p:animEffect transition="in" filter="dissolve">
                                      <p:cBhvr>
                                        <p:cTn id="17" dur="500"/>
                                        <p:tgtEl>
                                          <p:spTgt spid="5529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55299">
                                            <p:txEl>
                                              <p:pRg st="4" end="4"/>
                                            </p:txEl>
                                          </p:spTgt>
                                        </p:tgtEl>
                                        <p:attrNameLst>
                                          <p:attrName>style.visibility</p:attrName>
                                        </p:attrNameLst>
                                      </p:cBhvr>
                                      <p:to>
                                        <p:strVal val="visible"/>
                                      </p:to>
                                    </p:set>
                                    <p:animEffect transition="in" filter="dissolve">
                                      <p:cBhvr>
                                        <p:cTn id="22" dur="500"/>
                                        <p:tgtEl>
                                          <p:spTgt spid="5529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build="p"/>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body" idx="1"/>
          </p:nvPr>
        </p:nvSpPr>
        <p:spPr>
          <a:xfrm>
            <a:off x="457200" y="960120"/>
            <a:ext cx="8229600" cy="5548630"/>
          </a:xfrm>
          <a:noFill/>
        </p:spPr>
        <p:txBody>
          <a:bodyPr>
            <a:normAutofit fontScale="92500" lnSpcReduction="20000"/>
          </a:bodyPr>
          <a:lstStyle/>
          <a:p>
            <a:pPr algn="just" eaLnBrk="1" hangingPunct="1">
              <a:lnSpc>
                <a:spcPct val="80000"/>
              </a:lnSpc>
              <a:buFontTx/>
              <a:buNone/>
            </a:pPr>
            <a:endParaRPr lang="en-GB" sz="2400" dirty="0" smtClean="0">
              <a:latin typeface="Calibri" pitchFamily="34" charset="0"/>
            </a:endParaRPr>
          </a:p>
          <a:p>
            <a:pPr>
              <a:buNone/>
              <a:defRPr/>
            </a:pPr>
            <a:r>
              <a:rPr lang="sq-AL" b="1" i="1" dirty="0" smtClean="0">
                <a:solidFill>
                  <a:srgbClr val="FF0000"/>
                </a:solidFill>
              </a:rPr>
              <a:t>Apelet </a:t>
            </a:r>
            <a:r>
              <a:rPr lang="sq-AL" b="1" i="1" dirty="0">
                <a:solidFill>
                  <a:srgbClr val="FF0000"/>
                </a:solidFill>
              </a:rPr>
              <a:t>për Bamirësi për Fatkeqësi Natyrore</a:t>
            </a:r>
            <a:r>
              <a:rPr lang="sq-AL" b="1" i="1" dirty="0"/>
              <a:t> </a:t>
            </a:r>
            <a:endParaRPr lang="en-US" dirty="0"/>
          </a:p>
          <a:p>
            <a:pPr algn="just">
              <a:buNone/>
              <a:defRPr/>
            </a:pPr>
            <a:r>
              <a:rPr lang="en-US" dirty="0"/>
              <a:t>	</a:t>
            </a:r>
            <a:r>
              <a:rPr lang="sq-AL" dirty="0"/>
              <a:t>Nuk kishte kaluar as edhe një orë nga ndodhja e </a:t>
            </a:r>
            <a:r>
              <a:rPr lang="sq-AL" dirty="0" err="1"/>
              <a:t>Tsunamit</a:t>
            </a:r>
            <a:r>
              <a:rPr lang="sq-AL" dirty="0"/>
              <a:t> në Lindjen e Largët, kur uebsajtet që kërkonin ndihma për viktimat mbushën Internetin, shumë prej tyre (për të mos thënë të gjitha) ishin të rreme</a:t>
            </a:r>
            <a:endParaRPr lang="en-GB" b="1" dirty="0"/>
          </a:p>
          <a:p>
            <a:pPr algn="just">
              <a:lnSpc>
                <a:spcPct val="80000"/>
              </a:lnSpc>
              <a:buNone/>
              <a:defRPr/>
            </a:pPr>
            <a:endParaRPr lang="en-GB" sz="1600" b="1" dirty="0"/>
          </a:p>
          <a:p>
            <a:pPr algn="just">
              <a:buNone/>
              <a:defRPr/>
            </a:pPr>
            <a:r>
              <a:rPr lang="sq-AL" b="1" i="1" dirty="0" err="1">
                <a:solidFill>
                  <a:srgbClr val="FF0000"/>
                </a:solidFill>
              </a:rPr>
              <a:t>Herbal</a:t>
            </a:r>
            <a:r>
              <a:rPr lang="sq-AL" b="1" i="1" dirty="0">
                <a:solidFill>
                  <a:srgbClr val="FF0000"/>
                </a:solidFill>
              </a:rPr>
              <a:t> </a:t>
            </a:r>
            <a:r>
              <a:rPr lang="sq-AL" b="1" i="1" dirty="0" err="1">
                <a:solidFill>
                  <a:srgbClr val="FF0000"/>
                </a:solidFill>
              </a:rPr>
              <a:t>Viagra</a:t>
            </a:r>
            <a:endParaRPr lang="en-US" dirty="0">
              <a:solidFill>
                <a:srgbClr val="FF0000"/>
              </a:solidFill>
            </a:endParaRPr>
          </a:p>
          <a:p>
            <a:pPr algn="just">
              <a:buNone/>
              <a:defRPr/>
            </a:pPr>
            <a:r>
              <a:rPr lang="en-US" dirty="0"/>
              <a:t>	</a:t>
            </a:r>
            <a:r>
              <a:rPr lang="sq-AL" dirty="0"/>
              <a:t>Në fushën e trajtimit alternativ mjekësor online, dërgime me email të pakërkuara nga “klientët”, shumica e produkteve nuk kanë asnjë efekt përfitues (nëse dërgohen), disa janë edhe të rrezikshme</a:t>
            </a:r>
            <a:endParaRPr lang="en-GB" dirty="0"/>
          </a:p>
        </p:txBody>
      </p:sp>
      <p:sp>
        <p:nvSpPr>
          <p:cNvPr id="9219" name="Rectangle 3"/>
          <p:cNvSpPr>
            <a:spLocks noGrp="1" noChangeArrowheads="1"/>
          </p:cNvSpPr>
          <p:nvPr>
            <p:ph type="title"/>
          </p:nvPr>
        </p:nvSpPr>
        <p:spPr>
          <a:xfrm>
            <a:off x="0" y="0"/>
            <a:ext cx="9143999" cy="1143000"/>
          </a:xfrm>
          <a:noFill/>
        </p:spPr>
        <p:txBody>
          <a:bodyPr/>
          <a:lstStyle/>
          <a:p>
            <a:pPr>
              <a:lnSpc>
                <a:spcPct val="90000"/>
              </a:lnSpc>
            </a:pPr>
            <a:r>
              <a:rPr lang="en-GB" b="1" dirty="0" err="1">
                <a:solidFill>
                  <a:schemeClr val="accent1">
                    <a:lumMod val="25000"/>
                  </a:schemeClr>
                </a:solidFill>
                <a:latin typeface="Calibri" pitchFamily="34" charset="0"/>
              </a:rPr>
              <a:t>Shembuj</a:t>
            </a:r>
            <a:r>
              <a:rPr lang="en-GB" b="1" dirty="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Mashtrimeve</a:t>
            </a:r>
            <a:r>
              <a:rPr lang="en-GB" b="1" dirty="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Kibernetike</a:t>
            </a:r>
            <a:endParaRPr lang="en-GB" b="1" i="1" dirty="0">
              <a:solidFill>
                <a:srgbClr val="FF0000"/>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159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ChangeArrowheads="1"/>
          </p:cNvSpPr>
          <p:nvPr/>
        </p:nvSpPr>
        <p:spPr bwMode="auto">
          <a:xfrm>
            <a:off x="5665242" y="6550223"/>
            <a:ext cx="3390634" cy="307777"/>
          </a:xfrm>
          <a:prstGeom prst="rect">
            <a:avLst/>
          </a:prstGeom>
          <a:noFill/>
          <a:ln w="9525">
            <a:noFill/>
            <a:miter lim="800000"/>
            <a:headEnd/>
            <a:tailEnd/>
          </a:ln>
        </p:spPr>
        <p:txBody>
          <a:bodyPr wrap="none">
            <a:spAutoFit/>
          </a:bodyPr>
          <a:lstStyle/>
          <a:p>
            <a:r>
              <a:rPr lang="en-GB" sz="1400" dirty="0">
                <a:solidFill>
                  <a:srgbClr val="000000"/>
                </a:solidFill>
              </a:rPr>
              <a:t>Source : http://emailclientmarketshare.com</a:t>
            </a:r>
          </a:p>
        </p:txBody>
      </p:sp>
      <p:sp>
        <p:nvSpPr>
          <p:cNvPr id="7" name="Title 1"/>
          <p:cNvSpPr>
            <a:spLocks noGrp="1"/>
          </p:cNvSpPr>
          <p:nvPr>
            <p:ph type="title"/>
          </p:nvPr>
        </p:nvSpPr>
        <p:spPr>
          <a:xfrm>
            <a:off x="0" y="-18047"/>
            <a:ext cx="9055876" cy="1044857"/>
          </a:xfrm>
        </p:spPr>
        <p:txBody>
          <a:bodyPr/>
          <a:lstStyle/>
          <a:p>
            <a:r>
              <a:rPr lang="en-GB" sz="3600" b="1" dirty="0" err="1" smtClean="0"/>
              <a:t>Statistika</a:t>
            </a:r>
            <a:r>
              <a:rPr lang="en-GB" sz="3600" b="1" dirty="0" smtClean="0"/>
              <a:t> </a:t>
            </a:r>
            <a:r>
              <a:rPr lang="en-GB" sz="3600" b="1" dirty="0" err="1" smtClean="0"/>
              <a:t>për</a:t>
            </a:r>
            <a:r>
              <a:rPr lang="en-GB" sz="3600" b="1" dirty="0" smtClean="0"/>
              <a:t> </a:t>
            </a:r>
            <a:r>
              <a:rPr lang="en-GB" sz="3600" b="1" dirty="0" err="1" smtClean="0"/>
              <a:t>Programet</a:t>
            </a:r>
            <a:r>
              <a:rPr lang="en-GB" sz="3600" b="1" dirty="0" smtClean="0"/>
              <a:t> e </a:t>
            </a:r>
            <a:r>
              <a:rPr lang="en-GB" sz="3600" b="1" dirty="0" err="1" smtClean="0"/>
              <a:t>Postës</a:t>
            </a:r>
            <a:r>
              <a:rPr lang="en-GB" sz="3600" b="1" dirty="0" smtClean="0"/>
              <a:t> </a:t>
            </a:r>
            <a:r>
              <a:rPr lang="en-GB" sz="3600" b="1" dirty="0" err="1" smtClean="0"/>
              <a:t>Elektronike</a:t>
            </a:r>
            <a:endParaRPr lang="en-GB" sz="3600" b="1" dirty="0"/>
          </a:p>
        </p:txBody>
      </p:sp>
      <p:pic>
        <p:nvPicPr>
          <p:cNvPr id="2" name="Bild 1"/>
          <p:cNvPicPr>
            <a:picLocks noChangeAspect="1"/>
          </p:cNvPicPr>
          <p:nvPr/>
        </p:nvPicPr>
        <p:blipFill>
          <a:blip r:embed="rId3"/>
          <a:stretch>
            <a:fillRect/>
          </a:stretch>
        </p:blipFill>
        <p:spPr>
          <a:xfrm>
            <a:off x="1771576" y="1531156"/>
            <a:ext cx="6004547" cy="4937072"/>
          </a:xfrm>
          <a:prstGeom prst="rect">
            <a:avLst/>
          </a:prstGeom>
        </p:spPr>
      </p:pic>
      <p:sp>
        <p:nvSpPr>
          <p:cNvPr id="4" name="Textfeld 3"/>
          <p:cNvSpPr txBox="1"/>
          <p:nvPr/>
        </p:nvSpPr>
        <p:spPr>
          <a:xfrm>
            <a:off x="3778317" y="1163335"/>
            <a:ext cx="1415516" cy="369332"/>
          </a:xfrm>
          <a:prstGeom prst="rect">
            <a:avLst/>
          </a:prstGeom>
          <a:noFill/>
        </p:spPr>
        <p:txBody>
          <a:bodyPr wrap="none" rtlCol="0">
            <a:spAutoFit/>
          </a:bodyPr>
          <a:lstStyle/>
          <a:p>
            <a:r>
              <a:rPr lang="en-US" dirty="0" err="1" smtClean="0"/>
              <a:t>Dhjetor</a:t>
            </a:r>
            <a:r>
              <a:rPr lang="en-US" dirty="0" smtClean="0"/>
              <a:t> 2016</a:t>
            </a:r>
            <a:endParaRPr lang="en-U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a:t>
            </a:fld>
            <a:endParaRPr lang="en-US" altLang="en-US" sz="1200" dirty="0" smtClean="0">
              <a:solidFill>
                <a:srgbClr val="898989"/>
              </a:solidFill>
            </a:endParaRPr>
          </a:p>
        </p:txBody>
      </p:sp>
    </p:spTree>
    <p:extLst>
      <p:ext uri="{BB962C8B-B14F-4D97-AF65-F5344CB8AC3E}">
        <p14:creationId xmlns:p14="http://schemas.microsoft.com/office/powerpoint/2010/main" val="2090601218"/>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1"/>
            <a:ext cx="9144001" cy="909638"/>
          </a:xfrm>
        </p:spPr>
        <p:txBody>
          <a:bodyPr/>
          <a:lstStyle/>
          <a:p>
            <a:r>
              <a:rPr lang="en-GB" b="1" dirty="0" err="1">
                <a:solidFill>
                  <a:schemeClr val="accent1">
                    <a:lumMod val="25000"/>
                  </a:schemeClr>
                </a:solidFill>
                <a:latin typeface="Calibri" pitchFamily="34" charset="0"/>
              </a:rPr>
              <a:t>Shembuj</a:t>
            </a:r>
            <a:r>
              <a:rPr lang="en-GB" b="1" dirty="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Mashtrimeve</a:t>
            </a:r>
            <a:r>
              <a:rPr lang="en-GB" b="1" dirty="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Kibernetike</a:t>
            </a:r>
            <a:endParaRPr lang="en-GB" b="1" dirty="0" smtClean="0">
              <a:solidFill>
                <a:schemeClr val="accent1">
                  <a:lumMod val="25000"/>
                </a:schemeClr>
              </a:solidFill>
              <a:latin typeface="Calibri" pitchFamily="34" charset="0"/>
            </a:endParaRPr>
          </a:p>
        </p:txBody>
      </p:sp>
      <p:sp>
        <p:nvSpPr>
          <p:cNvPr id="10243" name="Rectangle 3"/>
          <p:cNvSpPr>
            <a:spLocks noGrp="1" noChangeArrowheads="1"/>
          </p:cNvSpPr>
          <p:nvPr>
            <p:ph type="body" idx="1"/>
          </p:nvPr>
        </p:nvSpPr>
        <p:spPr>
          <a:xfrm>
            <a:off x="0" y="1125538"/>
            <a:ext cx="8697913" cy="1871662"/>
          </a:xfrm>
        </p:spPr>
        <p:txBody>
          <a:bodyPr>
            <a:normAutofit lnSpcReduction="10000"/>
          </a:bodyPr>
          <a:lstStyle/>
          <a:p>
            <a:pPr algn="just">
              <a:lnSpc>
                <a:spcPct val="90000"/>
              </a:lnSpc>
              <a:buNone/>
              <a:defRPr/>
            </a:pPr>
            <a:r>
              <a:rPr lang="en-GB" b="1" i="1" dirty="0" err="1">
                <a:solidFill>
                  <a:srgbClr val="FF0000"/>
                </a:solidFill>
              </a:rPr>
              <a:t>Nuset</a:t>
            </a:r>
            <a:r>
              <a:rPr lang="en-GB" b="1" i="1" dirty="0">
                <a:solidFill>
                  <a:srgbClr val="FF0000"/>
                </a:solidFill>
              </a:rPr>
              <a:t> Ruse</a:t>
            </a:r>
          </a:p>
          <a:p>
            <a:pPr marL="363538" indent="0" algn="just">
              <a:lnSpc>
                <a:spcPct val="90000"/>
              </a:lnSpc>
              <a:buNone/>
              <a:defRPr/>
            </a:pPr>
            <a:r>
              <a:rPr lang="sq-AL" dirty="0"/>
              <a:t>Faqe Interneti që ofrojnë kontakte me femra të bukura nga vendet e Evropës Lindore dhe vizita të lira në shtetet e </a:t>
            </a:r>
            <a:r>
              <a:rPr lang="sq-AL" dirty="0" smtClean="0"/>
              <a:t>Rusisë</a:t>
            </a:r>
            <a:r>
              <a:rPr lang="en-US" dirty="0" smtClean="0"/>
              <a:t>.</a:t>
            </a:r>
            <a:endParaRPr lang="en-GB" sz="2800" dirty="0" smtClean="0">
              <a:latin typeface="Calibri" pitchFamily="34" charset="0"/>
            </a:endParaRPr>
          </a:p>
        </p:txBody>
      </p:sp>
      <p:pic>
        <p:nvPicPr>
          <p:cNvPr id="10244" name="Picture 5" descr="scl28"/>
          <p:cNvPicPr>
            <a:picLocks noChangeAspect="1" noChangeArrowheads="1"/>
          </p:cNvPicPr>
          <p:nvPr/>
        </p:nvPicPr>
        <p:blipFill>
          <a:blip r:embed="rId2" cstate="print"/>
          <a:srcRect/>
          <a:stretch>
            <a:fillRect/>
          </a:stretch>
        </p:blipFill>
        <p:spPr bwMode="auto">
          <a:xfrm>
            <a:off x="1042988" y="2924175"/>
            <a:ext cx="6858000" cy="3390900"/>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0" y="0"/>
            <a:ext cx="9144000" cy="1143000"/>
          </a:xfrm>
        </p:spPr>
        <p:txBody>
          <a:bodyPr/>
          <a:lstStyle/>
          <a:p>
            <a:r>
              <a:rPr lang="en-GB" b="1" dirty="0" err="1">
                <a:solidFill>
                  <a:schemeClr val="accent1">
                    <a:lumMod val="25000"/>
                  </a:schemeClr>
                </a:solidFill>
                <a:latin typeface="Calibri" pitchFamily="34" charset="0"/>
              </a:rPr>
              <a:t>Shembuj</a:t>
            </a:r>
            <a:r>
              <a:rPr lang="en-GB" b="1" dirty="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Mashtrimeve</a:t>
            </a:r>
            <a:r>
              <a:rPr lang="en-GB" b="1" dirty="0">
                <a:solidFill>
                  <a:schemeClr val="accent1">
                    <a:lumMod val="25000"/>
                  </a:schemeClr>
                </a:solidFill>
                <a:latin typeface="Calibri" pitchFamily="34" charset="0"/>
              </a:rPr>
              <a:t> </a:t>
            </a:r>
            <a:r>
              <a:rPr lang="en-GB" b="1" dirty="0" err="1">
                <a:solidFill>
                  <a:schemeClr val="accent1">
                    <a:lumMod val="25000"/>
                  </a:schemeClr>
                </a:solidFill>
                <a:latin typeface="Calibri" pitchFamily="34" charset="0"/>
              </a:rPr>
              <a:t>Kibernetike</a:t>
            </a:r>
            <a:endParaRPr lang="en-US"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243840" y="1295400"/>
            <a:ext cx="8595360" cy="5213349"/>
          </a:xfrm>
        </p:spPr>
        <p:txBody>
          <a:bodyPr>
            <a:normAutofit lnSpcReduction="10000"/>
          </a:bodyPr>
          <a:lstStyle/>
          <a:p>
            <a:pPr>
              <a:buNone/>
              <a:defRPr/>
            </a:pPr>
            <a:r>
              <a:rPr lang="sq-AL" b="1" i="1" dirty="0">
                <a:solidFill>
                  <a:srgbClr val="FF0000"/>
                </a:solidFill>
              </a:rPr>
              <a:t>Fitimet e </a:t>
            </a:r>
            <a:r>
              <a:rPr lang="sq-AL" b="1" i="1" dirty="0" err="1">
                <a:solidFill>
                  <a:srgbClr val="FF0000"/>
                </a:solidFill>
              </a:rPr>
              <a:t>Llotarive</a:t>
            </a:r>
            <a:r>
              <a:rPr lang="sq-AL" b="1" i="1" dirty="0">
                <a:solidFill>
                  <a:srgbClr val="FF0000"/>
                </a:solidFill>
              </a:rPr>
              <a:t> </a:t>
            </a:r>
            <a:endParaRPr lang="en-US" dirty="0">
              <a:solidFill>
                <a:srgbClr val="FF0000"/>
              </a:solidFill>
            </a:endParaRPr>
          </a:p>
          <a:p>
            <a:pPr algn="just">
              <a:buNone/>
              <a:defRPr/>
            </a:pPr>
            <a:r>
              <a:rPr lang="en-US" dirty="0"/>
              <a:t>	</a:t>
            </a:r>
            <a:r>
              <a:rPr lang="sq-AL" dirty="0"/>
              <a:t>Kërkesë për pagesë për marrjen e fitimeve të </a:t>
            </a:r>
            <a:r>
              <a:rPr lang="sq-AL" dirty="0" err="1"/>
              <a:t>llotarive</a:t>
            </a:r>
            <a:r>
              <a:rPr lang="sq-AL" dirty="0"/>
              <a:t> ose ndihmë për të fituar në </a:t>
            </a:r>
            <a:r>
              <a:rPr lang="sq-AL" dirty="0" err="1"/>
              <a:t>llotari</a:t>
            </a:r>
            <a:r>
              <a:rPr lang="sq-AL" dirty="0"/>
              <a:t> (shpesh me llogaritë e huaja</a:t>
            </a:r>
            <a:r>
              <a:rPr lang="sq-AL" dirty="0" smtClean="0"/>
              <a:t>)</a:t>
            </a:r>
            <a:r>
              <a:rPr lang="en-US" dirty="0" smtClean="0"/>
              <a:t>.</a:t>
            </a:r>
            <a:endParaRPr lang="en-US" dirty="0"/>
          </a:p>
          <a:p>
            <a:pPr>
              <a:buNone/>
              <a:defRPr/>
            </a:pPr>
            <a:r>
              <a:rPr lang="en-US" b="1" i="1" dirty="0" err="1" smtClean="0">
                <a:solidFill>
                  <a:srgbClr val="FF0000"/>
                </a:solidFill>
              </a:rPr>
              <a:t>Marrja</a:t>
            </a:r>
            <a:r>
              <a:rPr lang="en-US" b="1" i="1" dirty="0" smtClean="0">
                <a:solidFill>
                  <a:srgbClr val="FF0000"/>
                </a:solidFill>
              </a:rPr>
              <a:t> e pa </a:t>
            </a:r>
            <a:r>
              <a:rPr lang="en-US" b="1" i="1" dirty="0" err="1" smtClean="0">
                <a:solidFill>
                  <a:srgbClr val="FF0000"/>
                </a:solidFill>
              </a:rPr>
              <a:t>Autorizuar</a:t>
            </a:r>
            <a:r>
              <a:rPr lang="en-US" b="1" i="1" dirty="0" smtClean="0">
                <a:solidFill>
                  <a:srgbClr val="FF0000"/>
                </a:solidFill>
              </a:rPr>
              <a:t> e </a:t>
            </a:r>
            <a:r>
              <a:rPr lang="en-US" b="1" i="1" dirty="0" err="1" smtClean="0">
                <a:solidFill>
                  <a:srgbClr val="FF0000"/>
                </a:solidFill>
              </a:rPr>
              <a:t>të</a:t>
            </a:r>
            <a:r>
              <a:rPr lang="en-US" b="1" i="1" dirty="0" smtClean="0">
                <a:solidFill>
                  <a:srgbClr val="FF0000"/>
                </a:solidFill>
              </a:rPr>
              <a:t> </a:t>
            </a:r>
            <a:r>
              <a:rPr lang="en-US" b="1" i="1" dirty="0" err="1" smtClean="0">
                <a:solidFill>
                  <a:srgbClr val="FF0000"/>
                </a:solidFill>
              </a:rPr>
              <a:t>Dhënave</a:t>
            </a:r>
            <a:endParaRPr lang="en-US" b="1" i="1" dirty="0">
              <a:solidFill>
                <a:srgbClr val="FF0000"/>
              </a:solidFill>
            </a:endParaRPr>
          </a:p>
          <a:p>
            <a:pPr marL="365125" indent="-1588" algn="just">
              <a:buNone/>
              <a:defRPr/>
            </a:pPr>
            <a:r>
              <a:rPr lang="sq-AL" dirty="0"/>
              <a:t>Mesazhe të postës elektronike që pretendojnë të jenë nga një burim i mirënjohur (të tilla si banka, ose kompani shërbimofruese të Internetit) që kërkojnë konfirmimin e të dhënave </a:t>
            </a:r>
            <a:r>
              <a:rPr lang="sq-AL" dirty="0" smtClean="0"/>
              <a:t>personale</a:t>
            </a:r>
            <a:r>
              <a:rPr lang="en-US" dirty="0" smtClean="0"/>
              <a:t>.</a:t>
            </a:r>
            <a:endParaRPr lang="en-US" b="1" dirty="0"/>
          </a:p>
          <a:p>
            <a:pPr eaLnBrk="1" hangingPunct="1">
              <a:buFontTx/>
              <a:buNone/>
            </a:pPr>
            <a:endParaRPr lang="en-US" b="1"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0"/>
            <a:ext cx="8229600" cy="720725"/>
          </a:xfrm>
          <a:noFill/>
        </p:spPr>
        <p:txBody>
          <a:bodyPr/>
          <a:lstStyle/>
          <a:p>
            <a:r>
              <a:rPr lang="en-GB" b="1" dirty="0" err="1">
                <a:solidFill>
                  <a:schemeClr val="accent1">
                    <a:lumMod val="25000"/>
                  </a:schemeClr>
                </a:solidFill>
              </a:rPr>
              <a:t>Pse</a:t>
            </a:r>
            <a:r>
              <a:rPr lang="en-GB" b="1" dirty="0">
                <a:solidFill>
                  <a:schemeClr val="accent1">
                    <a:lumMod val="25000"/>
                  </a:schemeClr>
                </a:solidFill>
              </a:rPr>
              <a:t> </a:t>
            </a:r>
            <a:r>
              <a:rPr lang="en-GB" b="1" dirty="0" err="1">
                <a:solidFill>
                  <a:schemeClr val="accent1">
                    <a:lumMod val="25000"/>
                  </a:schemeClr>
                </a:solidFill>
              </a:rPr>
              <a:t>duket</a:t>
            </a:r>
            <a:r>
              <a:rPr lang="en-GB" b="1" dirty="0">
                <a:solidFill>
                  <a:schemeClr val="accent1">
                    <a:lumMod val="25000"/>
                  </a:schemeClr>
                </a:solidFill>
              </a:rPr>
              <a:t> e </a:t>
            </a:r>
            <a:r>
              <a:rPr lang="en-GB" b="1" dirty="0" err="1">
                <a:solidFill>
                  <a:schemeClr val="accent1">
                    <a:lumMod val="25000"/>
                  </a:schemeClr>
                </a:solidFill>
              </a:rPr>
              <a:t>njohur</a:t>
            </a:r>
            <a:r>
              <a:rPr lang="en-GB" b="1" dirty="0">
                <a:solidFill>
                  <a:schemeClr val="accent1">
                    <a:lumMod val="25000"/>
                  </a:schemeClr>
                </a:solidFill>
              </a:rPr>
              <a:t> </a:t>
            </a:r>
            <a:r>
              <a:rPr lang="en-GB" b="1" dirty="0" err="1">
                <a:solidFill>
                  <a:schemeClr val="accent1">
                    <a:lumMod val="25000"/>
                  </a:schemeClr>
                </a:solidFill>
              </a:rPr>
              <a:t>më</a:t>
            </a:r>
            <a:r>
              <a:rPr lang="en-GB" b="1" dirty="0">
                <a:solidFill>
                  <a:schemeClr val="accent1">
                    <a:lumMod val="25000"/>
                  </a:schemeClr>
                </a:solidFill>
              </a:rPr>
              <a:t> </a:t>
            </a:r>
            <a:r>
              <a:rPr lang="en-GB" b="1" dirty="0" err="1">
                <a:solidFill>
                  <a:schemeClr val="accent1">
                    <a:lumMod val="25000"/>
                  </a:schemeClr>
                </a:solidFill>
              </a:rPr>
              <a:t>parë</a:t>
            </a:r>
            <a:r>
              <a:rPr lang="en-GB" b="1" dirty="0" smtClean="0">
                <a:solidFill>
                  <a:schemeClr val="accent1">
                    <a:lumMod val="25000"/>
                  </a:schemeClr>
                </a:solidFill>
              </a:rPr>
              <a:t>?</a:t>
            </a:r>
            <a:endParaRPr lang="en-GB" b="1" dirty="0" smtClean="0">
              <a:solidFill>
                <a:schemeClr val="accent1">
                  <a:lumMod val="25000"/>
                </a:schemeClr>
              </a:solidFill>
              <a:latin typeface="Calibri" pitchFamily="34" charset="0"/>
            </a:endParaRPr>
          </a:p>
        </p:txBody>
      </p:sp>
      <p:sp>
        <p:nvSpPr>
          <p:cNvPr id="57347" name="Text Box 3"/>
          <p:cNvSpPr txBox="1">
            <a:spLocks noChangeArrowheads="1"/>
          </p:cNvSpPr>
          <p:nvPr/>
        </p:nvSpPr>
        <p:spPr bwMode="auto">
          <a:xfrm>
            <a:off x="304800" y="1219200"/>
            <a:ext cx="8610600" cy="5201424"/>
          </a:xfrm>
          <a:prstGeom prst="rect">
            <a:avLst/>
          </a:prstGeom>
          <a:solidFill>
            <a:schemeClr val="bg1"/>
          </a:solidFill>
          <a:ln w="9525">
            <a:noFill/>
            <a:miter lim="800000"/>
            <a:headEnd/>
            <a:tailEnd/>
          </a:ln>
        </p:spPr>
        <p:txBody>
          <a:bodyPr wrap="square">
            <a:spAutoFit/>
          </a:bodyPr>
          <a:lstStyle/>
          <a:p>
            <a:pPr eaLnBrk="0" hangingPunct="0"/>
            <a:r>
              <a:rPr lang="en-US" sz="1000" b="1" dirty="0"/>
              <a:t>From: KAILASH [yuvraj@london.com]</a:t>
            </a:r>
          </a:p>
          <a:p>
            <a:pPr eaLnBrk="0" hangingPunct="0"/>
            <a:r>
              <a:rPr lang="en-US" sz="1000" b="1" dirty="0"/>
              <a:t>Sent: </a:t>
            </a:r>
            <a:r>
              <a:rPr lang="en-US" sz="1000" b="1" dirty="0" smtClean="0"/>
              <a:t>E </a:t>
            </a:r>
            <a:r>
              <a:rPr lang="en-US" sz="1000" b="1" dirty="0" err="1" smtClean="0"/>
              <a:t>Premte</a:t>
            </a:r>
            <a:r>
              <a:rPr lang="en-US" sz="1000" b="1" dirty="0" smtClean="0"/>
              <a:t>, </a:t>
            </a:r>
            <a:r>
              <a:rPr lang="en-US" sz="1000" b="1" dirty="0"/>
              <a:t>25 </a:t>
            </a:r>
            <a:r>
              <a:rPr lang="en-US" sz="1000" b="1" dirty="0" err="1" smtClean="0"/>
              <a:t>Janar</a:t>
            </a:r>
            <a:r>
              <a:rPr lang="en-US" sz="1000" b="1" dirty="0" smtClean="0"/>
              <a:t> 1980 </a:t>
            </a:r>
            <a:r>
              <a:rPr lang="en-US" sz="1000" b="1" dirty="0"/>
              <a:t>6:42 a.m.</a:t>
            </a:r>
          </a:p>
          <a:p>
            <a:pPr eaLnBrk="0" hangingPunct="0"/>
            <a:r>
              <a:rPr lang="en-US" sz="1000" b="1" dirty="0"/>
              <a:t>To: </a:t>
            </a:r>
          </a:p>
          <a:p>
            <a:pPr eaLnBrk="0" hangingPunct="0"/>
            <a:r>
              <a:rPr lang="en-US" sz="1000" b="1" dirty="0"/>
              <a:t>Subject: </a:t>
            </a:r>
            <a:r>
              <a:rPr lang="en-US" sz="1000" b="1" dirty="0" smtClean="0"/>
              <a:t>URGJENT</a:t>
            </a:r>
            <a:endParaRPr lang="en-US" sz="1000" b="1" dirty="0"/>
          </a:p>
          <a:p>
            <a:pPr eaLnBrk="0" hangingPunct="0"/>
            <a:endParaRPr lang="en-US" sz="1000" b="1" dirty="0"/>
          </a:p>
          <a:p>
            <a:pPr eaLnBrk="0" hangingPunct="0"/>
            <a:r>
              <a:rPr lang="en-US" sz="1000" b="1" dirty="0"/>
              <a:t>CONFIDENTIAL U.K. FAX NUMBER: 44-870-1357604</a:t>
            </a:r>
          </a:p>
          <a:p>
            <a:pPr eaLnBrk="0" hangingPunct="0"/>
            <a:endParaRPr lang="en-US" sz="1000" b="1" dirty="0"/>
          </a:p>
          <a:p>
            <a:pPr algn="just" fontAlgn="auto">
              <a:spcBef>
                <a:spcPts val="0"/>
              </a:spcBef>
              <a:spcAft>
                <a:spcPts val="0"/>
              </a:spcAft>
              <a:defRPr/>
            </a:pPr>
            <a:r>
              <a:rPr lang="en-US" sz="1000" dirty="0"/>
              <a:t>I </a:t>
            </a:r>
            <a:r>
              <a:rPr lang="en-US" sz="1000" dirty="0" err="1"/>
              <a:t>dashur</a:t>
            </a:r>
            <a:r>
              <a:rPr lang="en-US" sz="1000" dirty="0"/>
              <a:t> </a:t>
            </a:r>
            <a:r>
              <a:rPr lang="en-US" sz="1000" dirty="0" err="1"/>
              <a:t>Zotëri</a:t>
            </a:r>
            <a:r>
              <a:rPr lang="en-US" sz="1000" dirty="0"/>
              <a:t>,  </a:t>
            </a:r>
          </a:p>
          <a:p>
            <a:pPr algn="just" fontAlgn="auto">
              <a:spcBef>
                <a:spcPts val="0"/>
              </a:spcBef>
              <a:spcAft>
                <a:spcPts val="0"/>
              </a:spcAft>
              <a:defRPr/>
            </a:pPr>
            <a:r>
              <a:rPr lang="en-US" sz="1000" dirty="0" err="1"/>
              <a:t>Më</a:t>
            </a:r>
            <a:r>
              <a:rPr lang="en-US" sz="1000" dirty="0"/>
              <a:t> </a:t>
            </a:r>
            <a:r>
              <a:rPr lang="en-US" sz="1000" dirty="0" err="1"/>
              <a:t>falni</a:t>
            </a:r>
            <a:r>
              <a:rPr lang="en-US" sz="1000" dirty="0"/>
              <a:t> </a:t>
            </a:r>
            <a:r>
              <a:rPr lang="en-US" sz="1000" dirty="0" err="1"/>
              <a:t>që</a:t>
            </a:r>
            <a:r>
              <a:rPr lang="en-US" sz="1000" dirty="0"/>
              <a:t> e </a:t>
            </a:r>
            <a:r>
              <a:rPr lang="en-US" sz="1000" dirty="0" err="1"/>
              <a:t>filloj</a:t>
            </a:r>
            <a:r>
              <a:rPr lang="en-US" sz="1000" dirty="0"/>
              <a:t> </a:t>
            </a:r>
            <a:r>
              <a:rPr lang="en-US" sz="1000" dirty="0" err="1"/>
              <a:t>këtë</a:t>
            </a:r>
            <a:r>
              <a:rPr lang="en-US" sz="1000" dirty="0"/>
              <a:t> </a:t>
            </a:r>
            <a:r>
              <a:rPr lang="en-US" sz="1000" dirty="0" err="1"/>
              <a:t>propozim</a:t>
            </a:r>
            <a:r>
              <a:rPr lang="en-US" sz="1000" dirty="0"/>
              <a:t> </a:t>
            </a:r>
            <a:r>
              <a:rPr lang="en-US" sz="1000" dirty="0" err="1"/>
              <a:t>të</a:t>
            </a:r>
            <a:r>
              <a:rPr lang="en-US" sz="1000" dirty="0"/>
              <a:t> </a:t>
            </a:r>
            <a:r>
              <a:rPr lang="en-US" sz="1000" dirty="0" err="1"/>
              <a:t>mirë</a:t>
            </a:r>
            <a:r>
              <a:rPr lang="en-US" sz="1000" dirty="0"/>
              <a:t> </a:t>
            </a:r>
            <a:r>
              <a:rPr lang="en-US" sz="1000" dirty="0" err="1"/>
              <a:t>kështu</a:t>
            </a:r>
            <a:r>
              <a:rPr lang="en-US" sz="1000" dirty="0"/>
              <a:t> </a:t>
            </a:r>
            <a:r>
              <a:rPr lang="en-US" sz="1000" dirty="0" err="1"/>
              <a:t>sepse</a:t>
            </a:r>
            <a:r>
              <a:rPr lang="en-US" sz="1000" dirty="0"/>
              <a:t> </a:t>
            </a:r>
            <a:r>
              <a:rPr lang="en-US" sz="1000" dirty="0" err="1"/>
              <a:t>mund</a:t>
            </a:r>
            <a:r>
              <a:rPr lang="en-US" sz="1000" dirty="0"/>
              <a:t> </a:t>
            </a:r>
            <a:r>
              <a:rPr lang="en-US" sz="1000" dirty="0" err="1"/>
              <a:t>të</a:t>
            </a:r>
            <a:r>
              <a:rPr lang="en-US" sz="1000" dirty="0"/>
              <a:t> </a:t>
            </a:r>
            <a:r>
              <a:rPr lang="en-US" sz="1000" dirty="0" err="1"/>
              <a:t>jetë</a:t>
            </a:r>
            <a:r>
              <a:rPr lang="en-US" sz="1000" dirty="0"/>
              <a:t> </a:t>
            </a:r>
            <a:r>
              <a:rPr lang="en-US" sz="1000" dirty="0" err="1"/>
              <a:t>suprizë</a:t>
            </a:r>
            <a:r>
              <a:rPr lang="en-US" sz="1000" dirty="0"/>
              <a:t> </a:t>
            </a:r>
            <a:r>
              <a:rPr lang="en-US" sz="1000" dirty="0" err="1"/>
              <a:t>për</a:t>
            </a:r>
            <a:r>
              <a:rPr lang="en-US" sz="1000" dirty="0"/>
              <a:t> </a:t>
            </a:r>
            <a:r>
              <a:rPr lang="en-US" sz="1000" dirty="0" err="1"/>
              <a:t>ju</a:t>
            </a:r>
            <a:r>
              <a:rPr lang="en-US" sz="1000" dirty="0"/>
              <a:t>. </a:t>
            </a:r>
            <a:r>
              <a:rPr lang="en-US" sz="1000" dirty="0" err="1"/>
              <a:t>Quhem</a:t>
            </a:r>
            <a:r>
              <a:rPr lang="en-US" sz="1000" dirty="0"/>
              <a:t> </a:t>
            </a:r>
            <a:r>
              <a:rPr lang="en-US" sz="1000" dirty="0" err="1"/>
              <a:t>Yuvraj</a:t>
            </a:r>
            <a:r>
              <a:rPr lang="en-US" sz="1000" dirty="0"/>
              <a:t> Kailash </a:t>
            </a:r>
            <a:r>
              <a:rPr lang="en-US" sz="1000" dirty="0" err="1"/>
              <a:t>lindur</a:t>
            </a:r>
            <a:r>
              <a:rPr lang="en-US" sz="1000" dirty="0"/>
              <a:t> </a:t>
            </a:r>
            <a:r>
              <a:rPr lang="en-US" sz="1000" dirty="0" err="1"/>
              <a:t>në</a:t>
            </a:r>
            <a:r>
              <a:rPr lang="en-US" sz="1000" dirty="0"/>
              <a:t> Nepal </a:t>
            </a:r>
            <a:r>
              <a:rPr lang="en-US" sz="1000" dirty="0" err="1"/>
              <a:t>dhe</a:t>
            </a:r>
            <a:r>
              <a:rPr lang="en-US" sz="1000" dirty="0"/>
              <a:t> jam </a:t>
            </a:r>
            <a:r>
              <a:rPr lang="en-US" sz="1000" dirty="0" err="1"/>
              <a:t>avokat</a:t>
            </a:r>
            <a:r>
              <a:rPr lang="en-US" sz="1000" dirty="0"/>
              <a:t> </a:t>
            </a:r>
            <a:r>
              <a:rPr lang="en-US" sz="1000" dirty="0" err="1"/>
              <a:t>i</a:t>
            </a:r>
            <a:r>
              <a:rPr lang="en-US" sz="1000" dirty="0"/>
              <a:t> </a:t>
            </a:r>
            <a:r>
              <a:rPr lang="en-US" sz="1000" dirty="0" err="1"/>
              <a:t>mbretit</a:t>
            </a:r>
            <a:r>
              <a:rPr lang="en-US" sz="1000" dirty="0"/>
              <a:t> </a:t>
            </a:r>
            <a:r>
              <a:rPr lang="en-US" sz="1000" dirty="0" err="1"/>
              <a:t>të</a:t>
            </a:r>
            <a:r>
              <a:rPr lang="en-US" sz="1000" dirty="0"/>
              <a:t> </a:t>
            </a:r>
            <a:r>
              <a:rPr lang="en-US" sz="1000" dirty="0" err="1"/>
              <a:t>vdekur</a:t>
            </a:r>
            <a:r>
              <a:rPr lang="en-US" sz="1000" dirty="0"/>
              <a:t> </a:t>
            </a:r>
            <a:r>
              <a:rPr lang="en-US" sz="1000" dirty="0" err="1"/>
              <a:t>të</a:t>
            </a:r>
            <a:r>
              <a:rPr lang="en-US" sz="1000" dirty="0"/>
              <a:t> </a:t>
            </a:r>
            <a:r>
              <a:rPr lang="en-US" sz="1000" dirty="0" err="1"/>
              <a:t>Nepalit</a:t>
            </a:r>
            <a:r>
              <a:rPr lang="en-US" sz="1000" dirty="0"/>
              <a:t>, </a:t>
            </a:r>
            <a:r>
              <a:rPr lang="en-US" sz="1000" dirty="0" err="1"/>
              <a:t>që</a:t>
            </a:r>
            <a:r>
              <a:rPr lang="en-US" sz="1000" dirty="0"/>
              <a:t> </a:t>
            </a:r>
            <a:r>
              <a:rPr lang="en-US" sz="1000" dirty="0" err="1"/>
              <a:t>vdiq</a:t>
            </a:r>
            <a:r>
              <a:rPr lang="en-US" sz="1000" dirty="0"/>
              <a:t> </a:t>
            </a:r>
            <a:r>
              <a:rPr lang="en-US" sz="1000" dirty="0" err="1"/>
              <a:t>si</a:t>
            </a:r>
            <a:r>
              <a:rPr lang="en-US" sz="1000" dirty="0"/>
              <a:t> </a:t>
            </a:r>
            <a:r>
              <a:rPr lang="en-US" sz="1000" dirty="0" err="1"/>
              <a:t>rezultat</a:t>
            </a:r>
            <a:r>
              <a:rPr lang="en-US" sz="1000" dirty="0"/>
              <a:t> </a:t>
            </a:r>
            <a:r>
              <a:rPr lang="en-US" sz="1000" dirty="0" err="1"/>
              <a:t>i</a:t>
            </a:r>
            <a:r>
              <a:rPr lang="en-US" sz="1000" dirty="0"/>
              <a:t> </a:t>
            </a:r>
            <a:r>
              <a:rPr lang="en-US" sz="1000" dirty="0" err="1"/>
              <a:t>një</a:t>
            </a:r>
            <a:r>
              <a:rPr lang="en-US" sz="1000" dirty="0"/>
              <a:t> </a:t>
            </a:r>
            <a:r>
              <a:rPr lang="en-US" sz="1000" dirty="0" err="1"/>
              <a:t>grindjeje</a:t>
            </a:r>
            <a:r>
              <a:rPr lang="en-US" sz="1000" dirty="0"/>
              <a:t> </a:t>
            </a:r>
            <a:r>
              <a:rPr lang="en-US" sz="1000" dirty="0" err="1"/>
              <a:t>ndërmjet</a:t>
            </a:r>
            <a:r>
              <a:rPr lang="en-US" sz="1000" dirty="0"/>
              <a:t> </a:t>
            </a:r>
            <a:r>
              <a:rPr lang="en-US" sz="1000" dirty="0" err="1"/>
              <a:t>tij</a:t>
            </a:r>
            <a:r>
              <a:rPr lang="en-US" sz="1000" dirty="0"/>
              <a:t> </a:t>
            </a:r>
            <a:r>
              <a:rPr lang="en-US" sz="1000" dirty="0" err="1"/>
              <a:t>dhe</a:t>
            </a:r>
            <a:r>
              <a:rPr lang="en-US" sz="1000" dirty="0"/>
              <a:t> </a:t>
            </a:r>
            <a:r>
              <a:rPr lang="en-US" sz="1000" dirty="0" err="1"/>
              <a:t>familjes</a:t>
            </a:r>
            <a:r>
              <a:rPr lang="en-US" sz="1000" dirty="0"/>
              <a:t> </a:t>
            </a:r>
            <a:r>
              <a:rPr lang="en-US" sz="1000" dirty="0" err="1"/>
              <a:t>së</a:t>
            </a:r>
            <a:r>
              <a:rPr lang="en-US" sz="1000" dirty="0"/>
              <a:t> </a:t>
            </a:r>
            <a:r>
              <a:rPr lang="en-US" sz="1000" dirty="0" err="1"/>
              <a:t>tij</a:t>
            </a:r>
            <a:r>
              <a:rPr lang="en-US" sz="1000" dirty="0"/>
              <a:t>, </a:t>
            </a:r>
            <a:r>
              <a:rPr lang="en-US" sz="1000" dirty="0" err="1"/>
              <a:t>sepse</a:t>
            </a:r>
            <a:r>
              <a:rPr lang="en-US" sz="1000" dirty="0"/>
              <a:t> </a:t>
            </a:r>
            <a:r>
              <a:rPr lang="en-US" sz="1000" dirty="0" err="1"/>
              <a:t>ata</a:t>
            </a:r>
            <a:r>
              <a:rPr lang="en-US" sz="1000" dirty="0"/>
              <a:t> </a:t>
            </a:r>
            <a:r>
              <a:rPr lang="en-US" sz="1000" dirty="0" err="1"/>
              <a:t>ishin</a:t>
            </a:r>
            <a:r>
              <a:rPr lang="en-US" sz="1000" dirty="0"/>
              <a:t> </a:t>
            </a:r>
            <a:r>
              <a:rPr lang="en-US" sz="1000" dirty="0" err="1"/>
              <a:t>në</a:t>
            </a:r>
            <a:r>
              <a:rPr lang="en-US" sz="1000" dirty="0"/>
              <a:t> </a:t>
            </a:r>
            <a:r>
              <a:rPr lang="en-US" sz="1000" dirty="0" err="1"/>
              <a:t>kundërshtim</a:t>
            </a:r>
            <a:r>
              <a:rPr lang="en-US" sz="1000" dirty="0"/>
              <a:t> </a:t>
            </a:r>
            <a:r>
              <a:rPr lang="en-US" sz="1000" dirty="0" err="1"/>
              <a:t>që</a:t>
            </a:r>
            <a:r>
              <a:rPr lang="en-US" sz="1000" dirty="0"/>
              <a:t> </a:t>
            </a:r>
            <a:r>
              <a:rPr lang="en-US" sz="1000" dirty="0" err="1"/>
              <a:t>ai</a:t>
            </a:r>
            <a:r>
              <a:rPr lang="en-US" sz="1000" dirty="0"/>
              <a:t> </a:t>
            </a:r>
            <a:r>
              <a:rPr lang="en-US" sz="1000" dirty="0" err="1"/>
              <a:t>të</a:t>
            </a:r>
            <a:r>
              <a:rPr lang="en-US" sz="1000" dirty="0"/>
              <a:t> </a:t>
            </a:r>
            <a:r>
              <a:rPr lang="en-US" sz="1000" dirty="0" err="1"/>
              <a:t>martohej</a:t>
            </a:r>
            <a:r>
              <a:rPr lang="en-US" sz="1000" dirty="0"/>
              <a:t> me </a:t>
            </a:r>
            <a:r>
              <a:rPr lang="en-US" sz="1000" dirty="0" err="1"/>
              <a:t>të</a:t>
            </a:r>
            <a:r>
              <a:rPr lang="en-US" sz="1000" dirty="0"/>
              <a:t> </a:t>
            </a:r>
            <a:r>
              <a:rPr lang="en-US" sz="1000" dirty="0" err="1"/>
              <a:t>fejuarën</a:t>
            </a:r>
            <a:r>
              <a:rPr lang="en-US" sz="1000" dirty="0"/>
              <a:t> e </a:t>
            </a:r>
            <a:r>
              <a:rPr lang="en-US" sz="1000" dirty="0" err="1"/>
              <a:t>tij</a:t>
            </a:r>
            <a:r>
              <a:rPr lang="en-US" sz="1000" dirty="0"/>
              <a:t>. </a:t>
            </a:r>
            <a:r>
              <a:rPr lang="en-US" sz="1000" dirty="0" err="1"/>
              <a:t>Juve</a:t>
            </a:r>
            <a:r>
              <a:rPr lang="en-US" sz="1000" dirty="0"/>
              <a:t> u </a:t>
            </a:r>
            <a:r>
              <a:rPr lang="en-US" sz="1000" dirty="0" err="1"/>
              <a:t>rekomanduat</a:t>
            </a:r>
            <a:r>
              <a:rPr lang="en-US" sz="1000" dirty="0"/>
              <a:t> </a:t>
            </a:r>
            <a:r>
              <a:rPr lang="en-US" sz="1000" dirty="0" err="1"/>
              <a:t>nga</a:t>
            </a:r>
            <a:r>
              <a:rPr lang="en-US" sz="1000" dirty="0"/>
              <a:t> </a:t>
            </a:r>
            <a:r>
              <a:rPr lang="en-US" sz="1000" dirty="0" err="1"/>
              <a:t>një</a:t>
            </a:r>
            <a:r>
              <a:rPr lang="en-US" sz="1000" dirty="0"/>
              <a:t> </a:t>
            </a:r>
            <a:r>
              <a:rPr lang="en-US" sz="1000" dirty="0" err="1"/>
              <a:t>i</a:t>
            </a:r>
            <a:r>
              <a:rPr lang="en-US" sz="1000" dirty="0"/>
              <a:t> </a:t>
            </a:r>
            <a:r>
              <a:rPr lang="en-US" sz="1000" dirty="0" err="1"/>
              <a:t>besuar</a:t>
            </a:r>
            <a:r>
              <a:rPr lang="en-US" sz="1000" dirty="0"/>
              <a:t> </a:t>
            </a:r>
            <a:r>
              <a:rPr lang="en-US" sz="1000" dirty="0" err="1"/>
              <a:t>i</a:t>
            </a:r>
            <a:r>
              <a:rPr lang="en-US" sz="1000" dirty="0"/>
              <a:t> </a:t>
            </a:r>
            <a:r>
              <a:rPr lang="en-US" sz="1000" dirty="0" err="1"/>
              <a:t>afërt</a:t>
            </a:r>
            <a:r>
              <a:rPr lang="en-US" sz="1000" dirty="0"/>
              <a:t>, </a:t>
            </a:r>
            <a:r>
              <a:rPr lang="en-US" sz="1000" dirty="0" err="1"/>
              <a:t>i</a:t>
            </a:r>
            <a:r>
              <a:rPr lang="en-US" sz="1000" dirty="0"/>
              <a:t> </a:t>
            </a:r>
            <a:r>
              <a:rPr lang="en-US" sz="1000" dirty="0" err="1"/>
              <a:t>cili</a:t>
            </a:r>
            <a:r>
              <a:rPr lang="en-US" sz="1000" dirty="0"/>
              <a:t> </a:t>
            </a:r>
            <a:r>
              <a:rPr lang="en-US" sz="1000" dirty="0" err="1"/>
              <a:t>na</a:t>
            </a:r>
            <a:r>
              <a:rPr lang="en-US" sz="1000" dirty="0"/>
              <a:t> </a:t>
            </a:r>
            <a:r>
              <a:rPr lang="en-US" sz="1000" dirty="0" err="1"/>
              <a:t>siguroi</a:t>
            </a:r>
            <a:r>
              <a:rPr lang="en-US" sz="1000" dirty="0"/>
              <a:t> </a:t>
            </a:r>
            <a:r>
              <a:rPr lang="en-US" sz="1000" dirty="0" err="1"/>
              <a:t>për</a:t>
            </a:r>
            <a:r>
              <a:rPr lang="en-US" sz="1000" dirty="0"/>
              <a:t> </a:t>
            </a:r>
            <a:r>
              <a:rPr lang="en-US" sz="1000" dirty="0" err="1"/>
              <a:t>aftësitë</a:t>
            </a:r>
            <a:r>
              <a:rPr lang="en-US" sz="1000" dirty="0"/>
              <a:t> </a:t>
            </a:r>
            <a:r>
              <a:rPr lang="en-US" sz="1000" dirty="0" err="1"/>
              <a:t>dhe</a:t>
            </a:r>
            <a:r>
              <a:rPr lang="en-US" sz="1000" dirty="0"/>
              <a:t> </a:t>
            </a:r>
            <a:r>
              <a:rPr lang="en-US" sz="1000" dirty="0" err="1"/>
              <a:t>mundësitë</a:t>
            </a:r>
            <a:r>
              <a:rPr lang="en-US" sz="1000" dirty="0"/>
              <a:t> </a:t>
            </a:r>
            <a:r>
              <a:rPr lang="en-US" sz="1000" dirty="0" err="1"/>
              <a:t>tuaja</a:t>
            </a:r>
            <a:r>
              <a:rPr lang="en-US" sz="1000" dirty="0"/>
              <a:t> </a:t>
            </a:r>
            <a:r>
              <a:rPr lang="en-US" sz="1000" dirty="0" err="1"/>
              <a:t>për</a:t>
            </a:r>
            <a:r>
              <a:rPr lang="en-US" sz="1000" dirty="0"/>
              <a:t> </a:t>
            </a:r>
            <a:r>
              <a:rPr lang="en-US" sz="1000" dirty="0" err="1"/>
              <a:t>të</a:t>
            </a:r>
            <a:r>
              <a:rPr lang="en-US" sz="1000" dirty="0"/>
              <a:t> </a:t>
            </a:r>
            <a:r>
              <a:rPr lang="en-US" sz="1000" dirty="0" err="1"/>
              <a:t>na</a:t>
            </a:r>
            <a:r>
              <a:rPr lang="en-US" sz="1000" dirty="0"/>
              <a:t> </a:t>
            </a:r>
            <a:r>
              <a:rPr lang="en-US" sz="1000" dirty="0" err="1"/>
              <a:t>ndihmuar</a:t>
            </a:r>
            <a:r>
              <a:rPr lang="en-US" sz="1000" dirty="0"/>
              <a:t>. Ne </a:t>
            </a:r>
            <a:r>
              <a:rPr lang="en-US" sz="1000" dirty="0" err="1"/>
              <a:t>kërkojmë</a:t>
            </a:r>
            <a:r>
              <a:rPr lang="en-US" sz="1000" dirty="0"/>
              <a:t> </a:t>
            </a:r>
            <a:r>
              <a:rPr lang="en-US" sz="1000" dirty="0" err="1"/>
              <a:t>ndihmën</a:t>
            </a:r>
            <a:r>
              <a:rPr lang="en-US" sz="1000" dirty="0"/>
              <a:t> e </a:t>
            </a:r>
            <a:r>
              <a:rPr lang="en-US" sz="1000" dirty="0" err="1"/>
              <a:t>dikut</a:t>
            </a:r>
            <a:r>
              <a:rPr lang="en-US" sz="1000" dirty="0"/>
              <a:t> </a:t>
            </a:r>
            <a:r>
              <a:rPr lang="en-US" sz="1000" dirty="0" err="1"/>
              <a:t>që</a:t>
            </a:r>
            <a:r>
              <a:rPr lang="en-US" sz="1000" dirty="0"/>
              <a:t> </a:t>
            </a:r>
            <a:r>
              <a:rPr lang="en-US" sz="1000" dirty="0" err="1"/>
              <a:t>është</a:t>
            </a:r>
            <a:r>
              <a:rPr lang="en-US" sz="1000" dirty="0"/>
              <a:t> </a:t>
            </a:r>
            <a:r>
              <a:rPr lang="en-US" sz="1000" dirty="0" err="1"/>
              <a:t>realisht</a:t>
            </a:r>
            <a:r>
              <a:rPr lang="en-US" sz="1000" dirty="0"/>
              <a:t> </a:t>
            </a:r>
            <a:r>
              <a:rPr lang="en-US" sz="1000" dirty="0" err="1"/>
              <a:t>i</a:t>
            </a:r>
            <a:r>
              <a:rPr lang="en-US" sz="1000" dirty="0"/>
              <a:t> </a:t>
            </a:r>
            <a:r>
              <a:rPr lang="en-US" sz="1000" dirty="0" err="1"/>
              <a:t>interesuar</a:t>
            </a:r>
            <a:r>
              <a:rPr lang="en-US" sz="1000" dirty="0"/>
              <a:t> </a:t>
            </a:r>
            <a:r>
              <a:rPr lang="en-US" sz="1000" dirty="0" err="1"/>
              <a:t>të</a:t>
            </a:r>
            <a:r>
              <a:rPr lang="en-US" sz="1000" dirty="0"/>
              <a:t> </a:t>
            </a:r>
            <a:r>
              <a:rPr lang="en-US" sz="1000" dirty="0" err="1"/>
              <a:t>hyjë</a:t>
            </a:r>
            <a:r>
              <a:rPr lang="en-US" sz="1000" dirty="0"/>
              <a:t> </a:t>
            </a:r>
            <a:r>
              <a:rPr lang="en-US" sz="1000" dirty="0" err="1"/>
              <a:t>në</a:t>
            </a:r>
            <a:r>
              <a:rPr lang="en-US" sz="1000" dirty="0"/>
              <a:t> </a:t>
            </a:r>
            <a:r>
              <a:rPr lang="en-US" sz="1000" dirty="0" err="1"/>
              <a:t>marrëdhënie</a:t>
            </a:r>
            <a:r>
              <a:rPr lang="en-US" sz="1000" dirty="0"/>
              <a:t> </a:t>
            </a:r>
            <a:r>
              <a:rPr lang="en-US" sz="1000" dirty="0" err="1"/>
              <a:t>biznesi</a:t>
            </a:r>
            <a:r>
              <a:rPr lang="en-US" sz="1000" dirty="0"/>
              <a:t> me ne me </a:t>
            </a:r>
            <a:r>
              <a:rPr lang="en-US" sz="1000" dirty="0" err="1"/>
              <a:t>një</a:t>
            </a:r>
            <a:r>
              <a:rPr lang="en-US" sz="1000" dirty="0"/>
              <a:t> </a:t>
            </a:r>
            <a:r>
              <a:rPr lang="en-US" sz="1000" dirty="0" err="1"/>
              <a:t>afat</a:t>
            </a:r>
            <a:r>
              <a:rPr lang="en-US" sz="1000" dirty="0"/>
              <a:t> </a:t>
            </a:r>
            <a:r>
              <a:rPr lang="en-US" sz="1000" dirty="0" err="1"/>
              <a:t>të</a:t>
            </a:r>
            <a:r>
              <a:rPr lang="en-US" sz="1000" dirty="0"/>
              <a:t> </a:t>
            </a:r>
            <a:r>
              <a:rPr lang="en-US" sz="1000" dirty="0" err="1"/>
              <a:t>gjatë</a:t>
            </a:r>
            <a:r>
              <a:rPr lang="en-US" sz="1000" dirty="0"/>
              <a:t>, </a:t>
            </a:r>
            <a:r>
              <a:rPr lang="en-US" sz="1000" dirty="0" err="1"/>
              <a:t>dhe</a:t>
            </a:r>
            <a:r>
              <a:rPr lang="en-US" sz="1000" dirty="0"/>
              <a:t> </a:t>
            </a:r>
            <a:r>
              <a:rPr lang="en-US" sz="1000" dirty="0" err="1"/>
              <a:t>gadishmërinë</a:t>
            </a:r>
            <a:r>
              <a:rPr lang="en-US" sz="1000" dirty="0"/>
              <a:t> e </a:t>
            </a:r>
            <a:r>
              <a:rPr lang="en-US" sz="1000" dirty="0" err="1"/>
              <a:t>një</a:t>
            </a:r>
            <a:r>
              <a:rPr lang="en-US" sz="1000" dirty="0"/>
              <a:t> </a:t>
            </a:r>
            <a:r>
              <a:rPr lang="en-US" sz="1000" dirty="0" err="1"/>
              <a:t>zemre</a:t>
            </a:r>
            <a:r>
              <a:rPr lang="en-US" sz="1000" dirty="0"/>
              <a:t> </a:t>
            </a:r>
            <a:r>
              <a:rPr lang="en-US" sz="1000" dirty="0" err="1"/>
              <a:t>të</a:t>
            </a:r>
            <a:r>
              <a:rPr lang="en-US" sz="1000" dirty="0"/>
              <a:t> </a:t>
            </a:r>
            <a:r>
              <a:rPr lang="en-US" sz="1000" dirty="0" err="1"/>
              <a:t>mirë</a:t>
            </a:r>
            <a:r>
              <a:rPr lang="en-US" sz="1000" dirty="0"/>
              <a:t> </a:t>
            </a:r>
            <a:r>
              <a:rPr lang="en-US" sz="1000" dirty="0" err="1"/>
              <a:t>për</a:t>
            </a:r>
            <a:r>
              <a:rPr lang="en-US" sz="1000" dirty="0"/>
              <a:t> </a:t>
            </a:r>
            <a:r>
              <a:rPr lang="en-US" sz="1000" dirty="0" err="1"/>
              <a:t>të</a:t>
            </a:r>
            <a:r>
              <a:rPr lang="en-US" sz="1000" dirty="0"/>
              <a:t> </a:t>
            </a:r>
            <a:r>
              <a:rPr lang="en-US" sz="1000" dirty="0" err="1"/>
              <a:t>ndihmuar</a:t>
            </a:r>
            <a:r>
              <a:rPr lang="en-US" sz="1000" dirty="0"/>
              <a:t>.  </a:t>
            </a:r>
          </a:p>
          <a:p>
            <a:pPr algn="just" fontAlgn="auto">
              <a:spcBef>
                <a:spcPts val="0"/>
              </a:spcBef>
              <a:spcAft>
                <a:spcPts val="0"/>
              </a:spcAft>
              <a:defRPr/>
            </a:pPr>
            <a:r>
              <a:rPr lang="en-US" sz="1000" dirty="0" err="1"/>
              <a:t>Nëse</a:t>
            </a:r>
            <a:r>
              <a:rPr lang="en-US" sz="1000" dirty="0"/>
              <a:t> </a:t>
            </a:r>
            <a:r>
              <a:rPr lang="en-US" sz="1000" dirty="0" err="1"/>
              <a:t>jeni</a:t>
            </a:r>
            <a:r>
              <a:rPr lang="en-US" sz="1000" dirty="0"/>
              <a:t> </a:t>
            </a:r>
            <a:r>
              <a:rPr lang="en-US" sz="1000" dirty="0" err="1"/>
              <a:t>i</a:t>
            </a:r>
            <a:r>
              <a:rPr lang="en-US" sz="1000" dirty="0"/>
              <a:t> </a:t>
            </a:r>
            <a:r>
              <a:rPr lang="en-US" sz="1000" dirty="0" err="1"/>
              <a:t>njohur</a:t>
            </a:r>
            <a:r>
              <a:rPr lang="en-US" sz="1000" dirty="0"/>
              <a:t> me </a:t>
            </a:r>
            <a:r>
              <a:rPr lang="en-US" sz="1000" dirty="0" err="1"/>
              <a:t>ngjarjet</a:t>
            </a:r>
            <a:r>
              <a:rPr lang="en-US" sz="1000" dirty="0"/>
              <a:t> </a:t>
            </a:r>
            <a:r>
              <a:rPr lang="en-US" sz="1000" dirty="0" err="1"/>
              <a:t>në</a:t>
            </a:r>
            <a:r>
              <a:rPr lang="en-US" sz="1000" dirty="0"/>
              <a:t> Nepal </a:t>
            </a:r>
            <a:r>
              <a:rPr lang="en-US" sz="1000" dirty="0" err="1"/>
              <a:t>në</a:t>
            </a:r>
            <a:r>
              <a:rPr lang="en-US" sz="1000" dirty="0"/>
              <a:t> Maj/Qershor </a:t>
            </a:r>
            <a:r>
              <a:rPr lang="en-US" sz="1000" dirty="0" err="1"/>
              <a:t>të</a:t>
            </a:r>
            <a:r>
              <a:rPr lang="en-US" sz="1000" dirty="0"/>
              <a:t> </a:t>
            </a:r>
            <a:r>
              <a:rPr lang="en-US" sz="1000" dirty="0" err="1"/>
              <a:t>vitit</a:t>
            </a:r>
            <a:r>
              <a:rPr lang="en-US" sz="1000" dirty="0"/>
              <a:t> </a:t>
            </a:r>
            <a:r>
              <a:rPr lang="en-US" sz="1000" dirty="0" err="1"/>
              <a:t>të</a:t>
            </a:r>
            <a:r>
              <a:rPr lang="en-US" sz="1000" dirty="0"/>
              <a:t> </a:t>
            </a:r>
            <a:r>
              <a:rPr lang="en-US" sz="1000" dirty="0" err="1"/>
              <a:t>shkuar</a:t>
            </a:r>
            <a:r>
              <a:rPr lang="en-US" sz="1000" dirty="0"/>
              <a:t> 2001 (1 Qershor 2001), media </a:t>
            </a:r>
            <a:r>
              <a:rPr lang="en-US" sz="1000" dirty="0" err="1"/>
              <a:t>ishte</a:t>
            </a:r>
            <a:r>
              <a:rPr lang="en-US" sz="1000" dirty="0"/>
              <a:t> </a:t>
            </a:r>
            <a:r>
              <a:rPr lang="en-US" sz="1000" dirty="0" err="1"/>
              <a:t>mbushur</a:t>
            </a:r>
            <a:r>
              <a:rPr lang="en-US" sz="1000" dirty="0"/>
              <a:t> me </a:t>
            </a:r>
            <a:r>
              <a:rPr lang="en-US" sz="1000" dirty="0" err="1"/>
              <a:t>artikuj</a:t>
            </a:r>
            <a:r>
              <a:rPr lang="en-US" sz="1000" dirty="0"/>
              <a:t> </a:t>
            </a:r>
            <a:r>
              <a:rPr lang="en-US" sz="1000" dirty="0" err="1"/>
              <a:t>që</a:t>
            </a:r>
            <a:r>
              <a:rPr lang="en-US" sz="1000" dirty="0"/>
              <a:t> </a:t>
            </a:r>
            <a:r>
              <a:rPr lang="en-US" sz="1000" dirty="0" err="1"/>
              <a:t>Princi</a:t>
            </a:r>
            <a:r>
              <a:rPr lang="en-US" sz="1000" dirty="0"/>
              <a:t> </a:t>
            </a:r>
            <a:r>
              <a:rPr lang="en-US" sz="1000" dirty="0" err="1"/>
              <a:t>i</a:t>
            </a:r>
            <a:r>
              <a:rPr lang="en-US" sz="1000" dirty="0"/>
              <a:t> </a:t>
            </a:r>
            <a:r>
              <a:rPr lang="en-US" sz="1000" dirty="0" err="1"/>
              <a:t>Kurorës</a:t>
            </a:r>
            <a:r>
              <a:rPr lang="en-US" sz="1000" dirty="0"/>
              <a:t> </a:t>
            </a:r>
            <a:r>
              <a:rPr lang="en-US" sz="1000" dirty="0" err="1"/>
              <a:t>Dipendra</a:t>
            </a:r>
            <a:r>
              <a:rPr lang="en-US" sz="1000" dirty="0"/>
              <a:t> </a:t>
            </a:r>
            <a:r>
              <a:rPr lang="en-US" sz="1000" dirty="0" err="1"/>
              <a:t>i</a:t>
            </a:r>
            <a:r>
              <a:rPr lang="en-US" sz="1000" dirty="0"/>
              <a:t> </a:t>
            </a:r>
            <a:r>
              <a:rPr lang="en-US" sz="1000" dirty="0" err="1"/>
              <a:t>Nepalit</a:t>
            </a:r>
            <a:r>
              <a:rPr lang="en-US" sz="1000" dirty="0"/>
              <a:t> </a:t>
            </a:r>
            <a:r>
              <a:rPr lang="en-US" sz="1000" dirty="0" err="1"/>
              <a:t>kishte</a:t>
            </a:r>
            <a:r>
              <a:rPr lang="en-US" sz="1000" dirty="0"/>
              <a:t> </a:t>
            </a:r>
            <a:r>
              <a:rPr lang="en-US" sz="1000" dirty="0" err="1"/>
              <a:t>vrarë</a:t>
            </a:r>
            <a:r>
              <a:rPr lang="en-US" sz="1000" dirty="0"/>
              <a:t> </a:t>
            </a:r>
            <a:r>
              <a:rPr lang="en-US" sz="1000" dirty="0" err="1"/>
              <a:t>disa</a:t>
            </a:r>
            <a:r>
              <a:rPr lang="en-US" sz="1000" dirty="0"/>
              <a:t> </a:t>
            </a:r>
            <a:r>
              <a:rPr lang="en-US" sz="1000" dirty="0" err="1"/>
              <a:t>anëtarë</a:t>
            </a:r>
            <a:r>
              <a:rPr lang="en-US" sz="1000" dirty="0"/>
              <a:t> </a:t>
            </a:r>
            <a:r>
              <a:rPr lang="en-US" sz="1000" dirty="0" err="1"/>
              <a:t>të</a:t>
            </a:r>
            <a:r>
              <a:rPr lang="en-US" sz="1000" dirty="0"/>
              <a:t> </a:t>
            </a:r>
            <a:r>
              <a:rPr lang="en-US" sz="1000" dirty="0" err="1"/>
              <a:t>Familjes</a:t>
            </a:r>
            <a:r>
              <a:rPr lang="en-US" sz="1000" dirty="0"/>
              <a:t> </a:t>
            </a:r>
            <a:r>
              <a:rPr lang="en-US" sz="1000" dirty="0" err="1"/>
              <a:t>Mbretërore</a:t>
            </a:r>
            <a:r>
              <a:rPr lang="en-US" sz="1000" dirty="0"/>
              <a:t> </a:t>
            </a:r>
            <a:r>
              <a:rPr lang="en-US" sz="1000" dirty="0" err="1"/>
              <a:t>Nepaleze</a:t>
            </a:r>
            <a:r>
              <a:rPr lang="en-US" sz="1000" dirty="0"/>
              <a:t>, </a:t>
            </a:r>
            <a:r>
              <a:rPr lang="en-US" sz="1000" dirty="0" err="1"/>
              <a:t>ndër</a:t>
            </a:r>
            <a:r>
              <a:rPr lang="en-US" sz="1000" dirty="0"/>
              <a:t> </a:t>
            </a:r>
            <a:r>
              <a:rPr lang="en-US" sz="1000" dirty="0" err="1"/>
              <a:t>të</a:t>
            </a:r>
            <a:r>
              <a:rPr lang="en-US" sz="1000" dirty="0"/>
              <a:t> </a:t>
            </a:r>
            <a:r>
              <a:rPr lang="en-US" sz="1000" dirty="0" err="1"/>
              <a:t>cilët</a:t>
            </a:r>
            <a:r>
              <a:rPr lang="en-US" sz="1000" dirty="0"/>
              <a:t> </a:t>
            </a:r>
            <a:r>
              <a:rPr lang="en-US" sz="1000" dirty="0" err="1"/>
              <a:t>dhe</a:t>
            </a:r>
            <a:r>
              <a:rPr lang="en-US" sz="1000" dirty="0"/>
              <a:t> </a:t>
            </a:r>
            <a:r>
              <a:rPr lang="en-US" sz="1000" dirty="0" err="1"/>
              <a:t>prindrit</a:t>
            </a:r>
            <a:r>
              <a:rPr lang="en-US" sz="1000" dirty="0"/>
              <a:t> </a:t>
            </a:r>
            <a:r>
              <a:rPr lang="en-US" sz="1000" dirty="0" err="1"/>
              <a:t>te</a:t>
            </a:r>
            <a:r>
              <a:rPr lang="en-US" sz="1000" dirty="0"/>
              <a:t> </a:t>
            </a:r>
            <a:r>
              <a:rPr lang="en-US" sz="1000" dirty="0" err="1"/>
              <a:t>tij</a:t>
            </a:r>
            <a:r>
              <a:rPr lang="en-US" sz="1000" dirty="0"/>
              <a:t> </a:t>
            </a:r>
            <a:r>
              <a:rPr lang="en-US" sz="1000" dirty="0" err="1"/>
              <a:t>Mbretin</a:t>
            </a:r>
            <a:r>
              <a:rPr lang="en-US" sz="1000" dirty="0"/>
              <a:t> </a:t>
            </a:r>
            <a:r>
              <a:rPr lang="en-US" sz="1000" dirty="0" err="1"/>
              <a:t>Birenda</a:t>
            </a:r>
            <a:r>
              <a:rPr lang="en-US" sz="1000" dirty="0"/>
              <a:t> </a:t>
            </a:r>
            <a:r>
              <a:rPr lang="en-US" sz="1000" dirty="0" err="1"/>
              <a:t>dhe</a:t>
            </a:r>
            <a:r>
              <a:rPr lang="en-US" sz="1000" dirty="0"/>
              <a:t> </a:t>
            </a:r>
            <a:r>
              <a:rPr lang="en-US" sz="1000" dirty="0" err="1"/>
              <a:t>Mbretëreshën</a:t>
            </a:r>
            <a:r>
              <a:rPr lang="en-US" sz="1000" dirty="0"/>
              <a:t> </a:t>
            </a:r>
            <a:r>
              <a:rPr lang="en-US" sz="1000" dirty="0" err="1"/>
              <a:t>Aisëarya</a:t>
            </a:r>
            <a:r>
              <a:rPr lang="en-US" sz="1000" dirty="0"/>
              <a:t>, </a:t>
            </a:r>
            <a:r>
              <a:rPr lang="en-US" sz="1000" dirty="0" err="1"/>
              <a:t>përpara</a:t>
            </a:r>
            <a:r>
              <a:rPr lang="en-US" sz="1000" dirty="0"/>
              <a:t> se </a:t>
            </a:r>
            <a:r>
              <a:rPr lang="en-US" sz="1000" dirty="0" err="1"/>
              <a:t>të</a:t>
            </a:r>
            <a:r>
              <a:rPr lang="en-US" sz="1000" dirty="0"/>
              <a:t> </a:t>
            </a:r>
            <a:r>
              <a:rPr lang="en-US" sz="1000" dirty="0" err="1"/>
              <a:t>përpiqej</a:t>
            </a:r>
            <a:r>
              <a:rPr lang="en-US" sz="1000" dirty="0"/>
              <a:t> </a:t>
            </a:r>
            <a:r>
              <a:rPr lang="en-US" sz="1000" dirty="0" err="1"/>
              <a:t>të</a:t>
            </a:r>
            <a:r>
              <a:rPr lang="en-US" sz="1000" dirty="0"/>
              <a:t> </a:t>
            </a:r>
            <a:r>
              <a:rPr lang="en-US" sz="1000" dirty="0" err="1"/>
              <a:t>vriste</a:t>
            </a:r>
            <a:r>
              <a:rPr lang="en-US" sz="1000" dirty="0"/>
              <a:t> </a:t>
            </a:r>
            <a:r>
              <a:rPr lang="en-US" sz="1000" dirty="0" err="1"/>
              <a:t>veten</a:t>
            </a:r>
            <a:r>
              <a:rPr lang="en-US" sz="1000" dirty="0"/>
              <a:t>. </a:t>
            </a:r>
          </a:p>
          <a:p>
            <a:pPr algn="just" fontAlgn="auto">
              <a:spcBef>
                <a:spcPts val="0"/>
              </a:spcBef>
              <a:spcAft>
                <a:spcPts val="0"/>
              </a:spcAft>
              <a:defRPr/>
            </a:pPr>
            <a:r>
              <a:rPr lang="en-US" sz="1000" dirty="0" err="1"/>
              <a:t>Përpara</a:t>
            </a:r>
            <a:r>
              <a:rPr lang="en-US" sz="1000" dirty="0"/>
              <a:t> </a:t>
            </a:r>
            <a:r>
              <a:rPr lang="en-US" sz="1000" dirty="0" err="1"/>
              <a:t>vdekjes</a:t>
            </a:r>
            <a:r>
              <a:rPr lang="en-US" sz="1000" dirty="0"/>
              <a:t> </a:t>
            </a:r>
            <a:r>
              <a:rPr lang="en-US" sz="1000" dirty="0" err="1"/>
              <a:t>së</a:t>
            </a:r>
            <a:r>
              <a:rPr lang="en-US" sz="1000" dirty="0"/>
              <a:t> </a:t>
            </a:r>
            <a:r>
              <a:rPr lang="en-US" sz="1000" dirty="0" err="1"/>
              <a:t>mbretit</a:t>
            </a:r>
            <a:r>
              <a:rPr lang="en-US" sz="1000" dirty="0"/>
              <a:t> (</a:t>
            </a:r>
            <a:r>
              <a:rPr lang="en-US" sz="1000" dirty="0" err="1"/>
              <a:t>Princi</a:t>
            </a:r>
            <a:r>
              <a:rPr lang="en-US" sz="1000" dirty="0"/>
              <a:t> </a:t>
            </a:r>
            <a:r>
              <a:rPr lang="en-US" sz="1000" dirty="0" err="1"/>
              <a:t>Dipendra</a:t>
            </a:r>
            <a:r>
              <a:rPr lang="en-US" sz="1000" dirty="0"/>
              <a:t>), </a:t>
            </a:r>
            <a:r>
              <a:rPr lang="en-US" sz="1000" dirty="0" err="1"/>
              <a:t>ai</a:t>
            </a:r>
            <a:r>
              <a:rPr lang="en-US" sz="1000" dirty="0"/>
              <a:t> </a:t>
            </a:r>
            <a:r>
              <a:rPr lang="en-US" sz="1000" dirty="0" err="1"/>
              <a:t>mbajti</a:t>
            </a:r>
            <a:r>
              <a:rPr lang="en-US" sz="1000" dirty="0"/>
              <a:t> </a:t>
            </a:r>
            <a:r>
              <a:rPr lang="en-US" sz="1000" dirty="0" err="1"/>
              <a:t>mënjanë</a:t>
            </a:r>
            <a:r>
              <a:rPr lang="en-US" sz="1000" dirty="0"/>
              <a:t> </a:t>
            </a:r>
            <a:r>
              <a:rPr lang="en-US" sz="1000" dirty="0" err="1"/>
              <a:t>një</a:t>
            </a:r>
            <a:r>
              <a:rPr lang="en-US" sz="1000" dirty="0"/>
              <a:t> </a:t>
            </a:r>
            <a:r>
              <a:rPr lang="en-US" sz="1000" dirty="0" err="1"/>
              <a:t>shumë</a:t>
            </a:r>
            <a:r>
              <a:rPr lang="en-US" sz="1000" dirty="0"/>
              <a:t> </a:t>
            </a:r>
            <a:r>
              <a:rPr lang="en-US" sz="1000" dirty="0" err="1"/>
              <a:t>sekrete</a:t>
            </a:r>
            <a:r>
              <a:rPr lang="en-US" sz="1000" dirty="0"/>
              <a:t> </a:t>
            </a:r>
            <a:r>
              <a:rPr lang="en-US" sz="1000" dirty="0" err="1"/>
              <a:t>parash</a:t>
            </a:r>
            <a:r>
              <a:rPr lang="en-US" sz="1000" dirty="0"/>
              <a:t> </a:t>
            </a:r>
            <a:r>
              <a:rPr lang="en-US" sz="1000" dirty="0" err="1"/>
              <a:t>për</a:t>
            </a:r>
            <a:r>
              <a:rPr lang="en-US" sz="1000" dirty="0"/>
              <a:t> </a:t>
            </a:r>
            <a:r>
              <a:rPr lang="en-US" sz="1000" dirty="0" err="1"/>
              <a:t>të</a:t>
            </a:r>
            <a:r>
              <a:rPr lang="en-US" sz="1000" dirty="0"/>
              <a:t> </a:t>
            </a:r>
            <a:r>
              <a:rPr lang="en-US" sz="1000" dirty="0" err="1"/>
              <a:t>fejuarën</a:t>
            </a:r>
            <a:r>
              <a:rPr lang="en-US" sz="1000" dirty="0"/>
              <a:t> e </a:t>
            </a:r>
            <a:r>
              <a:rPr lang="en-US" sz="1000" dirty="0" err="1"/>
              <a:t>tij</a:t>
            </a:r>
            <a:r>
              <a:rPr lang="en-US" sz="1000" dirty="0"/>
              <a:t> (Zj. </a:t>
            </a:r>
            <a:r>
              <a:rPr lang="en-US" sz="1000" dirty="0" err="1"/>
              <a:t>Divyani</a:t>
            </a:r>
            <a:r>
              <a:rPr lang="en-US" sz="1000" dirty="0"/>
              <a:t> Rana) me </a:t>
            </a:r>
            <a:r>
              <a:rPr lang="en-US" sz="1000" dirty="0" err="1"/>
              <a:t>vlerë</a:t>
            </a:r>
            <a:r>
              <a:rPr lang="en-US" sz="1000" dirty="0"/>
              <a:t> </a:t>
            </a:r>
            <a:r>
              <a:rPr lang="en-US" sz="1000" dirty="0" err="1"/>
              <a:t>prej</a:t>
            </a:r>
            <a:r>
              <a:rPr lang="en-US" sz="1000" dirty="0"/>
              <a:t> </a:t>
            </a:r>
            <a:r>
              <a:rPr lang="en-US" sz="1000" dirty="0" err="1"/>
              <a:t>më</a:t>
            </a:r>
            <a:r>
              <a:rPr lang="en-US" sz="1000" dirty="0"/>
              <a:t> </a:t>
            </a:r>
            <a:r>
              <a:rPr lang="en-US" sz="1000" dirty="0" err="1"/>
              <a:t>shumë</a:t>
            </a:r>
            <a:r>
              <a:rPr lang="en-US" sz="1000" dirty="0"/>
              <a:t> se US$30,000,000.00 (</a:t>
            </a:r>
            <a:r>
              <a:rPr lang="en-US" sz="1000" dirty="0" err="1"/>
              <a:t>Tridhjetë</a:t>
            </a:r>
            <a:r>
              <a:rPr lang="en-US" sz="1000" dirty="0"/>
              <a:t> </a:t>
            </a:r>
            <a:r>
              <a:rPr lang="en-US" sz="1000" dirty="0" err="1"/>
              <a:t>milion</a:t>
            </a:r>
            <a:r>
              <a:rPr lang="en-US" sz="1000" dirty="0"/>
              <a:t> </a:t>
            </a:r>
            <a:r>
              <a:rPr lang="en-US" sz="1000" dirty="0" err="1"/>
              <a:t>dollarë</a:t>
            </a:r>
            <a:r>
              <a:rPr lang="en-US" sz="1000" dirty="0"/>
              <a:t> </a:t>
            </a:r>
            <a:r>
              <a:rPr lang="en-US" sz="1000" dirty="0" err="1"/>
              <a:t>amerikanë</a:t>
            </a:r>
            <a:r>
              <a:rPr lang="en-US" sz="1000" dirty="0"/>
              <a:t>). </a:t>
            </a:r>
            <a:r>
              <a:rPr lang="en-US" sz="1000" dirty="0" err="1"/>
              <a:t>Kjo</a:t>
            </a:r>
            <a:r>
              <a:rPr lang="en-US" sz="1000" dirty="0"/>
              <a:t> u </a:t>
            </a:r>
            <a:r>
              <a:rPr lang="en-US" sz="1000" dirty="0" err="1"/>
              <a:t>bë</a:t>
            </a:r>
            <a:r>
              <a:rPr lang="en-US" sz="1000" dirty="0"/>
              <a:t> </a:t>
            </a:r>
            <a:r>
              <a:rPr lang="en-US" sz="1000" dirty="0" err="1"/>
              <a:t>në</a:t>
            </a:r>
            <a:r>
              <a:rPr lang="en-US" sz="1000" dirty="0"/>
              <a:t> </a:t>
            </a:r>
            <a:r>
              <a:rPr lang="en-US" sz="1000" dirty="0" err="1"/>
              <a:t>kohë</a:t>
            </a:r>
            <a:r>
              <a:rPr lang="en-US" sz="1000" dirty="0"/>
              <a:t> </a:t>
            </a:r>
            <a:r>
              <a:rPr lang="en-US" sz="1000" dirty="0" err="1"/>
              <a:t>të</a:t>
            </a:r>
            <a:r>
              <a:rPr lang="en-US" sz="1000" dirty="0"/>
              <a:t> </a:t>
            </a:r>
            <a:r>
              <a:rPr lang="en-US" sz="1000" dirty="0" err="1"/>
              <a:t>grindjeve</a:t>
            </a:r>
            <a:r>
              <a:rPr lang="en-US" sz="1000" dirty="0"/>
              <a:t> </a:t>
            </a:r>
            <a:r>
              <a:rPr lang="en-US" sz="1000" dirty="0" err="1"/>
              <a:t>ndërmjet</a:t>
            </a:r>
            <a:r>
              <a:rPr lang="en-US" sz="1000" dirty="0"/>
              <a:t> </a:t>
            </a:r>
            <a:r>
              <a:rPr lang="en-US" sz="1000" dirty="0" err="1"/>
              <a:t>tij</a:t>
            </a:r>
            <a:r>
              <a:rPr lang="en-US" sz="1000" dirty="0"/>
              <a:t> </a:t>
            </a:r>
            <a:r>
              <a:rPr lang="en-US" sz="1000" dirty="0" err="1"/>
              <a:t>dhe</a:t>
            </a:r>
            <a:r>
              <a:rPr lang="en-US" sz="1000" dirty="0"/>
              <a:t> </a:t>
            </a:r>
            <a:r>
              <a:rPr lang="en-US" sz="1000" dirty="0" err="1"/>
              <a:t>anëtarëve</a:t>
            </a:r>
            <a:r>
              <a:rPr lang="en-US" sz="1000" dirty="0"/>
              <a:t> </a:t>
            </a:r>
            <a:r>
              <a:rPr lang="en-US" sz="1000" dirty="0" err="1"/>
              <a:t>të</a:t>
            </a:r>
            <a:r>
              <a:rPr lang="en-US" sz="1000" dirty="0"/>
              <a:t> </a:t>
            </a:r>
            <a:r>
              <a:rPr lang="en-US" sz="1000" dirty="0" err="1"/>
              <a:t>familjes</a:t>
            </a:r>
            <a:r>
              <a:rPr lang="en-US" sz="1000" dirty="0"/>
              <a:t> </a:t>
            </a:r>
            <a:r>
              <a:rPr lang="en-US" sz="1000" dirty="0" err="1"/>
              <a:t>së</a:t>
            </a:r>
            <a:r>
              <a:rPr lang="en-US" sz="1000" dirty="0"/>
              <a:t> </a:t>
            </a:r>
            <a:r>
              <a:rPr lang="en-US" sz="1000" dirty="0" err="1"/>
              <a:t>tij</a:t>
            </a:r>
            <a:r>
              <a:rPr lang="en-US" sz="1000" dirty="0"/>
              <a:t>. </a:t>
            </a:r>
            <a:r>
              <a:rPr lang="en-US" sz="1000" dirty="0" err="1"/>
              <a:t>Paratë</a:t>
            </a:r>
            <a:r>
              <a:rPr lang="en-US" sz="1000" dirty="0"/>
              <a:t> u </a:t>
            </a:r>
            <a:r>
              <a:rPr lang="en-US" sz="1000" dirty="0" err="1"/>
              <a:t>mbajtën</a:t>
            </a:r>
            <a:r>
              <a:rPr lang="en-US" sz="1000" dirty="0"/>
              <a:t> </a:t>
            </a:r>
            <a:r>
              <a:rPr lang="en-US" sz="1000" dirty="0" err="1"/>
              <a:t>larg</a:t>
            </a:r>
            <a:r>
              <a:rPr lang="en-US" sz="1000" dirty="0"/>
              <a:t> me </a:t>
            </a:r>
            <a:r>
              <a:rPr lang="en-US" sz="1000" dirty="0" err="1"/>
              <a:t>qëllim</a:t>
            </a:r>
            <a:r>
              <a:rPr lang="en-US" sz="1000" dirty="0"/>
              <a:t> </a:t>
            </a:r>
            <a:r>
              <a:rPr lang="en-US" sz="1000" dirty="0" err="1"/>
              <a:t>që</a:t>
            </a:r>
            <a:r>
              <a:rPr lang="en-US" sz="1000" dirty="0"/>
              <a:t> </a:t>
            </a:r>
            <a:r>
              <a:rPr lang="en-US" sz="1000" dirty="0" err="1"/>
              <a:t>asnjë</a:t>
            </a:r>
            <a:r>
              <a:rPr lang="en-US" sz="1000" dirty="0"/>
              <a:t> </a:t>
            </a:r>
            <a:r>
              <a:rPr lang="en-US" sz="1000" dirty="0" err="1"/>
              <a:t>anëtar</a:t>
            </a:r>
            <a:r>
              <a:rPr lang="en-US" sz="1000" dirty="0"/>
              <a:t> </a:t>
            </a:r>
            <a:r>
              <a:rPr lang="en-US" sz="1000" dirty="0" err="1"/>
              <a:t>i</a:t>
            </a:r>
            <a:r>
              <a:rPr lang="en-US" sz="1000" dirty="0"/>
              <a:t> </a:t>
            </a:r>
            <a:r>
              <a:rPr lang="en-US" sz="1000" dirty="0" err="1"/>
              <a:t>familjes</a:t>
            </a:r>
            <a:r>
              <a:rPr lang="en-US" sz="1000" dirty="0"/>
              <a:t> </a:t>
            </a:r>
            <a:r>
              <a:rPr lang="en-US" sz="1000" dirty="0" err="1"/>
              <a:t>së</a:t>
            </a:r>
            <a:r>
              <a:rPr lang="en-US" sz="1000" dirty="0"/>
              <a:t> </a:t>
            </a:r>
            <a:r>
              <a:rPr lang="en-US" sz="1000" dirty="0" err="1"/>
              <a:t>tij</a:t>
            </a:r>
            <a:r>
              <a:rPr lang="en-US" sz="1000" dirty="0"/>
              <a:t> </a:t>
            </a:r>
            <a:r>
              <a:rPr lang="en-US" sz="1000" dirty="0" err="1"/>
              <a:t>të</a:t>
            </a:r>
            <a:r>
              <a:rPr lang="en-US" sz="1000" dirty="0"/>
              <a:t> </a:t>
            </a:r>
            <a:r>
              <a:rPr lang="en-US" sz="1000" dirty="0" err="1"/>
              <a:t>kishte</a:t>
            </a:r>
            <a:r>
              <a:rPr lang="en-US" sz="1000" dirty="0"/>
              <a:t> akses </a:t>
            </a:r>
            <a:r>
              <a:rPr lang="en-US" sz="1000" dirty="0" err="1"/>
              <a:t>në</a:t>
            </a:r>
            <a:r>
              <a:rPr lang="en-US" sz="1000" dirty="0"/>
              <a:t> to </a:t>
            </a:r>
            <a:r>
              <a:rPr lang="en-US" sz="1000" dirty="0" err="1"/>
              <a:t>ose</a:t>
            </a:r>
            <a:r>
              <a:rPr lang="en-US" sz="1000" dirty="0"/>
              <a:t> </a:t>
            </a:r>
            <a:r>
              <a:rPr lang="en-US" sz="1000" dirty="0" err="1"/>
              <a:t>t’i</a:t>
            </a:r>
            <a:r>
              <a:rPr lang="en-US" sz="1000" dirty="0"/>
              <a:t> </a:t>
            </a:r>
            <a:r>
              <a:rPr lang="en-US" sz="1000" dirty="0" err="1"/>
              <a:t>gjurmonte</a:t>
            </a:r>
            <a:r>
              <a:rPr lang="en-US" sz="1000" dirty="0"/>
              <a:t> </a:t>
            </a:r>
            <a:r>
              <a:rPr lang="en-US" sz="1000" dirty="0" err="1"/>
              <a:t>fondet</a:t>
            </a:r>
            <a:r>
              <a:rPr lang="en-US" sz="1000" dirty="0"/>
              <a:t>, </a:t>
            </a:r>
            <a:r>
              <a:rPr lang="en-US" sz="1000" dirty="0" err="1"/>
              <a:t>të</a:t>
            </a:r>
            <a:r>
              <a:rPr lang="en-US" sz="1000" dirty="0"/>
              <a:t> </a:t>
            </a:r>
            <a:r>
              <a:rPr lang="en-US" sz="1000" dirty="0" err="1"/>
              <a:t>cilat</a:t>
            </a:r>
            <a:r>
              <a:rPr lang="en-US" sz="1000" dirty="0"/>
              <a:t> </a:t>
            </a:r>
            <a:r>
              <a:rPr lang="en-US" sz="1000" dirty="0" err="1"/>
              <a:t>ishin</a:t>
            </a:r>
            <a:r>
              <a:rPr lang="en-US" sz="1000" dirty="0"/>
              <a:t> </a:t>
            </a:r>
            <a:r>
              <a:rPr lang="en-US" sz="1000" dirty="0" err="1"/>
              <a:t>pjesë</a:t>
            </a:r>
            <a:r>
              <a:rPr lang="en-US" sz="1000" dirty="0"/>
              <a:t> e </a:t>
            </a:r>
            <a:r>
              <a:rPr lang="en-US" sz="1000" dirty="0" err="1"/>
              <a:t>pasurisë</a:t>
            </a:r>
            <a:r>
              <a:rPr lang="en-US" sz="1000" dirty="0"/>
              <a:t> </a:t>
            </a:r>
            <a:r>
              <a:rPr lang="en-US" sz="1000" dirty="0" err="1"/>
              <a:t>së</a:t>
            </a:r>
            <a:r>
              <a:rPr lang="en-US" sz="1000" dirty="0"/>
              <a:t> </a:t>
            </a:r>
            <a:r>
              <a:rPr lang="en-US" sz="1000" dirty="0" err="1"/>
              <a:t>tij</a:t>
            </a:r>
            <a:r>
              <a:rPr lang="en-US" sz="1000" dirty="0"/>
              <a:t>. </a:t>
            </a:r>
            <a:r>
              <a:rPr lang="en-US" sz="1000" dirty="0" err="1"/>
              <a:t>Këto</a:t>
            </a:r>
            <a:r>
              <a:rPr lang="en-US" sz="1000" dirty="0"/>
              <a:t> </a:t>
            </a:r>
            <a:r>
              <a:rPr lang="en-US" sz="1000" dirty="0" err="1"/>
              <a:t>ishin</a:t>
            </a:r>
            <a:r>
              <a:rPr lang="en-US" sz="1000" dirty="0"/>
              <a:t> </a:t>
            </a:r>
            <a:r>
              <a:rPr lang="en-US" sz="1000" dirty="0" err="1"/>
              <a:t>si</a:t>
            </a:r>
            <a:r>
              <a:rPr lang="en-US" sz="1000" dirty="0"/>
              <a:t> </a:t>
            </a:r>
            <a:r>
              <a:rPr lang="en-US" sz="1000" dirty="0" err="1"/>
              <a:t>një</a:t>
            </a:r>
            <a:r>
              <a:rPr lang="en-US" sz="1000" dirty="0"/>
              <a:t> </a:t>
            </a:r>
            <a:r>
              <a:rPr lang="en-US" sz="1000" dirty="0" err="1"/>
              <a:t>dhuratë</a:t>
            </a:r>
            <a:r>
              <a:rPr lang="en-US" sz="1000" dirty="0"/>
              <a:t> </a:t>
            </a:r>
            <a:r>
              <a:rPr lang="en-US" sz="1000" dirty="0" err="1"/>
              <a:t>për</a:t>
            </a:r>
            <a:r>
              <a:rPr lang="en-US" sz="1000" dirty="0"/>
              <a:t> </a:t>
            </a:r>
            <a:r>
              <a:rPr lang="en-US" sz="1000" dirty="0" err="1"/>
              <a:t>të</a:t>
            </a:r>
            <a:r>
              <a:rPr lang="en-US" sz="1000" dirty="0"/>
              <a:t> </a:t>
            </a:r>
            <a:r>
              <a:rPr lang="en-US" sz="1000" dirty="0" err="1"/>
              <a:t>fejuarën</a:t>
            </a:r>
            <a:r>
              <a:rPr lang="en-US" sz="1000" dirty="0"/>
              <a:t> e </a:t>
            </a:r>
            <a:r>
              <a:rPr lang="en-US" sz="1000" dirty="0" err="1"/>
              <a:t>tij</a:t>
            </a:r>
            <a:r>
              <a:rPr lang="en-US" sz="1000" dirty="0"/>
              <a:t> </a:t>
            </a:r>
            <a:r>
              <a:rPr lang="en-US" sz="1000" dirty="0" err="1"/>
              <a:t>dhe</a:t>
            </a:r>
            <a:r>
              <a:rPr lang="en-US" sz="1000" dirty="0"/>
              <a:t> </a:t>
            </a:r>
            <a:r>
              <a:rPr lang="en-US" sz="1000" dirty="0" err="1"/>
              <a:t>një</a:t>
            </a:r>
            <a:r>
              <a:rPr lang="en-US" sz="1000" dirty="0"/>
              <a:t> </a:t>
            </a:r>
            <a:r>
              <a:rPr lang="en-US" sz="1000" dirty="0" err="1"/>
              <a:t>konfimim</a:t>
            </a:r>
            <a:r>
              <a:rPr lang="en-US" sz="1000" dirty="0"/>
              <a:t> se </a:t>
            </a:r>
            <a:r>
              <a:rPr lang="en-US" sz="1000" dirty="0" err="1"/>
              <a:t>ata</a:t>
            </a:r>
            <a:r>
              <a:rPr lang="en-US" sz="1000" dirty="0"/>
              <a:t> do </a:t>
            </a:r>
            <a:r>
              <a:rPr lang="en-US" sz="1000" dirty="0" err="1"/>
              <a:t>të</a:t>
            </a:r>
            <a:r>
              <a:rPr lang="en-US" sz="1000" dirty="0"/>
              <a:t> </a:t>
            </a:r>
            <a:r>
              <a:rPr lang="en-US" sz="1000" dirty="0" err="1"/>
              <a:t>martoheshin</a:t>
            </a:r>
            <a:r>
              <a:rPr lang="en-US" sz="1000" dirty="0"/>
              <a:t>, </a:t>
            </a:r>
            <a:r>
              <a:rPr lang="en-US" sz="1000" dirty="0" err="1"/>
              <a:t>edhe</a:t>
            </a:r>
            <a:r>
              <a:rPr lang="en-US" sz="1000" dirty="0"/>
              <a:t> </a:t>
            </a:r>
            <a:r>
              <a:rPr lang="en-US" sz="1000" dirty="0" err="1"/>
              <a:t>pse</a:t>
            </a:r>
            <a:r>
              <a:rPr lang="en-US" sz="1000" dirty="0"/>
              <a:t> </a:t>
            </a:r>
            <a:r>
              <a:rPr lang="en-US" sz="1000" dirty="0" err="1"/>
              <a:t>familja</a:t>
            </a:r>
            <a:r>
              <a:rPr lang="en-US" sz="1000" dirty="0"/>
              <a:t> e </a:t>
            </a:r>
            <a:r>
              <a:rPr lang="en-US" sz="1000" dirty="0" err="1"/>
              <a:t>tij</a:t>
            </a:r>
            <a:r>
              <a:rPr lang="en-US" sz="1000" dirty="0"/>
              <a:t> </a:t>
            </a:r>
            <a:r>
              <a:rPr lang="en-US" sz="1000" dirty="0" err="1"/>
              <a:t>ishte</a:t>
            </a:r>
            <a:r>
              <a:rPr lang="en-US" sz="1000" dirty="0"/>
              <a:t> </a:t>
            </a:r>
            <a:r>
              <a:rPr lang="en-US" sz="1000" dirty="0" err="1"/>
              <a:t>kundër</a:t>
            </a:r>
            <a:r>
              <a:rPr lang="en-US" sz="1000" dirty="0"/>
              <a:t> </a:t>
            </a:r>
            <a:r>
              <a:rPr lang="en-US" sz="1000" dirty="0" err="1"/>
              <a:t>kësaj</a:t>
            </a:r>
            <a:r>
              <a:rPr lang="en-US" sz="1000" dirty="0"/>
              <a:t> </a:t>
            </a:r>
            <a:r>
              <a:rPr lang="en-US" sz="1000" dirty="0" err="1"/>
              <a:t>martese</a:t>
            </a:r>
            <a:r>
              <a:rPr lang="en-US" sz="1000" dirty="0"/>
              <a:t>. Ne e </a:t>
            </a:r>
            <a:r>
              <a:rPr lang="en-US" sz="1000" dirty="0" err="1"/>
              <a:t>kemi</a:t>
            </a:r>
            <a:r>
              <a:rPr lang="en-US" sz="1000" dirty="0"/>
              <a:t> </a:t>
            </a:r>
            <a:r>
              <a:rPr lang="en-US" sz="1000" dirty="0" err="1"/>
              <a:t>mbajtur</a:t>
            </a:r>
            <a:r>
              <a:rPr lang="en-US" sz="1000" dirty="0"/>
              <a:t> </a:t>
            </a:r>
            <a:r>
              <a:rPr lang="en-US" sz="1000" dirty="0" err="1"/>
              <a:t>sekret</a:t>
            </a:r>
            <a:r>
              <a:rPr lang="en-US" sz="1000" dirty="0"/>
              <a:t> </a:t>
            </a:r>
            <a:r>
              <a:rPr lang="en-US" sz="1000" dirty="0" err="1"/>
              <a:t>për</a:t>
            </a:r>
            <a:r>
              <a:rPr lang="en-US" sz="1000" dirty="0"/>
              <a:t> </a:t>
            </a:r>
            <a:r>
              <a:rPr lang="en-US" sz="1000" dirty="0" err="1"/>
              <a:t>disa</a:t>
            </a:r>
            <a:r>
              <a:rPr lang="en-US" sz="1000" dirty="0"/>
              <a:t> </a:t>
            </a:r>
            <a:r>
              <a:rPr lang="en-US" sz="1000" dirty="0" err="1"/>
              <a:t>kohë</a:t>
            </a:r>
            <a:r>
              <a:rPr lang="en-US" sz="1000" dirty="0"/>
              <a:t> </a:t>
            </a:r>
            <a:r>
              <a:rPr lang="en-US" sz="1000" dirty="0" err="1"/>
              <a:t>dhe</a:t>
            </a:r>
            <a:r>
              <a:rPr lang="en-US" sz="1000" dirty="0"/>
              <a:t> </a:t>
            </a:r>
            <a:r>
              <a:rPr lang="en-US" sz="1000" dirty="0" err="1"/>
              <a:t>ndjejmë</a:t>
            </a:r>
            <a:r>
              <a:rPr lang="en-US" sz="1000" dirty="0"/>
              <a:t> se </a:t>
            </a:r>
            <a:r>
              <a:rPr lang="en-US" sz="1000" dirty="0" err="1"/>
              <a:t>është</a:t>
            </a:r>
            <a:r>
              <a:rPr lang="en-US" sz="1000" dirty="0"/>
              <a:t> </a:t>
            </a:r>
            <a:r>
              <a:rPr lang="en-US" sz="1000" dirty="0" err="1"/>
              <a:t>koha</a:t>
            </a:r>
            <a:r>
              <a:rPr lang="en-US" sz="1000" dirty="0"/>
              <a:t> e </a:t>
            </a:r>
            <a:r>
              <a:rPr lang="en-US" sz="1000" dirty="0" err="1"/>
              <a:t>duhur</a:t>
            </a:r>
            <a:r>
              <a:rPr lang="en-US" sz="1000" dirty="0"/>
              <a:t> </a:t>
            </a:r>
            <a:r>
              <a:rPr lang="en-US" sz="1000" dirty="0" err="1"/>
              <a:t>për</a:t>
            </a:r>
            <a:r>
              <a:rPr lang="en-US" sz="1000" dirty="0"/>
              <a:t> </a:t>
            </a:r>
            <a:r>
              <a:rPr lang="en-US" sz="1000" dirty="0" err="1"/>
              <a:t>të</a:t>
            </a:r>
            <a:r>
              <a:rPr lang="en-US" sz="1000" dirty="0"/>
              <a:t> </a:t>
            </a:r>
            <a:r>
              <a:rPr lang="en-US" sz="1000" dirty="0" err="1"/>
              <a:t>ekzekutuar</a:t>
            </a:r>
            <a:r>
              <a:rPr lang="en-US" sz="1000" dirty="0"/>
              <a:t> </a:t>
            </a:r>
            <a:r>
              <a:rPr lang="en-US" sz="1000" dirty="0" err="1"/>
              <a:t>këtë</a:t>
            </a:r>
            <a:r>
              <a:rPr lang="en-US" sz="1000" dirty="0"/>
              <a:t> </a:t>
            </a:r>
            <a:r>
              <a:rPr lang="en-US" sz="1000" dirty="0" err="1"/>
              <a:t>transaksion</a:t>
            </a:r>
            <a:r>
              <a:rPr lang="en-US" sz="1000" dirty="0"/>
              <a:t>.</a:t>
            </a:r>
          </a:p>
          <a:p>
            <a:pPr algn="just" fontAlgn="auto">
              <a:spcBef>
                <a:spcPts val="0"/>
              </a:spcBef>
              <a:spcAft>
                <a:spcPts val="0"/>
              </a:spcAft>
              <a:defRPr/>
            </a:pPr>
            <a:r>
              <a:rPr lang="en-US" sz="1000" dirty="0" err="1"/>
              <a:t>Vdekja</a:t>
            </a:r>
            <a:r>
              <a:rPr lang="en-US" sz="1000" dirty="0"/>
              <a:t> e boss-it </a:t>
            </a:r>
            <a:r>
              <a:rPr lang="en-US" sz="1000" dirty="0" err="1"/>
              <a:t>tim</a:t>
            </a:r>
            <a:r>
              <a:rPr lang="en-US" sz="1000" dirty="0"/>
              <a:t>, </a:t>
            </a:r>
            <a:r>
              <a:rPr lang="en-US" sz="1000" dirty="0" err="1"/>
              <a:t>na</a:t>
            </a:r>
            <a:r>
              <a:rPr lang="en-US" sz="1000" dirty="0"/>
              <a:t> la </a:t>
            </a:r>
            <a:r>
              <a:rPr lang="en-US" sz="1000" dirty="0" err="1"/>
              <a:t>të</a:t>
            </a:r>
            <a:r>
              <a:rPr lang="en-US" sz="1000" dirty="0"/>
              <a:t> </a:t>
            </a:r>
            <a:r>
              <a:rPr lang="en-US" sz="1000" dirty="0" err="1"/>
              <a:t>braktisur</a:t>
            </a:r>
            <a:r>
              <a:rPr lang="en-US" sz="1000" dirty="0"/>
              <a:t>, </a:t>
            </a:r>
            <a:r>
              <a:rPr lang="en-US" sz="1000" dirty="0" err="1"/>
              <a:t>dhe</a:t>
            </a:r>
            <a:r>
              <a:rPr lang="en-US" sz="1000" dirty="0"/>
              <a:t> </a:t>
            </a:r>
            <a:r>
              <a:rPr lang="en-US" sz="1000" dirty="0" err="1"/>
              <a:t>për</a:t>
            </a:r>
            <a:r>
              <a:rPr lang="en-US" sz="1000" dirty="0"/>
              <a:t> </a:t>
            </a:r>
            <a:r>
              <a:rPr lang="en-US" sz="1000" dirty="0" err="1"/>
              <a:t>rrjedhojë</a:t>
            </a:r>
            <a:r>
              <a:rPr lang="en-US" sz="1000" dirty="0"/>
              <a:t> </a:t>
            </a:r>
            <a:r>
              <a:rPr lang="en-US" sz="1000" dirty="0" err="1"/>
              <a:t>kemi</a:t>
            </a:r>
            <a:r>
              <a:rPr lang="en-US" sz="1000" dirty="0"/>
              <a:t> </a:t>
            </a:r>
            <a:r>
              <a:rPr lang="en-US" sz="1000" dirty="0" err="1"/>
              <a:t>kërkuar</a:t>
            </a:r>
            <a:r>
              <a:rPr lang="en-US" sz="1000" dirty="0"/>
              <a:t> </a:t>
            </a:r>
            <a:r>
              <a:rPr lang="en-US" sz="1000" dirty="0" err="1"/>
              <a:t>një</a:t>
            </a:r>
            <a:r>
              <a:rPr lang="en-US" sz="1000" dirty="0"/>
              <a:t> person </a:t>
            </a:r>
            <a:r>
              <a:rPr lang="en-US" sz="1000" dirty="0" err="1"/>
              <a:t>të</a:t>
            </a:r>
            <a:r>
              <a:rPr lang="en-US" sz="1000" dirty="0"/>
              <a:t> </a:t>
            </a:r>
            <a:r>
              <a:rPr lang="en-US" sz="1000" dirty="0" err="1"/>
              <a:t>besueshëm</a:t>
            </a:r>
            <a:r>
              <a:rPr lang="en-US" sz="1000" dirty="0"/>
              <a:t> </a:t>
            </a:r>
            <a:r>
              <a:rPr lang="en-US" sz="1000" dirty="0" err="1"/>
              <a:t>ose</a:t>
            </a:r>
            <a:r>
              <a:rPr lang="en-US" sz="1000" dirty="0"/>
              <a:t> </a:t>
            </a:r>
            <a:r>
              <a:rPr lang="en-US" sz="1000" dirty="0" err="1"/>
              <a:t>kompani</a:t>
            </a:r>
            <a:r>
              <a:rPr lang="en-US" sz="1000" dirty="0"/>
              <a:t> me </a:t>
            </a:r>
            <a:r>
              <a:rPr lang="en-US" sz="1000" dirty="0" err="1"/>
              <a:t>të</a:t>
            </a:r>
            <a:r>
              <a:rPr lang="en-US" sz="1000" dirty="0"/>
              <a:t> </a:t>
            </a:r>
            <a:r>
              <a:rPr lang="en-US" sz="1000" dirty="0" err="1"/>
              <a:t>cilët</a:t>
            </a:r>
            <a:r>
              <a:rPr lang="en-US" sz="1000" dirty="0"/>
              <a:t> </a:t>
            </a:r>
            <a:r>
              <a:rPr lang="en-US" sz="1000" dirty="0" err="1"/>
              <a:t>familja</a:t>
            </a:r>
            <a:r>
              <a:rPr lang="en-US" sz="1000" dirty="0"/>
              <a:t> </a:t>
            </a:r>
            <a:r>
              <a:rPr lang="en-US" sz="1000" dirty="0" err="1"/>
              <a:t>nepaleze</a:t>
            </a:r>
            <a:r>
              <a:rPr lang="en-US" sz="1000" dirty="0"/>
              <a:t> </a:t>
            </a:r>
            <a:r>
              <a:rPr lang="en-US" sz="1000" dirty="0" err="1"/>
              <a:t>nuk</a:t>
            </a:r>
            <a:r>
              <a:rPr lang="en-US" sz="1000" dirty="0"/>
              <a:t> </a:t>
            </a:r>
            <a:r>
              <a:rPr lang="en-US" sz="1000" dirty="0" err="1"/>
              <a:t>ka</a:t>
            </a:r>
            <a:r>
              <a:rPr lang="en-US" sz="1000" dirty="0"/>
              <a:t> </a:t>
            </a:r>
            <a:r>
              <a:rPr lang="en-US" sz="1000" dirty="0" err="1"/>
              <a:t>patur</a:t>
            </a:r>
            <a:r>
              <a:rPr lang="en-US" sz="1000" dirty="0"/>
              <a:t> </a:t>
            </a:r>
            <a:r>
              <a:rPr lang="en-US" sz="1000" dirty="0" err="1"/>
              <a:t>kurrë</a:t>
            </a:r>
            <a:r>
              <a:rPr lang="en-US" sz="1000" dirty="0"/>
              <a:t> </a:t>
            </a:r>
            <a:r>
              <a:rPr lang="en-US" sz="1000" dirty="0" err="1"/>
              <a:t>marrëdhënie</a:t>
            </a:r>
            <a:r>
              <a:rPr lang="en-US" sz="1000" dirty="0"/>
              <a:t> </a:t>
            </a:r>
            <a:r>
              <a:rPr lang="en-US" sz="1000" dirty="0" err="1"/>
              <a:t>më</a:t>
            </a:r>
            <a:r>
              <a:rPr lang="en-US" sz="1000" dirty="0"/>
              <a:t> </a:t>
            </a:r>
            <a:r>
              <a:rPr lang="en-US" sz="1000" dirty="0" err="1"/>
              <a:t>parë</a:t>
            </a:r>
            <a:r>
              <a:rPr lang="en-US" sz="1000" dirty="0"/>
              <a:t>, </a:t>
            </a:r>
            <a:r>
              <a:rPr lang="en-US" sz="1000" dirty="0" err="1"/>
              <a:t>ose</a:t>
            </a:r>
            <a:r>
              <a:rPr lang="en-US" sz="1000" dirty="0"/>
              <a:t> </a:t>
            </a:r>
            <a:r>
              <a:rPr lang="en-US" sz="1000" dirty="0" err="1"/>
              <a:t>personale</a:t>
            </a:r>
            <a:r>
              <a:rPr lang="en-US" sz="1000" dirty="0"/>
              <a:t> </a:t>
            </a:r>
            <a:r>
              <a:rPr lang="en-US" sz="1000" dirty="0" err="1"/>
              <a:t>ose</a:t>
            </a:r>
            <a:r>
              <a:rPr lang="en-US" sz="1000" dirty="0"/>
              <a:t> </a:t>
            </a:r>
            <a:r>
              <a:rPr lang="en-US" sz="1000" dirty="0" err="1"/>
              <a:t>biznesi</a:t>
            </a:r>
            <a:r>
              <a:rPr lang="en-US" sz="1000" dirty="0"/>
              <a:t>. </a:t>
            </a:r>
            <a:r>
              <a:rPr lang="en-US" sz="1000" dirty="0" err="1"/>
              <a:t>Ky</a:t>
            </a:r>
            <a:r>
              <a:rPr lang="en-US" sz="1000" dirty="0"/>
              <a:t> person do </a:t>
            </a:r>
            <a:r>
              <a:rPr lang="en-US" sz="1000" dirty="0" err="1"/>
              <a:t>të</a:t>
            </a:r>
            <a:r>
              <a:rPr lang="en-US" sz="1000" dirty="0"/>
              <a:t> </a:t>
            </a:r>
            <a:r>
              <a:rPr lang="en-US" sz="1000" dirty="0" err="1"/>
              <a:t>ndihmojë</a:t>
            </a:r>
            <a:r>
              <a:rPr lang="en-US" sz="1000" dirty="0"/>
              <a:t> </a:t>
            </a:r>
            <a:r>
              <a:rPr lang="en-US" sz="1000" dirty="0" err="1"/>
              <a:t>në</a:t>
            </a:r>
            <a:r>
              <a:rPr lang="en-US" sz="1000" dirty="0"/>
              <a:t> </a:t>
            </a:r>
            <a:r>
              <a:rPr lang="en-US" sz="1000" dirty="0" err="1"/>
              <a:t>transferimin</a:t>
            </a:r>
            <a:r>
              <a:rPr lang="en-US" sz="1000" dirty="0"/>
              <a:t> </a:t>
            </a:r>
            <a:r>
              <a:rPr lang="en-US" sz="1000" dirty="0" err="1"/>
              <a:t>dhe</a:t>
            </a:r>
            <a:r>
              <a:rPr lang="en-US" sz="1000" dirty="0"/>
              <a:t> </a:t>
            </a:r>
            <a:r>
              <a:rPr lang="en-US" sz="1000" dirty="0" err="1"/>
              <a:t>riinvestimin</a:t>
            </a:r>
            <a:r>
              <a:rPr lang="en-US" sz="1000" dirty="0"/>
              <a:t> e </a:t>
            </a:r>
            <a:r>
              <a:rPr lang="en-US" sz="1000" dirty="0" err="1"/>
              <a:t>këtyre</a:t>
            </a:r>
            <a:r>
              <a:rPr lang="en-US" sz="1000" dirty="0"/>
              <a:t> </a:t>
            </a:r>
            <a:r>
              <a:rPr lang="en-US" sz="1000" dirty="0" err="1"/>
              <a:t>parave</a:t>
            </a:r>
            <a:r>
              <a:rPr lang="en-US" sz="1000" dirty="0"/>
              <a:t>. Ne </a:t>
            </a:r>
            <a:r>
              <a:rPr lang="en-US" sz="1000" dirty="0" err="1"/>
              <a:t>nuk</a:t>
            </a:r>
            <a:r>
              <a:rPr lang="en-US" sz="1000" dirty="0"/>
              <a:t> </a:t>
            </a:r>
            <a:r>
              <a:rPr lang="en-US" sz="1000" dirty="0" err="1"/>
              <a:t>mund</a:t>
            </a:r>
            <a:r>
              <a:rPr lang="en-US" sz="1000" dirty="0"/>
              <a:t> ta </a:t>
            </a:r>
            <a:r>
              <a:rPr lang="en-US" sz="1000" dirty="0" err="1"/>
              <a:t>bëjmë</a:t>
            </a:r>
            <a:r>
              <a:rPr lang="en-US" sz="1000" dirty="0"/>
              <a:t> </a:t>
            </a:r>
            <a:r>
              <a:rPr lang="en-US" sz="1000" dirty="0" err="1"/>
              <a:t>vetë</a:t>
            </a:r>
            <a:r>
              <a:rPr lang="en-US" sz="1000" dirty="0"/>
              <a:t> </a:t>
            </a:r>
            <a:r>
              <a:rPr lang="en-US" sz="1000" dirty="0" err="1"/>
              <a:t>për</a:t>
            </a:r>
            <a:r>
              <a:rPr lang="en-US" sz="1000" dirty="0"/>
              <a:t> </a:t>
            </a:r>
            <a:r>
              <a:rPr lang="en-US" sz="1000" dirty="0" err="1"/>
              <a:t>shkak</a:t>
            </a:r>
            <a:r>
              <a:rPr lang="en-US" sz="1000" dirty="0"/>
              <a:t> </a:t>
            </a:r>
            <a:r>
              <a:rPr lang="en-US" sz="1000" dirty="0" err="1"/>
              <a:t>të</a:t>
            </a:r>
            <a:r>
              <a:rPr lang="en-US" sz="1000" dirty="0"/>
              <a:t> </a:t>
            </a:r>
            <a:r>
              <a:rPr lang="en-US" sz="1000" dirty="0" err="1"/>
              <a:t>statusit</a:t>
            </a:r>
            <a:r>
              <a:rPr lang="en-US" sz="1000" dirty="0"/>
              <a:t> </a:t>
            </a:r>
            <a:r>
              <a:rPr lang="en-US" sz="1000" dirty="0" err="1"/>
              <a:t>aktual</a:t>
            </a:r>
            <a:r>
              <a:rPr lang="en-US" sz="1000" dirty="0"/>
              <a:t> </a:t>
            </a:r>
            <a:r>
              <a:rPr lang="en-US" sz="1000" dirty="0" err="1"/>
              <a:t>që</a:t>
            </a:r>
            <a:r>
              <a:rPr lang="en-US" sz="1000" dirty="0"/>
              <a:t> </a:t>
            </a:r>
            <a:r>
              <a:rPr lang="en-US" sz="1000" dirty="0" err="1"/>
              <a:t>kemi</a:t>
            </a:r>
            <a:r>
              <a:rPr lang="en-US" sz="1000" dirty="0"/>
              <a:t>. </a:t>
            </a:r>
            <a:r>
              <a:rPr lang="en-US" sz="1000" dirty="0" err="1"/>
              <a:t>Gjithashtu</a:t>
            </a:r>
            <a:r>
              <a:rPr lang="en-US" sz="1000" dirty="0"/>
              <a:t> </a:t>
            </a:r>
            <a:r>
              <a:rPr lang="en-US" sz="1000" dirty="0" err="1"/>
              <a:t>kemi</a:t>
            </a:r>
            <a:r>
              <a:rPr lang="en-US" sz="1000" dirty="0"/>
              <a:t> </a:t>
            </a:r>
            <a:r>
              <a:rPr lang="en-US" sz="1000" dirty="0" err="1"/>
              <a:t>për</a:t>
            </a:r>
            <a:r>
              <a:rPr lang="en-US" sz="1000" dirty="0"/>
              <a:t> </a:t>
            </a:r>
            <a:r>
              <a:rPr lang="en-US" sz="1000" dirty="0" err="1"/>
              <a:t>qëllim</a:t>
            </a:r>
            <a:r>
              <a:rPr lang="en-US" sz="1000" dirty="0"/>
              <a:t> </a:t>
            </a:r>
            <a:r>
              <a:rPr lang="en-US" sz="1000" dirty="0" err="1"/>
              <a:t>t’ju</a:t>
            </a:r>
            <a:r>
              <a:rPr lang="en-US" sz="1000" dirty="0"/>
              <a:t> </a:t>
            </a:r>
            <a:r>
              <a:rPr lang="en-US" sz="1000" dirty="0" err="1"/>
              <a:t>japim</a:t>
            </a:r>
            <a:r>
              <a:rPr lang="en-US" sz="1000" dirty="0"/>
              <a:t> </a:t>
            </a:r>
            <a:r>
              <a:rPr lang="en-US" sz="1000" dirty="0" err="1"/>
              <a:t>juve</a:t>
            </a:r>
            <a:r>
              <a:rPr lang="en-US" sz="1000" dirty="0"/>
              <a:t> </a:t>
            </a:r>
            <a:r>
              <a:rPr lang="en-US" sz="1000" dirty="0" err="1"/>
              <a:t>një</a:t>
            </a:r>
            <a:r>
              <a:rPr lang="en-US" sz="1000" dirty="0"/>
              <a:t> </a:t>
            </a:r>
            <a:r>
              <a:rPr lang="en-US" sz="1000" dirty="0" err="1"/>
              <a:t>pjesë</a:t>
            </a:r>
            <a:r>
              <a:rPr lang="en-US" sz="1000" dirty="0"/>
              <a:t> </a:t>
            </a:r>
            <a:r>
              <a:rPr lang="en-US" sz="1000" dirty="0" err="1"/>
              <a:t>të</a:t>
            </a:r>
            <a:r>
              <a:rPr lang="en-US" sz="1000" dirty="0"/>
              <a:t> </a:t>
            </a:r>
            <a:r>
              <a:rPr lang="en-US" sz="1000" dirty="0" err="1"/>
              <a:t>arsyeshme</a:t>
            </a:r>
            <a:r>
              <a:rPr lang="en-US" sz="1000" dirty="0"/>
              <a:t> </a:t>
            </a:r>
            <a:r>
              <a:rPr lang="en-US" sz="1000" dirty="0" err="1"/>
              <a:t>të</a:t>
            </a:r>
            <a:r>
              <a:rPr lang="en-US" sz="1000" dirty="0"/>
              <a:t> </a:t>
            </a:r>
            <a:r>
              <a:rPr lang="en-US" sz="1000" dirty="0" err="1"/>
              <a:t>fondit</a:t>
            </a:r>
            <a:r>
              <a:rPr lang="en-US" sz="1000" dirty="0"/>
              <a:t> </a:t>
            </a:r>
            <a:r>
              <a:rPr lang="en-US" sz="1000" dirty="0" err="1"/>
              <a:t>për</a:t>
            </a:r>
            <a:r>
              <a:rPr lang="en-US" sz="1000" dirty="0"/>
              <a:t> </a:t>
            </a:r>
            <a:r>
              <a:rPr lang="en-US" sz="1000" dirty="0" err="1"/>
              <a:t>ndihmën</a:t>
            </a:r>
            <a:r>
              <a:rPr lang="en-US" sz="1000" dirty="0"/>
              <a:t> </a:t>
            </a:r>
            <a:r>
              <a:rPr lang="en-US" sz="1000" dirty="0" err="1"/>
              <a:t>tuaj</a:t>
            </a:r>
            <a:r>
              <a:rPr lang="en-US" sz="1000" dirty="0"/>
              <a:t>. </a:t>
            </a:r>
            <a:r>
              <a:rPr lang="en-US" sz="1000" dirty="0" err="1"/>
              <a:t>Këto</a:t>
            </a:r>
            <a:r>
              <a:rPr lang="en-US" sz="1000" dirty="0"/>
              <a:t> </a:t>
            </a:r>
            <a:r>
              <a:rPr lang="en-US" sz="1000" dirty="0" err="1"/>
              <a:t>fonde</a:t>
            </a:r>
            <a:r>
              <a:rPr lang="en-US" sz="1000" dirty="0"/>
              <a:t> </a:t>
            </a:r>
            <a:r>
              <a:rPr lang="en-US" sz="1000" dirty="0" err="1"/>
              <a:t>janë</a:t>
            </a:r>
            <a:r>
              <a:rPr lang="en-US" sz="1000" dirty="0"/>
              <a:t> </a:t>
            </a:r>
            <a:r>
              <a:rPr lang="en-US" sz="1000" dirty="0" err="1"/>
              <a:t>të</a:t>
            </a:r>
            <a:r>
              <a:rPr lang="en-US" sz="1000" dirty="0"/>
              <a:t> </a:t>
            </a:r>
            <a:r>
              <a:rPr lang="en-US" sz="1000" dirty="0" err="1"/>
              <a:t>fshehura</a:t>
            </a:r>
            <a:r>
              <a:rPr lang="en-US" sz="1000" dirty="0"/>
              <a:t>, </a:t>
            </a:r>
            <a:r>
              <a:rPr lang="en-US" sz="1000" dirty="0" err="1"/>
              <a:t>të</a:t>
            </a:r>
            <a:r>
              <a:rPr lang="en-US" sz="1000" dirty="0"/>
              <a:t> </a:t>
            </a:r>
            <a:r>
              <a:rPr lang="en-US" sz="1000" dirty="0" err="1"/>
              <a:t>ditura</a:t>
            </a:r>
            <a:r>
              <a:rPr lang="en-US" sz="1000" dirty="0"/>
              <a:t> </a:t>
            </a:r>
            <a:r>
              <a:rPr lang="en-US" sz="1000" dirty="0" err="1"/>
              <a:t>vetëm</a:t>
            </a:r>
            <a:r>
              <a:rPr lang="en-US" sz="1000" dirty="0"/>
              <a:t> </a:t>
            </a:r>
            <a:r>
              <a:rPr lang="en-US" sz="1000" dirty="0" err="1"/>
              <a:t>nga</a:t>
            </a:r>
            <a:r>
              <a:rPr lang="en-US" sz="1000" dirty="0"/>
              <a:t> e </a:t>
            </a:r>
            <a:r>
              <a:rPr lang="en-US" sz="1000" dirty="0" err="1"/>
              <a:t>fejuara</a:t>
            </a:r>
            <a:r>
              <a:rPr lang="en-US" sz="1000" dirty="0"/>
              <a:t> e </a:t>
            </a:r>
            <a:r>
              <a:rPr lang="en-US" sz="1000" dirty="0" err="1"/>
              <a:t>tij</a:t>
            </a:r>
            <a:r>
              <a:rPr lang="en-US" sz="1000" dirty="0"/>
              <a:t> </a:t>
            </a:r>
            <a:r>
              <a:rPr lang="en-US" sz="1000" dirty="0" err="1"/>
              <a:t>dhe</a:t>
            </a:r>
            <a:r>
              <a:rPr lang="en-US" sz="1000" dirty="0"/>
              <a:t> </a:t>
            </a:r>
            <a:r>
              <a:rPr lang="en-US" sz="1000" dirty="0" err="1"/>
              <a:t>unë</a:t>
            </a:r>
            <a:r>
              <a:rPr lang="en-US" sz="1000" dirty="0"/>
              <a:t>. Do </a:t>
            </a:r>
            <a:r>
              <a:rPr lang="en-US" sz="1000" dirty="0" err="1"/>
              <a:t>të</a:t>
            </a:r>
            <a:r>
              <a:rPr lang="en-US" sz="1000" dirty="0"/>
              <a:t> </a:t>
            </a:r>
            <a:r>
              <a:rPr lang="en-US" sz="1000" dirty="0" err="1"/>
              <a:t>dëshironim</a:t>
            </a:r>
            <a:r>
              <a:rPr lang="en-US" sz="1000" dirty="0"/>
              <a:t> </a:t>
            </a:r>
            <a:r>
              <a:rPr lang="en-US" sz="1000" dirty="0" err="1"/>
              <a:t>që</a:t>
            </a:r>
            <a:r>
              <a:rPr lang="en-US" sz="1000" dirty="0"/>
              <a:t> </a:t>
            </a:r>
            <a:r>
              <a:rPr lang="en-US" sz="1000" dirty="0" err="1"/>
              <a:t>ju</a:t>
            </a:r>
            <a:r>
              <a:rPr lang="en-US" sz="1000" dirty="0"/>
              <a:t> ta </a:t>
            </a:r>
            <a:r>
              <a:rPr lang="en-US" sz="1000" dirty="0" err="1"/>
              <a:t>mbronit</a:t>
            </a:r>
            <a:r>
              <a:rPr lang="en-US" sz="1000" dirty="0"/>
              <a:t> </a:t>
            </a:r>
            <a:r>
              <a:rPr lang="en-US" sz="1000" dirty="0" err="1"/>
              <a:t>këtë</a:t>
            </a:r>
            <a:r>
              <a:rPr lang="en-US" sz="1000" dirty="0"/>
              <a:t> fond </a:t>
            </a:r>
            <a:r>
              <a:rPr lang="en-US" sz="1000" dirty="0" err="1"/>
              <a:t>nga</a:t>
            </a:r>
            <a:r>
              <a:rPr lang="en-US" sz="1000" dirty="0"/>
              <a:t> </a:t>
            </a:r>
            <a:r>
              <a:rPr lang="en-US" sz="1000" dirty="0" err="1"/>
              <a:t>njerëz</a:t>
            </a:r>
            <a:r>
              <a:rPr lang="en-US" sz="1000" dirty="0"/>
              <a:t> </a:t>
            </a:r>
            <a:r>
              <a:rPr lang="en-US" sz="1000" dirty="0" err="1"/>
              <a:t>apo</a:t>
            </a:r>
            <a:r>
              <a:rPr lang="en-US" sz="1000" dirty="0"/>
              <a:t> </a:t>
            </a:r>
            <a:r>
              <a:rPr lang="en-US" sz="1000" dirty="0" err="1"/>
              <a:t>agjenci</a:t>
            </a:r>
            <a:r>
              <a:rPr lang="en-US" sz="1000" dirty="0"/>
              <a:t> </a:t>
            </a:r>
            <a:r>
              <a:rPr lang="en-US" sz="1000" dirty="0" err="1"/>
              <a:t>të</a:t>
            </a:r>
            <a:r>
              <a:rPr lang="en-US" sz="1000" dirty="0"/>
              <a:t> </a:t>
            </a:r>
            <a:r>
              <a:rPr lang="en-US" sz="1000" dirty="0" err="1"/>
              <a:t>tjera</a:t>
            </a:r>
            <a:r>
              <a:rPr lang="en-US" sz="1000" dirty="0"/>
              <a:t>. </a:t>
            </a:r>
          </a:p>
          <a:p>
            <a:pPr algn="just" fontAlgn="auto">
              <a:spcBef>
                <a:spcPts val="0"/>
              </a:spcBef>
              <a:spcAft>
                <a:spcPts val="0"/>
              </a:spcAft>
              <a:defRPr/>
            </a:pPr>
            <a:r>
              <a:rPr lang="en-US" sz="1000" dirty="0" err="1"/>
              <a:t>Sapo</a:t>
            </a:r>
            <a:r>
              <a:rPr lang="en-US" sz="1000" dirty="0"/>
              <a:t> </a:t>
            </a:r>
            <a:r>
              <a:rPr lang="en-US" sz="1000" dirty="0" err="1"/>
              <a:t>ju</a:t>
            </a:r>
            <a:r>
              <a:rPr lang="en-US" sz="1000" dirty="0"/>
              <a:t> </a:t>
            </a:r>
            <a:r>
              <a:rPr lang="en-US" sz="1000" dirty="0" err="1"/>
              <a:t>të</a:t>
            </a:r>
            <a:r>
              <a:rPr lang="en-US" sz="1000" dirty="0"/>
              <a:t> </a:t>
            </a:r>
            <a:r>
              <a:rPr lang="en-US" sz="1000" dirty="0" err="1"/>
              <a:t>na</a:t>
            </a:r>
            <a:r>
              <a:rPr lang="en-US" sz="1000" dirty="0"/>
              <a:t> </a:t>
            </a:r>
            <a:r>
              <a:rPr lang="en-US" sz="1000" dirty="0" err="1"/>
              <a:t>dërgoni</a:t>
            </a:r>
            <a:r>
              <a:rPr lang="en-US" sz="1000" dirty="0"/>
              <a:t> </a:t>
            </a:r>
            <a:r>
              <a:rPr lang="en-US" sz="1000" dirty="0" err="1"/>
              <a:t>një</a:t>
            </a:r>
            <a:r>
              <a:rPr lang="en-US" sz="1000" dirty="0"/>
              <a:t> </a:t>
            </a:r>
            <a:r>
              <a:rPr lang="en-US" sz="1000" dirty="0" err="1"/>
              <a:t>letër</a:t>
            </a:r>
            <a:r>
              <a:rPr lang="en-US" sz="1000" dirty="0"/>
              <a:t> </a:t>
            </a:r>
            <a:r>
              <a:rPr lang="en-US" sz="1000" dirty="0" err="1"/>
              <a:t>pranimi</a:t>
            </a:r>
            <a:r>
              <a:rPr lang="en-US" sz="1000" dirty="0"/>
              <a:t>, do </a:t>
            </a:r>
            <a:r>
              <a:rPr lang="en-US" sz="1000" dirty="0" err="1"/>
              <a:t>t’ju</a:t>
            </a:r>
            <a:r>
              <a:rPr lang="en-US" sz="1000" dirty="0"/>
              <a:t> </a:t>
            </a:r>
            <a:r>
              <a:rPr lang="en-US" sz="1000" dirty="0" err="1"/>
              <a:t>japim</a:t>
            </a:r>
            <a:r>
              <a:rPr lang="en-US" sz="1000" dirty="0"/>
              <a:t> </a:t>
            </a:r>
            <a:r>
              <a:rPr lang="en-US" sz="1000" dirty="0" err="1"/>
              <a:t>më</a:t>
            </a:r>
            <a:r>
              <a:rPr lang="en-US" sz="1000" dirty="0"/>
              <a:t> </a:t>
            </a:r>
            <a:r>
              <a:rPr lang="en-US" sz="1000" dirty="0" err="1"/>
              <a:t>shumë</a:t>
            </a:r>
            <a:r>
              <a:rPr lang="en-US" sz="1000" dirty="0"/>
              <a:t> </a:t>
            </a:r>
            <a:r>
              <a:rPr lang="en-US" sz="1000" dirty="0" err="1"/>
              <a:t>të</a:t>
            </a:r>
            <a:r>
              <a:rPr lang="en-US" sz="1000" dirty="0"/>
              <a:t> </a:t>
            </a:r>
            <a:r>
              <a:rPr lang="en-US" sz="1000" dirty="0" err="1"/>
              <a:t>dhëna</a:t>
            </a:r>
            <a:r>
              <a:rPr lang="en-US" sz="1000" dirty="0"/>
              <a:t> </a:t>
            </a:r>
            <a:r>
              <a:rPr lang="en-US" sz="1000" dirty="0" err="1"/>
              <a:t>në</a:t>
            </a:r>
            <a:r>
              <a:rPr lang="en-US" sz="1000" dirty="0"/>
              <a:t> </a:t>
            </a:r>
            <a:r>
              <a:rPr lang="en-US" sz="1000" dirty="0" err="1"/>
              <a:t>lidhje</a:t>
            </a:r>
            <a:r>
              <a:rPr lang="en-US" sz="1000" dirty="0"/>
              <a:t> me </a:t>
            </a:r>
            <a:r>
              <a:rPr lang="en-US" sz="1000" dirty="0" err="1"/>
              <a:t>këtë</a:t>
            </a:r>
            <a:r>
              <a:rPr lang="en-US" sz="1000" dirty="0"/>
              <a:t> </a:t>
            </a:r>
            <a:r>
              <a:rPr lang="en-US" sz="1000" dirty="0" err="1"/>
              <a:t>transaksion</a:t>
            </a:r>
            <a:r>
              <a:rPr lang="en-US" sz="1000" dirty="0"/>
              <a:t>. </a:t>
            </a:r>
          </a:p>
          <a:p>
            <a:pPr algn="just" fontAlgn="auto">
              <a:spcBef>
                <a:spcPts val="0"/>
              </a:spcBef>
              <a:spcAft>
                <a:spcPts val="0"/>
              </a:spcAft>
              <a:defRPr/>
            </a:pPr>
            <a:r>
              <a:rPr lang="en-US" sz="1000" dirty="0"/>
              <a:t>KY ËSHTË NJË TRANSAKSION PA RISQE DHE NUK DUHET T’I TREGOHET ASKUJT, AS EDHE AVOKATIT, FAMILJES, APO MIQVE TUAJ. </a:t>
            </a:r>
            <a:r>
              <a:rPr lang="en-US" sz="1000" dirty="0" err="1"/>
              <a:t>Nëse</a:t>
            </a:r>
            <a:r>
              <a:rPr lang="en-US" sz="1000" dirty="0"/>
              <a:t> </a:t>
            </a:r>
            <a:r>
              <a:rPr lang="en-US" sz="1000" dirty="0" err="1"/>
              <a:t>jeni</a:t>
            </a:r>
            <a:r>
              <a:rPr lang="en-US" sz="1000" dirty="0"/>
              <a:t> </a:t>
            </a:r>
            <a:r>
              <a:rPr lang="en-US" sz="1000" dirty="0" err="1"/>
              <a:t>në</a:t>
            </a:r>
            <a:r>
              <a:rPr lang="en-US" sz="1000" dirty="0"/>
              <a:t> </a:t>
            </a:r>
            <a:r>
              <a:rPr lang="en-US" sz="1000" dirty="0" err="1"/>
              <a:t>gjendje</a:t>
            </a:r>
            <a:r>
              <a:rPr lang="en-US" sz="1000" dirty="0"/>
              <a:t> </a:t>
            </a:r>
            <a:r>
              <a:rPr lang="en-US" sz="1000" dirty="0" err="1"/>
              <a:t>dhe</a:t>
            </a:r>
            <a:r>
              <a:rPr lang="en-US" sz="1000" dirty="0"/>
              <a:t> </a:t>
            </a:r>
            <a:r>
              <a:rPr lang="en-US" sz="1000" dirty="0" err="1"/>
              <a:t>i</a:t>
            </a:r>
            <a:r>
              <a:rPr lang="en-US" sz="1000" dirty="0"/>
              <a:t> </a:t>
            </a:r>
            <a:r>
              <a:rPr lang="en-US" sz="1000" dirty="0" err="1"/>
              <a:t>besueshëm</a:t>
            </a:r>
            <a:r>
              <a:rPr lang="en-US" sz="1000" dirty="0"/>
              <a:t> </a:t>
            </a:r>
            <a:r>
              <a:rPr lang="en-US" sz="1000" dirty="0" err="1"/>
              <a:t>dhe</a:t>
            </a:r>
            <a:r>
              <a:rPr lang="en-US" sz="1000" dirty="0"/>
              <a:t> </a:t>
            </a:r>
            <a:r>
              <a:rPr lang="en-US" sz="1000" dirty="0" err="1"/>
              <a:t>mund</a:t>
            </a:r>
            <a:r>
              <a:rPr lang="en-US" sz="1000" dirty="0"/>
              <a:t> </a:t>
            </a:r>
            <a:r>
              <a:rPr lang="en-US" sz="1000" dirty="0" err="1"/>
              <a:t>t’i</a:t>
            </a:r>
            <a:r>
              <a:rPr lang="en-US" sz="1000" dirty="0"/>
              <a:t> </a:t>
            </a:r>
            <a:r>
              <a:rPr lang="en-US" sz="1000" dirty="0" err="1"/>
              <a:t>mbani</a:t>
            </a:r>
            <a:r>
              <a:rPr lang="en-US" sz="1000" dirty="0"/>
              <a:t> </a:t>
            </a:r>
            <a:r>
              <a:rPr lang="en-US" sz="1000" dirty="0" err="1"/>
              <a:t>të</a:t>
            </a:r>
            <a:r>
              <a:rPr lang="en-US" sz="1000" dirty="0"/>
              <a:t> </a:t>
            </a:r>
            <a:r>
              <a:rPr lang="en-US" sz="1000" dirty="0" err="1"/>
              <a:t>fshehura</a:t>
            </a:r>
            <a:r>
              <a:rPr lang="en-US" sz="1000" dirty="0"/>
              <a:t> </a:t>
            </a:r>
            <a:r>
              <a:rPr lang="en-US" sz="1000" dirty="0" err="1"/>
              <a:t>udhëzimet</a:t>
            </a:r>
            <a:r>
              <a:rPr lang="en-US" sz="1000" dirty="0"/>
              <a:t> </a:t>
            </a:r>
            <a:r>
              <a:rPr lang="en-US" sz="1000" dirty="0" err="1"/>
              <a:t>tona</a:t>
            </a:r>
            <a:r>
              <a:rPr lang="en-US" sz="1000" dirty="0"/>
              <a:t> </a:t>
            </a:r>
            <a:r>
              <a:rPr lang="en-US" sz="1000" dirty="0" err="1"/>
              <a:t>mund</a:t>
            </a:r>
            <a:r>
              <a:rPr lang="en-US" sz="1000" dirty="0"/>
              <a:t> ta </a:t>
            </a:r>
            <a:r>
              <a:rPr lang="en-US" sz="1000" dirty="0" err="1"/>
              <a:t>bëjmë</a:t>
            </a:r>
            <a:r>
              <a:rPr lang="en-US" sz="1000" dirty="0"/>
              <a:t> </a:t>
            </a:r>
            <a:r>
              <a:rPr lang="en-US" sz="1000" dirty="0" err="1"/>
              <a:t>këtë</a:t>
            </a:r>
            <a:r>
              <a:rPr lang="en-US" sz="1000" dirty="0"/>
              <a:t> </a:t>
            </a:r>
            <a:r>
              <a:rPr lang="en-US" sz="1000" dirty="0" err="1"/>
              <a:t>propozim</a:t>
            </a:r>
            <a:r>
              <a:rPr lang="en-US" sz="1000" dirty="0"/>
              <a:t> </a:t>
            </a:r>
            <a:r>
              <a:rPr lang="en-US" sz="1000" dirty="0" err="1"/>
              <a:t>një</a:t>
            </a:r>
            <a:r>
              <a:rPr lang="en-US" sz="1000" dirty="0"/>
              <a:t> </a:t>
            </a:r>
            <a:r>
              <a:rPr lang="en-US" sz="1000" dirty="0" err="1"/>
              <a:t>realitet</a:t>
            </a:r>
            <a:r>
              <a:rPr lang="en-US" sz="1000" dirty="0"/>
              <a:t>. </a:t>
            </a:r>
            <a:r>
              <a:rPr lang="en-US" sz="1000" dirty="0" err="1"/>
              <a:t>Më</a:t>
            </a:r>
            <a:r>
              <a:rPr lang="en-US" sz="1000" dirty="0"/>
              <a:t> pas NA KONTAKTONI MENJËHERË VETËM NËPËRMJET NUMRIT KONFIDENCIAL TË FAKSIT: 44-870-1357604 SIC TREGOHET MË LART. MOS NA U PËRGJIGJNI ME EMAIL. </a:t>
            </a:r>
            <a:r>
              <a:rPr lang="en-US" sz="1000" dirty="0" err="1"/>
              <a:t>Ju</a:t>
            </a:r>
            <a:r>
              <a:rPr lang="en-US" sz="1000" dirty="0"/>
              <a:t> </a:t>
            </a:r>
            <a:r>
              <a:rPr lang="en-US" sz="1000" dirty="0" err="1"/>
              <a:t>lutem</a:t>
            </a:r>
            <a:r>
              <a:rPr lang="en-US" sz="1000" dirty="0"/>
              <a:t> </a:t>
            </a:r>
            <a:r>
              <a:rPr lang="en-US" sz="1000" dirty="0" err="1"/>
              <a:t>vendosni</a:t>
            </a:r>
            <a:r>
              <a:rPr lang="en-US" sz="1000" dirty="0"/>
              <a:t> </a:t>
            </a:r>
            <a:r>
              <a:rPr lang="en-US" sz="1000" dirty="0" err="1"/>
              <a:t>në</a:t>
            </a:r>
            <a:r>
              <a:rPr lang="en-US" sz="1000" dirty="0"/>
              <a:t> </a:t>
            </a:r>
            <a:r>
              <a:rPr lang="en-US" sz="1000" dirty="0" err="1"/>
              <a:t>emailin</a:t>
            </a:r>
            <a:r>
              <a:rPr lang="en-US" sz="1000" dirty="0"/>
              <a:t> </a:t>
            </a:r>
            <a:r>
              <a:rPr lang="en-US" sz="1000" dirty="0" err="1"/>
              <a:t>tuaj</a:t>
            </a:r>
            <a:r>
              <a:rPr lang="en-US" sz="1000" dirty="0"/>
              <a:t>: NUMRIN E TELEFONIT, CELULARIT, NUMRIN E FAKSIT DHE ADRESËN TUAJ TË EMAILIT </a:t>
            </a:r>
            <a:r>
              <a:rPr lang="en-US" sz="1000" dirty="0" err="1"/>
              <a:t>kur</a:t>
            </a:r>
            <a:r>
              <a:rPr lang="en-US" sz="1000" dirty="0"/>
              <a:t> </a:t>
            </a:r>
            <a:r>
              <a:rPr lang="en-US" sz="1000" dirty="0" err="1"/>
              <a:t>të</a:t>
            </a:r>
            <a:r>
              <a:rPr lang="en-US" sz="1000" dirty="0"/>
              <a:t> </a:t>
            </a:r>
            <a:r>
              <a:rPr lang="en-US" sz="1000" dirty="0" err="1"/>
              <a:t>përgjigjeni</a:t>
            </a:r>
            <a:r>
              <a:rPr lang="en-US" sz="1000" dirty="0"/>
              <a:t>.</a:t>
            </a:r>
          </a:p>
          <a:p>
            <a:pPr algn="just" fontAlgn="auto">
              <a:spcBef>
                <a:spcPts val="0"/>
              </a:spcBef>
              <a:spcAft>
                <a:spcPts val="0"/>
              </a:spcAft>
              <a:defRPr/>
            </a:pPr>
            <a:r>
              <a:rPr lang="en-US" sz="1000" dirty="0"/>
              <a:t>ZOTI JU BEKOFTË.</a:t>
            </a:r>
          </a:p>
          <a:p>
            <a:pPr>
              <a:defRPr/>
            </a:pPr>
            <a:r>
              <a:rPr lang="en-US" sz="1000" dirty="0" err="1"/>
              <a:t>Yuvraj</a:t>
            </a:r>
            <a:r>
              <a:rPr lang="en-US" sz="1000" dirty="0"/>
              <a:t> Kailash</a:t>
            </a:r>
          </a:p>
          <a:p>
            <a:pPr eaLnBrk="0" hangingPunct="0"/>
            <a:endParaRPr lang="en-US" sz="1000" b="1" dirty="0"/>
          </a:p>
          <a:p>
            <a:pPr eaLnBrk="0" hangingPunct="0">
              <a:spcBef>
                <a:spcPct val="50000"/>
              </a:spcBef>
            </a:pPr>
            <a:endParaRPr lang="en-GB" sz="8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162</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animEffect transition="in" filter="dissolve">
                                      <p:cBhvr>
                                        <p:cTn id="7" dur="500"/>
                                        <p:tgtEl>
                                          <p:spTgt spid="57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0"/>
            <a:ext cx="8229600" cy="719138"/>
          </a:xfrm>
          <a:noFill/>
        </p:spPr>
        <p:txBody>
          <a:bodyPr/>
          <a:lstStyle/>
          <a:p>
            <a:r>
              <a:rPr lang="en-GB" b="1" dirty="0" err="1">
                <a:solidFill>
                  <a:schemeClr val="accent1">
                    <a:lumMod val="25000"/>
                  </a:schemeClr>
                </a:solidFill>
              </a:rPr>
              <a:t>Dhe</a:t>
            </a:r>
            <a:r>
              <a:rPr lang="en-GB" b="1" dirty="0">
                <a:solidFill>
                  <a:schemeClr val="accent1">
                    <a:lumMod val="25000"/>
                  </a:schemeClr>
                </a:solidFill>
              </a:rPr>
              <a:t> </a:t>
            </a:r>
            <a:r>
              <a:rPr lang="en-GB" b="1" dirty="0" err="1">
                <a:solidFill>
                  <a:schemeClr val="accent1">
                    <a:lumMod val="25000"/>
                  </a:schemeClr>
                </a:solidFill>
              </a:rPr>
              <a:t>përsëri</a:t>
            </a:r>
            <a:r>
              <a:rPr lang="en-GB" b="1" dirty="0">
                <a:solidFill>
                  <a:schemeClr val="accent1">
                    <a:lumMod val="25000"/>
                  </a:schemeClr>
                </a:solidFill>
              </a:rPr>
              <a:t>...</a:t>
            </a:r>
            <a:endParaRPr lang="en-GB" b="1" dirty="0" smtClean="0">
              <a:solidFill>
                <a:schemeClr val="accent1">
                  <a:lumMod val="25000"/>
                </a:schemeClr>
              </a:solidFill>
              <a:latin typeface="Calibri" pitchFamily="34" charset="0"/>
            </a:endParaRPr>
          </a:p>
        </p:txBody>
      </p:sp>
      <p:sp>
        <p:nvSpPr>
          <p:cNvPr id="58372" name="Text Box 4"/>
          <p:cNvSpPr txBox="1">
            <a:spLocks noChangeArrowheads="1"/>
          </p:cNvSpPr>
          <p:nvPr/>
        </p:nvSpPr>
        <p:spPr bwMode="auto">
          <a:xfrm>
            <a:off x="355600" y="838200"/>
            <a:ext cx="8331200" cy="5678478"/>
          </a:xfrm>
          <a:prstGeom prst="rect">
            <a:avLst/>
          </a:prstGeom>
          <a:solidFill>
            <a:schemeClr val="bg1"/>
          </a:solidFill>
          <a:ln w="9525">
            <a:noFill/>
            <a:miter lim="800000"/>
            <a:headEnd/>
            <a:tailEnd/>
          </a:ln>
          <a:effectLst/>
        </p:spPr>
        <p:txBody>
          <a:bodyPr wrap="square">
            <a:spAutoFit/>
          </a:bodyPr>
          <a:lstStyle/>
          <a:p>
            <a:pPr eaLnBrk="0" hangingPunct="0">
              <a:defRPr/>
            </a:pPr>
            <a:r>
              <a:rPr lang="en-US" sz="1100" b="1" dirty="0"/>
              <a:t>Date:                       06:52:47 -0700 (PDT)</a:t>
            </a:r>
          </a:p>
          <a:p>
            <a:pPr eaLnBrk="0" hangingPunct="0">
              <a:defRPr/>
            </a:pPr>
            <a:r>
              <a:rPr lang="en-US" sz="1100" b="1" dirty="0"/>
              <a:t>From: Joseph </a:t>
            </a:r>
            <a:r>
              <a:rPr lang="en-US" sz="1100" b="1" dirty="0" err="1"/>
              <a:t>Almadaaj</a:t>
            </a:r>
            <a:r>
              <a:rPr lang="en-US" sz="1100" b="1" dirty="0"/>
              <a:t> &lt;</a:t>
            </a:r>
            <a:r>
              <a:rPr lang="en-US" sz="1100" b="1" dirty="0" smtClean="0"/>
              <a:t>josephkuëait405@yahoo.com</a:t>
            </a:r>
            <a:endParaRPr lang="en-US" sz="1100" b="1" dirty="0"/>
          </a:p>
          <a:p>
            <a:pPr eaLnBrk="0" hangingPunct="0">
              <a:defRPr/>
            </a:pPr>
            <a:r>
              <a:rPr lang="en-US" sz="1100" b="1" dirty="0"/>
              <a:t>Subject: </a:t>
            </a:r>
            <a:r>
              <a:rPr lang="en-US" sz="1100" b="1" dirty="0" smtClean="0"/>
              <a:t>DHURIM PRIVAT PERSONAL.</a:t>
            </a:r>
            <a:endParaRPr lang="en-US" sz="1100" b="1" dirty="0"/>
          </a:p>
          <a:p>
            <a:pPr eaLnBrk="0" hangingPunct="0">
              <a:defRPr/>
            </a:pPr>
            <a:r>
              <a:rPr lang="en-US" sz="1100" b="1" dirty="0"/>
              <a:t>To: </a:t>
            </a:r>
          </a:p>
          <a:p>
            <a:pPr eaLnBrk="0" hangingPunct="0">
              <a:defRPr/>
            </a:pPr>
            <a:endParaRPr lang="en-US" sz="1100" b="1" dirty="0"/>
          </a:p>
          <a:p>
            <a:pPr eaLnBrk="0" hangingPunct="0">
              <a:defRPr/>
            </a:pPr>
            <a:r>
              <a:rPr lang="en-US" sz="1100" b="1" dirty="0"/>
              <a:t>Home Address</a:t>
            </a:r>
          </a:p>
          <a:p>
            <a:pPr eaLnBrk="0" hangingPunct="0">
              <a:defRPr/>
            </a:pPr>
            <a:r>
              <a:rPr lang="en-US" sz="1100" b="1" dirty="0" err="1"/>
              <a:t>Salhia</a:t>
            </a:r>
            <a:r>
              <a:rPr lang="en-US" sz="1100" b="1" dirty="0"/>
              <a:t> Complex,</a:t>
            </a:r>
          </a:p>
          <a:p>
            <a:pPr eaLnBrk="0" hangingPunct="0">
              <a:defRPr/>
            </a:pPr>
            <a:r>
              <a:rPr lang="en-US" sz="1100" b="1" dirty="0" err="1"/>
              <a:t>Fahed</a:t>
            </a:r>
            <a:r>
              <a:rPr lang="en-US" sz="1100" b="1" dirty="0"/>
              <a:t> Al-Salem Street,</a:t>
            </a:r>
          </a:p>
          <a:p>
            <a:pPr eaLnBrk="0" hangingPunct="0">
              <a:defRPr/>
            </a:pPr>
            <a:r>
              <a:rPr lang="en-US" sz="1100" b="1" dirty="0" err="1"/>
              <a:t>Safat</a:t>
            </a:r>
            <a:r>
              <a:rPr lang="en-US" sz="1100" b="1" dirty="0"/>
              <a:t> 13126, </a:t>
            </a:r>
            <a:r>
              <a:rPr lang="en-US" sz="1100" b="1" dirty="0" err="1" smtClean="0"/>
              <a:t>Kuëait</a:t>
            </a:r>
            <a:r>
              <a:rPr lang="en-US" sz="1100" b="1" dirty="0"/>
              <a:t>.</a:t>
            </a:r>
          </a:p>
          <a:p>
            <a:pPr eaLnBrk="0" hangingPunct="0">
              <a:defRPr/>
            </a:pPr>
            <a:endParaRPr lang="en-US" sz="1100" b="1" dirty="0"/>
          </a:p>
          <a:p>
            <a:pPr fontAlgn="auto">
              <a:spcBef>
                <a:spcPts val="0"/>
              </a:spcBef>
              <a:spcAft>
                <a:spcPts val="0"/>
              </a:spcAft>
              <a:defRPr/>
            </a:pPr>
            <a:r>
              <a:rPr lang="en-US" sz="1100" dirty="0"/>
              <a:t>I/e </a:t>
            </a:r>
            <a:r>
              <a:rPr lang="en-US" sz="1100" dirty="0" err="1"/>
              <a:t>dashur</a:t>
            </a:r>
            <a:r>
              <a:rPr lang="en-US" sz="1100" dirty="0"/>
              <a:t>,</a:t>
            </a:r>
          </a:p>
          <a:p>
            <a:pPr algn="just" fontAlgn="auto">
              <a:spcBef>
                <a:spcPts val="0"/>
              </a:spcBef>
              <a:spcAft>
                <a:spcPts val="0"/>
              </a:spcAft>
              <a:defRPr/>
            </a:pPr>
            <a:r>
              <a:rPr lang="en-US" sz="1100" dirty="0"/>
              <a:t>Si </a:t>
            </a:r>
            <a:r>
              <a:rPr lang="en-US" sz="1100" dirty="0" err="1"/>
              <a:t>jeni</a:t>
            </a:r>
            <a:r>
              <a:rPr lang="en-US" sz="1100" dirty="0"/>
              <a:t> </a:t>
            </a:r>
            <a:r>
              <a:rPr lang="en-US" sz="1100" dirty="0" err="1"/>
              <a:t>ju</a:t>
            </a:r>
            <a:r>
              <a:rPr lang="en-US" sz="1100" dirty="0"/>
              <a:t> </a:t>
            </a:r>
            <a:r>
              <a:rPr lang="en-US" sz="1100" dirty="0" err="1"/>
              <a:t>dhe</a:t>
            </a:r>
            <a:r>
              <a:rPr lang="en-US" sz="1100" dirty="0"/>
              <a:t> </a:t>
            </a:r>
            <a:r>
              <a:rPr lang="en-US" sz="1100" dirty="0" err="1"/>
              <a:t>familja</a:t>
            </a:r>
            <a:r>
              <a:rPr lang="en-US" sz="1100" dirty="0"/>
              <a:t> </a:t>
            </a:r>
            <a:r>
              <a:rPr lang="en-US" sz="1100" dirty="0" err="1"/>
              <a:t>juaj</a:t>
            </a:r>
            <a:r>
              <a:rPr lang="en-US" sz="1100" dirty="0"/>
              <a:t>. I mora </a:t>
            </a:r>
            <a:r>
              <a:rPr lang="en-US" sz="1100" dirty="0" err="1"/>
              <a:t>kontaktet</a:t>
            </a:r>
            <a:r>
              <a:rPr lang="en-US" sz="1100" dirty="0"/>
              <a:t> </a:t>
            </a:r>
            <a:r>
              <a:rPr lang="en-US" sz="1100" dirty="0" err="1"/>
              <a:t>tuaja</a:t>
            </a:r>
            <a:r>
              <a:rPr lang="en-US" sz="1100" dirty="0"/>
              <a:t> </a:t>
            </a:r>
            <a:r>
              <a:rPr lang="en-US" sz="1100" dirty="0" err="1"/>
              <a:t>në</a:t>
            </a:r>
            <a:r>
              <a:rPr lang="en-US" sz="1100" dirty="0"/>
              <a:t> uebsajtin e </a:t>
            </a:r>
            <a:r>
              <a:rPr lang="en-US" sz="1100" dirty="0" err="1"/>
              <a:t>Kishës</a:t>
            </a:r>
            <a:r>
              <a:rPr lang="en-US" sz="1100" dirty="0"/>
              <a:t> </a:t>
            </a:r>
            <a:r>
              <a:rPr lang="en-US" sz="1100" dirty="0" err="1"/>
              <a:t>dhe</a:t>
            </a:r>
            <a:r>
              <a:rPr lang="en-US" sz="1100" dirty="0"/>
              <a:t> mu </a:t>
            </a:r>
            <a:r>
              <a:rPr lang="en-US" sz="1100" dirty="0" err="1"/>
              <a:t>dësh</a:t>
            </a:r>
            <a:r>
              <a:rPr lang="en-US" sz="1100" dirty="0"/>
              <a:t> </a:t>
            </a:r>
            <a:r>
              <a:rPr lang="en-US" sz="1100" dirty="0" err="1"/>
              <a:t>shumë</a:t>
            </a:r>
            <a:r>
              <a:rPr lang="en-US" sz="1100" dirty="0"/>
              <a:t> </a:t>
            </a:r>
            <a:r>
              <a:rPr lang="en-US" sz="1100" dirty="0" err="1"/>
              <a:t>koë</a:t>
            </a:r>
            <a:r>
              <a:rPr lang="en-US" sz="1100" dirty="0"/>
              <a:t> </a:t>
            </a:r>
            <a:r>
              <a:rPr lang="en-US" sz="1100" dirty="0" err="1"/>
              <a:t>përpara</a:t>
            </a:r>
            <a:r>
              <a:rPr lang="en-US" sz="1100" dirty="0"/>
              <a:t> se </a:t>
            </a:r>
            <a:r>
              <a:rPr lang="en-US" sz="1100" dirty="0" err="1"/>
              <a:t>të</a:t>
            </a:r>
            <a:r>
              <a:rPr lang="en-US" sz="1100" dirty="0"/>
              <a:t> </a:t>
            </a:r>
            <a:r>
              <a:rPr lang="en-US" sz="1100" dirty="0" err="1"/>
              <a:t>vendosja</a:t>
            </a:r>
            <a:r>
              <a:rPr lang="en-US" sz="1100" dirty="0"/>
              <a:t> </a:t>
            </a:r>
            <a:r>
              <a:rPr lang="en-US" sz="1100" dirty="0" err="1"/>
              <a:t>t’ju</a:t>
            </a:r>
            <a:r>
              <a:rPr lang="en-US" sz="1100" dirty="0"/>
              <a:t> </a:t>
            </a:r>
            <a:r>
              <a:rPr lang="en-US" sz="1100" dirty="0" err="1"/>
              <a:t>kontaktojë</a:t>
            </a:r>
            <a:r>
              <a:rPr lang="en-US" sz="1100" dirty="0"/>
              <a:t> </a:t>
            </a:r>
            <a:r>
              <a:rPr lang="en-US" sz="1100" dirty="0" err="1"/>
              <a:t>dhe</a:t>
            </a:r>
            <a:r>
              <a:rPr lang="en-US" sz="1100" dirty="0"/>
              <a:t> </a:t>
            </a:r>
            <a:r>
              <a:rPr lang="en-US" sz="1100" dirty="0" err="1"/>
              <a:t>lutem</a:t>
            </a:r>
            <a:r>
              <a:rPr lang="en-US" sz="1100" dirty="0"/>
              <a:t> </a:t>
            </a:r>
            <a:r>
              <a:rPr lang="en-US" sz="1100" dirty="0" err="1"/>
              <a:t>që</a:t>
            </a:r>
            <a:r>
              <a:rPr lang="en-US" sz="1100" dirty="0"/>
              <a:t> </a:t>
            </a:r>
            <a:r>
              <a:rPr lang="en-US" sz="1100" dirty="0" err="1"/>
              <a:t>të</a:t>
            </a:r>
            <a:r>
              <a:rPr lang="en-US" sz="1100" dirty="0"/>
              <a:t> </a:t>
            </a:r>
            <a:r>
              <a:rPr lang="en-US" sz="1100" dirty="0" err="1"/>
              <a:t>mos</a:t>
            </a:r>
            <a:r>
              <a:rPr lang="en-US" sz="1100" dirty="0"/>
              <a:t> </a:t>
            </a:r>
            <a:r>
              <a:rPr lang="en-US" sz="1100" dirty="0" err="1"/>
              <a:t>më</a:t>
            </a:r>
            <a:r>
              <a:rPr lang="en-US" sz="1100" dirty="0"/>
              <a:t> </a:t>
            </a:r>
            <a:r>
              <a:rPr lang="en-US" sz="1100" dirty="0" err="1"/>
              <a:t>zhgënjeni</a:t>
            </a:r>
            <a:r>
              <a:rPr lang="en-US" sz="1100" dirty="0"/>
              <a:t> </a:t>
            </a:r>
            <a:r>
              <a:rPr lang="en-US" sz="1100" dirty="0" err="1"/>
              <a:t>për</a:t>
            </a:r>
            <a:r>
              <a:rPr lang="en-US" sz="1100" dirty="0"/>
              <a:t> </a:t>
            </a:r>
            <a:r>
              <a:rPr lang="en-US" sz="1100" dirty="0" err="1"/>
              <a:t>ofertën</a:t>
            </a:r>
            <a:r>
              <a:rPr lang="en-US" sz="1100" dirty="0"/>
              <a:t> </a:t>
            </a:r>
            <a:r>
              <a:rPr lang="en-US" sz="1100" dirty="0" err="1"/>
              <a:t>që</a:t>
            </a:r>
            <a:r>
              <a:rPr lang="en-US" sz="1100" dirty="0"/>
              <a:t> </a:t>
            </a:r>
            <a:r>
              <a:rPr lang="en-US" sz="1100" dirty="0" err="1"/>
              <a:t>po</a:t>
            </a:r>
            <a:r>
              <a:rPr lang="en-US" sz="1100" dirty="0"/>
              <a:t> </a:t>
            </a:r>
            <a:r>
              <a:rPr lang="en-US" sz="1100" dirty="0" err="1"/>
              <a:t>ju</a:t>
            </a:r>
            <a:r>
              <a:rPr lang="en-US" sz="1100" dirty="0"/>
              <a:t> jap. </a:t>
            </a:r>
          </a:p>
          <a:p>
            <a:pPr algn="just" fontAlgn="auto">
              <a:spcBef>
                <a:spcPts val="0"/>
              </a:spcBef>
              <a:spcAft>
                <a:spcPts val="0"/>
              </a:spcAft>
              <a:defRPr/>
            </a:pPr>
            <a:r>
              <a:rPr lang="en-US" sz="1100" dirty="0"/>
              <a:t>Jam Abdul </a:t>
            </a:r>
            <a:r>
              <a:rPr lang="en-US" sz="1100" dirty="0" err="1"/>
              <a:t>Moshen</a:t>
            </a:r>
            <a:r>
              <a:rPr lang="en-US" sz="1100" dirty="0"/>
              <a:t> </a:t>
            </a:r>
            <a:r>
              <a:rPr lang="en-US" sz="1100" dirty="0" err="1"/>
              <a:t>Madaaj</a:t>
            </a:r>
            <a:r>
              <a:rPr lang="en-US" sz="1100" dirty="0"/>
              <a:t> Al-</a:t>
            </a:r>
            <a:r>
              <a:rPr lang="en-US" sz="1100" dirty="0" err="1"/>
              <a:t>Madaaj</a:t>
            </a:r>
            <a:r>
              <a:rPr lang="en-US" sz="1100" dirty="0"/>
              <a:t> </a:t>
            </a:r>
            <a:r>
              <a:rPr lang="en-US" sz="1100" dirty="0" err="1"/>
              <a:t>nga</a:t>
            </a:r>
            <a:r>
              <a:rPr lang="en-US" sz="1100" dirty="0"/>
              <a:t> </a:t>
            </a:r>
            <a:r>
              <a:rPr lang="en-US" sz="1100" dirty="0" err="1"/>
              <a:t>Kuvajti</a:t>
            </a:r>
            <a:r>
              <a:rPr lang="en-US" sz="1100" dirty="0"/>
              <a:t>. Jam 83 </a:t>
            </a:r>
            <a:r>
              <a:rPr lang="en-US" sz="1100" dirty="0" err="1"/>
              <a:t>vjeç</a:t>
            </a:r>
            <a:r>
              <a:rPr lang="en-US" sz="1100" dirty="0"/>
              <a:t>; Kam </a:t>
            </a:r>
            <a:r>
              <a:rPr lang="en-US" sz="1100" dirty="0" err="1"/>
              <a:t>humbur</a:t>
            </a:r>
            <a:r>
              <a:rPr lang="en-US" sz="1100" dirty="0"/>
              <a:t> </a:t>
            </a:r>
            <a:r>
              <a:rPr lang="en-US" sz="1100" dirty="0" err="1"/>
              <a:t>gruan</a:t>
            </a:r>
            <a:r>
              <a:rPr lang="en-US" sz="1100" dirty="0"/>
              <a:t> </a:t>
            </a:r>
            <a:r>
              <a:rPr lang="en-US" sz="1100" dirty="0" err="1"/>
              <a:t>katër</a:t>
            </a:r>
            <a:r>
              <a:rPr lang="en-US" sz="1100" dirty="0"/>
              <a:t> </a:t>
            </a:r>
            <a:r>
              <a:rPr lang="en-US" sz="1100" dirty="0" err="1"/>
              <a:t>vjet</a:t>
            </a:r>
            <a:r>
              <a:rPr lang="en-US" sz="1100" dirty="0"/>
              <a:t> </a:t>
            </a:r>
            <a:r>
              <a:rPr lang="en-US" sz="1100" dirty="0" err="1"/>
              <a:t>më</a:t>
            </a:r>
            <a:r>
              <a:rPr lang="en-US" sz="1100" dirty="0"/>
              <a:t> </a:t>
            </a:r>
            <a:r>
              <a:rPr lang="en-US" sz="1100" dirty="0" err="1"/>
              <a:t>parë</a:t>
            </a:r>
            <a:r>
              <a:rPr lang="en-US" sz="1100" dirty="0"/>
              <a:t>. </a:t>
            </a:r>
            <a:r>
              <a:rPr lang="en-US" sz="1100" dirty="0" err="1"/>
              <a:t>Përpara</a:t>
            </a:r>
            <a:r>
              <a:rPr lang="en-US" sz="1100" dirty="0"/>
              <a:t> </a:t>
            </a:r>
            <a:r>
              <a:rPr lang="en-US" sz="1100" dirty="0" err="1"/>
              <a:t>vdekjes</a:t>
            </a:r>
            <a:r>
              <a:rPr lang="en-US" sz="1100" dirty="0"/>
              <a:t> </a:t>
            </a:r>
            <a:r>
              <a:rPr lang="en-US" sz="1100" dirty="0" err="1"/>
              <a:t>së</a:t>
            </a:r>
            <a:r>
              <a:rPr lang="en-US" sz="1100" dirty="0"/>
              <a:t> </a:t>
            </a:r>
            <a:r>
              <a:rPr lang="en-US" sz="1100" dirty="0" err="1"/>
              <a:t>saj</a:t>
            </a:r>
            <a:r>
              <a:rPr lang="en-US" sz="1100" dirty="0"/>
              <a:t> </a:t>
            </a:r>
            <a:r>
              <a:rPr lang="en-US" sz="1100" dirty="0" err="1"/>
              <a:t>ishim</a:t>
            </a:r>
            <a:r>
              <a:rPr lang="en-US" sz="1100" dirty="0"/>
              <a:t> </a:t>
            </a:r>
            <a:r>
              <a:rPr lang="en-US" sz="1100" dirty="0" err="1"/>
              <a:t>të</a:t>
            </a:r>
            <a:r>
              <a:rPr lang="en-US" sz="1100" dirty="0"/>
              <a:t> </a:t>
            </a:r>
            <a:r>
              <a:rPr lang="en-US" sz="1100" dirty="0" err="1"/>
              <a:t>lumtur</a:t>
            </a:r>
            <a:r>
              <a:rPr lang="en-US" sz="1100" dirty="0"/>
              <a:t> </a:t>
            </a:r>
            <a:r>
              <a:rPr lang="en-US" sz="1100" dirty="0" err="1"/>
              <a:t>për</a:t>
            </a:r>
            <a:r>
              <a:rPr lang="en-US" sz="1100" dirty="0"/>
              <a:t> 50 </a:t>
            </a:r>
            <a:r>
              <a:rPr lang="en-US" sz="1100" dirty="0" err="1"/>
              <a:t>vjet</a:t>
            </a:r>
            <a:r>
              <a:rPr lang="en-US" sz="1100" dirty="0"/>
              <a:t> </a:t>
            </a:r>
            <a:r>
              <a:rPr lang="en-US" sz="1100" dirty="0" err="1"/>
              <a:t>dhe</a:t>
            </a:r>
            <a:r>
              <a:rPr lang="en-US" sz="1100" dirty="0"/>
              <a:t> u </a:t>
            </a:r>
            <a:r>
              <a:rPr lang="en-US" sz="1100" dirty="0" err="1"/>
              <a:t>bekuam</a:t>
            </a:r>
            <a:r>
              <a:rPr lang="en-US" sz="1100" dirty="0"/>
              <a:t> me </a:t>
            </a:r>
            <a:r>
              <a:rPr lang="en-US" sz="1100" dirty="0" err="1"/>
              <a:t>një</a:t>
            </a:r>
            <a:r>
              <a:rPr lang="en-US" sz="1100" dirty="0"/>
              <a:t> </a:t>
            </a:r>
            <a:r>
              <a:rPr lang="en-US" sz="1100" dirty="0" err="1"/>
              <a:t>fëmijë</a:t>
            </a:r>
            <a:r>
              <a:rPr lang="en-US" sz="1100" dirty="0"/>
              <a:t>. Jam </a:t>
            </a:r>
            <a:r>
              <a:rPr lang="en-US" sz="1100" dirty="0" err="1"/>
              <a:t>një</a:t>
            </a:r>
            <a:r>
              <a:rPr lang="en-US" sz="1100" dirty="0"/>
              <a:t> industrialist </a:t>
            </a:r>
            <a:r>
              <a:rPr lang="en-US" sz="1100" dirty="0" err="1"/>
              <a:t>por</a:t>
            </a:r>
            <a:r>
              <a:rPr lang="en-US" sz="1100" dirty="0"/>
              <a:t> </a:t>
            </a:r>
            <a:r>
              <a:rPr lang="en-US" sz="1100" dirty="0" err="1"/>
              <a:t>kam</a:t>
            </a:r>
            <a:r>
              <a:rPr lang="en-US" sz="1100" dirty="0"/>
              <a:t> </a:t>
            </a:r>
            <a:r>
              <a:rPr lang="en-US" sz="1100" dirty="0" err="1"/>
              <a:t>dalë</a:t>
            </a:r>
            <a:r>
              <a:rPr lang="en-US" sz="1100" dirty="0"/>
              <a:t> </a:t>
            </a:r>
            <a:r>
              <a:rPr lang="en-US" sz="1100" dirty="0" err="1"/>
              <a:t>në</a:t>
            </a:r>
            <a:r>
              <a:rPr lang="en-US" sz="1100" dirty="0"/>
              <a:t> pension 6 </a:t>
            </a:r>
            <a:r>
              <a:rPr lang="en-US" sz="1100" dirty="0" err="1"/>
              <a:t>vjet</a:t>
            </a:r>
            <a:r>
              <a:rPr lang="en-US" sz="1100" dirty="0"/>
              <a:t> </a:t>
            </a:r>
            <a:r>
              <a:rPr lang="en-US" sz="1100" dirty="0" err="1"/>
              <a:t>më</a:t>
            </a:r>
            <a:r>
              <a:rPr lang="en-US" sz="1100" dirty="0"/>
              <a:t> </a:t>
            </a:r>
            <a:r>
              <a:rPr lang="en-US" sz="1100" dirty="0" err="1"/>
              <a:t>parë</a:t>
            </a:r>
            <a:r>
              <a:rPr lang="en-US" sz="1100" dirty="0"/>
              <a:t> </a:t>
            </a:r>
            <a:r>
              <a:rPr lang="en-US" sz="1100" dirty="0" err="1"/>
              <a:t>sepse</a:t>
            </a:r>
            <a:r>
              <a:rPr lang="en-US" sz="1100" dirty="0"/>
              <a:t> jam </a:t>
            </a:r>
            <a:r>
              <a:rPr lang="en-US" sz="1100" dirty="0" err="1"/>
              <a:t>diagnostikuar</a:t>
            </a:r>
            <a:r>
              <a:rPr lang="en-US" sz="1100" dirty="0"/>
              <a:t> me </a:t>
            </a:r>
            <a:r>
              <a:rPr lang="en-US" sz="1100" dirty="0" err="1"/>
              <a:t>kancer</a:t>
            </a:r>
            <a:r>
              <a:rPr lang="en-US" sz="1100" dirty="0"/>
              <a:t> </a:t>
            </a:r>
            <a:r>
              <a:rPr lang="en-US" sz="1100" dirty="0" err="1"/>
              <a:t>në</a:t>
            </a:r>
            <a:r>
              <a:rPr lang="en-US" sz="1100" dirty="0"/>
              <a:t> </a:t>
            </a:r>
            <a:r>
              <a:rPr lang="en-US" sz="1100" dirty="0" err="1"/>
              <a:t>prostatë</a:t>
            </a:r>
            <a:r>
              <a:rPr lang="en-US" sz="1100" dirty="0"/>
              <a:t> </a:t>
            </a:r>
            <a:r>
              <a:rPr lang="en-US" sz="1100" dirty="0" err="1"/>
              <a:t>dhe</a:t>
            </a:r>
            <a:r>
              <a:rPr lang="en-US" sz="1100" dirty="0"/>
              <a:t> </a:t>
            </a:r>
            <a:r>
              <a:rPr lang="en-US" sz="1100" dirty="0" err="1"/>
              <a:t>gjendja</a:t>
            </a:r>
            <a:r>
              <a:rPr lang="en-US" sz="1100" dirty="0"/>
              <a:t> </a:t>
            </a:r>
            <a:r>
              <a:rPr lang="en-US" sz="1100" dirty="0" err="1"/>
              <a:t>ime</a:t>
            </a:r>
            <a:r>
              <a:rPr lang="en-US" sz="1100" dirty="0"/>
              <a:t> </a:t>
            </a:r>
            <a:r>
              <a:rPr lang="en-US" sz="1100" dirty="0" err="1"/>
              <a:t>tani</a:t>
            </a:r>
            <a:r>
              <a:rPr lang="en-US" sz="1100" dirty="0"/>
              <a:t> </a:t>
            </a:r>
            <a:r>
              <a:rPr lang="en-US" sz="1100" dirty="0" err="1"/>
              <a:t>është</a:t>
            </a:r>
            <a:r>
              <a:rPr lang="en-US" sz="1100" dirty="0"/>
              <a:t> </a:t>
            </a:r>
            <a:r>
              <a:rPr lang="en-US" sz="1100" dirty="0" err="1"/>
              <a:t>shumë</a:t>
            </a:r>
            <a:r>
              <a:rPr lang="en-US" sz="1100" dirty="0"/>
              <a:t> e </a:t>
            </a:r>
            <a:r>
              <a:rPr lang="en-US" sz="1100" dirty="0" err="1"/>
              <a:t>keqe</a:t>
            </a:r>
            <a:r>
              <a:rPr lang="en-US" sz="1100" dirty="0"/>
              <a:t>. </a:t>
            </a:r>
            <a:r>
              <a:rPr lang="en-US" sz="1100" dirty="0" err="1"/>
              <a:t>Doktorët</a:t>
            </a:r>
            <a:r>
              <a:rPr lang="en-US" sz="1100" dirty="0"/>
              <a:t> </a:t>
            </a:r>
            <a:r>
              <a:rPr lang="en-US" sz="1100" dirty="0" err="1"/>
              <a:t>më</a:t>
            </a:r>
            <a:r>
              <a:rPr lang="en-US" sz="1100" dirty="0"/>
              <a:t> </a:t>
            </a:r>
            <a:r>
              <a:rPr lang="en-US" sz="1100" dirty="0" err="1"/>
              <a:t>thonë</a:t>
            </a:r>
            <a:r>
              <a:rPr lang="en-US" sz="1100" dirty="0"/>
              <a:t> se </a:t>
            </a:r>
            <a:r>
              <a:rPr lang="en-US" sz="1100" dirty="0" err="1"/>
              <a:t>kam</a:t>
            </a:r>
            <a:r>
              <a:rPr lang="en-US" sz="1100" dirty="0"/>
              <a:t> </a:t>
            </a:r>
            <a:r>
              <a:rPr lang="en-US" sz="1100" dirty="0" err="1"/>
              <a:t>edhe</a:t>
            </a:r>
            <a:r>
              <a:rPr lang="en-US" sz="1100" dirty="0"/>
              <a:t> 3 </a:t>
            </a:r>
            <a:r>
              <a:rPr lang="en-US" sz="1100" dirty="0" err="1"/>
              <a:t>muaj</a:t>
            </a:r>
            <a:r>
              <a:rPr lang="en-US" sz="1100" dirty="0"/>
              <a:t> </a:t>
            </a:r>
            <a:r>
              <a:rPr lang="en-US" sz="1100" dirty="0" err="1"/>
              <a:t>jetë</a:t>
            </a:r>
            <a:r>
              <a:rPr lang="en-US" sz="1100" dirty="0"/>
              <a:t>. Kam </a:t>
            </a:r>
            <a:r>
              <a:rPr lang="en-US" sz="1100" dirty="0" err="1"/>
              <a:t>qënë</a:t>
            </a:r>
            <a:r>
              <a:rPr lang="en-US" sz="1100" dirty="0"/>
              <a:t> </a:t>
            </a:r>
            <a:r>
              <a:rPr lang="en-US" sz="1100" dirty="0" err="1"/>
              <a:t>mysliman</a:t>
            </a:r>
            <a:r>
              <a:rPr lang="en-US" sz="1100" dirty="0"/>
              <a:t> </a:t>
            </a:r>
            <a:r>
              <a:rPr lang="en-US" sz="1100" dirty="0" err="1"/>
              <a:t>që</a:t>
            </a:r>
            <a:r>
              <a:rPr lang="en-US" sz="1100" dirty="0"/>
              <a:t> </a:t>
            </a:r>
            <a:r>
              <a:rPr lang="en-US" sz="1100" dirty="0" err="1"/>
              <a:t>kur</a:t>
            </a:r>
            <a:r>
              <a:rPr lang="en-US" sz="1100" dirty="0"/>
              <a:t> </a:t>
            </a:r>
            <a:r>
              <a:rPr lang="en-US" sz="1100" dirty="0" err="1"/>
              <a:t>kam</a:t>
            </a:r>
            <a:r>
              <a:rPr lang="en-US" sz="1100" dirty="0"/>
              <a:t> </a:t>
            </a:r>
            <a:r>
              <a:rPr lang="en-US" sz="1100" dirty="0" err="1"/>
              <a:t>lindur</a:t>
            </a:r>
            <a:r>
              <a:rPr lang="en-US" sz="1100" dirty="0"/>
              <a:t>. </a:t>
            </a:r>
            <a:r>
              <a:rPr lang="en-US" sz="1100" dirty="0" err="1"/>
              <a:t>Babai</a:t>
            </a:r>
            <a:r>
              <a:rPr lang="en-US" sz="1100" dirty="0"/>
              <a:t> </a:t>
            </a:r>
            <a:r>
              <a:rPr lang="en-US" sz="1100" dirty="0" err="1"/>
              <a:t>im</a:t>
            </a:r>
            <a:r>
              <a:rPr lang="en-US" sz="1100" dirty="0"/>
              <a:t> </a:t>
            </a:r>
            <a:r>
              <a:rPr lang="en-US" sz="1100" dirty="0" err="1"/>
              <a:t>ishte</a:t>
            </a:r>
            <a:r>
              <a:rPr lang="en-US" sz="1100" dirty="0"/>
              <a:t> Sheikh </a:t>
            </a:r>
            <a:r>
              <a:rPr lang="en-US" sz="1100" dirty="0" err="1"/>
              <a:t>por</a:t>
            </a:r>
            <a:r>
              <a:rPr lang="en-US" sz="1100" dirty="0"/>
              <a:t> </a:t>
            </a:r>
            <a:r>
              <a:rPr lang="en-US" sz="1100" dirty="0" err="1"/>
              <a:t>vitin</a:t>
            </a:r>
            <a:r>
              <a:rPr lang="en-US" sz="1100" dirty="0"/>
              <a:t> e </a:t>
            </a:r>
            <a:r>
              <a:rPr lang="en-US" sz="1100" dirty="0" err="1"/>
              <a:t>fundit</a:t>
            </a:r>
            <a:r>
              <a:rPr lang="en-US" sz="1100" dirty="0"/>
              <a:t> jam </a:t>
            </a:r>
            <a:r>
              <a:rPr lang="en-US" sz="1100" dirty="0" err="1"/>
              <a:t>konvertuar</a:t>
            </a:r>
            <a:r>
              <a:rPr lang="en-US" sz="1100" dirty="0"/>
              <a:t> </a:t>
            </a:r>
            <a:r>
              <a:rPr lang="en-US" sz="1100" dirty="0" err="1"/>
              <a:t>në</a:t>
            </a:r>
            <a:r>
              <a:rPr lang="en-US" sz="1100" dirty="0"/>
              <a:t> Kristian </a:t>
            </a:r>
            <a:r>
              <a:rPr lang="en-US" sz="1100" dirty="0" err="1"/>
              <a:t>dhe</a:t>
            </a:r>
            <a:r>
              <a:rPr lang="en-US" sz="1100" dirty="0"/>
              <a:t> </a:t>
            </a:r>
            <a:r>
              <a:rPr lang="en-US" sz="1100" dirty="0" err="1"/>
              <a:t>tani</a:t>
            </a:r>
            <a:r>
              <a:rPr lang="en-US" sz="1100" dirty="0"/>
              <a:t> </a:t>
            </a:r>
            <a:r>
              <a:rPr lang="en-US" sz="1100" dirty="0" err="1"/>
              <a:t>emri</a:t>
            </a:r>
            <a:r>
              <a:rPr lang="en-US" sz="1100" dirty="0"/>
              <a:t> </a:t>
            </a:r>
            <a:r>
              <a:rPr lang="en-US" sz="1100" dirty="0" err="1"/>
              <a:t>im</a:t>
            </a:r>
            <a:r>
              <a:rPr lang="en-US" sz="1100" dirty="0"/>
              <a:t> </a:t>
            </a:r>
            <a:r>
              <a:rPr lang="en-US" sz="1100" dirty="0" err="1"/>
              <a:t>kristian</a:t>
            </a:r>
            <a:r>
              <a:rPr lang="en-US" sz="1100" dirty="0"/>
              <a:t> </a:t>
            </a:r>
            <a:r>
              <a:rPr lang="en-US" sz="1100" dirty="0" err="1"/>
              <a:t>është</a:t>
            </a:r>
            <a:r>
              <a:rPr lang="en-US" sz="1100" dirty="0"/>
              <a:t> </a:t>
            </a:r>
            <a:r>
              <a:rPr lang="en-US" sz="1100" dirty="0" err="1"/>
              <a:t>Jozef</a:t>
            </a:r>
            <a:r>
              <a:rPr lang="en-US" sz="1100" dirty="0"/>
              <a:t>. Kam </a:t>
            </a:r>
            <a:r>
              <a:rPr lang="en-US" sz="1100" dirty="0" err="1"/>
              <a:t>pranuar</a:t>
            </a:r>
            <a:r>
              <a:rPr lang="en-US" sz="1100" dirty="0"/>
              <a:t> </a:t>
            </a:r>
            <a:r>
              <a:rPr lang="en-US" sz="1100" dirty="0" err="1"/>
              <a:t>Krishtin</a:t>
            </a:r>
            <a:r>
              <a:rPr lang="en-US" sz="1100" dirty="0"/>
              <a:t> </a:t>
            </a:r>
            <a:r>
              <a:rPr lang="en-US" sz="1100" dirty="0" err="1"/>
              <a:t>si</a:t>
            </a:r>
            <a:r>
              <a:rPr lang="en-US" sz="1100" dirty="0"/>
              <a:t> </a:t>
            </a:r>
            <a:r>
              <a:rPr lang="en-US" sz="1100" dirty="0" err="1"/>
              <a:t>Shpëtimtarin</a:t>
            </a:r>
            <a:r>
              <a:rPr lang="en-US" sz="1100" dirty="0"/>
              <a:t> </a:t>
            </a:r>
            <a:r>
              <a:rPr lang="en-US" sz="1100" dirty="0" err="1"/>
              <a:t>tim</a:t>
            </a:r>
            <a:r>
              <a:rPr lang="en-US" sz="1100" dirty="0"/>
              <a:t> </a:t>
            </a:r>
            <a:r>
              <a:rPr lang="en-US" sz="1100" dirty="0" err="1"/>
              <a:t>dhe</a:t>
            </a:r>
            <a:r>
              <a:rPr lang="en-US" sz="1100" dirty="0"/>
              <a:t> e di se </a:t>
            </a:r>
            <a:r>
              <a:rPr lang="en-US" sz="1100" dirty="0" err="1"/>
              <a:t>Zoti</a:t>
            </a:r>
            <a:r>
              <a:rPr lang="en-US" sz="1100" dirty="0"/>
              <a:t> </a:t>
            </a:r>
            <a:r>
              <a:rPr lang="en-US" sz="1100" dirty="0" err="1"/>
              <a:t>Jezu</a:t>
            </a:r>
            <a:r>
              <a:rPr lang="en-US" sz="1100" dirty="0"/>
              <a:t> </a:t>
            </a:r>
            <a:r>
              <a:rPr lang="en-US" sz="1100" dirty="0" err="1"/>
              <a:t>Krisht</a:t>
            </a:r>
            <a:r>
              <a:rPr lang="en-US" sz="1100" dirty="0"/>
              <a:t> me </a:t>
            </a:r>
            <a:r>
              <a:rPr lang="en-US" sz="1100" dirty="0" err="1"/>
              <a:t>ka</a:t>
            </a:r>
            <a:r>
              <a:rPr lang="en-US" sz="1100" dirty="0"/>
              <a:t> </a:t>
            </a:r>
            <a:r>
              <a:rPr lang="en-US" sz="1100" dirty="0" err="1"/>
              <a:t>pranuar</a:t>
            </a:r>
            <a:r>
              <a:rPr lang="en-US" sz="1100" dirty="0"/>
              <a:t>. </a:t>
            </a:r>
            <a:r>
              <a:rPr lang="en-US" sz="1100" dirty="0" err="1"/>
              <a:t>Gjatë</a:t>
            </a:r>
            <a:r>
              <a:rPr lang="en-US" sz="1100" dirty="0"/>
              <a:t> </a:t>
            </a:r>
            <a:r>
              <a:rPr lang="en-US" sz="1100" dirty="0" err="1"/>
              <a:t>punës</a:t>
            </a:r>
            <a:r>
              <a:rPr lang="en-US" sz="1100" dirty="0"/>
              <a:t> time </a:t>
            </a:r>
            <a:r>
              <a:rPr lang="en-US" sz="1100" dirty="0" err="1"/>
              <a:t>si</a:t>
            </a:r>
            <a:r>
              <a:rPr lang="en-US" sz="1100" dirty="0"/>
              <a:t> Industrialist </a:t>
            </a:r>
            <a:r>
              <a:rPr lang="en-US" sz="1100" dirty="0" err="1"/>
              <a:t>kam</a:t>
            </a:r>
            <a:r>
              <a:rPr lang="en-US" sz="1100" dirty="0"/>
              <a:t> </a:t>
            </a:r>
            <a:r>
              <a:rPr lang="en-US" sz="1100" dirty="0" err="1"/>
              <a:t>fituar</a:t>
            </a:r>
            <a:r>
              <a:rPr lang="en-US" sz="1100" dirty="0"/>
              <a:t> </a:t>
            </a:r>
            <a:r>
              <a:rPr lang="en-US" sz="1100" dirty="0" err="1"/>
              <a:t>shumë</a:t>
            </a:r>
            <a:r>
              <a:rPr lang="en-US" sz="1100" dirty="0"/>
              <a:t> </a:t>
            </a:r>
            <a:r>
              <a:rPr lang="en-US" sz="1100" dirty="0" err="1"/>
              <a:t>pasuri</a:t>
            </a:r>
            <a:r>
              <a:rPr lang="en-US" sz="1100" dirty="0"/>
              <a:t> me </a:t>
            </a:r>
            <a:r>
              <a:rPr lang="en-US" sz="1100" dirty="0" err="1"/>
              <a:t>vlerë</a:t>
            </a:r>
            <a:r>
              <a:rPr lang="en-US" sz="1100" dirty="0"/>
              <a:t> </a:t>
            </a:r>
            <a:r>
              <a:rPr lang="en-US" sz="1100" dirty="0" err="1"/>
              <a:t>miliona</a:t>
            </a:r>
            <a:r>
              <a:rPr lang="en-US" sz="1100" dirty="0"/>
              <a:t> </a:t>
            </a:r>
            <a:r>
              <a:rPr lang="en-US" sz="1100" dirty="0" err="1"/>
              <a:t>dollarë</a:t>
            </a:r>
            <a:r>
              <a:rPr lang="en-US" sz="1100" dirty="0"/>
              <a:t> </a:t>
            </a:r>
            <a:r>
              <a:rPr lang="en-US" sz="1100" dirty="0" err="1"/>
              <a:t>dhe</a:t>
            </a:r>
            <a:r>
              <a:rPr lang="en-US" sz="1100" dirty="0"/>
              <a:t> </a:t>
            </a:r>
            <a:r>
              <a:rPr lang="en-US" sz="1100" dirty="0" err="1"/>
              <a:t>kam</a:t>
            </a:r>
            <a:r>
              <a:rPr lang="en-US" sz="1100" dirty="0"/>
              <a:t> </a:t>
            </a:r>
            <a:r>
              <a:rPr lang="en-US" sz="1100" dirty="0" err="1"/>
              <a:t>kuptuar</a:t>
            </a:r>
            <a:r>
              <a:rPr lang="en-US" sz="1100" dirty="0"/>
              <a:t> se </a:t>
            </a:r>
            <a:r>
              <a:rPr lang="en-US" sz="1100" dirty="0" err="1"/>
              <a:t>pasuria</a:t>
            </a:r>
            <a:r>
              <a:rPr lang="en-US" sz="1100" dirty="0"/>
              <a:t> pa </a:t>
            </a:r>
            <a:r>
              <a:rPr lang="en-US" sz="1100" dirty="0" err="1"/>
              <a:t>Krishtin</a:t>
            </a:r>
            <a:r>
              <a:rPr lang="en-US" sz="1100" dirty="0"/>
              <a:t> </a:t>
            </a:r>
            <a:r>
              <a:rPr lang="en-US" sz="1100" dirty="0" err="1"/>
              <a:t>është</a:t>
            </a:r>
            <a:r>
              <a:rPr lang="en-US" sz="1100" dirty="0"/>
              <a:t> </a:t>
            </a:r>
            <a:r>
              <a:rPr lang="en-US" sz="1100" dirty="0" err="1"/>
              <a:t>kotësi</a:t>
            </a:r>
            <a:r>
              <a:rPr lang="en-US" sz="1100" dirty="0"/>
              <a:t>. Kam </a:t>
            </a:r>
            <a:r>
              <a:rPr lang="en-US" sz="1100" dirty="0" err="1"/>
              <a:t>vendosur</a:t>
            </a:r>
            <a:r>
              <a:rPr lang="en-US" sz="1100" dirty="0"/>
              <a:t> </a:t>
            </a:r>
            <a:r>
              <a:rPr lang="en-US" sz="1100" dirty="0" err="1"/>
              <a:t>të</a:t>
            </a:r>
            <a:r>
              <a:rPr lang="en-US" sz="1100" dirty="0"/>
              <a:t> </a:t>
            </a:r>
            <a:r>
              <a:rPr lang="en-US" sz="1100" dirty="0" err="1"/>
              <a:t>dhuroj</a:t>
            </a:r>
            <a:r>
              <a:rPr lang="en-US" sz="1100" dirty="0"/>
              <a:t> </a:t>
            </a:r>
            <a:r>
              <a:rPr lang="en-US" sz="1100" dirty="0" err="1"/>
              <a:t>pjesë</a:t>
            </a:r>
            <a:r>
              <a:rPr lang="en-US" sz="1100" dirty="0"/>
              <a:t> </a:t>
            </a:r>
            <a:r>
              <a:rPr lang="en-US" sz="1100" dirty="0" err="1"/>
              <a:t>të</a:t>
            </a:r>
            <a:r>
              <a:rPr lang="en-US" sz="1100" dirty="0"/>
              <a:t> </a:t>
            </a:r>
            <a:r>
              <a:rPr lang="en-US" sz="1100" dirty="0" err="1"/>
              <a:t>pasurisë</a:t>
            </a:r>
            <a:r>
              <a:rPr lang="en-US" sz="1100" dirty="0"/>
              <a:t> time </a:t>
            </a:r>
            <a:r>
              <a:rPr lang="en-US" sz="1100" dirty="0" err="1"/>
              <a:t>që</a:t>
            </a:r>
            <a:r>
              <a:rPr lang="en-US" sz="1100" dirty="0"/>
              <a:t> </a:t>
            </a:r>
            <a:r>
              <a:rPr lang="en-US" sz="1100" dirty="0" err="1"/>
              <a:t>të</a:t>
            </a:r>
            <a:r>
              <a:rPr lang="en-US" sz="1100" dirty="0"/>
              <a:t> </a:t>
            </a:r>
            <a:r>
              <a:rPr lang="en-US" sz="1100" dirty="0" err="1"/>
              <a:t>përdoret</a:t>
            </a:r>
            <a:r>
              <a:rPr lang="en-US" sz="1100" dirty="0"/>
              <a:t> </a:t>
            </a:r>
            <a:r>
              <a:rPr lang="en-US" sz="1100" dirty="0" err="1"/>
              <a:t>për</a:t>
            </a:r>
            <a:r>
              <a:rPr lang="en-US" sz="1100" dirty="0"/>
              <a:t> </a:t>
            </a:r>
            <a:r>
              <a:rPr lang="en-US" sz="1100" dirty="0" err="1"/>
              <a:t>zhvillimin</a:t>
            </a:r>
            <a:r>
              <a:rPr lang="en-US" sz="1100" dirty="0"/>
              <a:t> e </a:t>
            </a:r>
            <a:r>
              <a:rPr lang="en-US" sz="1100" dirty="0" err="1"/>
              <a:t>kishës</a:t>
            </a:r>
            <a:r>
              <a:rPr lang="en-US" sz="1100" dirty="0"/>
              <a:t> </a:t>
            </a:r>
            <a:r>
              <a:rPr lang="en-US" sz="1100" dirty="0" err="1"/>
              <a:t>tuaj</a:t>
            </a:r>
            <a:r>
              <a:rPr lang="en-US" sz="1100" dirty="0"/>
              <a:t> </a:t>
            </a:r>
            <a:r>
              <a:rPr lang="en-US" sz="1100" dirty="0" err="1"/>
              <a:t>dhe</a:t>
            </a:r>
            <a:r>
              <a:rPr lang="en-US" sz="1100" dirty="0"/>
              <a:t> </a:t>
            </a:r>
            <a:r>
              <a:rPr lang="en-US" sz="1100" dirty="0" err="1"/>
              <a:t>gjithashtu</a:t>
            </a:r>
            <a:r>
              <a:rPr lang="en-US" sz="1100" dirty="0"/>
              <a:t> </a:t>
            </a:r>
            <a:r>
              <a:rPr lang="en-US" sz="1100" dirty="0" err="1"/>
              <a:t>për</a:t>
            </a:r>
            <a:r>
              <a:rPr lang="en-US" sz="1100" dirty="0"/>
              <a:t> </a:t>
            </a:r>
            <a:r>
              <a:rPr lang="en-US" sz="1100" dirty="0" err="1"/>
              <a:t>fëmijët</a:t>
            </a:r>
            <a:r>
              <a:rPr lang="en-US" sz="1100" dirty="0"/>
              <a:t> </a:t>
            </a:r>
            <a:r>
              <a:rPr lang="en-US" sz="1100" dirty="0" err="1"/>
              <a:t>më</a:t>
            </a:r>
            <a:r>
              <a:rPr lang="en-US" sz="1100" dirty="0"/>
              <a:t> </a:t>
            </a:r>
            <a:r>
              <a:rPr lang="en-US" sz="1100" dirty="0" err="1"/>
              <a:t>pak</a:t>
            </a:r>
            <a:r>
              <a:rPr lang="en-US" sz="1100" dirty="0"/>
              <a:t> </a:t>
            </a:r>
            <a:r>
              <a:rPr lang="en-US" sz="1100" dirty="0" err="1"/>
              <a:t>të</a:t>
            </a:r>
            <a:r>
              <a:rPr lang="en-US" sz="1100" dirty="0"/>
              <a:t> </a:t>
            </a:r>
            <a:r>
              <a:rPr lang="en-US" sz="1100" dirty="0" err="1"/>
              <a:t>privilegjuar</a:t>
            </a:r>
            <a:r>
              <a:rPr lang="en-US" sz="1100" dirty="0"/>
              <a:t> </a:t>
            </a:r>
            <a:r>
              <a:rPr lang="en-US" sz="1100" dirty="0" err="1"/>
              <a:t>dhe</a:t>
            </a:r>
            <a:r>
              <a:rPr lang="en-US" sz="1100" dirty="0"/>
              <a:t> </a:t>
            </a:r>
            <a:r>
              <a:rPr lang="en-US" sz="1100" dirty="0" err="1"/>
              <a:t>dëshiroj</a:t>
            </a:r>
            <a:r>
              <a:rPr lang="en-US" sz="1100" dirty="0"/>
              <a:t> </a:t>
            </a:r>
            <a:r>
              <a:rPr lang="en-US" sz="1100" dirty="0" err="1"/>
              <a:t>që</a:t>
            </a:r>
            <a:r>
              <a:rPr lang="en-US" sz="1100" dirty="0"/>
              <a:t> </a:t>
            </a:r>
            <a:r>
              <a:rPr lang="en-US" sz="1100" dirty="0" err="1"/>
              <a:t>ju</a:t>
            </a:r>
            <a:r>
              <a:rPr lang="en-US" sz="1100" dirty="0"/>
              <a:t> </a:t>
            </a:r>
            <a:r>
              <a:rPr lang="en-US" sz="1100" dirty="0" err="1"/>
              <a:t>ti</a:t>
            </a:r>
            <a:r>
              <a:rPr lang="en-US" sz="1100" dirty="0"/>
              <a:t> </a:t>
            </a:r>
            <a:r>
              <a:rPr lang="en-US" sz="1100" dirty="0" err="1"/>
              <a:t>përdorni</a:t>
            </a:r>
            <a:r>
              <a:rPr lang="en-US" sz="1100" dirty="0"/>
              <a:t> </a:t>
            </a:r>
            <a:r>
              <a:rPr lang="en-US" sz="1100" dirty="0" err="1"/>
              <a:t>këto</a:t>
            </a:r>
            <a:r>
              <a:rPr lang="en-US" sz="1100" dirty="0"/>
              <a:t> para </a:t>
            </a:r>
            <a:r>
              <a:rPr lang="en-US" sz="1100" dirty="0" err="1"/>
              <a:t>për</a:t>
            </a:r>
            <a:r>
              <a:rPr lang="en-US" sz="1100" dirty="0"/>
              <a:t> </a:t>
            </a:r>
            <a:r>
              <a:rPr lang="en-US" sz="1100" dirty="0" err="1"/>
              <a:t>këtë</a:t>
            </a:r>
            <a:r>
              <a:rPr lang="en-US" sz="1100" dirty="0"/>
              <a:t> </a:t>
            </a:r>
            <a:r>
              <a:rPr lang="en-US" sz="1100" dirty="0" err="1"/>
              <a:t>qëllim</a:t>
            </a:r>
            <a:r>
              <a:rPr lang="en-US" sz="1100" dirty="0"/>
              <a:t>. Po e </a:t>
            </a:r>
            <a:r>
              <a:rPr lang="en-US" sz="1100" dirty="0" err="1"/>
              <a:t>dhuroj</a:t>
            </a:r>
            <a:r>
              <a:rPr lang="en-US" sz="1100" dirty="0"/>
              <a:t> </a:t>
            </a:r>
            <a:r>
              <a:rPr lang="en-US" sz="1100" dirty="0" err="1"/>
              <a:t>shumën</a:t>
            </a:r>
            <a:r>
              <a:rPr lang="en-US" sz="1100" dirty="0"/>
              <a:t> </a:t>
            </a:r>
            <a:r>
              <a:rPr lang="en-US" sz="1100" dirty="0" err="1"/>
              <a:t>prej</a:t>
            </a:r>
            <a:r>
              <a:rPr lang="en-US" sz="1100" dirty="0"/>
              <a:t> $1,000,000.00 </a:t>
            </a:r>
            <a:r>
              <a:rPr lang="en-US" sz="1100" dirty="0" err="1"/>
              <a:t>Dollarësh</a:t>
            </a:r>
            <a:r>
              <a:rPr lang="en-US" sz="1100" dirty="0"/>
              <a:t> </a:t>
            </a:r>
            <a:r>
              <a:rPr lang="en-US" sz="1100" dirty="0" err="1"/>
              <a:t>kishës</a:t>
            </a:r>
            <a:r>
              <a:rPr lang="en-US" sz="1100" dirty="0"/>
              <a:t> </a:t>
            </a:r>
            <a:r>
              <a:rPr lang="en-US" sz="1100" dirty="0" err="1"/>
              <a:t>tuaj</a:t>
            </a:r>
            <a:r>
              <a:rPr lang="en-US" sz="1100" dirty="0"/>
              <a:t>. Kam </a:t>
            </a:r>
            <a:r>
              <a:rPr lang="en-US" sz="1100" dirty="0" err="1"/>
              <a:t>transferuar</a:t>
            </a:r>
            <a:r>
              <a:rPr lang="en-US" sz="1100" dirty="0"/>
              <a:t> </a:t>
            </a:r>
            <a:r>
              <a:rPr lang="en-US" sz="1100" dirty="0" err="1"/>
              <a:t>tashmë</a:t>
            </a:r>
            <a:r>
              <a:rPr lang="en-US" sz="1100" dirty="0"/>
              <a:t> </a:t>
            </a:r>
            <a:r>
              <a:rPr lang="en-US" sz="1100" dirty="0" err="1"/>
              <a:t>në</a:t>
            </a:r>
            <a:r>
              <a:rPr lang="en-US" sz="1100" dirty="0"/>
              <a:t> </a:t>
            </a:r>
            <a:r>
              <a:rPr lang="en-US" sz="1100" dirty="0" err="1"/>
              <a:t>Kompaninë</a:t>
            </a:r>
            <a:r>
              <a:rPr lang="en-US" sz="1100" dirty="0"/>
              <a:t> Offshore Payment Security </a:t>
            </a:r>
            <a:r>
              <a:rPr lang="en-US" sz="1100" dirty="0" err="1"/>
              <a:t>në</a:t>
            </a:r>
            <a:r>
              <a:rPr lang="en-US" sz="1100" dirty="0"/>
              <a:t> </a:t>
            </a:r>
            <a:r>
              <a:rPr lang="en-US" sz="1100" dirty="0" err="1"/>
              <a:t>Evropë</a:t>
            </a:r>
            <a:r>
              <a:rPr lang="en-US" sz="1100" dirty="0"/>
              <a:t> </a:t>
            </a:r>
            <a:r>
              <a:rPr lang="en-US" sz="1100" dirty="0" err="1"/>
              <a:t>fondin</a:t>
            </a:r>
            <a:r>
              <a:rPr lang="en-US" sz="1100" dirty="0"/>
              <a:t>, </a:t>
            </a:r>
            <a:r>
              <a:rPr lang="en-US" sz="1100" dirty="0" err="1"/>
              <a:t>ku</a:t>
            </a:r>
            <a:r>
              <a:rPr lang="en-US" sz="1100" dirty="0"/>
              <a:t> </a:t>
            </a:r>
            <a:r>
              <a:rPr lang="en-US" sz="1100" dirty="0" err="1"/>
              <a:t>ju</a:t>
            </a:r>
            <a:r>
              <a:rPr lang="en-US" sz="1100" dirty="0"/>
              <a:t> </a:t>
            </a:r>
            <a:r>
              <a:rPr lang="en-US" sz="1100" dirty="0" err="1"/>
              <a:t>duhet</a:t>
            </a:r>
            <a:r>
              <a:rPr lang="en-US" sz="1100" dirty="0"/>
              <a:t> </a:t>
            </a:r>
            <a:r>
              <a:rPr lang="en-US" sz="1100" dirty="0" err="1"/>
              <a:t>të</a:t>
            </a:r>
            <a:r>
              <a:rPr lang="en-US" sz="1100" dirty="0"/>
              <a:t> </a:t>
            </a:r>
            <a:r>
              <a:rPr lang="en-US" sz="1100" dirty="0" err="1"/>
              <a:t>shkoni</a:t>
            </a:r>
            <a:r>
              <a:rPr lang="en-US" sz="1100" dirty="0"/>
              <a:t> </a:t>
            </a:r>
            <a:r>
              <a:rPr lang="en-US" sz="1100" dirty="0" err="1"/>
              <a:t>dhe</a:t>
            </a:r>
            <a:r>
              <a:rPr lang="en-US" sz="1100" dirty="0"/>
              <a:t> </a:t>
            </a:r>
            <a:r>
              <a:rPr lang="en-US" sz="1100" dirty="0" err="1"/>
              <a:t>nënshkruani</a:t>
            </a:r>
            <a:r>
              <a:rPr lang="en-US" sz="1100" dirty="0"/>
              <a:t> </a:t>
            </a:r>
            <a:r>
              <a:rPr lang="en-US" sz="1100" dirty="0" err="1"/>
              <a:t>për</a:t>
            </a:r>
            <a:r>
              <a:rPr lang="en-US" sz="1100" dirty="0"/>
              <a:t> </a:t>
            </a:r>
            <a:r>
              <a:rPr lang="en-US" sz="1100" dirty="0" err="1"/>
              <a:t>paratë</a:t>
            </a:r>
            <a:r>
              <a:rPr lang="en-US" sz="1100" dirty="0"/>
              <a:t>. Do </a:t>
            </a:r>
            <a:r>
              <a:rPr lang="en-US" sz="1100" dirty="0" err="1"/>
              <a:t>t’ju</a:t>
            </a:r>
            <a:r>
              <a:rPr lang="en-US" sz="1100" dirty="0"/>
              <a:t> </a:t>
            </a:r>
            <a:r>
              <a:rPr lang="en-US" sz="1100" dirty="0" err="1"/>
              <a:t>kaloj</a:t>
            </a:r>
            <a:r>
              <a:rPr lang="en-US" sz="1100" dirty="0"/>
              <a:t> </a:t>
            </a:r>
            <a:r>
              <a:rPr lang="en-US" sz="1100" dirty="0" err="1"/>
              <a:t>emrin</a:t>
            </a:r>
            <a:r>
              <a:rPr lang="en-US" sz="1100" dirty="0"/>
              <a:t> e </a:t>
            </a:r>
            <a:r>
              <a:rPr lang="en-US" sz="1100" dirty="0" err="1"/>
              <a:t>kompanisë</a:t>
            </a:r>
            <a:r>
              <a:rPr lang="en-US" sz="1100" dirty="0"/>
              <a:t> </a:t>
            </a:r>
            <a:r>
              <a:rPr lang="en-US" sz="1100" dirty="0" err="1"/>
              <a:t>së</a:t>
            </a:r>
            <a:r>
              <a:rPr lang="en-US" sz="1100" dirty="0"/>
              <a:t> </a:t>
            </a:r>
            <a:r>
              <a:rPr lang="en-US" sz="1100" dirty="0" err="1"/>
              <a:t>sigurisë</a:t>
            </a:r>
            <a:r>
              <a:rPr lang="en-US" sz="1100" dirty="0"/>
              <a:t>, </a:t>
            </a:r>
            <a:r>
              <a:rPr lang="en-US" sz="1100" dirty="0" err="1"/>
              <a:t>telefonin</a:t>
            </a:r>
            <a:r>
              <a:rPr lang="en-US" sz="1100" dirty="0"/>
              <a:t>, </a:t>
            </a:r>
            <a:r>
              <a:rPr lang="en-US" sz="1100" dirty="0" err="1"/>
              <a:t>faksin</a:t>
            </a:r>
            <a:r>
              <a:rPr lang="en-US" sz="1100" dirty="0"/>
              <a:t> </a:t>
            </a:r>
            <a:r>
              <a:rPr lang="en-US" sz="1100" dirty="0" err="1"/>
              <a:t>dhe</a:t>
            </a:r>
            <a:r>
              <a:rPr lang="en-US" sz="1100" dirty="0"/>
              <a:t> </a:t>
            </a:r>
            <a:r>
              <a:rPr lang="en-US" sz="1100" dirty="0" err="1"/>
              <a:t>numrat</a:t>
            </a:r>
            <a:r>
              <a:rPr lang="en-US" sz="1100" dirty="0"/>
              <a:t> e </a:t>
            </a:r>
            <a:r>
              <a:rPr lang="en-US" sz="1100" dirty="0" err="1"/>
              <a:t>kodit</a:t>
            </a:r>
            <a:r>
              <a:rPr lang="en-US" sz="1100" dirty="0"/>
              <a:t> </a:t>
            </a:r>
            <a:r>
              <a:rPr lang="en-US" sz="1100" dirty="0" err="1"/>
              <a:t>të</a:t>
            </a:r>
            <a:r>
              <a:rPr lang="en-US" sz="1100" dirty="0"/>
              <a:t> </a:t>
            </a:r>
            <a:r>
              <a:rPr lang="en-US" sz="1100" dirty="0" err="1"/>
              <a:t>sigurisë</a:t>
            </a:r>
            <a:r>
              <a:rPr lang="en-US" sz="1100" dirty="0"/>
              <a:t> </a:t>
            </a:r>
            <a:r>
              <a:rPr lang="en-US" sz="1100" dirty="0" err="1"/>
              <a:t>që</a:t>
            </a:r>
            <a:r>
              <a:rPr lang="en-US" sz="1100" dirty="0"/>
              <a:t> </a:t>
            </a:r>
            <a:r>
              <a:rPr lang="en-US" sz="1100" dirty="0" err="1"/>
              <a:t>kam</a:t>
            </a:r>
            <a:r>
              <a:rPr lang="en-US" sz="1100" dirty="0"/>
              <a:t> </a:t>
            </a:r>
            <a:r>
              <a:rPr lang="en-US" sz="1100" dirty="0" err="1"/>
              <a:t>përdorur</a:t>
            </a:r>
            <a:r>
              <a:rPr lang="en-US" sz="1100" dirty="0"/>
              <a:t> </a:t>
            </a:r>
            <a:r>
              <a:rPr lang="en-US" sz="1100" dirty="0" err="1"/>
              <a:t>për</a:t>
            </a:r>
            <a:r>
              <a:rPr lang="en-US" sz="1100" dirty="0"/>
              <a:t> </a:t>
            </a:r>
            <a:r>
              <a:rPr lang="en-US" sz="1100" dirty="0" err="1"/>
              <a:t>transferimin</a:t>
            </a:r>
            <a:r>
              <a:rPr lang="en-US" sz="1100" dirty="0"/>
              <a:t> e </a:t>
            </a:r>
            <a:r>
              <a:rPr lang="en-US" sz="1100" dirty="0" err="1"/>
              <a:t>parave</a:t>
            </a:r>
            <a:r>
              <a:rPr lang="en-US" sz="1100" dirty="0"/>
              <a:t> </a:t>
            </a:r>
            <a:r>
              <a:rPr lang="en-US" sz="1100" dirty="0" err="1"/>
              <a:t>nga</a:t>
            </a:r>
            <a:r>
              <a:rPr lang="en-US" sz="1100" dirty="0"/>
              <a:t> </a:t>
            </a:r>
            <a:r>
              <a:rPr lang="en-US" sz="1100" dirty="0" err="1"/>
              <a:t>banka</a:t>
            </a:r>
            <a:r>
              <a:rPr lang="en-US" sz="1100" dirty="0"/>
              <a:t> </a:t>
            </a:r>
            <a:r>
              <a:rPr lang="en-US" sz="1100" dirty="0" err="1"/>
              <a:t>ime</a:t>
            </a:r>
            <a:r>
              <a:rPr lang="en-US" sz="1100" dirty="0"/>
              <a:t> </a:t>
            </a:r>
            <a:r>
              <a:rPr lang="en-US" sz="1100" dirty="0" err="1"/>
              <a:t>në</a:t>
            </a:r>
            <a:r>
              <a:rPr lang="en-US" sz="1100" dirty="0"/>
              <a:t> </a:t>
            </a:r>
            <a:r>
              <a:rPr lang="en-US" sz="1100" dirty="0" err="1"/>
              <a:t>Kuvajt</a:t>
            </a:r>
            <a:r>
              <a:rPr lang="en-US" sz="1100" dirty="0"/>
              <a:t>. Po e </a:t>
            </a:r>
            <a:r>
              <a:rPr lang="en-US" sz="1100" dirty="0" err="1"/>
              <a:t>dërgoj</a:t>
            </a:r>
            <a:r>
              <a:rPr lang="en-US" sz="1100" dirty="0"/>
              <a:t> </a:t>
            </a:r>
            <a:r>
              <a:rPr lang="en-US" sz="1100" dirty="0" err="1"/>
              <a:t>këtë</a:t>
            </a:r>
            <a:r>
              <a:rPr lang="en-US" sz="1100" dirty="0"/>
              <a:t> email </a:t>
            </a:r>
            <a:r>
              <a:rPr lang="en-US" sz="1100" dirty="0" err="1"/>
              <a:t>nga</a:t>
            </a:r>
            <a:r>
              <a:rPr lang="en-US" sz="1100" dirty="0"/>
              <a:t> </a:t>
            </a:r>
            <a:r>
              <a:rPr lang="en-US" sz="1100" dirty="0" err="1"/>
              <a:t>krevati</a:t>
            </a:r>
            <a:r>
              <a:rPr lang="en-US" sz="1100" dirty="0"/>
              <a:t> </a:t>
            </a:r>
            <a:r>
              <a:rPr lang="en-US" sz="1100" dirty="0" err="1"/>
              <a:t>në</a:t>
            </a:r>
            <a:r>
              <a:rPr lang="en-US" sz="1100" dirty="0"/>
              <a:t> </a:t>
            </a:r>
            <a:r>
              <a:rPr lang="en-US" sz="1100" dirty="0" err="1"/>
              <a:t>spital</a:t>
            </a:r>
            <a:r>
              <a:rPr lang="en-US" sz="1100" dirty="0"/>
              <a:t>. </a:t>
            </a:r>
            <a:r>
              <a:rPr lang="en-US" sz="1100" dirty="0" err="1"/>
              <a:t>Ju</a:t>
            </a:r>
            <a:r>
              <a:rPr lang="en-US" sz="1100" dirty="0"/>
              <a:t> </a:t>
            </a:r>
            <a:r>
              <a:rPr lang="en-US" sz="1100" dirty="0" err="1"/>
              <a:t>lutem</a:t>
            </a:r>
            <a:r>
              <a:rPr lang="en-US" sz="1100" dirty="0"/>
              <a:t> </a:t>
            </a:r>
            <a:r>
              <a:rPr lang="en-US" sz="1100" dirty="0" err="1"/>
              <a:t>dëshiroj</a:t>
            </a:r>
            <a:r>
              <a:rPr lang="en-US" sz="1100" dirty="0"/>
              <a:t> </a:t>
            </a:r>
            <a:r>
              <a:rPr lang="en-US" sz="1100" dirty="0" err="1"/>
              <a:t>t’i</a:t>
            </a:r>
            <a:r>
              <a:rPr lang="en-US" sz="1100" dirty="0"/>
              <a:t> </a:t>
            </a:r>
            <a:r>
              <a:rPr lang="en-US" sz="1100" dirty="0" err="1"/>
              <a:t>merrni</a:t>
            </a:r>
            <a:r>
              <a:rPr lang="en-US" sz="1100" dirty="0"/>
              <a:t> </a:t>
            </a:r>
            <a:r>
              <a:rPr lang="en-US" sz="1100" dirty="0" err="1"/>
              <a:t>këto</a:t>
            </a:r>
            <a:r>
              <a:rPr lang="en-US" sz="1100" dirty="0"/>
              <a:t> para </a:t>
            </a:r>
            <a:r>
              <a:rPr lang="en-US" sz="1100" dirty="0" err="1"/>
              <a:t>përpara</a:t>
            </a:r>
            <a:r>
              <a:rPr lang="en-US" sz="1100" dirty="0"/>
              <a:t> se </a:t>
            </a:r>
            <a:r>
              <a:rPr lang="en-US" sz="1100" dirty="0" err="1"/>
              <a:t>të</a:t>
            </a:r>
            <a:r>
              <a:rPr lang="en-US" sz="1100" dirty="0"/>
              <a:t> </a:t>
            </a:r>
            <a:r>
              <a:rPr lang="en-US" sz="1100" dirty="0" err="1"/>
              <a:t>vdes</a:t>
            </a:r>
            <a:r>
              <a:rPr lang="en-US" sz="1100" dirty="0"/>
              <a:t>. </a:t>
            </a:r>
            <a:r>
              <a:rPr lang="en-US" sz="1100" dirty="0" err="1"/>
              <a:t>Dëshiroj</a:t>
            </a:r>
            <a:r>
              <a:rPr lang="en-US" sz="1100" dirty="0"/>
              <a:t> </a:t>
            </a:r>
            <a:r>
              <a:rPr lang="en-US" sz="1100" dirty="0" err="1"/>
              <a:t>që</a:t>
            </a:r>
            <a:r>
              <a:rPr lang="en-US" sz="1100" dirty="0"/>
              <a:t> </a:t>
            </a:r>
            <a:r>
              <a:rPr lang="en-US" sz="1100" dirty="0" err="1"/>
              <a:t>ju</a:t>
            </a:r>
            <a:r>
              <a:rPr lang="en-US" sz="1100" dirty="0"/>
              <a:t> </a:t>
            </a:r>
            <a:r>
              <a:rPr lang="en-US" sz="1100" dirty="0" err="1"/>
              <a:t>të</a:t>
            </a:r>
            <a:r>
              <a:rPr lang="en-US" sz="1100" dirty="0"/>
              <a:t> </a:t>
            </a:r>
            <a:r>
              <a:rPr lang="en-US" sz="1100" dirty="0" err="1"/>
              <a:t>luteni</a:t>
            </a:r>
            <a:r>
              <a:rPr lang="en-US" sz="1100" dirty="0"/>
              <a:t> </a:t>
            </a:r>
            <a:r>
              <a:rPr lang="en-US" sz="1100" dirty="0" err="1"/>
              <a:t>për</a:t>
            </a:r>
            <a:r>
              <a:rPr lang="en-US" sz="1100" dirty="0"/>
              <a:t> </a:t>
            </a:r>
            <a:r>
              <a:rPr lang="en-US" sz="1100" dirty="0" err="1"/>
              <a:t>mua</a:t>
            </a:r>
            <a:r>
              <a:rPr lang="en-US" sz="1100" dirty="0"/>
              <a:t> </a:t>
            </a:r>
            <a:r>
              <a:rPr lang="en-US" sz="1100" dirty="0" err="1"/>
              <a:t>gjithmonë</a:t>
            </a:r>
            <a:r>
              <a:rPr lang="en-US" sz="1100" dirty="0"/>
              <a:t> </a:t>
            </a:r>
            <a:r>
              <a:rPr lang="en-US" sz="1100" dirty="0" err="1"/>
              <a:t>sepse</a:t>
            </a:r>
            <a:r>
              <a:rPr lang="en-US" sz="1100" dirty="0"/>
              <a:t> jam </a:t>
            </a:r>
            <a:r>
              <a:rPr lang="en-US" sz="1100" dirty="0" err="1"/>
              <a:t>në</a:t>
            </a:r>
            <a:r>
              <a:rPr lang="en-US" sz="1100" dirty="0"/>
              <a:t> </a:t>
            </a:r>
            <a:r>
              <a:rPr lang="en-US" sz="1100" dirty="0" err="1"/>
              <a:t>një</a:t>
            </a:r>
            <a:r>
              <a:rPr lang="en-US" sz="1100" dirty="0"/>
              <a:t> </a:t>
            </a:r>
            <a:r>
              <a:rPr lang="en-US" sz="1100" dirty="0" err="1"/>
              <a:t>gjendje</a:t>
            </a:r>
            <a:r>
              <a:rPr lang="en-US" sz="1100" dirty="0"/>
              <a:t> </a:t>
            </a:r>
            <a:r>
              <a:rPr lang="en-US" sz="1100" dirty="0" err="1"/>
              <a:t>shumë</a:t>
            </a:r>
            <a:r>
              <a:rPr lang="en-US" sz="1100" dirty="0"/>
              <a:t> </a:t>
            </a:r>
            <a:r>
              <a:rPr lang="en-US" sz="1100" dirty="0" err="1"/>
              <a:t>të</a:t>
            </a:r>
            <a:r>
              <a:rPr lang="en-US" sz="1100" dirty="0"/>
              <a:t> </a:t>
            </a:r>
            <a:r>
              <a:rPr lang="en-US" sz="1100" dirty="0" err="1"/>
              <a:t>keqe</a:t>
            </a:r>
            <a:r>
              <a:rPr lang="en-US" sz="1100" dirty="0"/>
              <a:t> </a:t>
            </a:r>
            <a:r>
              <a:rPr lang="en-US" sz="1100" dirty="0" err="1"/>
              <a:t>dhe</a:t>
            </a:r>
            <a:r>
              <a:rPr lang="en-US" sz="1100" dirty="0"/>
              <a:t> </a:t>
            </a:r>
            <a:r>
              <a:rPr lang="en-US" sz="1100" dirty="0" err="1"/>
              <a:t>gjithashtu</a:t>
            </a:r>
            <a:r>
              <a:rPr lang="en-US" sz="1100" dirty="0"/>
              <a:t> </a:t>
            </a:r>
            <a:r>
              <a:rPr lang="en-US" sz="1100" dirty="0" err="1"/>
              <a:t>më</a:t>
            </a:r>
            <a:r>
              <a:rPr lang="en-US" sz="1100" dirty="0"/>
              <a:t> </a:t>
            </a:r>
            <a:r>
              <a:rPr lang="en-US" sz="1100" dirty="0" err="1"/>
              <a:t>premtoni</a:t>
            </a:r>
            <a:r>
              <a:rPr lang="en-US" sz="1100" dirty="0"/>
              <a:t> se do </a:t>
            </a:r>
            <a:r>
              <a:rPr lang="en-US" sz="1100" dirty="0" err="1"/>
              <a:t>t’i</a:t>
            </a:r>
            <a:r>
              <a:rPr lang="en-US" sz="1100" dirty="0"/>
              <a:t> </a:t>
            </a:r>
            <a:r>
              <a:rPr lang="en-US" sz="1100" dirty="0" err="1"/>
              <a:t>përdorni</a:t>
            </a:r>
            <a:r>
              <a:rPr lang="en-US" sz="1100" dirty="0"/>
              <a:t> </a:t>
            </a:r>
            <a:r>
              <a:rPr lang="en-US" sz="1100" dirty="0" err="1"/>
              <a:t>paratë</a:t>
            </a:r>
            <a:r>
              <a:rPr lang="en-US" sz="1100" dirty="0"/>
              <a:t> </a:t>
            </a:r>
            <a:r>
              <a:rPr lang="en-US" sz="1100" dirty="0" err="1"/>
              <a:t>për</a:t>
            </a:r>
            <a:r>
              <a:rPr lang="en-US" sz="1100" dirty="0"/>
              <a:t> </a:t>
            </a:r>
            <a:r>
              <a:rPr lang="en-US" sz="1100" dirty="0" err="1"/>
              <a:t>qëllimin</a:t>
            </a:r>
            <a:r>
              <a:rPr lang="en-US" sz="1100" dirty="0"/>
              <a:t> e </a:t>
            </a:r>
            <a:r>
              <a:rPr lang="en-US" sz="1100" dirty="0" err="1"/>
              <a:t>parathënë</a:t>
            </a:r>
            <a:r>
              <a:rPr lang="en-US" sz="1100" dirty="0"/>
              <a:t>. </a:t>
            </a:r>
          </a:p>
          <a:p>
            <a:pPr algn="just" fontAlgn="auto">
              <a:spcBef>
                <a:spcPts val="0"/>
              </a:spcBef>
              <a:spcAft>
                <a:spcPts val="0"/>
              </a:spcAft>
              <a:defRPr/>
            </a:pPr>
            <a:r>
              <a:rPr lang="en-US" sz="1100" dirty="0"/>
              <a:t>Alleluia, Alleluia.</a:t>
            </a:r>
          </a:p>
          <a:p>
            <a:pPr algn="just" fontAlgn="auto">
              <a:spcBef>
                <a:spcPts val="0"/>
              </a:spcBef>
              <a:spcAft>
                <a:spcPts val="0"/>
              </a:spcAft>
              <a:defRPr/>
            </a:pPr>
            <a:r>
              <a:rPr lang="en-US" sz="1100" dirty="0" err="1"/>
              <a:t>Zoti</a:t>
            </a:r>
            <a:r>
              <a:rPr lang="en-US" sz="1100" dirty="0"/>
              <a:t> </a:t>
            </a:r>
            <a:r>
              <a:rPr lang="en-US" sz="1100" dirty="0" err="1"/>
              <a:t>Jezu</a:t>
            </a:r>
            <a:r>
              <a:rPr lang="en-US" sz="1100" dirty="0"/>
              <a:t> </a:t>
            </a:r>
            <a:r>
              <a:rPr lang="en-US" sz="1100" dirty="0" err="1"/>
              <a:t>Krisht</a:t>
            </a:r>
            <a:r>
              <a:rPr lang="en-US" sz="1100" dirty="0"/>
              <a:t> </a:t>
            </a:r>
            <a:r>
              <a:rPr lang="en-US" sz="1100" dirty="0" err="1"/>
              <a:t>tha</a:t>
            </a:r>
            <a:r>
              <a:rPr lang="en-US" sz="1100" dirty="0"/>
              <a:t>, </a:t>
            </a:r>
            <a:r>
              <a:rPr lang="en-US" sz="1100" dirty="0" err="1"/>
              <a:t>nëse</a:t>
            </a:r>
            <a:r>
              <a:rPr lang="en-US" sz="1100" dirty="0"/>
              <a:t> </a:t>
            </a:r>
            <a:r>
              <a:rPr lang="en-US" sz="1100" dirty="0" err="1"/>
              <a:t>duhet</a:t>
            </a:r>
            <a:r>
              <a:rPr lang="en-US" sz="1100" dirty="0"/>
              <a:t> </a:t>
            </a:r>
            <a:r>
              <a:rPr lang="en-US" sz="1100" dirty="0" err="1"/>
              <a:t>të</a:t>
            </a:r>
            <a:r>
              <a:rPr lang="en-US" sz="1100" dirty="0"/>
              <a:t> </a:t>
            </a:r>
            <a:r>
              <a:rPr lang="en-US" sz="1100" dirty="0" err="1"/>
              <a:t>vdisni</a:t>
            </a:r>
            <a:r>
              <a:rPr lang="en-US" sz="1100" dirty="0"/>
              <a:t>, do </a:t>
            </a:r>
            <a:r>
              <a:rPr lang="en-US" sz="1100" dirty="0" err="1"/>
              <a:t>t’ju</a:t>
            </a:r>
            <a:r>
              <a:rPr lang="en-US" sz="1100" dirty="0"/>
              <a:t> jap </a:t>
            </a:r>
            <a:r>
              <a:rPr lang="en-US" sz="1100" dirty="0" err="1"/>
              <a:t>kurorën</a:t>
            </a:r>
            <a:r>
              <a:rPr lang="en-US" sz="1100" dirty="0"/>
              <a:t> e </a:t>
            </a:r>
            <a:r>
              <a:rPr lang="en-US" sz="1100" dirty="0" err="1"/>
              <a:t>jetës</a:t>
            </a:r>
            <a:r>
              <a:rPr lang="en-US" sz="1100" dirty="0"/>
              <a:t>.</a:t>
            </a:r>
          </a:p>
          <a:p>
            <a:pPr algn="just" fontAlgn="auto">
              <a:spcBef>
                <a:spcPts val="0"/>
              </a:spcBef>
              <a:spcAft>
                <a:spcPts val="0"/>
              </a:spcAft>
              <a:defRPr/>
            </a:pPr>
            <a:r>
              <a:rPr lang="en-US" sz="1100" dirty="0"/>
              <a:t>Alleluia, Alleluia.</a:t>
            </a:r>
          </a:p>
          <a:p>
            <a:pPr algn="just" fontAlgn="auto">
              <a:spcBef>
                <a:spcPts val="0"/>
              </a:spcBef>
              <a:spcAft>
                <a:spcPts val="0"/>
              </a:spcAft>
              <a:defRPr/>
            </a:pPr>
            <a:r>
              <a:rPr lang="en-US" sz="1100" dirty="0"/>
              <a:t>Pres </a:t>
            </a:r>
            <a:r>
              <a:rPr lang="en-US" sz="1100" dirty="0" err="1"/>
              <a:t>përgjigjen</a:t>
            </a:r>
            <a:r>
              <a:rPr lang="en-US" sz="1100" dirty="0"/>
              <a:t> </a:t>
            </a:r>
            <a:r>
              <a:rPr lang="en-US" sz="1100" dirty="0" err="1"/>
              <a:t>tuaj</a:t>
            </a:r>
            <a:r>
              <a:rPr lang="en-US" sz="1100" dirty="0"/>
              <a:t> </a:t>
            </a:r>
            <a:r>
              <a:rPr lang="en-US" sz="1100" dirty="0" err="1"/>
              <a:t>urgjente</a:t>
            </a:r>
            <a:r>
              <a:rPr lang="en-US" sz="1100" dirty="0"/>
              <a:t>.</a:t>
            </a:r>
          </a:p>
          <a:p>
            <a:pPr algn="just" fontAlgn="auto">
              <a:spcBef>
                <a:spcPts val="0"/>
              </a:spcBef>
              <a:spcAft>
                <a:spcPts val="0"/>
              </a:spcAft>
              <a:defRPr/>
            </a:pPr>
            <a:r>
              <a:rPr lang="en-US" sz="1100" dirty="0" err="1"/>
              <a:t>Zoti</a:t>
            </a:r>
            <a:r>
              <a:rPr lang="en-US" sz="1100" dirty="0"/>
              <a:t> </a:t>
            </a:r>
            <a:r>
              <a:rPr lang="en-US" sz="1100" dirty="0" err="1"/>
              <a:t>ju</a:t>
            </a:r>
            <a:r>
              <a:rPr lang="en-US" sz="1100" dirty="0"/>
              <a:t> </a:t>
            </a:r>
            <a:r>
              <a:rPr lang="en-US" sz="1100" dirty="0" err="1"/>
              <a:t>bekoftë</a:t>
            </a:r>
            <a:r>
              <a:rPr lang="en-US" sz="1100" dirty="0"/>
              <a:t>.</a:t>
            </a:r>
          </a:p>
          <a:p>
            <a:pPr algn="just" fontAlgn="auto">
              <a:spcBef>
                <a:spcPts val="0"/>
              </a:spcBef>
              <a:spcAft>
                <a:spcPts val="0"/>
              </a:spcAft>
              <a:defRPr/>
            </a:pPr>
            <a:endParaRPr lang="en-US" sz="1100" dirty="0"/>
          </a:p>
          <a:p>
            <a:pPr algn="just" fontAlgn="auto">
              <a:spcBef>
                <a:spcPts val="0"/>
              </a:spcBef>
              <a:spcAft>
                <a:spcPts val="0"/>
              </a:spcAft>
              <a:defRPr/>
            </a:pPr>
            <a:r>
              <a:rPr lang="en-US" sz="1100" dirty="0"/>
              <a:t>Joseph Al-</a:t>
            </a:r>
            <a:r>
              <a:rPr lang="en-US" sz="1100" dirty="0" err="1"/>
              <a:t>Madaaj</a:t>
            </a:r>
            <a:r>
              <a:rPr lang="en-US" sz="1100" b="1" dirty="0" err="1" smtClean="0"/>
              <a:t>j</a:t>
            </a:r>
            <a:endParaRPr lang="en-US" sz="1100" b="1" dirty="0"/>
          </a:p>
          <a:p>
            <a:pPr eaLnBrk="0" hangingPunct="0">
              <a:defRPr/>
            </a:pPr>
            <a:endParaRPr lang="en-GB" sz="1100"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163</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dissolve">
                                      <p:cBhvr>
                                        <p:cTn id="7"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animBg="1"/>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07679" y="4500570"/>
            <a:ext cx="2255617" cy="923330"/>
          </a:xfrm>
          <a:prstGeom prst="rect">
            <a:avLst/>
          </a:prstGeom>
          <a:noFill/>
        </p:spPr>
        <p:txBody>
          <a:bodyPr wrap="none" rtlCol="0">
            <a:spAutoFit/>
          </a:bodyPr>
          <a:lstStyle/>
          <a:p>
            <a:r>
              <a:rPr lang="en-GB" sz="5400" dirty="0" err="1" smtClean="0"/>
              <a:t>Pyetje</a:t>
            </a:r>
            <a:r>
              <a:rPr lang="en-GB" sz="5400" dirty="0" smtClean="0"/>
              <a:t>?</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7400"/>
            <a:ext cx="8229600" cy="1847825"/>
          </a:xfrm>
        </p:spPr>
        <p:txBody>
          <a:bodyPr/>
          <a:lstStyle/>
          <a:p>
            <a:r>
              <a:rPr lang="en-GB" b="1" dirty="0" err="1" smtClean="0"/>
              <a:t>Pjesa</a:t>
            </a:r>
            <a:r>
              <a:rPr lang="en-GB" b="1" dirty="0" smtClean="0"/>
              <a:t> e </a:t>
            </a:r>
            <a:r>
              <a:rPr lang="en-GB" b="1" dirty="0" err="1" smtClean="0"/>
              <a:t>Gjashtë</a:t>
            </a:r>
            <a:r>
              <a:rPr lang="en-GB" b="1" dirty="0" smtClean="0"/>
              <a:t/>
            </a:r>
            <a:br>
              <a:rPr lang="en-GB" b="1" dirty="0" smtClean="0"/>
            </a:br>
            <a:r>
              <a:rPr lang="en-GB" b="1" dirty="0" err="1" smtClean="0"/>
              <a:t>Përmbledhje</a:t>
            </a: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5395004"/>
          </a:xfrm>
        </p:spPr>
        <p:txBody>
          <a:bodyPr>
            <a:normAutofit fontScale="77500" lnSpcReduction="20000"/>
          </a:bodyPr>
          <a:lstStyle/>
          <a:p>
            <a:pPr>
              <a:buNone/>
            </a:pPr>
            <a:r>
              <a:rPr lang="en-US" sz="2800" dirty="0" err="1"/>
              <a:t>Në</a:t>
            </a:r>
            <a:r>
              <a:rPr lang="en-US" sz="2800" dirty="0"/>
              <a:t> </a:t>
            </a:r>
            <a:r>
              <a:rPr lang="en-US" sz="2800" dirty="0" err="1"/>
              <a:t>përfundim</a:t>
            </a:r>
            <a:r>
              <a:rPr lang="en-US" sz="2800" dirty="0"/>
              <a:t> </a:t>
            </a:r>
            <a:r>
              <a:rPr lang="en-US" sz="2800" dirty="0" err="1"/>
              <a:t>të</a:t>
            </a:r>
            <a:r>
              <a:rPr lang="en-US" sz="2800" dirty="0"/>
              <a:t> </a:t>
            </a:r>
            <a:r>
              <a:rPr lang="en-US" sz="2800" dirty="0" err="1"/>
              <a:t>këtij</a:t>
            </a:r>
            <a:r>
              <a:rPr lang="en-US" sz="2800" dirty="0"/>
              <a:t> </a:t>
            </a:r>
            <a:r>
              <a:rPr lang="en-US" sz="2800" dirty="0" err="1"/>
              <a:t>sesioni</a:t>
            </a:r>
            <a:r>
              <a:rPr lang="en-US" sz="2800" dirty="0"/>
              <a:t> </a:t>
            </a:r>
            <a:r>
              <a:rPr lang="en-US" sz="2800" dirty="0" err="1"/>
              <a:t>pjesëmarrësit</a:t>
            </a:r>
            <a:r>
              <a:rPr lang="en-US" sz="2800" dirty="0"/>
              <a:t> do </a:t>
            </a:r>
            <a:r>
              <a:rPr lang="en-US" sz="2800" dirty="0" err="1"/>
              <a:t>të</a:t>
            </a:r>
            <a:r>
              <a:rPr lang="en-US" sz="2800" dirty="0"/>
              <a:t> </a:t>
            </a:r>
            <a:r>
              <a:rPr lang="en-US" sz="2800" dirty="0" err="1"/>
              <a:t>jenë</a:t>
            </a:r>
            <a:r>
              <a:rPr lang="en-US" sz="2800" dirty="0"/>
              <a:t> </a:t>
            </a:r>
            <a:r>
              <a:rPr lang="en-US" sz="2800" dirty="0" err="1"/>
              <a:t>në</a:t>
            </a:r>
            <a:r>
              <a:rPr lang="en-US" sz="2800" dirty="0"/>
              <a:t> </a:t>
            </a:r>
            <a:r>
              <a:rPr lang="en-US" sz="2800" dirty="0" err="1"/>
              <a:t>gjendje</a:t>
            </a:r>
            <a:r>
              <a:rPr lang="en-US" sz="2800" dirty="0"/>
              <a:t> </a:t>
            </a:r>
            <a:r>
              <a:rPr lang="en-US" sz="2800" dirty="0" err="1"/>
              <a:t>të</a:t>
            </a:r>
            <a:r>
              <a:rPr lang="en-US" sz="2800" dirty="0"/>
              <a:t> :</a:t>
            </a:r>
          </a:p>
          <a:p>
            <a:pPr algn="just"/>
            <a:r>
              <a:rPr lang="en-GB" sz="2800" dirty="0" err="1" smtClean="0"/>
              <a:t>Listojnë</a:t>
            </a:r>
            <a:r>
              <a:rPr lang="en-GB" sz="2800" dirty="0" smtClean="0"/>
              <a:t> </a:t>
            </a:r>
            <a:r>
              <a:rPr lang="en-GB" sz="2800" dirty="0" err="1"/>
              <a:t>pjesët</a:t>
            </a:r>
            <a:r>
              <a:rPr lang="en-GB" sz="2800" dirty="0"/>
              <a:t> </a:t>
            </a:r>
            <a:r>
              <a:rPr lang="en-GB" sz="2800" dirty="0" err="1"/>
              <a:t>përbërëse</a:t>
            </a:r>
            <a:r>
              <a:rPr lang="en-GB" sz="2800" dirty="0"/>
              <a:t> </a:t>
            </a:r>
            <a:r>
              <a:rPr lang="en-GB" sz="2800" dirty="0" err="1"/>
              <a:t>të</a:t>
            </a:r>
            <a:r>
              <a:rPr lang="en-GB" sz="2800" dirty="0"/>
              <a:t> </a:t>
            </a:r>
            <a:r>
              <a:rPr lang="en-GB" sz="2800" dirty="0" err="1"/>
              <a:t>një</a:t>
            </a:r>
            <a:r>
              <a:rPr lang="en-GB" sz="2800" dirty="0"/>
              <a:t> </a:t>
            </a:r>
            <a:r>
              <a:rPr lang="en-GB" sz="2800" dirty="0" err="1"/>
              <a:t>sistemi</a:t>
            </a:r>
            <a:r>
              <a:rPr lang="en-GB" sz="2800" dirty="0"/>
              <a:t> </a:t>
            </a:r>
            <a:r>
              <a:rPr lang="en-GB" sz="2800" dirty="0" err="1"/>
              <a:t>kompjuterik</a:t>
            </a:r>
            <a:endParaRPr lang="en-GB" sz="2800" dirty="0"/>
          </a:p>
          <a:p>
            <a:pPr algn="just"/>
            <a:r>
              <a:rPr lang="en-GB" sz="2800" dirty="0" err="1" smtClean="0"/>
              <a:t>Identifikojnë</a:t>
            </a:r>
            <a:r>
              <a:rPr lang="en-GB" sz="2800" dirty="0" smtClean="0"/>
              <a:t> </a:t>
            </a:r>
            <a:r>
              <a:rPr lang="en-GB" sz="2800" dirty="0" err="1"/>
              <a:t>lloje</a:t>
            </a:r>
            <a:r>
              <a:rPr lang="en-GB" sz="2800" dirty="0"/>
              <a:t> </a:t>
            </a:r>
            <a:r>
              <a:rPr lang="en-GB" sz="2800" dirty="0" err="1"/>
              <a:t>të</a:t>
            </a:r>
            <a:r>
              <a:rPr lang="en-GB" sz="2800" dirty="0"/>
              <a:t> </a:t>
            </a:r>
            <a:r>
              <a:rPr lang="en-GB" sz="2800" dirty="0" err="1"/>
              <a:t>ndryshme</a:t>
            </a:r>
            <a:r>
              <a:rPr lang="en-GB" sz="2800" dirty="0"/>
              <a:t> </a:t>
            </a:r>
            <a:r>
              <a:rPr lang="en-GB" sz="2800" dirty="0" err="1"/>
              <a:t>të</a:t>
            </a:r>
            <a:r>
              <a:rPr lang="en-GB" sz="2800" dirty="0"/>
              <a:t> </a:t>
            </a:r>
            <a:r>
              <a:rPr lang="en-GB" sz="2800" dirty="0" err="1"/>
              <a:t>pajisjes</a:t>
            </a:r>
            <a:r>
              <a:rPr lang="en-GB" sz="2800" dirty="0"/>
              <a:t> </a:t>
            </a:r>
            <a:r>
              <a:rPr lang="en-GB" sz="2800" dirty="0" err="1"/>
              <a:t>së</a:t>
            </a:r>
            <a:r>
              <a:rPr lang="en-GB" sz="2800" dirty="0"/>
              <a:t> </a:t>
            </a:r>
            <a:r>
              <a:rPr lang="en-GB" sz="2800" dirty="0" err="1"/>
              <a:t>ruajtjes</a:t>
            </a:r>
            <a:r>
              <a:rPr lang="en-GB" sz="2800" dirty="0"/>
              <a:t> </a:t>
            </a:r>
            <a:r>
              <a:rPr lang="en-GB" sz="2800" dirty="0" err="1"/>
              <a:t>së</a:t>
            </a:r>
            <a:r>
              <a:rPr lang="en-GB" sz="2800" dirty="0"/>
              <a:t> </a:t>
            </a:r>
            <a:r>
              <a:rPr lang="en-GB" sz="2800" dirty="0" err="1"/>
              <a:t>të</a:t>
            </a:r>
            <a:r>
              <a:rPr lang="en-GB" sz="2800" dirty="0"/>
              <a:t> </a:t>
            </a:r>
            <a:r>
              <a:rPr lang="en-GB" sz="2800" dirty="0" err="1"/>
              <a:t>dhënave</a:t>
            </a:r>
            <a:endParaRPr lang="en-GB" sz="2800" dirty="0"/>
          </a:p>
          <a:p>
            <a:pPr algn="just"/>
            <a:r>
              <a:rPr lang="en-GB" sz="2800" dirty="0" err="1" smtClean="0"/>
              <a:t>Marrin</a:t>
            </a:r>
            <a:r>
              <a:rPr lang="en-GB" sz="2800" dirty="0" smtClean="0"/>
              <a:t> </a:t>
            </a:r>
            <a:r>
              <a:rPr lang="en-GB" sz="2800" dirty="0" err="1"/>
              <a:t>parasysh</a:t>
            </a:r>
            <a:r>
              <a:rPr lang="en-GB" sz="2800" dirty="0"/>
              <a:t> </a:t>
            </a:r>
            <a:r>
              <a:rPr lang="en-GB" sz="2800" dirty="0" err="1"/>
              <a:t>implikimet</a:t>
            </a:r>
            <a:r>
              <a:rPr lang="en-GB" sz="2800" dirty="0"/>
              <a:t> </a:t>
            </a:r>
            <a:r>
              <a:rPr lang="en-GB" sz="2800" dirty="0" err="1" smtClean="0"/>
              <a:t>në</a:t>
            </a:r>
            <a:r>
              <a:rPr lang="en-GB" sz="2800" dirty="0" smtClean="0"/>
              <a:t> </a:t>
            </a:r>
            <a:r>
              <a:rPr lang="en-GB" sz="2800" dirty="0" err="1" smtClean="0"/>
              <a:t>drejtësinë</a:t>
            </a:r>
            <a:r>
              <a:rPr lang="en-GB" sz="2800" dirty="0" smtClean="0"/>
              <a:t> </a:t>
            </a:r>
            <a:r>
              <a:rPr lang="en-GB" sz="2800" dirty="0" err="1"/>
              <a:t>penale</a:t>
            </a:r>
            <a:r>
              <a:rPr lang="en-GB" sz="2800" dirty="0"/>
              <a:t> </a:t>
            </a:r>
            <a:r>
              <a:rPr lang="en-GB" sz="2800" dirty="0" err="1"/>
              <a:t>të</a:t>
            </a:r>
            <a:r>
              <a:rPr lang="en-GB" sz="2800" dirty="0"/>
              <a:t> </a:t>
            </a:r>
            <a:r>
              <a:rPr lang="en-GB" sz="2800" dirty="0" err="1"/>
              <a:t>kapacitetit</a:t>
            </a:r>
            <a:r>
              <a:rPr lang="en-GB" sz="2800" dirty="0"/>
              <a:t> </a:t>
            </a:r>
            <a:r>
              <a:rPr lang="en-GB" sz="2800" dirty="0" err="1"/>
              <a:t>të</a:t>
            </a:r>
            <a:r>
              <a:rPr lang="en-GB" sz="2800" dirty="0"/>
              <a:t> </a:t>
            </a:r>
            <a:r>
              <a:rPr lang="en-GB" sz="2800" dirty="0" err="1"/>
              <a:t>ruajtjes</a:t>
            </a:r>
            <a:r>
              <a:rPr lang="en-GB" sz="2800" dirty="0"/>
              <a:t> </a:t>
            </a:r>
            <a:r>
              <a:rPr lang="en-GB" sz="2800" dirty="0" err="1"/>
              <a:t>së</a:t>
            </a:r>
            <a:r>
              <a:rPr lang="en-GB" sz="2800" dirty="0"/>
              <a:t> </a:t>
            </a:r>
            <a:r>
              <a:rPr lang="en-GB" sz="2800" dirty="0" err="1"/>
              <a:t>të</a:t>
            </a:r>
            <a:r>
              <a:rPr lang="en-GB" sz="2800" dirty="0"/>
              <a:t> </a:t>
            </a:r>
            <a:r>
              <a:rPr lang="en-GB" sz="2800" dirty="0" err="1"/>
              <a:t>dhënave</a:t>
            </a:r>
            <a:r>
              <a:rPr lang="en-GB" sz="2800" dirty="0"/>
              <a:t> eksponenciale</a:t>
            </a:r>
          </a:p>
          <a:p>
            <a:pPr algn="just"/>
            <a:r>
              <a:rPr lang="en-GB" sz="2800" dirty="0" err="1" smtClean="0"/>
              <a:t>Identifikojnë</a:t>
            </a:r>
            <a:r>
              <a:rPr lang="en-GB" sz="2800" dirty="0" smtClean="0"/>
              <a:t> </a:t>
            </a:r>
            <a:r>
              <a:rPr lang="en-GB" sz="2800" dirty="0" err="1" smtClean="0"/>
              <a:t>sisteme</a:t>
            </a:r>
            <a:r>
              <a:rPr lang="en-GB" sz="2800" dirty="0" smtClean="0"/>
              <a:t> e </a:t>
            </a:r>
            <a:r>
              <a:rPr lang="en-GB" sz="2800" dirty="0" err="1"/>
              <a:t>ndryshme</a:t>
            </a:r>
            <a:r>
              <a:rPr lang="en-GB" sz="2800" dirty="0"/>
              <a:t> operative </a:t>
            </a:r>
            <a:r>
              <a:rPr lang="en-GB" sz="2800" dirty="0" err="1"/>
              <a:t>të</a:t>
            </a:r>
            <a:r>
              <a:rPr lang="en-GB" sz="2800" dirty="0"/>
              <a:t> </a:t>
            </a:r>
            <a:r>
              <a:rPr lang="en-GB" sz="2800" dirty="0" err="1"/>
              <a:t>kompjuterit</a:t>
            </a:r>
            <a:endParaRPr lang="en-GB" sz="2800" dirty="0"/>
          </a:p>
          <a:p>
            <a:pPr algn="just"/>
            <a:r>
              <a:rPr lang="en-GB" sz="2800" dirty="0" err="1" smtClean="0"/>
              <a:t>Shpjegojnë</a:t>
            </a:r>
            <a:r>
              <a:rPr lang="en-GB" sz="2800" dirty="0" smtClean="0"/>
              <a:t> </a:t>
            </a:r>
            <a:r>
              <a:rPr lang="en-GB" sz="2800" dirty="0" err="1"/>
              <a:t>bazat</a:t>
            </a:r>
            <a:r>
              <a:rPr lang="en-GB" sz="2800" dirty="0"/>
              <a:t> se </a:t>
            </a:r>
            <a:r>
              <a:rPr lang="en-GB" sz="2800" dirty="0" err="1"/>
              <a:t>si</a:t>
            </a:r>
            <a:r>
              <a:rPr lang="en-GB" sz="2800" dirty="0"/>
              <a:t> </a:t>
            </a:r>
            <a:r>
              <a:rPr lang="en-GB" sz="2800" dirty="0" err="1"/>
              <a:t>funksionojnë</a:t>
            </a:r>
            <a:r>
              <a:rPr lang="en-GB" sz="2800" dirty="0"/>
              <a:t> </a:t>
            </a:r>
            <a:r>
              <a:rPr lang="en-GB" sz="2800" dirty="0" err="1"/>
              <a:t>rrjetet</a:t>
            </a:r>
            <a:endParaRPr lang="en-GB" sz="2800" dirty="0"/>
          </a:p>
          <a:p>
            <a:pPr algn="just"/>
            <a:r>
              <a:rPr lang="en-GB" sz="2800" dirty="0" err="1" smtClean="0"/>
              <a:t>Përshkruajnë</a:t>
            </a:r>
            <a:r>
              <a:rPr lang="en-GB" sz="2800" dirty="0" smtClean="0"/>
              <a:t> </a:t>
            </a:r>
            <a:r>
              <a:rPr lang="en-GB" sz="2800" dirty="0" err="1"/>
              <a:t>funksionet</a:t>
            </a:r>
            <a:r>
              <a:rPr lang="en-GB" sz="2800" dirty="0"/>
              <a:t> e </a:t>
            </a:r>
            <a:r>
              <a:rPr lang="en-GB" sz="2800" dirty="0" err="1"/>
              <a:t>internetit</a:t>
            </a:r>
            <a:endParaRPr lang="en-GB" sz="2800" dirty="0"/>
          </a:p>
          <a:p>
            <a:pPr algn="just"/>
            <a:r>
              <a:rPr lang="en-GB" sz="2800" dirty="0" err="1" smtClean="0"/>
              <a:t>Identifikojnë</a:t>
            </a:r>
            <a:r>
              <a:rPr lang="en-GB" sz="2800" dirty="0" smtClean="0"/>
              <a:t> </a:t>
            </a:r>
            <a:r>
              <a:rPr lang="en-GB" sz="2800" dirty="0" err="1"/>
              <a:t>të</a:t>
            </a:r>
            <a:r>
              <a:rPr lang="en-GB" sz="2800" dirty="0"/>
              <a:t> </a:t>
            </a:r>
            <a:r>
              <a:rPr lang="en-GB" sz="2800" dirty="0" err="1"/>
              <a:t>paktën</a:t>
            </a:r>
            <a:r>
              <a:rPr lang="en-GB" sz="2800" dirty="0"/>
              <a:t> 5 </a:t>
            </a:r>
            <a:r>
              <a:rPr lang="en-GB" sz="2800" dirty="0" err="1"/>
              <a:t>aplikacione</a:t>
            </a:r>
            <a:r>
              <a:rPr lang="en-GB" sz="2800" dirty="0"/>
              <a:t> </a:t>
            </a:r>
            <a:r>
              <a:rPr lang="en-GB" sz="2800" dirty="0" err="1"/>
              <a:t>të</a:t>
            </a:r>
            <a:r>
              <a:rPr lang="en-GB" sz="2800" dirty="0"/>
              <a:t> </a:t>
            </a:r>
            <a:r>
              <a:rPr lang="en-GB" sz="2800" dirty="0" err="1"/>
              <a:t>mëdha</a:t>
            </a:r>
            <a:r>
              <a:rPr lang="en-GB" sz="2800" dirty="0"/>
              <a:t> </a:t>
            </a:r>
            <a:r>
              <a:rPr lang="en-GB" sz="2800" dirty="0" err="1"/>
              <a:t>të</a:t>
            </a:r>
            <a:r>
              <a:rPr lang="en-GB" sz="2800" dirty="0"/>
              <a:t> </a:t>
            </a:r>
            <a:r>
              <a:rPr lang="en-GB" sz="2800" dirty="0" err="1"/>
              <a:t>internetit</a:t>
            </a:r>
            <a:endParaRPr lang="en-GB" sz="2800" dirty="0"/>
          </a:p>
          <a:p>
            <a:pPr algn="just"/>
            <a:r>
              <a:rPr lang="en-GB" sz="2800" dirty="0" err="1" smtClean="0"/>
              <a:t>Shpjegojnë</a:t>
            </a:r>
            <a:r>
              <a:rPr lang="en-GB" sz="2800" dirty="0" smtClean="0"/>
              <a:t> </a:t>
            </a:r>
            <a:r>
              <a:rPr lang="en-GB" sz="2800" dirty="0"/>
              <a:t>se </a:t>
            </a:r>
            <a:r>
              <a:rPr lang="en-GB" sz="2800" dirty="0" err="1"/>
              <a:t>si</a:t>
            </a:r>
            <a:r>
              <a:rPr lang="en-GB" sz="2800" dirty="0"/>
              <a:t> </a:t>
            </a:r>
            <a:r>
              <a:rPr lang="en-GB" sz="2800" dirty="0" err="1"/>
              <a:t>është</a:t>
            </a:r>
            <a:r>
              <a:rPr lang="en-GB" sz="2800" dirty="0"/>
              <a:t> </a:t>
            </a:r>
            <a:r>
              <a:rPr lang="en-GB" sz="2800" dirty="0" err="1"/>
              <a:t>zhvilluar</a:t>
            </a:r>
            <a:r>
              <a:rPr lang="en-GB" sz="2800" dirty="0"/>
              <a:t> </a:t>
            </a:r>
            <a:r>
              <a:rPr lang="en-GB" sz="2800" dirty="0" err="1" smtClean="0"/>
              <a:t>Interneti</a:t>
            </a:r>
            <a:r>
              <a:rPr lang="en-GB" sz="2800" dirty="0" smtClean="0"/>
              <a:t> </a:t>
            </a:r>
            <a:r>
              <a:rPr lang="en-GB" sz="2800" dirty="0" err="1"/>
              <a:t>që</a:t>
            </a:r>
            <a:r>
              <a:rPr lang="en-GB" sz="2800" dirty="0"/>
              <a:t> </a:t>
            </a:r>
            <a:r>
              <a:rPr lang="en-GB" sz="2800" dirty="0" err="1"/>
              <a:t>nga</a:t>
            </a:r>
            <a:r>
              <a:rPr lang="en-GB" sz="2800" dirty="0"/>
              <a:t> </a:t>
            </a:r>
            <a:r>
              <a:rPr lang="en-GB" sz="2800" dirty="0" err="1"/>
              <a:t>fillimi</a:t>
            </a:r>
            <a:r>
              <a:rPr lang="en-GB" sz="2800" dirty="0"/>
              <a:t> </a:t>
            </a:r>
            <a:r>
              <a:rPr lang="en-GB" sz="2800" dirty="0" err="1"/>
              <a:t>deri</a:t>
            </a:r>
            <a:r>
              <a:rPr lang="en-GB" sz="2800" dirty="0"/>
              <a:t> </a:t>
            </a:r>
            <a:r>
              <a:rPr lang="en-GB" sz="2800" dirty="0" err="1"/>
              <a:t>në</a:t>
            </a:r>
            <a:r>
              <a:rPr lang="en-GB" sz="2800" dirty="0"/>
              <a:t> </a:t>
            </a:r>
            <a:r>
              <a:rPr lang="en-GB" sz="2800" dirty="0" err="1"/>
              <a:t>ditët</a:t>
            </a:r>
            <a:r>
              <a:rPr lang="en-GB" sz="2800" dirty="0"/>
              <a:t> e </a:t>
            </a:r>
            <a:r>
              <a:rPr lang="en-GB" sz="2800" dirty="0" err="1"/>
              <a:t>sotme</a:t>
            </a:r>
            <a:r>
              <a:rPr lang="en-GB" sz="2800" dirty="0"/>
              <a:t>.</a:t>
            </a:r>
          </a:p>
          <a:p>
            <a:pPr algn="just"/>
            <a:r>
              <a:rPr lang="en-GB" sz="2800" dirty="0" err="1" smtClean="0"/>
              <a:t>Diferencojnë</a:t>
            </a:r>
            <a:r>
              <a:rPr lang="en-GB" sz="2800" dirty="0" smtClean="0"/>
              <a:t> </a:t>
            </a:r>
            <a:r>
              <a:rPr lang="en-GB" sz="2800" dirty="0" err="1" smtClean="0"/>
              <a:t>ndërmjet</a:t>
            </a:r>
            <a:r>
              <a:rPr lang="en-GB" sz="2800" dirty="0" smtClean="0"/>
              <a:t> </a:t>
            </a:r>
            <a:r>
              <a:rPr lang="en-GB" sz="2800" dirty="0" err="1"/>
              <a:t>aplikacioneve</a:t>
            </a:r>
            <a:r>
              <a:rPr lang="en-GB" sz="2800" dirty="0"/>
              <a:t> </a:t>
            </a:r>
            <a:r>
              <a:rPr lang="en-GB" sz="2800" dirty="0" err="1"/>
              <a:t>të</a:t>
            </a:r>
            <a:r>
              <a:rPr lang="en-GB" sz="2800" dirty="0"/>
              <a:t> </a:t>
            </a:r>
            <a:r>
              <a:rPr lang="en-GB" sz="2800" dirty="0" err="1"/>
              <a:t>ndryshme</a:t>
            </a:r>
            <a:r>
              <a:rPr lang="en-GB" sz="2800" dirty="0"/>
              <a:t> </a:t>
            </a:r>
            <a:r>
              <a:rPr lang="en-GB" sz="2800" dirty="0" err="1"/>
              <a:t>të</a:t>
            </a:r>
            <a:r>
              <a:rPr lang="en-GB" sz="2800" dirty="0"/>
              <a:t> </a:t>
            </a:r>
            <a:r>
              <a:rPr lang="en-GB" sz="2800" dirty="0" err="1" smtClean="0"/>
              <a:t>Internetit</a:t>
            </a:r>
            <a:endParaRPr lang="en-GB" sz="2800" dirty="0"/>
          </a:p>
          <a:p>
            <a:pPr algn="just"/>
            <a:r>
              <a:rPr lang="en-GB" sz="2800" dirty="0" err="1" smtClean="0"/>
              <a:t>Përshkruajnë</a:t>
            </a:r>
            <a:r>
              <a:rPr lang="en-GB" sz="2800" dirty="0" smtClean="0"/>
              <a:t> </a:t>
            </a:r>
            <a:r>
              <a:rPr lang="en-GB" sz="2800" dirty="0" err="1"/>
              <a:t>dallimin</a:t>
            </a:r>
            <a:r>
              <a:rPr lang="en-GB" sz="2800" dirty="0"/>
              <a:t> midis </a:t>
            </a:r>
            <a:r>
              <a:rPr lang="en-GB" sz="2800" dirty="0" err="1" smtClean="0"/>
              <a:t>Rrjetit</a:t>
            </a:r>
            <a:r>
              <a:rPr lang="en-GB" sz="2800" dirty="0" smtClean="0"/>
              <a:t> </a:t>
            </a:r>
            <a:r>
              <a:rPr lang="en-GB" sz="2800" dirty="0" err="1" smtClean="0"/>
              <a:t>të</a:t>
            </a:r>
            <a:r>
              <a:rPr lang="en-GB" sz="2800" dirty="0" smtClean="0"/>
              <a:t> </a:t>
            </a:r>
            <a:r>
              <a:rPr lang="en-GB" sz="2800" dirty="0" err="1" smtClean="0"/>
              <a:t>Errët</a:t>
            </a:r>
            <a:r>
              <a:rPr lang="en-GB" sz="2800" dirty="0" smtClean="0"/>
              <a:t> </a:t>
            </a:r>
            <a:r>
              <a:rPr lang="en-GB" sz="2800" dirty="0" err="1" smtClean="0"/>
              <a:t>dhe</a:t>
            </a:r>
            <a:r>
              <a:rPr lang="en-GB" sz="2800" dirty="0" smtClean="0"/>
              <a:t> </a:t>
            </a:r>
            <a:r>
              <a:rPr lang="en-GB" sz="2800" dirty="0" err="1" smtClean="0"/>
              <a:t>Rrjetit</a:t>
            </a:r>
            <a:r>
              <a:rPr lang="en-GB" sz="2800" dirty="0" smtClean="0"/>
              <a:t> </a:t>
            </a:r>
            <a:r>
              <a:rPr lang="en-GB" sz="2800" dirty="0" err="1" smtClean="0"/>
              <a:t>të</a:t>
            </a:r>
            <a:r>
              <a:rPr lang="en-GB" sz="2800" dirty="0" smtClean="0"/>
              <a:t> </a:t>
            </a:r>
            <a:r>
              <a:rPr lang="en-GB" sz="2800" dirty="0" err="1" smtClean="0"/>
              <a:t>Thellë</a:t>
            </a:r>
            <a:endParaRPr lang="en-GB" sz="2800" dirty="0"/>
          </a:p>
          <a:p>
            <a:pPr algn="just"/>
            <a:r>
              <a:rPr lang="en-GB" sz="2800" dirty="0" err="1" smtClean="0"/>
              <a:t>Shpjegojnë</a:t>
            </a:r>
            <a:r>
              <a:rPr lang="en-GB" sz="2800" dirty="0" smtClean="0"/>
              <a:t> </a:t>
            </a:r>
            <a:r>
              <a:rPr lang="en-GB" sz="2800" dirty="0" err="1"/>
              <a:t>bazat</a:t>
            </a:r>
            <a:r>
              <a:rPr lang="en-GB" sz="2800" dirty="0"/>
              <a:t> e </a:t>
            </a:r>
            <a:r>
              <a:rPr lang="en-GB" sz="2800" dirty="0" err="1"/>
              <a:t>monedhave</a:t>
            </a:r>
            <a:r>
              <a:rPr lang="en-GB" sz="2800" dirty="0"/>
              <a:t> </a:t>
            </a:r>
            <a:r>
              <a:rPr lang="en-GB" sz="2800" dirty="0" err="1"/>
              <a:t>virtuale</a:t>
            </a:r>
            <a:endParaRPr lang="en-GB" sz="2800" dirty="0"/>
          </a:p>
          <a:p>
            <a:pPr algn="just"/>
            <a:r>
              <a:rPr lang="en-GB" sz="2800" dirty="0" err="1" smtClean="0"/>
              <a:t>Identifikojnë</a:t>
            </a:r>
            <a:r>
              <a:rPr lang="en-GB" sz="2800" dirty="0" smtClean="0"/>
              <a:t> </a:t>
            </a:r>
            <a:r>
              <a:rPr lang="en-GB" sz="2800" dirty="0"/>
              <a:t>se </a:t>
            </a:r>
            <a:r>
              <a:rPr lang="en-GB" sz="2800" dirty="0" err="1"/>
              <a:t>si</a:t>
            </a:r>
            <a:r>
              <a:rPr lang="en-GB" sz="2800" dirty="0"/>
              <a:t> </a:t>
            </a:r>
            <a:r>
              <a:rPr lang="en-GB" sz="2800" dirty="0" err="1"/>
              <a:t>kriminelët</a:t>
            </a:r>
            <a:r>
              <a:rPr lang="en-GB" sz="2800" dirty="0"/>
              <a:t> </a:t>
            </a:r>
            <a:r>
              <a:rPr lang="en-GB" sz="2800" dirty="0" err="1"/>
              <a:t>përdorin</a:t>
            </a:r>
            <a:r>
              <a:rPr lang="en-GB" sz="2800" dirty="0"/>
              <a:t> </a:t>
            </a:r>
            <a:r>
              <a:rPr lang="en-GB" sz="2800" dirty="0" err="1"/>
              <a:t>aplikacionet</a:t>
            </a:r>
            <a:r>
              <a:rPr lang="en-GB" sz="2800" dirty="0"/>
              <a:t> e </a:t>
            </a:r>
            <a:r>
              <a:rPr lang="en-GB" sz="2800" dirty="0" err="1"/>
              <a:t>ndryshme</a:t>
            </a:r>
            <a:r>
              <a:rPr lang="en-GB" sz="2800" dirty="0"/>
              <a:t> </a:t>
            </a:r>
            <a:r>
              <a:rPr lang="en-GB" sz="2800" dirty="0" err="1"/>
              <a:t>të</a:t>
            </a:r>
            <a:r>
              <a:rPr lang="en-GB" sz="2800" dirty="0"/>
              <a:t> </a:t>
            </a:r>
            <a:r>
              <a:rPr lang="en-GB" sz="2800" dirty="0" err="1" smtClean="0"/>
              <a:t>Internetit</a:t>
            </a:r>
            <a:endParaRPr lang="en-GB" sz="2800" dirty="0"/>
          </a:p>
          <a:p>
            <a:endParaRPr lang="en-US" sz="2400" dirty="0"/>
          </a:p>
          <a:p>
            <a:endParaRPr lang="en-US" sz="2400" dirty="0"/>
          </a:p>
          <a:p>
            <a:endParaRPr lang="en-US" sz="2400" dirty="0"/>
          </a:p>
        </p:txBody>
      </p:sp>
      <p:sp>
        <p:nvSpPr>
          <p:cNvPr id="4" name="Title 1"/>
          <p:cNvSpPr>
            <a:spLocks noGrp="1"/>
          </p:cNvSpPr>
          <p:nvPr>
            <p:ph type="title"/>
          </p:nvPr>
        </p:nvSpPr>
        <p:spPr>
          <a:xfrm>
            <a:off x="457200" y="274638"/>
            <a:ext cx="8229600" cy="773266"/>
          </a:xfrm>
        </p:spPr>
        <p:txBody>
          <a:bodyPr/>
          <a:lstStyle/>
          <a:p>
            <a:r>
              <a:rPr lang="en-US" altLang="en-US" dirty="0" err="1"/>
              <a:t>Objektivat</a:t>
            </a:r>
            <a:r>
              <a:rPr lang="en-US" altLang="en-US" dirty="0"/>
              <a:t> e </a:t>
            </a:r>
            <a:r>
              <a:rPr lang="en-US" altLang="en-US" dirty="0" err="1"/>
              <a:t>Sesionit</a:t>
            </a:r>
            <a:endParaRPr lang="en-US"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44181" y="4551060"/>
            <a:ext cx="2255617" cy="923330"/>
          </a:xfrm>
          <a:prstGeom prst="rect">
            <a:avLst/>
          </a:prstGeom>
          <a:noFill/>
        </p:spPr>
        <p:txBody>
          <a:bodyPr wrap="none" rtlCol="0">
            <a:spAutoFit/>
          </a:bodyPr>
          <a:lstStyle/>
          <a:p>
            <a:r>
              <a:rPr lang="en-GB" sz="5400" dirty="0" err="1" smtClean="0"/>
              <a:t>Pyetje</a:t>
            </a:r>
            <a:r>
              <a:rPr lang="en-GB" sz="5400" dirty="0" smtClean="0"/>
              <a:t>?</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167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09800" y="1"/>
            <a:ext cx="4876800" cy="1219200"/>
          </a:xfrm>
        </p:spPr>
        <p:txBody>
          <a:bodyPr/>
          <a:lstStyle/>
          <a:p>
            <a:pPr eaLnBrk="1" hangingPunct="1"/>
            <a:r>
              <a:rPr lang="en-GB" b="1" dirty="0" err="1" smtClean="0">
                <a:solidFill>
                  <a:schemeClr val="accent1">
                    <a:lumMod val="25000"/>
                  </a:schemeClr>
                </a:solidFill>
                <a:latin typeface="Calibri" pitchFamily="34" charset="0"/>
              </a:rPr>
              <a:t>Programe</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të</a:t>
            </a:r>
            <a:r>
              <a:rPr lang="en-GB" b="1" dirty="0" smtClean="0">
                <a:solidFill>
                  <a:schemeClr val="accent1">
                    <a:lumMod val="25000"/>
                  </a:schemeClr>
                </a:solidFill>
                <a:latin typeface="Calibri" pitchFamily="34" charset="0"/>
              </a:rPr>
              <a:t> </a:t>
            </a:r>
            <a:r>
              <a:rPr lang="en-GB" b="1" dirty="0" err="1" smtClean="0">
                <a:solidFill>
                  <a:schemeClr val="accent1">
                    <a:lumMod val="25000"/>
                  </a:schemeClr>
                </a:solidFill>
                <a:latin typeface="Calibri" pitchFamily="34" charset="0"/>
              </a:rPr>
              <a:t>tjera</a:t>
            </a:r>
            <a:endParaRPr lang="en-GB" b="1" dirty="0" smtClean="0">
              <a:solidFill>
                <a:schemeClr val="accent1">
                  <a:lumMod val="25000"/>
                </a:schemeClr>
              </a:solidFill>
              <a:latin typeface="Calibri" pitchFamily="34" charset="0"/>
            </a:endParaRPr>
          </a:p>
        </p:txBody>
      </p:sp>
      <p:pic>
        <p:nvPicPr>
          <p:cNvPr id="2" name="Bild 1"/>
          <p:cNvPicPr>
            <a:picLocks noChangeAspect="1"/>
          </p:cNvPicPr>
          <p:nvPr/>
        </p:nvPicPr>
        <p:blipFill>
          <a:blip r:embed="rId4"/>
          <a:stretch>
            <a:fillRect/>
          </a:stretch>
        </p:blipFill>
        <p:spPr>
          <a:xfrm>
            <a:off x="1353984" y="1219201"/>
            <a:ext cx="6625949" cy="2092405"/>
          </a:xfrm>
          <a:prstGeom prst="rect">
            <a:avLst/>
          </a:prstGeom>
        </p:spPr>
      </p:pic>
      <p:pic>
        <p:nvPicPr>
          <p:cNvPr id="3" name="Bild 2"/>
          <p:cNvPicPr>
            <a:picLocks noChangeAspect="1"/>
          </p:cNvPicPr>
          <p:nvPr/>
        </p:nvPicPr>
        <p:blipFill>
          <a:blip r:embed="rId5"/>
          <a:stretch>
            <a:fillRect/>
          </a:stretch>
        </p:blipFill>
        <p:spPr>
          <a:xfrm>
            <a:off x="2579929" y="3382556"/>
            <a:ext cx="4324597" cy="869212"/>
          </a:xfrm>
          <a:prstGeom prst="rect">
            <a:avLst/>
          </a:prstGeom>
        </p:spPr>
      </p:pic>
      <p:pic>
        <p:nvPicPr>
          <p:cNvPr id="4" name="Bild 3"/>
          <p:cNvPicPr>
            <a:picLocks noChangeAspect="1"/>
          </p:cNvPicPr>
          <p:nvPr/>
        </p:nvPicPr>
        <p:blipFill>
          <a:blip r:embed="rId6"/>
          <a:stretch>
            <a:fillRect/>
          </a:stretch>
        </p:blipFill>
        <p:spPr>
          <a:xfrm>
            <a:off x="3699107" y="4251768"/>
            <a:ext cx="2593990" cy="1086134"/>
          </a:xfrm>
          <a:prstGeom prst="rect">
            <a:avLst/>
          </a:prstGeom>
        </p:spPr>
      </p:pic>
      <p:pic>
        <p:nvPicPr>
          <p:cNvPr id="6" name="Bild 5"/>
          <p:cNvPicPr>
            <a:picLocks noChangeAspect="1"/>
          </p:cNvPicPr>
          <p:nvPr/>
        </p:nvPicPr>
        <p:blipFill>
          <a:blip r:embed="rId7"/>
          <a:stretch>
            <a:fillRect/>
          </a:stretch>
        </p:blipFill>
        <p:spPr>
          <a:xfrm>
            <a:off x="4474487" y="5534438"/>
            <a:ext cx="1014828" cy="957044"/>
          </a:xfrm>
          <a:prstGeom prst="rect">
            <a:avLst/>
          </a:prstGeom>
        </p:spPr>
      </p:pic>
      <p:sp>
        <p:nvSpPr>
          <p:cNvPr id="7"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17</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99641290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18190" y="4500570"/>
            <a:ext cx="2307619" cy="923330"/>
          </a:xfrm>
          <a:prstGeom prst="rect">
            <a:avLst/>
          </a:prstGeom>
          <a:noFill/>
        </p:spPr>
        <p:txBody>
          <a:bodyPr wrap="none" rtlCol="0">
            <a:spAutoFit/>
          </a:bodyPr>
          <a:lstStyle/>
          <a:p>
            <a:r>
              <a:rPr lang="en-GB" sz="5400" b="1" dirty="0" err="1" smtClean="0"/>
              <a:t>Pyetje</a:t>
            </a:r>
            <a:r>
              <a:rPr lang="en-GB" sz="5400" b="1" dirty="0" smtClean="0"/>
              <a:t>?</a:t>
            </a:r>
            <a:endParaRPr lang="en-GB" sz="5400"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GB" b="1" dirty="0" err="1" smtClean="0"/>
              <a:t>Interneti</a:t>
            </a:r>
            <a:endParaRPr lang="en-GB" b="1" dirty="0" smtClean="0"/>
          </a:p>
        </p:txBody>
      </p:sp>
      <p:sp>
        <p:nvSpPr>
          <p:cNvPr id="10243" name="Rectangle 3"/>
          <p:cNvSpPr>
            <a:spLocks noGrp="1" noChangeArrowheads="1"/>
          </p:cNvSpPr>
          <p:nvPr>
            <p:ph type="body" idx="1"/>
          </p:nvPr>
        </p:nvSpPr>
        <p:spPr>
          <a:xfrm>
            <a:off x="2608289" y="2254478"/>
            <a:ext cx="5906124" cy="3444259"/>
          </a:xfrm>
        </p:spPr>
        <p:txBody>
          <a:bodyPr>
            <a:normAutofit fontScale="70000" lnSpcReduction="20000"/>
          </a:bodyPr>
          <a:lstStyle/>
          <a:p>
            <a:pPr algn="ctr">
              <a:lnSpc>
                <a:spcPct val="200000"/>
              </a:lnSpc>
              <a:buNone/>
            </a:pPr>
            <a:r>
              <a:rPr lang="en-GB" altLang="en-US" dirty="0" err="1"/>
              <a:t>Termi</a:t>
            </a:r>
            <a:endParaRPr lang="en-GB" altLang="en-US" dirty="0"/>
          </a:p>
          <a:p>
            <a:pPr algn="ctr">
              <a:lnSpc>
                <a:spcPct val="200000"/>
              </a:lnSpc>
              <a:buNone/>
            </a:pPr>
            <a:r>
              <a:rPr lang="en-GB" altLang="en-US" dirty="0">
                <a:solidFill>
                  <a:srgbClr val="FF0000"/>
                </a:solidFill>
              </a:rPr>
              <a:t>INTERNET</a:t>
            </a:r>
          </a:p>
          <a:p>
            <a:pPr>
              <a:lnSpc>
                <a:spcPct val="200000"/>
              </a:lnSpc>
              <a:buNone/>
            </a:pPr>
            <a:r>
              <a:rPr lang="en-GB" altLang="en-US" dirty="0"/>
              <a:t>		</a:t>
            </a:r>
            <a:r>
              <a:rPr lang="en-GB" altLang="en-US" dirty="0" err="1"/>
              <a:t>vjen</a:t>
            </a:r>
            <a:r>
              <a:rPr lang="en-GB" altLang="en-US" dirty="0"/>
              <a:t> </a:t>
            </a:r>
            <a:r>
              <a:rPr lang="en-GB" altLang="en-US" dirty="0" err="1"/>
              <a:t>nga</a:t>
            </a:r>
            <a:r>
              <a:rPr lang="en-GB" altLang="en-US" dirty="0"/>
              <a:t> </a:t>
            </a:r>
            <a:r>
              <a:rPr lang="en-GB" altLang="en-US" dirty="0" smtClean="0"/>
              <a:t>format </a:t>
            </a:r>
            <a:r>
              <a:rPr lang="en-GB" altLang="en-US" dirty="0"/>
              <a:t>e </a:t>
            </a:r>
            <a:r>
              <a:rPr lang="en-GB" altLang="en-US" dirty="0" err="1"/>
              <a:t>shkurtuara</a:t>
            </a:r>
            <a:r>
              <a:rPr lang="en-GB" altLang="en-US" dirty="0"/>
              <a:t> </a:t>
            </a:r>
            <a:r>
              <a:rPr lang="en-GB" altLang="en-US" dirty="0" err="1"/>
              <a:t>të</a:t>
            </a:r>
            <a:r>
              <a:rPr lang="en-GB" altLang="en-US" dirty="0"/>
              <a:t> </a:t>
            </a:r>
            <a:r>
              <a:rPr lang="en-GB" altLang="en-US" dirty="0" err="1" smtClean="0"/>
              <a:t>dy</a:t>
            </a:r>
            <a:r>
              <a:rPr lang="en-GB" altLang="en-US" dirty="0" smtClean="0"/>
              <a:t> </a:t>
            </a:r>
            <a:r>
              <a:rPr lang="en-GB" altLang="en-US" dirty="0" err="1" smtClean="0"/>
              <a:t>fjalëve</a:t>
            </a:r>
            <a:endParaRPr lang="en-GB" altLang="en-US" dirty="0"/>
          </a:p>
          <a:p>
            <a:pPr algn="ctr">
              <a:lnSpc>
                <a:spcPct val="200000"/>
              </a:lnSpc>
              <a:buNone/>
            </a:pPr>
            <a:r>
              <a:rPr lang="en-GB" altLang="en-US" dirty="0" err="1">
                <a:solidFill>
                  <a:srgbClr val="FF0000"/>
                </a:solidFill>
              </a:rPr>
              <a:t>INTER</a:t>
            </a:r>
            <a:r>
              <a:rPr lang="en-GB" altLang="en-US" dirty="0" err="1"/>
              <a:t>connected</a:t>
            </a:r>
            <a:r>
              <a:rPr lang="en-GB" altLang="en-US" dirty="0"/>
              <a:t> </a:t>
            </a:r>
            <a:r>
              <a:rPr lang="en-GB" altLang="en-US" dirty="0" err="1" smtClean="0">
                <a:solidFill>
                  <a:srgbClr val="FF0000"/>
                </a:solidFill>
              </a:rPr>
              <a:t>NET</a:t>
            </a:r>
            <a:r>
              <a:rPr lang="en-GB" altLang="en-US" dirty="0" err="1" smtClean="0"/>
              <a:t>work</a:t>
            </a:r>
            <a:endParaRPr lang="en-GB" altLang="en-US" dirty="0"/>
          </a:p>
        </p:txBody>
      </p:sp>
      <p:pic>
        <p:nvPicPr>
          <p:cNvPr id="2" name="Bild 1"/>
          <p:cNvPicPr>
            <a:picLocks noChangeAspect="1"/>
          </p:cNvPicPr>
          <p:nvPr/>
        </p:nvPicPr>
        <p:blipFill>
          <a:blip r:embed="rId3"/>
          <a:stretch>
            <a:fillRect/>
          </a:stretch>
        </p:blipFill>
        <p:spPr>
          <a:xfrm>
            <a:off x="161224" y="1018560"/>
            <a:ext cx="3316494" cy="270023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19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err="1" smtClean="0"/>
              <a:t>Agjenda</a:t>
            </a:r>
            <a:endParaRPr lang="en-US" b="1" dirty="0"/>
          </a:p>
        </p:txBody>
      </p:sp>
      <p:graphicFrame>
        <p:nvGraphicFramePr>
          <p:cNvPr id="8" name="Inhaltsplatzhalter 7"/>
          <p:cNvGraphicFramePr>
            <a:graphicFrameLocks noGrp="1"/>
          </p:cNvGraphicFramePr>
          <p:nvPr>
            <p:ph idx="1"/>
            <p:extLst>
              <p:ext uri="{D42A27DB-BD31-4B8C-83A1-F6EECF244321}">
                <p14:modId xmlns:p14="http://schemas.microsoft.com/office/powerpoint/2010/main" val="1368508909"/>
              </p:ext>
            </p:extLst>
          </p:nvPr>
        </p:nvGraphicFramePr>
        <p:xfrm>
          <a:off x="457200" y="1134931"/>
          <a:ext cx="8513422" cy="54945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Rectangle 3"/>
          <p:cNvSpPr>
            <a:spLocks noGrp="1" noChangeArrowheads="1"/>
          </p:cNvSpPr>
          <p:nvPr>
            <p:ph type="title"/>
          </p:nvPr>
        </p:nvSpPr>
        <p:spPr>
          <a:xfrm>
            <a:off x="457200" y="379530"/>
            <a:ext cx="8229600" cy="759060"/>
          </a:xfrm>
        </p:spPr>
        <p:txBody>
          <a:bodyPr/>
          <a:lstStyle/>
          <a:p>
            <a:r>
              <a:rPr lang="en-GB" b="1" dirty="0" err="1" smtClean="0">
                <a:solidFill>
                  <a:schemeClr val="accent1">
                    <a:lumMod val="25000"/>
                  </a:schemeClr>
                </a:solidFill>
                <a:latin typeface="Calibri" pitchFamily="34" charset="0"/>
              </a:rPr>
              <a:t>Interneti</a:t>
            </a:r>
            <a:endParaRPr lang="en-GB" b="1" dirty="0">
              <a:solidFill>
                <a:schemeClr val="accent1">
                  <a:lumMod val="25000"/>
                </a:schemeClr>
              </a:solidFill>
              <a:latin typeface="Calibri" pitchFamily="34" charset="0"/>
            </a:endParaRPr>
          </a:p>
        </p:txBody>
      </p:sp>
      <p:grpSp>
        <p:nvGrpSpPr>
          <p:cNvPr id="2" name="Group 5"/>
          <p:cNvGrpSpPr/>
          <p:nvPr/>
        </p:nvGrpSpPr>
        <p:grpSpPr>
          <a:xfrm>
            <a:off x="539750" y="1655762"/>
            <a:ext cx="5903913" cy="2039938"/>
            <a:chOff x="539750" y="2349500"/>
            <a:chExt cx="5903913" cy="2039938"/>
          </a:xfrm>
        </p:grpSpPr>
        <p:pic>
          <p:nvPicPr>
            <p:cNvPr id="89092" name="Picture 4" descr="morse"/>
            <p:cNvPicPr>
              <a:picLocks noChangeAspect="1" noChangeArrowheads="1"/>
            </p:cNvPicPr>
            <p:nvPr/>
          </p:nvPicPr>
          <p:blipFill>
            <a:blip r:embed="rId3" cstate="print"/>
            <a:srcRect/>
            <a:stretch>
              <a:fillRect/>
            </a:stretch>
          </p:blipFill>
          <p:spPr bwMode="auto">
            <a:xfrm>
              <a:off x="539750" y="2349500"/>
              <a:ext cx="2519363" cy="2039938"/>
            </a:xfrm>
            <a:prstGeom prst="rect">
              <a:avLst/>
            </a:prstGeom>
            <a:noFill/>
          </p:spPr>
        </p:pic>
        <p:sp>
          <p:nvSpPr>
            <p:cNvPr id="89093" name="Line 5"/>
            <p:cNvSpPr>
              <a:spLocks noChangeShapeType="1"/>
            </p:cNvSpPr>
            <p:nvPr/>
          </p:nvSpPr>
          <p:spPr bwMode="auto">
            <a:xfrm>
              <a:off x="2987675" y="3500438"/>
              <a:ext cx="3455988" cy="0"/>
            </a:xfrm>
            <a:prstGeom prst="line">
              <a:avLst/>
            </a:prstGeom>
            <a:noFill/>
            <a:ln w="76200">
              <a:solidFill>
                <a:srgbClr val="FF0000"/>
              </a:solidFill>
              <a:round/>
              <a:headEnd/>
              <a:tailEnd type="triangle" w="med" len="med"/>
            </a:ln>
            <a:effectLst/>
          </p:spPr>
          <p:txBody>
            <a:bodyPr/>
            <a:lstStyle/>
            <a:p>
              <a:endParaRPr lang="en-GB"/>
            </a:p>
          </p:txBody>
        </p:sp>
      </p:grpSp>
      <p:sp>
        <p:nvSpPr>
          <p:cNvPr id="7" name="TextBox 6"/>
          <p:cNvSpPr txBox="1"/>
          <p:nvPr/>
        </p:nvSpPr>
        <p:spPr>
          <a:xfrm>
            <a:off x="685800" y="4876800"/>
            <a:ext cx="8293308" cy="707886"/>
          </a:xfrm>
          <a:prstGeom prst="rect">
            <a:avLst/>
          </a:prstGeom>
          <a:noFill/>
        </p:spPr>
        <p:txBody>
          <a:bodyPr wrap="square" rtlCol="0">
            <a:spAutoFit/>
          </a:bodyPr>
          <a:lstStyle/>
          <a:p>
            <a:r>
              <a:rPr lang="en-GB" altLang="en-US" sz="4000" b="1" i="1" dirty="0" err="1">
                <a:latin typeface="Calibri" panose="020F0502020204030204" pitchFamily="34" charset="0"/>
              </a:rPr>
              <a:t>Komunikimi</a:t>
            </a:r>
            <a:r>
              <a:rPr lang="en-GB" altLang="en-US" sz="4000" b="1" i="1" dirty="0">
                <a:latin typeface="Calibri" panose="020F0502020204030204" pitchFamily="34" charset="0"/>
              </a:rPr>
              <a:t> </a:t>
            </a:r>
            <a:r>
              <a:rPr lang="en-GB" altLang="en-US" sz="4000" b="1" i="1" dirty="0" err="1">
                <a:latin typeface="Calibri" panose="020F0502020204030204" pitchFamily="34" charset="0"/>
              </a:rPr>
              <a:t>është</a:t>
            </a:r>
            <a:r>
              <a:rPr lang="en-GB" altLang="en-US" sz="4000" b="1" i="1" dirty="0">
                <a:latin typeface="Calibri" panose="020F0502020204030204" pitchFamily="34" charset="0"/>
              </a:rPr>
              <a:t> </a:t>
            </a:r>
            <a:r>
              <a:rPr lang="en-GB" altLang="en-US" sz="4000" b="1" i="1" dirty="0" err="1">
                <a:latin typeface="Calibri" panose="020F0502020204030204" pitchFamily="34" charset="0"/>
              </a:rPr>
              <a:t>gjithnjë</a:t>
            </a:r>
            <a:r>
              <a:rPr lang="en-GB" altLang="en-US" sz="4000" b="1" i="1" dirty="0">
                <a:latin typeface="Calibri" panose="020F0502020204030204" pitchFamily="34" charset="0"/>
              </a:rPr>
              <a:t> </a:t>
            </a:r>
            <a:r>
              <a:rPr lang="en-GB" altLang="en-US" sz="4000" b="1" i="1" dirty="0" err="1">
                <a:latin typeface="Calibri" panose="020F0502020204030204" pitchFamily="34" charset="0"/>
              </a:rPr>
              <a:t>në</a:t>
            </a:r>
            <a:r>
              <a:rPr lang="en-GB" altLang="en-US" sz="4000" b="1" i="1" dirty="0">
                <a:latin typeface="Calibri" panose="020F0502020204030204" pitchFamily="34" charset="0"/>
              </a:rPr>
              <a:t> </a:t>
            </a:r>
            <a:r>
              <a:rPr lang="en-GB" altLang="en-US" sz="4000" b="1" i="1" dirty="0" err="1">
                <a:latin typeface="Calibri" panose="020F0502020204030204" pitchFamily="34" charset="0"/>
              </a:rPr>
              <a:t>zhvillim</a:t>
            </a:r>
            <a:endParaRPr lang="en-GB" altLang="en-US" sz="4000" b="1" i="1" dirty="0">
              <a:latin typeface="Calibri" panose="020F0502020204030204" pitchFamily="34" charset="0"/>
            </a:endParaRPr>
          </a:p>
        </p:txBody>
      </p:sp>
      <p:pic>
        <p:nvPicPr>
          <p:cNvPr id="3" name="Bild 2"/>
          <p:cNvPicPr>
            <a:picLocks noChangeAspect="1"/>
          </p:cNvPicPr>
          <p:nvPr/>
        </p:nvPicPr>
        <p:blipFill>
          <a:blip r:embed="rId4"/>
          <a:stretch>
            <a:fillRect/>
          </a:stretch>
        </p:blipFill>
        <p:spPr>
          <a:xfrm>
            <a:off x="6735233" y="1445084"/>
            <a:ext cx="1435100" cy="2723232"/>
          </a:xfrm>
          <a:prstGeom prst="rect">
            <a:avLst/>
          </a:prstGeom>
        </p:spPr>
      </p:pic>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20</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638"/>
            <a:ext cx="8229600" cy="851429"/>
          </a:xfrm>
        </p:spPr>
        <p:txBody>
          <a:bodyPr/>
          <a:lstStyle/>
          <a:p>
            <a:r>
              <a:rPr lang="en-GB" altLang="en-US" b="1" dirty="0" err="1"/>
              <a:t>Fillimet</a:t>
            </a:r>
            <a:r>
              <a:rPr lang="en-GB" altLang="en-US" b="1" dirty="0"/>
              <a:t> e INTERNETIT</a:t>
            </a:r>
            <a:endParaRPr lang="en-GB" b="1" dirty="0" smtClean="0"/>
          </a:p>
        </p:txBody>
      </p:sp>
      <p:sp>
        <p:nvSpPr>
          <p:cNvPr id="91139" name="Rectangle 3"/>
          <p:cNvSpPr>
            <a:spLocks noGrp="1" noChangeArrowheads="1"/>
          </p:cNvSpPr>
          <p:nvPr>
            <p:ph type="body" idx="1"/>
          </p:nvPr>
        </p:nvSpPr>
        <p:spPr>
          <a:xfrm>
            <a:off x="3402054" y="1428736"/>
            <a:ext cx="5284746" cy="4535487"/>
          </a:xfrm>
        </p:spPr>
        <p:txBody>
          <a:bodyPr>
            <a:normAutofit fontScale="70000" lnSpcReduction="20000"/>
          </a:bodyPr>
          <a:lstStyle/>
          <a:p>
            <a:pPr>
              <a:lnSpc>
                <a:spcPct val="150000"/>
              </a:lnSpc>
              <a:defRPr/>
            </a:pPr>
            <a:r>
              <a:rPr lang="en-GB" dirty="0" smtClean="0"/>
              <a:t> </a:t>
            </a:r>
            <a:r>
              <a:rPr lang="en-GB" dirty="0" err="1"/>
              <a:t>Fillimi</a:t>
            </a:r>
            <a:r>
              <a:rPr lang="en-GB" dirty="0"/>
              <a:t> e </a:t>
            </a:r>
            <a:r>
              <a:rPr lang="en-GB" dirty="0" err="1"/>
              <a:t>viteve</a:t>
            </a:r>
            <a:r>
              <a:rPr lang="en-GB" dirty="0"/>
              <a:t> 1960</a:t>
            </a:r>
          </a:p>
          <a:p>
            <a:pPr>
              <a:lnSpc>
                <a:spcPct val="150000"/>
              </a:lnSpc>
              <a:defRPr/>
            </a:pPr>
            <a:r>
              <a:rPr lang="en-GB" dirty="0" err="1"/>
              <a:t>Agjencia</a:t>
            </a:r>
            <a:r>
              <a:rPr lang="en-GB" dirty="0"/>
              <a:t> </a:t>
            </a:r>
            <a:r>
              <a:rPr lang="en-GB" dirty="0" err="1"/>
              <a:t>për</a:t>
            </a:r>
            <a:r>
              <a:rPr lang="en-GB" dirty="0"/>
              <a:t> </a:t>
            </a:r>
            <a:r>
              <a:rPr lang="en-GB" dirty="0" err="1"/>
              <a:t>Projektet</a:t>
            </a:r>
            <a:r>
              <a:rPr lang="en-GB" dirty="0"/>
              <a:t> </a:t>
            </a:r>
            <a:r>
              <a:rPr lang="en-GB" dirty="0" err="1"/>
              <a:t>Kërkimore</a:t>
            </a:r>
            <a:r>
              <a:rPr lang="en-GB" dirty="0"/>
              <a:t> </a:t>
            </a:r>
            <a:r>
              <a:rPr lang="en-GB" dirty="0" err="1"/>
              <a:t>të</a:t>
            </a:r>
            <a:r>
              <a:rPr lang="en-GB" dirty="0"/>
              <a:t> </a:t>
            </a:r>
            <a:r>
              <a:rPr lang="en-GB" dirty="0" err="1"/>
              <a:t>Avancuara</a:t>
            </a:r>
            <a:r>
              <a:rPr lang="en-GB" dirty="0"/>
              <a:t> – </a:t>
            </a:r>
            <a:r>
              <a:rPr lang="en-GB" dirty="0" err="1"/>
              <a:t>Departamenti</a:t>
            </a:r>
            <a:r>
              <a:rPr lang="en-GB" dirty="0"/>
              <a:t> </a:t>
            </a:r>
            <a:r>
              <a:rPr lang="en-GB" dirty="0" err="1"/>
              <a:t>i</a:t>
            </a:r>
            <a:r>
              <a:rPr lang="en-GB" dirty="0"/>
              <a:t> </a:t>
            </a:r>
            <a:r>
              <a:rPr lang="en-GB" dirty="0" err="1"/>
              <a:t>Mbrojtjes</a:t>
            </a:r>
            <a:r>
              <a:rPr lang="en-GB" dirty="0"/>
              <a:t> </a:t>
            </a:r>
            <a:r>
              <a:rPr lang="en-GB" dirty="0" err="1"/>
              <a:t>së</a:t>
            </a:r>
            <a:r>
              <a:rPr lang="en-GB" dirty="0"/>
              <a:t> SHBA</a:t>
            </a:r>
          </a:p>
          <a:p>
            <a:pPr>
              <a:lnSpc>
                <a:spcPct val="150000"/>
              </a:lnSpc>
              <a:defRPr/>
            </a:pPr>
            <a:r>
              <a:rPr lang="en-GB" dirty="0" err="1"/>
              <a:t>Funksionon</a:t>
            </a:r>
            <a:r>
              <a:rPr lang="en-GB" dirty="0"/>
              <a:t> </a:t>
            </a:r>
            <a:r>
              <a:rPr lang="en-GB" dirty="0" err="1"/>
              <a:t>në</a:t>
            </a:r>
            <a:r>
              <a:rPr lang="en-GB" dirty="0"/>
              <a:t> </a:t>
            </a:r>
            <a:r>
              <a:rPr lang="en-GB" dirty="0" err="1"/>
              <a:t>rast</a:t>
            </a:r>
            <a:r>
              <a:rPr lang="en-GB" dirty="0"/>
              <a:t> </a:t>
            </a:r>
            <a:r>
              <a:rPr lang="en-GB" dirty="0" err="1"/>
              <a:t>lufte</a:t>
            </a:r>
            <a:r>
              <a:rPr lang="en-GB" dirty="0"/>
              <a:t> / </a:t>
            </a:r>
            <a:r>
              <a:rPr lang="en-GB" dirty="0" err="1"/>
              <a:t>fatkeqësish</a:t>
            </a:r>
            <a:endParaRPr lang="en-GB" dirty="0"/>
          </a:p>
          <a:p>
            <a:pPr>
              <a:lnSpc>
                <a:spcPct val="150000"/>
              </a:lnSpc>
              <a:defRPr/>
            </a:pPr>
            <a:r>
              <a:rPr lang="en-GB" dirty="0" err="1"/>
              <a:t>Asnjë</a:t>
            </a:r>
            <a:r>
              <a:rPr lang="en-GB" dirty="0"/>
              <a:t> </a:t>
            </a:r>
            <a:r>
              <a:rPr lang="en-GB" dirty="0" err="1"/>
              <a:t>pikë</a:t>
            </a:r>
            <a:r>
              <a:rPr lang="en-GB" dirty="0"/>
              <a:t> </a:t>
            </a:r>
            <a:r>
              <a:rPr lang="en-GB" dirty="0" err="1"/>
              <a:t>dështimi</a:t>
            </a:r>
            <a:endParaRPr lang="en-GB" dirty="0"/>
          </a:p>
          <a:p>
            <a:pPr>
              <a:lnSpc>
                <a:spcPct val="150000"/>
              </a:lnSpc>
              <a:defRPr/>
            </a:pPr>
            <a:r>
              <a:rPr lang="en-GB" dirty="0" err="1"/>
              <a:t>Ndërlidh</a:t>
            </a:r>
            <a:r>
              <a:rPr lang="en-GB" dirty="0"/>
              <a:t> </a:t>
            </a:r>
            <a:r>
              <a:rPr lang="en-GB" dirty="0" err="1"/>
              <a:t>një</a:t>
            </a:r>
            <a:r>
              <a:rPr lang="en-GB" dirty="0"/>
              <a:t> </a:t>
            </a:r>
            <a:r>
              <a:rPr lang="en-GB" dirty="0" err="1"/>
              <a:t>sërë</a:t>
            </a:r>
            <a:r>
              <a:rPr lang="en-GB" dirty="0"/>
              <a:t> </a:t>
            </a:r>
            <a:r>
              <a:rPr lang="en-GB" dirty="0" err="1"/>
              <a:t>sistemesh</a:t>
            </a:r>
            <a:r>
              <a:rPr lang="en-GB" dirty="0"/>
              <a:t> </a:t>
            </a:r>
            <a:r>
              <a:rPr lang="en-GB" dirty="0" err="1"/>
              <a:t>dhe</a:t>
            </a:r>
            <a:r>
              <a:rPr lang="en-GB" dirty="0"/>
              <a:t> </a:t>
            </a:r>
            <a:r>
              <a:rPr lang="en-GB" dirty="0" err="1"/>
              <a:t>protokollesh</a:t>
            </a:r>
            <a:endParaRPr lang="en-GB" dirty="0" smtClean="0"/>
          </a:p>
        </p:txBody>
      </p:sp>
      <p:pic>
        <p:nvPicPr>
          <p:cNvPr id="2" name="Bild 1"/>
          <p:cNvPicPr>
            <a:picLocks noChangeAspect="1"/>
          </p:cNvPicPr>
          <p:nvPr/>
        </p:nvPicPr>
        <p:blipFill rotWithShape="1">
          <a:blip r:embed="rId3"/>
          <a:srcRect l="42811"/>
          <a:stretch/>
        </p:blipFill>
        <p:spPr>
          <a:xfrm>
            <a:off x="188132" y="1385690"/>
            <a:ext cx="3213922" cy="457853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21</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11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11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11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113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113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71462" y="214290"/>
            <a:ext cx="8229600" cy="810177"/>
          </a:xfrm>
          <a:noFill/>
        </p:spPr>
        <p:txBody>
          <a:bodyPr/>
          <a:lstStyle/>
          <a:p>
            <a:r>
              <a:rPr lang="en-GB" altLang="en-US" b="1" dirty="0">
                <a:cs typeface="Arial" panose="020B0604020202020204" pitchFamily="34" charset="0"/>
              </a:rPr>
              <a:t>Pak </a:t>
            </a:r>
            <a:r>
              <a:rPr lang="en-GB" altLang="en-US" b="1" dirty="0" err="1">
                <a:cs typeface="Arial" panose="020B0604020202020204" pitchFamily="34" charset="0"/>
              </a:rPr>
              <a:t>Histori</a:t>
            </a:r>
            <a:endParaRPr lang="en-GB" b="1" dirty="0" smtClean="0">
              <a:cs typeface="Arial" charset="0"/>
            </a:endParaRPr>
          </a:p>
        </p:txBody>
      </p:sp>
      <p:sp>
        <p:nvSpPr>
          <p:cNvPr id="8195" name="Rectangle 3"/>
          <p:cNvSpPr>
            <a:spLocks noGrp="1" noChangeArrowheads="1"/>
          </p:cNvSpPr>
          <p:nvPr>
            <p:ph type="body" idx="1"/>
          </p:nvPr>
        </p:nvSpPr>
        <p:spPr>
          <a:xfrm>
            <a:off x="618067" y="1428736"/>
            <a:ext cx="8082995" cy="4679950"/>
          </a:xfrm>
          <a:noFill/>
        </p:spPr>
        <p:txBody>
          <a:bodyPr>
            <a:normAutofit fontScale="85000" lnSpcReduction="20000"/>
          </a:bodyPr>
          <a:lstStyle/>
          <a:p>
            <a:pPr marL="452438" indent="-452438">
              <a:lnSpc>
                <a:spcPct val="120000"/>
              </a:lnSpc>
              <a:spcBef>
                <a:spcPts val="0"/>
              </a:spcBef>
              <a:spcAft>
                <a:spcPts val="600"/>
              </a:spcAft>
              <a:defRPr/>
            </a:pPr>
            <a:r>
              <a:rPr lang="en-GB" dirty="0">
                <a:solidFill>
                  <a:srgbClr val="000000"/>
                </a:solidFill>
                <a:cs typeface="Arial" charset="0"/>
              </a:rPr>
              <a:t>4 </a:t>
            </a:r>
            <a:r>
              <a:rPr lang="en-GB" dirty="0" err="1">
                <a:solidFill>
                  <a:srgbClr val="000000"/>
                </a:solidFill>
                <a:cs typeface="Arial" charset="0"/>
              </a:rPr>
              <a:t>Universitete</a:t>
            </a:r>
            <a:endParaRPr lang="en-GB" dirty="0">
              <a:solidFill>
                <a:srgbClr val="000000"/>
              </a:solidFill>
              <a:cs typeface="Arial" charset="0"/>
            </a:endParaRPr>
          </a:p>
          <a:p>
            <a:pPr marL="804863" lvl="1" indent="-449263">
              <a:lnSpc>
                <a:spcPct val="120000"/>
              </a:lnSpc>
              <a:spcBef>
                <a:spcPts val="0"/>
              </a:spcBef>
              <a:spcAft>
                <a:spcPts val="600"/>
              </a:spcAft>
              <a:defRPr/>
            </a:pPr>
            <a:r>
              <a:rPr lang="en-GB" dirty="0">
                <a:solidFill>
                  <a:srgbClr val="000000"/>
                </a:solidFill>
                <a:cs typeface="Arial" charset="0"/>
              </a:rPr>
              <a:t>UCLA</a:t>
            </a:r>
          </a:p>
          <a:p>
            <a:pPr marL="804863" lvl="1" indent="-449263">
              <a:lnSpc>
                <a:spcPct val="120000"/>
              </a:lnSpc>
              <a:spcBef>
                <a:spcPts val="0"/>
              </a:spcBef>
              <a:spcAft>
                <a:spcPts val="600"/>
              </a:spcAft>
              <a:defRPr/>
            </a:pPr>
            <a:r>
              <a:rPr lang="en-GB" dirty="0" err="1">
                <a:solidFill>
                  <a:srgbClr val="000000"/>
                </a:solidFill>
                <a:cs typeface="Arial" charset="0"/>
              </a:rPr>
              <a:t>Instituti</a:t>
            </a:r>
            <a:r>
              <a:rPr lang="en-GB" dirty="0">
                <a:solidFill>
                  <a:srgbClr val="000000"/>
                </a:solidFill>
                <a:cs typeface="Arial" charset="0"/>
              </a:rPr>
              <a:t> </a:t>
            </a:r>
            <a:r>
              <a:rPr lang="en-GB" dirty="0" err="1">
                <a:solidFill>
                  <a:srgbClr val="000000"/>
                </a:solidFill>
                <a:cs typeface="Arial" charset="0"/>
              </a:rPr>
              <a:t>i</a:t>
            </a:r>
            <a:r>
              <a:rPr lang="en-GB" dirty="0">
                <a:solidFill>
                  <a:srgbClr val="000000"/>
                </a:solidFill>
                <a:cs typeface="Arial" charset="0"/>
              </a:rPr>
              <a:t> </a:t>
            </a:r>
            <a:r>
              <a:rPr lang="en-GB" dirty="0" err="1">
                <a:solidFill>
                  <a:srgbClr val="000000"/>
                </a:solidFill>
                <a:cs typeface="Arial" charset="0"/>
              </a:rPr>
              <a:t>Kërkimeve</a:t>
            </a:r>
            <a:r>
              <a:rPr lang="en-GB" dirty="0">
                <a:solidFill>
                  <a:srgbClr val="000000"/>
                </a:solidFill>
                <a:cs typeface="Arial" charset="0"/>
              </a:rPr>
              <a:t> Stanford</a:t>
            </a:r>
          </a:p>
          <a:p>
            <a:pPr marL="804863" lvl="1" indent="-449263">
              <a:lnSpc>
                <a:spcPct val="120000"/>
              </a:lnSpc>
              <a:spcBef>
                <a:spcPts val="0"/>
              </a:spcBef>
              <a:spcAft>
                <a:spcPts val="600"/>
              </a:spcAft>
              <a:defRPr/>
            </a:pPr>
            <a:r>
              <a:rPr lang="en-GB" dirty="0">
                <a:solidFill>
                  <a:srgbClr val="000000"/>
                </a:solidFill>
                <a:cs typeface="Arial" charset="0"/>
              </a:rPr>
              <a:t>UC Santa Barbara</a:t>
            </a:r>
          </a:p>
          <a:p>
            <a:pPr marL="804863" lvl="1" indent="-449263">
              <a:lnSpc>
                <a:spcPct val="120000"/>
              </a:lnSpc>
              <a:spcBef>
                <a:spcPts val="0"/>
              </a:spcBef>
              <a:spcAft>
                <a:spcPts val="600"/>
              </a:spcAft>
              <a:defRPr/>
            </a:pPr>
            <a:r>
              <a:rPr lang="en-GB" dirty="0" err="1">
                <a:solidFill>
                  <a:srgbClr val="000000"/>
                </a:solidFill>
                <a:cs typeface="Arial" charset="0"/>
              </a:rPr>
              <a:t>Universiteti</a:t>
            </a:r>
            <a:r>
              <a:rPr lang="en-GB" dirty="0">
                <a:solidFill>
                  <a:srgbClr val="000000"/>
                </a:solidFill>
                <a:cs typeface="Arial" charset="0"/>
              </a:rPr>
              <a:t> </a:t>
            </a:r>
            <a:r>
              <a:rPr lang="en-GB" dirty="0" err="1">
                <a:solidFill>
                  <a:srgbClr val="000000"/>
                </a:solidFill>
                <a:cs typeface="Arial" charset="0"/>
              </a:rPr>
              <a:t>i</a:t>
            </a:r>
            <a:r>
              <a:rPr lang="en-GB" dirty="0">
                <a:solidFill>
                  <a:srgbClr val="000000"/>
                </a:solidFill>
                <a:cs typeface="Arial" charset="0"/>
              </a:rPr>
              <a:t> Utah</a:t>
            </a:r>
          </a:p>
          <a:p>
            <a:pPr marL="452438" indent="-452438">
              <a:lnSpc>
                <a:spcPct val="120000"/>
              </a:lnSpc>
              <a:spcBef>
                <a:spcPts val="0"/>
              </a:spcBef>
              <a:spcAft>
                <a:spcPts val="600"/>
              </a:spcAft>
              <a:defRPr/>
            </a:pPr>
            <a:r>
              <a:rPr lang="en-GB" dirty="0" err="1">
                <a:solidFill>
                  <a:srgbClr val="000000"/>
                </a:solidFill>
                <a:cs typeface="Arial" charset="0"/>
              </a:rPr>
              <a:t>Protokolle</a:t>
            </a:r>
            <a:r>
              <a:rPr lang="en-GB" dirty="0">
                <a:solidFill>
                  <a:srgbClr val="000000"/>
                </a:solidFill>
                <a:cs typeface="Arial" charset="0"/>
              </a:rPr>
              <a:t> </a:t>
            </a:r>
            <a:r>
              <a:rPr lang="en-GB" dirty="0" err="1">
                <a:solidFill>
                  <a:srgbClr val="000000"/>
                </a:solidFill>
                <a:cs typeface="Arial" charset="0"/>
              </a:rPr>
              <a:t>të</a:t>
            </a:r>
            <a:r>
              <a:rPr lang="en-GB" dirty="0">
                <a:solidFill>
                  <a:srgbClr val="000000"/>
                </a:solidFill>
                <a:cs typeface="Arial" charset="0"/>
              </a:rPr>
              <a:t> </a:t>
            </a:r>
            <a:r>
              <a:rPr lang="en-GB" dirty="0" err="1">
                <a:solidFill>
                  <a:srgbClr val="000000"/>
                </a:solidFill>
                <a:cs typeface="Arial" charset="0"/>
              </a:rPr>
              <a:t>ndryshme</a:t>
            </a:r>
            <a:r>
              <a:rPr lang="en-GB" dirty="0">
                <a:solidFill>
                  <a:srgbClr val="000000"/>
                </a:solidFill>
                <a:cs typeface="Arial" charset="0"/>
              </a:rPr>
              <a:t> </a:t>
            </a:r>
            <a:r>
              <a:rPr lang="en-GB" dirty="0" err="1">
                <a:solidFill>
                  <a:srgbClr val="000000"/>
                </a:solidFill>
                <a:cs typeface="Arial" charset="0"/>
              </a:rPr>
              <a:t>për</a:t>
            </a:r>
            <a:r>
              <a:rPr lang="en-GB" dirty="0">
                <a:solidFill>
                  <a:srgbClr val="000000"/>
                </a:solidFill>
                <a:cs typeface="Arial" charset="0"/>
              </a:rPr>
              <a:t> </a:t>
            </a:r>
            <a:r>
              <a:rPr lang="en-GB" dirty="0" err="1">
                <a:solidFill>
                  <a:srgbClr val="000000"/>
                </a:solidFill>
                <a:cs typeface="Arial" charset="0"/>
              </a:rPr>
              <a:t>sisteme</a:t>
            </a:r>
            <a:r>
              <a:rPr lang="en-GB" dirty="0">
                <a:solidFill>
                  <a:srgbClr val="000000"/>
                </a:solidFill>
                <a:cs typeface="Arial" charset="0"/>
              </a:rPr>
              <a:t> </a:t>
            </a:r>
            <a:r>
              <a:rPr lang="en-GB" dirty="0" err="1">
                <a:solidFill>
                  <a:srgbClr val="000000"/>
                </a:solidFill>
                <a:cs typeface="Arial" charset="0"/>
              </a:rPr>
              <a:t>të</a:t>
            </a:r>
            <a:r>
              <a:rPr lang="en-GB" dirty="0">
                <a:solidFill>
                  <a:srgbClr val="000000"/>
                </a:solidFill>
                <a:cs typeface="Arial" charset="0"/>
              </a:rPr>
              <a:t> </a:t>
            </a:r>
            <a:r>
              <a:rPr lang="en-GB" dirty="0" err="1">
                <a:solidFill>
                  <a:srgbClr val="000000"/>
                </a:solidFill>
                <a:cs typeface="Arial" charset="0"/>
              </a:rPr>
              <a:t>ndryshme</a:t>
            </a:r>
            <a:endParaRPr lang="en-GB" dirty="0">
              <a:solidFill>
                <a:srgbClr val="000000"/>
              </a:solidFill>
              <a:cs typeface="Arial" charset="0"/>
            </a:endParaRPr>
          </a:p>
          <a:p>
            <a:pPr marL="452438" indent="-452438">
              <a:lnSpc>
                <a:spcPct val="120000"/>
              </a:lnSpc>
              <a:spcBef>
                <a:spcPts val="0"/>
              </a:spcBef>
              <a:spcAft>
                <a:spcPts val="600"/>
              </a:spcAft>
              <a:defRPr/>
            </a:pPr>
            <a:r>
              <a:rPr lang="en-GB" dirty="0">
                <a:solidFill>
                  <a:srgbClr val="000000"/>
                </a:solidFill>
                <a:cs typeface="Arial" charset="0"/>
              </a:rPr>
              <a:t>1973 – Stanford – </a:t>
            </a:r>
            <a:r>
              <a:rPr lang="en-GB" dirty="0" err="1">
                <a:solidFill>
                  <a:srgbClr val="000000"/>
                </a:solidFill>
                <a:cs typeface="Arial" charset="0"/>
              </a:rPr>
              <a:t>formë</a:t>
            </a:r>
            <a:r>
              <a:rPr lang="en-GB" dirty="0">
                <a:solidFill>
                  <a:srgbClr val="000000"/>
                </a:solidFill>
                <a:cs typeface="Arial" charset="0"/>
              </a:rPr>
              <a:t> e </a:t>
            </a:r>
            <a:r>
              <a:rPr lang="en-GB" dirty="0" err="1">
                <a:solidFill>
                  <a:srgbClr val="000000"/>
                </a:solidFill>
                <a:cs typeface="Arial" charset="0"/>
              </a:rPr>
              <a:t>hershme</a:t>
            </a:r>
            <a:r>
              <a:rPr lang="en-GB" dirty="0">
                <a:solidFill>
                  <a:srgbClr val="000000"/>
                </a:solidFill>
                <a:cs typeface="Arial" charset="0"/>
              </a:rPr>
              <a:t> e TCP</a:t>
            </a:r>
          </a:p>
          <a:p>
            <a:pPr marL="452438" indent="-452438">
              <a:lnSpc>
                <a:spcPct val="120000"/>
              </a:lnSpc>
              <a:spcBef>
                <a:spcPts val="0"/>
              </a:spcBef>
              <a:spcAft>
                <a:spcPts val="600"/>
              </a:spcAft>
              <a:defRPr/>
            </a:pPr>
            <a:r>
              <a:rPr lang="en-GB" dirty="0">
                <a:solidFill>
                  <a:srgbClr val="000000"/>
                </a:solidFill>
                <a:cs typeface="Arial" charset="0"/>
              </a:rPr>
              <a:t>1982 – US DoD – TCP/IP </a:t>
            </a:r>
            <a:r>
              <a:rPr lang="en-GB" dirty="0" err="1">
                <a:solidFill>
                  <a:srgbClr val="000000"/>
                </a:solidFill>
                <a:cs typeface="Arial" charset="0"/>
              </a:rPr>
              <a:t>tani</a:t>
            </a:r>
            <a:r>
              <a:rPr lang="en-GB" dirty="0">
                <a:solidFill>
                  <a:srgbClr val="000000"/>
                </a:solidFill>
                <a:cs typeface="Arial" charset="0"/>
              </a:rPr>
              <a:t> </a:t>
            </a:r>
            <a:r>
              <a:rPr lang="en-GB" dirty="0" err="1">
                <a:solidFill>
                  <a:srgbClr val="000000"/>
                </a:solidFill>
                <a:cs typeface="Arial" charset="0"/>
              </a:rPr>
              <a:t>është</a:t>
            </a:r>
            <a:r>
              <a:rPr lang="en-GB" dirty="0">
                <a:solidFill>
                  <a:srgbClr val="000000"/>
                </a:solidFill>
                <a:cs typeface="Arial" charset="0"/>
              </a:rPr>
              <a:t> standard </a:t>
            </a:r>
          </a:p>
          <a:p>
            <a:pPr marL="452438" indent="-452438">
              <a:lnSpc>
                <a:spcPct val="120000"/>
              </a:lnSpc>
              <a:spcBef>
                <a:spcPts val="0"/>
              </a:spcBef>
              <a:spcAft>
                <a:spcPts val="600"/>
              </a:spcAft>
              <a:defRPr/>
            </a:pPr>
            <a:r>
              <a:rPr lang="en-GB" dirty="0" err="1">
                <a:solidFill>
                  <a:srgbClr val="000000"/>
                </a:solidFill>
                <a:cs typeface="Arial" charset="0"/>
              </a:rPr>
              <a:t>Mesi</a:t>
            </a:r>
            <a:r>
              <a:rPr lang="en-GB" dirty="0">
                <a:solidFill>
                  <a:srgbClr val="000000"/>
                </a:solidFill>
                <a:cs typeface="Arial" charset="0"/>
              </a:rPr>
              <a:t> </a:t>
            </a:r>
            <a:r>
              <a:rPr lang="en-GB" dirty="0" err="1">
                <a:solidFill>
                  <a:srgbClr val="000000"/>
                </a:solidFill>
                <a:cs typeface="Arial" charset="0"/>
              </a:rPr>
              <a:t>i</a:t>
            </a:r>
            <a:r>
              <a:rPr lang="en-GB" dirty="0">
                <a:solidFill>
                  <a:srgbClr val="000000"/>
                </a:solidFill>
                <a:cs typeface="Arial" charset="0"/>
              </a:rPr>
              <a:t> 1990 </a:t>
            </a:r>
            <a:r>
              <a:rPr lang="en-GB" dirty="0" err="1">
                <a:solidFill>
                  <a:srgbClr val="000000"/>
                </a:solidFill>
                <a:cs typeface="Arial" charset="0"/>
              </a:rPr>
              <a:t>Rrjeti</a:t>
            </a:r>
            <a:r>
              <a:rPr lang="en-GB" dirty="0">
                <a:solidFill>
                  <a:srgbClr val="000000"/>
                </a:solidFill>
                <a:cs typeface="Arial" charset="0"/>
              </a:rPr>
              <a:t> </a:t>
            </a:r>
            <a:r>
              <a:rPr lang="en-GB" dirty="0" err="1">
                <a:solidFill>
                  <a:srgbClr val="000000"/>
                </a:solidFill>
                <a:cs typeface="Arial" charset="0"/>
              </a:rPr>
              <a:t>Mbarë</a:t>
            </a:r>
            <a:r>
              <a:rPr lang="en-GB" dirty="0">
                <a:solidFill>
                  <a:srgbClr val="000000"/>
                </a:solidFill>
                <a:cs typeface="Arial" charset="0"/>
              </a:rPr>
              <a:t> </a:t>
            </a:r>
            <a:r>
              <a:rPr lang="en-GB" dirty="0" err="1">
                <a:solidFill>
                  <a:srgbClr val="000000"/>
                </a:solidFill>
                <a:cs typeface="Arial" charset="0"/>
              </a:rPr>
              <a:t>Botëror</a:t>
            </a:r>
            <a:r>
              <a:rPr lang="en-GB" dirty="0">
                <a:solidFill>
                  <a:srgbClr val="000000"/>
                </a:solidFill>
                <a:cs typeface="Arial" charset="0"/>
              </a:rPr>
              <a:t> u </a:t>
            </a:r>
            <a:r>
              <a:rPr lang="en-GB" dirty="0" err="1">
                <a:solidFill>
                  <a:srgbClr val="000000"/>
                </a:solidFill>
                <a:cs typeface="Arial" charset="0"/>
              </a:rPr>
              <a:t>bë</a:t>
            </a:r>
            <a:r>
              <a:rPr lang="en-GB" dirty="0">
                <a:solidFill>
                  <a:srgbClr val="000000"/>
                </a:solidFill>
                <a:cs typeface="Arial" charset="0"/>
              </a:rPr>
              <a:t> </a:t>
            </a:r>
            <a:r>
              <a:rPr lang="en-GB" dirty="0" err="1">
                <a:solidFill>
                  <a:srgbClr val="000000"/>
                </a:solidFill>
                <a:cs typeface="Arial" charset="0"/>
              </a:rPr>
              <a:t>entitet</a:t>
            </a:r>
            <a:r>
              <a:rPr lang="en-GB" dirty="0">
                <a:solidFill>
                  <a:srgbClr val="000000"/>
                </a:solidFill>
                <a:cs typeface="Arial" charset="0"/>
              </a:rPr>
              <a:t> </a:t>
            </a:r>
            <a:r>
              <a:rPr lang="en-GB" dirty="0" err="1">
                <a:solidFill>
                  <a:srgbClr val="000000"/>
                </a:solidFill>
                <a:cs typeface="Arial" charset="0"/>
              </a:rPr>
              <a:t>i</a:t>
            </a:r>
            <a:r>
              <a:rPr lang="en-GB" dirty="0">
                <a:solidFill>
                  <a:srgbClr val="000000"/>
                </a:solidFill>
                <a:cs typeface="Arial" charset="0"/>
              </a:rPr>
              <a:t> </a:t>
            </a:r>
            <a:r>
              <a:rPr lang="en-GB" dirty="0" err="1" smtClean="0">
                <a:solidFill>
                  <a:srgbClr val="000000"/>
                </a:solidFill>
                <a:cs typeface="Arial" charset="0"/>
              </a:rPr>
              <a:t>qëndrueshëm</a:t>
            </a:r>
            <a:endParaRPr lang="en-GB" dirty="0">
              <a:solidFill>
                <a:srgbClr val="000000"/>
              </a:solidFill>
              <a:cs typeface="Arial"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22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274638"/>
            <a:ext cx="8229600" cy="834495"/>
          </a:xfrm>
        </p:spPr>
        <p:txBody>
          <a:bodyPr/>
          <a:lstStyle/>
          <a:p>
            <a:r>
              <a:rPr lang="en-GB" altLang="en-US" b="1" dirty="0" err="1"/>
              <a:t>Kufizimet</a:t>
            </a:r>
            <a:r>
              <a:rPr lang="en-GB" altLang="en-US" b="1" dirty="0"/>
              <a:t> e </a:t>
            </a:r>
            <a:r>
              <a:rPr lang="en-GB" altLang="en-US" b="1" dirty="0" err="1"/>
              <a:t>një</a:t>
            </a:r>
            <a:r>
              <a:rPr lang="en-GB" altLang="en-US" b="1" dirty="0"/>
              <a:t> </a:t>
            </a:r>
            <a:r>
              <a:rPr lang="en-GB" altLang="en-US" b="1" dirty="0" err="1"/>
              <a:t>Rrjeti</a:t>
            </a:r>
            <a:endParaRPr lang="en-GB" b="1" dirty="0" smtClean="0"/>
          </a:p>
        </p:txBody>
      </p:sp>
      <p:sp>
        <p:nvSpPr>
          <p:cNvPr id="31747" name="Rectangle 3"/>
          <p:cNvSpPr>
            <a:spLocks noGrp="1" noChangeArrowheads="1"/>
          </p:cNvSpPr>
          <p:nvPr>
            <p:ph type="body" idx="1"/>
          </p:nvPr>
        </p:nvSpPr>
        <p:spPr>
          <a:xfrm>
            <a:off x="457200" y="1109134"/>
            <a:ext cx="8362950" cy="5391700"/>
          </a:xfrm>
        </p:spPr>
        <p:txBody>
          <a:bodyPr>
            <a:normAutofit/>
          </a:bodyPr>
          <a:lstStyle/>
          <a:p>
            <a:pPr marL="452438" indent="-452438" algn="just"/>
            <a:r>
              <a:rPr lang="en-GB" altLang="en-US" dirty="0" err="1"/>
              <a:t>Rrjetet</a:t>
            </a:r>
            <a:r>
              <a:rPr lang="en-GB" altLang="en-US" dirty="0"/>
              <a:t> </a:t>
            </a:r>
            <a:r>
              <a:rPr lang="en-GB" altLang="en-US" dirty="0" err="1"/>
              <a:t>janë</a:t>
            </a:r>
            <a:r>
              <a:rPr lang="en-GB" altLang="en-US" dirty="0"/>
              <a:t> </a:t>
            </a:r>
            <a:r>
              <a:rPr lang="en-GB" altLang="en-US" dirty="0" err="1"/>
              <a:t>të</a:t>
            </a:r>
            <a:r>
              <a:rPr lang="en-GB" altLang="en-US" dirty="0"/>
              <a:t> </a:t>
            </a:r>
            <a:r>
              <a:rPr lang="en-GB" altLang="en-US" dirty="0" err="1"/>
              <a:t>kufizuar</a:t>
            </a:r>
            <a:r>
              <a:rPr lang="en-GB" altLang="en-US" dirty="0"/>
              <a:t>:</a:t>
            </a:r>
          </a:p>
          <a:p>
            <a:pPr marL="803275" lvl="1" indent="-354013" algn="just"/>
            <a:r>
              <a:rPr lang="en-GB" altLang="en-US" dirty="0"/>
              <a:t>Nga </a:t>
            </a:r>
            <a:r>
              <a:rPr lang="en-GB" altLang="en-US" dirty="0" err="1"/>
              <a:t>numri</a:t>
            </a:r>
            <a:r>
              <a:rPr lang="en-GB" altLang="en-US" dirty="0"/>
              <a:t> </a:t>
            </a:r>
            <a:r>
              <a:rPr lang="en-GB" altLang="en-US" dirty="0" err="1"/>
              <a:t>i</a:t>
            </a:r>
            <a:r>
              <a:rPr lang="en-GB" altLang="en-US" dirty="0"/>
              <a:t> </a:t>
            </a:r>
            <a:r>
              <a:rPr lang="en-GB" altLang="en-US" dirty="0" err="1"/>
              <a:t>përdoruesve</a:t>
            </a:r>
            <a:r>
              <a:rPr lang="en-GB" altLang="en-US" dirty="0"/>
              <a:t> </a:t>
            </a:r>
            <a:r>
              <a:rPr lang="en-GB" altLang="en-US" dirty="0" err="1"/>
              <a:t>që</a:t>
            </a:r>
            <a:r>
              <a:rPr lang="en-GB" altLang="en-US" dirty="0"/>
              <a:t> </a:t>
            </a:r>
            <a:r>
              <a:rPr lang="en-GB" altLang="en-US" dirty="0" err="1"/>
              <a:t>kanë</a:t>
            </a:r>
            <a:endParaRPr lang="en-GB" altLang="en-US" dirty="0"/>
          </a:p>
          <a:p>
            <a:pPr marL="803275" lvl="1" indent="-354013" algn="just"/>
            <a:r>
              <a:rPr lang="en-GB" altLang="en-US" dirty="0"/>
              <a:t>Nga </a:t>
            </a:r>
            <a:r>
              <a:rPr lang="en-GB" altLang="en-US" dirty="0" err="1"/>
              <a:t>distanca</a:t>
            </a:r>
            <a:r>
              <a:rPr lang="en-GB" altLang="en-US" dirty="0"/>
              <a:t> </a:t>
            </a:r>
            <a:r>
              <a:rPr lang="en-GB" altLang="en-US" dirty="0" err="1"/>
              <a:t>maksimale</a:t>
            </a:r>
            <a:r>
              <a:rPr lang="en-GB" altLang="en-US" dirty="0"/>
              <a:t> </a:t>
            </a:r>
            <a:r>
              <a:rPr lang="en-GB" altLang="en-US" dirty="0" err="1"/>
              <a:t>gjeografike</a:t>
            </a:r>
            <a:r>
              <a:rPr lang="en-GB" altLang="en-US" dirty="0"/>
              <a:t> </a:t>
            </a:r>
            <a:r>
              <a:rPr lang="en-GB" altLang="en-US" dirty="0" err="1"/>
              <a:t>që</a:t>
            </a:r>
            <a:r>
              <a:rPr lang="en-GB" altLang="en-US" dirty="0"/>
              <a:t> </a:t>
            </a:r>
            <a:r>
              <a:rPr lang="en-GB" altLang="en-US" dirty="0" err="1"/>
              <a:t>shtrihet</a:t>
            </a:r>
            <a:r>
              <a:rPr lang="en-GB" altLang="en-US" dirty="0"/>
              <a:t> </a:t>
            </a:r>
            <a:r>
              <a:rPr lang="en-GB" altLang="en-US" dirty="0" err="1"/>
              <a:t>rrjeti</a:t>
            </a:r>
            <a:r>
              <a:rPr lang="en-GB" altLang="en-US" dirty="0"/>
              <a:t> – </a:t>
            </a:r>
            <a:r>
              <a:rPr lang="en-GB" altLang="en-US" dirty="0" err="1"/>
              <a:t>si</a:t>
            </a:r>
            <a:r>
              <a:rPr lang="en-GB" altLang="en-US" dirty="0"/>
              <a:t> p.sh. </a:t>
            </a:r>
            <a:r>
              <a:rPr lang="en-GB" altLang="en-US" dirty="0" err="1"/>
              <a:t>Rrjeti</a:t>
            </a:r>
            <a:r>
              <a:rPr lang="en-GB" altLang="en-US" dirty="0"/>
              <a:t> Ethernet </a:t>
            </a:r>
            <a:r>
              <a:rPr lang="en-GB" altLang="en-US" dirty="0" err="1"/>
              <a:t>ose</a:t>
            </a:r>
            <a:r>
              <a:rPr lang="en-GB" altLang="en-US" dirty="0"/>
              <a:t> Pa </a:t>
            </a:r>
            <a:r>
              <a:rPr lang="en-GB" altLang="en-US" dirty="0" err="1"/>
              <a:t>kabëll</a:t>
            </a:r>
            <a:endParaRPr lang="en-GB" altLang="en-US" dirty="0"/>
          </a:p>
          <a:p>
            <a:pPr marL="803275" lvl="1" indent="-354013" algn="just"/>
            <a:r>
              <a:rPr lang="en-GB" altLang="en-US" dirty="0"/>
              <a:t>Disponueshmëria e </a:t>
            </a:r>
            <a:r>
              <a:rPr lang="en-GB" altLang="en-US" dirty="0" err="1"/>
              <a:t>rrjetit</a:t>
            </a:r>
            <a:r>
              <a:rPr lang="en-GB" altLang="en-US" dirty="0"/>
              <a:t> </a:t>
            </a:r>
            <a:r>
              <a:rPr lang="en-GB" altLang="en-US" dirty="0" err="1"/>
              <a:t>në</a:t>
            </a:r>
            <a:r>
              <a:rPr lang="en-GB" altLang="en-US" dirty="0"/>
              <a:t> </a:t>
            </a:r>
            <a:r>
              <a:rPr lang="en-GB" altLang="en-US" dirty="0" err="1"/>
              <a:t>disa</a:t>
            </a:r>
            <a:r>
              <a:rPr lang="en-GB" altLang="en-US" dirty="0"/>
              <a:t> </a:t>
            </a:r>
            <a:r>
              <a:rPr lang="en-GB" altLang="en-US" dirty="0" err="1"/>
              <a:t>mjedise</a:t>
            </a:r>
            <a:endParaRPr lang="en-GB" altLang="en-US" dirty="0"/>
          </a:p>
          <a:p>
            <a:pPr marL="452438" indent="-452438" algn="just"/>
            <a:r>
              <a:rPr lang="en-GB" altLang="en-US" dirty="0" err="1"/>
              <a:t>Interneti</a:t>
            </a:r>
            <a:r>
              <a:rPr lang="en-GB" altLang="en-US" dirty="0"/>
              <a:t> </a:t>
            </a:r>
            <a:r>
              <a:rPr lang="en-GB" altLang="en-US" dirty="0" err="1"/>
              <a:t>realizon</a:t>
            </a:r>
            <a:r>
              <a:rPr lang="en-GB" altLang="en-US" dirty="0"/>
              <a:t> </a:t>
            </a:r>
            <a:r>
              <a:rPr lang="en-GB" altLang="en-US" dirty="0" err="1"/>
              <a:t>lidhjen</a:t>
            </a:r>
            <a:r>
              <a:rPr lang="en-GB" altLang="en-US" dirty="0"/>
              <a:t> e </a:t>
            </a:r>
            <a:r>
              <a:rPr lang="en-GB" altLang="en-US" dirty="0" err="1"/>
              <a:t>këtyre</a:t>
            </a:r>
            <a:r>
              <a:rPr lang="en-GB" altLang="en-US" dirty="0"/>
              <a:t> </a:t>
            </a:r>
            <a:r>
              <a:rPr lang="en-GB" altLang="en-US" dirty="0" err="1"/>
              <a:t>rrjeteve</a:t>
            </a:r>
            <a:r>
              <a:rPr lang="en-GB" altLang="en-US" dirty="0"/>
              <a:t> </a:t>
            </a:r>
            <a:r>
              <a:rPr lang="en-GB" altLang="en-US" dirty="0" err="1"/>
              <a:t>të</a:t>
            </a:r>
            <a:r>
              <a:rPr lang="en-GB" altLang="en-US" dirty="0"/>
              <a:t> </a:t>
            </a:r>
            <a:r>
              <a:rPr lang="en-GB" altLang="en-US" dirty="0" err="1"/>
              <a:t>vegjël</a:t>
            </a:r>
            <a:r>
              <a:rPr lang="en-GB" altLang="en-US" dirty="0"/>
              <a:t> </a:t>
            </a:r>
            <a:r>
              <a:rPr lang="en-GB" altLang="en-US" dirty="0" err="1"/>
              <a:t>në</a:t>
            </a:r>
            <a:r>
              <a:rPr lang="en-GB" altLang="en-US" dirty="0"/>
              <a:t> </a:t>
            </a:r>
            <a:r>
              <a:rPr lang="en-GB" altLang="en-US" dirty="0" err="1"/>
              <a:t>një</a:t>
            </a:r>
            <a:r>
              <a:rPr lang="en-GB" altLang="en-US" dirty="0"/>
              <a:t> </a:t>
            </a:r>
            <a:r>
              <a:rPr lang="en-GB" altLang="en-US" dirty="0" err="1"/>
              <a:t>rrjet</a:t>
            </a:r>
            <a:r>
              <a:rPr lang="en-GB" altLang="en-US" dirty="0"/>
              <a:t> </a:t>
            </a:r>
            <a:r>
              <a:rPr lang="en-GB" altLang="en-US" dirty="0" err="1"/>
              <a:t>madhësia</a:t>
            </a:r>
            <a:r>
              <a:rPr lang="en-GB" altLang="en-US" dirty="0"/>
              <a:t> e </a:t>
            </a:r>
            <a:r>
              <a:rPr lang="en-GB" altLang="en-US" dirty="0" err="1"/>
              <a:t>të</a:t>
            </a:r>
            <a:r>
              <a:rPr lang="en-GB" altLang="en-US" dirty="0"/>
              <a:t> </a:t>
            </a:r>
            <a:r>
              <a:rPr lang="en-GB" altLang="en-US" dirty="0" err="1"/>
              <a:t>cilit</a:t>
            </a:r>
            <a:r>
              <a:rPr lang="en-GB" altLang="en-US" dirty="0"/>
              <a:t> </a:t>
            </a:r>
            <a:r>
              <a:rPr lang="en-GB" altLang="en-US" dirty="0" err="1"/>
              <a:t>është</a:t>
            </a:r>
            <a:r>
              <a:rPr lang="en-GB" altLang="en-US" dirty="0"/>
              <a:t> e </a:t>
            </a:r>
            <a:r>
              <a:rPr lang="en-GB" altLang="en-US" dirty="0" err="1"/>
              <a:t>pakufizuar</a:t>
            </a:r>
            <a:endParaRPr lang="en-GB" altLang="en-US" dirty="0"/>
          </a:p>
          <a:p>
            <a:pPr marL="452438" indent="-452438" algn="just"/>
            <a:r>
              <a:rPr lang="en-GB" altLang="en-US" dirty="0" err="1"/>
              <a:t>Nuk</a:t>
            </a:r>
            <a:r>
              <a:rPr lang="en-GB" altLang="en-US" dirty="0"/>
              <a:t> </a:t>
            </a:r>
            <a:r>
              <a:rPr lang="en-GB" altLang="en-US" dirty="0" err="1"/>
              <a:t>ka</a:t>
            </a:r>
            <a:r>
              <a:rPr lang="en-GB" altLang="en-US" dirty="0"/>
              <a:t> </a:t>
            </a:r>
            <a:r>
              <a:rPr lang="en-GB" altLang="en-US" dirty="0" err="1"/>
              <a:t>rëndësi</a:t>
            </a:r>
            <a:r>
              <a:rPr lang="en-GB" altLang="en-US" dirty="0"/>
              <a:t> se </a:t>
            </a:r>
            <a:r>
              <a:rPr lang="en-GB" altLang="en-US" dirty="0" err="1"/>
              <a:t>çfarë</a:t>
            </a:r>
            <a:r>
              <a:rPr lang="en-GB" altLang="en-US" dirty="0"/>
              <a:t> </a:t>
            </a:r>
            <a:r>
              <a:rPr lang="en-GB" altLang="en-US" dirty="0" err="1"/>
              <a:t>lloj</a:t>
            </a:r>
            <a:r>
              <a:rPr lang="en-GB" altLang="en-US" dirty="0"/>
              <a:t> </a:t>
            </a:r>
            <a:r>
              <a:rPr lang="en-GB" altLang="en-US" dirty="0" err="1"/>
              <a:t>rrjeti</a:t>
            </a:r>
            <a:r>
              <a:rPr lang="en-GB" altLang="en-US" dirty="0"/>
              <a:t> – </a:t>
            </a:r>
            <a:r>
              <a:rPr lang="en-GB" altLang="en-US" dirty="0" err="1"/>
              <a:t>për</a:t>
            </a:r>
            <a:r>
              <a:rPr lang="en-GB" altLang="en-US" dirty="0"/>
              <a:t> </a:t>
            </a:r>
            <a:r>
              <a:rPr lang="en-GB" altLang="en-US" dirty="0" err="1"/>
              <a:t>aq</a:t>
            </a:r>
            <a:r>
              <a:rPr lang="en-GB" altLang="en-US" dirty="0"/>
              <a:t> </a:t>
            </a:r>
            <a:r>
              <a:rPr lang="en-GB" altLang="en-US" dirty="0" err="1"/>
              <a:t>kohë</a:t>
            </a:r>
            <a:r>
              <a:rPr lang="en-GB" altLang="en-US" dirty="0"/>
              <a:t> </a:t>
            </a:r>
            <a:r>
              <a:rPr lang="en-GB" altLang="en-US" dirty="0" err="1"/>
              <a:t>sa</a:t>
            </a:r>
            <a:r>
              <a:rPr lang="en-GB" altLang="en-US" dirty="0"/>
              <a:t> TCP/IP </a:t>
            </a:r>
            <a:r>
              <a:rPr lang="en-GB" altLang="en-US" dirty="0" err="1"/>
              <a:t>është</a:t>
            </a:r>
            <a:r>
              <a:rPr lang="en-GB" altLang="en-US" dirty="0"/>
              <a:t> </a:t>
            </a:r>
            <a:r>
              <a:rPr lang="en-GB" altLang="en-US" dirty="0" err="1"/>
              <a:t>pranuar</a:t>
            </a:r>
            <a:r>
              <a:rPr lang="en-GB" altLang="en-US" dirty="0"/>
              <a:t> </a:t>
            </a:r>
            <a:r>
              <a:rPr lang="en-GB" altLang="en-US" dirty="0" err="1"/>
              <a:t>si</a:t>
            </a:r>
            <a:r>
              <a:rPr lang="en-GB" altLang="en-US" dirty="0"/>
              <a:t> </a:t>
            </a:r>
            <a:r>
              <a:rPr lang="en-GB" altLang="en-US" dirty="0" err="1"/>
              <a:t>mjet</a:t>
            </a:r>
            <a:r>
              <a:rPr lang="en-GB" altLang="en-US" dirty="0"/>
              <a:t> </a:t>
            </a:r>
            <a:r>
              <a:rPr lang="en-GB" altLang="en-US" dirty="0" err="1" smtClean="0"/>
              <a:t>komunikimi</a:t>
            </a:r>
            <a:endParaRPr lang="en-GB" altLang="en-US"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r>
              <a:rPr lang="en-GB" altLang="en-US" b="1" dirty="0" err="1"/>
              <a:t>Termat</a:t>
            </a:r>
            <a:r>
              <a:rPr lang="en-GB" altLang="en-US" b="1" dirty="0"/>
              <a:t> e </a:t>
            </a:r>
            <a:r>
              <a:rPr lang="en-GB" altLang="en-US" b="1" dirty="0" err="1"/>
              <a:t>Rrjetit</a:t>
            </a:r>
            <a:endParaRPr lang="en-US" b="1" dirty="0" smtClean="0"/>
          </a:p>
        </p:txBody>
      </p:sp>
      <p:sp>
        <p:nvSpPr>
          <p:cNvPr id="56323" name="Rectangle 3"/>
          <p:cNvSpPr>
            <a:spLocks noGrp="1" noChangeArrowheads="1"/>
          </p:cNvSpPr>
          <p:nvPr>
            <p:ph type="body" idx="1"/>
          </p:nvPr>
        </p:nvSpPr>
        <p:spPr>
          <a:xfrm>
            <a:off x="490538" y="3559339"/>
            <a:ext cx="8102600" cy="2608112"/>
          </a:xfrm>
        </p:spPr>
        <p:txBody>
          <a:bodyPr>
            <a:noAutofit/>
          </a:bodyPr>
          <a:lstStyle/>
          <a:p>
            <a:pPr>
              <a:buClr>
                <a:srgbClr val="C00000"/>
              </a:buClr>
              <a:buNone/>
            </a:pPr>
            <a:r>
              <a:rPr lang="en-US" altLang="en-US" sz="2400" b="1" dirty="0"/>
              <a:t>Local Area </a:t>
            </a:r>
            <a:r>
              <a:rPr lang="en-US" altLang="en-US" sz="2400" b="1" dirty="0" err="1" smtClean="0"/>
              <a:t>Netëork</a:t>
            </a:r>
            <a:r>
              <a:rPr lang="en-US" altLang="en-US" sz="2400" b="1" dirty="0" smtClean="0"/>
              <a:t> </a:t>
            </a:r>
            <a:r>
              <a:rPr lang="en-US" altLang="en-US" sz="2400" b="1" dirty="0"/>
              <a:t>(LAN)</a:t>
            </a:r>
          </a:p>
          <a:p>
            <a:pPr algn="just"/>
            <a:r>
              <a:rPr lang="sq-AL" altLang="en-US" sz="2400" dirty="0"/>
              <a:t>është një rrjet kompjuterik që mbulon një zonë të vogël gjeografike, të tillë si një shtëpi, zyrë, ose grup ndërtesash, p.sh. një shkollë. Karakteristikat përcaktuese të LAN-eve përfshijnë shpejtësinë e tyre shumë më të madhe të transferimit të </a:t>
            </a:r>
            <a:r>
              <a:rPr lang="sq-AL" altLang="en-US" sz="2400" dirty="0" err="1"/>
              <a:t>të</a:t>
            </a:r>
            <a:r>
              <a:rPr lang="sq-AL" altLang="en-US" sz="2400" dirty="0"/>
              <a:t> dhënave, shtrirje të vogël gjeografike, dhe pa pasur nevojën për qiramarrjen e linjave të </a:t>
            </a:r>
            <a:r>
              <a:rPr lang="sq-AL" altLang="en-US" sz="2400" dirty="0" err="1"/>
              <a:t>telekomit</a:t>
            </a:r>
            <a:r>
              <a:rPr lang="en-US" sz="2400" dirty="0" smtClean="0"/>
              <a:t>.</a:t>
            </a:r>
          </a:p>
        </p:txBody>
      </p:sp>
      <p:pic>
        <p:nvPicPr>
          <p:cNvPr id="2" name="Bild 1"/>
          <p:cNvPicPr>
            <a:picLocks noChangeAspect="1"/>
          </p:cNvPicPr>
          <p:nvPr/>
        </p:nvPicPr>
        <p:blipFill rotWithShape="1">
          <a:blip r:embed="rId3"/>
          <a:srcRect l="1445" t="555" r="1"/>
          <a:stretch/>
        </p:blipFill>
        <p:spPr>
          <a:xfrm>
            <a:off x="2528212" y="1196751"/>
            <a:ext cx="3487219" cy="2346907"/>
          </a:xfrm>
          <a:prstGeom prst="rect">
            <a:avLst/>
          </a:prstGeom>
        </p:spPr>
      </p:pic>
      <p:sp>
        <p:nvSpPr>
          <p:cNvPr id="3" name="Textfeld 2"/>
          <p:cNvSpPr txBox="1"/>
          <p:nvPr/>
        </p:nvSpPr>
        <p:spPr>
          <a:xfrm>
            <a:off x="2528212" y="2163517"/>
            <a:ext cx="3339470" cy="276999"/>
          </a:xfrm>
          <a:prstGeom prst="rect">
            <a:avLst/>
          </a:prstGeom>
          <a:solidFill>
            <a:schemeClr val="accent1">
              <a:lumMod val="20000"/>
              <a:lumOff val="80000"/>
            </a:schemeClr>
          </a:solidFill>
        </p:spPr>
        <p:txBody>
          <a:bodyPr wrap="square" rtlCol="0">
            <a:spAutoFit/>
          </a:bodyPr>
          <a:lstStyle/>
          <a:p>
            <a:pPr algn="ctr"/>
            <a:r>
              <a:rPr lang="en-US" sz="1200" b="1" dirty="0"/>
              <a:t>Local Area </a:t>
            </a:r>
            <a:r>
              <a:rPr lang="en-US" sz="1200" b="1" dirty="0" err="1" smtClean="0"/>
              <a:t>Netëork</a:t>
            </a:r>
            <a:endParaRPr lang="en-US" sz="1200" b="1" dirty="0"/>
          </a:p>
        </p:txBody>
      </p:sp>
      <p:sp>
        <p:nvSpPr>
          <p:cNvPr id="6"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r>
              <a:rPr lang="en-GB" altLang="en-US" b="1" dirty="0" err="1"/>
              <a:t>Termat</a:t>
            </a:r>
            <a:r>
              <a:rPr lang="en-GB" altLang="en-US" b="1" dirty="0"/>
              <a:t> e </a:t>
            </a:r>
            <a:r>
              <a:rPr lang="en-GB" altLang="en-US" b="1" dirty="0" err="1"/>
              <a:t>Rrjetit</a:t>
            </a:r>
            <a:endParaRPr lang="en-US" b="1" dirty="0" smtClean="0"/>
          </a:p>
        </p:txBody>
      </p:sp>
      <p:sp>
        <p:nvSpPr>
          <p:cNvPr id="56323" name="Rectangle 3"/>
          <p:cNvSpPr>
            <a:spLocks noGrp="1" noChangeArrowheads="1"/>
          </p:cNvSpPr>
          <p:nvPr>
            <p:ph type="body" idx="1"/>
          </p:nvPr>
        </p:nvSpPr>
        <p:spPr>
          <a:xfrm>
            <a:off x="490538" y="3429001"/>
            <a:ext cx="8102600" cy="3429000"/>
          </a:xfrm>
        </p:spPr>
        <p:txBody>
          <a:bodyPr>
            <a:noAutofit/>
          </a:bodyPr>
          <a:lstStyle/>
          <a:p>
            <a:pPr>
              <a:buClr>
                <a:srgbClr val="C00000"/>
              </a:buClr>
              <a:buNone/>
            </a:pPr>
            <a:r>
              <a:rPr lang="en-GB" altLang="en-US" sz="2400" b="1" dirty="0" smtClean="0"/>
              <a:t>Wide </a:t>
            </a:r>
            <a:r>
              <a:rPr lang="en-GB" altLang="en-US" sz="2400" b="1" dirty="0"/>
              <a:t>Area </a:t>
            </a:r>
            <a:r>
              <a:rPr lang="en-GB" altLang="en-US" sz="2400" b="1" dirty="0" smtClean="0"/>
              <a:t>Network (</a:t>
            </a:r>
            <a:r>
              <a:rPr lang="en-GB" altLang="en-US" sz="2400" b="1" dirty="0"/>
              <a:t>W</a:t>
            </a:r>
            <a:r>
              <a:rPr lang="en-GB" altLang="en-US" sz="2400" b="1" dirty="0" smtClean="0"/>
              <a:t>AN</a:t>
            </a:r>
            <a:r>
              <a:rPr lang="en-GB" altLang="en-US" sz="2400" b="1" dirty="0"/>
              <a:t>) </a:t>
            </a:r>
          </a:p>
          <a:p>
            <a:pPr algn="just"/>
            <a:r>
              <a:rPr lang="sq-AL" altLang="en-US" sz="2400" dirty="0"/>
              <a:t>është një rrjet kompjuterik që mbulon një zonë të gjerë (d.m.th., çdo rrjet, lidhjet e komunikimit të </a:t>
            </a:r>
            <a:r>
              <a:rPr lang="sq-AL" altLang="en-US" sz="2400" dirty="0" err="1"/>
              <a:t>të</a:t>
            </a:r>
            <a:r>
              <a:rPr lang="sq-AL" altLang="en-US" sz="2400" dirty="0"/>
              <a:t> cilit kalojnë nëpër kufij metropolitan, rajonal apo kombëtarë). Ose më pak zyrtarisht, një rrjet që përdor </a:t>
            </a:r>
            <a:r>
              <a:rPr lang="sq-AL" altLang="en-US" sz="2400" dirty="0" err="1" smtClean="0"/>
              <a:t>ruter</a:t>
            </a:r>
            <a:r>
              <a:rPr lang="en-US" altLang="en-US" sz="2400" dirty="0" smtClean="0"/>
              <a:t>a</a:t>
            </a:r>
            <a:r>
              <a:rPr lang="sq-AL" altLang="en-US" sz="2400" dirty="0" smtClean="0"/>
              <a:t> </a:t>
            </a:r>
            <a:r>
              <a:rPr lang="sq-AL" altLang="en-US" sz="2400" dirty="0"/>
              <a:t>dhe lidhje publike komunikimi</a:t>
            </a:r>
            <a:r>
              <a:rPr lang="en-GB" altLang="en-US" sz="2400" dirty="0"/>
              <a:t>. </a:t>
            </a:r>
          </a:p>
          <a:p>
            <a:r>
              <a:rPr lang="en-GB" altLang="en-US" sz="2400" dirty="0" err="1"/>
              <a:t>Shembulli</a:t>
            </a:r>
            <a:r>
              <a:rPr lang="en-GB" altLang="en-US" sz="2400" dirty="0"/>
              <a:t> </a:t>
            </a:r>
            <a:r>
              <a:rPr lang="en-GB" altLang="en-US" sz="2400" dirty="0" err="1"/>
              <a:t>më</a:t>
            </a:r>
            <a:r>
              <a:rPr lang="en-GB" altLang="en-US" sz="2400" dirty="0"/>
              <a:t> </a:t>
            </a:r>
            <a:r>
              <a:rPr lang="en-GB" altLang="en-US" sz="2400" dirty="0" err="1"/>
              <a:t>i</a:t>
            </a:r>
            <a:r>
              <a:rPr lang="en-GB" altLang="en-US" sz="2400" dirty="0"/>
              <a:t> </a:t>
            </a:r>
            <a:r>
              <a:rPr lang="en-GB" altLang="en-US" sz="2400" dirty="0" err="1"/>
              <a:t>madh</a:t>
            </a:r>
            <a:r>
              <a:rPr lang="en-GB" altLang="en-US" sz="2400" dirty="0"/>
              <a:t> </a:t>
            </a:r>
            <a:r>
              <a:rPr lang="en-GB" altLang="en-US" sz="2400" dirty="0" err="1"/>
              <a:t>dhe</a:t>
            </a:r>
            <a:r>
              <a:rPr lang="en-GB" altLang="en-US" sz="2400" dirty="0"/>
              <a:t> </a:t>
            </a:r>
            <a:r>
              <a:rPr lang="en-GB" altLang="en-US" sz="2400" dirty="0" err="1"/>
              <a:t>më</a:t>
            </a:r>
            <a:r>
              <a:rPr lang="en-GB" altLang="en-US" sz="2400" dirty="0"/>
              <a:t> </a:t>
            </a:r>
            <a:r>
              <a:rPr lang="en-GB" altLang="en-US" sz="2400" dirty="0" err="1"/>
              <a:t>i</a:t>
            </a:r>
            <a:r>
              <a:rPr lang="en-GB" altLang="en-US" sz="2400" dirty="0"/>
              <a:t> </a:t>
            </a:r>
            <a:r>
              <a:rPr lang="en-GB" altLang="en-US" sz="2400" dirty="0" err="1"/>
              <a:t>mirënjohur</a:t>
            </a:r>
            <a:r>
              <a:rPr lang="en-GB" altLang="en-US" sz="2400" dirty="0"/>
              <a:t> </a:t>
            </a:r>
            <a:r>
              <a:rPr lang="en-GB" altLang="en-US" sz="2400" dirty="0" err="1"/>
              <a:t>i</a:t>
            </a:r>
            <a:r>
              <a:rPr lang="en-GB" altLang="en-US" sz="2400" dirty="0"/>
              <a:t> </a:t>
            </a:r>
            <a:r>
              <a:rPr lang="en-GB" altLang="en-US" sz="2400" dirty="0" err="1"/>
              <a:t>një</a:t>
            </a:r>
            <a:r>
              <a:rPr lang="en-GB" altLang="en-US" sz="2400" dirty="0"/>
              <a:t> W</a:t>
            </a:r>
            <a:r>
              <a:rPr lang="en-GB" altLang="en-US" sz="2400" dirty="0" smtClean="0"/>
              <a:t>AN-</a:t>
            </a:r>
            <a:r>
              <a:rPr lang="en-GB" altLang="en-US" sz="2400" dirty="0" err="1" smtClean="0"/>
              <a:t>i</a:t>
            </a:r>
            <a:r>
              <a:rPr lang="en-GB" altLang="en-US" sz="2400" dirty="0" smtClean="0"/>
              <a:t> </a:t>
            </a:r>
            <a:r>
              <a:rPr lang="en-GB" altLang="en-US" sz="2400" dirty="0" err="1"/>
              <a:t>është</a:t>
            </a:r>
            <a:r>
              <a:rPr lang="en-GB" altLang="en-US" sz="2400" dirty="0"/>
              <a:t> INTERNETI</a:t>
            </a:r>
            <a:r>
              <a:rPr lang="en-GB" altLang="en-US" sz="2400" dirty="0" smtClean="0"/>
              <a:t>.</a:t>
            </a:r>
            <a:endParaRPr lang="en-US" sz="2400" dirty="0" smtClean="0">
              <a:hlinkClick r:id="rId3" tooltip="Ethernet"/>
            </a:endParaRPr>
          </a:p>
        </p:txBody>
      </p:sp>
      <p:pic>
        <p:nvPicPr>
          <p:cNvPr id="2" name="Bild 1"/>
          <p:cNvPicPr>
            <a:picLocks noChangeAspect="1"/>
          </p:cNvPicPr>
          <p:nvPr/>
        </p:nvPicPr>
        <p:blipFill>
          <a:blip r:embed="rId4"/>
          <a:stretch>
            <a:fillRect/>
          </a:stretch>
        </p:blipFill>
        <p:spPr>
          <a:xfrm>
            <a:off x="2134427" y="1033239"/>
            <a:ext cx="4482634" cy="2395761"/>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25</a:t>
            </a:fld>
            <a:endParaRPr lang="en-US" altLang="en-US" sz="1200" dirty="0" smtClean="0">
              <a:solidFill>
                <a:srgbClr val="898989"/>
              </a:solidFill>
            </a:endParaRPr>
          </a:p>
        </p:txBody>
      </p:sp>
    </p:spTree>
    <p:extLst>
      <p:ext uri="{BB962C8B-B14F-4D97-AF65-F5344CB8AC3E}">
        <p14:creationId xmlns:p14="http://schemas.microsoft.com/office/powerpoint/2010/main" val="7513355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90537" y="285728"/>
            <a:ext cx="8229600" cy="857272"/>
          </a:xfrm>
        </p:spPr>
        <p:txBody>
          <a:bodyPr/>
          <a:lstStyle/>
          <a:p>
            <a:pPr eaLnBrk="1" hangingPunct="1"/>
            <a:r>
              <a:rPr lang="en-GB" b="1" dirty="0" err="1" smtClean="0"/>
              <a:t>Termat</a:t>
            </a:r>
            <a:r>
              <a:rPr lang="en-GB" b="1" dirty="0" smtClean="0"/>
              <a:t> e </a:t>
            </a:r>
            <a:r>
              <a:rPr lang="en-GB" b="1" dirty="0" err="1" smtClean="0"/>
              <a:t>Rrjetit</a:t>
            </a:r>
            <a:endParaRPr lang="en-US" b="1" dirty="0" smtClean="0"/>
          </a:p>
        </p:txBody>
      </p:sp>
      <p:sp>
        <p:nvSpPr>
          <p:cNvPr id="56323" name="Rectangle 3"/>
          <p:cNvSpPr>
            <a:spLocks noGrp="1" noChangeArrowheads="1"/>
          </p:cNvSpPr>
          <p:nvPr>
            <p:ph type="body" idx="1"/>
          </p:nvPr>
        </p:nvSpPr>
        <p:spPr>
          <a:xfrm>
            <a:off x="4243294" y="1479177"/>
            <a:ext cx="4708432" cy="5137744"/>
          </a:xfrm>
        </p:spPr>
        <p:txBody>
          <a:bodyPr>
            <a:noAutofit/>
          </a:bodyPr>
          <a:lstStyle/>
          <a:p>
            <a:pPr eaLnBrk="1" hangingPunct="1">
              <a:buClr>
                <a:srgbClr val="C00000"/>
              </a:buClr>
              <a:buFontTx/>
              <a:buNone/>
            </a:pPr>
            <a:endParaRPr lang="en-US" sz="2400" b="1" dirty="0" smtClean="0"/>
          </a:p>
          <a:p>
            <a:pPr eaLnBrk="1" hangingPunct="1">
              <a:buClr>
                <a:srgbClr val="C00000"/>
              </a:buClr>
              <a:buFontTx/>
              <a:buNone/>
            </a:pPr>
            <a:r>
              <a:rPr lang="en-GB" sz="2400" b="1" dirty="0" smtClean="0"/>
              <a:t>Network address translation (NAT)</a:t>
            </a:r>
            <a:endParaRPr lang="en-GB" sz="2400" dirty="0"/>
          </a:p>
          <a:p>
            <a:pPr algn="just"/>
            <a:r>
              <a:rPr lang="en-GB" sz="2400" dirty="0" err="1"/>
              <a:t>Metoda</a:t>
            </a:r>
            <a:r>
              <a:rPr lang="en-GB" sz="2400" dirty="0"/>
              <a:t> e </a:t>
            </a:r>
            <a:r>
              <a:rPr lang="en-GB" sz="2400" dirty="0" err="1" smtClean="0"/>
              <a:t>rihartëzimit</a:t>
            </a:r>
            <a:r>
              <a:rPr lang="en-GB" sz="2400" dirty="0" smtClean="0"/>
              <a:t> </a:t>
            </a:r>
            <a:r>
              <a:rPr lang="en-GB" sz="2400" dirty="0" err="1" smtClean="0"/>
              <a:t>të</a:t>
            </a:r>
            <a:r>
              <a:rPr lang="en-GB" sz="2400" dirty="0" smtClean="0"/>
              <a:t> </a:t>
            </a:r>
            <a:r>
              <a:rPr lang="en-GB" sz="2400" dirty="0" err="1" smtClean="0"/>
              <a:t>një</a:t>
            </a:r>
            <a:r>
              <a:rPr lang="en-GB" sz="2400" dirty="0" smtClean="0"/>
              <a:t> </a:t>
            </a:r>
            <a:r>
              <a:rPr lang="en-GB" sz="2400" dirty="0" err="1" smtClean="0"/>
              <a:t>hapësire</a:t>
            </a:r>
            <a:r>
              <a:rPr lang="en-GB" sz="2400" dirty="0" smtClean="0"/>
              <a:t> </a:t>
            </a:r>
            <a:r>
              <a:rPr lang="en-GB" sz="2400" dirty="0" err="1"/>
              <a:t>të</a:t>
            </a:r>
            <a:r>
              <a:rPr lang="en-GB" sz="2400" dirty="0"/>
              <a:t> </a:t>
            </a:r>
            <a:r>
              <a:rPr lang="en-GB" sz="2400" dirty="0" err="1"/>
              <a:t>adresës</a:t>
            </a:r>
            <a:r>
              <a:rPr lang="en-GB" sz="2400" dirty="0"/>
              <a:t> IP </a:t>
            </a:r>
            <a:r>
              <a:rPr lang="en-GB" sz="2400" dirty="0" err="1"/>
              <a:t>në</a:t>
            </a:r>
            <a:r>
              <a:rPr lang="en-GB" sz="2400" dirty="0"/>
              <a:t> </a:t>
            </a:r>
            <a:r>
              <a:rPr lang="en-GB" sz="2400" dirty="0" err="1"/>
              <a:t>një</a:t>
            </a:r>
            <a:r>
              <a:rPr lang="en-GB" sz="2400" dirty="0"/>
              <a:t> </a:t>
            </a:r>
            <a:r>
              <a:rPr lang="en-GB" sz="2400" dirty="0" err="1"/>
              <a:t>tjetër</a:t>
            </a:r>
            <a:r>
              <a:rPr lang="en-GB" sz="2400" dirty="0"/>
              <a:t> duke </a:t>
            </a:r>
            <a:r>
              <a:rPr lang="en-GB" sz="2400" dirty="0" err="1"/>
              <a:t>modifikuar</a:t>
            </a:r>
            <a:r>
              <a:rPr lang="en-GB" sz="2400" dirty="0"/>
              <a:t> </a:t>
            </a:r>
            <a:r>
              <a:rPr lang="en-GB" sz="2400" dirty="0" err="1"/>
              <a:t>pako</a:t>
            </a:r>
            <a:r>
              <a:rPr lang="en-GB" sz="2400" dirty="0"/>
              <a:t> </a:t>
            </a:r>
            <a:r>
              <a:rPr lang="en-GB" sz="2400" dirty="0" err="1"/>
              <a:t>të</a:t>
            </a:r>
            <a:r>
              <a:rPr lang="en-GB" sz="2400" dirty="0"/>
              <a:t> </a:t>
            </a:r>
            <a:r>
              <a:rPr lang="en-GB" sz="2400" dirty="0" err="1"/>
              <a:t>rrjetit</a:t>
            </a:r>
            <a:r>
              <a:rPr lang="en-GB" sz="2400" dirty="0"/>
              <a:t>, </a:t>
            </a:r>
            <a:r>
              <a:rPr lang="en-GB" sz="2400" dirty="0" err="1"/>
              <a:t>ndërsa</a:t>
            </a:r>
            <a:r>
              <a:rPr lang="en-GB" sz="2400" dirty="0"/>
              <a:t> </a:t>
            </a:r>
            <a:r>
              <a:rPr lang="en-GB" sz="2400" dirty="0" err="1" smtClean="0"/>
              <a:t>janë</a:t>
            </a:r>
            <a:r>
              <a:rPr lang="en-GB" sz="2400" dirty="0" smtClean="0"/>
              <a:t> </a:t>
            </a:r>
            <a:r>
              <a:rPr lang="en-GB" sz="2400" dirty="0" err="1"/>
              <a:t>në</a:t>
            </a:r>
            <a:r>
              <a:rPr lang="en-GB" sz="2400" dirty="0"/>
              <a:t> </a:t>
            </a:r>
            <a:r>
              <a:rPr lang="en-GB" sz="2400" dirty="0" err="1"/>
              <a:t>tranzit</a:t>
            </a:r>
            <a:r>
              <a:rPr lang="en-GB" sz="2400" dirty="0"/>
              <a:t> </a:t>
            </a:r>
            <a:r>
              <a:rPr lang="en-GB" sz="2400" dirty="0" err="1"/>
              <a:t>nëpër</a:t>
            </a:r>
            <a:r>
              <a:rPr lang="en-GB" sz="2400" dirty="0"/>
              <a:t> </a:t>
            </a:r>
            <a:r>
              <a:rPr lang="en-GB" sz="2400" dirty="0" err="1"/>
              <a:t>një</a:t>
            </a:r>
            <a:r>
              <a:rPr lang="en-GB" sz="2400" dirty="0"/>
              <a:t> </a:t>
            </a:r>
            <a:r>
              <a:rPr lang="en-GB" sz="2400" dirty="0" err="1"/>
              <a:t>pajisje</a:t>
            </a:r>
            <a:r>
              <a:rPr lang="en-GB" sz="2400" dirty="0"/>
              <a:t> </a:t>
            </a:r>
            <a:r>
              <a:rPr lang="en-GB" sz="2400" dirty="0" err="1" smtClean="0"/>
              <a:t>që</a:t>
            </a:r>
            <a:r>
              <a:rPr lang="en-GB" sz="2400" dirty="0" smtClean="0"/>
              <a:t> </a:t>
            </a:r>
            <a:r>
              <a:rPr lang="en-GB" sz="2400" dirty="0" err="1" smtClean="0"/>
              <a:t>drejton</a:t>
            </a:r>
            <a:r>
              <a:rPr lang="en-GB" sz="2400" dirty="0" smtClean="0"/>
              <a:t>  </a:t>
            </a:r>
            <a:r>
              <a:rPr lang="en-GB" sz="2400" dirty="0" err="1" smtClean="0"/>
              <a:t>trafikun</a:t>
            </a:r>
            <a:r>
              <a:rPr lang="en-GB" sz="2400" dirty="0" smtClean="0"/>
              <a:t>.</a:t>
            </a:r>
            <a:endParaRPr lang="en-GB" sz="2400" dirty="0"/>
          </a:p>
          <a:p>
            <a:pPr algn="just"/>
            <a:r>
              <a:rPr lang="en-GB" sz="2400" dirty="0" err="1"/>
              <a:t>Përdoren</a:t>
            </a:r>
            <a:r>
              <a:rPr lang="en-GB" sz="2400" dirty="0"/>
              <a:t> </a:t>
            </a:r>
            <a:r>
              <a:rPr lang="en-GB" sz="2400" dirty="0" err="1"/>
              <a:t>në</a:t>
            </a:r>
            <a:r>
              <a:rPr lang="en-GB" sz="2400" dirty="0"/>
              <a:t> </a:t>
            </a:r>
            <a:r>
              <a:rPr lang="en-GB" sz="2400" dirty="0" err="1"/>
              <a:t>mënyrë</a:t>
            </a:r>
            <a:r>
              <a:rPr lang="en-GB" sz="2400" dirty="0"/>
              <a:t> </a:t>
            </a:r>
            <a:r>
              <a:rPr lang="en-GB" sz="2400" dirty="0" err="1"/>
              <a:t>tipike</a:t>
            </a:r>
            <a:r>
              <a:rPr lang="en-GB" sz="2400" dirty="0"/>
              <a:t> </a:t>
            </a:r>
            <a:r>
              <a:rPr lang="en-GB" sz="2400" dirty="0" err="1"/>
              <a:t>nga</a:t>
            </a:r>
            <a:r>
              <a:rPr lang="en-GB" sz="2400" dirty="0"/>
              <a:t> </a:t>
            </a:r>
            <a:r>
              <a:rPr lang="en-GB" sz="2400" dirty="0" err="1" smtClean="0"/>
              <a:t>rutersat</a:t>
            </a:r>
            <a:r>
              <a:rPr lang="en-GB" sz="2400" dirty="0" smtClean="0"/>
              <a:t> </a:t>
            </a:r>
            <a:r>
              <a:rPr lang="en-GB" sz="2400" dirty="0" err="1"/>
              <a:t>për</a:t>
            </a:r>
            <a:r>
              <a:rPr lang="en-GB" sz="2400" dirty="0"/>
              <a:t> </a:t>
            </a:r>
            <a:r>
              <a:rPr lang="en-GB" sz="2400" dirty="0" err="1"/>
              <a:t>të</a:t>
            </a:r>
            <a:r>
              <a:rPr lang="en-GB" sz="2400" dirty="0"/>
              <a:t> </a:t>
            </a:r>
            <a:r>
              <a:rPr lang="en-GB" sz="2400" dirty="0" err="1"/>
              <a:t>lidhur</a:t>
            </a:r>
            <a:r>
              <a:rPr lang="en-GB" sz="2400" dirty="0"/>
              <a:t> </a:t>
            </a:r>
            <a:r>
              <a:rPr lang="en-GB" sz="2400" dirty="0" err="1"/>
              <a:t>të</a:t>
            </a:r>
            <a:r>
              <a:rPr lang="en-GB" sz="2400" dirty="0"/>
              <a:t> </a:t>
            </a:r>
            <a:r>
              <a:rPr lang="en-GB" sz="2400" dirty="0" err="1"/>
              <a:t>gjithë</a:t>
            </a:r>
            <a:r>
              <a:rPr lang="en-GB" sz="2400" dirty="0"/>
              <a:t> </a:t>
            </a:r>
            <a:r>
              <a:rPr lang="en-GB" sz="2400" dirty="0" err="1"/>
              <a:t>kompjuterët</a:t>
            </a:r>
            <a:r>
              <a:rPr lang="en-GB" sz="2400" dirty="0"/>
              <a:t> </a:t>
            </a:r>
            <a:r>
              <a:rPr lang="en-GB" sz="2400" dirty="0" err="1"/>
              <a:t>në</a:t>
            </a:r>
            <a:r>
              <a:rPr lang="en-GB" sz="2400" dirty="0"/>
              <a:t> </a:t>
            </a:r>
            <a:r>
              <a:rPr lang="en-GB" sz="2400" dirty="0" err="1"/>
              <a:t>një</a:t>
            </a:r>
            <a:r>
              <a:rPr lang="en-GB" sz="2400" dirty="0"/>
              <a:t> </a:t>
            </a:r>
            <a:r>
              <a:rPr lang="en-GB" sz="2400" dirty="0" err="1" smtClean="0"/>
              <a:t>rrjet</a:t>
            </a:r>
            <a:r>
              <a:rPr lang="en-GB" sz="2400" dirty="0" smtClean="0"/>
              <a:t> local (LAN) </a:t>
            </a:r>
            <a:r>
              <a:rPr lang="en-GB" sz="2400" dirty="0" err="1"/>
              <a:t>në</a:t>
            </a:r>
            <a:r>
              <a:rPr lang="en-GB" sz="2400" dirty="0"/>
              <a:t> </a:t>
            </a:r>
            <a:r>
              <a:rPr lang="en-GB" sz="2400" dirty="0" smtClean="0"/>
              <a:t>Internet</a:t>
            </a:r>
            <a:r>
              <a:rPr lang="en-GB" sz="2400" dirty="0"/>
              <a:t>, </a:t>
            </a:r>
            <a:r>
              <a:rPr lang="en-GB" sz="2400" dirty="0" err="1"/>
              <a:t>ndërsa</a:t>
            </a:r>
            <a:r>
              <a:rPr lang="en-GB" sz="2400" dirty="0"/>
              <a:t> </a:t>
            </a:r>
            <a:r>
              <a:rPr lang="en-GB" sz="2400" dirty="0" err="1"/>
              <a:t>kanë</a:t>
            </a:r>
            <a:r>
              <a:rPr lang="en-GB" sz="2400" dirty="0"/>
              <a:t> </a:t>
            </a:r>
            <a:r>
              <a:rPr lang="en-GB" sz="2400" dirty="0" err="1"/>
              <a:t>vetëm</a:t>
            </a:r>
            <a:r>
              <a:rPr lang="en-GB" sz="2400" dirty="0"/>
              <a:t> </a:t>
            </a:r>
            <a:r>
              <a:rPr lang="en-GB" sz="2400" dirty="0" err="1"/>
              <a:t>një</a:t>
            </a:r>
            <a:r>
              <a:rPr lang="en-GB" sz="2400" dirty="0"/>
              <a:t> </a:t>
            </a:r>
            <a:r>
              <a:rPr lang="en-GB" sz="2400" dirty="0" err="1"/>
              <a:t>adresë</a:t>
            </a:r>
            <a:r>
              <a:rPr lang="en-GB" sz="2400" dirty="0"/>
              <a:t> IP </a:t>
            </a:r>
            <a:r>
              <a:rPr lang="en-GB" sz="2400" dirty="0" err="1"/>
              <a:t>publike</a:t>
            </a:r>
            <a:endParaRPr lang="en-GB" sz="2400" dirty="0"/>
          </a:p>
        </p:txBody>
      </p:sp>
      <p:pic>
        <p:nvPicPr>
          <p:cNvPr id="3" name="Bild 2"/>
          <p:cNvPicPr>
            <a:picLocks noChangeAspect="1"/>
          </p:cNvPicPr>
          <p:nvPr/>
        </p:nvPicPr>
        <p:blipFill>
          <a:blip r:embed="rId3"/>
          <a:stretch>
            <a:fillRect/>
          </a:stretch>
        </p:blipFill>
        <p:spPr>
          <a:xfrm>
            <a:off x="0" y="2480235"/>
            <a:ext cx="4544953" cy="2898588"/>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26</a:t>
            </a:fld>
            <a:endParaRPr lang="en-US" altLang="en-US" sz="1200" dirty="0" smtClean="0">
              <a:solidFill>
                <a:srgbClr val="898989"/>
              </a:solidFill>
            </a:endParaRPr>
          </a:p>
        </p:txBody>
      </p:sp>
    </p:spTree>
    <p:extLst>
      <p:ext uri="{BB962C8B-B14F-4D97-AF65-F5344CB8AC3E}">
        <p14:creationId xmlns:p14="http://schemas.microsoft.com/office/powerpoint/2010/main" val="23752338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99029"/>
          </a:xfrm>
        </p:spPr>
        <p:txBody>
          <a:bodyPr/>
          <a:lstStyle/>
          <a:p>
            <a:r>
              <a:rPr lang="en-US" altLang="en-US" b="1" dirty="0" err="1"/>
              <a:t>Terma</a:t>
            </a:r>
            <a:r>
              <a:rPr lang="en-US" altLang="en-US" b="1" dirty="0"/>
              <a:t> </a:t>
            </a:r>
            <a:r>
              <a:rPr lang="en-US" altLang="en-US" b="1" dirty="0" err="1"/>
              <a:t>të</a:t>
            </a:r>
            <a:r>
              <a:rPr lang="en-US" altLang="en-US" b="1" dirty="0"/>
              <a:t> </a:t>
            </a:r>
            <a:r>
              <a:rPr lang="en-US" altLang="en-US" b="1" dirty="0" err="1"/>
              <a:t>tjera</a:t>
            </a:r>
            <a:r>
              <a:rPr lang="en-US" altLang="en-US" b="1" dirty="0"/>
              <a:t> </a:t>
            </a:r>
            <a:r>
              <a:rPr lang="en-US" altLang="en-US" b="1" dirty="0" err="1"/>
              <a:t>të</a:t>
            </a:r>
            <a:r>
              <a:rPr lang="en-US" altLang="en-US" b="1" dirty="0"/>
              <a:t> </a:t>
            </a:r>
            <a:r>
              <a:rPr lang="en-US" altLang="en-US" b="1" dirty="0" err="1"/>
              <a:t>Rrjetit</a:t>
            </a:r>
            <a:endParaRPr lang="en-US" b="1" dirty="0"/>
          </a:p>
        </p:txBody>
      </p:sp>
      <p:sp>
        <p:nvSpPr>
          <p:cNvPr id="3" name="Content Placeholder 2"/>
          <p:cNvSpPr>
            <a:spLocks noGrp="1"/>
          </p:cNvSpPr>
          <p:nvPr>
            <p:ph idx="1"/>
          </p:nvPr>
        </p:nvSpPr>
        <p:spPr>
          <a:xfrm>
            <a:off x="1222924" y="1210734"/>
            <a:ext cx="7599342" cy="5145616"/>
          </a:xfrm>
        </p:spPr>
        <p:txBody>
          <a:bodyPr>
            <a:noAutofit/>
          </a:bodyPr>
          <a:lstStyle/>
          <a:p>
            <a:pPr algn="just"/>
            <a:r>
              <a:rPr lang="en-GB" altLang="en-US" sz="2400" b="1" dirty="0" smtClean="0"/>
              <a:t>Network </a:t>
            </a:r>
            <a:r>
              <a:rPr lang="en-GB" altLang="en-US" sz="2400" b="1" dirty="0"/>
              <a:t>Interface Controller (NIC)</a:t>
            </a:r>
            <a:r>
              <a:rPr lang="en-GB" altLang="en-US" sz="2400" dirty="0"/>
              <a:t> – </a:t>
            </a:r>
            <a:r>
              <a:rPr lang="sq-AL" altLang="en-US" sz="2400" dirty="0"/>
              <a:t>është një qark ose një kartë e instaluar në një kompjuter që i mundëson kompjuterit të lidhet me një rrjet</a:t>
            </a:r>
            <a:r>
              <a:rPr lang="en-US" altLang="en-US" sz="2400" dirty="0"/>
              <a:t>.</a:t>
            </a:r>
            <a:endParaRPr lang="en-GB" altLang="en-US" sz="2400" dirty="0"/>
          </a:p>
          <a:p>
            <a:pPr algn="just"/>
            <a:r>
              <a:rPr lang="en-GB" altLang="en-US" sz="2400" b="1" dirty="0"/>
              <a:t>Media Access Control (MAC) address</a:t>
            </a:r>
            <a:r>
              <a:rPr lang="en-GB" altLang="en-US" sz="2400" dirty="0"/>
              <a:t> – </a:t>
            </a:r>
            <a:r>
              <a:rPr lang="sq-AL" altLang="en-US" sz="2400" dirty="0"/>
              <a:t>është një identifikues gati-unik i caktuar për shumicën e përshtatësve ose kartave të rrjetit (</a:t>
            </a:r>
            <a:r>
              <a:rPr lang="sq-AL" altLang="en-US" sz="2400" dirty="0" err="1"/>
              <a:t>NICs</a:t>
            </a:r>
            <a:r>
              <a:rPr lang="sq-AL" altLang="en-US" sz="2400" dirty="0"/>
              <a:t>) nga prodhuesi për identifikim, dhe që i cili jep një vlerë unike</a:t>
            </a:r>
            <a:r>
              <a:rPr lang="en-GB" sz="2400" dirty="0" smtClean="0"/>
              <a:t>.</a:t>
            </a:r>
          </a:p>
        </p:txBody>
      </p:sp>
      <p:pic>
        <p:nvPicPr>
          <p:cNvPr id="6" name="Bild 5"/>
          <p:cNvPicPr>
            <a:picLocks noChangeAspect="1"/>
          </p:cNvPicPr>
          <p:nvPr/>
        </p:nvPicPr>
        <p:blipFill>
          <a:blip r:embed="rId3"/>
          <a:stretch>
            <a:fillRect/>
          </a:stretch>
        </p:blipFill>
        <p:spPr>
          <a:xfrm>
            <a:off x="0" y="1344723"/>
            <a:ext cx="1575363" cy="995173"/>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27</a:t>
            </a:fld>
            <a:endParaRPr lang="en-US" altLang="en-US" sz="1200" dirty="0" smtClean="0">
              <a:solidFill>
                <a:srgbClr val="898989"/>
              </a:solidFill>
            </a:endParaRPr>
          </a:p>
        </p:txBody>
      </p:sp>
    </p:spTree>
    <p:extLst>
      <p:ext uri="{BB962C8B-B14F-4D97-AF65-F5344CB8AC3E}">
        <p14:creationId xmlns:p14="http://schemas.microsoft.com/office/powerpoint/2010/main" val="13399797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116379" y="3480754"/>
            <a:ext cx="9027622" cy="3162956"/>
          </a:xfrm>
          <a:noFill/>
        </p:spPr>
        <p:txBody>
          <a:bodyPr>
            <a:noAutofit/>
          </a:bodyPr>
          <a:lstStyle/>
          <a:p>
            <a:pPr eaLnBrk="1" hangingPunct="1">
              <a:lnSpc>
                <a:spcPct val="80000"/>
              </a:lnSpc>
              <a:buClr>
                <a:srgbClr val="C00000"/>
              </a:buClr>
              <a:buFontTx/>
              <a:buNone/>
            </a:pPr>
            <a:r>
              <a:rPr lang="en-GB" sz="2400" b="1" dirty="0" smtClean="0"/>
              <a:t>PORTAT</a:t>
            </a:r>
          </a:p>
          <a:p>
            <a:pPr>
              <a:lnSpc>
                <a:spcPct val="120000"/>
              </a:lnSpc>
              <a:spcBef>
                <a:spcPts val="0"/>
              </a:spcBef>
              <a:spcAft>
                <a:spcPts val="600"/>
              </a:spcAft>
            </a:pPr>
            <a:r>
              <a:rPr lang="en-GB" sz="2400" dirty="0" err="1" smtClean="0"/>
              <a:t>Përfaqësojnë</a:t>
            </a:r>
            <a:r>
              <a:rPr lang="en-GB" sz="2400" dirty="0" smtClean="0"/>
              <a:t> </a:t>
            </a:r>
            <a:r>
              <a:rPr lang="en-GB" sz="2400" dirty="0" err="1"/>
              <a:t>një</a:t>
            </a:r>
            <a:r>
              <a:rPr lang="en-GB" sz="2400" dirty="0"/>
              <a:t> </a:t>
            </a:r>
            <a:r>
              <a:rPr lang="en-GB" sz="2400" dirty="0" err="1"/>
              <a:t>pikë</a:t>
            </a:r>
            <a:r>
              <a:rPr lang="en-GB" sz="2400" dirty="0"/>
              <a:t> </a:t>
            </a:r>
            <a:r>
              <a:rPr lang="en-GB" sz="2400" dirty="0" err="1"/>
              <a:t>fundore</a:t>
            </a:r>
            <a:r>
              <a:rPr lang="en-GB" sz="2400" dirty="0"/>
              <a:t> </a:t>
            </a:r>
            <a:r>
              <a:rPr lang="en-GB" sz="2400" dirty="0" err="1"/>
              <a:t>ose</a:t>
            </a:r>
            <a:r>
              <a:rPr lang="en-GB" sz="2400" dirty="0"/>
              <a:t> "</a:t>
            </a:r>
            <a:r>
              <a:rPr lang="en-GB" sz="2400" dirty="0" err="1"/>
              <a:t>kanal</a:t>
            </a:r>
            <a:r>
              <a:rPr lang="en-GB" sz="2400" dirty="0"/>
              <a:t>" </a:t>
            </a:r>
            <a:r>
              <a:rPr lang="en-GB" sz="2400" dirty="0" err="1"/>
              <a:t>për</a:t>
            </a:r>
            <a:r>
              <a:rPr lang="en-GB" sz="2400" dirty="0"/>
              <a:t> </a:t>
            </a:r>
            <a:r>
              <a:rPr lang="en-GB" sz="2400" dirty="0" err="1"/>
              <a:t>komunikimet</a:t>
            </a:r>
            <a:r>
              <a:rPr lang="en-GB" sz="2400" dirty="0"/>
              <a:t> e </a:t>
            </a:r>
            <a:r>
              <a:rPr lang="en-GB" sz="2400" dirty="0" err="1"/>
              <a:t>rrjetit</a:t>
            </a:r>
            <a:endParaRPr lang="en-GB" sz="2400" dirty="0"/>
          </a:p>
          <a:p>
            <a:pPr>
              <a:lnSpc>
                <a:spcPct val="120000"/>
              </a:lnSpc>
              <a:spcBef>
                <a:spcPts val="0"/>
              </a:spcBef>
              <a:spcAft>
                <a:spcPts val="600"/>
              </a:spcAft>
            </a:pPr>
            <a:r>
              <a:rPr lang="en-GB" sz="2400" dirty="0" err="1"/>
              <a:t>Numrat</a:t>
            </a:r>
            <a:r>
              <a:rPr lang="en-GB" sz="2400" dirty="0"/>
              <a:t> e </a:t>
            </a:r>
            <a:r>
              <a:rPr lang="en-GB" sz="2400" dirty="0" err="1" smtClean="0"/>
              <a:t>portave</a:t>
            </a:r>
            <a:r>
              <a:rPr lang="en-GB" sz="2400" dirty="0" smtClean="0"/>
              <a:t> </a:t>
            </a:r>
            <a:r>
              <a:rPr lang="en-GB" sz="2400" dirty="0" err="1"/>
              <a:t>lejojnë</a:t>
            </a:r>
            <a:r>
              <a:rPr lang="en-GB" sz="2400" dirty="0"/>
              <a:t> </a:t>
            </a:r>
            <a:r>
              <a:rPr lang="en-GB" sz="2400" dirty="0" err="1"/>
              <a:t>aplikime</a:t>
            </a:r>
            <a:r>
              <a:rPr lang="en-GB" sz="2400" dirty="0"/>
              <a:t> </a:t>
            </a:r>
            <a:r>
              <a:rPr lang="en-GB" sz="2400" dirty="0" err="1"/>
              <a:t>të</a:t>
            </a:r>
            <a:r>
              <a:rPr lang="en-GB" sz="2400" dirty="0"/>
              <a:t> </a:t>
            </a:r>
            <a:r>
              <a:rPr lang="en-GB" sz="2400" dirty="0" err="1"/>
              <a:t>ndryshme</a:t>
            </a:r>
            <a:r>
              <a:rPr lang="en-GB" sz="2400" dirty="0"/>
              <a:t> </a:t>
            </a:r>
            <a:r>
              <a:rPr lang="en-GB" sz="2400" dirty="0" err="1"/>
              <a:t>në</a:t>
            </a:r>
            <a:r>
              <a:rPr lang="en-GB" sz="2400" dirty="0"/>
              <a:t> </a:t>
            </a:r>
            <a:r>
              <a:rPr lang="en-GB" sz="2400" dirty="0" err="1"/>
              <a:t>të</a:t>
            </a:r>
            <a:r>
              <a:rPr lang="en-GB" sz="2400" dirty="0"/>
              <a:t> </a:t>
            </a:r>
            <a:r>
              <a:rPr lang="en-GB" sz="2400" dirty="0" err="1"/>
              <a:t>njëjtin</a:t>
            </a:r>
            <a:r>
              <a:rPr lang="en-GB" sz="2400" dirty="0"/>
              <a:t> </a:t>
            </a:r>
            <a:r>
              <a:rPr lang="en-GB" sz="2400" dirty="0" err="1"/>
              <a:t>kompjuter</a:t>
            </a:r>
            <a:r>
              <a:rPr lang="en-GB" sz="2400" dirty="0"/>
              <a:t> </a:t>
            </a:r>
            <a:r>
              <a:rPr lang="en-GB" sz="2400" dirty="0" err="1"/>
              <a:t>për</a:t>
            </a:r>
            <a:r>
              <a:rPr lang="en-GB" sz="2400" dirty="0"/>
              <a:t> </a:t>
            </a:r>
            <a:r>
              <a:rPr lang="en-GB" sz="2400" dirty="0" err="1"/>
              <a:t>të</a:t>
            </a:r>
            <a:r>
              <a:rPr lang="en-GB" sz="2400" dirty="0"/>
              <a:t> </a:t>
            </a:r>
            <a:r>
              <a:rPr lang="en-GB" sz="2400" dirty="0" err="1"/>
              <a:t>shfrytëzuar</a:t>
            </a:r>
            <a:r>
              <a:rPr lang="en-GB" sz="2400" dirty="0"/>
              <a:t> </a:t>
            </a:r>
            <a:r>
              <a:rPr lang="en-GB" sz="2400" dirty="0" err="1"/>
              <a:t>burimet</a:t>
            </a:r>
            <a:r>
              <a:rPr lang="en-GB" sz="2400" dirty="0"/>
              <a:t> e </a:t>
            </a:r>
            <a:r>
              <a:rPr lang="en-GB" sz="2400" dirty="0" err="1"/>
              <a:t>rrjetit</a:t>
            </a:r>
            <a:r>
              <a:rPr lang="en-GB" sz="2400" dirty="0"/>
              <a:t> pa </a:t>
            </a:r>
            <a:r>
              <a:rPr lang="en-GB" sz="2400" dirty="0" err="1"/>
              <a:t>ndërhyrë</a:t>
            </a:r>
            <a:r>
              <a:rPr lang="en-GB" sz="2400" dirty="0"/>
              <a:t> me </a:t>
            </a:r>
            <a:r>
              <a:rPr lang="en-GB" sz="2400" dirty="0" err="1"/>
              <a:t>njëri-tjetrin</a:t>
            </a:r>
            <a:endParaRPr lang="en-GB" sz="2400" dirty="0"/>
          </a:p>
          <a:p>
            <a:pPr>
              <a:lnSpc>
                <a:spcPct val="120000"/>
              </a:lnSpc>
              <a:spcBef>
                <a:spcPts val="0"/>
              </a:spcBef>
              <a:spcAft>
                <a:spcPts val="600"/>
              </a:spcAft>
            </a:pPr>
            <a:r>
              <a:rPr lang="en-GB" sz="2400" dirty="0" err="1" smtClean="0"/>
              <a:t>Portat</a:t>
            </a:r>
            <a:r>
              <a:rPr lang="en-GB" sz="2400" dirty="0" smtClean="0"/>
              <a:t> </a:t>
            </a:r>
            <a:r>
              <a:rPr lang="en-GB" sz="2400" dirty="0" err="1"/>
              <a:t>janë</a:t>
            </a:r>
            <a:r>
              <a:rPr lang="en-GB" sz="2400" dirty="0"/>
              <a:t> '</a:t>
            </a:r>
            <a:r>
              <a:rPr lang="en-GB" sz="2400" dirty="0" err="1"/>
              <a:t>virtuale</a:t>
            </a:r>
            <a:r>
              <a:rPr lang="en-GB" sz="2400" dirty="0"/>
              <a:t>' - NUK </a:t>
            </a:r>
            <a:r>
              <a:rPr lang="en-GB" sz="2400" dirty="0" err="1"/>
              <a:t>është</a:t>
            </a:r>
            <a:r>
              <a:rPr lang="en-GB" sz="2400" dirty="0"/>
              <a:t> </a:t>
            </a:r>
            <a:r>
              <a:rPr lang="en-GB" sz="2400" dirty="0" err="1" smtClean="0"/>
              <a:t>priza</a:t>
            </a:r>
            <a:r>
              <a:rPr lang="en-GB" sz="2400" dirty="0" smtClean="0"/>
              <a:t> </a:t>
            </a:r>
            <a:r>
              <a:rPr lang="en-GB" sz="2400" dirty="0" err="1" smtClean="0"/>
              <a:t>ku</a:t>
            </a:r>
            <a:r>
              <a:rPr lang="en-GB" sz="2400" dirty="0" smtClean="0"/>
              <a:t> </a:t>
            </a:r>
            <a:r>
              <a:rPr lang="en-GB" sz="2400" dirty="0" err="1" smtClean="0"/>
              <a:t>futni</a:t>
            </a:r>
            <a:r>
              <a:rPr lang="en-GB" sz="2400" dirty="0" smtClean="0"/>
              <a:t> </a:t>
            </a:r>
            <a:r>
              <a:rPr lang="en-GB" sz="2400" dirty="0" err="1" smtClean="0"/>
              <a:t>spinën</a:t>
            </a:r>
            <a:r>
              <a:rPr lang="en-GB" sz="2400" dirty="0" smtClean="0"/>
              <a:t>!</a:t>
            </a:r>
            <a:endParaRPr lang="en-GB" sz="2400" dirty="0"/>
          </a:p>
          <a:p>
            <a:pPr>
              <a:lnSpc>
                <a:spcPct val="120000"/>
              </a:lnSpc>
              <a:spcBef>
                <a:spcPts val="0"/>
              </a:spcBef>
              <a:spcAft>
                <a:spcPts val="600"/>
              </a:spcAft>
            </a:pPr>
            <a:r>
              <a:rPr lang="en-GB" sz="2400" dirty="0" err="1"/>
              <a:t>Shikoni</a:t>
            </a:r>
            <a:r>
              <a:rPr lang="en-GB" sz="2400" dirty="0"/>
              <a:t> </a:t>
            </a:r>
            <a:r>
              <a:rPr lang="en-GB" sz="2400" dirty="0" smtClean="0"/>
              <a:t>65.365 </a:t>
            </a:r>
            <a:r>
              <a:rPr lang="en-GB" sz="2400" dirty="0" err="1" smtClean="0"/>
              <a:t>vrimat</a:t>
            </a:r>
            <a:r>
              <a:rPr lang="en-GB" sz="2400" dirty="0" smtClean="0"/>
              <a:t> </a:t>
            </a:r>
            <a:r>
              <a:rPr lang="en-GB" sz="2400" dirty="0" err="1"/>
              <a:t>në</a:t>
            </a:r>
            <a:r>
              <a:rPr lang="en-GB" sz="2400" dirty="0"/>
              <a:t> </a:t>
            </a:r>
            <a:r>
              <a:rPr lang="en-GB" sz="2400" dirty="0" err="1"/>
              <a:t>anën</a:t>
            </a:r>
            <a:r>
              <a:rPr lang="en-GB" sz="2400" dirty="0"/>
              <a:t> e </a:t>
            </a:r>
            <a:r>
              <a:rPr lang="en-GB" sz="2400" dirty="0" err="1"/>
              <a:t>pasme</a:t>
            </a:r>
            <a:r>
              <a:rPr lang="en-GB" sz="2400" dirty="0"/>
              <a:t> </a:t>
            </a:r>
            <a:r>
              <a:rPr lang="en-GB" sz="2400" dirty="0" err="1"/>
              <a:t>të</a:t>
            </a:r>
            <a:r>
              <a:rPr lang="en-GB" sz="2400" dirty="0"/>
              <a:t> </a:t>
            </a:r>
            <a:r>
              <a:rPr lang="en-GB" sz="2400" dirty="0" err="1"/>
              <a:t>kompjuterit</a:t>
            </a:r>
            <a:r>
              <a:rPr lang="en-GB" sz="2400" dirty="0"/>
              <a:t> </a:t>
            </a:r>
            <a:r>
              <a:rPr lang="en-GB" sz="2400" dirty="0" err="1"/>
              <a:t>tuaj</a:t>
            </a:r>
            <a:r>
              <a:rPr lang="en-GB" sz="2400" dirty="0" smtClean="0"/>
              <a:t>!</a:t>
            </a:r>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en-US" sz="3600" b="1" dirty="0" err="1" smtClean="0"/>
              <a:t>Terma</a:t>
            </a:r>
            <a:r>
              <a:rPr lang="en-US" sz="3600" b="1" dirty="0" smtClean="0"/>
              <a:t> </a:t>
            </a:r>
            <a:r>
              <a:rPr lang="en-US" sz="3600" b="1" dirty="0" err="1" smtClean="0"/>
              <a:t>të</a:t>
            </a:r>
            <a:r>
              <a:rPr lang="en-US" sz="3600" b="1" dirty="0" smtClean="0"/>
              <a:t> </a:t>
            </a:r>
            <a:r>
              <a:rPr lang="en-US" sz="3600" b="1" dirty="0" err="1" smtClean="0"/>
              <a:t>tjera</a:t>
            </a:r>
            <a:r>
              <a:rPr lang="en-US" sz="3600" b="1" dirty="0" smtClean="0"/>
              <a:t> </a:t>
            </a:r>
            <a:r>
              <a:rPr lang="en-US" sz="3600" b="1" dirty="0" err="1" smtClean="0"/>
              <a:t>të</a:t>
            </a:r>
            <a:r>
              <a:rPr lang="en-US" sz="3600" b="1" dirty="0" smtClean="0"/>
              <a:t> </a:t>
            </a:r>
            <a:r>
              <a:rPr lang="en-US" sz="3600" b="1" dirty="0" err="1" smtClean="0"/>
              <a:t>Rrjetit</a:t>
            </a:r>
            <a:endParaRPr lang="en-US" sz="3600" b="1" dirty="0" smtClean="0"/>
          </a:p>
        </p:txBody>
      </p:sp>
      <p:pic>
        <p:nvPicPr>
          <p:cNvPr id="2" name="Bild 1"/>
          <p:cNvPicPr>
            <a:picLocks noChangeAspect="1"/>
          </p:cNvPicPr>
          <p:nvPr/>
        </p:nvPicPr>
        <p:blipFill>
          <a:blip r:embed="rId3"/>
          <a:stretch>
            <a:fillRect/>
          </a:stretch>
        </p:blipFill>
        <p:spPr>
          <a:xfrm>
            <a:off x="1611529" y="1100668"/>
            <a:ext cx="5483697" cy="2380086"/>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28</a:t>
            </a:fld>
            <a:endParaRPr lang="en-US" altLang="en-US" sz="1200" dirty="0" smtClean="0">
              <a:solidFill>
                <a:srgbClr val="898989"/>
              </a:solidFill>
            </a:endParaRPr>
          </a:p>
        </p:txBody>
      </p:sp>
    </p:spTree>
    <p:extLst>
      <p:ext uri="{BB962C8B-B14F-4D97-AF65-F5344CB8AC3E}">
        <p14:creationId xmlns:p14="http://schemas.microsoft.com/office/powerpoint/2010/main" val="497210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lstStyle/>
          <a:p>
            <a:r>
              <a:rPr lang="en-US" b="1" dirty="0" err="1" smtClean="0"/>
              <a:t>Terma</a:t>
            </a:r>
            <a:r>
              <a:rPr lang="en-US" b="1" dirty="0" smtClean="0"/>
              <a:t> </a:t>
            </a:r>
            <a:r>
              <a:rPr lang="en-US" b="1" dirty="0" err="1" smtClean="0"/>
              <a:t>të</a:t>
            </a:r>
            <a:r>
              <a:rPr lang="en-US" b="1" dirty="0" smtClean="0"/>
              <a:t> </a:t>
            </a:r>
            <a:r>
              <a:rPr lang="en-US" b="1" dirty="0" err="1" smtClean="0"/>
              <a:t>tjera</a:t>
            </a:r>
            <a:r>
              <a:rPr lang="en-US" b="1" dirty="0" smtClean="0"/>
              <a:t> </a:t>
            </a:r>
            <a:r>
              <a:rPr lang="en-US" b="1" dirty="0" err="1" smtClean="0"/>
              <a:t>të</a:t>
            </a:r>
            <a:r>
              <a:rPr lang="en-US" b="1" dirty="0" smtClean="0"/>
              <a:t> </a:t>
            </a:r>
            <a:r>
              <a:rPr lang="en-US" b="1" dirty="0" err="1" smtClean="0"/>
              <a:t>Rrjetit</a:t>
            </a:r>
            <a:endParaRPr lang="en-US" b="1" dirty="0"/>
          </a:p>
        </p:txBody>
      </p:sp>
      <p:sp>
        <p:nvSpPr>
          <p:cNvPr id="3" name="Content Placeholder 2"/>
          <p:cNvSpPr>
            <a:spLocks noGrp="1"/>
          </p:cNvSpPr>
          <p:nvPr>
            <p:ph idx="1"/>
          </p:nvPr>
        </p:nvSpPr>
        <p:spPr>
          <a:xfrm>
            <a:off x="1528654" y="1168400"/>
            <a:ext cx="7382590" cy="5348778"/>
          </a:xfrm>
        </p:spPr>
        <p:txBody>
          <a:bodyPr>
            <a:normAutofit fontScale="92500" lnSpcReduction="10000"/>
          </a:bodyPr>
          <a:lstStyle/>
          <a:p>
            <a:pPr algn="just"/>
            <a:r>
              <a:rPr lang="en-GB" b="1" dirty="0"/>
              <a:t>Server</a:t>
            </a:r>
            <a:r>
              <a:rPr lang="en-GB" dirty="0"/>
              <a:t> – </a:t>
            </a:r>
            <a:r>
              <a:rPr lang="sq-AL" dirty="0"/>
              <a:t>është një kompjuter ose një pajisje që jep informacion ose shërbime për kompjuterët e tjerë në një rrjet. Me programin kompjuterik të duhur, çdo kompjuter i lidhur në rrjet mund të konfigurohet si server. Në shumicën e rasteve, serveri është një kompjuter i fuqishëm, i krijuar të jetë “gjithnjë i disponueshëm”. Një kompjuter mund të verë në funksionim disa shërbime – p.sh. server uebi, server për postën elektronike, server për skedarët, server për printerët </a:t>
            </a:r>
            <a:r>
              <a:rPr lang="sq-AL" dirty="0" err="1"/>
              <a:t>etj</a:t>
            </a:r>
            <a:r>
              <a:rPr lang="en-GB" dirty="0" smtClean="0"/>
              <a:t>. </a:t>
            </a:r>
            <a:endParaRPr lang="en-US" dirty="0"/>
          </a:p>
        </p:txBody>
      </p:sp>
      <p:pic>
        <p:nvPicPr>
          <p:cNvPr id="6" name="Bild 5"/>
          <p:cNvPicPr>
            <a:picLocks noChangeAspect="1"/>
          </p:cNvPicPr>
          <p:nvPr/>
        </p:nvPicPr>
        <p:blipFill>
          <a:blip r:embed="rId3"/>
          <a:stretch>
            <a:fillRect/>
          </a:stretch>
        </p:blipFill>
        <p:spPr>
          <a:xfrm>
            <a:off x="175078" y="1308054"/>
            <a:ext cx="1645691" cy="1396344"/>
          </a:xfrm>
          <a:prstGeom prst="rect">
            <a:avLst/>
          </a:prstGeom>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29</a:t>
            </a:fld>
            <a:endParaRPr lang="en-US" altLang="en-US" sz="1200" dirty="0" smtClean="0">
              <a:solidFill>
                <a:srgbClr val="898989"/>
              </a:solidFill>
            </a:endParaRPr>
          </a:p>
        </p:txBody>
      </p:sp>
    </p:spTree>
    <p:extLst>
      <p:ext uri="{BB962C8B-B14F-4D97-AF65-F5344CB8AC3E}">
        <p14:creationId xmlns:p14="http://schemas.microsoft.com/office/powerpoint/2010/main" val="1434553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0293"/>
          </a:xfrm>
        </p:spPr>
        <p:txBody>
          <a:bodyPr/>
          <a:lstStyle/>
          <a:p>
            <a:r>
              <a:rPr lang="en-US" b="1" dirty="0" err="1" smtClean="0"/>
              <a:t>Agjenda</a:t>
            </a:r>
            <a:endParaRPr lang="en-US" b="1" dirty="0"/>
          </a:p>
        </p:txBody>
      </p:sp>
      <p:sp>
        <p:nvSpPr>
          <p:cNvPr id="3" name="Content Placeholder 2"/>
          <p:cNvSpPr>
            <a:spLocks noGrp="1"/>
          </p:cNvSpPr>
          <p:nvPr>
            <p:ph idx="1"/>
          </p:nvPr>
        </p:nvSpPr>
        <p:spPr>
          <a:xfrm>
            <a:off x="457200" y="1134931"/>
            <a:ext cx="8513422" cy="5494507"/>
          </a:xfrm>
        </p:spPr>
        <p:txBody>
          <a:bodyPr>
            <a:normAutofit/>
          </a:bodyPr>
          <a:lstStyle/>
          <a:p>
            <a:pPr>
              <a:buFont typeface="Arial"/>
              <a:buChar char="•"/>
            </a:pPr>
            <a:r>
              <a:rPr lang="en-US" sz="2800" b="1" dirty="0" err="1" smtClean="0"/>
              <a:t>Pjesa</a:t>
            </a:r>
            <a:r>
              <a:rPr lang="en-US" sz="2800" b="1" dirty="0" smtClean="0"/>
              <a:t> e </a:t>
            </a:r>
            <a:r>
              <a:rPr lang="en-US" sz="2800" b="1" dirty="0" err="1" smtClean="0"/>
              <a:t>Parë</a:t>
            </a:r>
            <a:r>
              <a:rPr lang="en-US" sz="2800" dirty="0" smtClean="0"/>
              <a:t>– Si </a:t>
            </a:r>
            <a:r>
              <a:rPr lang="en-US" sz="2800" dirty="0" err="1" smtClean="0"/>
              <a:t>funksionon</a:t>
            </a:r>
            <a:r>
              <a:rPr lang="en-US" sz="2800" dirty="0" smtClean="0"/>
              <a:t> </a:t>
            </a:r>
            <a:r>
              <a:rPr lang="en-US" sz="2800" dirty="0" err="1" smtClean="0"/>
              <a:t>Interneti</a:t>
            </a:r>
            <a:endParaRPr lang="en-US" sz="2800" dirty="0" smtClean="0"/>
          </a:p>
          <a:p>
            <a:pPr lvl="2"/>
            <a:r>
              <a:rPr lang="en-US" sz="2000" dirty="0" smtClean="0"/>
              <a:t>Program </a:t>
            </a:r>
            <a:r>
              <a:rPr lang="en-US" sz="2000" dirty="0" err="1" smtClean="0"/>
              <a:t>Kompjuterik</a:t>
            </a:r>
            <a:r>
              <a:rPr lang="en-US" sz="2000" dirty="0" smtClean="0"/>
              <a:t> </a:t>
            </a:r>
            <a:r>
              <a:rPr lang="en-US" sz="2000" dirty="0" err="1" smtClean="0"/>
              <a:t>tipik</a:t>
            </a:r>
            <a:endParaRPr lang="en-US" sz="2000" dirty="0"/>
          </a:p>
          <a:p>
            <a:pPr lvl="2">
              <a:buFont typeface="Arial"/>
              <a:buChar char="•"/>
            </a:pPr>
            <a:r>
              <a:rPr lang="en-US" sz="2000" dirty="0" err="1" smtClean="0"/>
              <a:t>Bazat</a:t>
            </a:r>
            <a:r>
              <a:rPr lang="en-US" sz="2000" dirty="0" smtClean="0"/>
              <a:t> e </a:t>
            </a:r>
            <a:r>
              <a:rPr lang="en-US" sz="2000" dirty="0" err="1" smtClean="0"/>
              <a:t>Internetit</a:t>
            </a:r>
            <a:endParaRPr lang="en-US" sz="2000" dirty="0" smtClean="0"/>
          </a:p>
          <a:p>
            <a:pPr lvl="2">
              <a:buFont typeface="Arial"/>
              <a:buChar char="•"/>
            </a:pPr>
            <a:r>
              <a:rPr lang="en-US" sz="2000" dirty="0" err="1" smtClean="0"/>
              <a:t>Interneti</a:t>
            </a:r>
            <a:r>
              <a:rPr lang="en-US" sz="2000" dirty="0" smtClean="0"/>
              <a:t> – </a:t>
            </a:r>
            <a:r>
              <a:rPr lang="en-US" sz="2000" dirty="0" err="1" smtClean="0"/>
              <a:t>si</a:t>
            </a:r>
            <a:r>
              <a:rPr lang="en-US" sz="2000" dirty="0" smtClean="0"/>
              <a:t> </a:t>
            </a:r>
            <a:r>
              <a:rPr lang="en-US" sz="2000" dirty="0" err="1" smtClean="0"/>
              <a:t>funksionon</a:t>
            </a:r>
            <a:endParaRPr lang="en-US" sz="2000" dirty="0" smtClean="0"/>
          </a:p>
          <a:p>
            <a:r>
              <a:rPr lang="en-US" sz="2800" b="1" dirty="0" err="1"/>
              <a:t>Pjesa</a:t>
            </a:r>
            <a:r>
              <a:rPr lang="en-US" sz="2800" b="1" dirty="0"/>
              <a:t> e </a:t>
            </a:r>
            <a:r>
              <a:rPr lang="en-US" sz="2800" b="1" dirty="0" err="1" smtClean="0"/>
              <a:t>Dytë</a:t>
            </a:r>
            <a:r>
              <a:rPr lang="en-US" sz="2800" b="1" dirty="0" smtClean="0"/>
              <a:t> </a:t>
            </a:r>
            <a:r>
              <a:rPr lang="en-US" sz="2800" dirty="0" smtClean="0"/>
              <a:t>– </a:t>
            </a:r>
            <a:r>
              <a:rPr lang="en-US" sz="2800" dirty="0" err="1" smtClean="0"/>
              <a:t>Shërbimet</a:t>
            </a:r>
            <a:r>
              <a:rPr lang="en-US" sz="2800" dirty="0" smtClean="0"/>
              <a:t> e </a:t>
            </a:r>
            <a:r>
              <a:rPr lang="en-US" sz="2800" dirty="0" err="1" smtClean="0"/>
              <a:t>Internetit</a:t>
            </a:r>
            <a:endParaRPr lang="en-US" sz="2800" dirty="0" smtClean="0"/>
          </a:p>
          <a:p>
            <a:pPr lvl="2"/>
            <a:r>
              <a:rPr lang="sq-AL" altLang="en-US" sz="2000" dirty="0"/>
              <a:t>Rrjeti Mbarë Botëror</a:t>
            </a:r>
          </a:p>
          <a:p>
            <a:pPr lvl="2"/>
            <a:r>
              <a:rPr lang="sq-AL" altLang="en-US" sz="2000" dirty="0"/>
              <a:t>Emrat e Domeneve dhe Adresat IP</a:t>
            </a:r>
          </a:p>
          <a:p>
            <a:pPr lvl="2"/>
            <a:r>
              <a:rPr lang="sq-AL" altLang="en-US" sz="2000" dirty="0"/>
              <a:t>Gjurmët</a:t>
            </a:r>
          </a:p>
          <a:p>
            <a:pPr lvl="2"/>
            <a:r>
              <a:rPr lang="sq-AL" altLang="en-US" sz="2000" dirty="0" smtClean="0"/>
              <a:t>E-</a:t>
            </a:r>
            <a:r>
              <a:rPr lang="sq-AL" altLang="en-US" sz="2000" dirty="0" err="1" smtClean="0"/>
              <a:t>Mail</a:t>
            </a:r>
            <a:endParaRPr lang="sq-AL" altLang="en-U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smtClean="0">
              <a:solidFill>
                <a:srgbClr val="898989"/>
              </a:solidFill>
            </a:endParaRPr>
          </a:p>
        </p:txBody>
      </p:sp>
      <p:sp>
        <p:nvSpPr>
          <p:cNvPr id="5" name="Čuvar mesta za broj slajda 1"/>
          <p:cNvSpPr txBox="1">
            <a:spLocks/>
          </p:cNvSpPr>
          <p:nvPr/>
        </p:nvSpPr>
        <p:spPr bwMode="auto">
          <a:xfrm>
            <a:off x="6705600"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a:t>
            </a:fld>
            <a:endParaRPr lang="en-US" altLang="en-US" sz="1200" dirty="0" smtClean="0">
              <a:solidFill>
                <a:srgbClr val="898989"/>
              </a:solidFill>
            </a:endParaRPr>
          </a:p>
        </p:txBody>
      </p:sp>
    </p:spTree>
    <p:extLst>
      <p:ext uri="{BB962C8B-B14F-4D97-AF65-F5344CB8AC3E}">
        <p14:creationId xmlns:p14="http://schemas.microsoft.com/office/powerpoint/2010/main" val="21601402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7"/>
          <p:cNvPicPr/>
          <p:nvPr/>
        </p:nvPicPr>
        <p:blipFill>
          <a:blip r:embed="rId3">
            <a:extLst>
              <a:ext uri="{28A0092B-C50C-407E-A947-70E740481C1C}">
                <a14:useLocalDpi xmlns:a14="http://schemas.microsoft.com/office/drawing/2010/main" val="0"/>
              </a:ext>
            </a:extLst>
          </a:blip>
          <a:stretch>
            <a:fillRect/>
          </a:stretch>
        </p:blipFill>
        <p:spPr>
          <a:xfrm>
            <a:off x="-10524" y="3458385"/>
            <a:ext cx="1875365" cy="1165281"/>
          </a:xfrm>
          <a:prstGeom prst="rect">
            <a:avLst/>
          </a:prstGeom>
        </p:spPr>
      </p:pic>
      <p:pic>
        <p:nvPicPr>
          <p:cNvPr id="5" name="Bild 4"/>
          <p:cNvPicPr>
            <a:picLocks noChangeAspect="1"/>
          </p:cNvPicPr>
          <p:nvPr/>
        </p:nvPicPr>
        <p:blipFill rotWithShape="1">
          <a:blip r:embed="rId4"/>
          <a:srcRect t="6043"/>
          <a:stretch/>
        </p:blipFill>
        <p:spPr>
          <a:xfrm>
            <a:off x="0" y="4444622"/>
            <a:ext cx="1941085" cy="1343329"/>
          </a:xfrm>
          <a:prstGeom prst="rect">
            <a:avLst/>
          </a:prstGeom>
        </p:spPr>
      </p:pic>
      <p:pic>
        <p:nvPicPr>
          <p:cNvPr id="7" name="Picture 33"/>
          <p:cNvPicPr/>
          <p:nvPr/>
        </p:nvPicPr>
        <p:blipFill>
          <a:blip r:embed="rId5">
            <a:extLst>
              <a:ext uri="{28A0092B-C50C-407E-A947-70E740481C1C}">
                <a14:useLocalDpi xmlns:a14="http://schemas.microsoft.com/office/drawing/2010/main" val="0"/>
              </a:ext>
            </a:extLst>
          </a:blip>
          <a:stretch>
            <a:fillRect/>
          </a:stretch>
        </p:blipFill>
        <p:spPr>
          <a:xfrm>
            <a:off x="176384" y="1401137"/>
            <a:ext cx="1610967" cy="1088327"/>
          </a:xfrm>
          <a:prstGeom prst="rect">
            <a:avLst/>
          </a:prstGeom>
        </p:spPr>
      </p:pic>
      <p:sp>
        <p:nvSpPr>
          <p:cNvPr id="2" name="Title 1"/>
          <p:cNvSpPr>
            <a:spLocks noGrp="1"/>
          </p:cNvSpPr>
          <p:nvPr>
            <p:ph type="title"/>
          </p:nvPr>
        </p:nvSpPr>
        <p:spPr>
          <a:xfrm>
            <a:off x="457200" y="274638"/>
            <a:ext cx="8229600" cy="715962"/>
          </a:xfrm>
        </p:spPr>
        <p:txBody>
          <a:bodyPr/>
          <a:lstStyle/>
          <a:p>
            <a:r>
              <a:rPr lang="en-US" altLang="en-US" b="1" dirty="0" err="1"/>
              <a:t>Terma</a:t>
            </a:r>
            <a:r>
              <a:rPr lang="en-US" altLang="en-US" b="1" dirty="0"/>
              <a:t> </a:t>
            </a:r>
            <a:r>
              <a:rPr lang="en-US" altLang="en-US" b="1" dirty="0" err="1"/>
              <a:t>të</a:t>
            </a:r>
            <a:r>
              <a:rPr lang="en-US" altLang="en-US" b="1" dirty="0"/>
              <a:t> </a:t>
            </a:r>
            <a:r>
              <a:rPr lang="en-US" altLang="en-US" b="1" dirty="0" err="1"/>
              <a:t>tjera</a:t>
            </a:r>
            <a:r>
              <a:rPr lang="en-US" altLang="en-US" b="1" dirty="0"/>
              <a:t> </a:t>
            </a:r>
            <a:r>
              <a:rPr lang="en-US" altLang="en-US" b="1" dirty="0" err="1"/>
              <a:t>të</a:t>
            </a:r>
            <a:r>
              <a:rPr lang="en-US" altLang="en-US" b="1" dirty="0"/>
              <a:t> </a:t>
            </a:r>
            <a:r>
              <a:rPr lang="en-US" altLang="en-US" b="1" dirty="0" err="1"/>
              <a:t>Rrjetit</a:t>
            </a:r>
            <a:endParaRPr lang="en-US" b="1" dirty="0"/>
          </a:p>
        </p:txBody>
      </p:sp>
      <p:sp>
        <p:nvSpPr>
          <p:cNvPr id="3" name="Content Placeholder 2"/>
          <p:cNvSpPr>
            <a:spLocks noGrp="1"/>
          </p:cNvSpPr>
          <p:nvPr>
            <p:ph idx="1"/>
          </p:nvPr>
        </p:nvSpPr>
        <p:spPr>
          <a:xfrm>
            <a:off x="1528654" y="1168400"/>
            <a:ext cx="7158145" cy="4957763"/>
          </a:xfrm>
        </p:spPr>
        <p:txBody>
          <a:bodyPr>
            <a:normAutofit fontScale="77500" lnSpcReduction="20000"/>
          </a:bodyPr>
          <a:lstStyle/>
          <a:p>
            <a:endParaRPr lang="en-US" b="1" dirty="0" smtClean="0"/>
          </a:p>
          <a:p>
            <a:pPr algn="just"/>
            <a:r>
              <a:rPr lang="en-GB" altLang="en-US" b="1" dirty="0" smtClean="0"/>
              <a:t>Network </a:t>
            </a:r>
            <a:r>
              <a:rPr lang="en-GB" altLang="en-US" b="1" dirty="0"/>
              <a:t>Hub</a:t>
            </a:r>
            <a:r>
              <a:rPr lang="en-GB" altLang="en-US" dirty="0"/>
              <a:t> - </a:t>
            </a:r>
            <a:r>
              <a:rPr lang="sq-AL" altLang="en-US" dirty="0"/>
              <a:t>ose </a:t>
            </a:r>
            <a:r>
              <a:rPr lang="sq-AL" altLang="en-US" dirty="0" err="1" smtClean="0"/>
              <a:t>përqëndrues</a:t>
            </a:r>
            <a:r>
              <a:rPr lang="en-US" altLang="en-US" dirty="0" err="1" smtClean="0"/>
              <a:t>i</a:t>
            </a:r>
            <a:r>
              <a:rPr lang="sq-AL" altLang="en-US" dirty="0" smtClean="0"/>
              <a:t> </a:t>
            </a:r>
            <a:r>
              <a:rPr lang="sq-AL" altLang="en-US" dirty="0"/>
              <a:t>është një pajisje për lidhjen e pajisjeve të </a:t>
            </a:r>
            <a:r>
              <a:rPr lang="en-US" altLang="en-US" dirty="0" err="1" smtClean="0"/>
              <a:t>rrjetit</a:t>
            </a:r>
            <a:r>
              <a:rPr lang="en-US" altLang="en-US" dirty="0" smtClean="0"/>
              <a:t> </a:t>
            </a:r>
            <a:r>
              <a:rPr lang="sq-AL" altLang="en-US" dirty="0" smtClean="0"/>
              <a:t>Et</a:t>
            </a:r>
            <a:r>
              <a:rPr lang="en-US" altLang="en-US" dirty="0" smtClean="0"/>
              <a:t>h</a:t>
            </a:r>
            <a:r>
              <a:rPr lang="sq-AL" altLang="en-US" dirty="0" err="1" smtClean="0"/>
              <a:t>ernet</a:t>
            </a:r>
            <a:r>
              <a:rPr lang="sq-AL" altLang="en-US" dirty="0" smtClean="0"/>
              <a:t> </a:t>
            </a:r>
            <a:r>
              <a:rPr lang="sq-AL" altLang="en-US" dirty="0"/>
              <a:t>me fibra optike ose çifte të ndërlidhura së bashku, duke i kthyer ato në një segment të vetëm të rrjetit</a:t>
            </a:r>
            <a:r>
              <a:rPr lang="en-US" dirty="0" smtClean="0"/>
              <a:t>. </a:t>
            </a:r>
          </a:p>
          <a:p>
            <a:endParaRPr lang="en-US" dirty="0"/>
          </a:p>
          <a:p>
            <a:pPr algn="just"/>
            <a:r>
              <a:rPr lang="en-US" b="1" dirty="0" smtClean="0"/>
              <a:t>Network Switch </a:t>
            </a:r>
            <a:r>
              <a:rPr lang="en-US" b="1" dirty="0"/>
              <a:t>- </a:t>
            </a:r>
            <a:r>
              <a:rPr lang="sq-AL" dirty="0"/>
              <a:t>është një pajisje </a:t>
            </a:r>
            <a:r>
              <a:rPr lang="en-US" dirty="0" smtClean="0"/>
              <a:t>e </a:t>
            </a:r>
            <a:r>
              <a:rPr lang="sq-AL" dirty="0" smtClean="0"/>
              <a:t>rrjeti</a:t>
            </a:r>
            <a:r>
              <a:rPr lang="en-US" dirty="0" smtClean="0"/>
              <a:t>t</a:t>
            </a:r>
            <a:r>
              <a:rPr lang="sq-AL" dirty="0" smtClean="0"/>
              <a:t> </a:t>
            </a:r>
            <a:r>
              <a:rPr lang="sq-AL" dirty="0"/>
              <a:t>kompjuterik që lidh segmentet e </a:t>
            </a:r>
            <a:r>
              <a:rPr lang="sq-AL" dirty="0" smtClean="0"/>
              <a:t>t</a:t>
            </a:r>
            <a:r>
              <a:rPr lang="en-US" dirty="0" err="1" smtClean="0"/>
              <a:t>ij</a:t>
            </a:r>
            <a:r>
              <a:rPr lang="en-US" dirty="0" smtClean="0"/>
              <a:t>. </a:t>
            </a:r>
          </a:p>
          <a:p>
            <a:endParaRPr lang="en-GB" dirty="0" smtClean="0"/>
          </a:p>
          <a:p>
            <a:pPr algn="just"/>
            <a:r>
              <a:rPr lang="en-GB" b="1" dirty="0" err="1" smtClean="0"/>
              <a:t>Ruteri</a:t>
            </a:r>
            <a:r>
              <a:rPr lang="en-GB" dirty="0" smtClean="0"/>
              <a:t> </a:t>
            </a:r>
            <a:r>
              <a:rPr lang="en-GB" dirty="0"/>
              <a:t>- </a:t>
            </a:r>
            <a:r>
              <a:rPr lang="sq-AL" dirty="0"/>
              <a:t>është një pajisje që përcakton pikën e radhës së rrjetit tek e cila duhet të përcillet një paketë të dhënash në drejtim të destinacionit të saj. Ajo duhet të lidhet me të paktën 2 rrjete</a:t>
            </a:r>
            <a:r>
              <a:rPr lang="en-GB" dirty="0" smtClean="0"/>
              <a:t>. </a:t>
            </a:r>
          </a:p>
          <a:p>
            <a:endParaRPr lang="en-GB" dirty="0" smtClean="0"/>
          </a:p>
          <a:p>
            <a:endParaRPr lang="en-US" dirty="0"/>
          </a:p>
        </p:txBody>
      </p:sp>
      <p:sp>
        <p:nvSpPr>
          <p:cNvPr id="8"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30</a:t>
            </a:fld>
            <a:endParaRPr lang="en-US" altLang="en-US" sz="1200" dirty="0" smtClean="0">
              <a:solidFill>
                <a:srgbClr val="898989"/>
              </a:solidFill>
            </a:endParaRPr>
          </a:p>
        </p:txBody>
      </p:sp>
    </p:spTree>
    <p:extLst>
      <p:ext uri="{BB962C8B-B14F-4D97-AF65-F5344CB8AC3E}">
        <p14:creationId xmlns:p14="http://schemas.microsoft.com/office/powerpoint/2010/main" val="10647313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592667" y="3782792"/>
            <a:ext cx="8194175" cy="2938683"/>
          </a:xfrm>
          <a:noFill/>
        </p:spPr>
        <p:txBody>
          <a:bodyPr>
            <a:normAutofit fontScale="70000" lnSpcReduction="20000"/>
          </a:bodyPr>
          <a:lstStyle/>
          <a:p>
            <a:pPr eaLnBrk="1" hangingPunct="1">
              <a:lnSpc>
                <a:spcPct val="120000"/>
              </a:lnSpc>
              <a:spcBef>
                <a:spcPts val="0"/>
              </a:spcBef>
              <a:spcAft>
                <a:spcPts val="600"/>
              </a:spcAft>
              <a:buClr>
                <a:srgbClr val="C00000"/>
              </a:buClr>
              <a:buFontTx/>
              <a:buNone/>
            </a:pPr>
            <a:r>
              <a:rPr lang="en-GB" b="1" dirty="0" smtClean="0"/>
              <a:t>BANDWIDTH</a:t>
            </a:r>
          </a:p>
          <a:p>
            <a:pPr algn="just">
              <a:lnSpc>
                <a:spcPct val="120000"/>
              </a:lnSpc>
              <a:spcBef>
                <a:spcPts val="0"/>
              </a:spcBef>
              <a:spcAft>
                <a:spcPts val="600"/>
              </a:spcAft>
              <a:defRPr/>
            </a:pPr>
            <a:r>
              <a:rPr lang="sq-AL" dirty="0"/>
              <a:t>sasia e informacionit që mund të transportohet nëpërmjet një linje telefoni, linje me kabull, transmetim satelitor, dhe të tjera</a:t>
            </a:r>
            <a:endParaRPr lang="en-GB" dirty="0"/>
          </a:p>
          <a:p>
            <a:pPr algn="just">
              <a:lnSpc>
                <a:spcPct val="120000"/>
              </a:lnSpc>
              <a:spcBef>
                <a:spcPts val="0"/>
              </a:spcBef>
              <a:spcAft>
                <a:spcPts val="600"/>
              </a:spcAft>
              <a:defRPr/>
            </a:pPr>
            <a:r>
              <a:rPr lang="sq-AL" dirty="0"/>
              <a:t>Sa më e madhe të jetë gjerësia e valës, aq më e madhe shpejtësia e lidhjes dhe po aq shumë eksperienca jote me Internetin i afrohet shkarkimit të menjëhershëm të </a:t>
            </a:r>
            <a:r>
              <a:rPr lang="sq-AL" dirty="0" err="1"/>
              <a:t>të</a:t>
            </a:r>
            <a:r>
              <a:rPr lang="sq-AL" dirty="0"/>
              <a:t> dhënave, apo një </a:t>
            </a:r>
            <a:r>
              <a:rPr lang="sq-AL" dirty="0" err="1" smtClean="0"/>
              <a:t>përvoj</a:t>
            </a:r>
            <a:r>
              <a:rPr lang="en-US" dirty="0" smtClean="0"/>
              <a:t>ë</a:t>
            </a:r>
            <a:r>
              <a:rPr lang="sq-AL" dirty="0" smtClean="0"/>
              <a:t> </a:t>
            </a:r>
            <a:r>
              <a:rPr lang="sq-AL" dirty="0"/>
              <a:t>si me një </a:t>
            </a:r>
            <a:r>
              <a:rPr lang="sq-AL" dirty="0" err="1"/>
              <a:t>Televizo</a:t>
            </a:r>
            <a:r>
              <a:rPr lang="en-US" dirty="0" smtClean="0"/>
              <a:t>r.</a:t>
            </a:r>
            <a:endParaRPr lang="en-GB" dirty="0"/>
          </a:p>
        </p:txBody>
      </p:sp>
      <p:sp>
        <p:nvSpPr>
          <p:cNvPr id="83971" name="Rectangle 3"/>
          <p:cNvSpPr>
            <a:spLocks noGrp="1" noChangeArrowheads="1"/>
          </p:cNvSpPr>
          <p:nvPr>
            <p:ph type="title"/>
          </p:nvPr>
        </p:nvSpPr>
        <p:spPr>
          <a:xfrm>
            <a:off x="1000100" y="389467"/>
            <a:ext cx="7136367" cy="711200"/>
          </a:xfrm>
          <a:noFill/>
        </p:spPr>
        <p:txBody>
          <a:bodyPr/>
          <a:lstStyle/>
          <a:p>
            <a:pPr eaLnBrk="1" hangingPunct="1"/>
            <a:r>
              <a:rPr lang="en-US" sz="3600" b="1" dirty="0" err="1" smtClean="0"/>
              <a:t>Terma</a:t>
            </a:r>
            <a:r>
              <a:rPr lang="en-US" sz="3600" b="1" dirty="0" smtClean="0"/>
              <a:t> </a:t>
            </a:r>
            <a:r>
              <a:rPr lang="en-US" sz="3600" b="1" dirty="0" err="1" smtClean="0"/>
              <a:t>të</a:t>
            </a:r>
            <a:r>
              <a:rPr lang="en-US" sz="3600" b="1" dirty="0" smtClean="0"/>
              <a:t> </a:t>
            </a:r>
            <a:r>
              <a:rPr lang="en-US" sz="3600" b="1" dirty="0" err="1" smtClean="0"/>
              <a:t>tjera</a:t>
            </a:r>
            <a:r>
              <a:rPr lang="en-US" sz="3600" b="1" dirty="0" smtClean="0"/>
              <a:t> </a:t>
            </a:r>
            <a:r>
              <a:rPr lang="en-US" sz="3600" b="1" dirty="0" err="1" smtClean="0"/>
              <a:t>të</a:t>
            </a:r>
            <a:r>
              <a:rPr lang="en-US" sz="3600" b="1" dirty="0" smtClean="0"/>
              <a:t> </a:t>
            </a:r>
            <a:r>
              <a:rPr lang="en-US" sz="3600" b="1" dirty="0" err="1" smtClean="0"/>
              <a:t>Rrjetit</a:t>
            </a:r>
            <a:endParaRPr lang="en-US" sz="3600" b="1" dirty="0" smtClean="0"/>
          </a:p>
        </p:txBody>
      </p:sp>
      <p:pic>
        <p:nvPicPr>
          <p:cNvPr id="2" name="Bild 1"/>
          <p:cNvPicPr>
            <a:picLocks noChangeAspect="1"/>
          </p:cNvPicPr>
          <p:nvPr/>
        </p:nvPicPr>
        <p:blipFill>
          <a:blip r:embed="rId3"/>
          <a:stretch>
            <a:fillRect/>
          </a:stretch>
        </p:blipFill>
        <p:spPr>
          <a:xfrm>
            <a:off x="2304618" y="1069307"/>
            <a:ext cx="4828722" cy="260491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31</a:t>
            </a:fld>
            <a:endParaRPr lang="en-US" altLang="en-US" sz="1200" dirty="0" smtClean="0">
              <a:solidFill>
                <a:srgbClr val="898989"/>
              </a:solidFill>
            </a:endParaRPr>
          </a:p>
        </p:txBody>
      </p:sp>
    </p:spTree>
    <p:extLst>
      <p:ext uri="{BB962C8B-B14F-4D97-AF65-F5344CB8AC3E}">
        <p14:creationId xmlns:p14="http://schemas.microsoft.com/office/powerpoint/2010/main" val="8801356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1" dirty="0" smtClean="0"/>
              <a:t>E </a:t>
            </a:r>
            <a:r>
              <a:rPr lang="en-US" b="1" dirty="0" err="1" smtClean="0"/>
              <a:t>Gjithë</a:t>
            </a:r>
            <a:r>
              <a:rPr lang="en-US" b="1" dirty="0" smtClean="0"/>
              <a:t> Panorama</a:t>
            </a:r>
            <a:endParaRPr lang="en-US" b="1" dirty="0"/>
          </a:p>
        </p:txBody>
      </p:sp>
      <p:pic>
        <p:nvPicPr>
          <p:cNvPr id="5" name="Bild 4"/>
          <p:cNvPicPr>
            <a:picLocks noChangeAspect="1"/>
          </p:cNvPicPr>
          <p:nvPr/>
        </p:nvPicPr>
        <p:blipFill>
          <a:blip r:embed="rId3"/>
          <a:stretch>
            <a:fillRect/>
          </a:stretch>
        </p:blipFill>
        <p:spPr>
          <a:xfrm>
            <a:off x="365922" y="1190130"/>
            <a:ext cx="8379673" cy="5479742"/>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32</a:t>
            </a:fld>
            <a:endParaRPr lang="en-US" altLang="en-US" sz="1200" dirty="0" smtClean="0">
              <a:solidFill>
                <a:srgbClr val="898989"/>
              </a:solidFill>
            </a:endParaRPr>
          </a:p>
        </p:txBody>
      </p:sp>
    </p:spTree>
    <p:extLst>
      <p:ext uri="{BB962C8B-B14F-4D97-AF65-F5344CB8AC3E}">
        <p14:creationId xmlns:p14="http://schemas.microsoft.com/office/powerpoint/2010/main" val="191977871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5"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3144182" y="3026482"/>
            <a:ext cx="3069285" cy="1077218"/>
          </a:xfrm>
          <a:prstGeom prst="rect">
            <a:avLst/>
          </a:prstGeom>
          <a:noFill/>
        </p:spPr>
        <p:txBody>
          <a:bodyPr wrap="square" rtlCol="0">
            <a:spAutoFit/>
          </a:bodyPr>
          <a:lstStyle/>
          <a:p>
            <a:pPr algn="ctr"/>
            <a:r>
              <a:rPr lang="sq-AL" altLang="en-US" sz="3200" b="1" dirty="0">
                <a:latin typeface="Calibri" panose="020F0502020204030204" pitchFamily="34" charset="0"/>
              </a:rPr>
              <a:t>BAZAT E INTERNETIT</a:t>
            </a:r>
            <a:endParaRPr lang="en-US" altLang="en-US" sz="3200" dirty="0">
              <a:latin typeface="Calibri" panose="020F0502020204030204" pitchFamily="34" charset="0"/>
            </a:endParaRPr>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33</a:t>
            </a:fld>
            <a:endParaRPr lang="en-US" altLang="en-US" sz="1200" dirty="0" smtClean="0">
              <a:solidFill>
                <a:srgbClr val="898989"/>
              </a:solidFill>
            </a:endParaRPr>
          </a:p>
        </p:txBody>
      </p:sp>
    </p:spTree>
    <p:extLst>
      <p:ext uri="{BB962C8B-B14F-4D97-AF65-F5344CB8AC3E}">
        <p14:creationId xmlns:p14="http://schemas.microsoft.com/office/powerpoint/2010/main" val="30810316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688" y="164218"/>
            <a:ext cx="8229600" cy="657820"/>
          </a:xfrm>
        </p:spPr>
        <p:txBody>
          <a:bodyPr/>
          <a:lstStyle/>
          <a:p>
            <a:r>
              <a:rPr lang="en-US" altLang="en-US" b="1" dirty="0" err="1"/>
              <a:t>Luft</a:t>
            </a:r>
            <a:r>
              <a:rPr lang="sq-AL" altLang="en-US" b="1" dirty="0"/>
              <a:t>ë</a:t>
            </a:r>
            <a:r>
              <a:rPr lang="en-US" altLang="en-US" b="1" dirty="0"/>
              <a:t>tar</a:t>
            </a:r>
            <a:r>
              <a:rPr lang="sq-AL" altLang="en-US" b="1" dirty="0"/>
              <a:t>ë</a:t>
            </a:r>
            <a:r>
              <a:rPr lang="en-US" altLang="en-US" b="1" dirty="0"/>
              <a:t>t e </a:t>
            </a:r>
            <a:r>
              <a:rPr lang="en-US" altLang="en-US" b="1" dirty="0" err="1"/>
              <a:t>Rrjetit</a:t>
            </a:r>
            <a:endParaRPr lang="en-US" b="1"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34</a:t>
            </a:fld>
            <a:endParaRPr lang="en-US" altLang="en-US" sz="1200" dirty="0" smtClean="0">
              <a:solidFill>
                <a:srgbClr val="898989"/>
              </a:solidFill>
            </a:endParaRPr>
          </a:p>
        </p:txBody>
      </p:sp>
      <p:pic>
        <p:nvPicPr>
          <p:cNvPr id="7" name="PBWhzz_Gn10?ecver=1"/>
          <p:cNvPicPr>
            <a:picLocks noRot="1" noChangeAspect="1"/>
          </p:cNvPicPr>
          <p:nvPr>
            <a:videoFile r:link="rId1"/>
          </p:nvPr>
        </p:nvPicPr>
        <p:blipFill>
          <a:blip r:embed="rId4"/>
          <a:stretch>
            <a:fillRect/>
          </a:stretch>
        </p:blipFill>
        <p:spPr>
          <a:xfrm>
            <a:off x="254714" y="1318494"/>
            <a:ext cx="8644588" cy="4862580"/>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500034" y="0"/>
            <a:ext cx="8229600" cy="857232"/>
          </a:xfrm>
        </p:spPr>
        <p:txBody>
          <a:bodyPr/>
          <a:lstStyle/>
          <a:p>
            <a:r>
              <a:rPr lang="en-GB" b="1" dirty="0" err="1">
                <a:solidFill>
                  <a:schemeClr val="accent1">
                    <a:lumMod val="25000"/>
                  </a:schemeClr>
                </a:solidFill>
              </a:rPr>
              <a:t>Parimet</a:t>
            </a:r>
            <a:r>
              <a:rPr lang="en-GB" b="1" dirty="0">
                <a:solidFill>
                  <a:schemeClr val="accent1">
                    <a:lumMod val="25000"/>
                  </a:schemeClr>
                </a:solidFill>
              </a:rPr>
              <a:t> e </a:t>
            </a:r>
            <a:r>
              <a:rPr lang="en-GB" b="1" dirty="0" err="1">
                <a:solidFill>
                  <a:schemeClr val="accent1">
                    <a:lumMod val="25000"/>
                  </a:schemeClr>
                </a:solidFill>
              </a:rPr>
              <a:t>Internetit</a:t>
            </a:r>
            <a:endParaRPr lang="en-GB" b="1" dirty="0" smtClean="0">
              <a:solidFill>
                <a:schemeClr val="accent1">
                  <a:lumMod val="25000"/>
                </a:schemeClr>
              </a:solidFill>
              <a:latin typeface="Calibri" pitchFamily="34" charset="0"/>
            </a:endParaRPr>
          </a:p>
        </p:txBody>
      </p:sp>
      <p:sp>
        <p:nvSpPr>
          <p:cNvPr id="96259" name="Rectangle 3"/>
          <p:cNvSpPr>
            <a:spLocks noGrp="1" noChangeArrowheads="1"/>
          </p:cNvSpPr>
          <p:nvPr>
            <p:ph type="body" idx="1"/>
          </p:nvPr>
        </p:nvSpPr>
        <p:spPr>
          <a:xfrm>
            <a:off x="381000" y="1371600"/>
            <a:ext cx="5748348" cy="4724400"/>
          </a:xfrm>
        </p:spPr>
        <p:txBody>
          <a:bodyPr>
            <a:normAutofit lnSpcReduction="10000"/>
          </a:bodyPr>
          <a:lstStyle/>
          <a:p>
            <a:pPr algn="just">
              <a:defRPr/>
            </a:pPr>
            <a:r>
              <a:rPr lang="en-GB" sz="2800" dirty="0" err="1"/>
              <a:t>Nëse</a:t>
            </a:r>
            <a:r>
              <a:rPr lang="en-GB" sz="2800" dirty="0"/>
              <a:t> </a:t>
            </a:r>
            <a:r>
              <a:rPr lang="en-GB" sz="2800" dirty="0" err="1"/>
              <a:t>ndonjë</a:t>
            </a:r>
            <a:r>
              <a:rPr lang="en-GB" sz="2800" dirty="0"/>
              <a:t> </a:t>
            </a:r>
            <a:r>
              <a:rPr lang="en-GB" sz="2800" dirty="0" err="1"/>
              <a:t>pjesë</a:t>
            </a:r>
            <a:r>
              <a:rPr lang="en-GB" sz="2800" dirty="0"/>
              <a:t> e </a:t>
            </a:r>
            <a:r>
              <a:rPr lang="en-GB" sz="2800" dirty="0" err="1"/>
              <a:t>Internetit</a:t>
            </a:r>
            <a:r>
              <a:rPr lang="en-GB" sz="2800" dirty="0"/>
              <a:t> </a:t>
            </a:r>
            <a:r>
              <a:rPr lang="en-GB" sz="2800" dirty="0" err="1"/>
              <a:t>nuk</a:t>
            </a:r>
            <a:r>
              <a:rPr lang="en-GB" sz="2800" dirty="0"/>
              <a:t> </a:t>
            </a:r>
            <a:r>
              <a:rPr lang="en-GB" sz="2800" dirty="0" err="1"/>
              <a:t>funksionon</a:t>
            </a:r>
            <a:r>
              <a:rPr lang="en-GB" sz="2800" dirty="0"/>
              <a:t> </a:t>
            </a:r>
            <a:r>
              <a:rPr lang="en-GB" sz="2800" dirty="0" err="1"/>
              <a:t>ose</a:t>
            </a:r>
            <a:r>
              <a:rPr lang="en-GB" sz="2800" dirty="0"/>
              <a:t> </a:t>
            </a:r>
            <a:r>
              <a:rPr lang="en-GB" sz="2800" dirty="0" err="1"/>
              <a:t>prishtet</a:t>
            </a:r>
            <a:r>
              <a:rPr lang="en-GB" sz="2800" dirty="0"/>
              <a:t>, </a:t>
            </a:r>
            <a:r>
              <a:rPr lang="en-GB" sz="2800" dirty="0" err="1"/>
              <a:t>komunikimi</a:t>
            </a:r>
            <a:r>
              <a:rPr lang="en-GB" sz="2800" dirty="0"/>
              <a:t> </a:t>
            </a:r>
            <a:r>
              <a:rPr lang="en-GB" sz="2800" dirty="0" err="1"/>
              <a:t>prapeseprapë</a:t>
            </a:r>
            <a:r>
              <a:rPr lang="en-GB" sz="2800" dirty="0"/>
              <a:t> </a:t>
            </a:r>
            <a:r>
              <a:rPr lang="en-GB" sz="2800" dirty="0" err="1"/>
              <a:t>mund</a:t>
            </a:r>
            <a:r>
              <a:rPr lang="en-GB" sz="2800" dirty="0"/>
              <a:t> </a:t>
            </a:r>
            <a:r>
              <a:rPr lang="en-GB" sz="2800" dirty="0" err="1"/>
              <a:t>të</a:t>
            </a:r>
            <a:r>
              <a:rPr lang="en-GB" sz="2800" dirty="0"/>
              <a:t> </a:t>
            </a:r>
            <a:r>
              <a:rPr lang="en-GB" sz="2800" dirty="0" err="1"/>
              <a:t>vazhdojë</a:t>
            </a:r>
            <a:endParaRPr lang="en-GB" sz="2800" dirty="0"/>
          </a:p>
          <a:p>
            <a:pPr algn="just">
              <a:defRPr/>
            </a:pPr>
            <a:r>
              <a:rPr lang="en-GB" sz="2800" dirty="0" err="1"/>
              <a:t>Askush</a:t>
            </a:r>
            <a:r>
              <a:rPr lang="en-GB" sz="2800" dirty="0"/>
              <a:t> </a:t>
            </a:r>
            <a:r>
              <a:rPr lang="en-GB" sz="2800" dirty="0" err="1"/>
              <a:t>nuk</a:t>
            </a:r>
            <a:r>
              <a:rPr lang="en-GB" sz="2800" dirty="0"/>
              <a:t> e </a:t>
            </a:r>
            <a:r>
              <a:rPr lang="en-GB" sz="2800" dirty="0" err="1"/>
              <a:t>zotëron</a:t>
            </a:r>
            <a:r>
              <a:rPr lang="en-GB" sz="2800" dirty="0"/>
              <a:t> </a:t>
            </a:r>
            <a:r>
              <a:rPr lang="en-GB" sz="2800" dirty="0" err="1"/>
              <a:t>Internetin</a:t>
            </a:r>
            <a:r>
              <a:rPr lang="en-GB" sz="2800" dirty="0"/>
              <a:t> – </a:t>
            </a:r>
            <a:r>
              <a:rPr lang="en-GB" sz="2800" dirty="0" err="1"/>
              <a:t>asnjë</a:t>
            </a:r>
            <a:r>
              <a:rPr lang="en-GB" sz="2800" dirty="0"/>
              <a:t> </a:t>
            </a:r>
            <a:r>
              <a:rPr lang="en-GB" sz="2800" dirty="0" err="1"/>
              <a:t>organizatë</a:t>
            </a:r>
            <a:r>
              <a:rPr lang="en-GB" sz="2800" dirty="0"/>
              <a:t>, </a:t>
            </a:r>
            <a:r>
              <a:rPr lang="en-GB" sz="2800" dirty="0" err="1"/>
              <a:t>asnjë</a:t>
            </a:r>
            <a:r>
              <a:rPr lang="en-GB" sz="2800" dirty="0"/>
              <a:t> </a:t>
            </a:r>
            <a:r>
              <a:rPr lang="en-GB" sz="2800" dirty="0" err="1"/>
              <a:t>korporatë</a:t>
            </a:r>
            <a:r>
              <a:rPr lang="en-GB" sz="2800" dirty="0"/>
              <a:t> e </a:t>
            </a:r>
            <a:r>
              <a:rPr lang="en-GB" sz="2800" dirty="0" err="1"/>
              <a:t>asnjë</a:t>
            </a:r>
            <a:r>
              <a:rPr lang="en-GB" sz="2800" dirty="0"/>
              <a:t> </a:t>
            </a:r>
            <a:r>
              <a:rPr lang="en-GB" sz="2800" dirty="0" err="1"/>
              <a:t>qeveri</a:t>
            </a:r>
            <a:endParaRPr lang="en-GB" sz="2800" dirty="0"/>
          </a:p>
          <a:p>
            <a:pPr algn="just">
              <a:defRPr/>
            </a:pPr>
            <a:r>
              <a:rPr lang="en-GB" sz="2800" dirty="0" err="1"/>
              <a:t>është</a:t>
            </a:r>
            <a:r>
              <a:rPr lang="en-GB" sz="2800" dirty="0"/>
              <a:t> </a:t>
            </a:r>
            <a:r>
              <a:rPr lang="en-GB" sz="2800" dirty="0" err="1"/>
              <a:t>i</a:t>
            </a:r>
            <a:r>
              <a:rPr lang="en-GB" sz="2800" dirty="0"/>
              <a:t> </a:t>
            </a:r>
            <a:r>
              <a:rPr lang="en-GB" sz="2800" dirty="0" err="1"/>
              <a:t>vetërregullueshëm</a:t>
            </a:r>
            <a:endParaRPr lang="en-GB" sz="2800" dirty="0"/>
          </a:p>
          <a:p>
            <a:pPr algn="just">
              <a:defRPr/>
            </a:pPr>
            <a:r>
              <a:rPr lang="en-GB" sz="2800" dirty="0"/>
              <a:t>I </a:t>
            </a:r>
            <a:r>
              <a:rPr lang="en-GB" sz="2800" dirty="0" err="1"/>
              <a:t>gjithi</a:t>
            </a:r>
            <a:r>
              <a:rPr lang="en-GB" sz="2800" dirty="0"/>
              <a:t> </a:t>
            </a:r>
            <a:r>
              <a:rPr lang="en-GB" sz="2800" dirty="0" err="1"/>
              <a:t>përdor</a:t>
            </a:r>
            <a:r>
              <a:rPr lang="en-GB" sz="2800" dirty="0"/>
              <a:t> </a:t>
            </a:r>
            <a:r>
              <a:rPr lang="en-GB" sz="2800" dirty="0" err="1"/>
              <a:t>të</a:t>
            </a:r>
            <a:r>
              <a:rPr lang="en-GB" sz="2800" dirty="0"/>
              <a:t> </a:t>
            </a:r>
            <a:r>
              <a:rPr lang="en-GB" sz="2800" dirty="0" err="1"/>
              <a:t>njëjtën</a:t>
            </a:r>
            <a:r>
              <a:rPr lang="en-GB" sz="2800" dirty="0"/>
              <a:t> </a:t>
            </a:r>
            <a:r>
              <a:rPr lang="en-GB" sz="2800" dirty="0" err="1"/>
              <a:t>teknologji</a:t>
            </a:r>
            <a:r>
              <a:rPr lang="en-GB" sz="2800" dirty="0"/>
              <a:t> </a:t>
            </a:r>
            <a:r>
              <a:rPr lang="en-GB" sz="2800" dirty="0" err="1"/>
              <a:t>lidhjeje</a:t>
            </a:r>
            <a:r>
              <a:rPr lang="en-GB" sz="2800" dirty="0"/>
              <a:t> – PROTOKOLLIN E </a:t>
            </a:r>
            <a:r>
              <a:rPr lang="en-GB" sz="2800" dirty="0">
                <a:solidFill>
                  <a:schemeClr val="accent1">
                    <a:lumMod val="25000"/>
                  </a:schemeClr>
                </a:solidFill>
              </a:rPr>
              <a:t>INTERNETIT</a:t>
            </a:r>
          </a:p>
        </p:txBody>
      </p:sp>
      <p:pic>
        <p:nvPicPr>
          <p:cNvPr id="11268" name="Picture 4" descr="munzner_default_small"/>
          <p:cNvPicPr>
            <a:picLocks noChangeAspect="1" noChangeArrowheads="1"/>
          </p:cNvPicPr>
          <p:nvPr/>
        </p:nvPicPr>
        <p:blipFill>
          <a:blip r:embed="rId3" cstate="print"/>
          <a:srcRect/>
          <a:stretch>
            <a:fillRect/>
          </a:stretch>
        </p:blipFill>
        <p:spPr bwMode="auto">
          <a:xfrm>
            <a:off x="6215074" y="2500306"/>
            <a:ext cx="2290751" cy="2543626"/>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35</a:t>
            </a:fld>
            <a:endParaRPr lang="en-US" altLang="en-US" sz="1200" dirty="0" smtClean="0">
              <a:solidFill>
                <a:srgbClr val="898989"/>
              </a:solidFill>
            </a:endParaRPr>
          </a:p>
        </p:txBody>
      </p:sp>
    </p:spTree>
    <p:extLst>
      <p:ext uri="{BB962C8B-B14F-4D97-AF65-F5344CB8AC3E}">
        <p14:creationId xmlns:p14="http://schemas.microsoft.com/office/powerpoint/2010/main" val="190570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2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2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62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9"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ChangeArrowheads="1"/>
          </p:cNvSpPr>
          <p:nvPr/>
        </p:nvSpPr>
        <p:spPr bwMode="auto">
          <a:xfrm>
            <a:off x="684213" y="2786059"/>
            <a:ext cx="7521575" cy="838200"/>
          </a:xfrm>
          <a:prstGeom prst="rect">
            <a:avLst/>
          </a:prstGeom>
          <a:solidFill>
            <a:srgbClr val="FF0000"/>
          </a:solidFill>
          <a:ln w="9525">
            <a:noFill/>
            <a:miter lim="800000"/>
            <a:headEnd/>
            <a:tailEnd/>
          </a:ln>
        </p:spPr>
        <p:txBody>
          <a:bodyPr wrap="none" anchor="ctr"/>
          <a:lstStyle/>
          <a:p>
            <a:pPr algn="ctr"/>
            <a:r>
              <a:rPr lang="en-GB" sz="3200" b="1" dirty="0" smtClean="0">
                <a:solidFill>
                  <a:schemeClr val="bg1"/>
                </a:solidFill>
                <a:latin typeface="Calibri" pitchFamily="34" charset="0"/>
              </a:rPr>
              <a:t>INTERNET</a:t>
            </a:r>
            <a:endParaRPr lang="en-GB" sz="3200" b="1" dirty="0">
              <a:solidFill>
                <a:schemeClr val="bg1"/>
              </a:solidFill>
              <a:latin typeface="Calibri" pitchFamily="34" charset="0"/>
            </a:endParaRPr>
          </a:p>
        </p:txBody>
      </p:sp>
      <p:sp>
        <p:nvSpPr>
          <p:cNvPr id="13316" name="Rectangle 4"/>
          <p:cNvSpPr>
            <a:spLocks noChangeArrowheads="1"/>
          </p:cNvSpPr>
          <p:nvPr/>
        </p:nvSpPr>
        <p:spPr bwMode="auto">
          <a:xfrm>
            <a:off x="684213" y="2030409"/>
            <a:ext cx="7916862" cy="809625"/>
          </a:xfrm>
          <a:prstGeom prst="rect">
            <a:avLst/>
          </a:prstGeom>
          <a:noFill/>
          <a:ln w="9525">
            <a:noFill/>
            <a:miter lim="800000"/>
            <a:headEnd/>
            <a:tailEnd/>
          </a:ln>
        </p:spPr>
        <p:txBody>
          <a:bodyPr wrap="none" anchor="ctr"/>
          <a:lstStyle/>
          <a:p>
            <a:pPr algn="ctr"/>
            <a:endParaRPr lang="en-US" sz="3200" b="1">
              <a:latin typeface="Calibri" pitchFamily="34" charset="0"/>
            </a:endParaRPr>
          </a:p>
        </p:txBody>
      </p:sp>
      <p:sp>
        <p:nvSpPr>
          <p:cNvPr id="100357" name="Rectangle 5"/>
          <p:cNvSpPr>
            <a:spLocks noChangeArrowheads="1"/>
          </p:cNvSpPr>
          <p:nvPr/>
        </p:nvSpPr>
        <p:spPr bwMode="auto">
          <a:xfrm>
            <a:off x="684213" y="1993896"/>
            <a:ext cx="990600" cy="900113"/>
          </a:xfrm>
          <a:prstGeom prst="rect">
            <a:avLst/>
          </a:prstGeom>
          <a:solidFill>
            <a:srgbClr val="FF99CC"/>
          </a:solidFill>
          <a:ln w="9525">
            <a:noFill/>
            <a:miter lim="800000"/>
            <a:headEnd/>
            <a:tailEnd/>
          </a:ln>
        </p:spPr>
        <p:txBody>
          <a:bodyPr wrap="none" anchor="ctr"/>
          <a:lstStyle/>
          <a:p>
            <a:pPr algn="ctr"/>
            <a:r>
              <a:rPr lang="en-GB" b="1" dirty="0" smtClean="0">
                <a:latin typeface="Calibri" pitchFamily="34" charset="0"/>
              </a:rPr>
              <a:t>www</a:t>
            </a:r>
            <a:endParaRPr lang="en-GB" b="1" dirty="0">
              <a:latin typeface="Calibri" pitchFamily="34" charset="0"/>
            </a:endParaRPr>
          </a:p>
        </p:txBody>
      </p:sp>
      <p:sp>
        <p:nvSpPr>
          <p:cNvPr id="100358" name="Rectangle 6"/>
          <p:cNvSpPr>
            <a:spLocks noChangeArrowheads="1"/>
          </p:cNvSpPr>
          <p:nvPr/>
        </p:nvSpPr>
        <p:spPr bwMode="auto">
          <a:xfrm>
            <a:off x="1619250" y="1993896"/>
            <a:ext cx="990600" cy="900113"/>
          </a:xfrm>
          <a:prstGeom prst="rect">
            <a:avLst/>
          </a:prstGeom>
          <a:solidFill>
            <a:srgbClr val="FFCC99"/>
          </a:solidFill>
          <a:ln w="9525">
            <a:noFill/>
            <a:miter lim="800000"/>
            <a:headEnd/>
            <a:tailEnd/>
          </a:ln>
        </p:spPr>
        <p:txBody>
          <a:bodyPr wrap="none" anchor="ctr"/>
          <a:lstStyle/>
          <a:p>
            <a:pPr algn="ctr"/>
            <a:r>
              <a:rPr lang="en-GB" sz="1600" b="1" dirty="0" err="1" smtClean="0">
                <a:latin typeface="Calibri" pitchFamily="34" charset="0"/>
              </a:rPr>
              <a:t>Postë</a:t>
            </a:r>
            <a:endParaRPr lang="en-GB" sz="1600" b="1" dirty="0" smtClean="0">
              <a:latin typeface="Calibri" pitchFamily="34" charset="0"/>
            </a:endParaRPr>
          </a:p>
          <a:p>
            <a:pPr algn="ctr"/>
            <a:r>
              <a:rPr lang="en-GB" sz="1600" b="1" dirty="0" err="1" smtClean="0">
                <a:latin typeface="Calibri" pitchFamily="34" charset="0"/>
              </a:rPr>
              <a:t>Elektronike</a:t>
            </a:r>
            <a:endParaRPr lang="en-GB" sz="1600" b="1" dirty="0">
              <a:latin typeface="Calibri" pitchFamily="34" charset="0"/>
            </a:endParaRPr>
          </a:p>
        </p:txBody>
      </p:sp>
      <p:sp>
        <p:nvSpPr>
          <p:cNvPr id="100359" name="Rectangle 7"/>
          <p:cNvSpPr>
            <a:spLocks noChangeArrowheads="1"/>
          </p:cNvSpPr>
          <p:nvPr/>
        </p:nvSpPr>
        <p:spPr bwMode="auto">
          <a:xfrm>
            <a:off x="2555875" y="1993896"/>
            <a:ext cx="990600" cy="900113"/>
          </a:xfrm>
          <a:prstGeom prst="rect">
            <a:avLst/>
          </a:prstGeom>
          <a:solidFill>
            <a:srgbClr val="FFFF99"/>
          </a:solidFill>
          <a:ln w="9525">
            <a:noFill/>
            <a:miter lim="800000"/>
            <a:headEnd/>
            <a:tailEnd/>
          </a:ln>
        </p:spPr>
        <p:txBody>
          <a:bodyPr wrap="none" anchor="ctr"/>
          <a:lstStyle/>
          <a:p>
            <a:pPr algn="ctr"/>
            <a:r>
              <a:rPr lang="en-GB" b="1" dirty="0" smtClean="0">
                <a:latin typeface="Calibri" pitchFamily="34" charset="0"/>
              </a:rPr>
              <a:t>Peer</a:t>
            </a:r>
          </a:p>
          <a:p>
            <a:pPr algn="ctr"/>
            <a:r>
              <a:rPr lang="en-GB" b="1" dirty="0" smtClean="0">
                <a:latin typeface="Calibri" pitchFamily="34" charset="0"/>
              </a:rPr>
              <a:t>2</a:t>
            </a:r>
          </a:p>
          <a:p>
            <a:pPr algn="ctr"/>
            <a:r>
              <a:rPr lang="en-GB" b="1" dirty="0" smtClean="0">
                <a:latin typeface="Calibri" pitchFamily="34" charset="0"/>
              </a:rPr>
              <a:t>Peer</a:t>
            </a:r>
            <a:endParaRPr lang="en-GB" b="1" dirty="0">
              <a:latin typeface="Calibri" pitchFamily="34" charset="0"/>
            </a:endParaRPr>
          </a:p>
        </p:txBody>
      </p:sp>
      <p:sp>
        <p:nvSpPr>
          <p:cNvPr id="100360" name="Rectangle 8"/>
          <p:cNvSpPr>
            <a:spLocks noChangeArrowheads="1"/>
          </p:cNvSpPr>
          <p:nvPr/>
        </p:nvSpPr>
        <p:spPr bwMode="auto">
          <a:xfrm>
            <a:off x="3492500" y="1993896"/>
            <a:ext cx="990600" cy="900113"/>
          </a:xfrm>
          <a:prstGeom prst="rect">
            <a:avLst/>
          </a:prstGeom>
          <a:solidFill>
            <a:srgbClr val="CCFFCC"/>
          </a:solidFill>
          <a:ln w="9525">
            <a:noFill/>
            <a:miter lim="800000"/>
            <a:headEnd/>
            <a:tailEnd/>
          </a:ln>
        </p:spPr>
        <p:txBody>
          <a:bodyPr wrap="none" anchor="ctr"/>
          <a:lstStyle/>
          <a:p>
            <a:pPr algn="ctr"/>
            <a:r>
              <a:rPr lang="en-GB" b="1">
                <a:latin typeface="Calibri" pitchFamily="34" charset="0"/>
              </a:rPr>
              <a:t>FTP</a:t>
            </a:r>
          </a:p>
        </p:txBody>
      </p:sp>
      <p:sp>
        <p:nvSpPr>
          <p:cNvPr id="100361" name="Rectangle 9"/>
          <p:cNvSpPr>
            <a:spLocks noChangeArrowheads="1"/>
          </p:cNvSpPr>
          <p:nvPr/>
        </p:nvSpPr>
        <p:spPr bwMode="auto">
          <a:xfrm>
            <a:off x="4427538" y="1993896"/>
            <a:ext cx="990600" cy="900113"/>
          </a:xfrm>
          <a:prstGeom prst="rect">
            <a:avLst/>
          </a:prstGeom>
          <a:solidFill>
            <a:srgbClr val="99CCFF"/>
          </a:solidFill>
          <a:ln w="9525">
            <a:noFill/>
            <a:miter lim="800000"/>
            <a:headEnd/>
            <a:tailEnd/>
          </a:ln>
        </p:spPr>
        <p:txBody>
          <a:bodyPr wrap="none" anchor="ctr"/>
          <a:lstStyle/>
          <a:p>
            <a:pPr algn="ctr"/>
            <a:r>
              <a:rPr lang="en-GB" sz="1400" b="1" dirty="0" err="1" smtClean="0">
                <a:latin typeface="Calibri" pitchFamily="34" charset="0"/>
              </a:rPr>
              <a:t>Rrjetet</a:t>
            </a:r>
            <a:r>
              <a:rPr lang="en-GB" sz="1400" b="1" dirty="0" smtClean="0">
                <a:latin typeface="Calibri" pitchFamily="34" charset="0"/>
              </a:rPr>
              <a:t> </a:t>
            </a:r>
          </a:p>
          <a:p>
            <a:pPr algn="ctr"/>
            <a:r>
              <a:rPr lang="en-GB" sz="1400" b="1" dirty="0" err="1" smtClean="0">
                <a:latin typeface="Calibri" pitchFamily="34" charset="0"/>
              </a:rPr>
              <a:t>sociale</a:t>
            </a:r>
            <a:endParaRPr lang="en-GB" sz="1400" b="1" dirty="0">
              <a:latin typeface="Calibri" pitchFamily="34" charset="0"/>
            </a:endParaRPr>
          </a:p>
        </p:txBody>
      </p:sp>
      <p:sp>
        <p:nvSpPr>
          <p:cNvPr id="100362" name="Rectangle 10"/>
          <p:cNvSpPr>
            <a:spLocks noChangeArrowheads="1"/>
          </p:cNvSpPr>
          <p:nvPr/>
        </p:nvSpPr>
        <p:spPr bwMode="auto">
          <a:xfrm>
            <a:off x="5364163" y="1993896"/>
            <a:ext cx="990600" cy="900113"/>
          </a:xfrm>
          <a:prstGeom prst="rect">
            <a:avLst/>
          </a:prstGeom>
          <a:solidFill>
            <a:srgbClr val="CC99FF"/>
          </a:solidFill>
          <a:ln w="9525">
            <a:noFill/>
            <a:miter lim="800000"/>
            <a:headEnd/>
            <a:tailEnd/>
          </a:ln>
        </p:spPr>
        <p:txBody>
          <a:bodyPr wrap="none" anchor="ctr"/>
          <a:lstStyle/>
          <a:p>
            <a:pPr algn="ctr"/>
            <a:r>
              <a:rPr lang="en-GB" b="1" dirty="0" err="1" smtClean="0">
                <a:latin typeface="Calibri" pitchFamily="34" charset="0"/>
              </a:rPr>
              <a:t>Dhomat</a:t>
            </a:r>
            <a:endParaRPr lang="en-GB" b="1" dirty="0" smtClean="0">
              <a:latin typeface="Calibri" pitchFamily="34" charset="0"/>
            </a:endParaRPr>
          </a:p>
          <a:p>
            <a:pPr algn="ctr"/>
            <a:r>
              <a:rPr lang="en-GB" b="1" dirty="0" smtClean="0">
                <a:latin typeface="Calibri" pitchFamily="34" charset="0"/>
              </a:rPr>
              <a:t>IRC</a:t>
            </a:r>
            <a:endParaRPr lang="en-GB" b="1" dirty="0">
              <a:latin typeface="Calibri" pitchFamily="34" charset="0"/>
            </a:endParaRPr>
          </a:p>
        </p:txBody>
      </p:sp>
      <p:sp>
        <p:nvSpPr>
          <p:cNvPr id="100363" name="Rectangle 11"/>
          <p:cNvSpPr>
            <a:spLocks noChangeArrowheads="1"/>
          </p:cNvSpPr>
          <p:nvPr/>
        </p:nvSpPr>
        <p:spPr bwMode="auto">
          <a:xfrm>
            <a:off x="6300788" y="1993896"/>
            <a:ext cx="990600" cy="900113"/>
          </a:xfrm>
          <a:prstGeom prst="rect">
            <a:avLst/>
          </a:prstGeom>
          <a:solidFill>
            <a:srgbClr val="99FF99"/>
          </a:solidFill>
          <a:ln w="9525">
            <a:noFill/>
            <a:miter lim="800000"/>
            <a:headEnd/>
            <a:tailEnd/>
          </a:ln>
        </p:spPr>
        <p:txBody>
          <a:bodyPr wrap="none" anchor="ctr"/>
          <a:lstStyle/>
          <a:p>
            <a:pPr algn="ctr"/>
            <a:r>
              <a:rPr lang="en-GB" sz="1400" b="1" dirty="0" err="1" smtClean="0">
                <a:latin typeface="Calibri" pitchFamily="34" charset="0"/>
              </a:rPr>
              <a:t>Mesazhe</a:t>
            </a:r>
            <a:r>
              <a:rPr lang="en-GB" sz="1400" b="1" dirty="0" smtClean="0">
                <a:latin typeface="Calibri" pitchFamily="34" charset="0"/>
              </a:rPr>
              <a:t> </a:t>
            </a:r>
          </a:p>
          <a:p>
            <a:pPr algn="ctr"/>
            <a:r>
              <a:rPr lang="en-GB" sz="1400" b="1" dirty="0" err="1" smtClean="0">
                <a:latin typeface="Calibri" pitchFamily="34" charset="0"/>
              </a:rPr>
              <a:t>Në</a:t>
            </a:r>
            <a:r>
              <a:rPr lang="en-GB" sz="1400" b="1" dirty="0" smtClean="0">
                <a:latin typeface="Calibri" pitchFamily="34" charset="0"/>
              </a:rPr>
              <a:t> </a:t>
            </a:r>
            <a:r>
              <a:rPr lang="en-GB" sz="1400" b="1" dirty="0" err="1" smtClean="0">
                <a:latin typeface="Calibri" pitchFamily="34" charset="0"/>
              </a:rPr>
              <a:t>kohë</a:t>
            </a:r>
            <a:endParaRPr lang="en-GB" sz="1400" b="1" dirty="0" smtClean="0">
              <a:latin typeface="Calibri" pitchFamily="34" charset="0"/>
            </a:endParaRPr>
          </a:p>
          <a:p>
            <a:pPr algn="ctr"/>
            <a:r>
              <a:rPr lang="en-GB" sz="1400" b="1" dirty="0" err="1" smtClean="0">
                <a:latin typeface="Calibri" pitchFamily="34" charset="0"/>
              </a:rPr>
              <a:t>Reale</a:t>
            </a:r>
            <a:r>
              <a:rPr lang="en-GB" sz="1400" b="1" dirty="0" smtClean="0">
                <a:latin typeface="Calibri" pitchFamily="34" charset="0"/>
              </a:rPr>
              <a:t> </a:t>
            </a:r>
            <a:endParaRPr lang="en-GB" sz="1400" b="1" dirty="0">
              <a:latin typeface="Calibri" pitchFamily="34" charset="0"/>
            </a:endParaRPr>
          </a:p>
        </p:txBody>
      </p:sp>
      <p:sp>
        <p:nvSpPr>
          <p:cNvPr id="100364" name="Rectangle 12"/>
          <p:cNvSpPr>
            <a:spLocks noChangeArrowheads="1"/>
          </p:cNvSpPr>
          <p:nvPr/>
        </p:nvSpPr>
        <p:spPr bwMode="auto">
          <a:xfrm>
            <a:off x="7235825" y="1993896"/>
            <a:ext cx="990600" cy="900113"/>
          </a:xfrm>
          <a:prstGeom prst="rect">
            <a:avLst/>
          </a:prstGeom>
          <a:solidFill>
            <a:srgbClr val="FFCC66"/>
          </a:solidFill>
          <a:ln w="9525">
            <a:noFill/>
            <a:miter lim="800000"/>
            <a:headEnd/>
            <a:tailEnd/>
          </a:ln>
        </p:spPr>
        <p:txBody>
          <a:bodyPr wrap="none" anchor="ctr"/>
          <a:lstStyle/>
          <a:p>
            <a:pPr algn="ctr"/>
            <a:r>
              <a:rPr lang="en-GB" b="1" dirty="0" smtClean="0">
                <a:latin typeface="Calibri" pitchFamily="34" charset="0"/>
              </a:rPr>
              <a:t>VOIP</a:t>
            </a:r>
            <a:endParaRPr lang="en-GB" b="1" dirty="0">
              <a:latin typeface="Calibri" pitchFamily="34" charset="0"/>
            </a:endParaRPr>
          </a:p>
        </p:txBody>
      </p:sp>
      <p:sp>
        <p:nvSpPr>
          <p:cNvPr id="14" name="Rectangle 2"/>
          <p:cNvSpPr txBox="1">
            <a:spLocks noChangeArrowheads="1"/>
          </p:cNvSpPr>
          <p:nvPr/>
        </p:nvSpPr>
        <p:spPr>
          <a:xfrm>
            <a:off x="642910" y="285728"/>
            <a:ext cx="8229600" cy="11430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4400" b="1" dirty="0" err="1" smtClean="0">
                <a:solidFill>
                  <a:schemeClr val="accent1">
                    <a:lumMod val="25000"/>
                  </a:schemeClr>
                </a:solidFill>
                <a:latin typeface="Calibri" pitchFamily="34" charset="0"/>
                <a:ea typeface="+mj-ea"/>
                <a:cs typeface="+mj-cs"/>
              </a:rPr>
              <a:t>Çfarë</a:t>
            </a:r>
            <a:r>
              <a:rPr lang="en-GB" sz="4400" b="1" dirty="0" smtClean="0">
                <a:solidFill>
                  <a:schemeClr val="accent1">
                    <a:lumMod val="25000"/>
                  </a:schemeClr>
                </a:solidFill>
                <a:latin typeface="Calibri" pitchFamily="34" charset="0"/>
                <a:ea typeface="+mj-ea"/>
                <a:cs typeface="+mj-cs"/>
              </a:rPr>
              <a:t> </a:t>
            </a:r>
            <a:r>
              <a:rPr lang="en-GB" sz="4400" b="1" dirty="0" err="1" smtClean="0">
                <a:solidFill>
                  <a:schemeClr val="accent1">
                    <a:lumMod val="25000"/>
                  </a:schemeClr>
                </a:solidFill>
                <a:latin typeface="Calibri" pitchFamily="34" charset="0"/>
                <a:ea typeface="+mj-ea"/>
                <a:cs typeface="+mj-cs"/>
              </a:rPr>
              <a:t>përfshihet</a:t>
            </a:r>
            <a:r>
              <a:rPr lang="en-GB" sz="4400" b="1" dirty="0" smtClean="0">
                <a:solidFill>
                  <a:schemeClr val="accent1">
                    <a:lumMod val="25000"/>
                  </a:schemeClr>
                </a:solidFill>
                <a:latin typeface="Calibri" pitchFamily="34" charset="0"/>
                <a:ea typeface="+mj-ea"/>
                <a:cs typeface="+mj-cs"/>
              </a:rPr>
              <a:t> </a:t>
            </a:r>
            <a:r>
              <a:rPr lang="en-GB" sz="4400" b="1" dirty="0" err="1" smtClean="0">
                <a:solidFill>
                  <a:schemeClr val="accent1">
                    <a:lumMod val="25000"/>
                  </a:schemeClr>
                </a:solidFill>
                <a:latin typeface="Calibri" pitchFamily="34" charset="0"/>
                <a:ea typeface="+mj-ea"/>
                <a:cs typeface="+mj-cs"/>
              </a:rPr>
              <a:t>në</a:t>
            </a:r>
            <a:r>
              <a:rPr lang="en-GB" sz="4400" b="1" dirty="0" smtClean="0">
                <a:solidFill>
                  <a:schemeClr val="accent1">
                    <a:lumMod val="25000"/>
                  </a:schemeClr>
                </a:solidFill>
                <a:latin typeface="Calibri" pitchFamily="34" charset="0"/>
                <a:ea typeface="+mj-ea"/>
                <a:cs typeface="+mj-cs"/>
              </a:rPr>
              <a:t> Internet?</a:t>
            </a:r>
            <a:endParaRPr kumimoji="0" lang="en-GB" sz="4400" b="1" i="0" u="none" strike="noStrike" kern="1200" cap="none" spc="0" normalizeH="0" baseline="0" noProof="0" dirty="0" smtClean="0">
              <a:ln>
                <a:noFill/>
              </a:ln>
              <a:solidFill>
                <a:schemeClr val="accent1">
                  <a:lumMod val="25000"/>
                </a:schemeClr>
              </a:solidFill>
              <a:effectLst/>
              <a:uLnTx/>
              <a:uFillTx/>
              <a:latin typeface="Calibri" pitchFamily="34" charset="0"/>
              <a:ea typeface="+mj-ea"/>
              <a:cs typeface="+mj-cs"/>
            </a:endParaRPr>
          </a:p>
        </p:txBody>
      </p:sp>
      <p:pic>
        <p:nvPicPr>
          <p:cNvPr id="16" name="Picture 4" descr="Motorway - empty"/>
          <p:cNvPicPr>
            <a:picLocks noChangeAspect="1" noChangeArrowheads="1"/>
          </p:cNvPicPr>
          <p:nvPr/>
        </p:nvPicPr>
        <p:blipFill>
          <a:blip r:embed="rId3" cstate="print"/>
          <a:srcRect/>
          <a:stretch>
            <a:fillRect/>
          </a:stretch>
        </p:blipFill>
        <p:spPr bwMode="auto">
          <a:xfrm>
            <a:off x="3286116" y="4000504"/>
            <a:ext cx="2643190" cy="1982393"/>
          </a:xfrm>
          <a:prstGeom prst="rect">
            <a:avLst/>
          </a:prstGeom>
          <a:noFill/>
          <a:ln w="9525">
            <a:noFill/>
            <a:miter lim="800000"/>
            <a:headEnd/>
            <a:tailEnd/>
          </a:ln>
        </p:spPr>
      </p:pic>
      <p:sp>
        <p:nvSpPr>
          <p:cNvPr id="1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36</a:t>
            </a:fld>
            <a:endParaRPr lang="en-US" altLang="en-US" sz="1200" dirty="0" smtClean="0">
              <a:solidFill>
                <a:srgbClr val="898989"/>
              </a:solidFill>
            </a:endParaRPr>
          </a:p>
        </p:txBody>
      </p:sp>
    </p:spTree>
    <p:extLst>
      <p:ext uri="{BB962C8B-B14F-4D97-AF65-F5344CB8AC3E}">
        <p14:creationId xmlns:p14="http://schemas.microsoft.com/office/powerpoint/2010/main" val="36955150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00357"/>
                                        </p:tgtEl>
                                        <p:attrNameLst>
                                          <p:attrName>style.visibility</p:attrName>
                                        </p:attrNameLst>
                                      </p:cBhvr>
                                      <p:to>
                                        <p:strVal val="visible"/>
                                      </p:to>
                                    </p:set>
                                    <p:anim calcmode="lin" valueType="num">
                                      <p:cBhvr additive="base">
                                        <p:cTn id="7" dur="500" fill="hold"/>
                                        <p:tgtEl>
                                          <p:spTgt spid="100357"/>
                                        </p:tgtEl>
                                        <p:attrNameLst>
                                          <p:attrName>ppt_x</p:attrName>
                                        </p:attrNameLst>
                                      </p:cBhvr>
                                      <p:tavLst>
                                        <p:tav tm="0">
                                          <p:val>
                                            <p:strVal val="#ppt_x"/>
                                          </p:val>
                                        </p:tav>
                                        <p:tav tm="100000">
                                          <p:val>
                                            <p:strVal val="#ppt_x"/>
                                          </p:val>
                                        </p:tav>
                                      </p:tavLst>
                                    </p:anim>
                                    <p:anim calcmode="lin" valueType="num">
                                      <p:cBhvr additive="base">
                                        <p:cTn id="8" dur="500" fill="hold"/>
                                        <p:tgtEl>
                                          <p:spTgt spid="10035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100358"/>
                                        </p:tgtEl>
                                        <p:attrNameLst>
                                          <p:attrName>style.visibility</p:attrName>
                                        </p:attrNameLst>
                                      </p:cBhvr>
                                      <p:to>
                                        <p:strVal val="visible"/>
                                      </p:to>
                                    </p:set>
                                    <p:anim calcmode="lin" valueType="num">
                                      <p:cBhvr additive="base">
                                        <p:cTn id="13" dur="500" fill="hold"/>
                                        <p:tgtEl>
                                          <p:spTgt spid="100358"/>
                                        </p:tgtEl>
                                        <p:attrNameLst>
                                          <p:attrName>ppt_x</p:attrName>
                                        </p:attrNameLst>
                                      </p:cBhvr>
                                      <p:tavLst>
                                        <p:tav tm="0">
                                          <p:val>
                                            <p:strVal val="#ppt_x"/>
                                          </p:val>
                                        </p:tav>
                                        <p:tav tm="100000">
                                          <p:val>
                                            <p:strVal val="#ppt_x"/>
                                          </p:val>
                                        </p:tav>
                                      </p:tavLst>
                                    </p:anim>
                                    <p:anim calcmode="lin" valueType="num">
                                      <p:cBhvr additive="base">
                                        <p:cTn id="14" dur="500" fill="hold"/>
                                        <p:tgtEl>
                                          <p:spTgt spid="100358"/>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0359"/>
                                        </p:tgtEl>
                                        <p:attrNameLst>
                                          <p:attrName>style.visibility</p:attrName>
                                        </p:attrNameLst>
                                      </p:cBhvr>
                                      <p:to>
                                        <p:strVal val="visible"/>
                                      </p:to>
                                    </p:set>
                                    <p:anim calcmode="lin" valueType="num">
                                      <p:cBhvr additive="base">
                                        <p:cTn id="19" dur="500" fill="hold"/>
                                        <p:tgtEl>
                                          <p:spTgt spid="100359"/>
                                        </p:tgtEl>
                                        <p:attrNameLst>
                                          <p:attrName>ppt_x</p:attrName>
                                        </p:attrNameLst>
                                      </p:cBhvr>
                                      <p:tavLst>
                                        <p:tav tm="0">
                                          <p:val>
                                            <p:strVal val="#ppt_x"/>
                                          </p:val>
                                        </p:tav>
                                        <p:tav tm="100000">
                                          <p:val>
                                            <p:strVal val="#ppt_x"/>
                                          </p:val>
                                        </p:tav>
                                      </p:tavLst>
                                    </p:anim>
                                    <p:anim calcmode="lin" valueType="num">
                                      <p:cBhvr additive="base">
                                        <p:cTn id="20" dur="500" fill="hold"/>
                                        <p:tgtEl>
                                          <p:spTgt spid="10035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00360"/>
                                        </p:tgtEl>
                                        <p:attrNameLst>
                                          <p:attrName>style.visibility</p:attrName>
                                        </p:attrNameLst>
                                      </p:cBhvr>
                                      <p:to>
                                        <p:strVal val="visible"/>
                                      </p:to>
                                    </p:set>
                                    <p:anim calcmode="lin" valueType="num">
                                      <p:cBhvr additive="base">
                                        <p:cTn id="25" dur="500" fill="hold"/>
                                        <p:tgtEl>
                                          <p:spTgt spid="100360"/>
                                        </p:tgtEl>
                                        <p:attrNameLst>
                                          <p:attrName>ppt_x</p:attrName>
                                        </p:attrNameLst>
                                      </p:cBhvr>
                                      <p:tavLst>
                                        <p:tav tm="0">
                                          <p:val>
                                            <p:strVal val="#ppt_x"/>
                                          </p:val>
                                        </p:tav>
                                        <p:tav tm="100000">
                                          <p:val>
                                            <p:strVal val="#ppt_x"/>
                                          </p:val>
                                        </p:tav>
                                      </p:tavLst>
                                    </p:anim>
                                    <p:anim calcmode="lin" valueType="num">
                                      <p:cBhvr additive="base">
                                        <p:cTn id="26" dur="500" fill="hold"/>
                                        <p:tgtEl>
                                          <p:spTgt spid="100360"/>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1" fill="hold" grpId="0" nodeType="afterEffect">
                                  <p:stCondLst>
                                    <p:cond delay="0"/>
                                  </p:stCondLst>
                                  <p:childTnLst>
                                    <p:set>
                                      <p:cBhvr>
                                        <p:cTn id="29" dur="1" fill="hold">
                                          <p:stCondLst>
                                            <p:cond delay="0"/>
                                          </p:stCondLst>
                                        </p:cTn>
                                        <p:tgtEl>
                                          <p:spTgt spid="100361"/>
                                        </p:tgtEl>
                                        <p:attrNameLst>
                                          <p:attrName>style.visibility</p:attrName>
                                        </p:attrNameLst>
                                      </p:cBhvr>
                                      <p:to>
                                        <p:strVal val="visible"/>
                                      </p:to>
                                    </p:set>
                                    <p:anim calcmode="lin" valueType="num">
                                      <p:cBhvr additive="base">
                                        <p:cTn id="30" dur="500" fill="hold"/>
                                        <p:tgtEl>
                                          <p:spTgt spid="100361"/>
                                        </p:tgtEl>
                                        <p:attrNameLst>
                                          <p:attrName>ppt_x</p:attrName>
                                        </p:attrNameLst>
                                      </p:cBhvr>
                                      <p:tavLst>
                                        <p:tav tm="0">
                                          <p:val>
                                            <p:strVal val="#ppt_x"/>
                                          </p:val>
                                        </p:tav>
                                        <p:tav tm="100000">
                                          <p:val>
                                            <p:strVal val="#ppt_x"/>
                                          </p:val>
                                        </p:tav>
                                      </p:tavLst>
                                    </p:anim>
                                    <p:anim calcmode="lin" valueType="num">
                                      <p:cBhvr additive="base">
                                        <p:cTn id="31" dur="500" fill="hold"/>
                                        <p:tgtEl>
                                          <p:spTgt spid="100361"/>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100362"/>
                                        </p:tgtEl>
                                        <p:attrNameLst>
                                          <p:attrName>style.visibility</p:attrName>
                                        </p:attrNameLst>
                                      </p:cBhvr>
                                      <p:to>
                                        <p:strVal val="visible"/>
                                      </p:to>
                                    </p:set>
                                    <p:anim calcmode="lin" valueType="num">
                                      <p:cBhvr additive="base">
                                        <p:cTn id="35" dur="500" fill="hold"/>
                                        <p:tgtEl>
                                          <p:spTgt spid="100362"/>
                                        </p:tgtEl>
                                        <p:attrNameLst>
                                          <p:attrName>ppt_x</p:attrName>
                                        </p:attrNameLst>
                                      </p:cBhvr>
                                      <p:tavLst>
                                        <p:tav tm="0">
                                          <p:val>
                                            <p:strVal val="#ppt_x"/>
                                          </p:val>
                                        </p:tav>
                                        <p:tav tm="100000">
                                          <p:val>
                                            <p:strVal val="#ppt_x"/>
                                          </p:val>
                                        </p:tav>
                                      </p:tavLst>
                                    </p:anim>
                                    <p:anim calcmode="lin" valueType="num">
                                      <p:cBhvr additive="base">
                                        <p:cTn id="36" dur="500" fill="hold"/>
                                        <p:tgtEl>
                                          <p:spTgt spid="100362"/>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1" fill="hold" grpId="0" nodeType="afterEffect">
                                  <p:stCondLst>
                                    <p:cond delay="0"/>
                                  </p:stCondLst>
                                  <p:childTnLst>
                                    <p:set>
                                      <p:cBhvr>
                                        <p:cTn id="39" dur="1" fill="hold">
                                          <p:stCondLst>
                                            <p:cond delay="0"/>
                                          </p:stCondLst>
                                        </p:cTn>
                                        <p:tgtEl>
                                          <p:spTgt spid="100363"/>
                                        </p:tgtEl>
                                        <p:attrNameLst>
                                          <p:attrName>style.visibility</p:attrName>
                                        </p:attrNameLst>
                                      </p:cBhvr>
                                      <p:to>
                                        <p:strVal val="visible"/>
                                      </p:to>
                                    </p:set>
                                    <p:anim calcmode="lin" valueType="num">
                                      <p:cBhvr additive="base">
                                        <p:cTn id="40" dur="500" fill="hold"/>
                                        <p:tgtEl>
                                          <p:spTgt spid="100363"/>
                                        </p:tgtEl>
                                        <p:attrNameLst>
                                          <p:attrName>ppt_x</p:attrName>
                                        </p:attrNameLst>
                                      </p:cBhvr>
                                      <p:tavLst>
                                        <p:tav tm="0">
                                          <p:val>
                                            <p:strVal val="#ppt_x"/>
                                          </p:val>
                                        </p:tav>
                                        <p:tav tm="100000">
                                          <p:val>
                                            <p:strVal val="#ppt_x"/>
                                          </p:val>
                                        </p:tav>
                                      </p:tavLst>
                                    </p:anim>
                                    <p:anim calcmode="lin" valueType="num">
                                      <p:cBhvr additive="base">
                                        <p:cTn id="41" dur="500" fill="hold"/>
                                        <p:tgtEl>
                                          <p:spTgt spid="100363"/>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1" fill="hold" grpId="0" nodeType="afterEffect">
                                  <p:stCondLst>
                                    <p:cond delay="0"/>
                                  </p:stCondLst>
                                  <p:childTnLst>
                                    <p:set>
                                      <p:cBhvr>
                                        <p:cTn id="44" dur="1" fill="hold">
                                          <p:stCondLst>
                                            <p:cond delay="0"/>
                                          </p:stCondLst>
                                        </p:cTn>
                                        <p:tgtEl>
                                          <p:spTgt spid="100364"/>
                                        </p:tgtEl>
                                        <p:attrNameLst>
                                          <p:attrName>style.visibility</p:attrName>
                                        </p:attrNameLst>
                                      </p:cBhvr>
                                      <p:to>
                                        <p:strVal val="visible"/>
                                      </p:to>
                                    </p:set>
                                    <p:anim calcmode="lin" valueType="num">
                                      <p:cBhvr additive="base">
                                        <p:cTn id="45" dur="500" fill="hold"/>
                                        <p:tgtEl>
                                          <p:spTgt spid="100364"/>
                                        </p:tgtEl>
                                        <p:attrNameLst>
                                          <p:attrName>ppt_x</p:attrName>
                                        </p:attrNameLst>
                                      </p:cBhvr>
                                      <p:tavLst>
                                        <p:tav tm="0">
                                          <p:val>
                                            <p:strVal val="#ppt_x"/>
                                          </p:val>
                                        </p:tav>
                                        <p:tav tm="100000">
                                          <p:val>
                                            <p:strVal val="#ppt_x"/>
                                          </p:val>
                                        </p:tav>
                                      </p:tavLst>
                                    </p:anim>
                                    <p:anim calcmode="lin" valueType="num">
                                      <p:cBhvr additive="base">
                                        <p:cTn id="46" dur="500" fill="hold"/>
                                        <p:tgtEl>
                                          <p:spTgt spid="100364"/>
                                        </p:tgtEl>
                                        <p:attrNameLst>
                                          <p:attrName>ppt_y</p:attrName>
                                        </p:attrNameLst>
                                      </p:cBhvr>
                                      <p:tavLst>
                                        <p:tav tm="0">
                                          <p:val>
                                            <p:strVal val="0-#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7" grpId="0" animBg="1"/>
      <p:bldP spid="100358" grpId="0" animBg="1"/>
      <p:bldP spid="100359" grpId="0" animBg="1"/>
      <p:bldP spid="100360" grpId="0" animBg="1"/>
      <p:bldP spid="100361" grpId="0" animBg="1"/>
      <p:bldP spid="100362" grpId="0" animBg="1"/>
      <p:bldP spid="100363" grpId="0" animBg="1"/>
      <p:bldP spid="10036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49829"/>
          </a:xfrm>
        </p:spPr>
        <p:txBody>
          <a:bodyPr/>
          <a:lstStyle/>
          <a:p>
            <a:r>
              <a:rPr lang="en-US" altLang="en-US" b="1" dirty="0" err="1"/>
              <a:t>Protokollet</a:t>
            </a:r>
            <a:r>
              <a:rPr lang="en-US" altLang="en-US" b="1" dirty="0"/>
              <a:t> e </a:t>
            </a:r>
            <a:r>
              <a:rPr lang="en-US" altLang="en-US" b="1" dirty="0" err="1"/>
              <a:t>Internetit</a:t>
            </a:r>
            <a:endParaRPr lang="en-US" b="1" dirty="0"/>
          </a:p>
        </p:txBody>
      </p:sp>
      <p:sp>
        <p:nvSpPr>
          <p:cNvPr id="3" name="Content Placeholder 2"/>
          <p:cNvSpPr>
            <a:spLocks noGrp="1"/>
          </p:cNvSpPr>
          <p:nvPr>
            <p:ph idx="1"/>
          </p:nvPr>
        </p:nvSpPr>
        <p:spPr>
          <a:xfrm>
            <a:off x="457200" y="1261534"/>
            <a:ext cx="8229600" cy="5425016"/>
          </a:xfrm>
        </p:spPr>
        <p:txBody>
          <a:bodyPr>
            <a:normAutofit fontScale="92500" lnSpcReduction="20000"/>
          </a:bodyPr>
          <a:lstStyle/>
          <a:p>
            <a:pPr algn="just">
              <a:defRPr/>
            </a:pPr>
            <a:r>
              <a:rPr lang="en-GB" dirty="0" err="1"/>
              <a:t>Ka</a:t>
            </a:r>
            <a:r>
              <a:rPr lang="en-GB" dirty="0"/>
              <a:t> </a:t>
            </a:r>
            <a:r>
              <a:rPr lang="en-GB" dirty="0" err="1"/>
              <a:t>mjaft</a:t>
            </a:r>
            <a:r>
              <a:rPr lang="en-GB" dirty="0"/>
              <a:t> </a:t>
            </a:r>
            <a:r>
              <a:rPr lang="en-GB" dirty="0" err="1"/>
              <a:t>protokolle</a:t>
            </a:r>
            <a:r>
              <a:rPr lang="en-GB" dirty="0"/>
              <a:t>, </a:t>
            </a:r>
            <a:r>
              <a:rPr lang="en-GB" dirty="0" err="1"/>
              <a:t>nga</a:t>
            </a:r>
            <a:r>
              <a:rPr lang="en-GB" dirty="0"/>
              <a:t> </a:t>
            </a:r>
            <a:r>
              <a:rPr lang="en-GB" dirty="0" err="1"/>
              <a:t>të</a:t>
            </a:r>
            <a:r>
              <a:rPr lang="en-GB" dirty="0"/>
              <a:t> </a:t>
            </a:r>
            <a:r>
              <a:rPr lang="en-GB" dirty="0" err="1"/>
              <a:t>cilat</a:t>
            </a:r>
            <a:r>
              <a:rPr lang="en-GB" dirty="0"/>
              <a:t> </a:t>
            </a:r>
            <a:r>
              <a:rPr lang="en-GB" dirty="0" err="1"/>
              <a:t>më</a:t>
            </a:r>
            <a:r>
              <a:rPr lang="en-GB" dirty="0"/>
              <a:t> </a:t>
            </a:r>
            <a:r>
              <a:rPr lang="en-GB" dirty="0" err="1"/>
              <a:t>i</a:t>
            </a:r>
            <a:r>
              <a:rPr lang="en-GB" dirty="0"/>
              <a:t> </a:t>
            </a:r>
            <a:r>
              <a:rPr lang="en-GB" dirty="0" err="1"/>
              <a:t>rëndësishmi</a:t>
            </a:r>
            <a:r>
              <a:rPr lang="en-GB" dirty="0"/>
              <a:t> </a:t>
            </a:r>
            <a:r>
              <a:rPr lang="en-GB" dirty="0" err="1"/>
              <a:t>është</a:t>
            </a:r>
            <a:r>
              <a:rPr lang="en-GB" dirty="0"/>
              <a:t> </a:t>
            </a:r>
            <a:r>
              <a:rPr lang="en-GB" dirty="0" err="1"/>
              <a:t>Protokolli</a:t>
            </a:r>
            <a:r>
              <a:rPr lang="en-GB" dirty="0"/>
              <a:t> </a:t>
            </a:r>
            <a:r>
              <a:rPr lang="en-GB" dirty="0" err="1"/>
              <a:t>i</a:t>
            </a:r>
            <a:r>
              <a:rPr lang="en-GB" dirty="0"/>
              <a:t> </a:t>
            </a:r>
            <a:r>
              <a:rPr lang="en-GB" dirty="0" err="1"/>
              <a:t>Internetit</a:t>
            </a:r>
            <a:r>
              <a:rPr lang="en-GB" dirty="0"/>
              <a:t> (IP). </a:t>
            </a:r>
          </a:p>
          <a:p>
            <a:pPr algn="just">
              <a:defRPr/>
            </a:pPr>
            <a:r>
              <a:rPr lang="en-GB" dirty="0" err="1"/>
              <a:t>Secili</a:t>
            </a:r>
            <a:r>
              <a:rPr lang="en-GB" dirty="0"/>
              <a:t> </a:t>
            </a:r>
            <a:r>
              <a:rPr lang="en-GB" dirty="0" err="1"/>
              <a:t>kompjuter</a:t>
            </a:r>
            <a:r>
              <a:rPr lang="en-GB" dirty="0"/>
              <a:t> </a:t>
            </a:r>
            <a:r>
              <a:rPr lang="en-GB" dirty="0" err="1"/>
              <a:t>i</a:t>
            </a:r>
            <a:r>
              <a:rPr lang="en-GB" dirty="0"/>
              <a:t> </a:t>
            </a:r>
            <a:r>
              <a:rPr lang="en-GB" dirty="0" err="1"/>
              <a:t>lidhur</a:t>
            </a:r>
            <a:r>
              <a:rPr lang="en-GB" dirty="0"/>
              <a:t> me </a:t>
            </a:r>
            <a:r>
              <a:rPr lang="en-GB" dirty="0" err="1"/>
              <a:t>Internetin</a:t>
            </a:r>
            <a:r>
              <a:rPr lang="en-GB" dirty="0"/>
              <a:t> DUHET ta </a:t>
            </a:r>
            <a:r>
              <a:rPr lang="en-GB" dirty="0" err="1"/>
              <a:t>përdorë</a:t>
            </a:r>
            <a:r>
              <a:rPr lang="en-GB" dirty="0"/>
              <a:t> </a:t>
            </a:r>
            <a:r>
              <a:rPr lang="en-GB" dirty="0" err="1"/>
              <a:t>atë</a:t>
            </a:r>
            <a:r>
              <a:rPr lang="en-GB" dirty="0"/>
              <a:t>. </a:t>
            </a:r>
          </a:p>
          <a:p>
            <a:pPr algn="just">
              <a:defRPr/>
            </a:pPr>
            <a:r>
              <a:rPr lang="sq-AL" dirty="0"/>
              <a:t>Një adresë IP është “numri i telefonit” tënd në Internet dhe pa një Adresë IP, ti nuk do të jesh në gjendje të përdorësh Internetin</a:t>
            </a:r>
            <a:r>
              <a:rPr lang="en-GB" dirty="0"/>
              <a:t>. </a:t>
            </a:r>
          </a:p>
          <a:p>
            <a:pPr algn="just">
              <a:defRPr/>
            </a:pPr>
            <a:r>
              <a:rPr lang="sq-AL" dirty="0"/>
              <a:t>Programe dhe shërbime të ndryshme përdorin protokolle të ndryshme për komunikimin ndërmjet rrjeteve, disa prej tyre janë: HTTP – </a:t>
            </a:r>
            <a:r>
              <a:rPr lang="sq-AL" dirty="0" err="1"/>
              <a:t>HyperText</a:t>
            </a:r>
            <a:r>
              <a:rPr lang="sq-AL" dirty="0"/>
              <a:t> </a:t>
            </a:r>
            <a:r>
              <a:rPr lang="sq-AL" dirty="0" err="1"/>
              <a:t>Transfer</a:t>
            </a:r>
            <a:r>
              <a:rPr lang="sq-AL" dirty="0"/>
              <a:t> </a:t>
            </a:r>
            <a:r>
              <a:rPr lang="sq-AL" dirty="0" err="1"/>
              <a:t>Protocol</a:t>
            </a:r>
            <a:r>
              <a:rPr lang="sq-AL" dirty="0"/>
              <a:t>; SMTP – </a:t>
            </a:r>
            <a:r>
              <a:rPr lang="sq-AL" dirty="0" err="1"/>
              <a:t>Simple</a:t>
            </a:r>
            <a:r>
              <a:rPr lang="sq-AL" dirty="0"/>
              <a:t> </a:t>
            </a:r>
            <a:r>
              <a:rPr lang="sq-AL" dirty="0" err="1"/>
              <a:t>Mail</a:t>
            </a:r>
            <a:r>
              <a:rPr lang="sq-AL" dirty="0"/>
              <a:t> </a:t>
            </a:r>
            <a:r>
              <a:rPr lang="sq-AL" dirty="0" err="1"/>
              <a:t>Transfer</a:t>
            </a:r>
            <a:r>
              <a:rPr lang="sq-AL" dirty="0"/>
              <a:t> </a:t>
            </a:r>
            <a:r>
              <a:rPr lang="sq-AL" dirty="0" err="1"/>
              <a:t>Protocol</a:t>
            </a:r>
            <a:r>
              <a:rPr lang="sq-AL" dirty="0"/>
              <a:t>; FTP – File </a:t>
            </a:r>
            <a:r>
              <a:rPr lang="sq-AL" dirty="0" err="1"/>
              <a:t>Transfer</a:t>
            </a:r>
            <a:r>
              <a:rPr lang="sq-AL" dirty="0"/>
              <a:t> </a:t>
            </a:r>
            <a:r>
              <a:rPr lang="sq-AL" dirty="0" err="1"/>
              <a:t>Protocol</a:t>
            </a:r>
            <a:r>
              <a:rPr lang="sq-AL" dirty="0"/>
              <a:t>; NNTP – </a:t>
            </a:r>
            <a:r>
              <a:rPr lang="sq-AL" dirty="0" smtClean="0"/>
              <a:t>Net</a:t>
            </a:r>
            <a:r>
              <a:rPr lang="en-US" dirty="0"/>
              <a:t>w</a:t>
            </a:r>
            <a:r>
              <a:rPr lang="sq-AL" dirty="0" err="1" smtClean="0"/>
              <a:t>ork</a:t>
            </a:r>
            <a:r>
              <a:rPr lang="sq-AL" dirty="0" smtClean="0"/>
              <a:t> Ne</a:t>
            </a:r>
            <a:r>
              <a:rPr lang="en-US" dirty="0" smtClean="0"/>
              <a:t>w</a:t>
            </a:r>
            <a:r>
              <a:rPr lang="sq-AL" dirty="0" smtClean="0"/>
              <a:t>s </a:t>
            </a:r>
            <a:r>
              <a:rPr lang="sq-AL" dirty="0" err="1"/>
              <a:t>Transfer</a:t>
            </a:r>
            <a:r>
              <a:rPr lang="sq-AL" dirty="0"/>
              <a:t> </a:t>
            </a:r>
            <a:r>
              <a:rPr lang="sq-AL" dirty="0" err="1"/>
              <a:t>Protocol</a:t>
            </a:r>
            <a:r>
              <a:rPr lang="en-GB" dirty="0" smtClean="0"/>
              <a:t>.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37</a:t>
            </a:fld>
            <a:endParaRPr lang="en-US" altLang="en-US" sz="1200" dirty="0" smtClean="0">
              <a:solidFill>
                <a:srgbClr val="898989"/>
              </a:solidFill>
            </a:endParaRPr>
          </a:p>
        </p:txBody>
      </p:sp>
    </p:spTree>
    <p:extLst>
      <p:ext uri="{BB962C8B-B14F-4D97-AF65-F5344CB8AC3E}">
        <p14:creationId xmlns:p14="http://schemas.microsoft.com/office/powerpoint/2010/main" val="19891852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body" idx="1"/>
          </p:nvPr>
        </p:nvSpPr>
        <p:spPr/>
        <p:txBody>
          <a:bodyPr/>
          <a:lstStyle/>
          <a:p>
            <a:pPr>
              <a:buClr>
                <a:srgbClr val="C00000"/>
              </a:buClr>
              <a:buFontTx/>
              <a:buNone/>
            </a:pPr>
            <a:r>
              <a:rPr lang="en-GB" altLang="en-US" dirty="0" err="1"/>
              <a:t>Shumica</a:t>
            </a:r>
            <a:r>
              <a:rPr lang="en-GB" altLang="en-US" dirty="0"/>
              <a:t> e </a:t>
            </a:r>
            <a:r>
              <a:rPr lang="en-GB" altLang="en-US" dirty="0" err="1"/>
              <a:t>njerëzve</a:t>
            </a:r>
            <a:r>
              <a:rPr lang="en-GB" altLang="en-US" dirty="0"/>
              <a:t> </a:t>
            </a:r>
            <a:r>
              <a:rPr lang="en-GB" altLang="en-US" dirty="0" err="1"/>
              <a:t>lidhen</a:t>
            </a:r>
            <a:r>
              <a:rPr lang="en-GB" altLang="en-US" dirty="0"/>
              <a:t> </a:t>
            </a:r>
            <a:r>
              <a:rPr lang="en-GB" altLang="en-US" dirty="0" err="1"/>
              <a:t>nëpërmjet</a:t>
            </a:r>
            <a:r>
              <a:rPr lang="en-GB" altLang="en-US" dirty="0"/>
              <a:t> </a:t>
            </a:r>
            <a:r>
              <a:rPr lang="en-GB" altLang="en-US" dirty="0" err="1"/>
              <a:t>një</a:t>
            </a:r>
            <a:r>
              <a:rPr lang="en-GB" altLang="en-US" dirty="0"/>
              <a:t> </a:t>
            </a:r>
            <a:r>
              <a:rPr lang="en-GB" altLang="en-US" dirty="0" smtClean="0"/>
              <a:t>ISP-je</a:t>
            </a:r>
          </a:p>
          <a:p>
            <a:pPr>
              <a:buClr>
                <a:srgbClr val="C00000"/>
              </a:buClr>
              <a:buFontTx/>
              <a:buNone/>
            </a:pPr>
            <a:endParaRPr lang="en-GB" sz="1800" b="1" dirty="0" smtClean="0"/>
          </a:p>
          <a:p>
            <a:pPr>
              <a:buClr>
                <a:srgbClr val="C00000"/>
              </a:buClr>
              <a:buFontTx/>
              <a:buNone/>
            </a:pPr>
            <a:r>
              <a:rPr lang="en-GB" dirty="0" smtClean="0"/>
              <a:t>Si </a:t>
            </a:r>
            <a:r>
              <a:rPr lang="en-GB" dirty="0" err="1" smtClean="0"/>
              <a:t>lidhen</a:t>
            </a:r>
            <a:r>
              <a:rPr lang="en-GB" dirty="0" smtClean="0"/>
              <a:t>?</a:t>
            </a:r>
          </a:p>
          <a:p>
            <a:pPr lvl="1"/>
            <a:r>
              <a:rPr lang="en-GB" sz="2000" b="1" dirty="0" smtClean="0"/>
              <a:t>Dial-up </a:t>
            </a:r>
          </a:p>
          <a:p>
            <a:pPr lvl="1"/>
            <a:r>
              <a:rPr lang="en-GB" sz="2000" b="1" dirty="0" smtClean="0"/>
              <a:t>Broadband (xDSL)</a:t>
            </a:r>
          </a:p>
          <a:p>
            <a:pPr lvl="1"/>
            <a:r>
              <a:rPr lang="en-GB" sz="2000" b="1" dirty="0"/>
              <a:t>Fiber</a:t>
            </a:r>
            <a:endParaRPr lang="en-GB" sz="2000" b="1" dirty="0" smtClean="0"/>
          </a:p>
          <a:p>
            <a:pPr lvl="1"/>
            <a:r>
              <a:rPr lang="en-GB" sz="2000" b="1" dirty="0" smtClean="0"/>
              <a:t>ISDN</a:t>
            </a:r>
          </a:p>
          <a:p>
            <a:pPr lvl="1"/>
            <a:r>
              <a:rPr lang="en-GB" sz="2000" b="1" dirty="0" smtClean="0"/>
              <a:t>Cable TV</a:t>
            </a:r>
          </a:p>
          <a:p>
            <a:pPr lvl="1"/>
            <a:r>
              <a:rPr lang="en-GB" sz="2000" b="1" dirty="0"/>
              <a:t>w</a:t>
            </a:r>
            <a:r>
              <a:rPr lang="en-GB" sz="2000" b="1" dirty="0" smtClean="0"/>
              <a:t>ireless hotspot</a:t>
            </a:r>
          </a:p>
          <a:p>
            <a:pPr lvl="1"/>
            <a:r>
              <a:rPr lang="en-GB" sz="2000" b="1" dirty="0" smtClean="0"/>
              <a:t>Satellite</a:t>
            </a:r>
          </a:p>
        </p:txBody>
      </p:sp>
      <p:sp>
        <p:nvSpPr>
          <p:cNvPr id="15364" name="Rectangle 4"/>
          <p:cNvSpPr>
            <a:spLocks noGrp="1" noChangeArrowheads="1"/>
          </p:cNvSpPr>
          <p:nvPr>
            <p:ph type="title"/>
          </p:nvPr>
        </p:nvSpPr>
        <p:spPr>
          <a:xfrm>
            <a:off x="457200" y="274638"/>
            <a:ext cx="8229600" cy="800629"/>
          </a:xfrm>
        </p:spPr>
        <p:txBody>
          <a:bodyPr/>
          <a:lstStyle/>
          <a:p>
            <a:r>
              <a:rPr lang="en-GB" altLang="en-US" b="1" dirty="0" err="1"/>
              <a:t>Lidhja</a:t>
            </a:r>
            <a:r>
              <a:rPr lang="en-GB" altLang="en-US" b="1" dirty="0"/>
              <a:t> me </a:t>
            </a:r>
            <a:r>
              <a:rPr lang="en-GB" altLang="en-US" b="1" dirty="0" err="1"/>
              <a:t>Internetin</a:t>
            </a:r>
            <a:endParaRPr lang="en-GB" b="1" dirty="0" smtClean="0"/>
          </a:p>
        </p:txBody>
      </p:sp>
      <p:pic>
        <p:nvPicPr>
          <p:cNvPr id="103430" name="Picture 6" descr="600x740"/>
          <p:cNvPicPr>
            <a:picLocks noChangeAspect="1" noChangeArrowheads="1"/>
          </p:cNvPicPr>
          <p:nvPr/>
        </p:nvPicPr>
        <p:blipFill>
          <a:blip r:embed="rId3" cstate="print"/>
          <a:srcRect/>
          <a:stretch>
            <a:fillRect/>
          </a:stretch>
        </p:blipFill>
        <p:spPr bwMode="auto">
          <a:xfrm>
            <a:off x="4932363" y="4076700"/>
            <a:ext cx="1749425" cy="2157413"/>
          </a:xfrm>
          <a:prstGeom prst="rect">
            <a:avLst/>
          </a:prstGeom>
          <a:noFill/>
          <a:ln w="9525">
            <a:noFill/>
            <a:miter lim="800000"/>
            <a:headEnd/>
            <a:tailEnd/>
          </a:ln>
        </p:spPr>
      </p:pic>
      <p:pic>
        <p:nvPicPr>
          <p:cNvPr id="103432" name="Picture 8" descr="wirelessuser"/>
          <p:cNvPicPr>
            <a:picLocks noChangeAspect="1" noChangeArrowheads="1"/>
          </p:cNvPicPr>
          <p:nvPr/>
        </p:nvPicPr>
        <p:blipFill>
          <a:blip r:embed="rId4" cstate="print"/>
          <a:srcRect/>
          <a:stretch>
            <a:fillRect/>
          </a:stretch>
        </p:blipFill>
        <p:spPr bwMode="auto">
          <a:xfrm>
            <a:off x="7164388" y="3357563"/>
            <a:ext cx="1543050" cy="1552575"/>
          </a:xfrm>
          <a:prstGeom prst="rect">
            <a:avLst/>
          </a:prstGeom>
          <a:noFill/>
          <a:ln w="9525">
            <a:noFill/>
            <a:miter lim="800000"/>
            <a:headEnd/>
            <a:tailEnd/>
          </a:ln>
        </p:spPr>
      </p:pic>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38</a:t>
            </a:fld>
            <a:endParaRPr lang="en-US" altLang="en-US" sz="1200" dirty="0" smtClean="0">
              <a:solidFill>
                <a:srgbClr val="898989"/>
              </a:solidFill>
            </a:endParaRPr>
          </a:p>
        </p:txBody>
      </p:sp>
    </p:spTree>
    <p:extLst>
      <p:ext uri="{BB962C8B-B14F-4D97-AF65-F5344CB8AC3E}">
        <p14:creationId xmlns:p14="http://schemas.microsoft.com/office/powerpoint/2010/main" val="16522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42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342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3426">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3426">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3426">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3426">
                                            <p:txEl>
                                              <p:pRg st="7" end="7"/>
                                            </p:txEl>
                                          </p:spTgt>
                                        </p:tgtEl>
                                        <p:attrNameLst>
                                          <p:attrName>style.visibility</p:attrName>
                                        </p:attrNameLst>
                                      </p:cBhvr>
                                      <p:to>
                                        <p:strVal val="visible"/>
                                      </p:to>
                                    </p:set>
                                  </p:childTnLst>
                                </p:cTn>
                              </p:par>
                              <p:par>
                                <p:cTn id="25" presetID="9" presetClass="entr" presetSubtype="0" fill="hold" nodeType="withEffect">
                                  <p:stCondLst>
                                    <p:cond delay="0"/>
                                  </p:stCondLst>
                                  <p:childTnLst>
                                    <p:set>
                                      <p:cBhvr>
                                        <p:cTn id="26" dur="1" fill="hold">
                                          <p:stCondLst>
                                            <p:cond delay="0"/>
                                          </p:stCondLst>
                                        </p:cTn>
                                        <p:tgtEl>
                                          <p:spTgt spid="103430"/>
                                        </p:tgtEl>
                                        <p:attrNameLst>
                                          <p:attrName>style.visibility</p:attrName>
                                        </p:attrNameLst>
                                      </p:cBhvr>
                                      <p:to>
                                        <p:strVal val="visible"/>
                                      </p:to>
                                    </p:set>
                                    <p:animEffect transition="in" filter="dissolve">
                                      <p:cBhvr>
                                        <p:cTn id="27" dur="500"/>
                                        <p:tgtEl>
                                          <p:spTgt spid="10343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3426">
                                            <p:txEl>
                                              <p:pRg st="8" end="8"/>
                                            </p:txEl>
                                          </p:spTgt>
                                        </p:tgtEl>
                                        <p:attrNameLst>
                                          <p:attrName>style.visibility</p:attrName>
                                        </p:attrNameLst>
                                      </p:cBhvr>
                                      <p:to>
                                        <p:strVal val="visible"/>
                                      </p:to>
                                    </p:set>
                                  </p:childTnLst>
                                </p:cTn>
                              </p:par>
                              <p:par>
                                <p:cTn id="32" presetID="9" presetClass="entr" presetSubtype="0" fill="hold" nodeType="withEffect">
                                  <p:stCondLst>
                                    <p:cond delay="0"/>
                                  </p:stCondLst>
                                  <p:childTnLst>
                                    <p:set>
                                      <p:cBhvr>
                                        <p:cTn id="33" dur="1" fill="hold">
                                          <p:stCondLst>
                                            <p:cond delay="0"/>
                                          </p:stCondLst>
                                        </p:cTn>
                                        <p:tgtEl>
                                          <p:spTgt spid="103432"/>
                                        </p:tgtEl>
                                        <p:attrNameLst>
                                          <p:attrName>style.visibility</p:attrName>
                                        </p:attrNameLst>
                                      </p:cBhvr>
                                      <p:to>
                                        <p:strVal val="visible"/>
                                      </p:to>
                                    </p:set>
                                    <p:animEffect transition="in" filter="dissolve">
                                      <p:cBhvr>
                                        <p:cTn id="34" dur="500"/>
                                        <p:tgtEl>
                                          <p:spTgt spid="103432"/>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342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type="body" sz="half" idx="2"/>
          </p:nvPr>
        </p:nvSpPr>
        <p:spPr>
          <a:xfrm>
            <a:off x="400050" y="2076450"/>
            <a:ext cx="8343900" cy="4432300"/>
          </a:xfrm>
          <a:noFill/>
        </p:spPr>
        <p:txBody>
          <a:bodyPr lIns="54000">
            <a:normAutofit/>
          </a:bodyPr>
          <a:lstStyle/>
          <a:p>
            <a:pPr marL="452438" indent="-452438"/>
            <a:r>
              <a:rPr lang="en-GB" altLang="en-US" sz="3600" dirty="0" err="1" smtClean="0"/>
              <a:t>Organizata</a:t>
            </a:r>
            <a:r>
              <a:rPr lang="en-GB" altLang="en-US" sz="3600" dirty="0" smtClean="0"/>
              <a:t> </a:t>
            </a:r>
            <a:r>
              <a:rPr lang="en-GB" altLang="en-US" sz="3600" dirty="0" err="1"/>
              <a:t>tregtare</a:t>
            </a:r>
            <a:endParaRPr lang="en-GB" altLang="en-US" sz="3600" dirty="0"/>
          </a:p>
          <a:p>
            <a:pPr marL="452438" indent="-452438" algn="just"/>
            <a:r>
              <a:rPr lang="en-GB" altLang="en-US" sz="3600" dirty="0" err="1" smtClean="0"/>
              <a:t>Japin</a:t>
            </a:r>
            <a:r>
              <a:rPr lang="en-GB" altLang="en-US" sz="3600" dirty="0" smtClean="0"/>
              <a:t> me </a:t>
            </a:r>
            <a:r>
              <a:rPr lang="en-GB" altLang="en-US" sz="3600" dirty="0" err="1"/>
              <a:t>qira</a:t>
            </a:r>
            <a:r>
              <a:rPr lang="en-GB" altLang="en-US" sz="3600" dirty="0"/>
              <a:t> aksesin </a:t>
            </a:r>
            <a:r>
              <a:rPr lang="en-GB" altLang="en-US" sz="3600" dirty="0" err="1"/>
              <a:t>në</a:t>
            </a:r>
            <a:r>
              <a:rPr lang="en-GB" altLang="en-US" sz="3600" dirty="0"/>
              <a:t> Internet</a:t>
            </a:r>
          </a:p>
          <a:p>
            <a:pPr marL="452438" indent="-452438"/>
            <a:r>
              <a:rPr lang="en-GB" altLang="en-US" sz="3600" dirty="0" err="1"/>
              <a:t>Afërsisht</a:t>
            </a:r>
            <a:r>
              <a:rPr lang="en-GB" altLang="en-US" sz="3600" dirty="0"/>
              <a:t> 14,000 + </a:t>
            </a:r>
            <a:r>
              <a:rPr lang="en-GB" altLang="en-US" sz="3600" dirty="0" err="1"/>
              <a:t>në</a:t>
            </a:r>
            <a:r>
              <a:rPr lang="en-GB" altLang="en-US" sz="3600" dirty="0"/>
              <a:t> </a:t>
            </a:r>
            <a:r>
              <a:rPr lang="en-GB" altLang="en-US" sz="3600" dirty="0" err="1"/>
              <a:t>të</a:t>
            </a:r>
            <a:r>
              <a:rPr lang="en-GB" altLang="en-US" sz="3600" dirty="0"/>
              <a:t> </a:t>
            </a:r>
            <a:r>
              <a:rPr lang="en-GB" altLang="en-US" sz="3600" dirty="0" err="1"/>
              <a:t>gjithë</a:t>
            </a:r>
            <a:r>
              <a:rPr lang="en-GB" altLang="en-US" sz="3600" dirty="0"/>
              <a:t> </a:t>
            </a:r>
            <a:r>
              <a:rPr lang="en-GB" altLang="en-US" sz="3600" dirty="0" err="1"/>
              <a:t>botën</a:t>
            </a:r>
            <a:endParaRPr lang="en-GB" altLang="en-US" sz="3600" dirty="0"/>
          </a:p>
          <a:p>
            <a:pPr marL="452438" indent="-452438"/>
            <a:r>
              <a:rPr lang="en-GB" altLang="en-US" sz="3600" dirty="0" err="1" smtClean="0"/>
              <a:t>Mbajnë</a:t>
            </a:r>
            <a:r>
              <a:rPr lang="en-GB" altLang="en-US" sz="3600" dirty="0" smtClean="0"/>
              <a:t> </a:t>
            </a:r>
            <a:r>
              <a:rPr lang="en-GB" altLang="en-US" sz="3600" dirty="0" err="1"/>
              <a:t>të</a:t>
            </a:r>
            <a:r>
              <a:rPr lang="en-GB" altLang="en-US" sz="3600" dirty="0"/>
              <a:t> </a:t>
            </a:r>
            <a:r>
              <a:rPr lang="en-GB" altLang="en-US" sz="3600" dirty="0" err="1"/>
              <a:t>dhëna</a:t>
            </a:r>
            <a:endParaRPr lang="en-GB" altLang="en-US" sz="3600" dirty="0"/>
          </a:p>
          <a:p>
            <a:pPr marL="803275" lvl="1" indent="-354013"/>
            <a:r>
              <a:rPr lang="en-GB" altLang="en-US" sz="3600" dirty="0" err="1"/>
              <a:t>Por</a:t>
            </a:r>
            <a:r>
              <a:rPr lang="en-GB" altLang="en-US" sz="3600" dirty="0"/>
              <a:t> përsa </a:t>
            </a:r>
            <a:r>
              <a:rPr lang="en-GB" altLang="en-US" sz="3600" dirty="0" err="1"/>
              <a:t>kohë</a:t>
            </a:r>
            <a:r>
              <a:rPr lang="en-GB" altLang="en-US" sz="3600" dirty="0"/>
              <a:t>?</a:t>
            </a:r>
          </a:p>
          <a:p>
            <a:pPr marL="803275" lvl="1" indent="-354013"/>
            <a:r>
              <a:rPr lang="en-GB" altLang="en-US" sz="3600" dirty="0" err="1"/>
              <a:t>Interceptim</a:t>
            </a:r>
            <a:r>
              <a:rPr lang="en-GB" altLang="en-US" sz="3600" dirty="0" smtClean="0"/>
              <a:t>?</a:t>
            </a:r>
            <a:endParaRPr lang="en-GB" sz="3600" dirty="0" smtClean="0"/>
          </a:p>
        </p:txBody>
      </p:sp>
      <p:sp>
        <p:nvSpPr>
          <p:cNvPr id="5" name="Title 4"/>
          <p:cNvSpPr>
            <a:spLocks noGrp="1"/>
          </p:cNvSpPr>
          <p:nvPr>
            <p:ph type="title"/>
          </p:nvPr>
        </p:nvSpPr>
        <p:spPr>
          <a:xfrm>
            <a:off x="0" y="285728"/>
            <a:ext cx="8978682" cy="1285884"/>
          </a:xfrm>
        </p:spPr>
        <p:txBody>
          <a:bodyPr/>
          <a:lstStyle/>
          <a:p>
            <a:r>
              <a:rPr lang="en-GB" b="1" dirty="0" err="1" smtClean="0"/>
              <a:t>Dhënësit</a:t>
            </a:r>
            <a:r>
              <a:rPr lang="en-GB" b="1" dirty="0" smtClean="0"/>
              <a:t> e </a:t>
            </a:r>
            <a:r>
              <a:rPr lang="en-GB" b="1" dirty="0" err="1" smtClean="0"/>
              <a:t>Shërbimit</a:t>
            </a:r>
            <a:r>
              <a:rPr lang="en-GB" b="1" dirty="0" smtClean="0"/>
              <a:t> </a:t>
            </a:r>
            <a:r>
              <a:rPr lang="en-GB" b="1" dirty="0" err="1" smtClean="0"/>
              <a:t>të</a:t>
            </a:r>
            <a:r>
              <a:rPr lang="en-GB" b="1" dirty="0" smtClean="0"/>
              <a:t> </a:t>
            </a:r>
            <a:r>
              <a:rPr lang="en-GB" b="1" dirty="0" err="1" smtClean="0"/>
              <a:t>Internetit</a:t>
            </a:r>
            <a:r>
              <a:rPr lang="en-GB" b="1" dirty="0" smtClean="0"/>
              <a:t> (ISP)</a:t>
            </a:r>
            <a:endParaRPr lang="en-GB" b="1"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39</a:t>
            </a:fld>
            <a:endParaRPr lang="en-US" altLang="en-US" sz="1200" dirty="0" smtClean="0">
              <a:solidFill>
                <a:srgbClr val="898989"/>
              </a:solidFill>
            </a:endParaRPr>
          </a:p>
        </p:txBody>
      </p:sp>
    </p:spTree>
    <p:extLst>
      <p:ext uri="{BB962C8B-B14F-4D97-AF65-F5344CB8AC3E}">
        <p14:creationId xmlns:p14="http://schemas.microsoft.com/office/powerpoint/2010/main" val="39207778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4473"/>
          </a:xfrm>
        </p:spPr>
        <p:txBody>
          <a:bodyPr/>
          <a:lstStyle/>
          <a:p>
            <a:r>
              <a:rPr lang="en-US" b="1" dirty="0" err="1" smtClean="0"/>
              <a:t>Agjenda</a:t>
            </a:r>
            <a:endParaRPr lang="en-US" b="1" dirty="0"/>
          </a:p>
        </p:txBody>
      </p:sp>
      <p:sp>
        <p:nvSpPr>
          <p:cNvPr id="3" name="Content Placeholder 2"/>
          <p:cNvSpPr>
            <a:spLocks noGrp="1"/>
          </p:cNvSpPr>
          <p:nvPr>
            <p:ph idx="1"/>
          </p:nvPr>
        </p:nvSpPr>
        <p:spPr>
          <a:xfrm>
            <a:off x="457200" y="1134931"/>
            <a:ext cx="8513422" cy="5494507"/>
          </a:xfrm>
        </p:spPr>
        <p:txBody>
          <a:bodyPr>
            <a:normAutofit/>
          </a:bodyPr>
          <a:lstStyle/>
          <a:p>
            <a:r>
              <a:rPr lang="en-US" sz="2800" b="1" dirty="0" err="1" smtClean="0"/>
              <a:t>Pjesa</a:t>
            </a:r>
            <a:r>
              <a:rPr lang="en-US" sz="2800" b="1" dirty="0" smtClean="0"/>
              <a:t> e </a:t>
            </a:r>
            <a:r>
              <a:rPr lang="en-US" sz="2800" b="1" dirty="0" err="1" smtClean="0"/>
              <a:t>Tretë</a:t>
            </a:r>
            <a:r>
              <a:rPr lang="en-US" sz="2800" b="1" dirty="0" smtClean="0"/>
              <a:t> </a:t>
            </a:r>
            <a:r>
              <a:rPr lang="en-US" sz="2800" dirty="0" smtClean="0"/>
              <a:t>– </a:t>
            </a:r>
            <a:r>
              <a:rPr lang="sq-AL" sz="2800" dirty="0"/>
              <a:t>Programe të tjera përkatëse të </a:t>
            </a:r>
            <a:r>
              <a:rPr lang="sq-AL" sz="2800" dirty="0" smtClean="0"/>
              <a:t>Internetit</a:t>
            </a:r>
            <a:r>
              <a:rPr lang="en-US" sz="2800" dirty="0" smtClean="0"/>
              <a:t> </a:t>
            </a:r>
          </a:p>
          <a:p>
            <a:pPr lvl="2">
              <a:defRPr/>
            </a:pPr>
            <a:r>
              <a:rPr lang="sq-AL" sz="2054" dirty="0"/>
              <a:t>Ruajtja e të dhënave Online</a:t>
            </a:r>
          </a:p>
          <a:p>
            <a:pPr lvl="2">
              <a:defRPr/>
            </a:pPr>
            <a:r>
              <a:rPr lang="sq-AL" sz="2054" dirty="0"/>
              <a:t>Metoda e Komunikimit “</a:t>
            </a:r>
            <a:r>
              <a:rPr lang="sq-AL" sz="2054" dirty="0" err="1"/>
              <a:t>Dead</a:t>
            </a:r>
            <a:r>
              <a:rPr lang="sq-AL" sz="2054" dirty="0"/>
              <a:t> </a:t>
            </a:r>
            <a:r>
              <a:rPr lang="sq-AL" sz="2054" dirty="0" err="1"/>
              <a:t>Letter</a:t>
            </a:r>
            <a:r>
              <a:rPr lang="sq-AL" sz="2054" dirty="0"/>
              <a:t> </a:t>
            </a:r>
            <a:r>
              <a:rPr lang="sq-AL" sz="2054" dirty="0" err="1"/>
              <a:t>Box</a:t>
            </a:r>
            <a:r>
              <a:rPr lang="sq-AL" sz="2054" dirty="0"/>
              <a:t>”</a:t>
            </a:r>
          </a:p>
          <a:p>
            <a:pPr lvl="2">
              <a:defRPr/>
            </a:pPr>
            <a:r>
              <a:rPr lang="sq-AL" sz="2054" dirty="0"/>
              <a:t>Grupet e Diskutimit të Informacionit</a:t>
            </a:r>
          </a:p>
          <a:p>
            <a:pPr lvl="2">
              <a:defRPr/>
            </a:pPr>
            <a:r>
              <a:rPr lang="sq-AL" sz="2054" dirty="0"/>
              <a:t>Rrjetet Sociale</a:t>
            </a:r>
          </a:p>
          <a:p>
            <a:pPr lvl="2">
              <a:defRPr/>
            </a:pPr>
            <a:r>
              <a:rPr lang="sq-AL" sz="2054" dirty="0" err="1"/>
              <a:t>Loj</a:t>
            </a:r>
            <a:r>
              <a:rPr lang="en-US" sz="2054" dirty="0"/>
              <a:t>ë</a:t>
            </a:r>
            <a:r>
              <a:rPr lang="sq-AL" sz="2054" dirty="0" err="1"/>
              <a:t>rat</a:t>
            </a:r>
            <a:r>
              <a:rPr lang="sq-AL" sz="2054" dirty="0"/>
              <a:t> Online</a:t>
            </a:r>
          </a:p>
          <a:p>
            <a:pPr lvl="2">
              <a:defRPr/>
            </a:pPr>
            <a:r>
              <a:rPr lang="sq-AL" sz="2054" dirty="0"/>
              <a:t>Anonimiteti në Internet</a:t>
            </a:r>
            <a:endParaRPr lang="en-US" sz="2054" dirty="0" smtClean="0"/>
          </a:p>
          <a:p>
            <a:pPr lvl="3">
              <a:buFont typeface="Arial"/>
              <a:buChar char="•"/>
            </a:pPr>
            <a:r>
              <a:rPr lang="en-US" sz="2054" dirty="0"/>
              <a:t>Proxies / </a:t>
            </a:r>
            <a:r>
              <a:rPr lang="en-US" sz="2054" dirty="0" err="1" smtClean="0"/>
              <a:t>Rrjeti</a:t>
            </a:r>
            <a:r>
              <a:rPr lang="en-US" sz="2054" dirty="0" smtClean="0"/>
              <a:t> TOR</a:t>
            </a:r>
          </a:p>
          <a:p>
            <a:pPr lvl="3">
              <a:buFont typeface="Arial"/>
              <a:buChar char="•"/>
            </a:pPr>
            <a:r>
              <a:rPr lang="en-US" sz="2054" dirty="0" smtClean="0"/>
              <a:t>Posta </a:t>
            </a:r>
            <a:r>
              <a:rPr lang="en-US" sz="2054" dirty="0" err="1" smtClean="0"/>
              <a:t>Elektronike</a:t>
            </a:r>
            <a:endParaRPr lang="en-US" sz="2054" dirty="0" smtClean="0"/>
          </a:p>
          <a:p>
            <a:pPr lvl="2"/>
            <a:r>
              <a:rPr lang="en-US" sz="2054" dirty="0" err="1" smtClean="0"/>
              <a:t>Lidhja</a:t>
            </a:r>
            <a:r>
              <a:rPr lang="en-US" sz="2054" dirty="0" smtClean="0"/>
              <a:t> </a:t>
            </a:r>
            <a:r>
              <a:rPr lang="en-US" sz="2054" dirty="0" err="1" smtClean="0"/>
              <a:t>në</a:t>
            </a:r>
            <a:r>
              <a:rPr lang="en-US" sz="2054" dirty="0" smtClean="0"/>
              <a:t> Internet e </a:t>
            </a:r>
            <a:r>
              <a:rPr lang="en-US" sz="2054" dirty="0" err="1" smtClean="0"/>
              <a:t>Objekteve</a:t>
            </a:r>
            <a:endParaRPr lang="en-US" sz="2054" dirty="0"/>
          </a:p>
          <a:p>
            <a:pPr>
              <a:buFont typeface="Arial"/>
              <a:buChar char="•"/>
            </a:pPr>
            <a:r>
              <a:rPr lang="en-US" sz="2854" b="1" dirty="0" err="1" smtClean="0"/>
              <a:t>Pjesa</a:t>
            </a:r>
            <a:r>
              <a:rPr lang="en-US" sz="2854" b="1" dirty="0" smtClean="0"/>
              <a:t> e </a:t>
            </a:r>
            <a:r>
              <a:rPr lang="en-US" sz="2854" b="1" dirty="0" err="1" smtClean="0"/>
              <a:t>Katërt</a:t>
            </a:r>
            <a:r>
              <a:rPr lang="en-US" sz="2854" dirty="0" smtClean="0"/>
              <a:t> – </a:t>
            </a:r>
            <a:r>
              <a:rPr lang="en-US" sz="2854" dirty="0" err="1" smtClean="0"/>
              <a:t>Krimet</a:t>
            </a:r>
            <a:r>
              <a:rPr lang="en-US" sz="2854" dirty="0" smtClean="0"/>
              <a:t> </a:t>
            </a:r>
            <a:r>
              <a:rPr lang="en-US" sz="2854" dirty="0" err="1" smtClean="0"/>
              <a:t>në</a:t>
            </a:r>
            <a:r>
              <a:rPr lang="en-US" sz="2854" dirty="0" smtClean="0"/>
              <a:t> Internet</a:t>
            </a:r>
          </a:p>
          <a:p>
            <a:r>
              <a:rPr lang="en-US" sz="2811" dirty="0" err="1" smtClean="0"/>
              <a:t>Përmbledhje</a:t>
            </a:r>
            <a:endParaRPr lang="en-US" sz="2811" dirty="0" smtClean="0"/>
          </a:p>
          <a:p>
            <a:pPr lvl="2">
              <a:buFont typeface="Arial"/>
              <a:buChar char="•"/>
            </a:pPr>
            <a:endParaRPr lang="en-US" sz="2000" dirty="0"/>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68313" y="0"/>
            <a:ext cx="8229600" cy="836613"/>
          </a:xfrm>
        </p:spPr>
        <p:txBody>
          <a:bodyPr/>
          <a:lstStyle/>
          <a:p>
            <a:r>
              <a:rPr lang="en-GB" b="1" dirty="0" err="1">
                <a:solidFill>
                  <a:schemeClr val="accent1">
                    <a:lumMod val="25000"/>
                  </a:schemeClr>
                </a:solidFill>
              </a:rPr>
              <a:t>Fakte</a:t>
            </a:r>
            <a:r>
              <a:rPr lang="en-GB" b="1" dirty="0">
                <a:solidFill>
                  <a:schemeClr val="accent1">
                    <a:lumMod val="25000"/>
                  </a:schemeClr>
                </a:solidFill>
              </a:rPr>
              <a:t> </a:t>
            </a:r>
            <a:r>
              <a:rPr lang="en-GB" b="1" dirty="0" err="1">
                <a:solidFill>
                  <a:schemeClr val="accent1">
                    <a:lumMod val="25000"/>
                  </a:schemeClr>
                </a:solidFill>
              </a:rPr>
              <a:t>Globale</a:t>
            </a:r>
            <a:r>
              <a:rPr lang="en-GB" b="1" dirty="0">
                <a:solidFill>
                  <a:schemeClr val="accent1">
                    <a:lumMod val="25000"/>
                  </a:schemeClr>
                </a:solidFill>
              </a:rPr>
              <a:t> </a:t>
            </a:r>
            <a:r>
              <a:rPr lang="en-GB" b="1" dirty="0" err="1">
                <a:solidFill>
                  <a:schemeClr val="accent1">
                    <a:lumMod val="25000"/>
                  </a:schemeClr>
                </a:solidFill>
              </a:rPr>
              <a:t>për</a:t>
            </a:r>
            <a:r>
              <a:rPr lang="en-GB" b="1" dirty="0">
                <a:solidFill>
                  <a:schemeClr val="accent1">
                    <a:lumMod val="25000"/>
                  </a:schemeClr>
                </a:solidFill>
              </a:rPr>
              <a:t> Internet - 2008</a:t>
            </a:r>
            <a:endParaRPr lang="en-GB" b="1" dirty="0" smtClean="0">
              <a:solidFill>
                <a:schemeClr val="accent1">
                  <a:lumMod val="25000"/>
                </a:schemeClr>
              </a:solidFill>
              <a:latin typeface="Calibri" pitchFamily="34" charset="0"/>
            </a:endParaRPr>
          </a:p>
        </p:txBody>
      </p:sp>
      <p:pic>
        <p:nvPicPr>
          <p:cNvPr id="89090" name="Picture 2" descr="C:\Users\Jim\AppData\Local\Temp\scl1.PNG"/>
          <p:cNvPicPr>
            <a:picLocks noChangeAspect="1" noChangeArrowheads="1"/>
          </p:cNvPicPr>
          <p:nvPr/>
        </p:nvPicPr>
        <p:blipFill>
          <a:blip r:embed="rId3" cstate="print"/>
          <a:srcRect/>
          <a:stretch>
            <a:fillRect/>
          </a:stretch>
        </p:blipFill>
        <p:spPr bwMode="auto">
          <a:xfrm>
            <a:off x="1153537" y="643456"/>
            <a:ext cx="6782985" cy="5673040"/>
          </a:xfrm>
          <a:prstGeom prst="rect">
            <a:avLst/>
          </a:prstGeom>
          <a:noFill/>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40</a:t>
            </a:fld>
            <a:endParaRPr lang="en-US" altLang="en-US" sz="1200" dirty="0" smtClean="0">
              <a:solidFill>
                <a:srgbClr val="898989"/>
              </a:solidFill>
            </a:endParaRPr>
          </a:p>
        </p:txBody>
      </p:sp>
    </p:spTree>
    <p:extLst>
      <p:ext uri="{BB962C8B-B14F-4D97-AF65-F5344CB8AC3E}">
        <p14:creationId xmlns:p14="http://schemas.microsoft.com/office/powerpoint/2010/main" val="39477447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0"/>
            <a:ext cx="8229600" cy="745712"/>
          </a:xfrm>
        </p:spPr>
        <p:txBody>
          <a:bodyPr/>
          <a:lstStyle/>
          <a:p>
            <a:r>
              <a:rPr lang="en-GB" b="1" dirty="0" smtClean="0">
                <a:solidFill>
                  <a:schemeClr val="accent1">
                    <a:lumMod val="25000"/>
                  </a:schemeClr>
                </a:solidFill>
                <a:latin typeface="Calibri" pitchFamily="34" charset="0"/>
              </a:rPr>
              <a:t>Global Internet Facts - 2016</a:t>
            </a:r>
          </a:p>
        </p:txBody>
      </p:sp>
      <p:pic>
        <p:nvPicPr>
          <p:cNvPr id="3" name="Bild 2"/>
          <p:cNvPicPr>
            <a:picLocks noChangeAspect="1"/>
          </p:cNvPicPr>
          <p:nvPr/>
        </p:nvPicPr>
        <p:blipFill>
          <a:blip r:embed="rId3"/>
          <a:stretch>
            <a:fillRect/>
          </a:stretch>
        </p:blipFill>
        <p:spPr>
          <a:xfrm>
            <a:off x="965564" y="0"/>
            <a:ext cx="7458731" cy="6620933"/>
          </a:xfrm>
          <a:prstGeom prst="rect">
            <a:avLst/>
          </a:prstGeom>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41</a:t>
            </a:fld>
            <a:endParaRPr lang="en-US" altLang="en-US" sz="1200" dirty="0" smtClean="0">
              <a:solidFill>
                <a:srgbClr val="898989"/>
              </a:solidFill>
            </a:endParaRPr>
          </a:p>
        </p:txBody>
      </p:sp>
    </p:spTree>
    <p:extLst>
      <p:ext uri="{BB962C8B-B14F-4D97-AF65-F5344CB8AC3E}">
        <p14:creationId xmlns:p14="http://schemas.microsoft.com/office/powerpoint/2010/main" val="4095279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7"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584776"/>
          </a:xfrm>
          <a:prstGeom prst="rect">
            <a:avLst/>
          </a:prstGeom>
          <a:noFill/>
        </p:spPr>
        <p:txBody>
          <a:bodyPr wrap="square" rtlCol="0">
            <a:spAutoFit/>
          </a:bodyPr>
          <a:lstStyle/>
          <a:p>
            <a:pPr algn="ctr"/>
            <a:r>
              <a:rPr lang="en-GB" sz="3200" b="1" dirty="0" err="1" smtClean="0">
                <a:solidFill>
                  <a:schemeClr val="accent1">
                    <a:lumMod val="25000"/>
                  </a:schemeClr>
                </a:solidFill>
                <a:latin typeface="Calibri" pitchFamily="34" charset="0"/>
              </a:rPr>
              <a:t>Adresimi</a:t>
            </a:r>
            <a:r>
              <a:rPr lang="en-GB" sz="3200" b="1" dirty="0" smtClean="0">
                <a:solidFill>
                  <a:schemeClr val="accent1">
                    <a:lumMod val="25000"/>
                  </a:schemeClr>
                </a:solidFill>
                <a:latin typeface="Calibri" pitchFamily="34" charset="0"/>
              </a:rPr>
              <a:t> IP</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42</a:t>
            </a:fld>
            <a:endParaRPr lang="en-US" altLang="en-US" sz="1200" dirty="0" smtClean="0">
              <a:solidFill>
                <a:srgbClr val="898989"/>
              </a:solidFill>
            </a:endParaRPr>
          </a:p>
        </p:txBody>
      </p:sp>
    </p:spTree>
    <p:extLst>
      <p:ext uri="{BB962C8B-B14F-4D97-AF65-F5344CB8AC3E}">
        <p14:creationId xmlns:p14="http://schemas.microsoft.com/office/powerpoint/2010/main" val="35739827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Adresimi</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285720" y="1500173"/>
            <a:ext cx="8643998" cy="5014179"/>
          </a:xfrm>
          <a:noFill/>
        </p:spPr>
        <p:txBody>
          <a:bodyPr>
            <a:noAutofit/>
          </a:bodyPr>
          <a:lstStyle/>
          <a:p>
            <a:pPr indent="0">
              <a:buNone/>
            </a:pPr>
            <a:r>
              <a:rPr lang="en-GB" sz="2800" dirty="0" err="1">
                <a:latin typeface="Calibri" pitchFamily="34" charset="0"/>
                <a:cs typeface="Arial" charset="0"/>
              </a:rPr>
              <a:t>Çdo</a:t>
            </a:r>
            <a:r>
              <a:rPr lang="en-GB" sz="2800" dirty="0">
                <a:latin typeface="Calibri" pitchFamily="34" charset="0"/>
                <a:cs typeface="Arial" charset="0"/>
              </a:rPr>
              <a:t> </a:t>
            </a:r>
            <a:r>
              <a:rPr lang="en-GB" sz="2800" dirty="0" err="1">
                <a:latin typeface="Calibri" pitchFamily="34" charset="0"/>
                <a:cs typeface="Arial" charset="0"/>
              </a:rPr>
              <a:t>kompjuter</a:t>
            </a:r>
            <a:r>
              <a:rPr lang="en-GB" sz="2800" dirty="0">
                <a:latin typeface="Calibri" pitchFamily="34" charset="0"/>
                <a:cs typeface="Arial" charset="0"/>
              </a:rPr>
              <a:t> </a:t>
            </a:r>
            <a:r>
              <a:rPr lang="en-GB" sz="2800" dirty="0" err="1">
                <a:latin typeface="Calibri" pitchFamily="34" charset="0"/>
                <a:cs typeface="Arial" charset="0"/>
              </a:rPr>
              <a:t>në</a:t>
            </a:r>
            <a:r>
              <a:rPr lang="en-GB" sz="2800" dirty="0">
                <a:latin typeface="Calibri" pitchFamily="34" charset="0"/>
                <a:cs typeface="Arial" charset="0"/>
              </a:rPr>
              <a:t> </a:t>
            </a:r>
            <a:r>
              <a:rPr lang="en-GB" sz="2800" dirty="0" err="1">
                <a:latin typeface="Calibri" pitchFamily="34" charset="0"/>
                <a:cs typeface="Arial" charset="0"/>
              </a:rPr>
              <a:t>një</a:t>
            </a:r>
            <a:r>
              <a:rPr lang="en-GB" sz="2800" dirty="0">
                <a:latin typeface="Calibri" pitchFamily="34" charset="0"/>
                <a:cs typeface="Arial" charset="0"/>
              </a:rPr>
              <a:t> </a:t>
            </a:r>
            <a:r>
              <a:rPr lang="en-GB" sz="2800" dirty="0" err="1">
                <a:latin typeface="Calibri" pitchFamily="34" charset="0"/>
                <a:cs typeface="Arial" charset="0"/>
              </a:rPr>
              <a:t>rrjet</a:t>
            </a:r>
            <a:r>
              <a:rPr lang="en-GB" sz="2800" dirty="0">
                <a:latin typeface="Calibri" pitchFamily="34" charset="0"/>
                <a:cs typeface="Arial" charset="0"/>
              </a:rPr>
              <a:t> </a:t>
            </a:r>
            <a:r>
              <a:rPr lang="en-GB" sz="2800" dirty="0" err="1">
                <a:latin typeface="Calibri" pitchFamily="34" charset="0"/>
                <a:cs typeface="Arial" charset="0"/>
              </a:rPr>
              <a:t>duhet</a:t>
            </a:r>
            <a:r>
              <a:rPr lang="en-GB" sz="2800" dirty="0">
                <a:latin typeface="Calibri" pitchFamily="34" charset="0"/>
                <a:cs typeface="Arial" charset="0"/>
              </a:rPr>
              <a:t> </a:t>
            </a:r>
            <a:r>
              <a:rPr lang="en-GB" sz="2800" dirty="0" err="1">
                <a:latin typeface="Calibri" pitchFamily="34" charset="0"/>
                <a:cs typeface="Arial" charset="0"/>
              </a:rPr>
              <a:t>të</a:t>
            </a:r>
            <a:r>
              <a:rPr lang="en-GB" sz="2800" dirty="0">
                <a:latin typeface="Calibri" pitchFamily="34" charset="0"/>
                <a:cs typeface="Arial" charset="0"/>
              </a:rPr>
              <a:t> </a:t>
            </a:r>
            <a:r>
              <a:rPr lang="en-GB" sz="2800" dirty="0" err="1">
                <a:latin typeface="Calibri" pitchFamily="34" charset="0"/>
                <a:cs typeface="Arial" charset="0"/>
              </a:rPr>
              <a:t>ketë</a:t>
            </a:r>
            <a:r>
              <a:rPr lang="en-GB" sz="2800" dirty="0">
                <a:latin typeface="Calibri" pitchFamily="34" charset="0"/>
                <a:cs typeface="Arial" charset="0"/>
              </a:rPr>
              <a:t> </a:t>
            </a:r>
            <a:r>
              <a:rPr lang="en-GB" sz="2800" dirty="0" err="1">
                <a:latin typeface="Calibri" pitchFamily="34" charset="0"/>
                <a:cs typeface="Arial" charset="0"/>
              </a:rPr>
              <a:t>një</a:t>
            </a:r>
            <a:r>
              <a:rPr lang="en-GB" sz="2800" dirty="0">
                <a:latin typeface="Calibri" pitchFamily="34" charset="0"/>
                <a:cs typeface="Arial" charset="0"/>
              </a:rPr>
              <a:t> </a:t>
            </a:r>
            <a:r>
              <a:rPr lang="en-GB" sz="2800" dirty="0" err="1">
                <a:latin typeface="Calibri" pitchFamily="34" charset="0"/>
                <a:cs typeface="Arial" charset="0"/>
              </a:rPr>
              <a:t>adresë</a:t>
            </a:r>
            <a:r>
              <a:rPr lang="en-GB" sz="2800" dirty="0">
                <a:latin typeface="Calibri" pitchFamily="34" charset="0"/>
                <a:cs typeface="Arial" charset="0"/>
              </a:rPr>
              <a:t> </a:t>
            </a:r>
            <a:r>
              <a:rPr lang="en-GB" sz="2800" dirty="0" err="1">
                <a:latin typeface="Calibri" pitchFamily="34" charset="0"/>
                <a:cs typeface="Arial" charset="0"/>
              </a:rPr>
              <a:t>në</a:t>
            </a:r>
            <a:r>
              <a:rPr lang="en-GB" sz="2800" dirty="0">
                <a:latin typeface="Calibri" pitchFamily="34" charset="0"/>
                <a:cs typeface="Arial" charset="0"/>
              </a:rPr>
              <a:t> </a:t>
            </a:r>
            <a:r>
              <a:rPr lang="en-GB" sz="2800" dirty="0" err="1">
                <a:latin typeface="Calibri" pitchFamily="34" charset="0"/>
                <a:cs typeface="Arial" charset="0"/>
              </a:rPr>
              <a:t>mënyrë</a:t>
            </a:r>
            <a:r>
              <a:rPr lang="en-GB" sz="2800" dirty="0">
                <a:latin typeface="Calibri" pitchFamily="34" charset="0"/>
                <a:cs typeface="Arial" charset="0"/>
              </a:rPr>
              <a:t> </a:t>
            </a:r>
            <a:r>
              <a:rPr lang="en-GB" sz="2800" dirty="0" err="1">
                <a:latin typeface="Calibri" pitchFamily="34" charset="0"/>
                <a:cs typeface="Arial" charset="0"/>
              </a:rPr>
              <a:t>që</a:t>
            </a:r>
            <a:r>
              <a:rPr lang="en-GB" sz="2800" dirty="0">
                <a:latin typeface="Calibri" pitchFamily="34" charset="0"/>
                <a:cs typeface="Arial" charset="0"/>
              </a:rPr>
              <a:t> </a:t>
            </a:r>
            <a:r>
              <a:rPr lang="en-GB" sz="2800" dirty="0" err="1">
                <a:latin typeface="Calibri" pitchFamily="34" charset="0"/>
                <a:cs typeface="Arial" charset="0"/>
              </a:rPr>
              <a:t>të</a:t>
            </a:r>
            <a:r>
              <a:rPr lang="en-GB" sz="2800" dirty="0">
                <a:latin typeface="Calibri" pitchFamily="34" charset="0"/>
                <a:cs typeface="Arial" charset="0"/>
              </a:rPr>
              <a:t> </a:t>
            </a:r>
            <a:r>
              <a:rPr lang="en-GB" sz="2800" dirty="0" err="1">
                <a:latin typeface="Calibri" pitchFamily="34" charset="0"/>
                <a:cs typeface="Arial" charset="0"/>
              </a:rPr>
              <a:t>dërgojë</a:t>
            </a:r>
            <a:r>
              <a:rPr lang="en-GB" sz="2800" dirty="0">
                <a:latin typeface="Calibri" pitchFamily="34" charset="0"/>
                <a:cs typeface="Arial" charset="0"/>
              </a:rPr>
              <a:t> </a:t>
            </a:r>
            <a:r>
              <a:rPr lang="en-GB" sz="2800" dirty="0" err="1">
                <a:latin typeface="Calibri" pitchFamily="34" charset="0"/>
                <a:cs typeface="Arial" charset="0"/>
              </a:rPr>
              <a:t>dhe</a:t>
            </a:r>
            <a:r>
              <a:rPr lang="en-GB" sz="2800" dirty="0">
                <a:latin typeface="Calibri" pitchFamily="34" charset="0"/>
                <a:cs typeface="Arial" charset="0"/>
              </a:rPr>
              <a:t> </a:t>
            </a:r>
            <a:r>
              <a:rPr lang="en-GB" sz="2800" dirty="0" err="1">
                <a:latin typeface="Calibri" pitchFamily="34" charset="0"/>
                <a:cs typeface="Arial" charset="0"/>
              </a:rPr>
              <a:t>të</a:t>
            </a:r>
            <a:r>
              <a:rPr lang="en-GB" sz="2800" dirty="0">
                <a:latin typeface="Calibri" pitchFamily="34" charset="0"/>
                <a:cs typeface="Arial" charset="0"/>
              </a:rPr>
              <a:t> </a:t>
            </a:r>
            <a:r>
              <a:rPr lang="en-GB" sz="2800" dirty="0" err="1">
                <a:latin typeface="Calibri" pitchFamily="34" charset="0"/>
                <a:cs typeface="Arial" charset="0"/>
              </a:rPr>
              <a:t>marrë</a:t>
            </a:r>
            <a:r>
              <a:rPr lang="en-GB" sz="2800" dirty="0">
                <a:latin typeface="Calibri" pitchFamily="34" charset="0"/>
                <a:cs typeface="Arial" charset="0"/>
              </a:rPr>
              <a:t> </a:t>
            </a:r>
            <a:r>
              <a:rPr lang="en-GB" sz="2800" dirty="0" err="1">
                <a:latin typeface="Calibri" pitchFamily="34" charset="0"/>
                <a:cs typeface="Arial" charset="0"/>
              </a:rPr>
              <a:t>të</a:t>
            </a:r>
            <a:r>
              <a:rPr lang="en-GB" sz="2800" dirty="0">
                <a:latin typeface="Calibri" pitchFamily="34" charset="0"/>
                <a:cs typeface="Arial" charset="0"/>
              </a:rPr>
              <a:t> </a:t>
            </a:r>
            <a:r>
              <a:rPr lang="en-GB" sz="2800" dirty="0" err="1">
                <a:latin typeface="Calibri" pitchFamily="34" charset="0"/>
                <a:cs typeface="Arial" charset="0"/>
              </a:rPr>
              <a:t>dhëna</a:t>
            </a:r>
            <a:r>
              <a:rPr lang="en-GB" sz="2800" dirty="0">
                <a:latin typeface="Calibri" pitchFamily="34" charset="0"/>
                <a:cs typeface="Arial" charset="0"/>
              </a:rPr>
              <a:t>. </a:t>
            </a:r>
            <a:r>
              <a:rPr lang="en-GB" sz="2800" dirty="0" err="1">
                <a:latin typeface="Calibri" pitchFamily="34" charset="0"/>
                <a:cs typeface="Arial" charset="0"/>
              </a:rPr>
              <a:t>Kjo</a:t>
            </a:r>
            <a:r>
              <a:rPr lang="en-GB" sz="2800" dirty="0">
                <a:latin typeface="Calibri" pitchFamily="34" charset="0"/>
                <a:cs typeface="Arial" charset="0"/>
              </a:rPr>
              <a:t> </a:t>
            </a:r>
            <a:r>
              <a:rPr lang="en-GB" sz="2800" dirty="0" err="1">
                <a:latin typeface="Calibri" pitchFamily="34" charset="0"/>
                <a:cs typeface="Arial" charset="0"/>
              </a:rPr>
              <a:t>adresë</a:t>
            </a:r>
            <a:r>
              <a:rPr lang="en-GB" sz="2800" dirty="0">
                <a:latin typeface="Calibri" pitchFamily="34" charset="0"/>
                <a:cs typeface="Arial" charset="0"/>
              </a:rPr>
              <a:t> </a:t>
            </a:r>
            <a:r>
              <a:rPr lang="en-GB" sz="2800" dirty="0" err="1">
                <a:latin typeface="Calibri" pitchFamily="34" charset="0"/>
                <a:cs typeface="Arial" charset="0"/>
              </a:rPr>
              <a:t>quhet</a:t>
            </a:r>
            <a:r>
              <a:rPr lang="en-GB" sz="2800" dirty="0">
                <a:latin typeface="Calibri" pitchFamily="34" charset="0"/>
                <a:cs typeface="Arial" charset="0"/>
              </a:rPr>
              <a:t> "</a:t>
            </a:r>
            <a:r>
              <a:rPr lang="en-GB" sz="2800" dirty="0" err="1">
                <a:latin typeface="Calibri" pitchFamily="34" charset="0"/>
                <a:cs typeface="Arial" charset="0"/>
              </a:rPr>
              <a:t>adresa</a:t>
            </a:r>
            <a:r>
              <a:rPr lang="en-GB" sz="2800" dirty="0">
                <a:latin typeface="Calibri" pitchFamily="34" charset="0"/>
                <a:cs typeface="Arial" charset="0"/>
              </a:rPr>
              <a:t> IP</a:t>
            </a:r>
            <a:r>
              <a:rPr lang="en-GB" sz="2800" dirty="0" smtClean="0">
                <a:latin typeface="Calibri" pitchFamily="34" charset="0"/>
                <a:cs typeface="Arial" charset="0"/>
              </a:rPr>
              <a:t>".</a:t>
            </a:r>
          </a:p>
          <a:p>
            <a:pPr indent="0">
              <a:buNone/>
            </a:pPr>
            <a:endParaRPr lang="en-GB" sz="2800" b="1" dirty="0" smtClean="0">
              <a:latin typeface="Calibri" pitchFamily="34" charset="0"/>
              <a:cs typeface="Arial" charset="0"/>
            </a:endParaRPr>
          </a:p>
          <a:p>
            <a:pPr indent="0" eaLnBrk="1" hangingPunct="1">
              <a:buFontTx/>
              <a:buNone/>
            </a:pPr>
            <a:r>
              <a:rPr lang="en-GB" sz="2800" b="1" dirty="0" err="1" smtClean="0">
                <a:latin typeface="Calibri" pitchFamily="34" charset="0"/>
                <a:cs typeface="Arial" charset="0"/>
              </a:rPr>
              <a:t>Ka</a:t>
            </a:r>
            <a:r>
              <a:rPr lang="en-GB" sz="2800" b="1" dirty="0" smtClean="0">
                <a:latin typeface="Calibri" pitchFamily="34" charset="0"/>
                <a:cs typeface="Arial" charset="0"/>
              </a:rPr>
              <a:t> </a:t>
            </a:r>
            <a:r>
              <a:rPr lang="en-GB" sz="2800" b="1" dirty="0" err="1" smtClean="0">
                <a:latin typeface="Calibri" pitchFamily="34" charset="0"/>
                <a:cs typeface="Arial" charset="0"/>
              </a:rPr>
              <a:t>dy</a:t>
            </a:r>
            <a:r>
              <a:rPr lang="en-GB" sz="2800" b="1" dirty="0" smtClean="0">
                <a:latin typeface="Calibri" pitchFamily="34" charset="0"/>
                <a:cs typeface="Arial" charset="0"/>
              </a:rPr>
              <a:t> </a:t>
            </a:r>
            <a:r>
              <a:rPr lang="en-GB" sz="2800" b="1" dirty="0" err="1" smtClean="0">
                <a:latin typeface="Calibri" pitchFamily="34" charset="0"/>
                <a:cs typeface="Arial" charset="0"/>
              </a:rPr>
              <a:t>lloje</a:t>
            </a:r>
            <a:r>
              <a:rPr lang="en-GB" sz="2800" b="1" dirty="0" smtClean="0">
                <a:latin typeface="Calibri" pitchFamily="34" charset="0"/>
                <a:cs typeface="Arial" charset="0"/>
              </a:rPr>
              <a:t> </a:t>
            </a:r>
            <a:r>
              <a:rPr lang="en-GB" sz="2800" b="1" dirty="0" err="1" smtClean="0">
                <a:latin typeface="Calibri" pitchFamily="34" charset="0"/>
                <a:cs typeface="Arial" charset="0"/>
              </a:rPr>
              <a:t>adresash</a:t>
            </a:r>
            <a:r>
              <a:rPr lang="en-GB" sz="2800" b="1" dirty="0" smtClean="0">
                <a:latin typeface="Calibri" pitchFamily="34" charset="0"/>
                <a:cs typeface="Arial" charset="0"/>
              </a:rPr>
              <a:t> IP:</a:t>
            </a:r>
            <a:endParaRPr lang="en-GB" sz="2800" b="1" dirty="0">
              <a:latin typeface="Calibri" pitchFamily="34" charset="0"/>
              <a:cs typeface="Arial" charset="0"/>
            </a:endParaRPr>
          </a:p>
          <a:p>
            <a:pPr marL="800100" indent="-457200"/>
            <a:r>
              <a:rPr lang="en-GB" sz="2800" b="1" dirty="0" err="1" smtClean="0">
                <a:latin typeface="Calibri" pitchFamily="34" charset="0"/>
                <a:cs typeface="Arial" charset="0"/>
              </a:rPr>
              <a:t>Adresat</a:t>
            </a:r>
            <a:r>
              <a:rPr lang="en-GB" sz="2800" b="1" dirty="0" smtClean="0">
                <a:latin typeface="Calibri" pitchFamily="34" charset="0"/>
                <a:cs typeface="Arial" charset="0"/>
              </a:rPr>
              <a:t> IPv4 </a:t>
            </a:r>
            <a:r>
              <a:rPr lang="en-GB" sz="2800" b="1" dirty="0" err="1" smtClean="0">
                <a:latin typeface="Calibri" pitchFamily="34" charset="0"/>
                <a:cs typeface="Arial" charset="0"/>
              </a:rPr>
              <a:t>dhe</a:t>
            </a:r>
            <a:endParaRPr lang="en-GB" sz="2800" b="1" dirty="0" smtClean="0">
              <a:latin typeface="Calibri" pitchFamily="34" charset="0"/>
              <a:cs typeface="Arial" charset="0"/>
            </a:endParaRPr>
          </a:p>
          <a:p>
            <a:pPr marL="800100" indent="-457200"/>
            <a:r>
              <a:rPr lang="en-GB" sz="2800" b="1" dirty="0" err="1" smtClean="0">
                <a:latin typeface="Calibri" pitchFamily="34" charset="0"/>
                <a:cs typeface="Arial" charset="0"/>
              </a:rPr>
              <a:t>Adresat</a:t>
            </a:r>
            <a:r>
              <a:rPr lang="en-GB" sz="2800" b="1" dirty="0" smtClean="0">
                <a:latin typeface="Calibri" pitchFamily="34" charset="0"/>
                <a:cs typeface="Arial" charset="0"/>
              </a:rPr>
              <a:t> IPv6</a:t>
            </a:r>
            <a:endParaRPr lang="en-GB" sz="2800" b="1" dirty="0">
              <a:latin typeface="Calibri" pitchFamily="34" charset="0"/>
              <a:cs typeface="Arial" charset="0"/>
            </a:endParaRPr>
          </a:p>
          <a:p>
            <a:pPr marL="800100" indent="-457200"/>
            <a:endParaRPr lang="en-GB" sz="2800" b="1" dirty="0">
              <a:latin typeface="Calibri" pitchFamily="34" charset="0"/>
              <a:cs typeface="Arial" charset="0"/>
            </a:endParaRPr>
          </a:p>
          <a:p>
            <a:pPr indent="0" algn="just">
              <a:buNone/>
            </a:pPr>
            <a:r>
              <a:rPr lang="en-GB" sz="2800" dirty="0" err="1" smtClean="0">
                <a:latin typeface="Calibri" pitchFamily="34" charset="0"/>
                <a:cs typeface="Arial" charset="0"/>
              </a:rPr>
              <a:t>Adresat</a:t>
            </a:r>
            <a:r>
              <a:rPr lang="en-GB" sz="2800" dirty="0" smtClean="0">
                <a:latin typeface="Calibri" pitchFamily="34" charset="0"/>
                <a:cs typeface="Arial" charset="0"/>
              </a:rPr>
              <a:t> IPv4 </a:t>
            </a:r>
            <a:r>
              <a:rPr lang="en-GB" sz="2800" dirty="0" err="1" smtClean="0">
                <a:latin typeface="Calibri" pitchFamily="34" charset="0"/>
                <a:cs typeface="Arial" charset="0"/>
              </a:rPr>
              <a:t>po</a:t>
            </a:r>
            <a:r>
              <a:rPr lang="en-GB" sz="2800" dirty="0" smtClean="0">
                <a:latin typeface="Calibri" pitchFamily="34" charset="0"/>
                <a:cs typeface="Arial" charset="0"/>
              </a:rPr>
              <a:t> </a:t>
            </a:r>
            <a:r>
              <a:rPr lang="en-GB" sz="2800" dirty="0" err="1" smtClean="0">
                <a:latin typeface="Calibri" pitchFamily="34" charset="0"/>
                <a:cs typeface="Arial" charset="0"/>
              </a:rPr>
              <a:t>mbarojnë</a:t>
            </a:r>
            <a:r>
              <a:rPr lang="en-GB" sz="2800" dirty="0" smtClean="0">
                <a:latin typeface="Calibri" pitchFamily="34" charset="0"/>
                <a:cs typeface="Arial" charset="0"/>
              </a:rPr>
              <a:t>. </a:t>
            </a:r>
            <a:r>
              <a:rPr lang="en-GB" sz="2800" dirty="0" err="1" smtClean="0">
                <a:latin typeface="Calibri" pitchFamily="34" charset="0"/>
                <a:cs typeface="Arial" charset="0"/>
              </a:rPr>
              <a:t>Kjo</a:t>
            </a:r>
            <a:r>
              <a:rPr lang="en-GB" sz="2800" dirty="0" smtClean="0">
                <a:latin typeface="Calibri" pitchFamily="34" charset="0"/>
                <a:cs typeface="Arial" charset="0"/>
              </a:rPr>
              <a:t> </a:t>
            </a:r>
            <a:r>
              <a:rPr lang="en-GB" sz="2800" dirty="0" err="1" smtClean="0">
                <a:latin typeface="Calibri" pitchFamily="34" charset="0"/>
                <a:cs typeface="Arial" charset="0"/>
              </a:rPr>
              <a:t>është</a:t>
            </a:r>
            <a:r>
              <a:rPr lang="en-GB" sz="2800" dirty="0" smtClean="0">
                <a:latin typeface="Calibri" pitchFamily="34" charset="0"/>
                <a:cs typeface="Arial" charset="0"/>
              </a:rPr>
              <a:t> </a:t>
            </a:r>
            <a:r>
              <a:rPr lang="en-GB" sz="2800" dirty="0" err="1" smtClean="0">
                <a:latin typeface="Calibri" pitchFamily="34" charset="0"/>
                <a:cs typeface="Arial" charset="0"/>
              </a:rPr>
              <a:t>arsyeja</a:t>
            </a:r>
            <a:r>
              <a:rPr lang="en-GB" sz="2800" dirty="0" smtClean="0">
                <a:latin typeface="Calibri" pitchFamily="34" charset="0"/>
                <a:cs typeface="Arial" charset="0"/>
              </a:rPr>
              <a:t> </a:t>
            </a:r>
            <a:r>
              <a:rPr lang="en-GB" sz="2800" dirty="0" err="1" smtClean="0">
                <a:latin typeface="Calibri" pitchFamily="34" charset="0"/>
                <a:cs typeface="Arial" charset="0"/>
              </a:rPr>
              <a:t>që</a:t>
            </a:r>
            <a:r>
              <a:rPr lang="en-GB" sz="2800" dirty="0" smtClean="0">
                <a:latin typeface="Calibri" pitchFamily="34" charset="0"/>
                <a:cs typeface="Arial" charset="0"/>
              </a:rPr>
              <a:t> </a:t>
            </a:r>
            <a:r>
              <a:rPr lang="en-GB" sz="2800" dirty="0" err="1" smtClean="0">
                <a:latin typeface="Calibri" pitchFamily="34" charset="0"/>
                <a:cs typeface="Arial" charset="0"/>
              </a:rPr>
              <a:t>adresat</a:t>
            </a:r>
            <a:r>
              <a:rPr lang="en-GB" sz="2800" dirty="0" smtClean="0">
                <a:latin typeface="Calibri" pitchFamily="34" charset="0"/>
                <a:cs typeface="Arial" charset="0"/>
              </a:rPr>
              <a:t> IPv6 </a:t>
            </a:r>
            <a:r>
              <a:rPr lang="en-GB" sz="2800" dirty="0" err="1" smtClean="0">
                <a:latin typeface="Calibri" pitchFamily="34" charset="0"/>
                <a:cs typeface="Arial" charset="0"/>
              </a:rPr>
              <a:t>po</a:t>
            </a:r>
            <a:r>
              <a:rPr lang="en-GB" sz="2800" dirty="0" smtClean="0">
                <a:latin typeface="Calibri" pitchFamily="34" charset="0"/>
                <a:cs typeface="Arial" charset="0"/>
              </a:rPr>
              <a:t> </a:t>
            </a:r>
            <a:r>
              <a:rPr lang="en-GB" sz="2800" dirty="0" err="1" smtClean="0">
                <a:latin typeface="Calibri" pitchFamily="34" charset="0"/>
                <a:cs typeface="Arial" charset="0"/>
              </a:rPr>
              <a:t>bëhen</a:t>
            </a:r>
            <a:r>
              <a:rPr lang="en-GB" sz="2800" dirty="0" smtClean="0">
                <a:latin typeface="Calibri" pitchFamily="34" charset="0"/>
                <a:cs typeface="Arial" charset="0"/>
              </a:rPr>
              <a:t> </a:t>
            </a:r>
            <a:r>
              <a:rPr lang="en-GB" sz="2800" dirty="0" err="1" smtClean="0">
                <a:latin typeface="Calibri" pitchFamily="34" charset="0"/>
                <a:cs typeface="Arial" charset="0"/>
              </a:rPr>
              <a:t>gjithnjë</a:t>
            </a:r>
            <a:r>
              <a:rPr lang="en-GB" sz="2800" dirty="0" smtClean="0">
                <a:latin typeface="Calibri" pitchFamily="34" charset="0"/>
                <a:cs typeface="Arial" charset="0"/>
              </a:rPr>
              <a:t> e </a:t>
            </a:r>
            <a:r>
              <a:rPr lang="en-GB" sz="2800" dirty="0" err="1" smtClean="0">
                <a:latin typeface="Calibri" pitchFamily="34" charset="0"/>
                <a:cs typeface="Arial" charset="0"/>
              </a:rPr>
              <a:t>më</a:t>
            </a:r>
            <a:r>
              <a:rPr lang="en-GB" sz="2800" dirty="0" smtClean="0">
                <a:latin typeface="Calibri" pitchFamily="34" charset="0"/>
                <a:cs typeface="Arial" charset="0"/>
              </a:rPr>
              <a:t> </a:t>
            </a:r>
            <a:r>
              <a:rPr lang="en-GB" sz="2800" dirty="0" err="1" smtClean="0">
                <a:latin typeface="Calibri" pitchFamily="34" charset="0"/>
                <a:cs typeface="Arial" charset="0"/>
              </a:rPr>
              <a:t>popullore</a:t>
            </a:r>
            <a:r>
              <a:rPr lang="en-GB" sz="2800" dirty="0" smtClean="0">
                <a:latin typeface="Calibri" pitchFamily="34" charset="0"/>
                <a:cs typeface="Arial" charset="0"/>
              </a:rPr>
              <a:t> sot.</a:t>
            </a:r>
            <a:endParaRPr lang="en-GB" sz="3600" dirty="0" smtClean="0">
              <a:latin typeface="Calibri" pitchFamily="34" charset="0"/>
              <a:cs typeface="Arial" charset="0"/>
            </a:endParaRPr>
          </a:p>
          <a:p>
            <a:pPr eaLnBrk="1" hangingPunct="1">
              <a:buFontTx/>
              <a:buNone/>
            </a:pPr>
            <a:endParaRPr lang="en-GB" sz="2800" b="1"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43</a:t>
            </a:fld>
            <a:endParaRPr lang="en-US" altLang="en-US" sz="1200" dirty="0" smtClean="0">
              <a:solidFill>
                <a:srgbClr val="898989"/>
              </a:solidFill>
            </a:endParaRPr>
          </a:p>
        </p:txBody>
      </p:sp>
    </p:spTree>
    <p:extLst>
      <p:ext uri="{BB962C8B-B14F-4D97-AF65-F5344CB8AC3E}">
        <p14:creationId xmlns:p14="http://schemas.microsoft.com/office/powerpoint/2010/main" val="30690536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Adresat</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Si </a:t>
            </a:r>
            <a:r>
              <a:rPr lang="en-GB" sz="3500" b="1" dirty="0" err="1" smtClean="0">
                <a:latin typeface="Calibri" pitchFamily="34" charset="0"/>
                <a:cs typeface="Arial" charset="0"/>
              </a:rPr>
              <a:t>duket</a:t>
            </a:r>
            <a:r>
              <a:rPr lang="en-GB" sz="3500" b="1" dirty="0" smtClean="0">
                <a:latin typeface="Calibri" pitchFamily="34" charset="0"/>
                <a:cs typeface="Arial" charset="0"/>
              </a:rPr>
              <a:t> </a:t>
            </a:r>
            <a:r>
              <a:rPr lang="en-GB" sz="3500" b="1" dirty="0" err="1" smtClean="0">
                <a:latin typeface="Calibri" pitchFamily="34" charset="0"/>
                <a:cs typeface="Arial" charset="0"/>
              </a:rPr>
              <a:t>një</a:t>
            </a:r>
            <a:r>
              <a:rPr lang="en-GB" sz="3500" b="1" dirty="0" smtClean="0">
                <a:latin typeface="Calibri" pitchFamily="34" charset="0"/>
                <a:cs typeface="Arial" charset="0"/>
              </a:rPr>
              <a:t> </a:t>
            </a:r>
            <a:r>
              <a:rPr lang="en-GB" sz="3500" b="1" dirty="0" err="1" smtClean="0">
                <a:latin typeface="Calibri" pitchFamily="34" charset="0"/>
                <a:cs typeface="Arial" charset="0"/>
              </a:rPr>
              <a:t>adresë</a:t>
            </a:r>
            <a:r>
              <a:rPr lang="en-GB" sz="3500" b="1" dirty="0" smtClean="0">
                <a:latin typeface="Calibri" pitchFamily="34" charset="0"/>
                <a:cs typeface="Arial" charset="0"/>
              </a:rPr>
              <a:t> IPv4?</a:t>
            </a:r>
          </a:p>
          <a:p>
            <a:pPr eaLnBrk="1" hangingPunct="1">
              <a:buFontTx/>
              <a:buNone/>
            </a:pPr>
            <a:endParaRPr lang="en-GB" b="1" dirty="0" smtClean="0">
              <a:latin typeface="Calibri" pitchFamily="34" charset="0"/>
              <a:cs typeface="Arial" charset="0"/>
            </a:endParaRPr>
          </a:p>
          <a:p>
            <a:pPr>
              <a:buNone/>
            </a:pPr>
            <a:r>
              <a:rPr lang="en-GB" b="1" dirty="0" smtClean="0">
                <a:latin typeface="Calibri" pitchFamily="34" charset="0"/>
                <a:cs typeface="Arial" charset="0"/>
              </a:rPr>
              <a:t>	8.8.8.8</a:t>
            </a:r>
          </a:p>
          <a:p>
            <a:pPr>
              <a:buNone/>
            </a:pPr>
            <a:r>
              <a:rPr lang="en-GB" sz="3500" b="1" i="1" dirty="0">
                <a:solidFill>
                  <a:schemeClr val="accent1">
                    <a:lumMod val="25000"/>
                  </a:schemeClr>
                </a:solidFill>
                <a:latin typeface="Calibri" pitchFamily="34" charset="0"/>
                <a:cs typeface="Arial" charset="0"/>
              </a:rPr>
              <a:t>					 							</a:t>
            </a:r>
            <a:r>
              <a:rPr lang="en-GB" sz="3500" b="1" i="1" dirty="0" smtClean="0">
                <a:solidFill>
                  <a:schemeClr val="accent1">
                    <a:lumMod val="25000"/>
                  </a:schemeClr>
                </a:solidFill>
                <a:latin typeface="Calibri" pitchFamily="34" charset="0"/>
                <a:cs typeface="Arial" charset="0"/>
              </a:rPr>
              <a:t>193.21.83.9</a:t>
            </a:r>
            <a:endParaRPr lang="en-GB" sz="3600" b="1" dirty="0" smtClean="0">
              <a:solidFill>
                <a:srgbClr val="FF0000"/>
              </a:solidFill>
              <a:latin typeface="Calibri" pitchFamily="34" charset="0"/>
              <a:cs typeface="Arial" charset="0"/>
            </a:endParaRPr>
          </a:p>
          <a:p>
            <a:pPr>
              <a:buNone/>
            </a:pPr>
            <a:r>
              <a:rPr lang="en-GB" sz="3600" b="1" i="1" dirty="0">
                <a:solidFill>
                  <a:srgbClr val="FF0000"/>
                </a:solidFill>
                <a:latin typeface="Calibri" pitchFamily="34" charset="0"/>
                <a:cs typeface="Arial" charset="0"/>
              </a:rPr>
              <a:t>10.0.0.1</a:t>
            </a:r>
          </a:p>
          <a:p>
            <a:pPr>
              <a:buNone/>
            </a:pPr>
            <a:r>
              <a:rPr lang="en-GB" sz="3600" b="1" i="1" dirty="0" smtClean="0">
                <a:solidFill>
                  <a:srgbClr val="FF0000"/>
                </a:solidFill>
                <a:latin typeface="Calibri" pitchFamily="34" charset="0"/>
                <a:cs typeface="Arial" charset="0"/>
              </a:rPr>
              <a:t>								192.168.0.1</a:t>
            </a:r>
            <a:endParaRPr lang="en-GB" sz="3500" b="1" i="1" dirty="0" smtClean="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44</a:t>
            </a:fld>
            <a:endParaRPr lang="en-US" altLang="en-US" sz="1200" dirty="0" smtClean="0">
              <a:solidFill>
                <a:srgbClr val="898989"/>
              </a:solidFill>
            </a:endParaRPr>
          </a:p>
        </p:txBody>
      </p:sp>
    </p:spTree>
    <p:extLst>
      <p:ext uri="{BB962C8B-B14F-4D97-AF65-F5344CB8AC3E}">
        <p14:creationId xmlns:p14="http://schemas.microsoft.com/office/powerpoint/2010/main" val="13378149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Adresimi</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smtClean="0">
                <a:latin typeface="Calibri" pitchFamily="34" charset="0"/>
                <a:cs typeface="Arial" charset="0"/>
              </a:rPr>
              <a:t>Si </a:t>
            </a:r>
            <a:r>
              <a:rPr lang="en-GB" sz="3500" b="1" dirty="0" err="1" smtClean="0">
                <a:latin typeface="Calibri" pitchFamily="34" charset="0"/>
                <a:cs typeface="Arial" charset="0"/>
              </a:rPr>
              <a:t>duket</a:t>
            </a:r>
            <a:r>
              <a:rPr lang="en-GB" sz="3500" b="1" dirty="0" smtClean="0">
                <a:latin typeface="Calibri" pitchFamily="34" charset="0"/>
                <a:cs typeface="Arial" charset="0"/>
              </a:rPr>
              <a:t> </a:t>
            </a:r>
            <a:r>
              <a:rPr lang="en-GB" sz="3500" b="1" dirty="0" err="1" smtClean="0">
                <a:latin typeface="Calibri" pitchFamily="34" charset="0"/>
                <a:cs typeface="Arial" charset="0"/>
              </a:rPr>
              <a:t>një</a:t>
            </a:r>
            <a:r>
              <a:rPr lang="en-GB" sz="3500" b="1" dirty="0" smtClean="0">
                <a:latin typeface="Calibri" pitchFamily="34" charset="0"/>
                <a:cs typeface="Arial" charset="0"/>
              </a:rPr>
              <a:t> </a:t>
            </a:r>
            <a:r>
              <a:rPr lang="en-GB" sz="3500" b="1" dirty="0" err="1" smtClean="0">
                <a:latin typeface="Calibri" pitchFamily="34" charset="0"/>
                <a:cs typeface="Arial" charset="0"/>
              </a:rPr>
              <a:t>adresë</a:t>
            </a:r>
            <a:r>
              <a:rPr lang="en-GB" sz="3500" b="1" dirty="0" smtClean="0">
                <a:latin typeface="Calibri" pitchFamily="34" charset="0"/>
                <a:cs typeface="Arial" charset="0"/>
              </a:rPr>
              <a:t> IPv6?</a:t>
            </a: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1402975" y="2577352"/>
            <a:ext cx="6555565" cy="351632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45</a:t>
            </a:fld>
            <a:endParaRPr lang="en-US" altLang="en-US" sz="1200" dirty="0" smtClean="0">
              <a:solidFill>
                <a:srgbClr val="898989"/>
              </a:solidFill>
            </a:endParaRPr>
          </a:p>
        </p:txBody>
      </p:sp>
    </p:spTree>
    <p:extLst>
      <p:ext uri="{BB962C8B-B14F-4D97-AF65-F5344CB8AC3E}">
        <p14:creationId xmlns:p14="http://schemas.microsoft.com/office/powerpoint/2010/main" val="9791732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a:xfrm>
            <a:off x="468313" y="0"/>
            <a:ext cx="8229600" cy="836613"/>
          </a:xfrm>
          <a:noFill/>
        </p:spPr>
        <p:txBody>
          <a:bodyPr/>
          <a:lstStyle/>
          <a:p>
            <a:pPr eaLnBrk="1" hangingPunct="1"/>
            <a:r>
              <a:rPr lang="en-GB" b="1" dirty="0" smtClean="0">
                <a:solidFill>
                  <a:schemeClr val="accent1">
                    <a:lumMod val="25000"/>
                  </a:schemeClr>
                </a:solidFill>
                <a:latin typeface="Calibri" pitchFamily="34" charset="0"/>
                <a:cs typeface="Arial" charset="0"/>
              </a:rPr>
              <a:t>IPv4 </a:t>
            </a:r>
            <a:r>
              <a:rPr lang="en-GB" b="1" dirty="0" err="1" smtClean="0">
                <a:solidFill>
                  <a:schemeClr val="accent1">
                    <a:lumMod val="25000"/>
                  </a:schemeClr>
                </a:solidFill>
                <a:latin typeface="Calibri" pitchFamily="34" charset="0"/>
                <a:cs typeface="Arial" charset="0"/>
              </a:rPr>
              <a:t>kundrejt</a:t>
            </a:r>
            <a:r>
              <a:rPr lang="en-GB" b="1" dirty="0" smtClean="0">
                <a:solidFill>
                  <a:schemeClr val="accent1">
                    <a:lumMod val="25000"/>
                  </a:schemeClr>
                </a:solidFill>
                <a:latin typeface="Calibri" pitchFamily="34" charset="0"/>
                <a:cs typeface="Arial" charset="0"/>
              </a:rPr>
              <a:t> IPv6</a:t>
            </a:r>
          </a:p>
        </p:txBody>
      </p:sp>
      <p:sp>
        <p:nvSpPr>
          <p:cNvPr id="74755" name="Rectangle 3"/>
          <p:cNvSpPr>
            <a:spLocks noGrp="1" noChangeArrowheads="1"/>
          </p:cNvSpPr>
          <p:nvPr>
            <p:ph type="body" idx="1"/>
          </p:nvPr>
        </p:nvSpPr>
        <p:spPr>
          <a:xfrm>
            <a:off x="323850" y="1341438"/>
            <a:ext cx="8497888" cy="5245100"/>
          </a:xfrm>
          <a:noFill/>
        </p:spPr>
        <p:txBody>
          <a:bodyPr>
            <a:normAutofit/>
          </a:bodyPr>
          <a:lstStyle/>
          <a:p>
            <a:pPr>
              <a:lnSpc>
                <a:spcPct val="90000"/>
              </a:lnSpc>
              <a:buNone/>
              <a:tabLst>
                <a:tab pos="895350" algn="l"/>
              </a:tabLst>
            </a:pPr>
            <a:r>
              <a:rPr lang="en-GB" sz="3500" b="1" dirty="0" smtClean="0">
                <a:latin typeface="Calibri" pitchFamily="34" charset="0"/>
                <a:cs typeface="Arial" charset="0"/>
              </a:rPr>
              <a:t>IPv4</a:t>
            </a:r>
            <a:r>
              <a:rPr lang="en-GB" sz="3500" dirty="0" smtClean="0">
                <a:latin typeface="Calibri" pitchFamily="34" charset="0"/>
                <a:cs typeface="Arial" charset="0"/>
              </a:rPr>
              <a:t> (32 bit </a:t>
            </a:r>
            <a:r>
              <a:rPr lang="en-GB" sz="3500" dirty="0" err="1" smtClean="0">
                <a:latin typeface="Calibri" pitchFamily="34" charset="0"/>
                <a:cs typeface="Arial" charset="0"/>
              </a:rPr>
              <a:t>ose</a:t>
            </a:r>
            <a:r>
              <a:rPr lang="en-GB" sz="3500" dirty="0" smtClean="0">
                <a:latin typeface="Calibri" pitchFamily="34" charset="0"/>
                <a:cs typeface="Arial" charset="0"/>
              </a:rPr>
              <a:t> 4 </a:t>
            </a:r>
            <a:r>
              <a:rPr lang="en-GB" sz="3500" dirty="0" err="1" smtClean="0">
                <a:latin typeface="Calibri" pitchFamily="34" charset="0"/>
                <a:cs typeface="Arial" charset="0"/>
              </a:rPr>
              <a:t>oktete</a:t>
            </a:r>
            <a:r>
              <a:rPr lang="en-GB" sz="3500" dirty="0" smtClean="0">
                <a:latin typeface="Calibri" pitchFamily="34" charset="0"/>
                <a:cs typeface="Arial" charset="0"/>
              </a:rPr>
              <a:t>)</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254x254x254x254 	= 	4.1x10</a:t>
            </a:r>
            <a:r>
              <a:rPr lang="en-GB" baseline="30000" dirty="0" smtClean="0">
                <a:latin typeface="Calibri" pitchFamily="34" charset="0"/>
                <a:cs typeface="Arial" charset="0"/>
              </a:rPr>
              <a:t>9 </a:t>
            </a:r>
          </a:p>
          <a:p>
            <a:pPr marL="784225" lvl="1" indent="-327025" eaLnBrk="1" hangingPunct="1">
              <a:lnSpc>
                <a:spcPct val="90000"/>
              </a:lnSpc>
              <a:buClr>
                <a:srgbClr val="FF3300"/>
              </a:buClr>
              <a:buFontTx/>
              <a:buNone/>
              <a:tabLst>
                <a:tab pos="895350" algn="l"/>
              </a:tabLst>
            </a:pPr>
            <a:r>
              <a:rPr lang="en-GB" dirty="0" smtClean="0">
                <a:latin typeface="Calibri" pitchFamily="34" charset="0"/>
                <a:cs typeface="Arial" charset="0"/>
              </a:rPr>
              <a:t>							or 	</a:t>
            </a:r>
            <a:r>
              <a:rPr lang="en-GB" b="1" dirty="0" smtClean="0">
                <a:latin typeface="Calibri" pitchFamily="34" charset="0"/>
                <a:cs typeface="Arial" charset="0"/>
              </a:rPr>
              <a:t>4,162,314,256 </a:t>
            </a:r>
            <a:r>
              <a:rPr lang="en-GB" b="1" dirty="0" err="1" smtClean="0">
                <a:latin typeface="Calibri" pitchFamily="34" charset="0"/>
                <a:cs typeface="Arial" charset="0"/>
              </a:rPr>
              <a:t>adresa</a:t>
            </a:r>
            <a:endParaRPr lang="en-GB" b="1" dirty="0" smtClean="0">
              <a:latin typeface="Calibri" pitchFamily="34" charset="0"/>
              <a:cs typeface="Arial" charset="0"/>
            </a:endParaRPr>
          </a:p>
          <a:p>
            <a:pPr eaLnBrk="1" hangingPunct="1">
              <a:lnSpc>
                <a:spcPct val="90000"/>
              </a:lnSpc>
              <a:buClr>
                <a:srgbClr val="FF3300"/>
              </a:buClr>
              <a:tabLst>
                <a:tab pos="895350" algn="l"/>
              </a:tabLst>
            </a:pPr>
            <a:endParaRPr lang="en-GB" sz="2400" dirty="0" smtClean="0">
              <a:latin typeface="Calibri" pitchFamily="34" charset="0"/>
              <a:cs typeface="Arial" charset="0"/>
            </a:endParaRPr>
          </a:p>
          <a:p>
            <a:pPr eaLnBrk="1" hangingPunct="1">
              <a:lnSpc>
                <a:spcPct val="90000"/>
              </a:lnSpc>
              <a:buClr>
                <a:srgbClr val="FF3300"/>
              </a:buClr>
              <a:buNone/>
              <a:tabLst>
                <a:tab pos="895350" algn="l"/>
              </a:tabLst>
            </a:pPr>
            <a:r>
              <a:rPr lang="en-GB" sz="3500" b="1" dirty="0" smtClean="0">
                <a:latin typeface="Calibri" pitchFamily="34" charset="0"/>
              </a:rPr>
              <a:t>IPv6</a:t>
            </a:r>
            <a:r>
              <a:rPr lang="en-GB" sz="3500" dirty="0" smtClean="0">
                <a:latin typeface="Calibri" pitchFamily="34" charset="0"/>
              </a:rPr>
              <a:t> (128 bit </a:t>
            </a:r>
            <a:r>
              <a:rPr lang="en-GB" sz="3500" dirty="0" err="1" smtClean="0">
                <a:latin typeface="Calibri" pitchFamily="34" charset="0"/>
              </a:rPr>
              <a:t>ose</a:t>
            </a:r>
            <a:r>
              <a:rPr lang="en-GB" sz="3500" dirty="0" smtClean="0">
                <a:latin typeface="Calibri" pitchFamily="34" charset="0"/>
              </a:rPr>
              <a:t> 16 </a:t>
            </a:r>
            <a:r>
              <a:rPr lang="en-GB" sz="3500" dirty="0" err="1" smtClean="0">
                <a:latin typeface="Calibri" pitchFamily="34" charset="0"/>
              </a:rPr>
              <a:t>oktete</a:t>
            </a:r>
            <a:r>
              <a:rPr lang="en-GB" sz="3500" dirty="0" smtClean="0">
                <a:latin typeface="Calibri" pitchFamily="34" charset="0"/>
              </a:rPr>
              <a:t>)</a:t>
            </a:r>
          </a:p>
          <a:p>
            <a:pPr eaLnBrk="1" hangingPunct="1">
              <a:lnSpc>
                <a:spcPct val="90000"/>
              </a:lnSpc>
              <a:buClr>
                <a:srgbClr val="FF3300"/>
              </a:buClr>
              <a:buFontTx/>
              <a:buNone/>
              <a:tabLst>
                <a:tab pos="895350" algn="l"/>
              </a:tabLst>
            </a:pPr>
            <a:r>
              <a:rPr lang="en-GB" sz="1600" dirty="0" smtClean="0">
                <a:latin typeface="Calibri" pitchFamily="34" charset="0"/>
                <a:cs typeface="Arial" charset="0"/>
              </a:rPr>
              <a:t>		</a:t>
            </a:r>
            <a:r>
              <a:rPr lang="en-GB" sz="1900" dirty="0" smtClean="0">
                <a:latin typeface="Calibri" pitchFamily="34" charset="0"/>
                <a:cs typeface="Arial" charset="0"/>
              </a:rPr>
              <a:t>254x254x254x254x254x254x254x254x254x254x254x254x254x254x254x254 </a:t>
            </a:r>
          </a:p>
          <a:p>
            <a:pPr eaLnBrk="1" hangingPunct="1">
              <a:lnSpc>
                <a:spcPct val="90000"/>
              </a:lnSpc>
              <a:buClr>
                <a:srgbClr val="FF3300"/>
              </a:buClr>
              <a:buFontTx/>
              <a:buNone/>
              <a:tabLst>
                <a:tab pos="895350" algn="l"/>
              </a:tabLst>
            </a:pPr>
            <a:r>
              <a:rPr lang="en-GB" sz="1900" dirty="0" smtClean="0">
                <a:latin typeface="Calibri" pitchFamily="34" charset="0"/>
                <a:cs typeface="Arial" charset="0"/>
              </a:rPr>
              <a:t>								= 	3.4x10</a:t>
            </a:r>
            <a:r>
              <a:rPr lang="en-GB" sz="1900" baseline="30000" dirty="0" smtClean="0">
                <a:latin typeface="Calibri" pitchFamily="34" charset="0"/>
                <a:cs typeface="Arial" charset="0"/>
              </a:rPr>
              <a:t>38</a:t>
            </a:r>
            <a:r>
              <a:rPr lang="en-GB" sz="1900" dirty="0" smtClean="0">
                <a:latin typeface="Calibri" pitchFamily="34" charset="0"/>
                <a:cs typeface="Arial" charset="0"/>
              </a:rPr>
              <a:t> </a:t>
            </a:r>
          </a:p>
          <a:p>
            <a:pPr eaLnBrk="1" hangingPunct="1">
              <a:lnSpc>
                <a:spcPct val="90000"/>
              </a:lnSpc>
              <a:buClr>
                <a:srgbClr val="FF3300"/>
              </a:buClr>
              <a:buFontTx/>
              <a:buNone/>
              <a:tabLst>
                <a:tab pos="895350" algn="l"/>
              </a:tabLst>
            </a:pPr>
            <a:r>
              <a:rPr lang="en-GB" sz="2400" dirty="0" smtClean="0">
                <a:latin typeface="Calibri" pitchFamily="34" charset="0"/>
                <a:cs typeface="Arial" charset="0"/>
              </a:rPr>
              <a:t>		or </a:t>
            </a:r>
            <a:r>
              <a:rPr lang="en-GB" dirty="0" smtClean="0">
                <a:latin typeface="Calibri" pitchFamily="34" charset="0"/>
                <a:cs typeface="Arial" charset="0"/>
              </a:rPr>
              <a:t> </a:t>
            </a:r>
            <a:r>
              <a:rPr lang="en-GB" sz="2000" b="1" dirty="0" smtClean="0">
                <a:latin typeface="Calibri" pitchFamily="34" charset="0"/>
              </a:rPr>
              <a:t>340,000,000,000,000,000,000,000,000,000,000,000,000 </a:t>
            </a:r>
            <a:r>
              <a:rPr lang="en-GB" sz="2000" b="1" dirty="0" err="1" smtClean="0">
                <a:latin typeface="Calibri" pitchFamily="34" charset="0"/>
              </a:rPr>
              <a:t>adresa</a:t>
            </a:r>
            <a:endParaRPr lang="en-GB" sz="2000" b="1" dirty="0" smtClean="0">
              <a:latin typeface="Calibri" pitchFamily="34" charset="0"/>
            </a:endParaRPr>
          </a:p>
          <a:p>
            <a:pPr marL="784225" lvl="1" indent="-327025" eaLnBrk="1" hangingPunct="1">
              <a:lnSpc>
                <a:spcPct val="90000"/>
              </a:lnSpc>
              <a:buClr>
                <a:srgbClr val="FF3300"/>
              </a:buClr>
              <a:buFontTx/>
              <a:buNone/>
              <a:tabLst>
                <a:tab pos="895350" algn="l"/>
              </a:tabLst>
            </a:pPr>
            <a:endParaRPr lang="en-GB" sz="1800" baseline="30000" dirty="0" smtClean="0">
              <a:latin typeface="Calibri" pitchFamily="34" charset="0"/>
              <a:cs typeface="Arial"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46</a:t>
            </a:fld>
            <a:endParaRPr lang="en-US" altLang="en-US" sz="1200" dirty="0" smtClean="0">
              <a:solidFill>
                <a:srgbClr val="898989"/>
              </a:solidFill>
            </a:endParaRPr>
          </a:p>
        </p:txBody>
      </p:sp>
    </p:spTree>
    <p:extLst>
      <p:ext uri="{BB962C8B-B14F-4D97-AF65-F5344CB8AC3E}">
        <p14:creationId xmlns:p14="http://schemas.microsoft.com/office/powerpoint/2010/main" val="30047915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Adresat</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err="1" smtClean="0">
                <a:latin typeface="Calibri" pitchFamily="34" charset="0"/>
                <a:cs typeface="Arial" charset="0"/>
              </a:rPr>
              <a:t>Cila</a:t>
            </a:r>
            <a:r>
              <a:rPr lang="en-GB" sz="3500" b="1" dirty="0" smtClean="0">
                <a:latin typeface="Calibri" pitchFamily="34" charset="0"/>
                <a:cs typeface="Arial" charset="0"/>
              </a:rPr>
              <a:t> </a:t>
            </a:r>
            <a:r>
              <a:rPr lang="en-GB" sz="3500" b="1" dirty="0" err="1" smtClean="0">
                <a:latin typeface="Calibri" pitchFamily="34" charset="0"/>
                <a:cs typeface="Arial" charset="0"/>
              </a:rPr>
              <a:t>është</a:t>
            </a:r>
            <a:r>
              <a:rPr lang="en-GB" sz="3500" b="1" dirty="0" smtClean="0">
                <a:latin typeface="Calibri" pitchFamily="34" charset="0"/>
                <a:cs typeface="Arial" charset="0"/>
              </a:rPr>
              <a:t> </a:t>
            </a:r>
            <a:r>
              <a:rPr lang="en-GB" sz="3500" b="1" dirty="0" err="1" smtClean="0">
                <a:latin typeface="Calibri" pitchFamily="34" charset="0"/>
                <a:cs typeface="Arial" charset="0"/>
              </a:rPr>
              <a:t>adresa</a:t>
            </a:r>
            <a:r>
              <a:rPr lang="en-GB" sz="3500" b="1" dirty="0" smtClean="0">
                <a:latin typeface="Calibri" pitchFamily="34" charset="0"/>
                <a:cs typeface="Arial" charset="0"/>
              </a:rPr>
              <a:t> </a:t>
            </a:r>
            <a:r>
              <a:rPr lang="en-GB" sz="3500" b="1" dirty="0" err="1" smtClean="0">
                <a:latin typeface="Calibri" pitchFamily="34" charset="0"/>
                <a:cs typeface="Arial" charset="0"/>
              </a:rPr>
              <a:t>ime</a:t>
            </a:r>
            <a:r>
              <a:rPr lang="en-GB" sz="3500" b="1" dirty="0" smtClean="0">
                <a:latin typeface="Calibri" pitchFamily="34" charset="0"/>
                <a:cs typeface="Arial" charset="0"/>
              </a:rPr>
              <a:t> IP?</a:t>
            </a:r>
          </a:p>
          <a:p>
            <a:pPr eaLnBrk="1" hangingPunct="1">
              <a:buFontTx/>
              <a:buNone/>
            </a:pPr>
            <a:endParaRPr lang="en-GB" sz="3500" b="1" dirty="0">
              <a:latin typeface="Calibri" pitchFamily="34" charset="0"/>
              <a:cs typeface="Arial" charset="0"/>
            </a:endParaRPr>
          </a:p>
          <a:p>
            <a:pPr eaLnBrk="1" hangingPunct="1">
              <a:buFontTx/>
              <a:buNone/>
            </a:pPr>
            <a:r>
              <a:rPr lang="en-GB" sz="3500" b="1" dirty="0" smtClean="0">
                <a:latin typeface="Calibri" pitchFamily="34" charset="0"/>
                <a:cs typeface="Arial" charset="0"/>
              </a:rPr>
              <a:t>1.) </a:t>
            </a:r>
            <a:r>
              <a:rPr lang="en-GB" sz="3500" b="1" dirty="0" err="1" smtClean="0">
                <a:latin typeface="Calibri" pitchFamily="34" charset="0"/>
                <a:cs typeface="Arial" charset="0"/>
              </a:rPr>
              <a:t>Në</a:t>
            </a:r>
            <a:r>
              <a:rPr lang="en-GB" sz="3500" b="1" dirty="0" smtClean="0">
                <a:latin typeface="Calibri" pitchFamily="34" charset="0"/>
                <a:cs typeface="Arial" charset="0"/>
              </a:rPr>
              <a:t> </a:t>
            </a:r>
            <a:r>
              <a:rPr lang="en-GB" sz="3500" b="1" dirty="0" err="1" smtClean="0">
                <a:latin typeface="Calibri" pitchFamily="34" charset="0"/>
                <a:cs typeface="Arial" charset="0"/>
              </a:rPr>
              <a:t>rrjetin</a:t>
            </a:r>
            <a:r>
              <a:rPr lang="en-GB" sz="3500" b="1" dirty="0" smtClean="0">
                <a:latin typeface="Calibri" pitchFamily="34" charset="0"/>
                <a:cs typeface="Arial" charset="0"/>
              </a:rPr>
              <a:t> </a:t>
            </a:r>
            <a:r>
              <a:rPr lang="en-GB" sz="3500" b="1" dirty="0" err="1" smtClean="0">
                <a:latin typeface="Calibri" pitchFamily="34" charset="0"/>
                <a:cs typeface="Arial" charset="0"/>
              </a:rPr>
              <a:t>lokal</a:t>
            </a:r>
            <a:endParaRPr lang="en-GB" sz="3500" b="1" dirty="0" smtClean="0">
              <a:latin typeface="Calibri" pitchFamily="34" charset="0"/>
              <a:cs typeface="Arial" charset="0"/>
            </a:endParaRPr>
          </a:p>
          <a:p>
            <a:pPr eaLnBrk="1" hangingPunct="1">
              <a:buFontTx/>
              <a:buNone/>
            </a:pPr>
            <a:endParaRPr lang="en-GB" sz="3500" b="1" dirty="0">
              <a:latin typeface="Calibri" pitchFamily="34" charset="0"/>
              <a:cs typeface="Arial" charset="0"/>
            </a:endParaRP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3" name="Bild 2"/>
          <p:cNvPicPr>
            <a:picLocks noChangeAspect="1"/>
          </p:cNvPicPr>
          <p:nvPr/>
        </p:nvPicPr>
        <p:blipFill>
          <a:blip r:embed="rId3"/>
          <a:stretch>
            <a:fillRect/>
          </a:stretch>
        </p:blipFill>
        <p:spPr>
          <a:xfrm>
            <a:off x="1435971" y="3558989"/>
            <a:ext cx="6447865" cy="3144083"/>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47</a:t>
            </a:fld>
            <a:endParaRPr lang="en-US" altLang="en-US" sz="1200" dirty="0" smtClean="0">
              <a:solidFill>
                <a:srgbClr val="898989"/>
              </a:solidFill>
            </a:endParaRPr>
          </a:p>
        </p:txBody>
      </p:sp>
    </p:spTree>
    <p:extLst>
      <p:ext uri="{BB962C8B-B14F-4D97-AF65-F5344CB8AC3E}">
        <p14:creationId xmlns:p14="http://schemas.microsoft.com/office/powerpoint/2010/main" val="415761241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Adresat</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285720" y="1500174"/>
            <a:ext cx="8643998" cy="4281486"/>
          </a:xfrm>
          <a:noFill/>
        </p:spPr>
        <p:txBody>
          <a:bodyPr>
            <a:normAutofit/>
          </a:bodyPr>
          <a:lstStyle/>
          <a:p>
            <a:pPr eaLnBrk="1" hangingPunct="1">
              <a:buFontTx/>
              <a:buNone/>
            </a:pPr>
            <a:r>
              <a:rPr lang="en-GB" sz="3500" b="1" dirty="0" err="1" smtClean="0">
                <a:latin typeface="Calibri" pitchFamily="34" charset="0"/>
                <a:cs typeface="Arial" charset="0"/>
              </a:rPr>
              <a:t>Cila</a:t>
            </a:r>
            <a:r>
              <a:rPr lang="en-GB" sz="3500" b="1" dirty="0" smtClean="0">
                <a:latin typeface="Calibri" pitchFamily="34" charset="0"/>
                <a:cs typeface="Arial" charset="0"/>
              </a:rPr>
              <a:t> </a:t>
            </a:r>
            <a:r>
              <a:rPr lang="en-GB" sz="3500" b="1" dirty="0" err="1" smtClean="0">
                <a:latin typeface="Calibri" pitchFamily="34" charset="0"/>
                <a:cs typeface="Arial" charset="0"/>
              </a:rPr>
              <a:t>është</a:t>
            </a:r>
            <a:r>
              <a:rPr lang="en-GB" sz="3500" b="1" dirty="0" smtClean="0">
                <a:latin typeface="Calibri" pitchFamily="34" charset="0"/>
                <a:cs typeface="Arial" charset="0"/>
              </a:rPr>
              <a:t> </a:t>
            </a:r>
            <a:r>
              <a:rPr lang="en-GB" sz="3500" b="1" dirty="0" err="1" smtClean="0">
                <a:latin typeface="Calibri" pitchFamily="34" charset="0"/>
                <a:cs typeface="Arial" charset="0"/>
              </a:rPr>
              <a:t>adresa</a:t>
            </a:r>
            <a:r>
              <a:rPr lang="en-GB" sz="3500" b="1" dirty="0" smtClean="0">
                <a:latin typeface="Calibri" pitchFamily="34" charset="0"/>
                <a:cs typeface="Arial" charset="0"/>
              </a:rPr>
              <a:t> </a:t>
            </a:r>
            <a:r>
              <a:rPr lang="en-GB" sz="3500" b="1" dirty="0" err="1" smtClean="0">
                <a:latin typeface="Calibri" pitchFamily="34" charset="0"/>
                <a:cs typeface="Arial" charset="0"/>
              </a:rPr>
              <a:t>ime</a:t>
            </a:r>
            <a:r>
              <a:rPr lang="en-GB" sz="3500" b="1" dirty="0" smtClean="0">
                <a:latin typeface="Calibri" pitchFamily="34" charset="0"/>
                <a:cs typeface="Arial" charset="0"/>
              </a:rPr>
              <a:t> </a:t>
            </a:r>
            <a:r>
              <a:rPr lang="en-GB" sz="3500" b="1" dirty="0" err="1" smtClean="0">
                <a:latin typeface="Calibri" pitchFamily="34" charset="0"/>
                <a:cs typeface="Arial" charset="0"/>
              </a:rPr>
              <a:t>aktuale</a:t>
            </a:r>
            <a:r>
              <a:rPr lang="en-GB" sz="3500" b="1" dirty="0" smtClean="0">
                <a:latin typeface="Calibri" pitchFamily="34" charset="0"/>
                <a:cs typeface="Arial" charset="0"/>
              </a:rPr>
              <a:t> IP?</a:t>
            </a:r>
          </a:p>
          <a:p>
            <a:pPr eaLnBrk="1" hangingPunct="1">
              <a:buFontTx/>
              <a:buNone/>
            </a:pPr>
            <a:endParaRPr lang="en-GB" sz="3500" b="1" dirty="0">
              <a:latin typeface="Calibri" pitchFamily="34" charset="0"/>
              <a:cs typeface="Arial" charset="0"/>
            </a:endParaRPr>
          </a:p>
          <a:p>
            <a:pPr eaLnBrk="1" hangingPunct="1">
              <a:buFontTx/>
              <a:buNone/>
            </a:pPr>
            <a:r>
              <a:rPr lang="en-GB" sz="3500" b="1" dirty="0" smtClean="0">
                <a:latin typeface="Calibri" pitchFamily="34" charset="0"/>
                <a:cs typeface="Arial" charset="0"/>
              </a:rPr>
              <a:t>2.) </a:t>
            </a:r>
            <a:r>
              <a:rPr lang="en-GB" sz="3500" b="1" dirty="0" err="1" smtClean="0">
                <a:latin typeface="Calibri" pitchFamily="34" charset="0"/>
                <a:cs typeface="Arial" charset="0"/>
              </a:rPr>
              <a:t>Në</a:t>
            </a:r>
            <a:r>
              <a:rPr lang="en-GB" sz="3500" b="1" dirty="0" smtClean="0">
                <a:latin typeface="Calibri" pitchFamily="34" charset="0"/>
                <a:cs typeface="Arial" charset="0"/>
              </a:rPr>
              <a:t> Internet</a:t>
            </a:r>
          </a:p>
          <a:p>
            <a:pPr eaLnBrk="1" hangingPunct="1">
              <a:buFontTx/>
              <a:buNone/>
            </a:pPr>
            <a:endParaRPr lang="en-GB" sz="3500" b="1" dirty="0">
              <a:latin typeface="Calibri" pitchFamily="34" charset="0"/>
              <a:cs typeface="Arial" charset="0"/>
            </a:endParaRPr>
          </a:p>
          <a:p>
            <a:pPr eaLnBrk="1" hangingPunct="1">
              <a:buFontTx/>
              <a:buNone/>
            </a:pPr>
            <a:endParaRPr lang="en-GB" b="1"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2" name="Bild 1"/>
          <p:cNvPicPr>
            <a:picLocks noChangeAspect="1"/>
          </p:cNvPicPr>
          <p:nvPr/>
        </p:nvPicPr>
        <p:blipFill>
          <a:blip r:embed="rId3"/>
          <a:stretch>
            <a:fillRect/>
          </a:stretch>
        </p:blipFill>
        <p:spPr>
          <a:xfrm>
            <a:off x="3889324" y="2345765"/>
            <a:ext cx="5017819" cy="395941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48</a:t>
            </a:fld>
            <a:endParaRPr lang="en-US" altLang="en-US" sz="1200" dirty="0" smtClean="0">
              <a:solidFill>
                <a:srgbClr val="898989"/>
              </a:solidFill>
            </a:endParaRPr>
          </a:p>
        </p:txBody>
      </p:sp>
    </p:spTree>
    <p:extLst>
      <p:ext uri="{BB962C8B-B14F-4D97-AF65-F5344CB8AC3E}">
        <p14:creationId xmlns:p14="http://schemas.microsoft.com/office/powerpoint/2010/main" val="753647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r>
              <a:rPr lang="en-GB" b="1" dirty="0" err="1">
                <a:solidFill>
                  <a:schemeClr val="accent1">
                    <a:lumMod val="25000"/>
                  </a:schemeClr>
                </a:solidFill>
              </a:rPr>
              <a:t>Adresat</a:t>
            </a:r>
            <a:r>
              <a:rPr lang="en-GB" b="1" dirty="0">
                <a:solidFill>
                  <a:schemeClr val="accent1">
                    <a:lumMod val="25000"/>
                  </a:schemeClr>
                </a:solidFill>
              </a:rPr>
              <a:t> IP</a:t>
            </a:r>
            <a:endParaRPr lang="en-US" b="1" dirty="0" smtClean="0">
              <a:solidFill>
                <a:schemeClr val="accent1">
                  <a:lumMod val="25000"/>
                </a:schemeClr>
              </a:solidFill>
              <a:latin typeface="Calibri" pitchFamily="34" charset="0"/>
            </a:endParaRPr>
          </a:p>
        </p:txBody>
      </p:sp>
      <p:sp>
        <p:nvSpPr>
          <p:cNvPr id="174083" name="Text Box 3"/>
          <p:cNvSpPr txBox="1">
            <a:spLocks noChangeArrowheads="1"/>
          </p:cNvSpPr>
          <p:nvPr/>
        </p:nvSpPr>
        <p:spPr bwMode="auto">
          <a:xfrm>
            <a:off x="381000" y="990600"/>
            <a:ext cx="8386762" cy="830997"/>
          </a:xfrm>
          <a:prstGeom prst="rect">
            <a:avLst/>
          </a:prstGeom>
          <a:solidFill>
            <a:srgbClr val="FF0000"/>
          </a:solidFill>
          <a:ln w="9525">
            <a:noFill/>
            <a:miter lim="800000"/>
            <a:headEnd/>
            <a:tailEnd/>
          </a:ln>
        </p:spPr>
        <p:txBody>
          <a:bodyPr>
            <a:spAutoFit/>
          </a:bodyPr>
          <a:lstStyle/>
          <a:p>
            <a:pPr algn="ctr">
              <a:spcBef>
                <a:spcPct val="50000"/>
              </a:spcBef>
            </a:pPr>
            <a:r>
              <a:rPr lang="en-GB" altLang="en-US" sz="4800" b="1">
                <a:solidFill>
                  <a:schemeClr val="bg1"/>
                </a:solidFill>
                <a:latin typeface="Calibri" panose="020F0502020204030204" pitchFamily="34" charset="0"/>
              </a:rPr>
              <a:t>PARALAJMËRIM</a:t>
            </a:r>
            <a:endParaRPr lang="en-US" altLang="en-US" sz="4800" b="1" dirty="0">
              <a:solidFill>
                <a:schemeClr val="bg1"/>
              </a:solidFill>
              <a:latin typeface="Calibri" panose="020F0502020204030204" pitchFamily="34" charset="0"/>
            </a:endParaRPr>
          </a:p>
        </p:txBody>
      </p:sp>
      <p:sp>
        <p:nvSpPr>
          <p:cNvPr id="174084" name="Text Box 4"/>
          <p:cNvSpPr txBox="1">
            <a:spLocks noChangeArrowheads="1"/>
          </p:cNvSpPr>
          <p:nvPr/>
        </p:nvSpPr>
        <p:spPr bwMode="auto">
          <a:xfrm>
            <a:off x="395288" y="1981201"/>
            <a:ext cx="8385175" cy="3539430"/>
          </a:xfrm>
          <a:prstGeom prst="rect">
            <a:avLst/>
          </a:prstGeom>
          <a:noFill/>
          <a:ln w="9525">
            <a:noFill/>
            <a:miter lim="800000"/>
            <a:headEnd/>
            <a:tailEnd/>
          </a:ln>
        </p:spPr>
        <p:txBody>
          <a:bodyPr wrap="square">
            <a:spAutoFit/>
          </a:bodyPr>
          <a:lstStyle/>
          <a:p>
            <a:pPr algn="just" eaLnBrk="0" fontAlgn="auto" hangingPunct="0">
              <a:spcBef>
                <a:spcPct val="50000"/>
              </a:spcBef>
              <a:spcAft>
                <a:spcPts val="0"/>
              </a:spcAft>
              <a:defRPr/>
            </a:pPr>
            <a:r>
              <a:rPr lang="en-GB" sz="2800" b="1" dirty="0" err="1">
                <a:latin typeface="Calibri" pitchFamily="34" charset="0"/>
              </a:rPr>
              <a:t>Një</a:t>
            </a:r>
            <a:r>
              <a:rPr lang="en-GB" sz="2800" b="1" dirty="0">
                <a:latin typeface="Calibri" pitchFamily="34" charset="0"/>
              </a:rPr>
              <a:t> </a:t>
            </a:r>
            <a:r>
              <a:rPr lang="en-GB" sz="2800" b="1" dirty="0" err="1">
                <a:latin typeface="Calibri" pitchFamily="34" charset="0"/>
              </a:rPr>
              <a:t>adresë</a:t>
            </a:r>
            <a:r>
              <a:rPr lang="en-GB" sz="2800" b="1" dirty="0">
                <a:latin typeface="Calibri" pitchFamily="34" charset="0"/>
              </a:rPr>
              <a:t> IP </a:t>
            </a:r>
            <a:r>
              <a:rPr lang="en-GB" sz="2800" b="1" dirty="0" err="1">
                <a:latin typeface="Calibri" pitchFamily="34" charset="0"/>
              </a:rPr>
              <a:t>nuk</a:t>
            </a:r>
            <a:r>
              <a:rPr lang="en-GB" sz="2800" b="1" dirty="0">
                <a:latin typeface="Calibri" pitchFamily="34" charset="0"/>
              </a:rPr>
              <a:t> </a:t>
            </a:r>
            <a:r>
              <a:rPr lang="en-GB" sz="2800" b="1" dirty="0" err="1">
                <a:latin typeface="Calibri" pitchFamily="34" charset="0"/>
              </a:rPr>
              <a:t>është</a:t>
            </a:r>
            <a:r>
              <a:rPr lang="en-GB" sz="2800" b="1" dirty="0">
                <a:latin typeface="Calibri" pitchFamily="34" charset="0"/>
              </a:rPr>
              <a:t> </a:t>
            </a:r>
            <a:r>
              <a:rPr lang="en-GB" sz="2800" b="1" dirty="0" err="1">
                <a:latin typeface="Calibri" pitchFamily="34" charset="0"/>
              </a:rPr>
              <a:t>gjithnjë</a:t>
            </a:r>
            <a:r>
              <a:rPr lang="en-GB" sz="2800" b="1" dirty="0">
                <a:latin typeface="Calibri" pitchFamily="34" charset="0"/>
              </a:rPr>
              <a:t> </a:t>
            </a:r>
            <a:r>
              <a:rPr lang="en-GB" sz="2800" b="1" dirty="0" err="1">
                <a:latin typeface="Calibri" pitchFamily="34" charset="0"/>
              </a:rPr>
              <a:t>një</a:t>
            </a:r>
            <a:r>
              <a:rPr lang="en-GB" sz="2800" b="1" dirty="0">
                <a:latin typeface="Calibri" pitchFamily="34" charset="0"/>
              </a:rPr>
              <a:t> </a:t>
            </a:r>
            <a:r>
              <a:rPr lang="en-GB" sz="2800" b="1" dirty="0" err="1">
                <a:latin typeface="Calibri" pitchFamily="34" charset="0"/>
              </a:rPr>
              <a:t>mjet</a:t>
            </a:r>
            <a:r>
              <a:rPr lang="en-GB" sz="2800" b="1" dirty="0">
                <a:latin typeface="Calibri" pitchFamily="34" charset="0"/>
              </a:rPr>
              <a:t> </a:t>
            </a:r>
            <a:r>
              <a:rPr lang="en-GB" sz="2800" b="1" dirty="0" err="1">
                <a:latin typeface="Calibri" pitchFamily="34" charset="0"/>
              </a:rPr>
              <a:t>i</a:t>
            </a:r>
            <a:r>
              <a:rPr lang="en-GB" sz="2800" b="1" dirty="0">
                <a:latin typeface="Calibri" pitchFamily="34" charset="0"/>
              </a:rPr>
              <a:t> </a:t>
            </a:r>
            <a:r>
              <a:rPr lang="en-GB" sz="2800" b="1" dirty="0" err="1">
                <a:latin typeface="Calibri" pitchFamily="34" charset="0"/>
              </a:rPr>
              <a:t>saktë</a:t>
            </a:r>
            <a:r>
              <a:rPr lang="en-GB" sz="2800" b="1" dirty="0">
                <a:latin typeface="Calibri" pitchFamily="34" charset="0"/>
              </a:rPr>
              <a:t> </a:t>
            </a:r>
            <a:r>
              <a:rPr lang="en-GB" sz="2800" b="1" dirty="0" err="1">
                <a:latin typeface="Calibri" pitchFamily="34" charset="0"/>
              </a:rPr>
              <a:t>identifikimi</a:t>
            </a:r>
            <a:r>
              <a:rPr lang="en-GB" sz="2800" b="1" dirty="0">
                <a:latin typeface="Calibri" pitchFamily="34" charset="0"/>
              </a:rPr>
              <a:t> – </a:t>
            </a:r>
            <a:r>
              <a:rPr lang="en-GB" sz="2800" b="1" dirty="0" err="1">
                <a:latin typeface="Calibri" pitchFamily="34" charset="0"/>
              </a:rPr>
              <a:t>adresat</a:t>
            </a:r>
            <a:r>
              <a:rPr lang="en-GB" sz="2800" b="1" dirty="0">
                <a:latin typeface="Calibri" pitchFamily="34" charset="0"/>
              </a:rPr>
              <a:t> IP </a:t>
            </a:r>
            <a:r>
              <a:rPr lang="en-GB" sz="2800" b="1" dirty="0">
                <a:solidFill>
                  <a:schemeClr val="accent1">
                    <a:lumMod val="25000"/>
                  </a:schemeClr>
                </a:solidFill>
                <a:latin typeface="Calibri" pitchFamily="34" charset="0"/>
              </a:rPr>
              <a:t>DUHET </a:t>
            </a:r>
            <a:r>
              <a:rPr lang="en-GB" sz="2800" b="1" dirty="0" err="1">
                <a:latin typeface="Calibri" pitchFamily="34" charset="0"/>
              </a:rPr>
              <a:t>të</a:t>
            </a:r>
            <a:r>
              <a:rPr lang="en-GB" sz="2800" b="1" dirty="0">
                <a:latin typeface="Calibri" pitchFamily="34" charset="0"/>
              </a:rPr>
              <a:t> </a:t>
            </a:r>
            <a:r>
              <a:rPr lang="en-GB" sz="2800" b="1" dirty="0" err="1">
                <a:latin typeface="Calibri" pitchFamily="34" charset="0"/>
              </a:rPr>
              <a:t>ndahen</a:t>
            </a:r>
            <a:r>
              <a:rPr lang="en-GB" sz="2800" b="1" dirty="0">
                <a:latin typeface="Calibri" pitchFamily="34" charset="0"/>
              </a:rPr>
              <a:t> </a:t>
            </a:r>
            <a:r>
              <a:rPr lang="en-GB" sz="2800" b="1" dirty="0" err="1">
                <a:latin typeface="Calibri" pitchFamily="34" charset="0"/>
              </a:rPr>
              <a:t>në</a:t>
            </a:r>
            <a:r>
              <a:rPr lang="en-GB" sz="2800" b="1" dirty="0">
                <a:latin typeface="Calibri" pitchFamily="34" charset="0"/>
              </a:rPr>
              <a:t> </a:t>
            </a:r>
            <a:r>
              <a:rPr lang="en-GB" sz="2800" b="1" dirty="0" err="1">
                <a:latin typeface="Calibri" pitchFamily="34" charset="0"/>
              </a:rPr>
              <a:t>dy</a:t>
            </a:r>
            <a:r>
              <a:rPr lang="en-GB" sz="2800" b="1" dirty="0">
                <a:latin typeface="Calibri" pitchFamily="34" charset="0"/>
              </a:rPr>
              <a:t> </a:t>
            </a:r>
            <a:r>
              <a:rPr lang="en-GB" sz="2800" b="1" dirty="0" err="1">
                <a:latin typeface="Calibri" pitchFamily="34" charset="0"/>
              </a:rPr>
              <a:t>kategori</a:t>
            </a:r>
            <a:r>
              <a:rPr lang="en-GB" sz="2800" b="1" dirty="0">
                <a:latin typeface="Calibri" pitchFamily="34" charset="0"/>
              </a:rPr>
              <a:t>:	</a:t>
            </a:r>
            <a:r>
              <a:rPr lang="en-GB" sz="1400" b="1" dirty="0">
                <a:latin typeface="Calibri" pitchFamily="34" charset="0"/>
              </a:rPr>
              <a:t>		 </a:t>
            </a:r>
          </a:p>
          <a:p>
            <a:pPr algn="just" eaLnBrk="0" fontAlgn="auto" hangingPunct="0">
              <a:spcBef>
                <a:spcPts val="0"/>
              </a:spcBef>
              <a:spcAft>
                <a:spcPts val="0"/>
              </a:spcAft>
              <a:defRPr/>
            </a:pPr>
            <a:r>
              <a:rPr lang="en-GB" sz="2800" b="1" dirty="0">
                <a:solidFill>
                  <a:srgbClr val="FF0000"/>
                </a:solidFill>
                <a:latin typeface="Calibri" pitchFamily="34" charset="0"/>
              </a:rPr>
              <a:t>STATIKE</a:t>
            </a:r>
            <a:r>
              <a:rPr lang="en-GB" sz="2800" b="1" dirty="0">
                <a:latin typeface="Calibri" pitchFamily="34" charset="0"/>
              </a:rPr>
              <a:t> – </a:t>
            </a:r>
            <a:r>
              <a:rPr lang="en-GB" sz="2800" b="1" dirty="0" err="1">
                <a:latin typeface="Calibri" pitchFamily="34" charset="0"/>
              </a:rPr>
              <a:t>në</a:t>
            </a:r>
            <a:r>
              <a:rPr lang="en-GB" sz="2800" b="1" dirty="0">
                <a:latin typeface="Calibri" pitchFamily="34" charset="0"/>
              </a:rPr>
              <a:t> </a:t>
            </a:r>
            <a:r>
              <a:rPr lang="en-GB" sz="2800" b="1" dirty="0" err="1">
                <a:latin typeface="Calibri" pitchFamily="34" charset="0"/>
              </a:rPr>
              <a:t>teori</a:t>
            </a:r>
            <a:r>
              <a:rPr lang="en-GB" sz="2800" b="1" dirty="0">
                <a:latin typeface="Calibri" pitchFamily="34" charset="0"/>
              </a:rPr>
              <a:t> </a:t>
            </a:r>
            <a:r>
              <a:rPr lang="en-GB" sz="2800" b="1" dirty="0" err="1">
                <a:latin typeface="Calibri" pitchFamily="34" charset="0"/>
              </a:rPr>
              <a:t>duhet</a:t>
            </a:r>
            <a:r>
              <a:rPr lang="en-GB" sz="2800" b="1" dirty="0">
                <a:latin typeface="Calibri" pitchFamily="34" charset="0"/>
              </a:rPr>
              <a:t> </a:t>
            </a:r>
            <a:r>
              <a:rPr lang="en-GB" sz="2800" b="1" dirty="0" err="1">
                <a:latin typeface="Calibri" pitchFamily="34" charset="0"/>
              </a:rPr>
              <a:t>gjithnjë</a:t>
            </a:r>
            <a:r>
              <a:rPr lang="en-GB" sz="2800" b="1" dirty="0">
                <a:latin typeface="Calibri" pitchFamily="34" charset="0"/>
              </a:rPr>
              <a:t> </a:t>
            </a:r>
            <a:r>
              <a:rPr lang="en-GB" sz="2800" b="1" dirty="0" err="1">
                <a:latin typeface="Calibri" pitchFamily="34" charset="0"/>
              </a:rPr>
              <a:t>të</a:t>
            </a:r>
            <a:r>
              <a:rPr lang="en-GB" sz="2800" b="1" dirty="0">
                <a:latin typeface="Calibri" pitchFamily="34" charset="0"/>
              </a:rPr>
              <a:t> </a:t>
            </a:r>
            <a:r>
              <a:rPr lang="en-GB" sz="2800" b="1" dirty="0" err="1">
                <a:latin typeface="Calibri" pitchFamily="34" charset="0"/>
              </a:rPr>
              <a:t>jenë</a:t>
            </a:r>
            <a:r>
              <a:rPr lang="en-GB" sz="2800" b="1" dirty="0">
                <a:latin typeface="Calibri" pitchFamily="34" charset="0"/>
              </a:rPr>
              <a:t> </a:t>
            </a:r>
            <a:r>
              <a:rPr lang="en-GB" sz="2800" b="1" dirty="0" err="1">
                <a:latin typeface="Calibri" pitchFamily="34" charset="0"/>
              </a:rPr>
              <a:t>të</a:t>
            </a:r>
            <a:r>
              <a:rPr lang="en-GB" sz="2800" b="1" dirty="0">
                <a:latin typeface="Calibri" pitchFamily="34" charset="0"/>
              </a:rPr>
              <a:t> </a:t>
            </a:r>
            <a:r>
              <a:rPr lang="en-GB" sz="2800" b="1" dirty="0" err="1">
                <a:latin typeface="Calibri" pitchFamily="34" charset="0"/>
              </a:rPr>
              <a:t>njëjta</a:t>
            </a:r>
            <a:r>
              <a:rPr lang="en-GB" sz="2800" b="1" dirty="0">
                <a:latin typeface="Calibri" pitchFamily="34" charset="0"/>
              </a:rPr>
              <a:t>, </a:t>
            </a:r>
            <a:r>
              <a:rPr lang="en-GB" sz="2800" b="1" dirty="0" err="1">
                <a:latin typeface="Calibri" pitchFamily="34" charset="0"/>
              </a:rPr>
              <a:t>por</a:t>
            </a:r>
            <a:r>
              <a:rPr lang="en-GB" sz="2800" b="1" dirty="0">
                <a:latin typeface="Calibri" pitchFamily="34" charset="0"/>
              </a:rPr>
              <a:t> ...     </a:t>
            </a:r>
          </a:p>
          <a:p>
            <a:pPr algn="just" eaLnBrk="0" fontAlgn="auto" hangingPunct="0">
              <a:spcBef>
                <a:spcPts val="0"/>
              </a:spcBef>
              <a:spcAft>
                <a:spcPts val="0"/>
              </a:spcAft>
              <a:defRPr/>
            </a:pPr>
            <a:r>
              <a:rPr lang="en-GB" sz="2800" b="1" dirty="0">
                <a:solidFill>
                  <a:srgbClr val="33CC33"/>
                </a:solidFill>
                <a:latin typeface="Calibri" pitchFamily="34" charset="0"/>
              </a:rPr>
              <a:t>DINAMIKE</a:t>
            </a:r>
            <a:r>
              <a:rPr lang="en-GB" sz="2800" b="1" dirty="0">
                <a:solidFill>
                  <a:srgbClr val="CC0099"/>
                </a:solidFill>
                <a:latin typeface="Calibri" pitchFamily="34" charset="0"/>
              </a:rPr>
              <a:t> </a:t>
            </a:r>
            <a:r>
              <a:rPr lang="en-GB" sz="2800" b="1" dirty="0">
                <a:latin typeface="Calibri" pitchFamily="34" charset="0"/>
              </a:rPr>
              <a:t>– </a:t>
            </a:r>
            <a:r>
              <a:rPr lang="en-GB" sz="2800" b="1" dirty="0" err="1">
                <a:latin typeface="Calibri" pitchFamily="34" charset="0"/>
              </a:rPr>
              <a:t>ndryshon</a:t>
            </a:r>
            <a:r>
              <a:rPr lang="en-GB" sz="2800" b="1" dirty="0">
                <a:latin typeface="Calibri" pitchFamily="34" charset="0"/>
              </a:rPr>
              <a:t> </a:t>
            </a:r>
            <a:r>
              <a:rPr lang="en-GB" sz="2800" b="1" dirty="0" err="1">
                <a:latin typeface="Calibri" pitchFamily="34" charset="0"/>
              </a:rPr>
              <a:t>sa</a:t>
            </a:r>
            <a:r>
              <a:rPr lang="en-GB" sz="2800" b="1" dirty="0">
                <a:latin typeface="Calibri" pitchFamily="34" charset="0"/>
              </a:rPr>
              <a:t> </a:t>
            </a:r>
            <a:r>
              <a:rPr lang="en-GB" sz="2800" b="1" dirty="0" err="1">
                <a:latin typeface="Calibri" pitchFamily="34" charset="0"/>
              </a:rPr>
              <a:t>herë</a:t>
            </a:r>
            <a:r>
              <a:rPr lang="en-GB" sz="2800" b="1" dirty="0">
                <a:latin typeface="Calibri" pitchFamily="34" charset="0"/>
              </a:rPr>
              <a:t> </a:t>
            </a:r>
            <a:r>
              <a:rPr lang="en-GB" sz="2800" b="1" dirty="0" err="1">
                <a:latin typeface="Calibri" pitchFamily="34" charset="0"/>
              </a:rPr>
              <a:t>që</a:t>
            </a:r>
            <a:r>
              <a:rPr lang="en-GB" sz="2800" b="1" dirty="0">
                <a:latin typeface="Calibri" pitchFamily="34" charset="0"/>
              </a:rPr>
              <a:t> </a:t>
            </a:r>
            <a:r>
              <a:rPr lang="en-GB" sz="2800" b="1" dirty="0" err="1">
                <a:latin typeface="Calibri" pitchFamily="34" charset="0"/>
              </a:rPr>
              <a:t>hyni</a:t>
            </a:r>
            <a:r>
              <a:rPr lang="en-GB" sz="2800" b="1" dirty="0">
                <a:latin typeface="Calibri" pitchFamily="34" charset="0"/>
              </a:rPr>
              <a:t> online</a:t>
            </a:r>
            <a:r>
              <a:rPr lang="en-GB" sz="1400" b="1" dirty="0">
                <a:latin typeface="Calibri" pitchFamily="34" charset="0"/>
              </a:rPr>
              <a:t>		</a:t>
            </a:r>
          </a:p>
          <a:p>
            <a:pPr algn="just" eaLnBrk="0" fontAlgn="auto" hangingPunct="0">
              <a:spcBef>
                <a:spcPts val="0"/>
              </a:spcBef>
              <a:spcAft>
                <a:spcPts val="0"/>
              </a:spcAft>
              <a:defRPr/>
            </a:pPr>
            <a:r>
              <a:rPr lang="en-GB" sz="2800" b="1" dirty="0" err="1">
                <a:solidFill>
                  <a:schemeClr val="accent1">
                    <a:lumMod val="25000"/>
                  </a:schemeClr>
                </a:solidFill>
                <a:latin typeface="Calibri" pitchFamily="34" charset="0"/>
              </a:rPr>
              <a:t>Kohët</a:t>
            </a:r>
            <a:r>
              <a:rPr lang="en-GB" sz="2800" b="1" dirty="0">
                <a:solidFill>
                  <a:schemeClr val="accent1">
                    <a:lumMod val="25000"/>
                  </a:schemeClr>
                </a:solidFill>
                <a:latin typeface="Calibri" pitchFamily="34" charset="0"/>
              </a:rPr>
              <a:t> e </a:t>
            </a:r>
            <a:r>
              <a:rPr lang="en-GB" sz="2800" b="1" dirty="0" err="1">
                <a:solidFill>
                  <a:schemeClr val="accent1">
                    <a:lumMod val="25000"/>
                  </a:schemeClr>
                </a:solidFill>
                <a:latin typeface="Calibri" pitchFamily="34" charset="0"/>
              </a:rPr>
              <a:t>saktë</a:t>
            </a:r>
            <a:r>
              <a:rPr lang="en-GB" sz="2800" b="1" dirty="0">
                <a:solidFill>
                  <a:schemeClr val="accent1">
                    <a:lumMod val="25000"/>
                  </a:schemeClr>
                </a:solidFill>
                <a:latin typeface="Calibri" pitchFamily="34" charset="0"/>
              </a:rPr>
              <a:t> </a:t>
            </a:r>
            <a:r>
              <a:rPr lang="en-GB" sz="2800" b="1" dirty="0" err="1">
                <a:solidFill>
                  <a:schemeClr val="accent1">
                    <a:lumMod val="25000"/>
                  </a:schemeClr>
                </a:solidFill>
                <a:latin typeface="Calibri" pitchFamily="34" charset="0"/>
              </a:rPr>
              <a:t>të</a:t>
            </a:r>
            <a:r>
              <a:rPr lang="en-GB" sz="2800" b="1" dirty="0">
                <a:solidFill>
                  <a:schemeClr val="accent1">
                    <a:lumMod val="25000"/>
                  </a:schemeClr>
                </a:solidFill>
                <a:latin typeface="Calibri" pitchFamily="34" charset="0"/>
              </a:rPr>
              <a:t> aksesit </a:t>
            </a:r>
            <a:r>
              <a:rPr lang="en-GB" sz="2800" b="1" dirty="0" err="1">
                <a:solidFill>
                  <a:schemeClr val="accent1">
                    <a:lumMod val="25000"/>
                  </a:schemeClr>
                </a:solidFill>
                <a:latin typeface="Calibri" pitchFamily="34" charset="0"/>
              </a:rPr>
              <a:t>në</a:t>
            </a:r>
            <a:r>
              <a:rPr lang="en-GB" sz="2800" b="1" dirty="0">
                <a:solidFill>
                  <a:schemeClr val="accent1">
                    <a:lumMod val="25000"/>
                  </a:schemeClr>
                </a:solidFill>
                <a:latin typeface="Calibri" pitchFamily="34" charset="0"/>
              </a:rPr>
              <a:t> Internet </a:t>
            </a:r>
            <a:r>
              <a:rPr lang="en-GB" sz="2800" b="1" dirty="0" err="1">
                <a:solidFill>
                  <a:schemeClr val="accent1">
                    <a:lumMod val="25000"/>
                  </a:schemeClr>
                </a:solidFill>
                <a:latin typeface="Calibri" pitchFamily="34" charset="0"/>
              </a:rPr>
              <a:t>janë</a:t>
            </a:r>
            <a:r>
              <a:rPr lang="en-GB" sz="2800" b="1" dirty="0">
                <a:solidFill>
                  <a:schemeClr val="accent1">
                    <a:lumMod val="25000"/>
                  </a:schemeClr>
                </a:solidFill>
                <a:latin typeface="Calibri" pitchFamily="34" charset="0"/>
              </a:rPr>
              <a:t> </a:t>
            </a:r>
            <a:r>
              <a:rPr lang="en-GB" sz="2800" b="1" dirty="0" err="1">
                <a:solidFill>
                  <a:schemeClr val="accent1">
                    <a:lumMod val="25000"/>
                  </a:schemeClr>
                </a:solidFill>
                <a:latin typeface="Calibri" pitchFamily="34" charset="0"/>
              </a:rPr>
              <a:t>të</a:t>
            </a:r>
            <a:r>
              <a:rPr lang="en-GB" sz="2800" b="1" dirty="0">
                <a:solidFill>
                  <a:schemeClr val="accent1">
                    <a:lumMod val="25000"/>
                  </a:schemeClr>
                </a:solidFill>
                <a:latin typeface="Calibri" pitchFamily="34" charset="0"/>
              </a:rPr>
              <a:t> </a:t>
            </a:r>
            <a:r>
              <a:rPr lang="en-GB" sz="2800" b="1" dirty="0" err="1">
                <a:solidFill>
                  <a:schemeClr val="accent1">
                    <a:lumMod val="25000"/>
                  </a:schemeClr>
                </a:solidFill>
                <a:latin typeface="Calibri" pitchFamily="34" charset="0"/>
              </a:rPr>
              <a:t>dhëna</a:t>
            </a:r>
            <a:r>
              <a:rPr lang="en-GB" sz="2800" b="1" dirty="0">
                <a:solidFill>
                  <a:schemeClr val="accent1">
                    <a:lumMod val="25000"/>
                  </a:schemeClr>
                </a:solidFill>
                <a:latin typeface="Calibri" pitchFamily="34" charset="0"/>
              </a:rPr>
              <a:t> </a:t>
            </a:r>
            <a:r>
              <a:rPr lang="en-GB" sz="2800" b="1" dirty="0" err="1">
                <a:solidFill>
                  <a:schemeClr val="accent1">
                    <a:lumMod val="25000"/>
                  </a:schemeClr>
                </a:solidFill>
                <a:latin typeface="Calibri" pitchFamily="34" charset="0"/>
              </a:rPr>
              <a:t>të</a:t>
            </a:r>
            <a:r>
              <a:rPr lang="en-GB" sz="2800" b="1" dirty="0">
                <a:solidFill>
                  <a:schemeClr val="accent1">
                    <a:lumMod val="25000"/>
                  </a:schemeClr>
                </a:solidFill>
                <a:latin typeface="Calibri" pitchFamily="34" charset="0"/>
              </a:rPr>
              <a:t> </a:t>
            </a:r>
            <a:r>
              <a:rPr lang="en-GB" sz="2800" b="1" dirty="0" err="1">
                <a:solidFill>
                  <a:schemeClr val="accent1">
                    <a:lumMod val="25000"/>
                  </a:schemeClr>
                </a:solidFill>
                <a:latin typeface="Calibri" pitchFamily="34" charset="0"/>
              </a:rPr>
              <a:t>rëndësishme</a:t>
            </a:r>
            <a:r>
              <a:rPr lang="en-GB" sz="2800" b="1" dirty="0">
                <a:solidFill>
                  <a:schemeClr val="accent1">
                    <a:lumMod val="25000"/>
                  </a:schemeClr>
                </a:solidFill>
                <a:latin typeface="Calibri" pitchFamily="34" charset="0"/>
              </a:rPr>
              <a:t> </a:t>
            </a:r>
            <a:r>
              <a:rPr lang="en-GB" sz="2800" b="1" u="sng" dirty="0">
                <a:solidFill>
                  <a:schemeClr val="accent1">
                    <a:lumMod val="25000"/>
                  </a:schemeClr>
                </a:solidFill>
                <a:latin typeface="Calibri" pitchFamily="34" charset="0"/>
              </a:rPr>
              <a:t>duke </a:t>
            </a:r>
            <a:r>
              <a:rPr lang="en-GB" sz="2800" b="1" u="sng" dirty="0" err="1">
                <a:solidFill>
                  <a:schemeClr val="accent1">
                    <a:lumMod val="25000"/>
                  </a:schemeClr>
                </a:solidFill>
                <a:latin typeface="Calibri" pitchFamily="34" charset="0"/>
              </a:rPr>
              <a:t>përfshirë</a:t>
            </a:r>
            <a:r>
              <a:rPr lang="en-GB" sz="2800" b="1" u="sng" dirty="0">
                <a:solidFill>
                  <a:schemeClr val="accent1">
                    <a:lumMod val="25000"/>
                  </a:schemeClr>
                </a:solidFill>
                <a:latin typeface="Calibri" pitchFamily="34" charset="0"/>
              </a:rPr>
              <a:t> </a:t>
            </a:r>
            <a:r>
              <a:rPr lang="en-GB" sz="2800" b="1" u="sng" dirty="0" err="1">
                <a:solidFill>
                  <a:schemeClr val="accent1">
                    <a:lumMod val="25000"/>
                  </a:schemeClr>
                </a:solidFill>
                <a:latin typeface="Calibri" pitchFamily="34" charset="0"/>
              </a:rPr>
              <a:t>zonën</a:t>
            </a:r>
            <a:r>
              <a:rPr lang="en-GB" sz="2800" b="1" u="sng" dirty="0">
                <a:solidFill>
                  <a:schemeClr val="accent1">
                    <a:lumMod val="25000"/>
                  </a:schemeClr>
                </a:solidFill>
                <a:latin typeface="Calibri" pitchFamily="34" charset="0"/>
              </a:rPr>
              <a:t> </a:t>
            </a:r>
            <a:r>
              <a:rPr lang="en-GB" sz="2800" b="1" u="sng" dirty="0" err="1">
                <a:solidFill>
                  <a:schemeClr val="accent1">
                    <a:lumMod val="25000"/>
                  </a:schemeClr>
                </a:solidFill>
                <a:latin typeface="Calibri" pitchFamily="34" charset="0"/>
              </a:rPr>
              <a:t>kohore</a:t>
            </a:r>
            <a:endParaRPr lang="en-US" sz="2800" b="1" u="sng" dirty="0">
              <a:solidFill>
                <a:schemeClr val="accent1">
                  <a:lumMod val="25000"/>
                </a:schemeClr>
              </a:solidFill>
              <a:latin typeface="Calibri"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49</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21966534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3" grpId="0" animBg="1"/>
      <p:bldP spid="17408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34396"/>
            <a:ext cx="8512512" cy="4891767"/>
          </a:xfrm>
        </p:spPr>
        <p:txBody>
          <a:bodyPr>
            <a:normAutofit lnSpcReduction="10000"/>
          </a:bodyPr>
          <a:lstStyle/>
          <a:p>
            <a:pPr>
              <a:buNone/>
            </a:pPr>
            <a:r>
              <a:rPr lang="sq-AL" sz="2000" dirty="0"/>
              <a:t>Në përfundim të leksionit, pjesëmarrësit do të jenë në gjendje </a:t>
            </a:r>
            <a:r>
              <a:rPr lang="sq-AL" sz="2000" dirty="0" smtClean="0"/>
              <a:t>të</a:t>
            </a:r>
            <a:r>
              <a:rPr lang="en-US" sz="2353" dirty="0" smtClean="0"/>
              <a:t>:</a:t>
            </a:r>
          </a:p>
          <a:p>
            <a:r>
              <a:rPr lang="en-GB" sz="2353" dirty="0" err="1" smtClean="0"/>
              <a:t>Identifikojnë</a:t>
            </a:r>
            <a:r>
              <a:rPr lang="en-GB" sz="2353" dirty="0" smtClean="0"/>
              <a:t> </a:t>
            </a:r>
            <a:r>
              <a:rPr lang="en-GB" sz="2353" dirty="0" err="1" smtClean="0"/>
              <a:t>sisteme</a:t>
            </a:r>
            <a:r>
              <a:rPr lang="en-GB" sz="2353" dirty="0" smtClean="0"/>
              <a:t> </a:t>
            </a:r>
            <a:r>
              <a:rPr lang="en-GB" sz="2353" dirty="0" err="1"/>
              <a:t>të</a:t>
            </a:r>
            <a:r>
              <a:rPr lang="en-GB" sz="2353" dirty="0"/>
              <a:t> </a:t>
            </a:r>
            <a:r>
              <a:rPr lang="en-GB" sz="2353" dirty="0" err="1"/>
              <a:t>ndryshme</a:t>
            </a:r>
            <a:r>
              <a:rPr lang="en-GB" sz="2353" dirty="0"/>
              <a:t> operative </a:t>
            </a:r>
            <a:r>
              <a:rPr lang="en-GB" sz="2353" dirty="0" err="1"/>
              <a:t>të</a:t>
            </a:r>
            <a:r>
              <a:rPr lang="en-GB" sz="2353" dirty="0"/>
              <a:t> </a:t>
            </a:r>
            <a:r>
              <a:rPr lang="en-GB" sz="2353" dirty="0" err="1"/>
              <a:t>kompjuterit</a:t>
            </a:r>
            <a:endParaRPr lang="en-GB" sz="2353" dirty="0"/>
          </a:p>
          <a:p>
            <a:r>
              <a:rPr lang="en-GB" sz="2353" dirty="0" err="1" smtClean="0"/>
              <a:t>Shpjegojnë</a:t>
            </a:r>
            <a:r>
              <a:rPr lang="en-GB" sz="2353" dirty="0" smtClean="0"/>
              <a:t> </a:t>
            </a:r>
            <a:r>
              <a:rPr lang="en-GB" sz="2353" dirty="0" err="1" smtClean="0"/>
              <a:t>bazat</a:t>
            </a:r>
            <a:r>
              <a:rPr lang="en-GB" sz="2353" dirty="0" smtClean="0"/>
              <a:t> </a:t>
            </a:r>
            <a:r>
              <a:rPr lang="en-GB" sz="2353" dirty="0"/>
              <a:t>se </a:t>
            </a:r>
            <a:r>
              <a:rPr lang="en-GB" sz="2353" dirty="0" err="1"/>
              <a:t>si</a:t>
            </a:r>
            <a:r>
              <a:rPr lang="en-GB" sz="2353" dirty="0"/>
              <a:t> </a:t>
            </a:r>
            <a:r>
              <a:rPr lang="en-GB" sz="2353" dirty="0" err="1"/>
              <a:t>funksionojnë</a:t>
            </a:r>
            <a:r>
              <a:rPr lang="en-GB" sz="2353" dirty="0"/>
              <a:t> </a:t>
            </a:r>
            <a:r>
              <a:rPr lang="en-GB" sz="2353" dirty="0" err="1"/>
              <a:t>rrjetet</a:t>
            </a:r>
            <a:endParaRPr lang="en-GB" sz="2353" dirty="0"/>
          </a:p>
          <a:p>
            <a:r>
              <a:rPr lang="en-GB" sz="2353" dirty="0" err="1" smtClean="0"/>
              <a:t>Përshkruajnë</a:t>
            </a:r>
            <a:r>
              <a:rPr lang="en-GB" sz="2353" dirty="0" smtClean="0"/>
              <a:t> </a:t>
            </a:r>
            <a:r>
              <a:rPr lang="en-GB" sz="2353" dirty="0" err="1"/>
              <a:t>funksionet</a:t>
            </a:r>
            <a:r>
              <a:rPr lang="en-GB" sz="2353" dirty="0"/>
              <a:t> e </a:t>
            </a:r>
            <a:r>
              <a:rPr lang="en-GB" sz="2353" dirty="0" err="1"/>
              <a:t>internetit</a:t>
            </a:r>
            <a:endParaRPr lang="en-GB" sz="2353" dirty="0"/>
          </a:p>
          <a:p>
            <a:r>
              <a:rPr lang="en-GB" sz="2353" dirty="0" err="1" smtClean="0"/>
              <a:t>Identifikojnë</a:t>
            </a:r>
            <a:r>
              <a:rPr lang="en-GB" sz="2353" dirty="0" smtClean="0"/>
              <a:t> </a:t>
            </a:r>
            <a:r>
              <a:rPr lang="en-GB" sz="2353" dirty="0" err="1"/>
              <a:t>të</a:t>
            </a:r>
            <a:r>
              <a:rPr lang="en-GB" sz="2353" dirty="0"/>
              <a:t> </a:t>
            </a:r>
            <a:r>
              <a:rPr lang="en-GB" sz="2353" dirty="0" err="1"/>
              <a:t>paktën</a:t>
            </a:r>
            <a:r>
              <a:rPr lang="en-GB" sz="2353" dirty="0"/>
              <a:t> 5 </a:t>
            </a:r>
            <a:r>
              <a:rPr lang="en-GB" sz="2353" dirty="0" err="1"/>
              <a:t>aplikacione</a:t>
            </a:r>
            <a:r>
              <a:rPr lang="en-GB" sz="2353" dirty="0"/>
              <a:t> </a:t>
            </a:r>
            <a:r>
              <a:rPr lang="en-GB" sz="2353" dirty="0" err="1"/>
              <a:t>të</a:t>
            </a:r>
            <a:r>
              <a:rPr lang="en-GB" sz="2353" dirty="0"/>
              <a:t> </a:t>
            </a:r>
            <a:r>
              <a:rPr lang="en-GB" sz="2353" dirty="0" err="1"/>
              <a:t>mëdha</a:t>
            </a:r>
            <a:r>
              <a:rPr lang="en-GB" sz="2353" dirty="0"/>
              <a:t> </a:t>
            </a:r>
            <a:r>
              <a:rPr lang="en-GB" sz="2353" dirty="0" err="1"/>
              <a:t>të</a:t>
            </a:r>
            <a:r>
              <a:rPr lang="en-GB" sz="2353" dirty="0"/>
              <a:t> </a:t>
            </a:r>
            <a:r>
              <a:rPr lang="en-GB" sz="2353" dirty="0" err="1"/>
              <a:t>internetit</a:t>
            </a:r>
            <a:endParaRPr lang="en-GB" sz="2353" dirty="0"/>
          </a:p>
          <a:p>
            <a:r>
              <a:rPr lang="en-GB" sz="2353" dirty="0" err="1" smtClean="0"/>
              <a:t>Shpjegojnë</a:t>
            </a:r>
            <a:r>
              <a:rPr lang="en-GB" sz="2353" dirty="0" smtClean="0"/>
              <a:t> </a:t>
            </a:r>
            <a:r>
              <a:rPr lang="en-GB" sz="2353" dirty="0"/>
              <a:t>se </a:t>
            </a:r>
            <a:r>
              <a:rPr lang="en-GB" sz="2353" dirty="0" err="1"/>
              <a:t>si</a:t>
            </a:r>
            <a:r>
              <a:rPr lang="en-GB" sz="2353" dirty="0"/>
              <a:t> </a:t>
            </a:r>
            <a:r>
              <a:rPr lang="en-GB" sz="2353" dirty="0" err="1"/>
              <a:t>është</a:t>
            </a:r>
            <a:r>
              <a:rPr lang="en-GB" sz="2353" dirty="0"/>
              <a:t> </a:t>
            </a:r>
            <a:r>
              <a:rPr lang="en-GB" sz="2353" dirty="0" err="1"/>
              <a:t>zhvilluar</a:t>
            </a:r>
            <a:r>
              <a:rPr lang="en-GB" sz="2353" dirty="0"/>
              <a:t> </a:t>
            </a:r>
            <a:r>
              <a:rPr lang="en-GB" sz="2353" dirty="0" err="1"/>
              <a:t>I</a:t>
            </a:r>
            <a:r>
              <a:rPr lang="en-GB" sz="2353" dirty="0" err="1" smtClean="0"/>
              <a:t>nterneti</a:t>
            </a:r>
            <a:r>
              <a:rPr lang="en-GB" sz="2353" dirty="0" smtClean="0"/>
              <a:t> </a:t>
            </a:r>
            <a:r>
              <a:rPr lang="en-GB" sz="2353" dirty="0" err="1"/>
              <a:t>që</a:t>
            </a:r>
            <a:r>
              <a:rPr lang="en-GB" sz="2353" dirty="0"/>
              <a:t> </a:t>
            </a:r>
            <a:r>
              <a:rPr lang="en-GB" sz="2353" dirty="0" err="1"/>
              <a:t>nga</a:t>
            </a:r>
            <a:r>
              <a:rPr lang="en-GB" sz="2353" dirty="0"/>
              <a:t> </a:t>
            </a:r>
            <a:r>
              <a:rPr lang="en-GB" sz="2353" dirty="0" err="1"/>
              <a:t>fillimi</a:t>
            </a:r>
            <a:r>
              <a:rPr lang="en-GB" sz="2353" dirty="0"/>
              <a:t> </a:t>
            </a:r>
            <a:r>
              <a:rPr lang="en-GB" sz="2353" dirty="0" err="1"/>
              <a:t>deri</a:t>
            </a:r>
            <a:r>
              <a:rPr lang="en-GB" sz="2353" dirty="0"/>
              <a:t> </a:t>
            </a:r>
            <a:r>
              <a:rPr lang="en-GB" sz="2353" dirty="0" err="1"/>
              <a:t>në</a:t>
            </a:r>
            <a:r>
              <a:rPr lang="en-GB" sz="2353" dirty="0"/>
              <a:t> </a:t>
            </a:r>
            <a:r>
              <a:rPr lang="en-GB" sz="2353" dirty="0" err="1"/>
              <a:t>ditët</a:t>
            </a:r>
            <a:r>
              <a:rPr lang="en-GB" sz="2353" dirty="0"/>
              <a:t> e </a:t>
            </a:r>
            <a:r>
              <a:rPr lang="en-GB" sz="2353" dirty="0" err="1"/>
              <a:t>sotme</a:t>
            </a:r>
            <a:endParaRPr lang="en-GB" sz="2353" dirty="0"/>
          </a:p>
          <a:p>
            <a:r>
              <a:rPr lang="en-GB" sz="2353" dirty="0" err="1" smtClean="0"/>
              <a:t>Diferencojnë</a:t>
            </a:r>
            <a:r>
              <a:rPr lang="en-GB" sz="2353" dirty="0" smtClean="0"/>
              <a:t> </a:t>
            </a:r>
            <a:r>
              <a:rPr lang="en-GB" sz="2353" dirty="0" err="1" smtClean="0"/>
              <a:t>ndërmjet</a:t>
            </a:r>
            <a:r>
              <a:rPr lang="en-GB" sz="2353" dirty="0" smtClean="0"/>
              <a:t> </a:t>
            </a:r>
            <a:r>
              <a:rPr lang="en-GB" sz="2353" dirty="0" err="1"/>
              <a:t>aplikacioneve</a:t>
            </a:r>
            <a:r>
              <a:rPr lang="en-GB" sz="2353" dirty="0"/>
              <a:t> </a:t>
            </a:r>
            <a:r>
              <a:rPr lang="en-GB" sz="2353" dirty="0" err="1"/>
              <a:t>të</a:t>
            </a:r>
            <a:r>
              <a:rPr lang="en-GB" sz="2353" dirty="0"/>
              <a:t> </a:t>
            </a:r>
            <a:r>
              <a:rPr lang="en-GB" sz="2353" dirty="0" err="1"/>
              <a:t>ndryshme</a:t>
            </a:r>
            <a:r>
              <a:rPr lang="en-GB" sz="2353" dirty="0"/>
              <a:t> </a:t>
            </a:r>
            <a:r>
              <a:rPr lang="en-GB" sz="2353" dirty="0" err="1"/>
              <a:t>të</a:t>
            </a:r>
            <a:r>
              <a:rPr lang="en-GB" sz="2353" dirty="0"/>
              <a:t> </a:t>
            </a:r>
            <a:r>
              <a:rPr lang="en-GB" sz="2353" dirty="0" err="1"/>
              <a:t>internetit</a:t>
            </a:r>
            <a:endParaRPr lang="en-GB" sz="2353" dirty="0"/>
          </a:p>
          <a:p>
            <a:r>
              <a:rPr lang="en-GB" sz="2353" dirty="0" err="1" smtClean="0"/>
              <a:t>Përshkrujanë</a:t>
            </a:r>
            <a:r>
              <a:rPr lang="en-GB" sz="2353" dirty="0" smtClean="0"/>
              <a:t> </a:t>
            </a:r>
            <a:r>
              <a:rPr lang="en-GB" sz="2353" dirty="0" err="1"/>
              <a:t>dallimin</a:t>
            </a:r>
            <a:r>
              <a:rPr lang="en-GB" sz="2353" dirty="0"/>
              <a:t> midis </a:t>
            </a:r>
            <a:r>
              <a:rPr lang="en-GB" sz="2353" dirty="0" err="1"/>
              <a:t>Darknet</a:t>
            </a:r>
            <a:r>
              <a:rPr lang="en-GB" sz="2353" dirty="0"/>
              <a:t> </a:t>
            </a:r>
            <a:r>
              <a:rPr lang="en-GB" sz="2353" dirty="0" err="1"/>
              <a:t>dhe</a:t>
            </a:r>
            <a:r>
              <a:rPr lang="en-GB" sz="2353" dirty="0"/>
              <a:t> </a:t>
            </a:r>
            <a:r>
              <a:rPr lang="en-GB" sz="2353" dirty="0" err="1" smtClean="0"/>
              <a:t>Deepëeb</a:t>
            </a:r>
            <a:endParaRPr lang="en-GB" sz="2353" dirty="0"/>
          </a:p>
          <a:p>
            <a:r>
              <a:rPr lang="en-GB" sz="2353" dirty="0" err="1" smtClean="0"/>
              <a:t>Shpjegojnë</a:t>
            </a:r>
            <a:r>
              <a:rPr lang="en-GB" sz="2353" dirty="0" smtClean="0"/>
              <a:t> </a:t>
            </a:r>
            <a:r>
              <a:rPr lang="en-GB" sz="2353" dirty="0" err="1"/>
              <a:t>bazat</a:t>
            </a:r>
            <a:r>
              <a:rPr lang="en-GB" sz="2353" dirty="0"/>
              <a:t> e </a:t>
            </a:r>
            <a:r>
              <a:rPr lang="en-GB" sz="2353" dirty="0" err="1"/>
              <a:t>monedhave</a:t>
            </a:r>
            <a:r>
              <a:rPr lang="en-GB" sz="2353" dirty="0"/>
              <a:t> </a:t>
            </a:r>
            <a:r>
              <a:rPr lang="en-GB" sz="2353" dirty="0" err="1"/>
              <a:t>virtuale</a:t>
            </a:r>
            <a:endParaRPr lang="en-GB" sz="2353" dirty="0"/>
          </a:p>
          <a:p>
            <a:r>
              <a:rPr lang="en-GB" sz="2353" dirty="0" err="1" smtClean="0"/>
              <a:t>Identifikojnë</a:t>
            </a:r>
            <a:r>
              <a:rPr lang="en-GB" sz="2353" dirty="0" smtClean="0"/>
              <a:t> </a:t>
            </a:r>
            <a:r>
              <a:rPr lang="en-GB" sz="2353" dirty="0"/>
              <a:t>se </a:t>
            </a:r>
            <a:r>
              <a:rPr lang="en-GB" sz="2353" dirty="0" err="1"/>
              <a:t>si</a:t>
            </a:r>
            <a:r>
              <a:rPr lang="en-GB" sz="2353" dirty="0"/>
              <a:t> </a:t>
            </a:r>
            <a:r>
              <a:rPr lang="en-GB" sz="2353" dirty="0" err="1"/>
              <a:t>kriminelët</a:t>
            </a:r>
            <a:r>
              <a:rPr lang="en-GB" sz="2353" dirty="0"/>
              <a:t> </a:t>
            </a:r>
            <a:r>
              <a:rPr lang="en-GB" sz="2353" dirty="0" err="1"/>
              <a:t>përdorin</a:t>
            </a:r>
            <a:r>
              <a:rPr lang="en-GB" sz="2353" dirty="0"/>
              <a:t> </a:t>
            </a:r>
            <a:r>
              <a:rPr lang="en-GB" sz="2353" dirty="0" err="1"/>
              <a:t>aplikacionet</a:t>
            </a:r>
            <a:r>
              <a:rPr lang="en-GB" sz="2353" dirty="0"/>
              <a:t> e </a:t>
            </a:r>
            <a:r>
              <a:rPr lang="en-GB" sz="2353" dirty="0" err="1"/>
              <a:t>ndryshme</a:t>
            </a:r>
            <a:r>
              <a:rPr lang="en-GB" sz="2353" dirty="0"/>
              <a:t> </a:t>
            </a:r>
            <a:r>
              <a:rPr lang="en-GB" sz="2353" dirty="0" err="1"/>
              <a:t>të</a:t>
            </a:r>
            <a:r>
              <a:rPr lang="en-GB" sz="2353" dirty="0"/>
              <a:t> </a:t>
            </a:r>
            <a:r>
              <a:rPr lang="en-GB" sz="2353" dirty="0" err="1"/>
              <a:t>internetit</a:t>
            </a:r>
            <a:endParaRPr lang="en-US" sz="2600" dirty="0" smtClean="0"/>
          </a:p>
          <a:p>
            <a:pPr>
              <a:buFont typeface="Arial"/>
              <a:buChar char="•"/>
            </a:pPr>
            <a:endParaRPr lang="en-US" sz="2600" dirty="0" smtClean="0"/>
          </a:p>
          <a:p>
            <a:pPr>
              <a:buFont typeface="Arial"/>
              <a:buChar char="•"/>
            </a:pPr>
            <a:endParaRPr lang="en-US" sz="2600" dirty="0"/>
          </a:p>
        </p:txBody>
      </p:sp>
      <p:sp>
        <p:nvSpPr>
          <p:cNvPr id="4" name="Title 1"/>
          <p:cNvSpPr>
            <a:spLocks noGrp="1"/>
          </p:cNvSpPr>
          <p:nvPr>
            <p:ph type="title"/>
          </p:nvPr>
        </p:nvSpPr>
        <p:spPr>
          <a:xfrm>
            <a:off x="457200" y="274638"/>
            <a:ext cx="8229600" cy="773266"/>
          </a:xfrm>
        </p:spPr>
        <p:txBody>
          <a:bodyPr/>
          <a:lstStyle/>
          <a:p>
            <a:r>
              <a:rPr lang="en-US" altLang="en-US" b="1" dirty="0" err="1"/>
              <a:t>Objektivat</a:t>
            </a:r>
            <a:r>
              <a:rPr lang="en-US" altLang="en-US" b="1" dirty="0"/>
              <a:t> e </a:t>
            </a:r>
            <a:r>
              <a:rPr lang="en-US" altLang="en-US" b="1" dirty="0" err="1"/>
              <a:t>Sesionit</a:t>
            </a:r>
            <a:endParaRPr lang="en-US" b="1" dirty="0"/>
          </a:p>
        </p:txBody>
      </p:sp>
      <p:sp>
        <p:nvSpPr>
          <p:cNvPr id="5"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715963" y="1"/>
            <a:ext cx="7772400" cy="908050"/>
          </a:xfrm>
          <a:noFill/>
        </p:spPr>
        <p:txBody>
          <a:bodyPr/>
          <a:lstStyle/>
          <a:p>
            <a:pPr eaLnBrk="1" hangingPunct="1"/>
            <a:r>
              <a:rPr lang="en-GB" b="1" dirty="0" err="1" smtClean="0">
                <a:solidFill>
                  <a:schemeClr val="accent1">
                    <a:lumMod val="25000"/>
                  </a:schemeClr>
                </a:solidFill>
                <a:latin typeface="Calibri" pitchFamily="34" charset="0"/>
              </a:rPr>
              <a:t>Adresat</a:t>
            </a:r>
            <a:r>
              <a:rPr lang="en-GB" b="1" dirty="0" smtClean="0">
                <a:solidFill>
                  <a:schemeClr val="accent1">
                    <a:lumMod val="25000"/>
                  </a:schemeClr>
                </a:solidFill>
                <a:latin typeface="Calibri" pitchFamily="34" charset="0"/>
              </a:rPr>
              <a:t> IP</a:t>
            </a:r>
            <a:endParaRPr lang="en-US" b="1" dirty="0" smtClean="0">
              <a:solidFill>
                <a:schemeClr val="accent1">
                  <a:lumMod val="25000"/>
                </a:schemeClr>
              </a:solidFill>
              <a:latin typeface="Calibri" pitchFamily="34" charset="0"/>
            </a:endParaRPr>
          </a:p>
        </p:txBody>
      </p:sp>
      <p:sp>
        <p:nvSpPr>
          <p:cNvPr id="174084" name="Text Box 4"/>
          <p:cNvSpPr txBox="1">
            <a:spLocks noChangeArrowheads="1"/>
          </p:cNvSpPr>
          <p:nvPr/>
        </p:nvSpPr>
        <p:spPr bwMode="auto">
          <a:xfrm>
            <a:off x="395288" y="946904"/>
            <a:ext cx="8385175" cy="6124754"/>
          </a:xfrm>
          <a:prstGeom prst="rect">
            <a:avLst/>
          </a:prstGeom>
          <a:noFill/>
          <a:ln w="9525">
            <a:noFill/>
            <a:miter lim="800000"/>
            <a:headEnd/>
            <a:tailEnd/>
          </a:ln>
        </p:spPr>
        <p:txBody>
          <a:bodyPr wrap="square">
            <a:spAutoFit/>
          </a:bodyPr>
          <a:lstStyle/>
          <a:p>
            <a:pPr algn="just" eaLnBrk="0" hangingPunct="0">
              <a:spcBef>
                <a:spcPct val="50000"/>
              </a:spcBef>
            </a:pPr>
            <a:r>
              <a:rPr lang="en-GB" sz="2800" b="1" dirty="0" err="1">
                <a:latin typeface="Calibri" pitchFamily="34" charset="0"/>
              </a:rPr>
              <a:t>Çfarë</a:t>
            </a:r>
            <a:r>
              <a:rPr lang="en-GB" sz="2800" b="1" dirty="0">
                <a:latin typeface="Calibri" pitchFamily="34" charset="0"/>
              </a:rPr>
              <a:t> </a:t>
            </a:r>
            <a:r>
              <a:rPr lang="en-GB" sz="2800" b="1" dirty="0" err="1">
                <a:latin typeface="Calibri" pitchFamily="34" charset="0"/>
              </a:rPr>
              <a:t>mund</a:t>
            </a:r>
            <a:r>
              <a:rPr lang="en-GB" sz="2800" b="1" dirty="0">
                <a:latin typeface="Calibri" pitchFamily="34" charset="0"/>
              </a:rPr>
              <a:t> </a:t>
            </a:r>
            <a:r>
              <a:rPr lang="en-GB" sz="2800" b="1" dirty="0" err="1">
                <a:latin typeface="Calibri" pitchFamily="34" charset="0"/>
              </a:rPr>
              <a:t>të</a:t>
            </a:r>
            <a:r>
              <a:rPr lang="en-GB" sz="2800" b="1" dirty="0">
                <a:latin typeface="Calibri" pitchFamily="34" charset="0"/>
              </a:rPr>
              <a:t> </a:t>
            </a:r>
            <a:r>
              <a:rPr lang="en-GB" sz="2800" b="1" dirty="0" err="1">
                <a:latin typeface="Calibri" pitchFamily="34" charset="0"/>
              </a:rPr>
              <a:t>mësojmë</a:t>
            </a:r>
            <a:r>
              <a:rPr lang="en-GB" sz="2800" b="1" dirty="0">
                <a:latin typeface="Calibri" pitchFamily="34" charset="0"/>
              </a:rPr>
              <a:t> </a:t>
            </a:r>
            <a:r>
              <a:rPr lang="en-GB" sz="2800" b="1" dirty="0" err="1">
                <a:latin typeface="Calibri" pitchFamily="34" charset="0"/>
              </a:rPr>
              <a:t>nga</a:t>
            </a:r>
            <a:r>
              <a:rPr lang="en-GB" sz="2800" b="1" dirty="0">
                <a:latin typeface="Calibri" pitchFamily="34" charset="0"/>
              </a:rPr>
              <a:t> </a:t>
            </a:r>
            <a:r>
              <a:rPr lang="en-GB" sz="2800" b="1" dirty="0" err="1">
                <a:latin typeface="Calibri" pitchFamily="34" charset="0"/>
              </a:rPr>
              <a:t>një</a:t>
            </a:r>
            <a:r>
              <a:rPr lang="en-GB" sz="2800" b="1" dirty="0">
                <a:latin typeface="Calibri" pitchFamily="34" charset="0"/>
              </a:rPr>
              <a:t> </a:t>
            </a:r>
            <a:r>
              <a:rPr lang="en-GB" sz="2800" b="1" dirty="0" err="1">
                <a:latin typeface="Calibri" pitchFamily="34" charset="0"/>
              </a:rPr>
              <a:t>adresë</a:t>
            </a:r>
            <a:r>
              <a:rPr lang="en-GB" sz="2800" b="1" dirty="0">
                <a:latin typeface="Calibri" pitchFamily="34" charset="0"/>
              </a:rPr>
              <a:t> IP?</a:t>
            </a:r>
          </a:p>
          <a:p>
            <a:pPr marL="457200" indent="-457200" algn="just" eaLnBrk="0" hangingPunct="0">
              <a:spcBef>
                <a:spcPct val="50000"/>
              </a:spcBef>
              <a:buFont typeface="Arial" panose="020B0604020202020204" pitchFamily="34" charset="0"/>
              <a:buChar char="•"/>
            </a:pPr>
            <a:r>
              <a:rPr lang="en-GB" sz="2800" dirty="0" err="1">
                <a:latin typeface="Calibri" pitchFamily="34" charset="0"/>
              </a:rPr>
              <a:t>Adresa</a:t>
            </a:r>
            <a:r>
              <a:rPr lang="en-GB" sz="2800" dirty="0">
                <a:latin typeface="Calibri" pitchFamily="34" charset="0"/>
              </a:rPr>
              <a:t> IP </a:t>
            </a:r>
            <a:r>
              <a:rPr lang="en-GB" sz="2800" dirty="0" err="1">
                <a:latin typeface="Calibri" pitchFamily="34" charset="0"/>
              </a:rPr>
              <a:t>publike</a:t>
            </a:r>
            <a:r>
              <a:rPr lang="en-GB" sz="2800" dirty="0">
                <a:latin typeface="Calibri" pitchFamily="34" charset="0"/>
              </a:rPr>
              <a:t> </a:t>
            </a:r>
            <a:r>
              <a:rPr lang="en-GB" sz="2800" dirty="0" err="1">
                <a:latin typeface="Calibri" pitchFamily="34" charset="0"/>
              </a:rPr>
              <a:t>është</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pronësi</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a:t>
            </a:r>
            <a:r>
              <a:rPr lang="en-GB" sz="2800" dirty="0" err="1">
                <a:latin typeface="Calibri" pitchFamily="34" charset="0"/>
              </a:rPr>
              <a:t>kompanie</a:t>
            </a:r>
            <a:r>
              <a:rPr lang="en-GB" sz="2800" dirty="0">
                <a:latin typeface="Calibri" pitchFamily="34" charset="0"/>
              </a:rPr>
              <a:t> (p.sh. </a:t>
            </a:r>
            <a:r>
              <a:rPr lang="en-GB" sz="2800" dirty="0" err="1">
                <a:latin typeface="Calibri" pitchFamily="34" charset="0"/>
              </a:rPr>
              <a:t>një</a:t>
            </a:r>
            <a:r>
              <a:rPr lang="en-GB" sz="2800" dirty="0">
                <a:latin typeface="Calibri" pitchFamily="34" charset="0"/>
              </a:rPr>
              <a:t> </a:t>
            </a:r>
            <a:r>
              <a:rPr lang="en-GB" sz="2800" dirty="0" err="1" smtClean="0">
                <a:latin typeface="Calibri" pitchFamily="34" charset="0"/>
              </a:rPr>
              <a:t>Dhënësi</a:t>
            </a:r>
            <a:r>
              <a:rPr lang="en-GB" sz="2800" dirty="0" smtClean="0">
                <a:latin typeface="Calibri" pitchFamily="34" charset="0"/>
              </a:rPr>
              <a:t> </a:t>
            </a:r>
            <a:r>
              <a:rPr lang="en-GB" sz="2800" dirty="0" err="1" smtClean="0">
                <a:latin typeface="Calibri" pitchFamily="34" charset="0"/>
              </a:rPr>
              <a:t>të</a:t>
            </a:r>
            <a:r>
              <a:rPr lang="en-GB" sz="2800" dirty="0" smtClean="0">
                <a:latin typeface="Calibri" pitchFamily="34" charset="0"/>
              </a:rPr>
              <a:t> </a:t>
            </a:r>
            <a:r>
              <a:rPr lang="en-GB" sz="2800" dirty="0" err="1">
                <a:latin typeface="Calibri" pitchFamily="34" charset="0"/>
              </a:rPr>
              <a:t>Shërbimeve</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Internetit</a:t>
            </a:r>
            <a:r>
              <a:rPr lang="en-GB" sz="2800" dirty="0">
                <a:latin typeface="Calibri" pitchFamily="34" charset="0"/>
              </a:rPr>
              <a:t> (ISP))</a:t>
            </a:r>
          </a:p>
          <a:p>
            <a:pPr marL="457200" indent="-457200" algn="just" eaLnBrk="0" hangingPunct="0">
              <a:spcBef>
                <a:spcPct val="50000"/>
              </a:spcBef>
              <a:buFont typeface="Arial" panose="020B0604020202020204" pitchFamily="34" charset="0"/>
              <a:buChar char="•"/>
            </a:pP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varësi</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legjislacionit</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ruajtjes</a:t>
            </a:r>
            <a:r>
              <a:rPr lang="en-GB" sz="2800" dirty="0">
                <a:latin typeface="Calibri" pitchFamily="34" charset="0"/>
              </a:rPr>
              <a:t> </a:t>
            </a:r>
            <a:r>
              <a:rPr lang="en-GB" sz="2800" dirty="0" err="1">
                <a:latin typeface="Calibri" pitchFamily="34" charset="0"/>
              </a:rPr>
              <a:t>së</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dhënave</a:t>
            </a:r>
            <a:r>
              <a:rPr lang="en-GB" sz="2800" dirty="0">
                <a:latin typeface="Calibri" pitchFamily="34" charset="0"/>
              </a:rPr>
              <a:t> </a:t>
            </a:r>
            <a:r>
              <a:rPr lang="en-GB" sz="2800" dirty="0" err="1">
                <a:latin typeface="Calibri" pitchFamily="34" charset="0"/>
              </a:rPr>
              <a:t>në</a:t>
            </a:r>
            <a:r>
              <a:rPr lang="en-GB" sz="2800" dirty="0">
                <a:latin typeface="Calibri" pitchFamily="34" charset="0"/>
              </a:rPr>
              <a:t> vend, </a:t>
            </a:r>
            <a:r>
              <a:rPr lang="en-GB" sz="2800" dirty="0" smtClean="0">
                <a:latin typeface="Calibri" pitchFamily="34" charset="0"/>
              </a:rPr>
              <a:t>ISP-</a:t>
            </a:r>
            <a:r>
              <a:rPr lang="en-GB" sz="2800" dirty="0" err="1" smtClean="0">
                <a:latin typeface="Calibri" pitchFamily="34" charset="0"/>
              </a:rPr>
              <a:t>ja</a:t>
            </a:r>
            <a:r>
              <a:rPr lang="en-GB" sz="2800" dirty="0" smtClean="0">
                <a:latin typeface="Calibri" pitchFamily="34" charset="0"/>
              </a:rPr>
              <a:t> </a:t>
            </a:r>
            <a:r>
              <a:rPr lang="en-GB" sz="2800" dirty="0" err="1">
                <a:latin typeface="Calibri" pitchFamily="34" charset="0"/>
              </a:rPr>
              <a:t>mban</a:t>
            </a:r>
            <a:r>
              <a:rPr lang="en-GB" sz="2800" dirty="0">
                <a:latin typeface="Calibri" pitchFamily="34" charset="0"/>
              </a:rPr>
              <a:t> </a:t>
            </a:r>
            <a:r>
              <a:rPr lang="en-GB" sz="2800" dirty="0" err="1">
                <a:latin typeface="Calibri" pitchFamily="34" charset="0"/>
              </a:rPr>
              <a:t>regjistra</a:t>
            </a:r>
            <a:r>
              <a:rPr lang="en-GB" sz="2800" dirty="0">
                <a:latin typeface="Calibri" pitchFamily="34" charset="0"/>
              </a:rPr>
              <a:t> </a:t>
            </a:r>
            <a:r>
              <a:rPr lang="en-GB" sz="2800" dirty="0" smtClean="0">
                <a:latin typeface="Calibri" pitchFamily="34" charset="0"/>
              </a:rPr>
              <a:t>se </a:t>
            </a:r>
            <a:r>
              <a:rPr lang="en-GB" sz="2800" dirty="0" err="1" smtClean="0">
                <a:latin typeface="Calibri" pitchFamily="34" charset="0"/>
              </a:rPr>
              <a:t>të</a:t>
            </a:r>
            <a:r>
              <a:rPr lang="en-GB" sz="2800" dirty="0" smtClean="0">
                <a:latin typeface="Calibri" pitchFamily="34" charset="0"/>
              </a:rPr>
              <a:t> </a:t>
            </a:r>
            <a:r>
              <a:rPr lang="en-GB" sz="2800" dirty="0" err="1">
                <a:latin typeface="Calibri" pitchFamily="34" charset="0"/>
              </a:rPr>
              <a:t>cilat</a:t>
            </a:r>
            <a:r>
              <a:rPr lang="en-GB" sz="2800" dirty="0">
                <a:latin typeface="Calibri" pitchFamily="34" charset="0"/>
              </a:rPr>
              <a:t> </a:t>
            </a:r>
            <a:r>
              <a:rPr lang="en-GB" sz="2800" dirty="0" err="1" smtClean="0">
                <a:latin typeface="Calibri" pitchFamily="34" charset="0"/>
              </a:rPr>
              <a:t>adresa</a:t>
            </a:r>
            <a:r>
              <a:rPr lang="en-GB" sz="2800" dirty="0" smtClean="0">
                <a:latin typeface="Calibri" pitchFamily="34" charset="0"/>
              </a:rPr>
              <a:t> IP </a:t>
            </a:r>
            <a:r>
              <a:rPr lang="en-GB" sz="2800" dirty="0" err="1">
                <a:latin typeface="Calibri" pitchFamily="34" charset="0"/>
              </a:rPr>
              <a:t>dhe</a:t>
            </a:r>
            <a:r>
              <a:rPr lang="en-GB" sz="2800" dirty="0">
                <a:latin typeface="Calibri" pitchFamily="34" charset="0"/>
              </a:rPr>
              <a:t> </a:t>
            </a:r>
            <a:r>
              <a:rPr lang="en-GB" sz="2800" dirty="0" smtClean="0">
                <a:latin typeface="Calibri" pitchFamily="34" charset="0"/>
              </a:rPr>
              <a:t>porta </a:t>
            </a:r>
            <a:r>
              <a:rPr lang="en-GB" sz="2800" dirty="0" err="1" smtClean="0">
                <a:latin typeface="Calibri" pitchFamily="34" charset="0"/>
              </a:rPr>
              <a:t>janë</a:t>
            </a:r>
            <a:r>
              <a:rPr lang="en-GB" sz="2800" dirty="0" smtClean="0">
                <a:latin typeface="Calibri" pitchFamily="34" charset="0"/>
              </a:rPr>
              <a:t> </a:t>
            </a:r>
            <a:r>
              <a:rPr lang="en-GB" sz="2800" dirty="0" err="1">
                <a:latin typeface="Calibri" pitchFamily="34" charset="0"/>
              </a:rPr>
              <a:t>caktuar</a:t>
            </a:r>
            <a:r>
              <a:rPr lang="en-GB" sz="2800" dirty="0">
                <a:latin typeface="Calibri" pitchFamily="34" charset="0"/>
              </a:rPr>
              <a:t> </a:t>
            </a:r>
            <a:r>
              <a:rPr lang="en-GB" sz="2800" dirty="0" err="1" smtClean="0">
                <a:latin typeface="Calibri" pitchFamily="34" charset="0"/>
              </a:rPr>
              <a:t>për</a:t>
            </a:r>
            <a:r>
              <a:rPr lang="en-GB" sz="2800" dirty="0" smtClean="0">
                <a:latin typeface="Calibri" pitchFamily="34" charset="0"/>
              </a:rPr>
              <a:t> </a:t>
            </a:r>
            <a:r>
              <a:rPr lang="en-GB" sz="2800" dirty="0" err="1" smtClean="0">
                <a:latin typeface="Calibri" pitchFamily="34" charset="0"/>
              </a:rPr>
              <a:t>cilin</a:t>
            </a:r>
            <a:r>
              <a:rPr lang="en-GB" sz="2800" dirty="0" smtClean="0">
                <a:latin typeface="Calibri" pitchFamily="34" charset="0"/>
              </a:rPr>
              <a:t> </a:t>
            </a:r>
            <a:r>
              <a:rPr lang="en-GB" sz="2800" dirty="0" err="1" smtClean="0">
                <a:latin typeface="Calibri" pitchFamily="34" charset="0"/>
              </a:rPr>
              <a:t>abonent</a:t>
            </a:r>
            <a:r>
              <a:rPr lang="en-GB" sz="2800" dirty="0" smtClean="0">
                <a:latin typeface="Calibri" pitchFamily="34" charset="0"/>
              </a:rPr>
              <a:t> </a:t>
            </a:r>
            <a:r>
              <a:rPr lang="en-GB" sz="2800" dirty="0" err="1">
                <a:latin typeface="Calibri" pitchFamily="34" charset="0"/>
              </a:rPr>
              <a:t>në</a:t>
            </a:r>
            <a:r>
              <a:rPr lang="en-GB" sz="2800" dirty="0">
                <a:latin typeface="Calibri" pitchFamily="34" charset="0"/>
              </a:rPr>
              <a:t> </a:t>
            </a:r>
            <a:r>
              <a:rPr lang="en-GB" sz="2800" dirty="0" err="1">
                <a:latin typeface="Calibri" pitchFamily="34" charset="0"/>
              </a:rPr>
              <a:t>një</a:t>
            </a:r>
            <a:r>
              <a:rPr lang="en-GB" sz="2800" dirty="0">
                <a:latin typeface="Calibri" pitchFamily="34" charset="0"/>
              </a:rPr>
              <a:t> moment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caktuar</a:t>
            </a:r>
            <a:r>
              <a:rPr lang="en-GB" sz="2800" dirty="0">
                <a:latin typeface="Calibri" pitchFamily="34" charset="0"/>
              </a:rPr>
              <a:t> </a:t>
            </a:r>
            <a:r>
              <a:rPr lang="en-GB" sz="2800" dirty="0" err="1">
                <a:latin typeface="Calibri" pitchFamily="34" charset="0"/>
              </a:rPr>
              <a:t>kohe</a:t>
            </a:r>
            <a:r>
              <a:rPr lang="en-GB" sz="2800" dirty="0">
                <a:latin typeface="Calibri" pitchFamily="34" charset="0"/>
              </a:rPr>
              <a:t>.</a:t>
            </a:r>
          </a:p>
          <a:p>
            <a:pPr marL="457200" indent="-457200" algn="just" eaLnBrk="0" hangingPunct="0">
              <a:spcBef>
                <a:spcPct val="50000"/>
              </a:spcBef>
              <a:buFont typeface="Arial" panose="020B0604020202020204" pitchFamily="34" charset="0"/>
              <a:buChar char="•"/>
            </a:pPr>
            <a:r>
              <a:rPr lang="en-GB" sz="2800" dirty="0">
                <a:latin typeface="Calibri" pitchFamily="34" charset="0"/>
              </a:rPr>
              <a:t>Kur </a:t>
            </a:r>
            <a:r>
              <a:rPr lang="en-GB" sz="2800" dirty="0" err="1">
                <a:latin typeface="Calibri" pitchFamily="34" charset="0"/>
              </a:rPr>
              <a:t>kërkoni</a:t>
            </a:r>
            <a:r>
              <a:rPr lang="en-GB" sz="2800" dirty="0">
                <a:latin typeface="Calibri" pitchFamily="34" charset="0"/>
              </a:rPr>
              <a:t> </a:t>
            </a:r>
            <a:r>
              <a:rPr lang="en-GB" sz="2800" dirty="0" err="1">
                <a:latin typeface="Calibri" pitchFamily="34" charset="0"/>
              </a:rPr>
              <a:t>informacion</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tillë</a:t>
            </a:r>
            <a:r>
              <a:rPr lang="en-GB" sz="2800" dirty="0">
                <a:latin typeface="Calibri" pitchFamily="34" charset="0"/>
              </a:rPr>
              <a:t> </a:t>
            </a:r>
            <a:r>
              <a:rPr lang="en-GB" sz="2800" dirty="0" err="1">
                <a:latin typeface="Calibri" pitchFamily="34" charset="0"/>
              </a:rPr>
              <a:t>nga</a:t>
            </a:r>
            <a:r>
              <a:rPr lang="en-GB" sz="2800" dirty="0">
                <a:latin typeface="Calibri" pitchFamily="34" charset="0"/>
              </a:rPr>
              <a:t> ISP-</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duhet</a:t>
            </a:r>
            <a:r>
              <a:rPr lang="en-GB" sz="2800" dirty="0">
                <a:latin typeface="Calibri" pitchFamily="34" charset="0"/>
              </a:rPr>
              <a:t> </a:t>
            </a:r>
            <a:r>
              <a:rPr lang="en-GB" sz="2800" dirty="0" err="1">
                <a:latin typeface="Calibri" pitchFamily="34" charset="0"/>
              </a:rPr>
              <a:t>të</a:t>
            </a:r>
            <a:r>
              <a:rPr lang="en-GB" sz="2800" dirty="0">
                <a:latin typeface="Calibri" pitchFamily="34" charset="0"/>
              </a:rPr>
              <a:t> </a:t>
            </a:r>
            <a:r>
              <a:rPr lang="en-GB" sz="2800" dirty="0" err="1" smtClean="0">
                <a:latin typeface="Calibri" pitchFamily="34" charset="0"/>
              </a:rPr>
              <a:t>jepni</a:t>
            </a:r>
            <a:r>
              <a:rPr lang="en-GB" sz="2800" dirty="0" smtClean="0">
                <a:latin typeface="Calibri" pitchFamily="34" charset="0"/>
              </a:rPr>
              <a:t> </a:t>
            </a:r>
            <a:r>
              <a:rPr lang="en-GB" sz="2800" dirty="0" err="1" smtClean="0">
                <a:latin typeface="Calibri" pitchFamily="34" charset="0"/>
              </a:rPr>
              <a:t>adresën</a:t>
            </a:r>
            <a:r>
              <a:rPr lang="en-GB" sz="2800" dirty="0" smtClean="0">
                <a:latin typeface="Calibri" pitchFamily="34" charset="0"/>
              </a:rPr>
              <a:t> </a:t>
            </a:r>
            <a:r>
              <a:rPr lang="en-GB" sz="2800" dirty="0">
                <a:latin typeface="Calibri" pitchFamily="34" charset="0"/>
              </a:rPr>
              <a:t>e </a:t>
            </a:r>
            <a:r>
              <a:rPr lang="en-GB" sz="2800" dirty="0" err="1">
                <a:latin typeface="Calibri" pitchFamily="34" charset="0"/>
              </a:rPr>
              <a:t>saktë</a:t>
            </a:r>
            <a:r>
              <a:rPr lang="en-GB" sz="2800" dirty="0">
                <a:latin typeface="Calibri" pitchFamily="34" charset="0"/>
              </a:rPr>
              <a:t> IP, </a:t>
            </a:r>
            <a:r>
              <a:rPr lang="en-GB" sz="2800" dirty="0" err="1">
                <a:latin typeface="Calibri" pitchFamily="34" charset="0"/>
              </a:rPr>
              <a:t>numri</a:t>
            </a:r>
            <a:r>
              <a:rPr lang="en-GB" sz="2800" dirty="0">
                <a:latin typeface="Calibri" pitchFamily="34" charset="0"/>
              </a:rPr>
              <a:t> </a:t>
            </a:r>
            <a:r>
              <a:rPr lang="en-GB" sz="2800" dirty="0" err="1">
                <a:latin typeface="Calibri" pitchFamily="34" charset="0"/>
              </a:rPr>
              <a:t>i</a:t>
            </a:r>
            <a:r>
              <a:rPr lang="en-GB" sz="2800" dirty="0">
                <a:latin typeface="Calibri" pitchFamily="34" charset="0"/>
              </a:rPr>
              <a:t> </a:t>
            </a:r>
            <a:r>
              <a:rPr lang="en-GB" sz="2800" dirty="0" err="1" smtClean="0">
                <a:latin typeface="Calibri" pitchFamily="34" charset="0"/>
              </a:rPr>
              <a:t>portës</a:t>
            </a:r>
            <a:r>
              <a:rPr lang="en-GB" sz="2800" dirty="0" smtClean="0">
                <a:latin typeface="Calibri" pitchFamily="34" charset="0"/>
              </a:rPr>
              <a:t> </a:t>
            </a:r>
            <a:r>
              <a:rPr lang="en-GB" sz="2800" dirty="0">
                <a:latin typeface="Calibri" pitchFamily="34" charset="0"/>
              </a:rPr>
              <a:t>(</a:t>
            </a:r>
            <a:r>
              <a:rPr lang="en-GB" sz="2800" dirty="0" err="1">
                <a:latin typeface="Calibri" pitchFamily="34" charset="0"/>
              </a:rPr>
              <a:t>nëse</a:t>
            </a:r>
            <a:r>
              <a:rPr lang="en-GB" sz="2800" dirty="0">
                <a:latin typeface="Calibri" pitchFamily="34" charset="0"/>
              </a:rPr>
              <a:t> </a:t>
            </a:r>
            <a:r>
              <a:rPr lang="en-GB" sz="2800" dirty="0" err="1">
                <a:latin typeface="Calibri" pitchFamily="34" charset="0"/>
              </a:rPr>
              <a:t>është</a:t>
            </a:r>
            <a:r>
              <a:rPr lang="en-GB" sz="2800" dirty="0">
                <a:latin typeface="Calibri" pitchFamily="34" charset="0"/>
              </a:rPr>
              <a:t> </a:t>
            </a:r>
            <a:r>
              <a:rPr lang="en-GB" sz="2800" dirty="0" err="1">
                <a:latin typeface="Calibri" pitchFamily="34" charset="0"/>
              </a:rPr>
              <a:t>i</a:t>
            </a:r>
            <a:r>
              <a:rPr lang="en-GB" sz="2800" dirty="0">
                <a:latin typeface="Calibri" pitchFamily="34" charset="0"/>
              </a:rPr>
              <a:t> disponueshëm), </a:t>
            </a:r>
            <a:r>
              <a:rPr lang="en-GB" sz="2800" dirty="0" err="1" smtClean="0">
                <a:latin typeface="Calibri" pitchFamily="34" charset="0"/>
              </a:rPr>
              <a:t>datën</a:t>
            </a:r>
            <a:r>
              <a:rPr lang="en-GB" sz="2800" dirty="0" smtClean="0">
                <a:latin typeface="Calibri" pitchFamily="34" charset="0"/>
              </a:rPr>
              <a:t>, </a:t>
            </a:r>
            <a:r>
              <a:rPr lang="en-GB" sz="2800" dirty="0" err="1" smtClean="0">
                <a:latin typeface="Calibri" pitchFamily="34" charset="0"/>
              </a:rPr>
              <a:t>orën</a:t>
            </a:r>
            <a:r>
              <a:rPr lang="en-GB" sz="2800" dirty="0" smtClean="0">
                <a:latin typeface="Calibri" pitchFamily="34" charset="0"/>
              </a:rPr>
              <a:t> </a:t>
            </a:r>
            <a:r>
              <a:rPr lang="en-GB" sz="2800" dirty="0" err="1">
                <a:latin typeface="Calibri" pitchFamily="34" charset="0"/>
              </a:rPr>
              <a:t>dhe</a:t>
            </a:r>
            <a:r>
              <a:rPr lang="en-GB" sz="2800" dirty="0">
                <a:latin typeface="Calibri" pitchFamily="34" charset="0"/>
              </a:rPr>
              <a:t> </a:t>
            </a:r>
            <a:r>
              <a:rPr lang="en-GB" sz="2800" dirty="0" err="1" smtClean="0">
                <a:latin typeface="Calibri" pitchFamily="34" charset="0"/>
              </a:rPr>
              <a:t>zonën</a:t>
            </a:r>
            <a:r>
              <a:rPr lang="en-GB" sz="2800" dirty="0" smtClean="0">
                <a:latin typeface="Calibri" pitchFamily="34" charset="0"/>
              </a:rPr>
              <a:t> </a:t>
            </a:r>
            <a:r>
              <a:rPr lang="en-GB" sz="2800" dirty="0" err="1">
                <a:latin typeface="Calibri" pitchFamily="34" charset="0"/>
              </a:rPr>
              <a:t>kohore</a:t>
            </a:r>
            <a:r>
              <a:rPr lang="en-GB" sz="2800" dirty="0">
                <a:latin typeface="Calibri" pitchFamily="34" charset="0"/>
              </a:rPr>
              <a:t>.</a:t>
            </a:r>
          </a:p>
          <a:p>
            <a:pPr marL="457200" indent="-457200" algn="just" eaLnBrk="0" hangingPunct="0">
              <a:spcBef>
                <a:spcPct val="50000"/>
              </a:spcBef>
              <a:buFont typeface="Arial" panose="020B0604020202020204" pitchFamily="34" charset="0"/>
              <a:buChar char="•"/>
            </a:pPr>
            <a:r>
              <a:rPr lang="en-GB" sz="2800" dirty="0" err="1">
                <a:latin typeface="Calibri" pitchFamily="34" charset="0"/>
              </a:rPr>
              <a:t>Adresa</a:t>
            </a:r>
            <a:r>
              <a:rPr lang="en-GB" sz="2800" dirty="0">
                <a:latin typeface="Calibri" pitchFamily="34" charset="0"/>
              </a:rPr>
              <a:t> e </a:t>
            </a:r>
            <a:r>
              <a:rPr lang="en-GB" sz="2800" dirty="0" err="1" smtClean="0">
                <a:latin typeface="Calibri" pitchFamily="34" charset="0"/>
              </a:rPr>
              <a:t>abonentit</a:t>
            </a:r>
            <a:r>
              <a:rPr lang="en-GB" sz="2800" dirty="0" smtClean="0">
                <a:latin typeface="Calibri" pitchFamily="34" charset="0"/>
              </a:rPr>
              <a:t> </a:t>
            </a:r>
            <a:r>
              <a:rPr lang="en-GB" sz="2800" dirty="0" err="1" smtClean="0">
                <a:latin typeface="Calibri" pitchFamily="34" charset="0"/>
              </a:rPr>
              <a:t>nuk</a:t>
            </a:r>
            <a:r>
              <a:rPr lang="en-GB" sz="2800" dirty="0" smtClean="0">
                <a:latin typeface="Calibri" pitchFamily="34" charset="0"/>
              </a:rPr>
              <a:t> </a:t>
            </a:r>
            <a:r>
              <a:rPr lang="en-GB" sz="2800" dirty="0" err="1">
                <a:latin typeface="Calibri" pitchFamily="34" charset="0"/>
              </a:rPr>
              <a:t>duhet</a:t>
            </a:r>
            <a:r>
              <a:rPr lang="en-GB" sz="2800" dirty="0">
                <a:latin typeface="Calibri" pitchFamily="34" charset="0"/>
              </a:rPr>
              <a:t> domosdoshmërisht </a:t>
            </a:r>
            <a:r>
              <a:rPr lang="en-GB" sz="2800" dirty="0" err="1">
                <a:latin typeface="Calibri" pitchFamily="34" charset="0"/>
              </a:rPr>
              <a:t>të</a:t>
            </a:r>
            <a:r>
              <a:rPr lang="en-GB" sz="2800" dirty="0">
                <a:latin typeface="Calibri" pitchFamily="34" charset="0"/>
              </a:rPr>
              <a:t> </a:t>
            </a:r>
            <a:r>
              <a:rPr lang="en-GB" sz="2800" dirty="0" err="1">
                <a:latin typeface="Calibri" pitchFamily="34" charset="0"/>
              </a:rPr>
              <a:t>jetë</a:t>
            </a:r>
            <a:r>
              <a:rPr lang="en-GB" sz="2800" dirty="0">
                <a:latin typeface="Calibri" pitchFamily="34" charset="0"/>
              </a:rPr>
              <a:t> </a:t>
            </a:r>
            <a:r>
              <a:rPr lang="en-GB" sz="2800" dirty="0" err="1">
                <a:latin typeface="Calibri" pitchFamily="34" charset="0"/>
              </a:rPr>
              <a:t>vendndodhja</a:t>
            </a:r>
            <a:r>
              <a:rPr lang="en-GB" sz="2800" dirty="0">
                <a:latin typeface="Calibri" pitchFamily="34" charset="0"/>
              </a:rPr>
              <a:t> </a:t>
            </a:r>
            <a:r>
              <a:rPr lang="en-GB" sz="2800" dirty="0" err="1">
                <a:latin typeface="Calibri" pitchFamily="34" charset="0"/>
              </a:rPr>
              <a:t>fizike</a:t>
            </a:r>
            <a:r>
              <a:rPr lang="en-GB" sz="2800" dirty="0">
                <a:latin typeface="Calibri" pitchFamily="34" charset="0"/>
              </a:rPr>
              <a:t> e </a:t>
            </a:r>
            <a:r>
              <a:rPr lang="en-GB" sz="2800" dirty="0" err="1">
                <a:latin typeface="Calibri" pitchFamily="34" charset="0"/>
              </a:rPr>
              <a:t>Internetit</a:t>
            </a:r>
            <a:endParaRPr lang="en-US" sz="2400" u="sng"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50</a:t>
            </a:fld>
            <a:endParaRPr lang="en-US" altLang="en-US" sz="1200" dirty="0" smtClean="0">
              <a:solidFill>
                <a:srgbClr val="898989"/>
              </a:solidFill>
            </a:endParaRPr>
          </a:p>
        </p:txBody>
      </p:sp>
    </p:spTree>
    <p:custDataLst>
      <p:tags r:id="rId1"/>
    </p:custDataLst>
    <p:extLst>
      <p:ext uri="{BB962C8B-B14F-4D97-AF65-F5344CB8AC3E}">
        <p14:creationId xmlns:p14="http://schemas.microsoft.com/office/powerpoint/2010/main" val="77349594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17408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1" nodeType="clickEffect">
                                  <p:stCondLst>
                                    <p:cond delay="0"/>
                                  </p:stCondLst>
                                  <p:childTnLst>
                                    <p:set>
                                      <p:cBhvr>
                                        <p:cTn id="30" dur="1" fill="hold">
                                          <p:stCondLst>
                                            <p:cond delay="0"/>
                                          </p:stCondLst>
                                        </p:cTn>
                                        <p:tgtEl>
                                          <p:spTgt spid="17408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17408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1" nodeType="clickEffect">
                                  <p:stCondLst>
                                    <p:cond delay="0"/>
                                  </p:stCondLst>
                                  <p:childTnLst>
                                    <p:set>
                                      <p:cBhvr>
                                        <p:cTn id="38" dur="1" fill="hold">
                                          <p:stCondLst>
                                            <p:cond delay="0"/>
                                          </p:stCondLst>
                                        </p:cTn>
                                        <p:tgtEl>
                                          <p:spTgt spid="17408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1" nodeType="clickEffect">
                                  <p:stCondLst>
                                    <p:cond delay="0"/>
                                  </p:stCondLst>
                                  <p:childTnLst>
                                    <p:set>
                                      <p:cBhvr>
                                        <p:cTn id="42" dur="1" fill="hold">
                                          <p:stCondLst>
                                            <p:cond delay="0"/>
                                          </p:stCondLst>
                                        </p:cTn>
                                        <p:tgtEl>
                                          <p:spTgt spid="17408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4" grpId="0" build="p"/>
      <p:bldP spid="174084" grpId="1" build="allAtOnce"/>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Sistemi</a:t>
            </a:r>
            <a:r>
              <a:rPr lang="en-GB" b="1" dirty="0" smtClean="0">
                <a:solidFill>
                  <a:schemeClr val="accent1">
                    <a:lumMod val="25000"/>
                  </a:schemeClr>
                </a:solidFill>
                <a:latin typeface="Calibri" pitchFamily="34" charset="0"/>
                <a:cs typeface="Arial" charset="0"/>
              </a:rPr>
              <a:t> </a:t>
            </a:r>
            <a:r>
              <a:rPr lang="en-GB" b="1" dirty="0" err="1" smtClean="0">
                <a:solidFill>
                  <a:schemeClr val="accent1">
                    <a:lumMod val="25000"/>
                  </a:schemeClr>
                </a:solidFill>
                <a:latin typeface="Calibri" pitchFamily="34" charset="0"/>
                <a:cs typeface="Arial" charset="0"/>
              </a:rPr>
              <a:t>i</a:t>
            </a:r>
            <a:r>
              <a:rPr lang="en-GB" b="1" dirty="0" smtClean="0">
                <a:solidFill>
                  <a:schemeClr val="accent1">
                    <a:lumMod val="25000"/>
                  </a:schemeClr>
                </a:solidFill>
                <a:latin typeface="Calibri" pitchFamily="34" charset="0"/>
                <a:cs typeface="Arial" charset="0"/>
              </a:rPr>
              <a:t> </a:t>
            </a:r>
            <a:r>
              <a:rPr lang="en-GB" b="1" dirty="0" err="1" smtClean="0">
                <a:solidFill>
                  <a:schemeClr val="accent1">
                    <a:lumMod val="25000"/>
                  </a:schemeClr>
                </a:solidFill>
                <a:latin typeface="Calibri" pitchFamily="34" charset="0"/>
                <a:cs typeface="Arial" charset="0"/>
              </a:rPr>
              <a:t>Emrit</a:t>
            </a:r>
            <a:r>
              <a:rPr lang="en-GB" b="1" dirty="0" smtClean="0">
                <a:solidFill>
                  <a:schemeClr val="accent1">
                    <a:lumMod val="25000"/>
                  </a:schemeClr>
                </a:solidFill>
                <a:latin typeface="Calibri" pitchFamily="34" charset="0"/>
                <a:cs typeface="Arial" charset="0"/>
              </a:rPr>
              <a:t> </a:t>
            </a:r>
            <a:r>
              <a:rPr lang="en-GB" b="1" dirty="0" err="1" smtClean="0">
                <a:solidFill>
                  <a:schemeClr val="accent1">
                    <a:lumMod val="25000"/>
                  </a:schemeClr>
                </a:solidFill>
                <a:latin typeface="Calibri" pitchFamily="34" charset="0"/>
                <a:cs typeface="Arial" charset="0"/>
              </a:rPr>
              <a:t>të</a:t>
            </a:r>
            <a:r>
              <a:rPr lang="en-GB" b="1" dirty="0" smtClean="0">
                <a:solidFill>
                  <a:schemeClr val="accent1">
                    <a:lumMod val="25000"/>
                  </a:schemeClr>
                </a:solidFill>
                <a:latin typeface="Calibri" pitchFamily="34" charset="0"/>
                <a:cs typeface="Arial" charset="0"/>
              </a:rPr>
              <a:t> </a:t>
            </a:r>
            <a:r>
              <a:rPr lang="en-GB" b="1" dirty="0" err="1" smtClean="0">
                <a:solidFill>
                  <a:schemeClr val="accent1">
                    <a:lumMod val="25000"/>
                  </a:schemeClr>
                </a:solidFill>
                <a:latin typeface="Calibri" pitchFamily="34" charset="0"/>
                <a:cs typeface="Arial" charset="0"/>
              </a:rPr>
              <a:t>Domenit</a:t>
            </a:r>
            <a:r>
              <a:rPr lang="en-GB" b="1" dirty="0" smtClean="0">
                <a:solidFill>
                  <a:schemeClr val="accent1">
                    <a:lumMod val="25000"/>
                  </a:schemeClr>
                </a:solidFill>
                <a:latin typeface="Calibri" pitchFamily="34" charset="0"/>
                <a:cs typeface="Arial" charset="0"/>
              </a:rPr>
              <a:t> (DNS</a:t>
            </a:r>
            <a:r>
              <a:rPr lang="en-GB" b="1" dirty="0">
                <a:solidFill>
                  <a:schemeClr val="accent1">
                    <a:lumMod val="25000"/>
                  </a:schemeClr>
                </a:solidFill>
                <a:latin typeface="Calibri" pitchFamily="34" charset="0"/>
                <a:cs typeface="Arial" charset="0"/>
              </a:rPr>
              <a:t>)</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3650186"/>
            <a:ext cx="8302189" cy="3058401"/>
          </a:xfrm>
          <a:noFill/>
        </p:spPr>
        <p:txBody>
          <a:bodyPr>
            <a:normAutofit fontScale="70000" lnSpcReduction="20000"/>
          </a:bodyPr>
          <a:lstStyle/>
          <a:p>
            <a:pPr algn="just"/>
            <a:r>
              <a:rPr lang="en-GB" dirty="0" err="1">
                <a:latin typeface="Calibri" pitchFamily="34" charset="0"/>
                <a:cs typeface="Arial" charset="0"/>
              </a:rPr>
              <a:t>Çdo</a:t>
            </a:r>
            <a:r>
              <a:rPr lang="en-GB" dirty="0">
                <a:latin typeface="Calibri" pitchFamily="34" charset="0"/>
                <a:cs typeface="Arial" charset="0"/>
              </a:rPr>
              <a:t> </a:t>
            </a:r>
            <a:r>
              <a:rPr lang="en-GB" dirty="0" err="1">
                <a:latin typeface="Calibri" pitchFamily="34" charset="0"/>
                <a:cs typeface="Arial" charset="0"/>
              </a:rPr>
              <a:t>kompjuter</a:t>
            </a:r>
            <a:r>
              <a:rPr lang="en-GB" dirty="0">
                <a:latin typeface="Calibri" pitchFamily="34" charset="0"/>
                <a:cs typeface="Arial" charset="0"/>
              </a:rPr>
              <a:t> </a:t>
            </a:r>
            <a:r>
              <a:rPr lang="en-GB" dirty="0" err="1">
                <a:latin typeface="Calibri" pitchFamily="34" charset="0"/>
                <a:cs typeface="Arial" charset="0"/>
              </a:rPr>
              <a:t>në</a:t>
            </a:r>
            <a:r>
              <a:rPr lang="en-GB" dirty="0">
                <a:latin typeface="Calibri" pitchFamily="34" charset="0"/>
                <a:cs typeface="Arial" charset="0"/>
              </a:rPr>
              <a:t> internet </a:t>
            </a:r>
            <a:r>
              <a:rPr lang="en-GB" dirty="0" err="1">
                <a:latin typeface="Calibri" pitchFamily="34" charset="0"/>
                <a:cs typeface="Arial" charset="0"/>
              </a:rPr>
              <a:t>duhet</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ketë</a:t>
            </a:r>
            <a:r>
              <a:rPr lang="en-GB" dirty="0">
                <a:latin typeface="Calibri" pitchFamily="34" charset="0"/>
                <a:cs typeface="Arial" charset="0"/>
              </a:rPr>
              <a:t> </a:t>
            </a:r>
            <a:r>
              <a:rPr lang="en-GB" dirty="0" err="1">
                <a:latin typeface="Calibri" pitchFamily="34" charset="0"/>
                <a:cs typeface="Arial" charset="0"/>
              </a:rPr>
              <a:t>një</a:t>
            </a:r>
            <a:r>
              <a:rPr lang="en-GB" dirty="0">
                <a:latin typeface="Calibri" pitchFamily="34" charset="0"/>
                <a:cs typeface="Arial" charset="0"/>
              </a:rPr>
              <a:t> </a:t>
            </a:r>
            <a:r>
              <a:rPr lang="en-GB" dirty="0" err="1">
                <a:latin typeface="Calibri" pitchFamily="34" charset="0"/>
                <a:cs typeface="Arial" charset="0"/>
              </a:rPr>
              <a:t>adresë</a:t>
            </a:r>
            <a:r>
              <a:rPr lang="en-GB" dirty="0">
                <a:latin typeface="Calibri" pitchFamily="34" charset="0"/>
                <a:cs typeface="Arial" charset="0"/>
              </a:rPr>
              <a:t> IP</a:t>
            </a:r>
          </a:p>
          <a:p>
            <a:pPr algn="just"/>
            <a:r>
              <a:rPr lang="en-GB" dirty="0" err="1">
                <a:latin typeface="Calibri" pitchFamily="34" charset="0"/>
                <a:cs typeface="Arial" charset="0"/>
              </a:rPr>
              <a:t>Këto</a:t>
            </a:r>
            <a:r>
              <a:rPr lang="en-GB" dirty="0">
                <a:latin typeface="Calibri" pitchFamily="34" charset="0"/>
                <a:cs typeface="Arial" charset="0"/>
              </a:rPr>
              <a:t> </a:t>
            </a:r>
            <a:r>
              <a:rPr lang="en-GB" dirty="0" err="1">
                <a:latin typeface="Calibri" pitchFamily="34" charset="0"/>
                <a:cs typeface="Arial" charset="0"/>
              </a:rPr>
              <a:t>adresa</a:t>
            </a:r>
            <a:r>
              <a:rPr lang="en-GB" dirty="0">
                <a:latin typeface="Calibri" pitchFamily="34" charset="0"/>
                <a:cs typeface="Arial" charset="0"/>
              </a:rPr>
              <a:t> IP </a:t>
            </a:r>
            <a:r>
              <a:rPr lang="en-GB" dirty="0" err="1">
                <a:latin typeface="Calibri" pitchFamily="34" charset="0"/>
                <a:cs typeface="Arial" charset="0"/>
              </a:rPr>
              <a:t>nuk</a:t>
            </a:r>
            <a:r>
              <a:rPr lang="en-GB" dirty="0">
                <a:latin typeface="Calibri" pitchFamily="34" charset="0"/>
                <a:cs typeface="Arial" charset="0"/>
              </a:rPr>
              <a:t> </a:t>
            </a:r>
            <a:r>
              <a:rPr lang="en-GB" dirty="0" err="1">
                <a:latin typeface="Calibri" pitchFamily="34" charset="0"/>
                <a:cs typeface="Arial" charset="0"/>
              </a:rPr>
              <a:t>janë</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lehta</a:t>
            </a:r>
            <a:r>
              <a:rPr lang="en-GB" dirty="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a:latin typeface="Calibri" pitchFamily="34" charset="0"/>
                <a:cs typeface="Arial" charset="0"/>
              </a:rPr>
              <a:t>t'u</a:t>
            </a:r>
            <a:r>
              <a:rPr lang="en-GB" dirty="0">
                <a:latin typeface="Calibri" pitchFamily="34" charset="0"/>
                <a:cs typeface="Arial" charset="0"/>
              </a:rPr>
              <a:t> </a:t>
            </a:r>
            <a:r>
              <a:rPr lang="en-GB" dirty="0" err="1">
                <a:latin typeface="Calibri" pitchFamily="34" charset="0"/>
                <a:cs typeface="Arial" charset="0"/>
              </a:rPr>
              <a:t>kujtuar</a:t>
            </a:r>
            <a:endParaRPr lang="en-GB" dirty="0">
              <a:latin typeface="Calibri" pitchFamily="34" charset="0"/>
              <a:cs typeface="Arial" charset="0"/>
            </a:endParaRPr>
          </a:p>
          <a:p>
            <a:pPr algn="just"/>
            <a:r>
              <a:rPr lang="en-GB" dirty="0" err="1" smtClean="0">
                <a:latin typeface="Calibri" pitchFamily="34" charset="0"/>
                <a:cs typeface="Arial" charset="0"/>
              </a:rPr>
              <a:t>Serverat</a:t>
            </a:r>
            <a:r>
              <a:rPr lang="en-GB" dirty="0" smtClean="0">
                <a:latin typeface="Calibri" pitchFamily="34" charset="0"/>
                <a:cs typeface="Arial" charset="0"/>
              </a:rPr>
              <a:t> e </a:t>
            </a:r>
            <a:r>
              <a:rPr lang="en-GB" dirty="0" err="1" smtClean="0">
                <a:latin typeface="Calibri" pitchFamily="34" charset="0"/>
                <a:cs typeface="Arial" charset="0"/>
              </a:rPr>
              <a:t>Internetit</a:t>
            </a:r>
            <a:r>
              <a:rPr lang="en-GB" dirty="0" smtClean="0">
                <a:latin typeface="Calibri" pitchFamily="34" charset="0"/>
                <a:cs typeface="Arial" charset="0"/>
              </a:rPr>
              <a:t> </a:t>
            </a:r>
            <a:r>
              <a:rPr lang="en-GB" dirty="0" err="1" smtClean="0">
                <a:latin typeface="Calibri" pitchFamily="34" charset="0"/>
                <a:cs typeface="Arial" charset="0"/>
              </a:rPr>
              <a:t>zakonisht</a:t>
            </a:r>
            <a:r>
              <a:rPr lang="en-GB"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shërbejnë</a:t>
            </a:r>
            <a:r>
              <a:rPr lang="en-GB" dirty="0" smtClean="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dhënat</a:t>
            </a:r>
            <a:r>
              <a:rPr lang="en-GB" dirty="0">
                <a:latin typeface="Calibri" pitchFamily="34" charset="0"/>
                <a:cs typeface="Arial" charset="0"/>
              </a:rPr>
              <a:t> e tyre </a:t>
            </a:r>
            <a:r>
              <a:rPr lang="en-GB" dirty="0" err="1">
                <a:latin typeface="Calibri" pitchFamily="34" charset="0"/>
                <a:cs typeface="Arial" charset="0"/>
              </a:rPr>
              <a:t>në</a:t>
            </a:r>
            <a:r>
              <a:rPr lang="en-GB" dirty="0">
                <a:latin typeface="Calibri" pitchFamily="34" charset="0"/>
                <a:cs typeface="Arial" charset="0"/>
              </a:rPr>
              <a:t> </a:t>
            </a:r>
            <a:r>
              <a:rPr lang="en-GB" dirty="0" err="1" smtClean="0">
                <a:latin typeface="Calibri" pitchFamily="34" charset="0"/>
                <a:cs typeface="Arial" charset="0"/>
              </a:rPr>
              <a:t>domene</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a:latin typeface="Calibri" pitchFamily="34" charset="0"/>
                <a:cs typeface="Arial" charset="0"/>
              </a:rPr>
              <a:t>caktuara</a:t>
            </a:r>
            <a:r>
              <a:rPr lang="en-GB" dirty="0">
                <a:latin typeface="Calibri" pitchFamily="34" charset="0"/>
                <a:cs typeface="Arial" charset="0"/>
              </a:rPr>
              <a:t>, p.sh. </a:t>
            </a:r>
            <a:r>
              <a:rPr lang="en-GB" dirty="0" err="1">
                <a:latin typeface="Calibri" pitchFamily="34" charset="0"/>
                <a:cs typeface="Arial" charset="0"/>
              </a:rPr>
              <a:t>servera</a:t>
            </a:r>
            <a:r>
              <a:rPr lang="en-GB" dirty="0">
                <a:latin typeface="Calibri" pitchFamily="34" charset="0"/>
                <a:cs typeface="Arial" charset="0"/>
              </a:rPr>
              <a:t> </a:t>
            </a:r>
            <a:r>
              <a:rPr lang="en-GB" dirty="0" err="1" smtClean="0">
                <a:latin typeface="Calibri" pitchFamily="34" charset="0"/>
                <a:cs typeface="Arial" charset="0"/>
              </a:rPr>
              <a:t>ëeb</a:t>
            </a:r>
            <a:r>
              <a:rPr lang="en-GB" dirty="0" smtClean="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Google </a:t>
            </a:r>
            <a:r>
              <a:rPr lang="en-GB" dirty="0" err="1">
                <a:latin typeface="Calibri" pitchFamily="34" charset="0"/>
                <a:cs typeface="Arial" charset="0"/>
              </a:rPr>
              <a:t>shërbejnë</a:t>
            </a:r>
            <a:r>
              <a:rPr lang="en-GB" dirty="0">
                <a:latin typeface="Calibri" pitchFamily="34" charset="0"/>
                <a:cs typeface="Arial" charset="0"/>
              </a:rPr>
              <a:t> </a:t>
            </a:r>
            <a:r>
              <a:rPr lang="en-GB" dirty="0" err="1">
                <a:latin typeface="Calibri" pitchFamily="34" charset="0"/>
                <a:cs typeface="Arial" charset="0"/>
              </a:rPr>
              <a:t>përmbajtjen</a:t>
            </a:r>
            <a:r>
              <a:rPr lang="en-GB" dirty="0">
                <a:latin typeface="Calibri" pitchFamily="34" charset="0"/>
                <a:cs typeface="Arial" charset="0"/>
              </a:rPr>
              <a:t> e </a:t>
            </a:r>
            <a:r>
              <a:rPr lang="en-GB" dirty="0" err="1">
                <a:latin typeface="Calibri" pitchFamily="34" charset="0"/>
                <a:cs typeface="Arial" charset="0"/>
              </a:rPr>
              <a:t>faqes</a:t>
            </a:r>
            <a:r>
              <a:rPr lang="en-GB" dirty="0">
                <a:latin typeface="Calibri" pitchFamily="34" charset="0"/>
                <a:cs typeface="Arial" charset="0"/>
              </a:rPr>
              <a:t> </a:t>
            </a:r>
            <a:r>
              <a:rPr lang="en-GB" dirty="0" err="1">
                <a:latin typeface="Calibri" pitchFamily="34" charset="0"/>
                <a:cs typeface="Arial" charset="0"/>
              </a:rPr>
              <a:t>së</a:t>
            </a:r>
            <a:r>
              <a:rPr lang="en-GB" dirty="0">
                <a:latin typeface="Calibri" pitchFamily="34" charset="0"/>
                <a:cs typeface="Arial" charset="0"/>
              </a:rPr>
              <a:t> </a:t>
            </a:r>
            <a:r>
              <a:rPr lang="en-GB" dirty="0" err="1">
                <a:latin typeface="Calibri" pitchFamily="34" charset="0"/>
                <a:cs typeface="Arial" charset="0"/>
              </a:rPr>
              <a:t>internetit</a:t>
            </a:r>
            <a:r>
              <a:rPr lang="en-GB" dirty="0">
                <a:latin typeface="Calibri" pitchFamily="34" charset="0"/>
                <a:cs typeface="Arial" charset="0"/>
              </a:rPr>
              <a:t> Google </a:t>
            </a:r>
            <a:r>
              <a:rPr lang="en-GB" dirty="0" err="1">
                <a:latin typeface="Calibri" pitchFamily="34" charset="0"/>
                <a:cs typeface="Arial" charset="0"/>
              </a:rPr>
              <a:t>në</a:t>
            </a:r>
            <a:r>
              <a:rPr lang="en-GB" dirty="0">
                <a:latin typeface="Calibri" pitchFamily="34" charset="0"/>
                <a:cs typeface="Arial" charset="0"/>
              </a:rPr>
              <a:t> </a:t>
            </a:r>
            <a:r>
              <a:rPr lang="en-GB" dirty="0" err="1">
                <a:latin typeface="Calibri" pitchFamily="34" charset="0"/>
                <a:cs typeface="Arial" charset="0"/>
              </a:rPr>
              <a:t>domenin</a:t>
            </a:r>
            <a:r>
              <a:rPr lang="en-GB" dirty="0">
                <a:latin typeface="Calibri" pitchFamily="34" charset="0"/>
                <a:cs typeface="Arial" charset="0"/>
              </a:rPr>
              <a:t> google.com.</a:t>
            </a:r>
          </a:p>
          <a:p>
            <a:pPr algn="just"/>
            <a:r>
              <a:rPr lang="en-GB" dirty="0" err="1">
                <a:latin typeface="Calibri" pitchFamily="34" charset="0"/>
                <a:cs typeface="Arial" charset="0"/>
              </a:rPr>
              <a:t>Megjithatë</a:t>
            </a:r>
            <a:r>
              <a:rPr lang="en-GB" dirty="0">
                <a:latin typeface="Calibri" pitchFamily="34" charset="0"/>
                <a:cs typeface="Arial" charset="0"/>
              </a:rPr>
              <a:t>, </a:t>
            </a:r>
            <a:r>
              <a:rPr lang="en-GB" dirty="0" err="1">
                <a:latin typeface="Calibri" pitchFamily="34" charset="0"/>
                <a:cs typeface="Arial" charset="0"/>
              </a:rPr>
              <a:t>një</a:t>
            </a:r>
            <a:r>
              <a:rPr lang="en-GB" dirty="0">
                <a:latin typeface="Calibri" pitchFamily="34" charset="0"/>
                <a:cs typeface="Arial" charset="0"/>
              </a:rPr>
              <a:t> </a:t>
            </a:r>
            <a:r>
              <a:rPr lang="en-GB" dirty="0" err="1">
                <a:latin typeface="Calibri" pitchFamily="34" charset="0"/>
                <a:cs typeface="Arial" charset="0"/>
              </a:rPr>
              <a:t>kompjuter</a:t>
            </a:r>
            <a:r>
              <a:rPr lang="en-GB" dirty="0">
                <a:latin typeface="Calibri" pitchFamily="34" charset="0"/>
                <a:cs typeface="Arial" charset="0"/>
              </a:rPr>
              <a:t> </a:t>
            </a:r>
            <a:r>
              <a:rPr lang="en-GB" dirty="0" err="1">
                <a:latin typeface="Calibri" pitchFamily="34" charset="0"/>
                <a:cs typeface="Arial" charset="0"/>
              </a:rPr>
              <a:t>tjetër</a:t>
            </a:r>
            <a:r>
              <a:rPr lang="en-GB" dirty="0">
                <a:latin typeface="Calibri" pitchFamily="34" charset="0"/>
                <a:cs typeface="Arial" charset="0"/>
              </a:rPr>
              <a:t> </a:t>
            </a:r>
            <a:r>
              <a:rPr lang="en-GB" dirty="0" err="1">
                <a:latin typeface="Calibri" pitchFamily="34" charset="0"/>
                <a:cs typeface="Arial" charset="0"/>
              </a:rPr>
              <a:t>në</a:t>
            </a:r>
            <a:r>
              <a:rPr lang="en-GB" dirty="0">
                <a:latin typeface="Calibri" pitchFamily="34" charset="0"/>
                <a:cs typeface="Arial" charset="0"/>
              </a:rPr>
              <a:t> </a:t>
            </a:r>
            <a:r>
              <a:rPr lang="en-GB" dirty="0" smtClean="0">
                <a:latin typeface="Calibri" pitchFamily="34" charset="0"/>
                <a:cs typeface="Arial" charset="0"/>
              </a:rPr>
              <a:t>Internet </a:t>
            </a:r>
            <a:r>
              <a:rPr lang="en-GB" dirty="0" err="1">
                <a:latin typeface="Calibri" pitchFamily="34" charset="0"/>
                <a:cs typeface="Arial" charset="0"/>
              </a:rPr>
              <a:t>nuk</a:t>
            </a:r>
            <a:r>
              <a:rPr lang="en-GB" dirty="0">
                <a:latin typeface="Calibri" pitchFamily="34" charset="0"/>
                <a:cs typeface="Arial" charset="0"/>
              </a:rPr>
              <a:t> </a:t>
            </a:r>
            <a:r>
              <a:rPr lang="en-GB" dirty="0" err="1">
                <a:latin typeface="Calibri" pitchFamily="34" charset="0"/>
                <a:cs typeface="Arial" charset="0"/>
              </a:rPr>
              <a:t>mund</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kërkojë</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dhëna</a:t>
            </a:r>
            <a:r>
              <a:rPr lang="en-GB" dirty="0">
                <a:latin typeface="Calibri" pitchFamily="34" charset="0"/>
                <a:cs typeface="Arial" charset="0"/>
              </a:rPr>
              <a:t> </a:t>
            </a:r>
            <a:r>
              <a:rPr lang="en-GB" dirty="0" err="1">
                <a:latin typeface="Calibri" pitchFamily="34" charset="0"/>
                <a:cs typeface="Arial" charset="0"/>
              </a:rPr>
              <a:t>nga</a:t>
            </a:r>
            <a:r>
              <a:rPr lang="en-GB" dirty="0">
                <a:latin typeface="Calibri" pitchFamily="34" charset="0"/>
                <a:cs typeface="Arial" charset="0"/>
              </a:rPr>
              <a:t> </a:t>
            </a:r>
            <a:r>
              <a:rPr lang="en-GB" dirty="0" err="1">
                <a:latin typeface="Calibri" pitchFamily="34" charset="0"/>
                <a:cs typeface="Arial" charset="0"/>
              </a:rPr>
              <a:t>një</a:t>
            </a:r>
            <a:r>
              <a:rPr lang="en-GB" dirty="0">
                <a:latin typeface="Calibri" pitchFamily="34" charset="0"/>
                <a:cs typeface="Arial" charset="0"/>
              </a:rPr>
              <a:t> </a:t>
            </a:r>
            <a:r>
              <a:rPr lang="en-GB" dirty="0" err="1">
                <a:latin typeface="Calibri" pitchFamily="34" charset="0"/>
                <a:cs typeface="Arial" charset="0"/>
              </a:rPr>
              <a:t>domen</a:t>
            </a:r>
            <a:r>
              <a:rPr lang="en-GB" dirty="0">
                <a:latin typeface="Calibri" pitchFamily="34" charset="0"/>
                <a:cs typeface="Arial" charset="0"/>
              </a:rPr>
              <a:t>. </a:t>
            </a:r>
            <a:r>
              <a:rPr lang="en-GB" dirty="0" err="1">
                <a:latin typeface="Calibri" pitchFamily="34" charset="0"/>
                <a:cs typeface="Arial" charset="0"/>
              </a:rPr>
              <a:t>Mund</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kërkojë</a:t>
            </a:r>
            <a:r>
              <a:rPr lang="en-GB" dirty="0">
                <a:latin typeface="Calibri" pitchFamily="34" charset="0"/>
                <a:cs typeface="Arial" charset="0"/>
              </a:rPr>
              <a:t> </a:t>
            </a:r>
            <a:r>
              <a:rPr lang="en-GB" dirty="0" err="1">
                <a:latin typeface="Calibri" pitchFamily="34" charset="0"/>
                <a:cs typeface="Arial" charset="0"/>
              </a:rPr>
              <a:t>vetëm</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dhëna</a:t>
            </a:r>
            <a:r>
              <a:rPr lang="en-GB" dirty="0">
                <a:latin typeface="Calibri" pitchFamily="34" charset="0"/>
                <a:cs typeface="Arial" charset="0"/>
              </a:rPr>
              <a:t> </a:t>
            </a:r>
            <a:r>
              <a:rPr lang="en-GB" dirty="0" err="1">
                <a:latin typeface="Calibri" pitchFamily="34" charset="0"/>
                <a:cs typeface="Arial" charset="0"/>
              </a:rPr>
              <a:t>nga</a:t>
            </a:r>
            <a:r>
              <a:rPr lang="en-GB" dirty="0">
                <a:latin typeface="Calibri" pitchFamily="34" charset="0"/>
                <a:cs typeface="Arial" charset="0"/>
              </a:rPr>
              <a:t> </a:t>
            </a:r>
            <a:r>
              <a:rPr lang="en-GB" dirty="0" err="1">
                <a:latin typeface="Calibri" pitchFamily="34" charset="0"/>
                <a:cs typeface="Arial" charset="0"/>
              </a:rPr>
              <a:t>një</a:t>
            </a:r>
            <a:r>
              <a:rPr lang="en-GB" dirty="0">
                <a:latin typeface="Calibri" pitchFamily="34" charset="0"/>
                <a:cs typeface="Arial" charset="0"/>
              </a:rPr>
              <a:t> </a:t>
            </a:r>
            <a:r>
              <a:rPr lang="en-GB" dirty="0" err="1">
                <a:latin typeface="Calibri" pitchFamily="34" charset="0"/>
                <a:cs typeface="Arial" charset="0"/>
              </a:rPr>
              <a:t>adresë</a:t>
            </a:r>
            <a:r>
              <a:rPr lang="en-GB" dirty="0">
                <a:latin typeface="Calibri" pitchFamily="34" charset="0"/>
                <a:cs typeface="Arial" charset="0"/>
              </a:rPr>
              <a:t> IP.</a:t>
            </a:r>
          </a:p>
          <a:p>
            <a:pPr algn="just"/>
            <a:r>
              <a:rPr lang="en-GB" dirty="0" err="1" smtClean="0">
                <a:latin typeface="Calibri" pitchFamily="34" charset="0"/>
                <a:cs typeface="Arial" charset="0"/>
              </a:rPr>
              <a:t>Sistemi</a:t>
            </a:r>
            <a:r>
              <a:rPr lang="en-GB" dirty="0" smtClean="0">
                <a:latin typeface="Calibri" pitchFamily="34" charset="0"/>
                <a:cs typeface="Arial" charset="0"/>
              </a:rPr>
              <a:t> </a:t>
            </a:r>
            <a:r>
              <a:rPr lang="en-GB" dirty="0" err="1" smtClean="0">
                <a:latin typeface="Calibri" pitchFamily="34" charset="0"/>
                <a:cs typeface="Arial" charset="0"/>
              </a:rPr>
              <a:t>i</a:t>
            </a:r>
            <a:r>
              <a:rPr lang="en-GB" dirty="0" smtClean="0">
                <a:latin typeface="Calibri" pitchFamily="34" charset="0"/>
                <a:cs typeface="Arial" charset="0"/>
              </a:rPr>
              <a:t> </a:t>
            </a:r>
            <a:r>
              <a:rPr lang="en-GB" dirty="0" err="1" smtClean="0">
                <a:latin typeface="Calibri" pitchFamily="34" charset="0"/>
                <a:cs typeface="Arial" charset="0"/>
              </a:rPr>
              <a:t>Emrit</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Domenit</a:t>
            </a:r>
            <a:r>
              <a:rPr lang="en-GB" dirty="0" smtClean="0">
                <a:latin typeface="Calibri" pitchFamily="34" charset="0"/>
                <a:cs typeface="Arial" charset="0"/>
              </a:rPr>
              <a:t> (DNS</a:t>
            </a:r>
            <a:r>
              <a:rPr lang="en-GB" dirty="0">
                <a:latin typeface="Calibri" pitchFamily="34" charset="0"/>
                <a:cs typeface="Arial" charset="0"/>
              </a:rPr>
              <a:t>) u </a:t>
            </a:r>
            <a:r>
              <a:rPr lang="en-GB" dirty="0" err="1">
                <a:latin typeface="Calibri" pitchFamily="34" charset="0"/>
                <a:cs typeface="Arial" charset="0"/>
              </a:rPr>
              <a:t>shpik</a:t>
            </a:r>
            <a:r>
              <a:rPr lang="en-GB" dirty="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zgjidhur</a:t>
            </a:r>
            <a:r>
              <a:rPr lang="en-GB" dirty="0">
                <a:latin typeface="Calibri" pitchFamily="34" charset="0"/>
                <a:cs typeface="Arial" charset="0"/>
              </a:rPr>
              <a:t> </a:t>
            </a:r>
            <a:r>
              <a:rPr lang="en-GB" dirty="0" err="1">
                <a:latin typeface="Calibri" pitchFamily="34" charset="0"/>
                <a:cs typeface="Arial" charset="0"/>
              </a:rPr>
              <a:t>lehtë</a:t>
            </a:r>
            <a:r>
              <a:rPr lang="en-GB" dirty="0">
                <a:latin typeface="Calibri" pitchFamily="34" charset="0"/>
                <a:cs typeface="Arial" charset="0"/>
              </a:rPr>
              <a:t> </a:t>
            </a:r>
            <a:r>
              <a:rPr lang="en-GB" dirty="0" err="1">
                <a:latin typeface="Calibri" pitchFamily="34" charset="0"/>
                <a:cs typeface="Arial" charset="0"/>
              </a:rPr>
              <a:t>emrat</a:t>
            </a:r>
            <a:r>
              <a:rPr lang="en-GB" dirty="0">
                <a:latin typeface="Calibri" pitchFamily="34" charset="0"/>
                <a:cs typeface="Arial" charset="0"/>
              </a:rPr>
              <a:t> e </a:t>
            </a:r>
            <a:r>
              <a:rPr lang="en-GB" dirty="0" err="1">
                <a:latin typeface="Calibri" pitchFamily="34" charset="0"/>
                <a:cs typeface="Arial" charset="0"/>
              </a:rPr>
              <a:t>domeneve</a:t>
            </a:r>
            <a:r>
              <a:rPr lang="en-GB" dirty="0">
                <a:latin typeface="Calibri" pitchFamily="34" charset="0"/>
                <a:cs typeface="Arial" charset="0"/>
              </a:rPr>
              <a:t> </a:t>
            </a:r>
            <a:r>
              <a:rPr lang="en-GB" dirty="0" err="1">
                <a:latin typeface="Calibri" pitchFamily="34" charset="0"/>
                <a:cs typeface="Arial" charset="0"/>
              </a:rPr>
              <a:t>në</a:t>
            </a:r>
            <a:r>
              <a:rPr lang="en-GB" dirty="0">
                <a:latin typeface="Calibri" pitchFamily="34" charset="0"/>
                <a:cs typeface="Arial" charset="0"/>
              </a:rPr>
              <a:t> </a:t>
            </a:r>
            <a:r>
              <a:rPr lang="en-GB" dirty="0" err="1">
                <a:latin typeface="Calibri" pitchFamily="34" charset="0"/>
                <a:cs typeface="Arial" charset="0"/>
              </a:rPr>
              <a:t>adresat</a:t>
            </a:r>
            <a:r>
              <a:rPr lang="en-GB" dirty="0">
                <a:latin typeface="Calibri" pitchFamily="34" charset="0"/>
                <a:cs typeface="Arial" charset="0"/>
              </a:rPr>
              <a:t> </a:t>
            </a:r>
            <a:r>
              <a:rPr lang="en-GB" dirty="0" smtClean="0">
                <a:latin typeface="Calibri" pitchFamily="34" charset="0"/>
                <a:cs typeface="Arial" charset="0"/>
              </a:rPr>
              <a:t>IP.</a:t>
            </a:r>
            <a:endParaRPr lang="de-DE" dirty="0"/>
          </a:p>
        </p:txBody>
      </p:sp>
      <p:pic>
        <p:nvPicPr>
          <p:cNvPr id="3" name="Bild 2"/>
          <p:cNvPicPr>
            <a:picLocks noChangeAspect="1"/>
          </p:cNvPicPr>
          <p:nvPr/>
        </p:nvPicPr>
        <p:blipFill>
          <a:blip r:embed="rId3"/>
          <a:stretch>
            <a:fillRect/>
          </a:stretch>
        </p:blipFill>
        <p:spPr>
          <a:xfrm>
            <a:off x="2016312" y="914400"/>
            <a:ext cx="5080747" cy="2735787"/>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51</a:t>
            </a:fld>
            <a:endParaRPr lang="en-US" altLang="en-US" sz="1200" dirty="0" smtClean="0">
              <a:solidFill>
                <a:srgbClr val="898989"/>
              </a:solidFill>
            </a:endParaRPr>
          </a:p>
        </p:txBody>
      </p:sp>
    </p:spTree>
    <p:extLst>
      <p:ext uri="{BB962C8B-B14F-4D97-AF65-F5344CB8AC3E}">
        <p14:creationId xmlns:p14="http://schemas.microsoft.com/office/powerpoint/2010/main" val="141398597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Informacioni</a:t>
            </a:r>
            <a:r>
              <a:rPr lang="en-GB" b="1" dirty="0" smtClean="0">
                <a:solidFill>
                  <a:schemeClr val="accent1">
                    <a:lumMod val="25000"/>
                  </a:schemeClr>
                </a:solidFill>
                <a:latin typeface="Calibri" pitchFamily="34" charset="0"/>
                <a:cs typeface="Arial" charset="0"/>
              </a:rPr>
              <a:t> </a:t>
            </a:r>
            <a:r>
              <a:rPr lang="en-GB" b="1" dirty="0" err="1" smtClean="0">
                <a:solidFill>
                  <a:schemeClr val="accent1">
                    <a:lumMod val="25000"/>
                  </a:schemeClr>
                </a:solidFill>
                <a:latin typeface="Calibri" pitchFamily="34" charset="0"/>
                <a:cs typeface="Arial" charset="0"/>
              </a:rPr>
              <a:t>ëhois</a:t>
            </a:r>
            <a:endParaRPr lang="en-GB" b="1" dirty="0" smtClean="0">
              <a:solidFill>
                <a:schemeClr val="accent1">
                  <a:lumMod val="25000"/>
                </a:schemeClr>
              </a:solidFill>
              <a:latin typeface="Calibri" pitchFamily="34" charset="0"/>
              <a:cs typeface="Arial" charset="0"/>
            </a:endParaRPr>
          </a:p>
        </p:txBody>
      </p:sp>
      <p:sp>
        <p:nvSpPr>
          <p:cNvPr id="69635" name="Rectangle 3"/>
          <p:cNvSpPr>
            <a:spLocks noGrp="1" noChangeArrowheads="1"/>
          </p:cNvSpPr>
          <p:nvPr>
            <p:ph type="body" sz="half" idx="2"/>
          </p:nvPr>
        </p:nvSpPr>
        <p:spPr>
          <a:xfrm>
            <a:off x="627529" y="2952750"/>
            <a:ext cx="8302189" cy="3755837"/>
          </a:xfrm>
          <a:noFill/>
        </p:spPr>
        <p:txBody>
          <a:bodyPr>
            <a:normAutofit fontScale="85000" lnSpcReduction="20000"/>
          </a:bodyPr>
          <a:lstStyle/>
          <a:p>
            <a:r>
              <a:rPr lang="en-GB" dirty="0" err="1">
                <a:latin typeface="Calibri" pitchFamily="34" charset="0"/>
                <a:cs typeface="Arial" charset="0"/>
              </a:rPr>
              <a:t>Në</a:t>
            </a:r>
            <a:r>
              <a:rPr lang="en-GB" dirty="0">
                <a:latin typeface="Calibri" pitchFamily="34" charset="0"/>
                <a:cs typeface="Arial" charset="0"/>
              </a:rPr>
              <a:t> </a:t>
            </a:r>
            <a:r>
              <a:rPr lang="en-GB" dirty="0" err="1">
                <a:latin typeface="Calibri" pitchFamily="34" charset="0"/>
                <a:cs typeface="Arial" charset="0"/>
              </a:rPr>
              <a:t>mënyrë</a:t>
            </a:r>
            <a:r>
              <a:rPr lang="en-GB" dirty="0">
                <a:latin typeface="Calibri" pitchFamily="34" charset="0"/>
                <a:cs typeface="Arial" charset="0"/>
              </a:rPr>
              <a:t> </a:t>
            </a:r>
            <a:r>
              <a:rPr lang="en-GB" dirty="0" err="1">
                <a:latin typeface="Calibri" pitchFamily="34" charset="0"/>
                <a:cs typeface="Arial" charset="0"/>
              </a:rPr>
              <a:t>që</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identifikojë</a:t>
            </a:r>
            <a:r>
              <a:rPr lang="en-GB" dirty="0">
                <a:latin typeface="Calibri" pitchFamily="34" charset="0"/>
                <a:cs typeface="Arial" charset="0"/>
              </a:rPr>
              <a:t> </a:t>
            </a:r>
            <a:r>
              <a:rPr lang="en-GB" dirty="0" err="1">
                <a:latin typeface="Calibri" pitchFamily="34" charset="0"/>
                <a:cs typeface="Arial" charset="0"/>
              </a:rPr>
              <a:t>pronarin</a:t>
            </a:r>
            <a:r>
              <a:rPr lang="en-GB" dirty="0">
                <a:latin typeface="Calibri" pitchFamily="34" charset="0"/>
                <a:cs typeface="Arial" charset="0"/>
              </a:rPr>
              <a:t> e </a:t>
            </a:r>
            <a:r>
              <a:rPr lang="en-GB" dirty="0" err="1">
                <a:latin typeface="Calibri" pitchFamily="34" charset="0"/>
                <a:cs typeface="Arial" charset="0"/>
              </a:rPr>
              <a:t>një</a:t>
            </a:r>
            <a:r>
              <a:rPr lang="en-GB" dirty="0">
                <a:latin typeface="Calibri" pitchFamily="34" charset="0"/>
                <a:cs typeface="Arial" charset="0"/>
              </a:rPr>
              <a:t> </a:t>
            </a:r>
            <a:r>
              <a:rPr lang="en-GB" dirty="0" err="1">
                <a:latin typeface="Calibri" pitchFamily="34" charset="0"/>
                <a:cs typeface="Arial" charset="0"/>
              </a:rPr>
              <a:t>emri</a:t>
            </a:r>
            <a:r>
              <a:rPr lang="en-GB" dirty="0">
                <a:latin typeface="Calibri" pitchFamily="34" charset="0"/>
                <a:cs typeface="Arial" charset="0"/>
              </a:rPr>
              <a:t> domain </a:t>
            </a:r>
            <a:r>
              <a:rPr lang="en-GB" dirty="0" err="1">
                <a:latin typeface="Calibri" pitchFamily="34" charset="0"/>
                <a:cs typeface="Arial" charset="0"/>
              </a:rPr>
              <a:t>ose</a:t>
            </a:r>
            <a:r>
              <a:rPr lang="en-GB" dirty="0">
                <a:latin typeface="Calibri" pitchFamily="34" charset="0"/>
                <a:cs typeface="Arial" charset="0"/>
              </a:rPr>
              <a:t> </a:t>
            </a:r>
            <a:r>
              <a:rPr lang="en-GB" dirty="0" smtClean="0">
                <a:latin typeface="Calibri" pitchFamily="34" charset="0"/>
                <a:cs typeface="Arial" charset="0"/>
              </a:rPr>
              <a:t>ISP-</a:t>
            </a:r>
            <a:r>
              <a:rPr lang="en-GB" dirty="0" err="1" smtClean="0">
                <a:latin typeface="Calibri" pitchFamily="34" charset="0"/>
                <a:cs typeface="Arial" charset="0"/>
              </a:rPr>
              <a:t>në</a:t>
            </a:r>
            <a:r>
              <a:rPr lang="en-GB" dirty="0" smtClean="0">
                <a:latin typeface="Calibri" pitchFamily="34" charset="0"/>
                <a:cs typeface="Arial" charset="0"/>
              </a:rPr>
              <a:t> e </a:t>
            </a:r>
            <a:r>
              <a:rPr lang="en-GB" dirty="0" err="1" smtClean="0">
                <a:latin typeface="Calibri" pitchFamily="34" charset="0"/>
                <a:cs typeface="Arial" charset="0"/>
              </a:rPr>
              <a:t>një</a:t>
            </a:r>
            <a:r>
              <a:rPr lang="en-GB" dirty="0" smtClean="0">
                <a:latin typeface="Calibri" pitchFamily="34" charset="0"/>
                <a:cs typeface="Arial" charset="0"/>
              </a:rPr>
              <a:t> </a:t>
            </a:r>
            <a:r>
              <a:rPr lang="en-GB" dirty="0" err="1">
                <a:latin typeface="Calibri" pitchFamily="34" charset="0"/>
                <a:cs typeface="Arial" charset="0"/>
              </a:rPr>
              <a:t>adrese</a:t>
            </a:r>
            <a:r>
              <a:rPr lang="en-GB" dirty="0">
                <a:latin typeface="Calibri" pitchFamily="34" charset="0"/>
                <a:cs typeface="Arial" charset="0"/>
              </a:rPr>
              <a:t> IP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caktuar</a:t>
            </a:r>
            <a:r>
              <a:rPr lang="en-GB" dirty="0">
                <a:latin typeface="Calibri" pitchFamily="34" charset="0"/>
                <a:cs typeface="Arial" charset="0"/>
              </a:rPr>
              <a:t>, </a:t>
            </a:r>
            <a:r>
              <a:rPr lang="en-GB" dirty="0" err="1" smtClean="0">
                <a:latin typeface="Calibri" pitchFamily="34" charset="0"/>
                <a:cs typeface="Arial" charset="0"/>
              </a:rPr>
              <a:t>mund</a:t>
            </a:r>
            <a:r>
              <a:rPr lang="en-GB" dirty="0" smtClean="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smtClean="0">
                <a:latin typeface="Calibri" pitchFamily="34" charset="0"/>
                <a:cs typeface="Arial" charset="0"/>
              </a:rPr>
              <a:t>përdoret</a:t>
            </a:r>
            <a:r>
              <a:rPr lang="en-GB" dirty="0" smtClean="0">
                <a:latin typeface="Calibri" pitchFamily="34" charset="0"/>
                <a:cs typeface="Arial" charset="0"/>
              </a:rPr>
              <a:t> </a:t>
            </a:r>
            <a:r>
              <a:rPr lang="en-GB" dirty="0" err="1" smtClean="0">
                <a:latin typeface="Calibri" pitchFamily="34" charset="0"/>
                <a:cs typeface="Arial" charset="0"/>
              </a:rPr>
              <a:t>shërbimi</a:t>
            </a:r>
            <a:r>
              <a:rPr lang="en-GB" dirty="0" smtClean="0">
                <a:latin typeface="Calibri" pitchFamily="34" charset="0"/>
                <a:cs typeface="Arial" charset="0"/>
              </a:rPr>
              <a:t> </a:t>
            </a:r>
            <a:r>
              <a:rPr lang="en-GB" dirty="0" err="1" smtClean="0">
                <a:latin typeface="Calibri" pitchFamily="34" charset="0"/>
                <a:cs typeface="Arial" charset="0"/>
              </a:rPr>
              <a:t>ëhois</a:t>
            </a:r>
            <a:endParaRPr lang="en-GB" dirty="0">
              <a:latin typeface="Calibri" pitchFamily="34" charset="0"/>
              <a:cs typeface="Arial" charset="0"/>
            </a:endParaRPr>
          </a:p>
          <a:p>
            <a:r>
              <a:rPr lang="en-GB" dirty="0" err="1">
                <a:latin typeface="Calibri" pitchFamily="34" charset="0"/>
                <a:cs typeface="Arial" charset="0"/>
              </a:rPr>
              <a:t>Informacioni</a:t>
            </a:r>
            <a:r>
              <a:rPr lang="en-GB" dirty="0">
                <a:latin typeface="Calibri" pitchFamily="34" charset="0"/>
                <a:cs typeface="Arial" charset="0"/>
              </a:rPr>
              <a:t> </a:t>
            </a:r>
            <a:r>
              <a:rPr lang="en-GB" dirty="0" err="1">
                <a:latin typeface="Calibri" pitchFamily="34" charset="0"/>
                <a:cs typeface="Arial" charset="0"/>
              </a:rPr>
              <a:t>i</a:t>
            </a:r>
            <a:r>
              <a:rPr lang="en-GB" dirty="0">
                <a:latin typeface="Calibri" pitchFamily="34" charset="0"/>
                <a:cs typeface="Arial" charset="0"/>
              </a:rPr>
              <a:t> </a:t>
            </a:r>
            <a:r>
              <a:rPr lang="en-GB" dirty="0" err="1" smtClean="0">
                <a:latin typeface="Calibri" pitchFamily="34" charset="0"/>
                <a:cs typeface="Arial" charset="0"/>
              </a:rPr>
              <a:t>ëhois</a:t>
            </a:r>
            <a:r>
              <a:rPr lang="en-GB" dirty="0" smtClean="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a:latin typeface="Calibri" pitchFamily="34" charset="0"/>
                <a:cs typeface="Arial" charset="0"/>
              </a:rPr>
              <a:t>domenet</a:t>
            </a:r>
            <a:r>
              <a:rPr lang="en-GB" dirty="0">
                <a:latin typeface="Calibri" pitchFamily="34" charset="0"/>
                <a:cs typeface="Arial" charset="0"/>
              </a:rPr>
              <a:t> </a:t>
            </a:r>
            <a:r>
              <a:rPr lang="en-GB" dirty="0" err="1">
                <a:latin typeface="Calibri" pitchFamily="34" charset="0"/>
                <a:cs typeface="Arial" charset="0"/>
              </a:rPr>
              <a:t>përfshin</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dhëna</a:t>
            </a:r>
            <a:r>
              <a:rPr lang="en-GB" dirty="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smtClean="0">
                <a:latin typeface="Calibri" pitchFamily="34" charset="0"/>
                <a:cs typeface="Arial" charset="0"/>
              </a:rPr>
              <a:t>regjistruesin</a:t>
            </a:r>
            <a:r>
              <a:rPr lang="en-GB" dirty="0" smtClean="0">
                <a:latin typeface="Calibri" pitchFamily="34" charset="0"/>
                <a:cs typeface="Arial" charset="0"/>
              </a:rPr>
              <a:t>, </a:t>
            </a:r>
            <a:r>
              <a:rPr lang="en-GB" dirty="0" err="1" smtClean="0">
                <a:latin typeface="Calibri" pitchFamily="34" charset="0"/>
                <a:cs typeface="Arial" charset="0"/>
              </a:rPr>
              <a:t>të</a:t>
            </a:r>
            <a:r>
              <a:rPr lang="en-GB" dirty="0" smtClean="0">
                <a:latin typeface="Calibri" pitchFamily="34" charset="0"/>
                <a:cs typeface="Arial" charset="0"/>
              </a:rPr>
              <a:t> </a:t>
            </a:r>
            <a:r>
              <a:rPr lang="en-GB" dirty="0" err="1" smtClean="0">
                <a:latin typeface="Calibri" pitchFamily="34" charset="0"/>
                <a:cs typeface="Arial" charset="0"/>
              </a:rPr>
              <a:t>regjistruarin</a:t>
            </a:r>
            <a:r>
              <a:rPr lang="en-GB" dirty="0" smtClean="0">
                <a:latin typeface="Calibri" pitchFamily="34" charset="0"/>
                <a:cs typeface="Arial" charset="0"/>
              </a:rPr>
              <a:t>, </a:t>
            </a:r>
            <a:r>
              <a:rPr lang="en-GB" dirty="0" err="1">
                <a:latin typeface="Calibri" pitchFamily="34" charset="0"/>
                <a:cs typeface="Arial" charset="0"/>
              </a:rPr>
              <a:t>datat</a:t>
            </a:r>
            <a:r>
              <a:rPr lang="en-GB" dirty="0">
                <a:latin typeface="Calibri" pitchFamily="34" charset="0"/>
                <a:cs typeface="Arial" charset="0"/>
              </a:rPr>
              <a:t> e </a:t>
            </a:r>
            <a:r>
              <a:rPr lang="en-GB" dirty="0" err="1">
                <a:latin typeface="Calibri" pitchFamily="34" charset="0"/>
                <a:cs typeface="Arial" charset="0"/>
              </a:rPr>
              <a:t>regjistrimit</a:t>
            </a:r>
            <a:r>
              <a:rPr lang="en-GB" dirty="0">
                <a:latin typeface="Calibri" pitchFamily="34" charset="0"/>
                <a:cs typeface="Arial" charset="0"/>
              </a:rPr>
              <a:t>, </a:t>
            </a:r>
            <a:r>
              <a:rPr lang="en-GB" dirty="0" err="1">
                <a:latin typeface="Calibri" pitchFamily="34" charset="0"/>
                <a:cs typeface="Arial" charset="0"/>
              </a:rPr>
              <a:t>si</a:t>
            </a:r>
            <a:r>
              <a:rPr lang="en-GB" dirty="0">
                <a:latin typeface="Calibri" pitchFamily="34" charset="0"/>
                <a:cs typeface="Arial" charset="0"/>
              </a:rPr>
              <a:t> </a:t>
            </a:r>
            <a:r>
              <a:rPr lang="en-GB" dirty="0" err="1">
                <a:latin typeface="Calibri" pitchFamily="34" charset="0"/>
                <a:cs typeface="Arial" charset="0"/>
              </a:rPr>
              <a:t>dhe</a:t>
            </a:r>
            <a:r>
              <a:rPr lang="en-GB" dirty="0">
                <a:latin typeface="Calibri" pitchFamily="34" charset="0"/>
                <a:cs typeface="Arial" charset="0"/>
              </a:rPr>
              <a:t> </a:t>
            </a:r>
            <a:r>
              <a:rPr lang="en-GB" dirty="0" err="1">
                <a:latin typeface="Calibri" pitchFamily="34" charset="0"/>
                <a:cs typeface="Arial" charset="0"/>
              </a:rPr>
              <a:t>detajet</a:t>
            </a:r>
            <a:r>
              <a:rPr lang="en-GB" dirty="0">
                <a:latin typeface="Calibri" pitchFamily="34" charset="0"/>
                <a:cs typeface="Arial" charset="0"/>
              </a:rPr>
              <a:t> administrative </a:t>
            </a:r>
            <a:r>
              <a:rPr lang="en-GB" dirty="0" err="1">
                <a:latin typeface="Calibri" pitchFamily="34" charset="0"/>
                <a:cs typeface="Arial" charset="0"/>
              </a:rPr>
              <a:t>dhe</a:t>
            </a:r>
            <a:r>
              <a:rPr lang="en-GB" dirty="0">
                <a:latin typeface="Calibri" pitchFamily="34" charset="0"/>
                <a:cs typeface="Arial" charset="0"/>
              </a:rPr>
              <a:t> </a:t>
            </a:r>
            <a:r>
              <a:rPr lang="en-GB" dirty="0" err="1">
                <a:latin typeface="Calibri" pitchFamily="34" charset="0"/>
                <a:cs typeface="Arial" charset="0"/>
              </a:rPr>
              <a:t>teknike</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kontaktit</a:t>
            </a:r>
            <a:endParaRPr lang="en-GB" dirty="0">
              <a:latin typeface="Calibri" pitchFamily="34" charset="0"/>
              <a:cs typeface="Arial" charset="0"/>
            </a:endParaRPr>
          </a:p>
          <a:p>
            <a:pPr algn="just"/>
            <a:r>
              <a:rPr lang="en-GB" dirty="0">
                <a:latin typeface="Calibri" pitchFamily="34" charset="0"/>
                <a:cs typeface="Arial" charset="0"/>
              </a:rPr>
              <a:t>Deri </a:t>
            </a:r>
            <a:r>
              <a:rPr lang="en-GB" dirty="0" err="1">
                <a:latin typeface="Calibri" pitchFamily="34" charset="0"/>
                <a:cs typeface="Arial" charset="0"/>
              </a:rPr>
              <a:t>më</a:t>
            </a:r>
            <a:r>
              <a:rPr lang="en-GB" dirty="0">
                <a:latin typeface="Calibri" pitchFamily="34" charset="0"/>
                <a:cs typeface="Arial" charset="0"/>
              </a:rPr>
              <a:t> sot, </a:t>
            </a:r>
            <a:r>
              <a:rPr lang="en-GB" dirty="0" err="1">
                <a:latin typeface="Calibri" pitchFamily="34" charset="0"/>
                <a:cs typeface="Arial" charset="0"/>
              </a:rPr>
              <a:t>informacionet</a:t>
            </a:r>
            <a:r>
              <a:rPr lang="en-GB" dirty="0">
                <a:latin typeface="Calibri" pitchFamily="34" charset="0"/>
                <a:cs typeface="Arial" charset="0"/>
              </a:rPr>
              <a:t> e </a:t>
            </a:r>
            <a:r>
              <a:rPr lang="en-GB" dirty="0" err="1" smtClean="0">
                <a:latin typeface="Calibri" pitchFamily="34" charset="0"/>
                <a:cs typeface="Arial" charset="0"/>
              </a:rPr>
              <a:t>ëhois</a:t>
            </a:r>
            <a:r>
              <a:rPr lang="en-GB" dirty="0" smtClean="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a:latin typeface="Calibri" pitchFamily="34" charset="0"/>
                <a:cs typeface="Arial" charset="0"/>
              </a:rPr>
              <a:t>adresat</a:t>
            </a:r>
            <a:r>
              <a:rPr lang="en-GB" dirty="0">
                <a:latin typeface="Calibri" pitchFamily="34" charset="0"/>
                <a:cs typeface="Arial" charset="0"/>
              </a:rPr>
              <a:t> IP </a:t>
            </a:r>
            <a:r>
              <a:rPr lang="en-GB" dirty="0" err="1">
                <a:latin typeface="Calibri" pitchFamily="34" charset="0"/>
                <a:cs typeface="Arial" charset="0"/>
              </a:rPr>
              <a:t>përfshijnë</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dhëna</a:t>
            </a:r>
            <a:r>
              <a:rPr lang="en-GB" dirty="0">
                <a:latin typeface="Calibri" pitchFamily="34" charset="0"/>
                <a:cs typeface="Arial" charset="0"/>
              </a:rPr>
              <a:t> </a:t>
            </a:r>
            <a:r>
              <a:rPr lang="en-GB" dirty="0" err="1">
                <a:latin typeface="Calibri" pitchFamily="34" charset="0"/>
                <a:cs typeface="Arial" charset="0"/>
              </a:rPr>
              <a:t>për</a:t>
            </a:r>
            <a:r>
              <a:rPr lang="en-GB" dirty="0">
                <a:latin typeface="Calibri" pitchFamily="34" charset="0"/>
                <a:cs typeface="Arial" charset="0"/>
              </a:rPr>
              <a:t> </a:t>
            </a:r>
            <a:r>
              <a:rPr lang="en-GB" dirty="0" err="1">
                <a:latin typeface="Calibri" pitchFamily="34" charset="0"/>
                <a:cs typeface="Arial" charset="0"/>
              </a:rPr>
              <a:t>kompaninë</a:t>
            </a:r>
            <a:r>
              <a:rPr lang="en-GB" dirty="0">
                <a:latin typeface="Calibri" pitchFamily="34" charset="0"/>
                <a:cs typeface="Arial" charset="0"/>
              </a:rPr>
              <a:t> / </a:t>
            </a:r>
            <a:r>
              <a:rPr lang="en-GB" dirty="0" err="1">
                <a:latin typeface="Calibri" pitchFamily="34" charset="0"/>
                <a:cs typeface="Arial" charset="0"/>
              </a:rPr>
              <a:t>kompaninë</a:t>
            </a:r>
            <a:r>
              <a:rPr lang="en-GB" dirty="0">
                <a:latin typeface="Calibri" pitchFamily="34" charset="0"/>
                <a:cs typeface="Arial" charset="0"/>
              </a:rPr>
              <a:t> e </a:t>
            </a:r>
            <a:r>
              <a:rPr lang="en-GB" dirty="0" err="1">
                <a:latin typeface="Calibri" pitchFamily="34" charset="0"/>
                <a:cs typeface="Arial" charset="0"/>
              </a:rPr>
              <a:t>menaxhimit</a:t>
            </a:r>
            <a:r>
              <a:rPr lang="en-GB" dirty="0">
                <a:latin typeface="Calibri" pitchFamily="34" charset="0"/>
                <a:cs typeface="Arial" charset="0"/>
              </a:rPr>
              <a:t> </a:t>
            </a:r>
            <a:r>
              <a:rPr lang="en-GB" dirty="0" err="1">
                <a:latin typeface="Calibri" pitchFamily="34" charset="0"/>
                <a:cs typeface="Arial" charset="0"/>
              </a:rPr>
              <a:t>dhe</a:t>
            </a:r>
            <a:r>
              <a:rPr lang="en-GB" dirty="0">
                <a:latin typeface="Calibri" pitchFamily="34" charset="0"/>
                <a:cs typeface="Arial" charset="0"/>
              </a:rPr>
              <a:t> </a:t>
            </a:r>
            <a:r>
              <a:rPr lang="en-GB" dirty="0" err="1">
                <a:latin typeface="Calibri" pitchFamily="34" charset="0"/>
                <a:cs typeface="Arial" charset="0"/>
              </a:rPr>
              <a:t>detajet</a:t>
            </a:r>
            <a:r>
              <a:rPr lang="en-GB" dirty="0">
                <a:latin typeface="Calibri" pitchFamily="34" charset="0"/>
                <a:cs typeface="Arial" charset="0"/>
              </a:rPr>
              <a:t> administrative </a:t>
            </a:r>
            <a:r>
              <a:rPr lang="en-GB" dirty="0" err="1">
                <a:latin typeface="Calibri" pitchFamily="34" charset="0"/>
                <a:cs typeface="Arial" charset="0"/>
              </a:rPr>
              <a:t>dhe</a:t>
            </a:r>
            <a:r>
              <a:rPr lang="en-GB" dirty="0">
                <a:latin typeface="Calibri" pitchFamily="34" charset="0"/>
                <a:cs typeface="Arial" charset="0"/>
              </a:rPr>
              <a:t> </a:t>
            </a:r>
            <a:r>
              <a:rPr lang="en-GB" dirty="0" err="1">
                <a:latin typeface="Calibri" pitchFamily="34" charset="0"/>
                <a:cs typeface="Arial" charset="0"/>
              </a:rPr>
              <a:t>teknike</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err="1">
                <a:latin typeface="Calibri" pitchFamily="34" charset="0"/>
                <a:cs typeface="Arial" charset="0"/>
              </a:rPr>
              <a:t>kontaktit</a:t>
            </a:r>
            <a:r>
              <a:rPr lang="en-GB" dirty="0">
                <a:latin typeface="Calibri" pitchFamily="34" charset="0"/>
                <a:cs typeface="Arial" charset="0"/>
              </a:rPr>
              <a:t> </a:t>
            </a:r>
            <a:r>
              <a:rPr lang="en-GB" dirty="0" err="1">
                <a:latin typeface="Calibri" pitchFamily="34" charset="0"/>
                <a:cs typeface="Arial" charset="0"/>
              </a:rPr>
              <a:t>të</a:t>
            </a:r>
            <a:r>
              <a:rPr lang="en-GB" dirty="0">
                <a:latin typeface="Calibri" pitchFamily="34" charset="0"/>
                <a:cs typeface="Arial" charset="0"/>
              </a:rPr>
              <a:t> </a:t>
            </a:r>
            <a:r>
              <a:rPr lang="en-GB" dirty="0" smtClean="0">
                <a:latin typeface="Calibri" pitchFamily="34" charset="0"/>
                <a:cs typeface="Arial" charset="0"/>
              </a:rPr>
              <a:t>tyre.</a:t>
            </a:r>
            <a:endParaRPr lang="de-DE" dirty="0"/>
          </a:p>
        </p:txBody>
      </p:sp>
      <p:pic>
        <p:nvPicPr>
          <p:cNvPr id="2" name="Bild 1"/>
          <p:cNvPicPr>
            <a:picLocks noChangeAspect="1"/>
          </p:cNvPicPr>
          <p:nvPr/>
        </p:nvPicPr>
        <p:blipFill>
          <a:blip r:embed="rId3"/>
          <a:stretch>
            <a:fillRect/>
          </a:stretch>
        </p:blipFill>
        <p:spPr>
          <a:xfrm>
            <a:off x="1905000" y="996576"/>
            <a:ext cx="5334000" cy="1651374"/>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52</a:t>
            </a:fld>
            <a:endParaRPr lang="en-US" altLang="en-US" sz="1200" dirty="0" smtClean="0">
              <a:solidFill>
                <a:srgbClr val="898989"/>
              </a:solidFill>
            </a:endParaRPr>
          </a:p>
        </p:txBody>
      </p:sp>
    </p:spTree>
    <p:extLst>
      <p:ext uri="{BB962C8B-B14F-4D97-AF65-F5344CB8AC3E}">
        <p14:creationId xmlns:p14="http://schemas.microsoft.com/office/powerpoint/2010/main" val="235341089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pic>
        <p:nvPicPr>
          <p:cNvPr id="1026"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2356" b="5369"/>
          <a:stretch/>
        </p:blipFill>
        <p:spPr bwMode="auto">
          <a:xfrm>
            <a:off x="489332" y="0"/>
            <a:ext cx="8054167" cy="6832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53</a:t>
            </a:fld>
            <a:endParaRPr lang="en-US" altLang="en-US" sz="1200" dirty="0" smtClean="0">
              <a:solidFill>
                <a:srgbClr val="898989"/>
              </a:solidFill>
            </a:endParaRPr>
          </a:p>
        </p:txBody>
      </p:sp>
    </p:spTree>
    <p:extLst>
      <p:ext uri="{BB962C8B-B14F-4D97-AF65-F5344CB8AC3E}">
        <p14:creationId xmlns:p14="http://schemas.microsoft.com/office/powerpoint/2010/main" val="75861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468313" y="0"/>
            <a:ext cx="8229600" cy="1143000"/>
          </a:xfrm>
          <a:noFill/>
        </p:spPr>
        <p:txBody>
          <a:bodyPr>
            <a:normAutofit/>
          </a:bodyPr>
          <a:lstStyle/>
          <a:p>
            <a:pPr eaLnBrk="1" hangingPunct="1"/>
            <a:r>
              <a:rPr lang="en-GB" b="1" dirty="0" err="1" smtClean="0">
                <a:solidFill>
                  <a:schemeClr val="accent1">
                    <a:lumMod val="25000"/>
                  </a:schemeClr>
                </a:solidFill>
                <a:latin typeface="Calibri" pitchFamily="34" charset="0"/>
                <a:cs typeface="Arial" charset="0"/>
              </a:rPr>
              <a:t>Gjeovendndodhja</a:t>
            </a:r>
            <a:r>
              <a:rPr lang="en-GB" b="1" dirty="0" smtClean="0">
                <a:solidFill>
                  <a:schemeClr val="accent1">
                    <a:lumMod val="25000"/>
                  </a:schemeClr>
                </a:solidFill>
                <a:latin typeface="Calibri" pitchFamily="34" charset="0"/>
                <a:cs typeface="Arial" charset="0"/>
              </a:rPr>
              <a:t> IP</a:t>
            </a:r>
          </a:p>
        </p:txBody>
      </p:sp>
      <p:sp>
        <p:nvSpPr>
          <p:cNvPr id="69635" name="Rectangle 3"/>
          <p:cNvSpPr>
            <a:spLocks noGrp="1" noChangeArrowheads="1"/>
          </p:cNvSpPr>
          <p:nvPr>
            <p:ph type="body" sz="half" idx="2"/>
          </p:nvPr>
        </p:nvSpPr>
        <p:spPr>
          <a:xfrm>
            <a:off x="4650474" y="1500174"/>
            <a:ext cx="4279244" cy="4281486"/>
          </a:xfrm>
          <a:noFill/>
        </p:spPr>
        <p:txBody>
          <a:bodyPr>
            <a:normAutofit/>
          </a:bodyPr>
          <a:lstStyle/>
          <a:p>
            <a:r>
              <a:rPr lang="en-GB" sz="2400" dirty="0" err="1">
                <a:latin typeface="Calibri" pitchFamily="34" charset="0"/>
                <a:cs typeface="Arial" charset="0"/>
              </a:rPr>
              <a:t>Adresat</a:t>
            </a:r>
            <a:r>
              <a:rPr lang="en-GB" sz="2400" dirty="0">
                <a:latin typeface="Calibri" pitchFamily="34" charset="0"/>
                <a:cs typeface="Arial" charset="0"/>
              </a:rPr>
              <a:t> IP </a:t>
            </a:r>
            <a:r>
              <a:rPr lang="en-GB" sz="2400" dirty="0" err="1">
                <a:latin typeface="Calibri" pitchFamily="34" charset="0"/>
                <a:cs typeface="Arial" charset="0"/>
              </a:rPr>
              <a:t>mund</a:t>
            </a:r>
            <a:r>
              <a:rPr lang="en-GB" sz="2400" dirty="0">
                <a:latin typeface="Calibri" pitchFamily="34" charset="0"/>
                <a:cs typeface="Arial" charset="0"/>
              </a:rPr>
              <a:t> </a:t>
            </a:r>
            <a:r>
              <a:rPr lang="en-GB" sz="2400" dirty="0" err="1">
                <a:latin typeface="Calibri" pitchFamily="34" charset="0"/>
                <a:cs typeface="Arial" charset="0"/>
              </a:rPr>
              <a:t>të</a:t>
            </a:r>
            <a:r>
              <a:rPr lang="en-GB" sz="2400" dirty="0">
                <a:latin typeface="Calibri" pitchFamily="34" charset="0"/>
                <a:cs typeface="Arial" charset="0"/>
              </a:rPr>
              <a:t> </a:t>
            </a:r>
            <a:r>
              <a:rPr lang="en-GB" sz="2400" dirty="0" err="1" smtClean="0">
                <a:latin typeface="Calibri" pitchFamily="34" charset="0"/>
                <a:cs typeface="Arial" charset="0"/>
              </a:rPr>
              <a:t>hartëzohen</a:t>
            </a:r>
            <a:r>
              <a:rPr lang="en-GB" sz="2400" dirty="0" smtClean="0">
                <a:latin typeface="Calibri" pitchFamily="34" charset="0"/>
                <a:cs typeface="Arial" charset="0"/>
              </a:rPr>
              <a:t> </a:t>
            </a:r>
            <a:r>
              <a:rPr lang="en-GB" sz="2400" dirty="0" err="1" smtClean="0">
                <a:latin typeface="Calibri" pitchFamily="34" charset="0"/>
                <a:cs typeface="Arial" charset="0"/>
              </a:rPr>
              <a:t>në</a:t>
            </a:r>
            <a:r>
              <a:rPr lang="en-GB" sz="2400" dirty="0" smtClean="0">
                <a:latin typeface="Calibri" pitchFamily="34" charset="0"/>
                <a:cs typeface="Arial" charset="0"/>
              </a:rPr>
              <a:t> </a:t>
            </a:r>
            <a:r>
              <a:rPr lang="en-GB" sz="2400" dirty="0" err="1">
                <a:latin typeface="Calibri" pitchFamily="34" charset="0"/>
                <a:cs typeface="Arial" charset="0"/>
              </a:rPr>
              <a:t>një</a:t>
            </a:r>
            <a:r>
              <a:rPr lang="en-GB" sz="2400" dirty="0">
                <a:latin typeface="Calibri" pitchFamily="34" charset="0"/>
                <a:cs typeface="Arial" charset="0"/>
              </a:rPr>
              <a:t> </a:t>
            </a:r>
            <a:r>
              <a:rPr lang="en-GB" sz="2400" dirty="0" err="1">
                <a:latin typeface="Calibri" pitchFamily="34" charset="0"/>
                <a:cs typeface="Arial" charset="0"/>
              </a:rPr>
              <a:t>zonë</a:t>
            </a:r>
            <a:r>
              <a:rPr lang="en-GB" sz="2400" dirty="0">
                <a:latin typeface="Calibri" pitchFamily="34" charset="0"/>
                <a:cs typeface="Arial" charset="0"/>
              </a:rPr>
              <a:t> </a:t>
            </a:r>
            <a:r>
              <a:rPr lang="en-GB" sz="2400" dirty="0" err="1">
                <a:latin typeface="Calibri" pitchFamily="34" charset="0"/>
                <a:cs typeface="Arial" charset="0"/>
              </a:rPr>
              <a:t>fizike</a:t>
            </a:r>
            <a:r>
              <a:rPr lang="en-GB" sz="2400" dirty="0">
                <a:latin typeface="Calibri" pitchFamily="34" charset="0"/>
                <a:cs typeface="Arial" charset="0"/>
              </a:rPr>
              <a:t> duke </a:t>
            </a:r>
            <a:r>
              <a:rPr lang="en-GB" sz="2400" dirty="0" err="1">
                <a:latin typeface="Calibri" pitchFamily="34" charset="0"/>
                <a:cs typeface="Arial" charset="0"/>
              </a:rPr>
              <a:t>përdorur</a:t>
            </a:r>
            <a:r>
              <a:rPr lang="en-GB" sz="2400" dirty="0">
                <a:latin typeface="Calibri" pitchFamily="34" charset="0"/>
                <a:cs typeface="Arial" charset="0"/>
              </a:rPr>
              <a:t> </a:t>
            </a:r>
            <a:r>
              <a:rPr lang="en-GB" sz="2400" dirty="0" err="1">
                <a:latin typeface="Calibri" pitchFamily="34" charset="0"/>
                <a:cs typeface="Arial" charset="0"/>
              </a:rPr>
              <a:t>shërbime</a:t>
            </a:r>
            <a:r>
              <a:rPr lang="en-GB" sz="2400" dirty="0">
                <a:latin typeface="Calibri" pitchFamily="34" charset="0"/>
                <a:cs typeface="Arial" charset="0"/>
              </a:rPr>
              <a:t> </a:t>
            </a:r>
            <a:r>
              <a:rPr lang="en-GB" sz="2400" dirty="0" err="1">
                <a:latin typeface="Calibri" pitchFamily="34" charset="0"/>
                <a:cs typeface="Arial" charset="0"/>
              </a:rPr>
              <a:t>të</a:t>
            </a:r>
            <a:r>
              <a:rPr lang="en-GB" sz="2400" dirty="0">
                <a:latin typeface="Calibri" pitchFamily="34" charset="0"/>
                <a:cs typeface="Arial" charset="0"/>
              </a:rPr>
              <a:t> </a:t>
            </a:r>
            <a:r>
              <a:rPr lang="en-GB" sz="2400" dirty="0" err="1" smtClean="0">
                <a:latin typeface="Calibri" pitchFamily="34" charset="0"/>
                <a:cs typeface="Arial" charset="0"/>
              </a:rPr>
              <a:t>gjeovendndodhjes</a:t>
            </a:r>
            <a:r>
              <a:rPr lang="en-GB" sz="2400" dirty="0" smtClean="0">
                <a:latin typeface="Calibri" pitchFamily="34" charset="0"/>
                <a:cs typeface="Arial" charset="0"/>
              </a:rPr>
              <a:t> </a:t>
            </a:r>
            <a:r>
              <a:rPr lang="en-GB" sz="2400" dirty="0">
                <a:latin typeface="Calibri" pitchFamily="34" charset="0"/>
                <a:cs typeface="Arial" charset="0"/>
              </a:rPr>
              <a:t>IP</a:t>
            </a:r>
          </a:p>
          <a:p>
            <a:r>
              <a:rPr lang="en-GB" sz="2400" dirty="0" err="1">
                <a:latin typeface="Calibri" pitchFamily="34" charset="0"/>
                <a:cs typeface="Arial" charset="0"/>
              </a:rPr>
              <a:t>Kjo</a:t>
            </a:r>
            <a:r>
              <a:rPr lang="en-GB" sz="2400" dirty="0">
                <a:latin typeface="Calibri" pitchFamily="34" charset="0"/>
                <a:cs typeface="Arial" charset="0"/>
              </a:rPr>
              <a:t> </a:t>
            </a:r>
            <a:r>
              <a:rPr lang="en-GB" sz="2400" dirty="0" err="1">
                <a:latin typeface="Calibri" pitchFamily="34" charset="0"/>
                <a:cs typeface="Arial" charset="0"/>
              </a:rPr>
              <a:t>mund</a:t>
            </a:r>
            <a:r>
              <a:rPr lang="en-GB" sz="2400" dirty="0">
                <a:latin typeface="Calibri" pitchFamily="34" charset="0"/>
                <a:cs typeface="Arial" charset="0"/>
              </a:rPr>
              <a:t> </a:t>
            </a:r>
            <a:r>
              <a:rPr lang="en-GB" sz="2400" dirty="0" err="1">
                <a:latin typeface="Calibri" pitchFamily="34" charset="0"/>
                <a:cs typeface="Arial" charset="0"/>
              </a:rPr>
              <a:t>të</a:t>
            </a:r>
            <a:r>
              <a:rPr lang="en-GB" sz="2400" dirty="0">
                <a:latin typeface="Calibri" pitchFamily="34" charset="0"/>
                <a:cs typeface="Arial" charset="0"/>
              </a:rPr>
              <a:t> </a:t>
            </a:r>
            <a:r>
              <a:rPr lang="en-GB" sz="2400" dirty="0" err="1" smtClean="0">
                <a:latin typeface="Calibri" pitchFamily="34" charset="0"/>
                <a:cs typeface="Arial" charset="0"/>
              </a:rPr>
              <a:t>tregojë</a:t>
            </a:r>
            <a:r>
              <a:rPr lang="en-GB" sz="2400" dirty="0" smtClean="0">
                <a:latin typeface="Calibri" pitchFamily="34" charset="0"/>
                <a:cs typeface="Arial" charset="0"/>
              </a:rPr>
              <a:t> </a:t>
            </a:r>
            <a:r>
              <a:rPr lang="en-GB" sz="2400" dirty="0" err="1" smtClean="0">
                <a:latin typeface="Calibri" pitchFamily="34" charset="0"/>
                <a:cs typeface="Arial" charset="0"/>
              </a:rPr>
              <a:t>vendndodhjen</a:t>
            </a:r>
            <a:r>
              <a:rPr lang="en-GB" sz="2400" dirty="0" smtClean="0">
                <a:latin typeface="Calibri" pitchFamily="34" charset="0"/>
                <a:cs typeface="Arial" charset="0"/>
              </a:rPr>
              <a:t> </a:t>
            </a:r>
            <a:r>
              <a:rPr lang="en-GB" sz="2400" dirty="0" err="1">
                <a:latin typeface="Calibri" pitchFamily="34" charset="0"/>
                <a:cs typeface="Arial" charset="0"/>
              </a:rPr>
              <a:t>fizike</a:t>
            </a:r>
            <a:r>
              <a:rPr lang="en-GB" sz="2400" dirty="0">
                <a:latin typeface="Calibri" pitchFamily="34" charset="0"/>
                <a:cs typeface="Arial" charset="0"/>
              </a:rPr>
              <a:t> </a:t>
            </a:r>
            <a:r>
              <a:rPr lang="en-GB" sz="2400" dirty="0" err="1">
                <a:latin typeface="Calibri" pitchFamily="34" charset="0"/>
                <a:cs typeface="Arial" charset="0"/>
              </a:rPr>
              <a:t>të</a:t>
            </a:r>
            <a:r>
              <a:rPr lang="en-GB" sz="2400" dirty="0">
                <a:latin typeface="Calibri" pitchFamily="34" charset="0"/>
                <a:cs typeface="Arial" charset="0"/>
              </a:rPr>
              <a:t> </a:t>
            </a:r>
            <a:r>
              <a:rPr lang="en-GB" sz="2400" dirty="0" err="1" smtClean="0">
                <a:latin typeface="Calibri" pitchFamily="34" charset="0"/>
                <a:cs typeface="Arial" charset="0"/>
              </a:rPr>
              <a:t>abonentit</a:t>
            </a:r>
            <a:r>
              <a:rPr lang="en-GB" sz="2400" dirty="0" smtClean="0">
                <a:latin typeface="Calibri" pitchFamily="34" charset="0"/>
                <a:cs typeface="Arial" charset="0"/>
              </a:rPr>
              <a:t> duke </a:t>
            </a:r>
            <a:r>
              <a:rPr lang="en-GB" sz="2400" dirty="0" err="1">
                <a:latin typeface="Calibri" pitchFamily="34" charset="0"/>
                <a:cs typeface="Arial" charset="0"/>
              </a:rPr>
              <a:t>përdorur</a:t>
            </a:r>
            <a:r>
              <a:rPr lang="en-GB" sz="2400" dirty="0">
                <a:latin typeface="Calibri" pitchFamily="34" charset="0"/>
                <a:cs typeface="Arial" charset="0"/>
              </a:rPr>
              <a:t> </a:t>
            </a:r>
            <a:r>
              <a:rPr lang="en-GB" sz="2400" dirty="0" err="1">
                <a:latin typeface="Calibri" pitchFamily="34" charset="0"/>
                <a:cs typeface="Arial" charset="0"/>
              </a:rPr>
              <a:t>adresën</a:t>
            </a:r>
            <a:r>
              <a:rPr lang="en-GB" sz="2400" dirty="0">
                <a:latin typeface="Calibri" pitchFamily="34" charset="0"/>
                <a:cs typeface="Arial" charset="0"/>
              </a:rPr>
              <a:t> IP</a:t>
            </a:r>
          </a:p>
          <a:p>
            <a:r>
              <a:rPr lang="en-GB" sz="2400" dirty="0" err="1">
                <a:latin typeface="Calibri" pitchFamily="34" charset="0"/>
                <a:cs typeface="Arial" charset="0"/>
              </a:rPr>
              <a:t>Sidoqoftë</a:t>
            </a:r>
            <a:r>
              <a:rPr lang="en-GB" sz="2400" dirty="0">
                <a:latin typeface="Calibri" pitchFamily="34" charset="0"/>
                <a:cs typeface="Arial" charset="0"/>
              </a:rPr>
              <a:t>, </a:t>
            </a:r>
            <a:r>
              <a:rPr lang="en-GB" sz="2400" dirty="0" err="1" smtClean="0">
                <a:latin typeface="Calibri" pitchFamily="34" charset="0"/>
                <a:cs typeface="Arial" charset="0"/>
              </a:rPr>
              <a:t>gjeovendndodhja</a:t>
            </a:r>
            <a:r>
              <a:rPr lang="en-GB" sz="2400" dirty="0" smtClean="0">
                <a:latin typeface="Calibri" pitchFamily="34" charset="0"/>
                <a:cs typeface="Arial" charset="0"/>
              </a:rPr>
              <a:t> </a:t>
            </a:r>
            <a:r>
              <a:rPr lang="en-GB" sz="2400" dirty="0">
                <a:latin typeface="Calibri" pitchFamily="34" charset="0"/>
                <a:cs typeface="Arial" charset="0"/>
              </a:rPr>
              <a:t>IP </a:t>
            </a:r>
            <a:r>
              <a:rPr lang="en-GB" sz="2400" dirty="0" err="1">
                <a:latin typeface="Calibri" pitchFamily="34" charset="0"/>
                <a:cs typeface="Arial" charset="0"/>
              </a:rPr>
              <a:t>nuk</a:t>
            </a:r>
            <a:r>
              <a:rPr lang="en-GB" sz="2400" dirty="0">
                <a:latin typeface="Calibri" pitchFamily="34" charset="0"/>
                <a:cs typeface="Arial" charset="0"/>
              </a:rPr>
              <a:t> </a:t>
            </a:r>
            <a:r>
              <a:rPr lang="en-GB" sz="2400" dirty="0" err="1">
                <a:latin typeface="Calibri" pitchFamily="34" charset="0"/>
                <a:cs typeface="Arial" charset="0"/>
              </a:rPr>
              <a:t>është</a:t>
            </a:r>
            <a:r>
              <a:rPr lang="en-GB" sz="2400" dirty="0">
                <a:latin typeface="Calibri" pitchFamily="34" charset="0"/>
                <a:cs typeface="Arial" charset="0"/>
              </a:rPr>
              <a:t> </a:t>
            </a:r>
            <a:r>
              <a:rPr lang="en-GB" sz="2400" dirty="0" smtClean="0">
                <a:latin typeface="Calibri" pitchFamily="34" charset="0"/>
                <a:cs typeface="Arial" charset="0"/>
              </a:rPr>
              <a:t>e </a:t>
            </a:r>
            <a:r>
              <a:rPr lang="en-GB" sz="2400" dirty="0" err="1">
                <a:latin typeface="Calibri" pitchFamily="34" charset="0"/>
                <a:cs typeface="Arial" charset="0"/>
              </a:rPr>
              <a:t>saktë</a:t>
            </a:r>
            <a:r>
              <a:rPr lang="en-GB" sz="2400" dirty="0">
                <a:latin typeface="Calibri" pitchFamily="34" charset="0"/>
                <a:cs typeface="Arial" charset="0"/>
              </a:rPr>
              <a:t> </a:t>
            </a:r>
            <a:r>
              <a:rPr lang="en-GB" sz="2400" dirty="0" err="1">
                <a:latin typeface="Calibri" pitchFamily="34" charset="0"/>
                <a:cs typeface="Arial" charset="0"/>
              </a:rPr>
              <a:t>dhe</a:t>
            </a:r>
            <a:r>
              <a:rPr lang="en-GB" sz="2400" dirty="0">
                <a:latin typeface="Calibri" pitchFamily="34" charset="0"/>
                <a:cs typeface="Arial" charset="0"/>
              </a:rPr>
              <a:t> </a:t>
            </a:r>
            <a:r>
              <a:rPr lang="en-GB" sz="2400" dirty="0" err="1" smtClean="0">
                <a:latin typeface="Calibri" pitchFamily="34" charset="0"/>
                <a:cs typeface="Arial" charset="0"/>
              </a:rPr>
              <a:t>lehtësisht</a:t>
            </a:r>
            <a:r>
              <a:rPr lang="en-GB" sz="2400" dirty="0" smtClean="0">
                <a:latin typeface="Calibri" pitchFamily="34" charset="0"/>
                <a:cs typeface="Arial" charset="0"/>
              </a:rPr>
              <a:t> </a:t>
            </a:r>
            <a:r>
              <a:rPr lang="en-GB" sz="2400" dirty="0" err="1">
                <a:latin typeface="Calibri" pitchFamily="34" charset="0"/>
                <a:cs typeface="Arial" charset="0"/>
              </a:rPr>
              <a:t>mund</a:t>
            </a:r>
            <a:r>
              <a:rPr lang="en-GB" sz="2400" dirty="0">
                <a:latin typeface="Calibri" pitchFamily="34" charset="0"/>
                <a:cs typeface="Arial" charset="0"/>
              </a:rPr>
              <a:t> </a:t>
            </a:r>
            <a:r>
              <a:rPr lang="en-GB" sz="2400" dirty="0" err="1">
                <a:latin typeface="Calibri" pitchFamily="34" charset="0"/>
                <a:cs typeface="Arial" charset="0"/>
              </a:rPr>
              <a:t>të</a:t>
            </a:r>
            <a:r>
              <a:rPr lang="en-GB" sz="2400" dirty="0">
                <a:latin typeface="Calibri" pitchFamily="34" charset="0"/>
                <a:cs typeface="Arial" charset="0"/>
              </a:rPr>
              <a:t> </a:t>
            </a:r>
            <a:r>
              <a:rPr lang="en-GB" sz="2400" dirty="0" err="1" smtClean="0">
                <a:latin typeface="Calibri" pitchFamily="34" charset="0"/>
                <a:cs typeface="Arial" charset="0"/>
              </a:rPr>
              <a:t>gënjehet</a:t>
            </a:r>
            <a:r>
              <a:rPr lang="en-GB" sz="2400" dirty="0" smtClean="0">
                <a:latin typeface="Calibri" pitchFamily="34" charset="0"/>
                <a:cs typeface="Arial" charset="0"/>
              </a:rPr>
              <a:t>.</a:t>
            </a:r>
            <a:endParaRPr lang="en-GB" sz="2000" dirty="0" smtClean="0">
              <a:latin typeface="Calibri" pitchFamily="34" charset="0"/>
              <a:cs typeface="Arial" charset="0"/>
            </a:endParaRPr>
          </a:p>
          <a:p>
            <a:pPr>
              <a:buNone/>
            </a:pPr>
            <a:endParaRPr lang="en-GB" b="1" dirty="0" smtClean="0">
              <a:latin typeface="Calibri" pitchFamily="34" charset="0"/>
              <a:cs typeface="Arial" charset="0"/>
            </a:endParaRPr>
          </a:p>
        </p:txBody>
      </p:sp>
      <p:pic>
        <p:nvPicPr>
          <p:cNvPr id="4" name="Bild 3"/>
          <p:cNvPicPr>
            <a:picLocks noChangeAspect="1"/>
          </p:cNvPicPr>
          <p:nvPr/>
        </p:nvPicPr>
        <p:blipFill>
          <a:blip r:embed="rId3"/>
          <a:stretch>
            <a:fillRect/>
          </a:stretch>
        </p:blipFill>
        <p:spPr>
          <a:xfrm>
            <a:off x="498195" y="1359648"/>
            <a:ext cx="3847353" cy="5211298"/>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54</a:t>
            </a:fld>
            <a:endParaRPr lang="en-US" altLang="en-US" sz="1200" dirty="0" smtClean="0">
              <a:solidFill>
                <a:srgbClr val="898989"/>
              </a:solidFill>
            </a:endParaRPr>
          </a:p>
        </p:txBody>
      </p:sp>
    </p:spTree>
    <p:extLst>
      <p:ext uri="{BB962C8B-B14F-4D97-AF65-F5344CB8AC3E}">
        <p14:creationId xmlns:p14="http://schemas.microsoft.com/office/powerpoint/2010/main" val="2458282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68313" y="0"/>
            <a:ext cx="8229600" cy="1143000"/>
          </a:xfrm>
        </p:spPr>
        <p:txBody>
          <a:bodyPr/>
          <a:lstStyle/>
          <a:p>
            <a:r>
              <a:rPr lang="en-GB" altLang="en-US" dirty="0"/>
              <a:t>E </a:t>
            </a:r>
            <a:r>
              <a:rPr lang="en-GB" altLang="en-US" dirty="0" err="1"/>
              <a:t>Ardhmja</a:t>
            </a:r>
            <a:r>
              <a:rPr lang="en-GB" altLang="en-US" dirty="0"/>
              <a:t> e </a:t>
            </a:r>
            <a:r>
              <a:rPr lang="en-GB" altLang="en-US" dirty="0" err="1"/>
              <a:t>Internetit</a:t>
            </a:r>
            <a:endParaRPr lang="en-GB" b="1" dirty="0" smtClean="0"/>
          </a:p>
        </p:txBody>
      </p:sp>
      <p:sp>
        <p:nvSpPr>
          <p:cNvPr id="39939" name="Rectangle 3"/>
          <p:cNvSpPr>
            <a:spLocks noGrp="1" noChangeArrowheads="1"/>
          </p:cNvSpPr>
          <p:nvPr>
            <p:ph type="body" idx="1"/>
          </p:nvPr>
        </p:nvSpPr>
        <p:spPr>
          <a:xfrm>
            <a:off x="539749" y="819150"/>
            <a:ext cx="8316383" cy="6038850"/>
          </a:xfrm>
        </p:spPr>
        <p:txBody>
          <a:bodyPr>
            <a:normAutofit fontScale="92500" lnSpcReduction="20000"/>
          </a:bodyPr>
          <a:lstStyle/>
          <a:p>
            <a:pPr algn="just">
              <a:spcBef>
                <a:spcPts val="600"/>
              </a:spcBef>
              <a:defRPr/>
            </a:pPr>
            <a:r>
              <a:rPr lang="en-GB" dirty="0" smtClean="0"/>
              <a:t>15 </a:t>
            </a:r>
            <a:r>
              <a:rPr lang="en-GB" dirty="0" err="1"/>
              <a:t>vjet</a:t>
            </a:r>
            <a:r>
              <a:rPr lang="en-GB" dirty="0"/>
              <a:t> </a:t>
            </a:r>
            <a:r>
              <a:rPr lang="en-GB" dirty="0" err="1"/>
              <a:t>më</a:t>
            </a:r>
            <a:r>
              <a:rPr lang="en-GB" dirty="0"/>
              <a:t> </a:t>
            </a:r>
            <a:r>
              <a:rPr lang="en-GB" dirty="0" err="1"/>
              <a:t>parë</a:t>
            </a:r>
            <a:r>
              <a:rPr lang="en-GB" dirty="0"/>
              <a:t> </a:t>
            </a:r>
            <a:r>
              <a:rPr lang="en-GB" dirty="0" err="1"/>
              <a:t>nuk</a:t>
            </a:r>
            <a:r>
              <a:rPr lang="en-GB" dirty="0"/>
              <a:t> </a:t>
            </a:r>
            <a:r>
              <a:rPr lang="en-GB" dirty="0" err="1"/>
              <a:t>mund</a:t>
            </a:r>
            <a:r>
              <a:rPr lang="en-GB" dirty="0"/>
              <a:t> ta </a:t>
            </a:r>
            <a:r>
              <a:rPr lang="en-GB" dirty="0" err="1"/>
              <a:t>kishim</a:t>
            </a:r>
            <a:r>
              <a:rPr lang="en-GB" dirty="0"/>
              <a:t> </a:t>
            </a:r>
            <a:r>
              <a:rPr lang="en-GB" dirty="0" err="1"/>
              <a:t>parashikuar</a:t>
            </a:r>
            <a:r>
              <a:rPr lang="en-GB" dirty="0"/>
              <a:t> </a:t>
            </a:r>
            <a:r>
              <a:rPr lang="en-GB" dirty="0" err="1"/>
              <a:t>sesa</a:t>
            </a:r>
            <a:r>
              <a:rPr lang="en-GB" dirty="0"/>
              <a:t> </a:t>
            </a:r>
            <a:r>
              <a:rPr lang="en-GB" dirty="0" err="1"/>
              <a:t>të</a:t>
            </a:r>
            <a:r>
              <a:rPr lang="en-GB" dirty="0"/>
              <a:t> </a:t>
            </a:r>
            <a:r>
              <a:rPr lang="en-GB" dirty="0" err="1"/>
              <a:t>varur</a:t>
            </a:r>
            <a:r>
              <a:rPr lang="en-GB" dirty="0"/>
              <a:t> do </a:t>
            </a:r>
            <a:r>
              <a:rPr lang="en-GB" dirty="0" err="1"/>
              <a:t>të</a:t>
            </a:r>
            <a:r>
              <a:rPr lang="en-GB" dirty="0"/>
              <a:t> </a:t>
            </a:r>
            <a:r>
              <a:rPr lang="en-GB" dirty="0" err="1"/>
              <a:t>bëheshim</a:t>
            </a:r>
            <a:r>
              <a:rPr lang="en-GB" dirty="0"/>
              <a:t> </a:t>
            </a:r>
            <a:r>
              <a:rPr lang="en-GB" dirty="0" err="1"/>
              <a:t>nga</a:t>
            </a:r>
            <a:r>
              <a:rPr lang="en-GB" dirty="0"/>
              <a:t> </a:t>
            </a:r>
            <a:r>
              <a:rPr lang="en-GB" dirty="0" err="1"/>
              <a:t>Interneti</a:t>
            </a:r>
            <a:r>
              <a:rPr lang="en-GB" dirty="0"/>
              <a:t> </a:t>
            </a:r>
            <a:r>
              <a:rPr lang="en-GB" dirty="0" err="1"/>
              <a:t>në</a:t>
            </a:r>
            <a:r>
              <a:rPr lang="en-GB" dirty="0"/>
              <a:t> </a:t>
            </a:r>
            <a:r>
              <a:rPr lang="en-GB" dirty="0" err="1"/>
              <a:t>jetën</a:t>
            </a:r>
            <a:r>
              <a:rPr lang="en-GB" dirty="0"/>
              <a:t> </a:t>
            </a:r>
            <a:r>
              <a:rPr lang="en-GB" dirty="0" err="1"/>
              <a:t>reale</a:t>
            </a:r>
            <a:endParaRPr lang="en-GB" dirty="0"/>
          </a:p>
          <a:p>
            <a:pPr algn="just">
              <a:spcBef>
                <a:spcPts val="600"/>
              </a:spcBef>
              <a:defRPr/>
            </a:pPr>
            <a:r>
              <a:rPr lang="en-GB" dirty="0" err="1"/>
              <a:t>Në</a:t>
            </a:r>
            <a:r>
              <a:rPr lang="en-GB" dirty="0"/>
              <a:t> </a:t>
            </a:r>
            <a:r>
              <a:rPr lang="en-GB" dirty="0" err="1"/>
              <a:t>atë</a:t>
            </a:r>
            <a:r>
              <a:rPr lang="en-GB" dirty="0"/>
              <a:t> </a:t>
            </a:r>
            <a:r>
              <a:rPr lang="en-GB" dirty="0" err="1"/>
              <a:t>kohë</a:t>
            </a:r>
            <a:r>
              <a:rPr lang="en-GB" dirty="0"/>
              <a:t> </a:t>
            </a:r>
            <a:r>
              <a:rPr lang="en-GB" dirty="0" err="1"/>
              <a:t>nuk</a:t>
            </a:r>
            <a:r>
              <a:rPr lang="en-GB" dirty="0"/>
              <a:t> </a:t>
            </a:r>
            <a:r>
              <a:rPr lang="en-GB" dirty="0" err="1"/>
              <a:t>mund</a:t>
            </a:r>
            <a:r>
              <a:rPr lang="en-GB" dirty="0"/>
              <a:t> ta </a:t>
            </a:r>
            <a:r>
              <a:rPr lang="en-GB" dirty="0" err="1"/>
              <a:t>dinim</a:t>
            </a:r>
            <a:r>
              <a:rPr lang="en-GB" dirty="0"/>
              <a:t> se </a:t>
            </a:r>
            <a:r>
              <a:rPr lang="en-GB" dirty="0" err="1"/>
              <a:t>si</a:t>
            </a:r>
            <a:r>
              <a:rPr lang="en-GB" dirty="0"/>
              <a:t> do </a:t>
            </a:r>
            <a:r>
              <a:rPr lang="en-GB" dirty="0" err="1"/>
              <a:t>të</a:t>
            </a:r>
            <a:r>
              <a:rPr lang="en-GB" dirty="0"/>
              <a:t> </a:t>
            </a:r>
            <a:r>
              <a:rPr lang="en-GB" dirty="0" err="1"/>
              <a:t>ndikonte</a:t>
            </a:r>
            <a:r>
              <a:rPr lang="en-GB" dirty="0"/>
              <a:t> </a:t>
            </a:r>
            <a:r>
              <a:rPr lang="en-GB" dirty="0" err="1"/>
              <a:t>tek</a:t>
            </a:r>
            <a:r>
              <a:rPr lang="en-GB" dirty="0"/>
              <a:t> </a:t>
            </a:r>
            <a:r>
              <a:rPr lang="en-GB" dirty="0" err="1" smtClean="0"/>
              <a:t>hetuesit</a:t>
            </a:r>
            <a:r>
              <a:rPr lang="en-GB" dirty="0" smtClean="0"/>
              <a:t> penal</a:t>
            </a:r>
          </a:p>
          <a:p>
            <a:pPr algn="just">
              <a:lnSpc>
                <a:spcPct val="90000"/>
              </a:lnSpc>
              <a:buClr>
                <a:srgbClr val="C00000"/>
              </a:buClr>
              <a:buFontTx/>
              <a:buNone/>
            </a:pPr>
            <a:endParaRPr lang="en-GB" dirty="0" smtClean="0"/>
          </a:p>
          <a:p>
            <a:pPr algn="just">
              <a:lnSpc>
                <a:spcPct val="90000"/>
              </a:lnSpc>
              <a:buClr>
                <a:srgbClr val="C00000"/>
              </a:buClr>
              <a:buNone/>
              <a:defRPr/>
            </a:pPr>
            <a:r>
              <a:rPr lang="en-GB" dirty="0" err="1"/>
              <a:t>Ajo</a:t>
            </a:r>
            <a:r>
              <a:rPr lang="en-GB" dirty="0"/>
              <a:t> </a:t>
            </a:r>
            <a:r>
              <a:rPr lang="en-GB" dirty="0" err="1"/>
              <a:t>që</a:t>
            </a:r>
            <a:r>
              <a:rPr lang="en-GB" dirty="0"/>
              <a:t> </a:t>
            </a:r>
            <a:r>
              <a:rPr lang="en-GB" dirty="0" err="1"/>
              <a:t>dimë</a:t>
            </a:r>
            <a:r>
              <a:rPr lang="en-GB" dirty="0"/>
              <a:t> </a:t>
            </a:r>
            <a:r>
              <a:rPr lang="en-GB" dirty="0" err="1"/>
              <a:t>është</a:t>
            </a:r>
            <a:r>
              <a:rPr lang="en-GB" dirty="0"/>
              <a:t>:</a:t>
            </a:r>
          </a:p>
          <a:p>
            <a:pPr algn="just">
              <a:lnSpc>
                <a:spcPct val="90000"/>
              </a:lnSpc>
              <a:defRPr/>
            </a:pPr>
            <a:r>
              <a:rPr lang="en-GB" b="1" dirty="0" smtClean="0"/>
              <a:t>Bandwidth</a:t>
            </a:r>
            <a:r>
              <a:rPr lang="en-GB" dirty="0" smtClean="0"/>
              <a:t> </a:t>
            </a:r>
            <a:r>
              <a:rPr lang="en-GB" dirty="0"/>
              <a:t>do </a:t>
            </a:r>
            <a:r>
              <a:rPr lang="en-GB" dirty="0" err="1"/>
              <a:t>të</a:t>
            </a:r>
            <a:r>
              <a:rPr lang="en-GB" dirty="0"/>
              <a:t> </a:t>
            </a:r>
            <a:r>
              <a:rPr lang="en-GB" dirty="0" err="1"/>
              <a:t>vazhdojë</a:t>
            </a:r>
            <a:r>
              <a:rPr lang="en-GB" dirty="0"/>
              <a:t> </a:t>
            </a:r>
            <a:r>
              <a:rPr lang="en-GB" dirty="0" err="1"/>
              <a:t>të</a:t>
            </a:r>
            <a:r>
              <a:rPr lang="en-GB" dirty="0"/>
              <a:t> </a:t>
            </a:r>
            <a:r>
              <a:rPr lang="en-GB" dirty="0" err="1"/>
              <a:t>rritet</a:t>
            </a:r>
            <a:r>
              <a:rPr lang="en-GB" dirty="0"/>
              <a:t> </a:t>
            </a:r>
            <a:r>
              <a:rPr lang="en-GB" dirty="0" err="1"/>
              <a:t>për</a:t>
            </a:r>
            <a:r>
              <a:rPr lang="en-GB" dirty="0"/>
              <a:t> </a:t>
            </a:r>
            <a:r>
              <a:rPr lang="en-GB" dirty="0" err="1"/>
              <a:t>të</a:t>
            </a:r>
            <a:r>
              <a:rPr lang="en-GB" dirty="0"/>
              <a:t> </a:t>
            </a:r>
            <a:r>
              <a:rPr lang="en-GB" dirty="0" err="1"/>
              <a:t>përmbushur</a:t>
            </a:r>
            <a:r>
              <a:rPr lang="en-GB" dirty="0"/>
              <a:t> </a:t>
            </a:r>
            <a:r>
              <a:rPr lang="en-GB" dirty="0" err="1"/>
              <a:t>nevojat</a:t>
            </a:r>
            <a:r>
              <a:rPr lang="en-GB" dirty="0"/>
              <a:t> e </a:t>
            </a:r>
            <a:r>
              <a:rPr lang="en-GB" dirty="0" err="1"/>
              <a:t>multimedias</a:t>
            </a:r>
            <a:r>
              <a:rPr lang="en-GB" dirty="0"/>
              <a:t> – Voice over IP, </a:t>
            </a:r>
            <a:r>
              <a:rPr lang="en-GB" dirty="0" smtClean="0"/>
              <a:t>Radio, video, </a:t>
            </a:r>
            <a:r>
              <a:rPr lang="en-GB" dirty="0"/>
              <a:t>TV</a:t>
            </a:r>
          </a:p>
          <a:p>
            <a:pPr algn="just">
              <a:lnSpc>
                <a:spcPct val="90000"/>
              </a:lnSpc>
              <a:defRPr/>
            </a:pPr>
            <a:r>
              <a:rPr lang="en-GB" b="1" dirty="0" err="1"/>
              <a:t>Tregtia</a:t>
            </a:r>
            <a:r>
              <a:rPr lang="en-GB" dirty="0"/>
              <a:t> do </a:t>
            </a:r>
            <a:r>
              <a:rPr lang="en-GB" dirty="0" err="1"/>
              <a:t>të</a:t>
            </a:r>
            <a:r>
              <a:rPr lang="en-GB" dirty="0"/>
              <a:t> </a:t>
            </a:r>
            <a:r>
              <a:rPr lang="en-GB" dirty="0" err="1"/>
              <a:t>vazhdojë</a:t>
            </a:r>
            <a:r>
              <a:rPr lang="en-GB" dirty="0"/>
              <a:t> ta </a:t>
            </a:r>
            <a:r>
              <a:rPr lang="en-GB" dirty="0" err="1"/>
              <a:t>përdorë</a:t>
            </a:r>
            <a:r>
              <a:rPr lang="en-GB" dirty="0"/>
              <a:t> </a:t>
            </a:r>
            <a:r>
              <a:rPr lang="en-GB" dirty="0" err="1"/>
              <a:t>atë</a:t>
            </a:r>
            <a:r>
              <a:rPr lang="en-GB" dirty="0"/>
              <a:t> – </a:t>
            </a:r>
            <a:r>
              <a:rPr lang="en-GB" dirty="0" err="1"/>
              <a:t>bizneset</a:t>
            </a:r>
            <a:r>
              <a:rPr lang="en-GB" dirty="0"/>
              <a:t> e </a:t>
            </a:r>
            <a:r>
              <a:rPr lang="en-GB" dirty="0" err="1"/>
              <a:t>mëdha</a:t>
            </a:r>
            <a:r>
              <a:rPr lang="en-GB" dirty="0"/>
              <a:t> </a:t>
            </a:r>
            <a:r>
              <a:rPr lang="en-GB" dirty="0" err="1"/>
              <a:t>varen</a:t>
            </a:r>
            <a:r>
              <a:rPr lang="en-GB" dirty="0"/>
              <a:t> </a:t>
            </a:r>
            <a:r>
              <a:rPr lang="en-GB" dirty="0" err="1"/>
              <a:t>prej</a:t>
            </a:r>
            <a:r>
              <a:rPr lang="en-GB" dirty="0"/>
              <a:t> </a:t>
            </a:r>
            <a:r>
              <a:rPr lang="en-GB" dirty="0" err="1"/>
              <a:t>tij</a:t>
            </a:r>
            <a:r>
              <a:rPr lang="en-GB" dirty="0"/>
              <a:t> </a:t>
            </a:r>
            <a:r>
              <a:rPr lang="en-GB" dirty="0" err="1"/>
              <a:t>për</a:t>
            </a:r>
            <a:r>
              <a:rPr lang="en-GB" dirty="0"/>
              <a:t> </a:t>
            </a:r>
            <a:r>
              <a:rPr lang="en-GB" dirty="0" err="1"/>
              <a:t>tregtinë</a:t>
            </a:r>
            <a:r>
              <a:rPr lang="en-GB" dirty="0"/>
              <a:t> online, </a:t>
            </a:r>
            <a:r>
              <a:rPr lang="en-GB" dirty="0" err="1"/>
              <a:t>komunikimet</a:t>
            </a:r>
            <a:r>
              <a:rPr lang="en-GB" dirty="0"/>
              <a:t>, </a:t>
            </a:r>
            <a:r>
              <a:rPr lang="en-GB" dirty="0" err="1"/>
              <a:t>shitjet</a:t>
            </a:r>
            <a:r>
              <a:rPr lang="en-GB" dirty="0"/>
              <a:t> </a:t>
            </a:r>
            <a:r>
              <a:rPr lang="en-GB" dirty="0" err="1"/>
              <a:t>dhe</a:t>
            </a:r>
            <a:r>
              <a:rPr lang="en-GB" dirty="0"/>
              <a:t> </a:t>
            </a:r>
            <a:r>
              <a:rPr lang="en-GB" dirty="0" err="1"/>
              <a:t>shërbimet</a:t>
            </a:r>
            <a:endParaRPr lang="en-GB" dirty="0"/>
          </a:p>
          <a:p>
            <a:pPr algn="just">
              <a:lnSpc>
                <a:spcPct val="90000"/>
              </a:lnSpc>
              <a:defRPr/>
            </a:pPr>
            <a:r>
              <a:rPr lang="en-GB" b="1" dirty="0" err="1"/>
              <a:t>Interneti</a:t>
            </a:r>
            <a:r>
              <a:rPr lang="en-GB" b="1" dirty="0"/>
              <a:t> </a:t>
            </a:r>
            <a:r>
              <a:rPr lang="en-GB" b="1" dirty="0" smtClean="0"/>
              <a:t>pa </a:t>
            </a:r>
            <a:r>
              <a:rPr lang="en-GB" b="1" dirty="0" err="1" smtClean="0"/>
              <a:t>kabull</a:t>
            </a:r>
            <a:r>
              <a:rPr lang="en-GB" b="1" dirty="0" smtClean="0"/>
              <a:t> </a:t>
            </a:r>
            <a:r>
              <a:rPr lang="en-GB" dirty="0" err="1" smtClean="0"/>
              <a:t>po</a:t>
            </a:r>
            <a:r>
              <a:rPr lang="en-GB" dirty="0" smtClean="0"/>
              <a:t> </a:t>
            </a:r>
            <a:r>
              <a:rPr lang="en-GB" dirty="0" err="1"/>
              <a:t>rritet</a:t>
            </a:r>
            <a:r>
              <a:rPr lang="en-GB" dirty="0"/>
              <a:t> – Bluetooth, IEEE802.11, </a:t>
            </a:r>
            <a:r>
              <a:rPr lang="en-GB" dirty="0" err="1"/>
              <a:t>w</a:t>
            </a:r>
            <a:r>
              <a:rPr lang="en-GB" dirty="0" err="1" smtClean="0"/>
              <a:t>AP</a:t>
            </a:r>
            <a:r>
              <a:rPr lang="en-GB" dirty="0"/>
              <a:t>,  </a:t>
            </a:r>
            <a:r>
              <a:rPr lang="en-GB" dirty="0" err="1"/>
              <a:t>dhe</a:t>
            </a:r>
            <a:r>
              <a:rPr lang="en-GB" dirty="0"/>
              <a:t> zona e </a:t>
            </a:r>
            <a:r>
              <a:rPr lang="en-GB" dirty="0" err="1"/>
              <a:t>gjerë</a:t>
            </a:r>
            <a:r>
              <a:rPr lang="en-GB" dirty="0"/>
              <a:t> </a:t>
            </a:r>
            <a:r>
              <a:rPr lang="en-GB" dirty="0" err="1"/>
              <a:t>ose</a:t>
            </a:r>
            <a:r>
              <a:rPr lang="en-GB" dirty="0"/>
              <a:t> ‘</a:t>
            </a:r>
            <a:r>
              <a:rPr lang="en-GB" dirty="0" err="1"/>
              <a:t>reja</a:t>
            </a:r>
            <a:r>
              <a:rPr lang="en-GB" dirty="0"/>
              <a:t>’ (</a:t>
            </a:r>
            <a:r>
              <a:rPr lang="en-GB" dirty="0" err="1"/>
              <a:t>Qendra</a:t>
            </a:r>
            <a:r>
              <a:rPr lang="en-GB" dirty="0"/>
              <a:t> e </a:t>
            </a:r>
            <a:r>
              <a:rPr lang="en-GB" dirty="0" err="1"/>
              <a:t>Qytetit</a:t>
            </a:r>
            <a:r>
              <a:rPr lang="en-GB" dirty="0"/>
              <a:t>) </a:t>
            </a:r>
            <a:r>
              <a:rPr lang="en-GB" dirty="0" err="1"/>
              <a:t>skemat</a:t>
            </a:r>
            <a:r>
              <a:rPr lang="en-GB" dirty="0"/>
              <a:t> </a:t>
            </a:r>
            <a:r>
              <a:rPr lang="en-GB" dirty="0" err="1" smtClean="0"/>
              <a:t>wi-fi</a:t>
            </a:r>
            <a:endParaRPr lang="en-GB"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55</a:t>
            </a:fld>
            <a:endParaRPr lang="en-US" altLang="en-US" sz="1200" dirty="0" smtClean="0">
              <a:solidFill>
                <a:srgbClr val="898989"/>
              </a:solidFill>
            </a:endParaRPr>
          </a:p>
        </p:txBody>
      </p:sp>
    </p:spTree>
    <p:extLst>
      <p:ext uri="{BB962C8B-B14F-4D97-AF65-F5344CB8AC3E}">
        <p14:creationId xmlns:p14="http://schemas.microsoft.com/office/powerpoint/2010/main" val="22208200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18180" y="4500570"/>
            <a:ext cx="2307619" cy="923330"/>
          </a:xfrm>
          <a:prstGeom prst="rect">
            <a:avLst/>
          </a:prstGeom>
          <a:noFill/>
        </p:spPr>
        <p:txBody>
          <a:bodyPr wrap="none" rtlCol="0">
            <a:spAutoFit/>
          </a:bodyPr>
          <a:lstStyle/>
          <a:p>
            <a:r>
              <a:rPr lang="en-GB" sz="5400" b="1" dirty="0" err="1" smtClean="0"/>
              <a:t>Pyetje</a:t>
            </a:r>
            <a:r>
              <a:rPr lang="en-GB" sz="5400" b="1" dirty="0" smtClean="0"/>
              <a:t>?</a:t>
            </a:r>
            <a:endParaRPr lang="en-GB" sz="5400" b="1"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0550" y="1790700"/>
            <a:ext cx="8229600" cy="2171650"/>
          </a:xfrm>
        </p:spPr>
        <p:txBody>
          <a:bodyPr/>
          <a:lstStyle/>
          <a:p>
            <a:r>
              <a:rPr lang="en-GB" b="1" dirty="0" err="1" smtClean="0"/>
              <a:t>Pjesa</a:t>
            </a:r>
            <a:r>
              <a:rPr lang="en-GB" b="1" dirty="0" smtClean="0"/>
              <a:t> e </a:t>
            </a:r>
            <a:r>
              <a:rPr lang="en-GB" b="1" dirty="0" err="1" smtClean="0"/>
              <a:t>Dytë</a:t>
            </a:r>
            <a:r>
              <a:rPr lang="en-GB" b="1" dirty="0" smtClean="0"/>
              <a:t/>
            </a:r>
            <a:br>
              <a:rPr lang="en-GB" b="1" dirty="0" smtClean="0"/>
            </a:br>
            <a:r>
              <a:rPr lang="en-GB" altLang="en-US" b="1" dirty="0" err="1"/>
              <a:t>Shërbimet</a:t>
            </a:r>
            <a:r>
              <a:rPr lang="en-GB" altLang="en-US" b="1" dirty="0"/>
              <a:t> e </a:t>
            </a:r>
            <a:r>
              <a:rPr lang="en-GB" altLang="en-US" b="1" dirty="0" err="1"/>
              <a:t>Internetit</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mtClean="0"/>
              <a:t>Critical Infrastructures</a:t>
            </a:r>
          </a:p>
        </p:txBody>
      </p:sp>
      <p:sp>
        <p:nvSpPr>
          <p:cNvPr id="9219" name="Rectangle 3"/>
          <p:cNvSpPr>
            <a:spLocks noGrp="1" noChangeArrowheads="1"/>
          </p:cNvSpPr>
          <p:nvPr>
            <p:ph type="body" sz="half" idx="2"/>
          </p:nvPr>
        </p:nvSpPr>
        <p:spPr>
          <a:xfrm>
            <a:off x="5638800" y="1981200"/>
            <a:ext cx="3505200" cy="4114800"/>
          </a:xfrm>
        </p:spPr>
        <p:txBody>
          <a:bodyPr>
            <a:normAutofit lnSpcReduction="10000"/>
          </a:bodyPr>
          <a:lstStyle/>
          <a:p>
            <a:r>
              <a:rPr lang="en-US" sz="2400" dirty="0" smtClean="0"/>
              <a:t>Gas &amp; Oil Storage/Delivery</a:t>
            </a:r>
          </a:p>
          <a:p>
            <a:r>
              <a:rPr lang="en-US" sz="2400" dirty="0" err="1" smtClean="0"/>
              <a:t>ëater</a:t>
            </a:r>
            <a:r>
              <a:rPr lang="en-US" sz="2400" dirty="0" smtClean="0"/>
              <a:t> Supply System</a:t>
            </a:r>
          </a:p>
          <a:p>
            <a:r>
              <a:rPr lang="en-US" sz="2400" dirty="0" smtClean="0"/>
              <a:t>Banking &amp; Finance</a:t>
            </a:r>
          </a:p>
          <a:p>
            <a:r>
              <a:rPr lang="en-US" sz="2400" dirty="0" smtClean="0"/>
              <a:t>Transportation</a:t>
            </a:r>
          </a:p>
          <a:p>
            <a:r>
              <a:rPr lang="en-US" sz="2400" dirty="0" smtClean="0"/>
              <a:t>Electrical Energy</a:t>
            </a:r>
          </a:p>
          <a:p>
            <a:r>
              <a:rPr lang="en-US" sz="2400" dirty="0" smtClean="0"/>
              <a:t>Telecommunications</a:t>
            </a:r>
          </a:p>
          <a:p>
            <a:r>
              <a:rPr lang="en-US" sz="2400" dirty="0" smtClean="0"/>
              <a:t>Emergency Services</a:t>
            </a:r>
          </a:p>
          <a:p>
            <a:r>
              <a:rPr lang="en-US" sz="2400" dirty="0" smtClean="0"/>
              <a:t>Government Operations</a:t>
            </a:r>
          </a:p>
        </p:txBody>
      </p:sp>
      <p:pic>
        <p:nvPicPr>
          <p:cNvPr id="9220" name="Picture 4" descr="graphic"/>
          <p:cNvPicPr>
            <a:picLocks noGrp="1" noChangeAspect="1" noChangeArrowheads="1"/>
          </p:cNvPicPr>
          <p:nvPr>
            <p:ph type="clipArt" sz="half" idx="1"/>
          </p:nvPr>
        </p:nvPicPr>
        <p:blipFill>
          <a:blip r:embed="rId3" cstate="print"/>
          <a:srcRect/>
          <a:stretch>
            <a:fillRect/>
          </a:stretch>
        </p:blipFill>
        <p:spPr>
          <a:xfrm>
            <a:off x="0" y="0"/>
            <a:ext cx="9144000" cy="6896100"/>
          </a:xfrm>
          <a:noFill/>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58</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mini15_large">
            <a:hlinkClick r:id="rId2"/>
          </p:cNvPr>
          <p:cNvPicPr>
            <a:picLocks noChangeAspect="1" noChangeArrowheads="1"/>
          </p:cNvPicPr>
          <p:nvPr/>
        </p:nvPicPr>
        <p:blipFill>
          <a:blip r:embed="rId3" cstate="print"/>
          <a:srcRect/>
          <a:stretch>
            <a:fillRect/>
          </a:stretch>
        </p:blipFill>
        <p:spPr bwMode="auto">
          <a:xfrm>
            <a:off x="7164388" y="5354638"/>
            <a:ext cx="1979612" cy="1503362"/>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959050"/>
            <a:ext cx="3069285" cy="1077218"/>
          </a:xfrm>
          <a:prstGeom prst="rect">
            <a:avLst/>
          </a:prstGeom>
          <a:noFill/>
        </p:spPr>
        <p:txBody>
          <a:bodyPr wrap="square" rtlCol="0">
            <a:spAutoFit/>
          </a:bodyPr>
          <a:lstStyle/>
          <a:p>
            <a:pPr algn="ctr" fontAlgn="auto">
              <a:spcBef>
                <a:spcPts val="0"/>
              </a:spcBef>
              <a:spcAft>
                <a:spcPts val="0"/>
              </a:spcAft>
              <a:defRPr/>
            </a:pPr>
            <a:r>
              <a:rPr lang="en-GB" sz="3200" b="1" dirty="0">
                <a:solidFill>
                  <a:schemeClr val="accent1">
                    <a:lumMod val="25000"/>
                  </a:schemeClr>
                </a:solidFill>
                <a:latin typeface="Calibri" pitchFamily="34" charset="0"/>
              </a:rPr>
              <a:t>RRJETI MBARË BOTËROR</a:t>
            </a:r>
            <a:endParaRPr lang="en-US" sz="3200" dirty="0"/>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59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68313" y="0"/>
            <a:ext cx="8229600" cy="990600"/>
          </a:xfrm>
        </p:spPr>
        <p:txBody>
          <a:bodyPr/>
          <a:lstStyle/>
          <a:p>
            <a:r>
              <a:rPr lang="en-GB" b="1" dirty="0" err="1" smtClean="0">
                <a:solidFill>
                  <a:schemeClr val="accent1">
                    <a:lumMod val="25000"/>
                  </a:schemeClr>
                </a:solidFill>
              </a:rPr>
              <a:t>Fjalë</a:t>
            </a:r>
            <a:r>
              <a:rPr lang="en-GB" b="1" dirty="0" smtClean="0">
                <a:solidFill>
                  <a:schemeClr val="accent1">
                    <a:lumMod val="25000"/>
                  </a:schemeClr>
                </a:solidFill>
              </a:rPr>
              <a:t> </a:t>
            </a:r>
            <a:r>
              <a:rPr lang="en-GB" b="1" dirty="0" err="1" smtClean="0">
                <a:solidFill>
                  <a:schemeClr val="accent1">
                    <a:lumMod val="25000"/>
                  </a:schemeClr>
                </a:solidFill>
              </a:rPr>
              <a:t>të</a:t>
            </a:r>
            <a:r>
              <a:rPr lang="en-GB" b="1" dirty="0" smtClean="0">
                <a:solidFill>
                  <a:schemeClr val="accent1">
                    <a:lumMod val="25000"/>
                  </a:schemeClr>
                </a:solidFill>
              </a:rPr>
              <a:t> </a:t>
            </a:r>
            <a:r>
              <a:rPr lang="en-GB" b="1" dirty="0" err="1">
                <a:solidFill>
                  <a:schemeClr val="accent1">
                    <a:lumMod val="25000"/>
                  </a:schemeClr>
                </a:solidFill>
              </a:rPr>
              <a:t>Fundit</a:t>
            </a:r>
            <a:r>
              <a:rPr lang="en-GB" b="1" dirty="0">
                <a:solidFill>
                  <a:schemeClr val="accent1">
                    <a:lumMod val="25000"/>
                  </a:schemeClr>
                </a:solidFill>
              </a:rPr>
              <a:t> </a:t>
            </a:r>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Famshme</a:t>
            </a:r>
            <a:endParaRPr lang="en-US" b="1" dirty="0" smtClean="0">
              <a:solidFill>
                <a:schemeClr val="accent1">
                  <a:lumMod val="25000"/>
                </a:schemeClr>
              </a:solidFill>
              <a:latin typeface="Calibri" pitchFamily="34" charset="0"/>
            </a:endParaRPr>
          </a:p>
        </p:txBody>
      </p:sp>
      <p:sp>
        <p:nvSpPr>
          <p:cNvPr id="4099" name="Rectangle 3"/>
          <p:cNvSpPr>
            <a:spLocks noGrp="1" noChangeArrowheads="1"/>
          </p:cNvSpPr>
          <p:nvPr>
            <p:ph type="body" idx="1"/>
          </p:nvPr>
        </p:nvSpPr>
        <p:spPr>
          <a:xfrm>
            <a:off x="468313" y="1066801"/>
            <a:ext cx="8229600" cy="5654674"/>
          </a:xfrm>
        </p:spPr>
        <p:txBody>
          <a:bodyPr>
            <a:normAutofit/>
          </a:bodyPr>
          <a:lstStyle/>
          <a:p>
            <a:pPr>
              <a:buNone/>
            </a:pPr>
            <a:r>
              <a:rPr lang="en-US" dirty="0" smtClean="0"/>
              <a:t>	</a:t>
            </a:r>
            <a:r>
              <a:rPr lang="en-US" dirty="0"/>
              <a:t> “</a:t>
            </a:r>
            <a:r>
              <a:rPr lang="en-US" dirty="0" err="1"/>
              <a:t>Kurrë</a:t>
            </a:r>
            <a:r>
              <a:rPr lang="en-US" dirty="0"/>
              <a:t> </a:t>
            </a:r>
            <a:r>
              <a:rPr lang="en-US" dirty="0" err="1"/>
              <a:t>nuk</a:t>
            </a:r>
            <a:r>
              <a:rPr lang="en-US" dirty="0"/>
              <a:t> do </a:t>
            </a:r>
            <a:r>
              <a:rPr lang="en-US" dirty="0" err="1"/>
              <a:t>të</a:t>
            </a:r>
            <a:r>
              <a:rPr lang="en-US" dirty="0"/>
              <a:t> </a:t>
            </a:r>
            <a:r>
              <a:rPr lang="en-US" dirty="0" err="1" smtClean="0"/>
              <a:t>ketë</a:t>
            </a:r>
            <a:r>
              <a:rPr lang="en-US" dirty="0" smtClean="0"/>
              <a:t> </a:t>
            </a:r>
            <a:r>
              <a:rPr lang="en-US" dirty="0" err="1"/>
              <a:t>treg</a:t>
            </a:r>
            <a:r>
              <a:rPr lang="en-US" dirty="0"/>
              <a:t> </a:t>
            </a:r>
            <a:r>
              <a:rPr lang="en-US" dirty="0" err="1"/>
              <a:t>për</a:t>
            </a:r>
            <a:r>
              <a:rPr lang="en-US" dirty="0"/>
              <a:t> </a:t>
            </a:r>
            <a:r>
              <a:rPr lang="en-US" dirty="0" err="1"/>
              <a:t>më</a:t>
            </a:r>
            <a:r>
              <a:rPr lang="en-US" dirty="0"/>
              <a:t> </a:t>
            </a:r>
            <a:r>
              <a:rPr lang="en-US" dirty="0" err="1"/>
              <a:t>shumë</a:t>
            </a:r>
            <a:r>
              <a:rPr lang="en-US" dirty="0"/>
              <a:t> se 5 </a:t>
            </a:r>
            <a:r>
              <a:rPr lang="en-US" dirty="0" err="1"/>
              <a:t>kompjuterë</a:t>
            </a:r>
            <a:r>
              <a:rPr lang="en-US" dirty="0"/>
              <a:t> </a:t>
            </a:r>
            <a:r>
              <a:rPr lang="en-US" dirty="0" err="1"/>
              <a:t>në</a:t>
            </a:r>
            <a:r>
              <a:rPr lang="en-US" dirty="0"/>
              <a:t> </a:t>
            </a:r>
            <a:r>
              <a:rPr lang="en-US" dirty="0" err="1"/>
              <a:t>botë</a:t>
            </a:r>
            <a:r>
              <a:rPr lang="en-US" dirty="0" smtClean="0"/>
              <a:t>”.</a:t>
            </a:r>
            <a:r>
              <a:rPr lang="en-US" b="1" dirty="0"/>
              <a:t/>
            </a:r>
            <a:br>
              <a:rPr lang="en-US" b="1" dirty="0"/>
            </a:br>
            <a:r>
              <a:rPr lang="en-US" b="1" dirty="0"/>
              <a:t>	      </a:t>
            </a:r>
            <a:r>
              <a:rPr lang="en-US" sz="2400" b="1" i="1" dirty="0"/>
              <a:t>Thomas </a:t>
            </a:r>
            <a:r>
              <a:rPr lang="en-US" sz="2400" b="1" i="1" dirty="0" err="1" smtClean="0"/>
              <a:t>ëatson</a:t>
            </a:r>
            <a:r>
              <a:rPr lang="en-US" sz="2400" b="1" i="1" dirty="0" smtClean="0"/>
              <a:t> </a:t>
            </a:r>
            <a:r>
              <a:rPr lang="en-US" sz="2400" b="1" i="1" dirty="0"/>
              <a:t>– </a:t>
            </a:r>
            <a:r>
              <a:rPr lang="en-US" sz="2400" b="1" i="1" dirty="0" err="1"/>
              <a:t>Drejtues</a:t>
            </a:r>
            <a:r>
              <a:rPr lang="en-US" sz="2400" b="1" i="1" dirty="0"/>
              <a:t> </a:t>
            </a:r>
            <a:r>
              <a:rPr lang="en-US" sz="2400" b="1" i="1" dirty="0" err="1"/>
              <a:t>i</a:t>
            </a:r>
            <a:r>
              <a:rPr lang="en-US" sz="2400" b="1" i="1" dirty="0"/>
              <a:t> IBM - 1943</a:t>
            </a:r>
            <a:r>
              <a:rPr lang="en-US" b="1" dirty="0" smtClean="0">
                <a:latin typeface="Calibri" pitchFamily="34" charset="0"/>
              </a:rPr>
              <a:t> </a:t>
            </a:r>
            <a:br>
              <a:rPr lang="en-US" b="1" dirty="0" smtClean="0">
                <a:latin typeface="Calibri" pitchFamily="34" charset="0"/>
              </a:rPr>
            </a:br>
            <a:r>
              <a:rPr lang="en-US" b="1" dirty="0" smtClean="0">
                <a:latin typeface="Calibri" pitchFamily="34" charset="0"/>
              </a:rPr>
              <a:t/>
            </a:r>
            <a:br>
              <a:rPr lang="en-US" b="1" dirty="0" smtClean="0">
                <a:latin typeface="Calibri" pitchFamily="34" charset="0"/>
              </a:rPr>
            </a:br>
            <a:r>
              <a:rPr lang="en-US" dirty="0"/>
              <a:t>“</a:t>
            </a:r>
            <a:r>
              <a:rPr lang="en-US" dirty="0" err="1"/>
              <a:t>Kurrë</a:t>
            </a:r>
            <a:r>
              <a:rPr lang="en-US" dirty="0"/>
              <a:t> </a:t>
            </a:r>
            <a:r>
              <a:rPr lang="en-US" dirty="0" err="1"/>
              <a:t>nuk</a:t>
            </a:r>
            <a:r>
              <a:rPr lang="en-US" dirty="0"/>
              <a:t> do </a:t>
            </a:r>
            <a:r>
              <a:rPr lang="en-US" dirty="0" err="1"/>
              <a:t>të</a:t>
            </a:r>
            <a:r>
              <a:rPr lang="en-US" dirty="0"/>
              <a:t> </a:t>
            </a:r>
            <a:r>
              <a:rPr lang="en-US" dirty="0" err="1"/>
              <a:t>ketë</a:t>
            </a:r>
            <a:r>
              <a:rPr lang="en-US" dirty="0"/>
              <a:t> </a:t>
            </a:r>
            <a:r>
              <a:rPr lang="en-US" dirty="0" err="1"/>
              <a:t>një</a:t>
            </a:r>
            <a:r>
              <a:rPr lang="en-US" dirty="0"/>
              <a:t> </a:t>
            </a:r>
            <a:r>
              <a:rPr lang="en-US" dirty="0" err="1"/>
              <a:t>arsye</a:t>
            </a:r>
            <a:r>
              <a:rPr lang="en-US" dirty="0"/>
              <a:t> </a:t>
            </a:r>
            <a:r>
              <a:rPr lang="en-US" dirty="0" err="1"/>
              <a:t>që</a:t>
            </a:r>
            <a:r>
              <a:rPr lang="en-US" dirty="0"/>
              <a:t> </a:t>
            </a:r>
            <a:r>
              <a:rPr lang="en-US" dirty="0" err="1"/>
              <a:t>dikush</a:t>
            </a:r>
            <a:r>
              <a:rPr lang="en-US" dirty="0"/>
              <a:t> </a:t>
            </a:r>
            <a:r>
              <a:rPr lang="en-US" dirty="0" err="1"/>
              <a:t>të</a:t>
            </a:r>
            <a:r>
              <a:rPr lang="en-US" dirty="0"/>
              <a:t> </a:t>
            </a:r>
            <a:r>
              <a:rPr lang="en-US" dirty="0" err="1"/>
              <a:t>dojë</a:t>
            </a:r>
            <a:r>
              <a:rPr lang="en-US" dirty="0"/>
              <a:t> </a:t>
            </a:r>
            <a:r>
              <a:rPr lang="en-US" dirty="0" err="1"/>
              <a:t>një</a:t>
            </a:r>
            <a:r>
              <a:rPr lang="en-US" dirty="0"/>
              <a:t> </a:t>
            </a:r>
            <a:r>
              <a:rPr lang="en-US" dirty="0" err="1"/>
              <a:t>kompjuter</a:t>
            </a:r>
            <a:r>
              <a:rPr lang="en-US" dirty="0"/>
              <a:t> </a:t>
            </a:r>
            <a:r>
              <a:rPr lang="en-US" dirty="0" err="1"/>
              <a:t>në</a:t>
            </a:r>
            <a:r>
              <a:rPr lang="en-US" dirty="0"/>
              <a:t> </a:t>
            </a:r>
            <a:r>
              <a:rPr lang="en-US" dirty="0" err="1"/>
              <a:t>shtëpi</a:t>
            </a:r>
            <a:r>
              <a:rPr lang="en-US" dirty="0"/>
              <a:t>”.</a:t>
            </a:r>
            <a:r>
              <a:rPr lang="en-US" b="1" dirty="0"/>
              <a:t/>
            </a:r>
            <a:br>
              <a:rPr lang="en-US" b="1" dirty="0"/>
            </a:br>
            <a:r>
              <a:rPr lang="en-US" b="1" dirty="0"/>
              <a:t>			</a:t>
            </a:r>
            <a:r>
              <a:rPr lang="en-US" sz="2400" b="1" i="1" dirty="0"/>
              <a:t>Ken Olson, </a:t>
            </a:r>
            <a:r>
              <a:rPr lang="en-US" sz="2400" b="1" i="1" dirty="0" err="1"/>
              <a:t>Themelues</a:t>
            </a:r>
            <a:r>
              <a:rPr lang="en-US" sz="2400" b="1" i="1" dirty="0"/>
              <a:t> </a:t>
            </a:r>
            <a:r>
              <a:rPr lang="en-US" sz="2400" b="1" i="1" dirty="0" err="1"/>
              <a:t>i</a:t>
            </a:r>
            <a:r>
              <a:rPr lang="en-US" sz="2400" b="1" i="1" dirty="0"/>
              <a:t> DEC </a:t>
            </a:r>
            <a:r>
              <a:rPr lang="en-US" sz="2400" b="1" i="1" dirty="0" smtClean="0"/>
              <a:t>– 1977</a:t>
            </a:r>
          </a:p>
          <a:p>
            <a:pPr>
              <a:buNone/>
            </a:pPr>
            <a:r>
              <a:rPr lang="en-US" sz="2400" b="1" dirty="0" smtClean="0">
                <a:latin typeface="Calibri" pitchFamily="34" charset="0"/>
              </a:rPr>
              <a:t> </a:t>
            </a:r>
            <a:endParaRPr lang="en-US" b="1" dirty="0" smtClean="0">
              <a:latin typeface="Calibri" pitchFamily="34" charset="0"/>
            </a:endParaRPr>
          </a:p>
          <a:p>
            <a:pPr eaLnBrk="1" hangingPunct="1">
              <a:buFontTx/>
              <a:buNone/>
            </a:pPr>
            <a:r>
              <a:rPr lang="en-US" dirty="0" smtClean="0">
                <a:latin typeface="Calibri" pitchFamily="34" charset="0"/>
              </a:rPr>
              <a:t>	“</a:t>
            </a:r>
            <a:r>
              <a:rPr lang="en-US" dirty="0" err="1" smtClean="0">
                <a:latin typeface="Calibri" pitchFamily="34" charset="0"/>
              </a:rPr>
              <a:t>Një</a:t>
            </a:r>
            <a:r>
              <a:rPr lang="en-US" dirty="0" smtClean="0">
                <a:latin typeface="Calibri" pitchFamily="34" charset="0"/>
              </a:rPr>
              <a:t> PC </a:t>
            </a:r>
            <a:r>
              <a:rPr lang="en-US" dirty="0" err="1" smtClean="0">
                <a:latin typeface="Calibri" pitchFamily="34" charset="0"/>
              </a:rPr>
              <a:t>kurrë</a:t>
            </a:r>
            <a:r>
              <a:rPr lang="en-US" dirty="0" smtClean="0">
                <a:latin typeface="Calibri" pitchFamily="34" charset="0"/>
              </a:rPr>
              <a:t> </a:t>
            </a:r>
            <a:r>
              <a:rPr lang="en-US" dirty="0" err="1" smtClean="0">
                <a:latin typeface="Calibri" pitchFamily="34" charset="0"/>
              </a:rPr>
              <a:t>nuk</a:t>
            </a:r>
            <a:r>
              <a:rPr lang="en-US" dirty="0" smtClean="0">
                <a:latin typeface="Calibri" pitchFamily="34" charset="0"/>
              </a:rPr>
              <a:t> do </a:t>
            </a:r>
            <a:r>
              <a:rPr lang="en-US" dirty="0" err="1" smtClean="0">
                <a:latin typeface="Calibri" pitchFamily="34" charset="0"/>
              </a:rPr>
              <a:t>të</a:t>
            </a:r>
            <a:r>
              <a:rPr lang="en-US" dirty="0" smtClean="0">
                <a:latin typeface="Calibri" pitchFamily="34" charset="0"/>
              </a:rPr>
              <a:t> </a:t>
            </a:r>
            <a:r>
              <a:rPr lang="en-US" dirty="0" err="1" smtClean="0">
                <a:latin typeface="Calibri" pitchFamily="34" charset="0"/>
              </a:rPr>
              <a:t>ketë</a:t>
            </a:r>
            <a:r>
              <a:rPr lang="en-US" dirty="0" smtClean="0">
                <a:latin typeface="Calibri" pitchFamily="34" charset="0"/>
              </a:rPr>
              <a:t> </a:t>
            </a:r>
            <a:r>
              <a:rPr lang="en-US" dirty="0" err="1" smtClean="0">
                <a:latin typeface="Calibri" pitchFamily="34" charset="0"/>
              </a:rPr>
              <a:t>nevojë</a:t>
            </a:r>
            <a:r>
              <a:rPr lang="en-US" dirty="0" smtClean="0">
                <a:latin typeface="Calibri" pitchFamily="34" charset="0"/>
              </a:rPr>
              <a:t> </a:t>
            </a:r>
            <a:r>
              <a:rPr lang="en-US" dirty="0" err="1" smtClean="0">
                <a:latin typeface="Calibri" pitchFamily="34" charset="0"/>
              </a:rPr>
              <a:t>për</a:t>
            </a:r>
            <a:r>
              <a:rPr lang="en-US" dirty="0" smtClean="0">
                <a:latin typeface="Calibri" pitchFamily="34" charset="0"/>
              </a:rPr>
              <a:t> </a:t>
            </a:r>
            <a:r>
              <a:rPr lang="en-US" dirty="0" err="1" smtClean="0">
                <a:latin typeface="Calibri" pitchFamily="34" charset="0"/>
              </a:rPr>
              <a:t>më</a:t>
            </a:r>
            <a:r>
              <a:rPr lang="en-US" dirty="0" smtClean="0">
                <a:latin typeface="Calibri" pitchFamily="34" charset="0"/>
              </a:rPr>
              <a:t> </a:t>
            </a:r>
            <a:r>
              <a:rPr lang="en-US" dirty="0" err="1" smtClean="0">
                <a:latin typeface="Calibri" pitchFamily="34" charset="0"/>
              </a:rPr>
              <a:t>shumë</a:t>
            </a:r>
            <a:r>
              <a:rPr lang="en-US" dirty="0" smtClean="0">
                <a:latin typeface="Calibri" pitchFamily="34" charset="0"/>
              </a:rPr>
              <a:t> se 640K </a:t>
            </a:r>
            <a:r>
              <a:rPr lang="en-US" dirty="0" err="1" smtClean="0">
                <a:latin typeface="Calibri" pitchFamily="34" charset="0"/>
              </a:rPr>
              <a:t>memorje</a:t>
            </a:r>
            <a:r>
              <a:rPr lang="en-US" dirty="0" smtClean="0">
                <a:latin typeface="Calibri" pitchFamily="34" charset="0"/>
              </a:rPr>
              <a:t>”.</a:t>
            </a:r>
            <a:r>
              <a:rPr lang="en-US" b="1" dirty="0" smtClean="0">
                <a:latin typeface="Calibri" pitchFamily="34" charset="0"/>
              </a:rPr>
              <a:t/>
            </a:r>
            <a:br>
              <a:rPr lang="en-US" b="1" dirty="0" smtClean="0">
                <a:latin typeface="Calibri" pitchFamily="34" charset="0"/>
              </a:rPr>
            </a:br>
            <a:r>
              <a:rPr lang="en-US" b="1" dirty="0" smtClean="0">
                <a:latin typeface="Calibri" pitchFamily="34" charset="0"/>
              </a:rPr>
              <a:t>		 </a:t>
            </a:r>
            <a:r>
              <a:rPr lang="en-US" sz="2400" b="1" i="1" dirty="0" smtClean="0">
                <a:latin typeface="Calibri" pitchFamily="34" charset="0"/>
              </a:rPr>
              <a:t>Bill Gates – </a:t>
            </a:r>
            <a:r>
              <a:rPr lang="en-US" sz="2400" b="1" i="1" dirty="0" err="1" smtClean="0">
                <a:latin typeface="Calibri" pitchFamily="34" charset="0"/>
              </a:rPr>
              <a:t>Themelues</a:t>
            </a:r>
            <a:r>
              <a:rPr lang="en-US" sz="2400" b="1" i="1" dirty="0" smtClean="0">
                <a:latin typeface="Calibri" pitchFamily="34" charset="0"/>
              </a:rPr>
              <a:t> </a:t>
            </a:r>
            <a:r>
              <a:rPr lang="en-US" sz="2400" b="1" i="1" dirty="0" err="1" smtClean="0">
                <a:latin typeface="Calibri" pitchFamily="34" charset="0"/>
              </a:rPr>
              <a:t>i</a:t>
            </a:r>
            <a:r>
              <a:rPr lang="en-US" sz="2400" b="1" i="1" dirty="0" smtClean="0">
                <a:latin typeface="Calibri" pitchFamily="34" charset="0"/>
              </a:rPr>
              <a:t> Microsoft - 1981</a:t>
            </a:r>
            <a:r>
              <a:rPr lang="en-US" b="1" dirty="0" smtClean="0">
                <a:latin typeface="Calibri" pitchFamily="34" charset="0"/>
              </a:rPr>
              <a:t> </a:t>
            </a:r>
            <a:endParaRPr lang="en-US" sz="2400" b="1" dirty="0" smtClean="0">
              <a:latin typeface="Calibri" pitchFamily="34"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143000" y="1"/>
            <a:ext cx="6934200" cy="1066800"/>
          </a:xfrm>
        </p:spPr>
        <p:txBody>
          <a:bodyPr/>
          <a:lstStyle/>
          <a:p>
            <a:r>
              <a:rPr lang="en-US" b="1" dirty="0" err="1">
                <a:solidFill>
                  <a:schemeClr val="accent1">
                    <a:lumMod val="25000"/>
                  </a:schemeClr>
                </a:solidFill>
              </a:rPr>
              <a:t>Rrjeti</a:t>
            </a:r>
            <a:r>
              <a:rPr lang="en-US" b="1" dirty="0">
                <a:solidFill>
                  <a:schemeClr val="accent1">
                    <a:lumMod val="25000"/>
                  </a:schemeClr>
                </a:solidFill>
              </a:rPr>
              <a:t> </a:t>
            </a:r>
            <a:r>
              <a:rPr lang="en-US" b="1" dirty="0" err="1">
                <a:solidFill>
                  <a:schemeClr val="accent1">
                    <a:lumMod val="25000"/>
                  </a:schemeClr>
                </a:solidFill>
              </a:rPr>
              <a:t>Mbarë</a:t>
            </a:r>
            <a:r>
              <a:rPr lang="en-US" b="1" dirty="0">
                <a:solidFill>
                  <a:schemeClr val="accent1">
                    <a:lumMod val="25000"/>
                  </a:schemeClr>
                </a:solidFill>
              </a:rPr>
              <a:t> </a:t>
            </a:r>
            <a:r>
              <a:rPr lang="en-US" b="1" dirty="0" err="1">
                <a:solidFill>
                  <a:schemeClr val="accent1">
                    <a:lumMod val="25000"/>
                  </a:schemeClr>
                </a:solidFill>
              </a:rPr>
              <a:t>Botëror</a:t>
            </a:r>
            <a:endParaRPr lang="en-US" b="1" dirty="0" smtClean="0">
              <a:solidFill>
                <a:schemeClr val="accent1">
                  <a:lumMod val="25000"/>
                </a:schemeClr>
              </a:solidFill>
              <a:latin typeface="Calibri" pitchFamily="34" charset="0"/>
            </a:endParaRPr>
          </a:p>
        </p:txBody>
      </p:sp>
      <p:sp>
        <p:nvSpPr>
          <p:cNvPr id="161795" name="Rectangle 3"/>
          <p:cNvSpPr>
            <a:spLocks noGrp="1" noChangeArrowheads="1"/>
          </p:cNvSpPr>
          <p:nvPr>
            <p:ph type="body" sz="half" idx="1"/>
          </p:nvPr>
        </p:nvSpPr>
        <p:spPr>
          <a:xfrm>
            <a:off x="304800" y="990600"/>
            <a:ext cx="8305800" cy="3886200"/>
          </a:xfrm>
          <a:noFill/>
        </p:spPr>
        <p:txBody>
          <a:bodyPr>
            <a:normAutofit fontScale="92500"/>
          </a:bodyPr>
          <a:lstStyle/>
          <a:p>
            <a:pPr algn="just">
              <a:lnSpc>
                <a:spcPct val="90000"/>
              </a:lnSpc>
              <a:buNone/>
              <a:defRPr/>
            </a:pPr>
            <a:r>
              <a:rPr lang="en-US" b="1" dirty="0" smtClean="0">
                <a:latin typeface="Calibri" pitchFamily="34" charset="0"/>
              </a:rPr>
              <a:t>	</a:t>
            </a:r>
            <a:r>
              <a:rPr lang="en-US" b="1" dirty="0"/>
              <a:t>L</a:t>
            </a:r>
            <a:r>
              <a:rPr lang="sq-AL" b="1" dirty="0"/>
              <a:t>indi efektivisht në vitin 1991 </a:t>
            </a:r>
            <a:r>
              <a:rPr lang="sq-AL" b="1" dirty="0" err="1" smtClean="0"/>
              <a:t>Sir</a:t>
            </a:r>
            <a:r>
              <a:rPr lang="sq-AL" b="1" dirty="0" smtClean="0"/>
              <a:t> </a:t>
            </a:r>
            <a:r>
              <a:rPr lang="sq-AL" b="1" dirty="0"/>
              <a:t>Tim Berners-</a:t>
            </a:r>
            <a:r>
              <a:rPr lang="sq-AL" b="1" dirty="0" err="1"/>
              <a:t>Lee</a:t>
            </a:r>
            <a:r>
              <a:rPr lang="sq-AL" b="1" dirty="0"/>
              <a:t> </a:t>
            </a:r>
            <a:r>
              <a:rPr lang="en-US" b="1" dirty="0" err="1" smtClean="0"/>
              <a:t>shpiku</a:t>
            </a:r>
            <a:r>
              <a:rPr lang="en-US" b="1" dirty="0" smtClean="0"/>
              <a:t> </a:t>
            </a:r>
            <a:r>
              <a:rPr lang="sq-AL" b="1" dirty="0" smtClean="0"/>
              <a:t>HTML </a:t>
            </a:r>
            <a:r>
              <a:rPr lang="sq-AL" b="1" dirty="0"/>
              <a:t>– </a:t>
            </a:r>
            <a:r>
              <a:rPr lang="sq-AL" b="1" dirty="0" err="1"/>
              <a:t>Hyper</a:t>
            </a:r>
            <a:r>
              <a:rPr lang="sq-AL" b="1" dirty="0"/>
              <a:t> </a:t>
            </a:r>
            <a:r>
              <a:rPr lang="sq-AL" b="1" dirty="0" err="1"/>
              <a:t>Text</a:t>
            </a:r>
            <a:r>
              <a:rPr lang="sq-AL" b="1" dirty="0"/>
              <a:t> </a:t>
            </a:r>
            <a:r>
              <a:rPr lang="sq-AL" b="1" dirty="0" err="1"/>
              <a:t>Markup</a:t>
            </a:r>
            <a:r>
              <a:rPr lang="sq-AL" b="1" dirty="0"/>
              <a:t> </a:t>
            </a:r>
            <a:r>
              <a:rPr lang="sq-AL" b="1" dirty="0" err="1"/>
              <a:t>Language</a:t>
            </a:r>
            <a:endParaRPr lang="en-US" b="1" dirty="0"/>
          </a:p>
          <a:p>
            <a:pPr algn="just">
              <a:lnSpc>
                <a:spcPct val="90000"/>
              </a:lnSpc>
              <a:defRPr/>
            </a:pPr>
            <a:endParaRPr lang="en-US" sz="1600" b="1" dirty="0"/>
          </a:p>
          <a:p>
            <a:pPr marL="722313" algn="just">
              <a:lnSpc>
                <a:spcPct val="90000"/>
              </a:lnSpc>
              <a:defRPr/>
            </a:pPr>
            <a:r>
              <a:rPr lang="en-GB" b="1" dirty="0"/>
              <a:t>HTML </a:t>
            </a:r>
            <a:r>
              <a:rPr lang="en-GB" b="1" dirty="0" err="1" smtClean="0"/>
              <a:t>përbënte</a:t>
            </a:r>
            <a:r>
              <a:rPr lang="en-GB" b="1" dirty="0" smtClean="0"/>
              <a:t> </a:t>
            </a:r>
            <a:r>
              <a:rPr lang="en-GB" b="1" dirty="0" err="1" smtClean="0"/>
              <a:t>platformën</a:t>
            </a:r>
            <a:r>
              <a:rPr lang="en-GB" b="1" dirty="0" smtClean="0"/>
              <a:t> </a:t>
            </a:r>
            <a:r>
              <a:rPr lang="en-GB" b="1" dirty="0" err="1"/>
              <a:t>për</a:t>
            </a:r>
            <a:r>
              <a:rPr lang="en-GB" b="1" dirty="0"/>
              <a:t> </a:t>
            </a:r>
            <a:r>
              <a:rPr lang="en-GB" b="1" dirty="0" err="1"/>
              <a:t>kombinimin</a:t>
            </a:r>
            <a:r>
              <a:rPr lang="en-GB" b="1" dirty="0"/>
              <a:t> e </a:t>
            </a:r>
            <a:r>
              <a:rPr lang="en-GB" b="1" dirty="0" err="1"/>
              <a:t>fjalëve</a:t>
            </a:r>
            <a:r>
              <a:rPr lang="en-GB" b="1" dirty="0"/>
              <a:t>, </a:t>
            </a:r>
            <a:r>
              <a:rPr lang="en-GB" b="1" dirty="0" err="1"/>
              <a:t>fotove</a:t>
            </a:r>
            <a:r>
              <a:rPr lang="en-GB" b="1" dirty="0"/>
              <a:t> </a:t>
            </a:r>
            <a:r>
              <a:rPr lang="en-GB" b="1" dirty="0" err="1"/>
              <a:t>dhe</a:t>
            </a:r>
            <a:r>
              <a:rPr lang="en-GB" b="1" dirty="0"/>
              <a:t> </a:t>
            </a:r>
            <a:r>
              <a:rPr lang="en-GB" b="1" dirty="0" err="1"/>
              <a:t>tingujve</a:t>
            </a:r>
            <a:r>
              <a:rPr lang="en-GB" b="1" dirty="0"/>
              <a:t> </a:t>
            </a:r>
            <a:r>
              <a:rPr lang="en-GB" b="1" dirty="0" err="1"/>
              <a:t>në</a:t>
            </a:r>
            <a:r>
              <a:rPr lang="en-GB" b="1" dirty="0"/>
              <a:t> </a:t>
            </a:r>
            <a:r>
              <a:rPr lang="en-GB" b="1" dirty="0" err="1"/>
              <a:t>faqet</a:t>
            </a:r>
            <a:r>
              <a:rPr lang="en-GB" b="1" dirty="0"/>
              <a:t> e </a:t>
            </a:r>
            <a:r>
              <a:rPr lang="en-GB" b="1" dirty="0" err="1"/>
              <a:t>rrjetit</a:t>
            </a:r>
            <a:endParaRPr lang="en-US" b="1" dirty="0"/>
          </a:p>
          <a:p>
            <a:pPr marL="722313" algn="just">
              <a:lnSpc>
                <a:spcPct val="90000"/>
              </a:lnSpc>
              <a:defRPr/>
            </a:pPr>
            <a:endParaRPr lang="en-GB" sz="1600" b="1" dirty="0"/>
          </a:p>
          <a:p>
            <a:pPr marL="722313" algn="just">
              <a:lnSpc>
                <a:spcPct val="90000"/>
              </a:lnSpc>
              <a:defRPr/>
            </a:pPr>
            <a:r>
              <a:rPr lang="en-GB" b="1" dirty="0" err="1"/>
              <a:t>Standardet</a:t>
            </a:r>
            <a:r>
              <a:rPr lang="en-GB" b="1" dirty="0"/>
              <a:t> e </a:t>
            </a:r>
            <a:r>
              <a:rPr lang="en-GB" b="1" dirty="0" err="1"/>
              <a:t>Rrjetit</a:t>
            </a:r>
            <a:r>
              <a:rPr lang="en-GB" b="1" dirty="0"/>
              <a:t> </a:t>
            </a:r>
            <a:r>
              <a:rPr lang="en-GB" b="1" dirty="0" err="1"/>
              <a:t>të</a:t>
            </a:r>
            <a:r>
              <a:rPr lang="en-GB" b="1" dirty="0"/>
              <a:t> </a:t>
            </a:r>
            <a:r>
              <a:rPr lang="en-GB" b="1" dirty="0" err="1"/>
              <a:t>krijuara</a:t>
            </a:r>
            <a:r>
              <a:rPr lang="en-GB" b="1" dirty="0"/>
              <a:t> </a:t>
            </a:r>
            <a:r>
              <a:rPr lang="en-GB" b="1" dirty="0" err="1"/>
              <a:t>nga</a:t>
            </a:r>
            <a:r>
              <a:rPr lang="en-GB" b="1" dirty="0"/>
              <a:t> </a:t>
            </a:r>
            <a:r>
              <a:rPr lang="en-GB" b="1" dirty="0" err="1"/>
              <a:t>Konsorciumi</a:t>
            </a:r>
            <a:r>
              <a:rPr lang="en-GB" b="1" dirty="0"/>
              <a:t> </a:t>
            </a:r>
            <a:r>
              <a:rPr lang="en-GB" b="1" dirty="0" err="1"/>
              <a:t>i</a:t>
            </a:r>
            <a:r>
              <a:rPr lang="en-GB" b="1" dirty="0"/>
              <a:t> </a:t>
            </a:r>
            <a:r>
              <a:rPr lang="en-GB" b="1" dirty="0" err="1"/>
              <a:t>Rrjetit</a:t>
            </a:r>
            <a:r>
              <a:rPr lang="en-GB" b="1" dirty="0"/>
              <a:t> </a:t>
            </a:r>
            <a:r>
              <a:rPr lang="en-GB" b="1" dirty="0" err="1"/>
              <a:t>Mbarë</a:t>
            </a:r>
            <a:r>
              <a:rPr lang="en-GB" b="1" dirty="0"/>
              <a:t> </a:t>
            </a:r>
            <a:r>
              <a:rPr lang="en-GB" b="1" dirty="0" err="1"/>
              <a:t>Botëror</a:t>
            </a:r>
            <a:r>
              <a:rPr lang="en-GB" b="1" dirty="0"/>
              <a:t> </a:t>
            </a:r>
            <a:r>
              <a:rPr lang="en-GB" b="1" dirty="0" smtClean="0"/>
              <a:t>(w3C</a:t>
            </a:r>
            <a:r>
              <a:rPr lang="en-GB" b="1" dirty="0"/>
              <a:t>)</a:t>
            </a:r>
          </a:p>
        </p:txBody>
      </p:sp>
      <p:pic>
        <p:nvPicPr>
          <p:cNvPr id="7" name="Picture 6" descr="bernerslee400.jpg"/>
          <p:cNvPicPr>
            <a:picLocks noChangeAspect="1"/>
          </p:cNvPicPr>
          <p:nvPr/>
        </p:nvPicPr>
        <p:blipFill>
          <a:blip r:embed="rId4" cstate="print"/>
          <a:stretch>
            <a:fillRect/>
          </a:stretch>
        </p:blipFill>
        <p:spPr>
          <a:xfrm>
            <a:off x="6248400" y="4267200"/>
            <a:ext cx="2209800" cy="2259521"/>
          </a:xfrm>
          <a:prstGeom prst="rect">
            <a:avLst/>
          </a:prstGeo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60</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1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1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17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5"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68313" y="0"/>
            <a:ext cx="8229600" cy="1143000"/>
          </a:xfrm>
        </p:spPr>
        <p:txBody>
          <a:bodyPr/>
          <a:lstStyle/>
          <a:p>
            <a:r>
              <a:rPr lang="en-GB" b="1" dirty="0" err="1">
                <a:solidFill>
                  <a:schemeClr val="accent1">
                    <a:lumMod val="25000"/>
                  </a:schemeClr>
                </a:solidFill>
              </a:rPr>
              <a:t>Çfarë</a:t>
            </a:r>
            <a:r>
              <a:rPr lang="en-GB" b="1" dirty="0">
                <a:solidFill>
                  <a:schemeClr val="accent1">
                    <a:lumMod val="25000"/>
                  </a:schemeClr>
                </a:solidFill>
              </a:rPr>
              <a:t> </a:t>
            </a:r>
            <a:r>
              <a:rPr lang="en-GB" b="1" dirty="0" err="1">
                <a:solidFill>
                  <a:schemeClr val="accent1">
                    <a:lumMod val="25000"/>
                  </a:schemeClr>
                </a:solidFill>
              </a:rPr>
              <a:t>është</a:t>
            </a:r>
            <a:r>
              <a:rPr lang="en-GB" b="1" dirty="0">
                <a:solidFill>
                  <a:schemeClr val="accent1">
                    <a:lumMod val="25000"/>
                  </a:schemeClr>
                </a:solidFill>
              </a:rPr>
              <a:t> HTTP?</a:t>
            </a:r>
            <a:endParaRPr lang="en-GB" b="1" dirty="0" smtClean="0">
              <a:solidFill>
                <a:schemeClr val="accent1">
                  <a:lumMod val="25000"/>
                </a:schemeClr>
              </a:solidFill>
              <a:latin typeface="Calibri" pitchFamily="34" charset="0"/>
            </a:endParaRPr>
          </a:p>
        </p:txBody>
      </p:sp>
      <p:sp>
        <p:nvSpPr>
          <p:cNvPr id="9219" name="Rectangle 3"/>
          <p:cNvSpPr>
            <a:spLocks noGrp="1" noChangeArrowheads="1"/>
          </p:cNvSpPr>
          <p:nvPr>
            <p:ph type="body" idx="1"/>
          </p:nvPr>
        </p:nvSpPr>
        <p:spPr>
          <a:xfrm>
            <a:off x="457200" y="1143000"/>
            <a:ext cx="8229600" cy="3962400"/>
          </a:xfrm>
        </p:spPr>
        <p:txBody>
          <a:bodyPr>
            <a:normAutofit/>
          </a:bodyPr>
          <a:lstStyle/>
          <a:p>
            <a:pPr algn="just" eaLnBrk="1" hangingPunct="1">
              <a:lnSpc>
                <a:spcPct val="130000"/>
              </a:lnSpc>
              <a:buNone/>
            </a:pPr>
            <a:r>
              <a:rPr lang="en-GB" b="1" dirty="0" smtClean="0">
                <a:latin typeface="Calibri" pitchFamily="34" charset="0"/>
              </a:rPr>
              <a:t>	</a:t>
            </a:r>
            <a:r>
              <a:rPr lang="en-GB" sz="3600" b="1" dirty="0" smtClean="0">
                <a:latin typeface="Calibri" pitchFamily="34" charset="0"/>
              </a:rPr>
              <a:t>Hyper-Text Transfer Protocol</a:t>
            </a:r>
          </a:p>
          <a:p>
            <a:pPr lvl="1" algn="just">
              <a:lnSpc>
                <a:spcPct val="130000"/>
              </a:lnSpc>
            </a:pPr>
            <a:r>
              <a:rPr lang="sq-AL" sz="3600" dirty="0"/>
              <a:t>është gjuha e përbashkët që përdorin </a:t>
            </a:r>
            <a:r>
              <a:rPr lang="sq-AL" sz="3600" dirty="0" smtClean="0"/>
              <a:t>Programet </a:t>
            </a:r>
            <a:r>
              <a:rPr lang="sq-AL" sz="3600" dirty="0"/>
              <a:t>e Navigimit në Internet dhe Serverët e Rrjetit </a:t>
            </a:r>
            <a:r>
              <a:rPr lang="sq-AL" sz="3600" dirty="0" smtClean="0"/>
              <a:t>për </a:t>
            </a:r>
            <a:r>
              <a:rPr lang="sq-AL" sz="3600" dirty="0"/>
              <a:t>të komunikuar me njëri tjetrin në Internet</a:t>
            </a:r>
            <a:r>
              <a:rPr lang="en-GB" sz="3600" dirty="0" smtClean="0">
                <a:latin typeface="Calibri" pitchFamily="34" charset="0"/>
              </a:rPr>
              <a:t>. </a:t>
            </a:r>
          </a:p>
        </p:txBody>
      </p:sp>
      <p:pic>
        <p:nvPicPr>
          <p:cNvPr id="9220" name="Picture 4"/>
          <p:cNvPicPr>
            <a:picLocks noChangeAspect="1" noChangeArrowheads="1"/>
          </p:cNvPicPr>
          <p:nvPr/>
        </p:nvPicPr>
        <p:blipFill>
          <a:blip r:embed="rId2" cstate="print"/>
          <a:srcRect/>
          <a:stretch>
            <a:fillRect/>
          </a:stretch>
        </p:blipFill>
        <p:spPr bwMode="auto">
          <a:xfrm>
            <a:off x="7239000" y="4343400"/>
            <a:ext cx="1463675" cy="2195513"/>
          </a:xfrm>
          <a:prstGeom prst="rect">
            <a:avLst/>
          </a:prstGeom>
          <a:noFill/>
          <a:ln w="9525">
            <a:noFill/>
            <a:miter lim="800000"/>
            <a:headEnd/>
            <a:tailEnd/>
          </a:ln>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68313" y="0"/>
            <a:ext cx="8229600" cy="1066800"/>
          </a:xfrm>
        </p:spPr>
        <p:txBody>
          <a:bodyPr/>
          <a:lstStyle/>
          <a:p>
            <a:r>
              <a:rPr lang="en-GB" b="1" dirty="0" err="1">
                <a:solidFill>
                  <a:schemeClr val="accent1">
                    <a:lumMod val="25000"/>
                  </a:schemeClr>
                </a:solidFill>
              </a:rPr>
              <a:t>Kërkesa</a:t>
            </a:r>
            <a:r>
              <a:rPr lang="en-GB" b="1" dirty="0">
                <a:solidFill>
                  <a:schemeClr val="accent1">
                    <a:lumMod val="25000"/>
                  </a:schemeClr>
                </a:solidFill>
              </a:rPr>
              <a:t> / </a:t>
            </a:r>
            <a:r>
              <a:rPr lang="en-GB" b="1" dirty="0" err="1">
                <a:solidFill>
                  <a:schemeClr val="accent1">
                    <a:lumMod val="25000"/>
                  </a:schemeClr>
                </a:solidFill>
              </a:rPr>
              <a:t>Përgjigja</a:t>
            </a:r>
            <a:r>
              <a:rPr lang="en-GB" b="1" dirty="0">
                <a:solidFill>
                  <a:schemeClr val="accent1">
                    <a:lumMod val="25000"/>
                  </a:schemeClr>
                </a:solidFill>
              </a:rPr>
              <a:t> HTTP</a:t>
            </a:r>
            <a:endParaRPr lang="en-GB" b="1" dirty="0" smtClean="0">
              <a:solidFill>
                <a:schemeClr val="accent1">
                  <a:lumMod val="25000"/>
                </a:schemeClr>
              </a:solidFill>
              <a:latin typeface="Calibri" pitchFamily="34" charset="0"/>
            </a:endParaRPr>
          </a:p>
        </p:txBody>
      </p:sp>
      <p:pic>
        <p:nvPicPr>
          <p:cNvPr id="11267" name="Picture 3" descr="server_rack"/>
          <p:cNvPicPr>
            <a:picLocks noChangeAspect="1" noChangeArrowheads="1"/>
          </p:cNvPicPr>
          <p:nvPr/>
        </p:nvPicPr>
        <p:blipFill>
          <a:blip r:embed="rId2" cstate="print"/>
          <a:srcRect/>
          <a:stretch>
            <a:fillRect/>
          </a:stretch>
        </p:blipFill>
        <p:spPr bwMode="auto">
          <a:xfrm>
            <a:off x="6016625" y="1700213"/>
            <a:ext cx="3127375" cy="3673475"/>
          </a:xfrm>
          <a:prstGeom prst="rect">
            <a:avLst/>
          </a:prstGeom>
          <a:noFill/>
          <a:ln w="9525">
            <a:noFill/>
            <a:miter lim="800000"/>
            <a:headEnd/>
            <a:tailEnd/>
          </a:ln>
        </p:spPr>
      </p:pic>
      <p:pic>
        <p:nvPicPr>
          <p:cNvPr id="11268" name="Picture 4" descr="plate02"/>
          <p:cNvPicPr>
            <a:picLocks noChangeAspect="1" noChangeArrowheads="1"/>
          </p:cNvPicPr>
          <p:nvPr/>
        </p:nvPicPr>
        <p:blipFill>
          <a:blip r:embed="rId3" cstate="print"/>
          <a:srcRect/>
          <a:stretch>
            <a:fillRect/>
          </a:stretch>
        </p:blipFill>
        <p:spPr bwMode="auto">
          <a:xfrm>
            <a:off x="0" y="1844675"/>
            <a:ext cx="2857500" cy="3384550"/>
          </a:xfrm>
          <a:prstGeom prst="rect">
            <a:avLst/>
          </a:prstGeom>
          <a:noFill/>
          <a:ln w="9525">
            <a:noFill/>
            <a:miter lim="800000"/>
            <a:headEnd/>
            <a:tailEnd/>
          </a:ln>
        </p:spPr>
      </p:pic>
      <p:pic>
        <p:nvPicPr>
          <p:cNvPr id="169989" name="Picture 5"/>
          <p:cNvPicPr>
            <a:picLocks noChangeAspect="1" noChangeArrowheads="1"/>
          </p:cNvPicPr>
          <p:nvPr/>
        </p:nvPicPr>
        <p:blipFill>
          <a:blip r:embed="rId4" cstate="print"/>
          <a:srcRect/>
          <a:stretch>
            <a:fillRect/>
          </a:stretch>
        </p:blipFill>
        <p:spPr bwMode="auto">
          <a:xfrm>
            <a:off x="2428860" y="1052512"/>
            <a:ext cx="3295665" cy="1590669"/>
          </a:xfrm>
          <a:prstGeom prst="rect">
            <a:avLst/>
          </a:prstGeom>
          <a:noFill/>
          <a:ln w="9525">
            <a:noFill/>
            <a:miter lim="800000"/>
            <a:headEnd/>
            <a:tailEnd/>
          </a:ln>
        </p:spPr>
      </p:pic>
      <p:pic>
        <p:nvPicPr>
          <p:cNvPr id="169990" name="Picture 6"/>
          <p:cNvPicPr>
            <a:picLocks noChangeAspect="1" noChangeArrowheads="1"/>
          </p:cNvPicPr>
          <p:nvPr/>
        </p:nvPicPr>
        <p:blipFill>
          <a:blip r:embed="rId5" cstate="print"/>
          <a:srcRect/>
          <a:stretch>
            <a:fillRect/>
          </a:stretch>
        </p:blipFill>
        <p:spPr bwMode="auto">
          <a:xfrm>
            <a:off x="2714612" y="4643446"/>
            <a:ext cx="3286148" cy="1722430"/>
          </a:xfrm>
          <a:prstGeom prst="rect">
            <a:avLst/>
          </a:prstGeom>
          <a:noFill/>
          <a:ln w="9525">
            <a:noFill/>
            <a:miter lim="800000"/>
            <a:headEnd/>
            <a:tailEnd/>
          </a:ln>
        </p:spPr>
      </p:pic>
      <p:sp>
        <p:nvSpPr>
          <p:cNvPr id="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62</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69989"/>
                                        </p:tgtEl>
                                        <p:attrNameLst>
                                          <p:attrName>style.visibility</p:attrName>
                                        </p:attrNameLst>
                                      </p:cBhvr>
                                      <p:to>
                                        <p:strVal val="visible"/>
                                      </p:to>
                                    </p:set>
                                    <p:anim calcmode="lin" valueType="num">
                                      <p:cBhvr additive="base">
                                        <p:cTn id="7" dur="500" fill="hold"/>
                                        <p:tgtEl>
                                          <p:spTgt spid="169989"/>
                                        </p:tgtEl>
                                        <p:attrNameLst>
                                          <p:attrName>ppt_x</p:attrName>
                                        </p:attrNameLst>
                                      </p:cBhvr>
                                      <p:tavLst>
                                        <p:tav tm="0">
                                          <p:val>
                                            <p:strVal val="0-#ppt_w/2"/>
                                          </p:val>
                                        </p:tav>
                                        <p:tav tm="100000">
                                          <p:val>
                                            <p:strVal val="#ppt_x"/>
                                          </p:val>
                                        </p:tav>
                                      </p:tavLst>
                                    </p:anim>
                                    <p:anim calcmode="lin" valueType="num">
                                      <p:cBhvr additive="base">
                                        <p:cTn id="8" dur="500" fill="hold"/>
                                        <p:tgtEl>
                                          <p:spTgt spid="16998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69990"/>
                                        </p:tgtEl>
                                        <p:attrNameLst>
                                          <p:attrName>style.visibility</p:attrName>
                                        </p:attrNameLst>
                                      </p:cBhvr>
                                      <p:to>
                                        <p:strVal val="visible"/>
                                      </p:to>
                                    </p:set>
                                    <p:anim calcmode="lin" valueType="num">
                                      <p:cBhvr additive="base">
                                        <p:cTn id="13" dur="500" fill="hold"/>
                                        <p:tgtEl>
                                          <p:spTgt spid="169990"/>
                                        </p:tgtEl>
                                        <p:attrNameLst>
                                          <p:attrName>ppt_x</p:attrName>
                                        </p:attrNameLst>
                                      </p:cBhvr>
                                      <p:tavLst>
                                        <p:tav tm="0">
                                          <p:val>
                                            <p:strVal val="1+#ppt_w/2"/>
                                          </p:val>
                                        </p:tav>
                                        <p:tav tm="100000">
                                          <p:val>
                                            <p:strVal val="#ppt_x"/>
                                          </p:val>
                                        </p:tav>
                                      </p:tavLst>
                                    </p:anim>
                                    <p:anim calcmode="lin" valueType="num">
                                      <p:cBhvr additive="base">
                                        <p:cTn id="14" dur="500" fill="hold"/>
                                        <p:tgtEl>
                                          <p:spTgt spid="1699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722324" y="389768"/>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037654" y="2603135"/>
            <a:ext cx="3069285" cy="1569660"/>
          </a:xfrm>
          <a:prstGeom prst="rect">
            <a:avLst/>
          </a:prstGeom>
          <a:noFill/>
        </p:spPr>
        <p:txBody>
          <a:bodyPr wrap="square" rtlCol="0">
            <a:spAutoFit/>
          </a:bodyPr>
          <a:lstStyle/>
          <a:p>
            <a:pPr algn="ctr"/>
            <a:r>
              <a:rPr lang="sq-AL" altLang="en-US" sz="3200" b="1" dirty="0">
                <a:latin typeface="Calibri" panose="020F0502020204030204" pitchFamily="34" charset="0"/>
              </a:rPr>
              <a:t>EMRAT E DOMENEVE DHE ADRESIMI IP </a:t>
            </a:r>
            <a:endParaRPr lang="en-US" altLang="en-US" sz="3200" b="1" dirty="0">
              <a:latin typeface="Calibri" panose="020F0502020204030204" pitchFamily="34" charset="0"/>
            </a:endParaRPr>
          </a:p>
        </p:txBody>
      </p:sp>
      <p:sp>
        <p:nvSpPr>
          <p:cNvPr id="5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0" y="0"/>
            <a:ext cx="9144000" cy="1066800"/>
          </a:xfrm>
        </p:spPr>
        <p:txBody>
          <a:bodyPr/>
          <a:lstStyle/>
          <a:p>
            <a:pPr eaLnBrk="1" hangingPunct="1"/>
            <a:r>
              <a:rPr lang="en-GB" b="1" dirty="0" smtClean="0">
                <a:solidFill>
                  <a:schemeClr val="accent1">
                    <a:lumMod val="25000"/>
                  </a:schemeClr>
                </a:solidFill>
                <a:latin typeface="Calibri" pitchFamily="34" charset="0"/>
              </a:rPr>
              <a:t>Uniform Resource Locators - URL</a:t>
            </a:r>
          </a:p>
        </p:txBody>
      </p:sp>
      <p:sp>
        <p:nvSpPr>
          <p:cNvPr id="13315" name="Text Box 3"/>
          <p:cNvSpPr txBox="1">
            <a:spLocks noChangeArrowheads="1"/>
          </p:cNvSpPr>
          <p:nvPr/>
        </p:nvSpPr>
        <p:spPr bwMode="auto">
          <a:xfrm>
            <a:off x="900113" y="1844675"/>
            <a:ext cx="7177087" cy="579438"/>
          </a:xfrm>
          <a:prstGeom prst="rect">
            <a:avLst/>
          </a:prstGeom>
          <a:noFill/>
          <a:ln w="9525">
            <a:noFill/>
            <a:miter lim="800000"/>
            <a:headEnd/>
            <a:tailEnd/>
          </a:ln>
        </p:spPr>
        <p:txBody>
          <a:bodyPr>
            <a:spAutoFit/>
          </a:bodyPr>
          <a:lstStyle/>
          <a:p>
            <a:pPr algn="ctr">
              <a:spcBef>
                <a:spcPct val="50000"/>
              </a:spcBef>
            </a:pPr>
            <a:r>
              <a:rPr lang="en-GB" sz="3200" b="1" dirty="0">
                <a:solidFill>
                  <a:srgbClr val="FF0000"/>
                </a:solidFill>
              </a:rPr>
              <a:t>http</a:t>
            </a:r>
            <a:r>
              <a:rPr lang="en-GB" sz="3200" b="1" dirty="0" smtClean="0">
                <a:solidFill>
                  <a:srgbClr val="FF0000"/>
                </a:solidFill>
              </a:rPr>
              <a:t>://</a:t>
            </a:r>
            <a:r>
              <a:rPr lang="en-GB" sz="3200" b="1" dirty="0" smtClean="0">
                <a:solidFill>
                  <a:schemeClr val="accent2"/>
                </a:solidFill>
              </a:rPr>
              <a:t>www</a:t>
            </a:r>
            <a:r>
              <a:rPr lang="en-GB" sz="3200" b="1" dirty="0" smtClean="0">
                <a:solidFill>
                  <a:srgbClr val="FF0000"/>
                </a:solidFill>
              </a:rPr>
              <a:t>.</a:t>
            </a:r>
            <a:r>
              <a:rPr lang="en-GB" sz="3200" b="1" dirty="0" smtClean="0">
                <a:solidFill>
                  <a:srgbClr val="00CC00"/>
                </a:solidFill>
              </a:rPr>
              <a:t>coe</a:t>
            </a:r>
            <a:r>
              <a:rPr lang="en-GB" sz="3200" b="1" dirty="0" smtClean="0">
                <a:solidFill>
                  <a:srgbClr val="FF0000"/>
                </a:solidFill>
              </a:rPr>
              <a:t>.</a:t>
            </a:r>
            <a:r>
              <a:rPr lang="en-GB" sz="3200" b="1" dirty="0" smtClean="0">
                <a:solidFill>
                  <a:srgbClr val="9900FF"/>
                </a:solidFill>
              </a:rPr>
              <a:t>int</a:t>
            </a:r>
            <a:endParaRPr lang="en-GB" sz="3200" b="1" dirty="0">
              <a:solidFill>
                <a:srgbClr val="9900FF"/>
              </a:solidFill>
            </a:endParaRPr>
          </a:p>
        </p:txBody>
      </p:sp>
      <p:sp>
        <p:nvSpPr>
          <p:cNvPr id="13316" name="Text Box 4"/>
          <p:cNvSpPr txBox="1">
            <a:spLocks noChangeArrowheads="1"/>
          </p:cNvSpPr>
          <p:nvPr/>
        </p:nvSpPr>
        <p:spPr bwMode="auto">
          <a:xfrm>
            <a:off x="1763713" y="4941888"/>
            <a:ext cx="2159000" cy="1323439"/>
          </a:xfrm>
          <a:prstGeom prst="rect">
            <a:avLst/>
          </a:prstGeom>
          <a:noFill/>
          <a:ln w="9525">
            <a:noFill/>
            <a:miter lim="800000"/>
            <a:headEnd/>
            <a:tailEnd/>
          </a:ln>
        </p:spPr>
        <p:txBody>
          <a:bodyPr>
            <a:spAutoFit/>
          </a:bodyPr>
          <a:lstStyle/>
          <a:p>
            <a:pPr algn="ctr">
              <a:spcBef>
                <a:spcPct val="50000"/>
              </a:spcBef>
            </a:pPr>
            <a:r>
              <a:rPr lang="en-GB" altLang="en-US" sz="2000" b="1" dirty="0" err="1">
                <a:solidFill>
                  <a:schemeClr val="accent2"/>
                </a:solidFill>
                <a:latin typeface="Tahoma" panose="020B0604030504040204" pitchFamily="34" charset="0"/>
              </a:rPr>
              <a:t>Tregon</a:t>
            </a:r>
            <a:r>
              <a:rPr lang="en-GB" altLang="en-US" sz="2000" b="1" dirty="0">
                <a:solidFill>
                  <a:schemeClr val="accent2"/>
                </a:solidFill>
                <a:latin typeface="Tahoma" panose="020B0604030504040204" pitchFamily="34" charset="0"/>
              </a:rPr>
              <a:t> </a:t>
            </a:r>
            <a:r>
              <a:rPr lang="en-GB" altLang="en-US" sz="2000" b="1" dirty="0" err="1">
                <a:solidFill>
                  <a:schemeClr val="accent2"/>
                </a:solidFill>
                <a:latin typeface="Tahoma" panose="020B0604030504040204" pitchFamily="34" charset="0"/>
              </a:rPr>
              <a:t>një</a:t>
            </a:r>
            <a:r>
              <a:rPr lang="en-GB" altLang="en-US" sz="2000" b="1" dirty="0">
                <a:solidFill>
                  <a:schemeClr val="accent2"/>
                </a:solidFill>
                <a:latin typeface="Tahoma" panose="020B0604030504040204" pitchFamily="34" charset="0"/>
              </a:rPr>
              <a:t> server </a:t>
            </a:r>
            <a:r>
              <a:rPr lang="en-GB" altLang="en-US" sz="2000" b="1" dirty="0" err="1">
                <a:solidFill>
                  <a:schemeClr val="accent2"/>
                </a:solidFill>
                <a:latin typeface="Tahoma" panose="020B0604030504040204" pitchFamily="34" charset="0"/>
              </a:rPr>
              <a:t>në</a:t>
            </a:r>
            <a:r>
              <a:rPr lang="en-GB" altLang="en-US" sz="2000" b="1" dirty="0">
                <a:solidFill>
                  <a:schemeClr val="accent2"/>
                </a:solidFill>
                <a:latin typeface="Tahoma" panose="020B0604030504040204" pitchFamily="34" charset="0"/>
              </a:rPr>
              <a:t> </a:t>
            </a:r>
            <a:r>
              <a:rPr lang="en-GB" altLang="en-US" sz="2000" b="1" dirty="0" err="1">
                <a:solidFill>
                  <a:schemeClr val="accent2"/>
                </a:solidFill>
                <a:latin typeface="Tahoma" panose="020B0604030504040204" pitchFamily="34" charset="0"/>
              </a:rPr>
              <a:t>Rrjetin</a:t>
            </a:r>
            <a:r>
              <a:rPr lang="en-GB" altLang="en-US" sz="2000" b="1" dirty="0">
                <a:solidFill>
                  <a:schemeClr val="accent2"/>
                </a:solidFill>
                <a:latin typeface="Tahoma" panose="020B0604030504040204" pitchFamily="34" charset="0"/>
              </a:rPr>
              <a:t> </a:t>
            </a:r>
            <a:r>
              <a:rPr lang="en-GB" altLang="en-US" sz="2000" b="1" dirty="0" err="1">
                <a:solidFill>
                  <a:schemeClr val="accent2"/>
                </a:solidFill>
                <a:latin typeface="Tahoma" panose="020B0604030504040204" pitchFamily="34" charset="0"/>
              </a:rPr>
              <a:t>Mbarë</a:t>
            </a:r>
            <a:r>
              <a:rPr lang="en-GB" altLang="en-US" sz="2000" b="1" dirty="0">
                <a:solidFill>
                  <a:schemeClr val="accent2"/>
                </a:solidFill>
                <a:latin typeface="Tahoma" panose="020B0604030504040204" pitchFamily="34" charset="0"/>
              </a:rPr>
              <a:t> </a:t>
            </a:r>
            <a:r>
              <a:rPr lang="en-GB" altLang="en-US" sz="2000" b="1" dirty="0" err="1">
                <a:solidFill>
                  <a:schemeClr val="accent2"/>
                </a:solidFill>
                <a:latin typeface="Tahoma" panose="020B0604030504040204" pitchFamily="34" charset="0"/>
              </a:rPr>
              <a:t>Botëror</a:t>
            </a:r>
            <a:endParaRPr lang="en-GB" altLang="en-US" sz="2000" b="1" dirty="0">
              <a:solidFill>
                <a:schemeClr val="accent2"/>
              </a:solidFill>
              <a:latin typeface="Tahoma" panose="020B0604030504040204" pitchFamily="34" charset="0"/>
            </a:endParaRPr>
          </a:p>
        </p:txBody>
      </p:sp>
      <p:sp>
        <p:nvSpPr>
          <p:cNvPr id="13317" name="Text Box 5"/>
          <p:cNvSpPr txBox="1">
            <a:spLocks noChangeArrowheads="1"/>
          </p:cNvSpPr>
          <p:nvPr/>
        </p:nvSpPr>
        <p:spPr bwMode="auto">
          <a:xfrm>
            <a:off x="-123824" y="2924707"/>
            <a:ext cx="2160587" cy="2225675"/>
          </a:xfrm>
          <a:prstGeom prst="rect">
            <a:avLst/>
          </a:prstGeom>
          <a:noFill/>
          <a:ln w="9525">
            <a:noFill/>
            <a:miter lim="800000"/>
            <a:headEnd/>
            <a:tailEnd/>
          </a:ln>
        </p:spPr>
        <p:txBody>
          <a:bodyPr>
            <a:spAutoFit/>
          </a:bodyPr>
          <a:lstStyle/>
          <a:p>
            <a:pPr algn="ctr">
              <a:spcBef>
                <a:spcPct val="50000"/>
              </a:spcBef>
            </a:pPr>
            <a:r>
              <a:rPr lang="en-GB" altLang="en-US" sz="2000" b="1" dirty="0" err="1">
                <a:solidFill>
                  <a:srgbClr val="FF0000"/>
                </a:solidFill>
                <a:latin typeface="Tahoma" panose="020B0604030504040204" pitchFamily="34" charset="0"/>
              </a:rPr>
              <a:t>Tregon</a:t>
            </a:r>
            <a:r>
              <a:rPr lang="en-GB" altLang="en-US" sz="2000" b="1" dirty="0">
                <a:solidFill>
                  <a:srgbClr val="FF0000"/>
                </a:solidFill>
                <a:latin typeface="Tahoma" panose="020B0604030504040204" pitchFamily="34" charset="0"/>
              </a:rPr>
              <a:t> </a:t>
            </a:r>
            <a:r>
              <a:rPr lang="en-GB" altLang="en-US" sz="2000" b="1" dirty="0" err="1">
                <a:solidFill>
                  <a:srgbClr val="FF0000"/>
                </a:solidFill>
                <a:latin typeface="Tahoma" panose="020B0604030504040204" pitchFamily="34" charset="0"/>
              </a:rPr>
              <a:t>procesin</a:t>
            </a:r>
            <a:r>
              <a:rPr lang="en-GB" altLang="en-US" sz="2000" b="1" dirty="0">
                <a:solidFill>
                  <a:srgbClr val="FF0000"/>
                </a:solidFill>
                <a:latin typeface="Tahoma" panose="020B0604030504040204" pitchFamily="34" charset="0"/>
              </a:rPr>
              <a:t> e </a:t>
            </a:r>
            <a:r>
              <a:rPr lang="en-GB" altLang="en-US" sz="2000" b="1" dirty="0" err="1">
                <a:solidFill>
                  <a:srgbClr val="FF0000"/>
                </a:solidFill>
                <a:latin typeface="Tahoma" panose="020B0604030504040204" pitchFamily="34" charset="0"/>
              </a:rPr>
              <a:t>përdorimit</a:t>
            </a:r>
            <a:r>
              <a:rPr lang="en-GB" altLang="en-US" sz="2000" b="1" dirty="0">
                <a:solidFill>
                  <a:srgbClr val="FF0000"/>
                </a:solidFill>
                <a:latin typeface="Tahoma" panose="020B0604030504040204" pitchFamily="34" charset="0"/>
              </a:rPr>
              <a:t> </a:t>
            </a:r>
            <a:r>
              <a:rPr lang="en-GB" altLang="en-US" sz="2000" b="1" dirty="0" err="1">
                <a:solidFill>
                  <a:srgbClr val="FF0000"/>
                </a:solidFill>
                <a:latin typeface="Tahoma" panose="020B0604030504040204" pitchFamily="34" charset="0"/>
              </a:rPr>
              <a:t>të</a:t>
            </a:r>
            <a:r>
              <a:rPr lang="en-GB" altLang="en-US" sz="2000" b="1" dirty="0">
                <a:solidFill>
                  <a:srgbClr val="FF0000"/>
                </a:solidFill>
                <a:latin typeface="Tahoma" panose="020B0604030504040204" pitchFamily="34" charset="0"/>
              </a:rPr>
              <a:t> </a:t>
            </a:r>
            <a:r>
              <a:rPr lang="en-GB" altLang="en-US" sz="2000" b="1" dirty="0" err="1">
                <a:solidFill>
                  <a:srgbClr val="FF0000"/>
                </a:solidFill>
                <a:latin typeface="Tahoma" panose="020B0604030504040204" pitchFamily="34" charset="0"/>
              </a:rPr>
              <a:t>Internetit</a:t>
            </a:r>
            <a:r>
              <a:rPr lang="en-GB" altLang="en-US" sz="2000" b="1" dirty="0">
                <a:solidFill>
                  <a:srgbClr val="FF0000"/>
                </a:solidFill>
                <a:latin typeface="Tahoma" panose="020B0604030504040204" pitchFamily="34" charset="0"/>
              </a:rPr>
              <a:t> (hypertext transfer protocol)</a:t>
            </a:r>
          </a:p>
        </p:txBody>
      </p:sp>
      <p:sp>
        <p:nvSpPr>
          <p:cNvPr id="13318" name="Text Box 6"/>
          <p:cNvSpPr txBox="1">
            <a:spLocks noChangeArrowheads="1"/>
          </p:cNvSpPr>
          <p:nvPr/>
        </p:nvSpPr>
        <p:spPr bwMode="auto">
          <a:xfrm>
            <a:off x="3995738" y="4941888"/>
            <a:ext cx="2808287" cy="1323439"/>
          </a:xfrm>
          <a:prstGeom prst="rect">
            <a:avLst/>
          </a:prstGeom>
          <a:noFill/>
          <a:ln w="9525">
            <a:noFill/>
            <a:miter lim="800000"/>
            <a:headEnd/>
            <a:tailEnd/>
          </a:ln>
        </p:spPr>
        <p:txBody>
          <a:bodyPr>
            <a:spAutoFit/>
          </a:bodyPr>
          <a:lstStyle/>
          <a:p>
            <a:pPr algn="ctr">
              <a:spcBef>
                <a:spcPct val="50000"/>
              </a:spcBef>
            </a:pPr>
            <a:r>
              <a:rPr lang="en-GB" altLang="en-US" sz="2000" b="1" dirty="0" err="1">
                <a:solidFill>
                  <a:srgbClr val="00CC00"/>
                </a:solidFill>
                <a:latin typeface="Tahoma" panose="020B0604030504040204" pitchFamily="34" charset="0"/>
              </a:rPr>
              <a:t>Emri</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i</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domenit</a:t>
            </a:r>
            <a:r>
              <a:rPr lang="en-GB" altLang="en-US" sz="2000" b="1" dirty="0">
                <a:solidFill>
                  <a:srgbClr val="00CC00"/>
                </a:solidFill>
                <a:latin typeface="Tahoma" panose="020B0604030504040204" pitchFamily="34" charset="0"/>
              </a:rPr>
              <a:t> – </a:t>
            </a:r>
            <a:r>
              <a:rPr lang="en-GB" altLang="en-US" sz="2000" b="1" dirty="0" err="1">
                <a:solidFill>
                  <a:srgbClr val="00CC00"/>
                </a:solidFill>
                <a:latin typeface="Tahoma" panose="020B0604030504040204" pitchFamily="34" charset="0"/>
              </a:rPr>
              <a:t>zakonisht</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bazuar</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në</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atë</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që</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ka</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në</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pronësi</a:t>
            </a:r>
            <a:r>
              <a:rPr lang="en-GB" altLang="en-US" sz="2000" b="1" dirty="0">
                <a:solidFill>
                  <a:srgbClr val="00CC00"/>
                </a:solidFill>
                <a:latin typeface="Tahoma" panose="020B0604030504040204" pitchFamily="34" charset="0"/>
              </a:rPr>
              <a:t> </a:t>
            </a:r>
            <a:r>
              <a:rPr lang="en-GB" altLang="en-US" sz="2000" b="1" dirty="0" err="1">
                <a:solidFill>
                  <a:srgbClr val="00CC00"/>
                </a:solidFill>
                <a:latin typeface="Tahoma" panose="020B0604030504040204" pitchFamily="34" charset="0"/>
              </a:rPr>
              <a:t>faqen</a:t>
            </a:r>
            <a:r>
              <a:rPr lang="en-GB" altLang="en-US" sz="2000" b="1" dirty="0">
                <a:solidFill>
                  <a:srgbClr val="00CC00"/>
                </a:solidFill>
                <a:latin typeface="Tahoma" panose="020B0604030504040204" pitchFamily="34" charset="0"/>
              </a:rPr>
              <a:t> </a:t>
            </a:r>
          </a:p>
        </p:txBody>
      </p:sp>
      <p:sp>
        <p:nvSpPr>
          <p:cNvPr id="13319" name="Text Box 7"/>
          <p:cNvSpPr txBox="1">
            <a:spLocks noChangeArrowheads="1"/>
          </p:cNvSpPr>
          <p:nvPr/>
        </p:nvSpPr>
        <p:spPr bwMode="auto">
          <a:xfrm>
            <a:off x="6407150" y="3141663"/>
            <a:ext cx="2736850" cy="1311275"/>
          </a:xfrm>
          <a:prstGeom prst="rect">
            <a:avLst/>
          </a:prstGeom>
          <a:noFill/>
          <a:ln w="9525">
            <a:noFill/>
            <a:miter lim="800000"/>
            <a:headEnd/>
            <a:tailEnd/>
          </a:ln>
        </p:spPr>
        <p:txBody>
          <a:bodyPr>
            <a:spAutoFit/>
          </a:bodyPr>
          <a:lstStyle/>
          <a:p>
            <a:pPr algn="ctr">
              <a:spcBef>
                <a:spcPct val="50000"/>
              </a:spcBef>
            </a:pPr>
            <a:r>
              <a:rPr lang="en-GB" altLang="en-US" sz="2000" b="1" dirty="0" err="1">
                <a:solidFill>
                  <a:srgbClr val="9900FF"/>
                </a:solidFill>
                <a:latin typeface="Tahoma" panose="020B0604030504040204" pitchFamily="34" charset="0"/>
              </a:rPr>
              <a:t>Tregon</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domenin</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më</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të</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lartë</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që</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përdoret</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shpesh</a:t>
            </a:r>
            <a:r>
              <a:rPr lang="en-GB" altLang="en-US" sz="2000" b="1" dirty="0">
                <a:solidFill>
                  <a:srgbClr val="9900FF"/>
                </a:solidFill>
                <a:latin typeface="Tahoma" panose="020B0604030504040204" pitchFamily="34" charset="0"/>
              </a:rPr>
              <a:t> me </a:t>
            </a:r>
            <a:r>
              <a:rPr lang="en-GB" altLang="en-US" sz="2000" b="1" dirty="0" err="1">
                <a:solidFill>
                  <a:srgbClr val="9900FF"/>
                </a:solidFill>
                <a:latin typeface="Tahoma" panose="020B0604030504040204" pitchFamily="34" charset="0"/>
              </a:rPr>
              <a:t>një</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kod</a:t>
            </a:r>
            <a:r>
              <a:rPr lang="en-GB" altLang="en-US" sz="2000" b="1" dirty="0">
                <a:solidFill>
                  <a:srgbClr val="9900FF"/>
                </a:solidFill>
                <a:latin typeface="Tahoma" panose="020B0604030504040204" pitchFamily="34" charset="0"/>
              </a:rPr>
              <a:t> </a:t>
            </a:r>
            <a:r>
              <a:rPr lang="en-GB" altLang="en-US" sz="2000" b="1" dirty="0" err="1">
                <a:solidFill>
                  <a:srgbClr val="9900FF"/>
                </a:solidFill>
                <a:latin typeface="Tahoma" panose="020B0604030504040204" pitchFamily="34" charset="0"/>
              </a:rPr>
              <a:t>shteti</a:t>
            </a:r>
            <a:r>
              <a:rPr lang="en-GB" altLang="en-US" sz="2000" b="1" dirty="0">
                <a:solidFill>
                  <a:srgbClr val="9900FF"/>
                </a:solidFill>
                <a:latin typeface="Tahoma" panose="020B0604030504040204" pitchFamily="34" charset="0"/>
              </a:rPr>
              <a:t>)</a:t>
            </a:r>
          </a:p>
        </p:txBody>
      </p:sp>
      <p:sp>
        <p:nvSpPr>
          <p:cNvPr id="13320" name="Line 8"/>
          <p:cNvSpPr>
            <a:spLocks noChangeShapeType="1"/>
          </p:cNvSpPr>
          <p:nvPr/>
        </p:nvSpPr>
        <p:spPr bwMode="auto">
          <a:xfrm flipH="1">
            <a:off x="1547813" y="2345269"/>
            <a:ext cx="1186920" cy="867832"/>
          </a:xfrm>
          <a:prstGeom prst="line">
            <a:avLst/>
          </a:prstGeom>
          <a:noFill/>
          <a:ln w="57150">
            <a:solidFill>
              <a:schemeClr val="tx1"/>
            </a:solidFill>
            <a:round/>
            <a:headEnd/>
            <a:tailEnd type="triangle" w="med" len="med"/>
          </a:ln>
        </p:spPr>
        <p:txBody>
          <a:bodyPr/>
          <a:lstStyle/>
          <a:p>
            <a:endParaRPr lang="en-GB"/>
          </a:p>
        </p:txBody>
      </p:sp>
      <p:sp>
        <p:nvSpPr>
          <p:cNvPr id="13321" name="Line 9"/>
          <p:cNvSpPr>
            <a:spLocks noChangeShapeType="1"/>
          </p:cNvSpPr>
          <p:nvPr/>
        </p:nvSpPr>
        <p:spPr bwMode="auto">
          <a:xfrm flipH="1">
            <a:off x="2987675" y="2420938"/>
            <a:ext cx="1440392" cy="2520950"/>
          </a:xfrm>
          <a:prstGeom prst="line">
            <a:avLst/>
          </a:prstGeom>
          <a:noFill/>
          <a:ln w="57150">
            <a:solidFill>
              <a:schemeClr val="tx1"/>
            </a:solidFill>
            <a:round/>
            <a:headEnd/>
            <a:tailEnd type="triangle" w="med" len="med"/>
          </a:ln>
        </p:spPr>
        <p:txBody>
          <a:bodyPr/>
          <a:lstStyle/>
          <a:p>
            <a:endParaRPr lang="en-GB"/>
          </a:p>
        </p:txBody>
      </p:sp>
      <p:sp>
        <p:nvSpPr>
          <p:cNvPr id="13322" name="Line 10"/>
          <p:cNvSpPr>
            <a:spLocks noChangeShapeType="1"/>
          </p:cNvSpPr>
          <p:nvPr/>
        </p:nvSpPr>
        <p:spPr bwMode="auto">
          <a:xfrm>
            <a:off x="5292725" y="2420938"/>
            <a:ext cx="71438" cy="2520950"/>
          </a:xfrm>
          <a:prstGeom prst="line">
            <a:avLst/>
          </a:prstGeom>
          <a:noFill/>
          <a:ln w="57150">
            <a:solidFill>
              <a:schemeClr val="tx1"/>
            </a:solidFill>
            <a:round/>
            <a:headEnd/>
            <a:tailEnd type="triangle" w="med" len="med"/>
          </a:ln>
        </p:spPr>
        <p:txBody>
          <a:bodyPr/>
          <a:lstStyle/>
          <a:p>
            <a:endParaRPr lang="en-GB"/>
          </a:p>
        </p:txBody>
      </p:sp>
      <p:sp>
        <p:nvSpPr>
          <p:cNvPr id="13323" name="Line 11"/>
          <p:cNvSpPr>
            <a:spLocks noChangeShapeType="1"/>
          </p:cNvSpPr>
          <p:nvPr/>
        </p:nvSpPr>
        <p:spPr bwMode="auto">
          <a:xfrm>
            <a:off x="6273800" y="2345268"/>
            <a:ext cx="1365250" cy="832908"/>
          </a:xfrm>
          <a:prstGeom prst="line">
            <a:avLst/>
          </a:prstGeom>
          <a:noFill/>
          <a:ln w="57150">
            <a:solidFill>
              <a:schemeClr val="tx1"/>
            </a:solidFill>
            <a:round/>
            <a:headEnd/>
            <a:tailEnd type="triangle" w="med" len="me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64</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4213" y="0"/>
            <a:ext cx="7772400" cy="801688"/>
          </a:xfrm>
          <a:noFill/>
        </p:spPr>
        <p:txBody>
          <a:bodyPr/>
          <a:lstStyle/>
          <a:p>
            <a:r>
              <a:rPr lang="en-GB" b="1" dirty="0" err="1">
                <a:solidFill>
                  <a:schemeClr val="accent1">
                    <a:lumMod val="25000"/>
                  </a:schemeClr>
                </a:solidFill>
              </a:rPr>
              <a:t>Shpjegimet</a:t>
            </a:r>
            <a:endParaRPr lang="en-GB" b="1" dirty="0" smtClean="0">
              <a:solidFill>
                <a:schemeClr val="accent1">
                  <a:lumMod val="25000"/>
                </a:schemeClr>
              </a:solidFill>
              <a:latin typeface="Calibri" pitchFamily="34" charset="0"/>
            </a:endParaRPr>
          </a:p>
        </p:txBody>
      </p:sp>
      <p:sp>
        <p:nvSpPr>
          <p:cNvPr id="15398" name="Text Box 4"/>
          <p:cNvSpPr txBox="1">
            <a:spLocks noChangeArrowheads="1"/>
          </p:cNvSpPr>
          <p:nvPr/>
        </p:nvSpPr>
        <p:spPr bwMode="auto">
          <a:xfrm>
            <a:off x="381000" y="4267201"/>
            <a:ext cx="8569325" cy="1569660"/>
          </a:xfrm>
          <a:prstGeom prst="rect">
            <a:avLst/>
          </a:prstGeom>
          <a:noFill/>
          <a:ln w="19050">
            <a:solidFill>
              <a:schemeClr val="accent1">
                <a:lumMod val="25000"/>
              </a:schemeClr>
            </a:solidFill>
            <a:miter lim="800000"/>
            <a:headEnd/>
            <a:tailEnd/>
          </a:ln>
        </p:spPr>
        <p:txBody>
          <a:bodyPr wrap="square">
            <a:spAutoFit/>
          </a:bodyPr>
          <a:lstStyle/>
          <a:p>
            <a:pPr eaLnBrk="0" hangingPunct="0"/>
            <a:r>
              <a:rPr lang="en-GB" sz="3200" b="1" dirty="0" err="1" smtClean="0">
                <a:latin typeface="Calibri" pitchFamily="34" charset="0"/>
              </a:rPr>
              <a:t>Adresa</a:t>
            </a:r>
            <a:r>
              <a:rPr lang="en-GB" sz="3200" b="1" dirty="0" smtClean="0">
                <a:latin typeface="Calibri" pitchFamily="34" charset="0"/>
              </a:rPr>
              <a:t> IP</a:t>
            </a:r>
            <a:r>
              <a:rPr lang="en-GB" sz="2400" b="1" dirty="0">
                <a:latin typeface="Calibri" pitchFamily="34" charset="0"/>
              </a:rPr>
              <a:t>		</a:t>
            </a:r>
            <a:r>
              <a:rPr lang="en-GB" sz="3200" dirty="0">
                <a:latin typeface="Calibri" pitchFamily="34" charset="0"/>
              </a:rPr>
              <a:t> </a:t>
            </a:r>
            <a:endParaRPr lang="en-GB" sz="3200" dirty="0" smtClean="0">
              <a:latin typeface="Calibri" pitchFamily="34" charset="0"/>
            </a:endParaRPr>
          </a:p>
          <a:p>
            <a:pPr eaLnBrk="0" hangingPunct="0"/>
            <a:r>
              <a:rPr lang="en-GB" sz="3200" dirty="0" smtClean="0">
                <a:latin typeface="Calibri" pitchFamily="34" charset="0"/>
              </a:rPr>
              <a:t>			</a:t>
            </a:r>
            <a:r>
              <a:rPr lang="en-GB" sz="4000" b="1" dirty="0" smtClean="0">
                <a:solidFill>
                  <a:srgbClr val="FF0000"/>
                </a:solidFill>
                <a:latin typeface="Calibri" pitchFamily="34" charset="0"/>
              </a:rPr>
              <a:t>   74.125.91.104     </a:t>
            </a:r>
            <a:r>
              <a:rPr lang="en-GB" sz="2400" b="1" dirty="0" smtClean="0">
                <a:solidFill>
                  <a:schemeClr val="accent1">
                    <a:lumMod val="25000"/>
                  </a:schemeClr>
                </a:solidFill>
                <a:latin typeface="Calibri" pitchFamily="34" charset="0"/>
              </a:rPr>
              <a:t>                                                                         </a:t>
            </a:r>
            <a:r>
              <a:rPr lang="en-GB" sz="2400" b="1" dirty="0">
                <a:latin typeface="Calibri" pitchFamily="34" charset="0"/>
              </a:rPr>
              <a:t>	</a:t>
            </a:r>
            <a:r>
              <a:rPr lang="en-GB" sz="2400" b="1" dirty="0" smtClean="0">
                <a:latin typeface="Calibri" pitchFamily="34" charset="0"/>
              </a:rPr>
              <a:t> </a:t>
            </a:r>
            <a:endParaRPr lang="en-GB" sz="2400" b="1" dirty="0">
              <a:solidFill>
                <a:srgbClr val="9900FF"/>
              </a:solidFill>
              <a:latin typeface="Calibri" pitchFamily="34" charset="0"/>
            </a:endParaRPr>
          </a:p>
        </p:txBody>
      </p:sp>
      <p:grpSp>
        <p:nvGrpSpPr>
          <p:cNvPr id="2" name="Group 9"/>
          <p:cNvGrpSpPr>
            <a:grpSpLocks/>
          </p:cNvGrpSpPr>
          <p:nvPr/>
        </p:nvGrpSpPr>
        <p:grpSpPr bwMode="auto">
          <a:xfrm>
            <a:off x="0" y="1066800"/>
            <a:ext cx="8978682" cy="2492377"/>
            <a:chOff x="204" y="335"/>
            <a:chExt cx="5406" cy="1570"/>
          </a:xfrm>
        </p:grpSpPr>
        <p:sp>
          <p:nvSpPr>
            <p:cNvPr id="15393" name="Text Box 10"/>
            <p:cNvSpPr txBox="1">
              <a:spLocks noChangeArrowheads="1"/>
            </p:cNvSpPr>
            <p:nvPr/>
          </p:nvSpPr>
          <p:spPr bwMode="auto">
            <a:xfrm>
              <a:off x="204" y="335"/>
              <a:ext cx="5406" cy="1570"/>
            </a:xfrm>
            <a:prstGeom prst="rect">
              <a:avLst/>
            </a:prstGeom>
            <a:noFill/>
            <a:ln w="9525">
              <a:noFill/>
              <a:miter lim="800000"/>
              <a:headEnd/>
              <a:tailEnd/>
            </a:ln>
          </p:spPr>
          <p:txBody>
            <a:bodyPr wrap="square">
              <a:spAutoFit/>
            </a:bodyPr>
            <a:lstStyle/>
            <a:p>
              <a:r>
                <a:rPr lang="en-GB" altLang="en-US" sz="3200" b="1" dirty="0" err="1">
                  <a:latin typeface="Calibri" panose="020F0502020204030204" pitchFamily="34" charset="0"/>
                </a:rPr>
                <a:t>Emrat</a:t>
              </a:r>
              <a:r>
                <a:rPr lang="en-GB" altLang="en-US" sz="3200" b="1" dirty="0">
                  <a:latin typeface="Calibri" panose="020F0502020204030204" pitchFamily="34" charset="0"/>
                </a:rPr>
                <a:t> e </a:t>
              </a:r>
              <a:r>
                <a:rPr lang="en-GB" altLang="en-US" sz="3200" b="1" dirty="0" err="1">
                  <a:latin typeface="Calibri" panose="020F0502020204030204" pitchFamily="34" charset="0"/>
                </a:rPr>
                <a:t>Domeneve</a:t>
              </a:r>
              <a:r>
                <a:rPr lang="en-GB" altLang="en-US" sz="2400" b="1" dirty="0">
                  <a:latin typeface="Calibri" panose="020F0502020204030204" pitchFamily="34" charset="0"/>
                </a:rPr>
                <a:t>	</a:t>
              </a:r>
            </a:p>
            <a:p>
              <a:pPr eaLnBrk="0" hangingPunct="0"/>
              <a:r>
                <a:rPr lang="en-GB" sz="2400" b="1" dirty="0" smtClean="0">
                  <a:solidFill>
                    <a:srgbClr val="FF3300"/>
                  </a:solidFill>
                  <a:latin typeface="Calibri" pitchFamily="34" charset="0"/>
                </a:rPr>
                <a:t>			                  </a:t>
              </a:r>
              <a:r>
                <a:rPr lang="en-GB" sz="2800" b="1" dirty="0" smtClean="0">
                  <a:solidFill>
                    <a:srgbClr val="FF3300"/>
                  </a:solidFill>
                  <a:latin typeface="Calibri" pitchFamily="34" charset="0"/>
                </a:rPr>
                <a:t>www.</a:t>
              </a:r>
              <a:r>
                <a:rPr lang="en-GB" sz="2800" b="1" dirty="0" smtClean="0">
                  <a:solidFill>
                    <a:srgbClr val="33CC33"/>
                  </a:solidFill>
                  <a:latin typeface="Calibri" pitchFamily="34" charset="0"/>
                </a:rPr>
                <a:t>google.</a:t>
              </a:r>
              <a:r>
                <a:rPr lang="en-GB" sz="2800" b="1" dirty="0" smtClean="0">
                  <a:solidFill>
                    <a:schemeClr val="accent2"/>
                  </a:solidFill>
                  <a:latin typeface="Calibri" pitchFamily="34" charset="0"/>
                </a:rPr>
                <a:t>com.</a:t>
              </a:r>
              <a:r>
                <a:rPr lang="en-GB" sz="2800" b="1" dirty="0" smtClean="0">
                  <a:solidFill>
                    <a:srgbClr val="7030A0"/>
                  </a:solidFill>
                  <a:latin typeface="Calibri" pitchFamily="34" charset="0"/>
                </a:rPr>
                <a:t>qa</a:t>
              </a:r>
              <a:endParaRPr lang="en-GB" sz="2800" b="1" dirty="0">
                <a:solidFill>
                  <a:srgbClr val="7030A0"/>
                </a:solidFill>
                <a:latin typeface="Calibri" pitchFamily="34" charset="0"/>
              </a:endParaRPr>
            </a:p>
            <a:p>
              <a:pPr eaLnBrk="0" hangingPunct="0"/>
              <a:r>
                <a:rPr lang="en-GB" sz="2400" b="1" dirty="0">
                  <a:latin typeface="Calibri" pitchFamily="34" charset="0"/>
                </a:rPr>
                <a:t>																		</a:t>
              </a:r>
              <a:endParaRPr lang="en-GB" sz="2400" b="1" dirty="0" smtClean="0">
                <a:latin typeface="Calibri" pitchFamily="34" charset="0"/>
              </a:endParaRPr>
            </a:p>
            <a:p>
              <a:pPr eaLnBrk="0" hangingPunct="0"/>
              <a:r>
                <a:rPr lang="en-GB" sz="2400" b="1" dirty="0" smtClean="0">
                  <a:solidFill>
                    <a:srgbClr val="FF3300"/>
                  </a:solidFill>
                  <a:latin typeface="Calibri" pitchFamily="34" charset="0"/>
                </a:rPr>
                <a:t> </a:t>
              </a:r>
            </a:p>
            <a:p>
              <a:pPr eaLnBrk="0" hangingPunct="0"/>
              <a:endParaRPr lang="en-GB" sz="2400" b="1" dirty="0" smtClean="0">
                <a:solidFill>
                  <a:srgbClr val="FF3300"/>
                </a:solidFill>
                <a:latin typeface="Calibri" pitchFamily="34" charset="0"/>
              </a:endParaRPr>
            </a:p>
            <a:p>
              <a:pPr eaLnBrk="0" hangingPunct="0"/>
              <a:r>
                <a:rPr lang="en-GB" sz="2400" b="1" dirty="0" err="1" smtClean="0">
                  <a:solidFill>
                    <a:srgbClr val="FF3300"/>
                  </a:solidFill>
                  <a:latin typeface="Calibri" pitchFamily="34" charset="0"/>
                </a:rPr>
                <a:t>Serveri</a:t>
              </a:r>
              <a:r>
                <a:rPr lang="en-GB" sz="2400" b="1" dirty="0" smtClean="0">
                  <a:solidFill>
                    <a:srgbClr val="FF3300"/>
                  </a:solidFill>
                  <a:latin typeface="Calibri" pitchFamily="34" charset="0"/>
                </a:rPr>
                <a:t> Host</a:t>
              </a:r>
              <a:r>
                <a:rPr lang="en-GB" sz="2400" b="1" dirty="0" smtClean="0">
                  <a:latin typeface="Calibri" pitchFamily="34" charset="0"/>
                </a:rPr>
                <a:t>     </a:t>
              </a:r>
              <a:r>
                <a:rPr lang="en-GB" sz="2400" b="1" dirty="0" err="1" smtClean="0">
                  <a:solidFill>
                    <a:srgbClr val="33CC33"/>
                  </a:solidFill>
                  <a:latin typeface="Calibri" pitchFamily="34" charset="0"/>
                </a:rPr>
                <a:t>Organizata</a:t>
              </a:r>
              <a:r>
                <a:rPr lang="en-GB" sz="2400" b="1" dirty="0" smtClean="0">
                  <a:latin typeface="Calibri" pitchFamily="34" charset="0"/>
                </a:rPr>
                <a:t>  </a:t>
              </a:r>
              <a:r>
                <a:rPr lang="en-GB" sz="2400" b="1" dirty="0" err="1" smtClean="0">
                  <a:solidFill>
                    <a:schemeClr val="accent2"/>
                  </a:solidFill>
                  <a:latin typeface="Calibri" pitchFamily="34" charset="0"/>
                </a:rPr>
                <a:t>Domen</a:t>
              </a:r>
              <a:r>
                <a:rPr lang="en-GB" sz="2400" b="1" dirty="0" smtClean="0">
                  <a:solidFill>
                    <a:schemeClr val="accent2"/>
                  </a:solidFill>
                  <a:latin typeface="Calibri" pitchFamily="34" charset="0"/>
                </a:rPr>
                <a:t> </a:t>
              </a:r>
              <a:r>
                <a:rPr lang="en-GB" sz="2400" b="1" dirty="0" err="1" smtClean="0">
                  <a:solidFill>
                    <a:schemeClr val="accent2"/>
                  </a:solidFill>
                  <a:latin typeface="Calibri" pitchFamily="34" charset="0"/>
                </a:rPr>
                <a:t>i</a:t>
              </a:r>
              <a:r>
                <a:rPr lang="en-GB" sz="2400" b="1" dirty="0" smtClean="0">
                  <a:solidFill>
                    <a:schemeClr val="accent2"/>
                  </a:solidFill>
                  <a:latin typeface="Calibri" pitchFamily="34" charset="0"/>
                </a:rPr>
                <a:t> </a:t>
              </a:r>
              <a:r>
                <a:rPr lang="en-GB" sz="2400" b="1" dirty="0" err="1" smtClean="0">
                  <a:solidFill>
                    <a:schemeClr val="accent2"/>
                  </a:solidFill>
                  <a:latin typeface="Calibri" pitchFamily="34" charset="0"/>
                </a:rPr>
                <a:t>Nivelit</a:t>
              </a:r>
              <a:r>
                <a:rPr lang="en-GB" sz="2400" b="1" dirty="0" smtClean="0">
                  <a:solidFill>
                    <a:schemeClr val="accent2"/>
                  </a:solidFill>
                  <a:latin typeface="Calibri" pitchFamily="34" charset="0"/>
                </a:rPr>
                <a:t> </a:t>
              </a:r>
              <a:r>
                <a:rPr lang="en-GB" sz="2400" b="1" dirty="0" err="1" smtClean="0">
                  <a:solidFill>
                    <a:schemeClr val="accent2"/>
                  </a:solidFill>
                  <a:latin typeface="Calibri" pitchFamily="34" charset="0"/>
                </a:rPr>
                <a:t>të</a:t>
              </a:r>
              <a:r>
                <a:rPr lang="en-GB" sz="2400" b="1" dirty="0" smtClean="0">
                  <a:solidFill>
                    <a:schemeClr val="accent2"/>
                  </a:solidFill>
                  <a:latin typeface="Calibri" pitchFamily="34" charset="0"/>
                </a:rPr>
                <a:t> </a:t>
              </a:r>
              <a:r>
                <a:rPr lang="en-GB" sz="2400" b="1" dirty="0" err="1" smtClean="0">
                  <a:solidFill>
                    <a:schemeClr val="accent2"/>
                  </a:solidFill>
                  <a:latin typeface="Calibri" pitchFamily="34" charset="0"/>
                </a:rPr>
                <a:t>Lartë</a:t>
              </a:r>
              <a:r>
                <a:rPr lang="en-GB" sz="2400" b="1" dirty="0" smtClean="0">
                  <a:latin typeface="Calibri" pitchFamily="34" charset="0"/>
                </a:rPr>
                <a:t>   </a:t>
              </a:r>
              <a:r>
                <a:rPr lang="en-GB" sz="2400" b="1" dirty="0" err="1" smtClean="0">
                  <a:solidFill>
                    <a:srgbClr val="9900FF"/>
                  </a:solidFill>
                  <a:latin typeface="Calibri" pitchFamily="34" charset="0"/>
                </a:rPr>
                <a:t>Kodi</a:t>
              </a:r>
              <a:r>
                <a:rPr lang="en-GB" sz="2400" b="1" dirty="0" smtClean="0">
                  <a:solidFill>
                    <a:srgbClr val="9900FF"/>
                  </a:solidFill>
                  <a:latin typeface="Calibri" pitchFamily="34" charset="0"/>
                </a:rPr>
                <a:t> </a:t>
              </a:r>
              <a:r>
                <a:rPr lang="en-GB" sz="2400" b="1" dirty="0" err="1" smtClean="0">
                  <a:solidFill>
                    <a:srgbClr val="9900FF"/>
                  </a:solidFill>
                  <a:latin typeface="Calibri" pitchFamily="34" charset="0"/>
                </a:rPr>
                <a:t>i</a:t>
              </a:r>
              <a:r>
                <a:rPr lang="en-GB" sz="2400" b="1" dirty="0" smtClean="0">
                  <a:solidFill>
                    <a:srgbClr val="9900FF"/>
                  </a:solidFill>
                  <a:latin typeface="Calibri" pitchFamily="34" charset="0"/>
                </a:rPr>
                <a:t> </a:t>
              </a:r>
              <a:r>
                <a:rPr lang="en-GB" sz="2400" b="1" dirty="0" err="1" smtClean="0">
                  <a:solidFill>
                    <a:srgbClr val="9900FF"/>
                  </a:solidFill>
                  <a:latin typeface="Calibri" pitchFamily="34" charset="0"/>
                </a:rPr>
                <a:t>Shtetit</a:t>
              </a:r>
              <a:endParaRPr lang="en-GB" sz="2400" b="1" dirty="0">
                <a:solidFill>
                  <a:srgbClr val="9900FF"/>
                </a:solidFill>
                <a:latin typeface="Calibri" pitchFamily="34" charset="0"/>
              </a:endParaRPr>
            </a:p>
          </p:txBody>
        </p:sp>
        <p:sp>
          <p:nvSpPr>
            <p:cNvPr id="15394" name="Line 11"/>
            <p:cNvSpPr>
              <a:spLocks noChangeShapeType="1"/>
            </p:cNvSpPr>
            <p:nvPr/>
          </p:nvSpPr>
          <p:spPr bwMode="auto">
            <a:xfrm flipV="1">
              <a:off x="705" y="1007"/>
              <a:ext cx="1502" cy="624"/>
            </a:xfrm>
            <a:prstGeom prst="line">
              <a:avLst/>
            </a:prstGeom>
            <a:noFill/>
            <a:ln w="57150" cmpd="sng">
              <a:solidFill>
                <a:srgbClr val="FF3300"/>
              </a:solidFill>
              <a:round/>
              <a:headEnd/>
              <a:tailEnd type="triangle" w="med" len="med"/>
            </a:ln>
          </p:spPr>
          <p:txBody>
            <a:bodyPr wrap="none" anchor="ctr"/>
            <a:lstStyle/>
            <a:p>
              <a:endParaRPr lang="en-GB" sz="2400">
                <a:latin typeface="Calibri" pitchFamily="34" charset="0"/>
              </a:endParaRPr>
            </a:p>
          </p:txBody>
        </p:sp>
        <p:sp>
          <p:nvSpPr>
            <p:cNvPr id="15395" name="Line 12"/>
            <p:cNvSpPr>
              <a:spLocks noChangeShapeType="1"/>
            </p:cNvSpPr>
            <p:nvPr/>
          </p:nvSpPr>
          <p:spPr bwMode="auto">
            <a:xfrm flipV="1">
              <a:off x="2006" y="1007"/>
              <a:ext cx="751" cy="654"/>
            </a:xfrm>
            <a:prstGeom prst="line">
              <a:avLst/>
            </a:prstGeom>
            <a:noFill/>
            <a:ln w="57150" cmpd="sng">
              <a:solidFill>
                <a:srgbClr val="33CC33"/>
              </a:solidFill>
              <a:round/>
              <a:headEnd/>
              <a:tailEnd type="triangle" w="med" len="med"/>
            </a:ln>
          </p:spPr>
          <p:txBody>
            <a:bodyPr wrap="none" anchor="ctr"/>
            <a:lstStyle/>
            <a:p>
              <a:endParaRPr lang="en-GB" sz="2400">
                <a:latin typeface="Calibri" pitchFamily="34" charset="0"/>
              </a:endParaRPr>
            </a:p>
          </p:txBody>
        </p:sp>
        <p:sp>
          <p:nvSpPr>
            <p:cNvPr id="15396" name="Line 13"/>
            <p:cNvSpPr>
              <a:spLocks noChangeShapeType="1"/>
            </p:cNvSpPr>
            <p:nvPr/>
          </p:nvSpPr>
          <p:spPr bwMode="auto">
            <a:xfrm flipV="1">
              <a:off x="3508" y="959"/>
              <a:ext cx="0" cy="672"/>
            </a:xfrm>
            <a:prstGeom prst="line">
              <a:avLst/>
            </a:prstGeom>
            <a:noFill/>
            <a:ln w="57150" cmpd="sng">
              <a:solidFill>
                <a:schemeClr val="accent2"/>
              </a:solidFill>
              <a:round/>
              <a:headEnd/>
              <a:tailEnd type="triangle" w="med" len="med"/>
            </a:ln>
          </p:spPr>
          <p:txBody>
            <a:bodyPr wrap="none" anchor="ctr"/>
            <a:lstStyle/>
            <a:p>
              <a:endParaRPr lang="en-GB" sz="2400">
                <a:latin typeface="Calibri" pitchFamily="34" charset="0"/>
              </a:endParaRPr>
            </a:p>
          </p:txBody>
        </p:sp>
        <p:sp>
          <p:nvSpPr>
            <p:cNvPr id="15397" name="Line 14"/>
            <p:cNvSpPr>
              <a:spLocks noChangeShapeType="1"/>
            </p:cNvSpPr>
            <p:nvPr/>
          </p:nvSpPr>
          <p:spPr bwMode="auto">
            <a:xfrm flipH="1" flipV="1">
              <a:off x="3958" y="959"/>
              <a:ext cx="1001" cy="672"/>
            </a:xfrm>
            <a:prstGeom prst="line">
              <a:avLst/>
            </a:prstGeom>
            <a:noFill/>
            <a:ln w="57150" cmpd="sng">
              <a:solidFill>
                <a:srgbClr val="9900FF"/>
              </a:solidFill>
              <a:round/>
              <a:headEnd/>
              <a:tailEnd type="triangle" w="med" len="med"/>
            </a:ln>
          </p:spPr>
          <p:txBody>
            <a:bodyPr wrap="none" anchor="ctr"/>
            <a:lstStyle/>
            <a:p>
              <a:endParaRPr lang="en-GB" sz="2400">
                <a:latin typeface="Calibri" pitchFamily="34" charset="0"/>
              </a:endParaRPr>
            </a:p>
          </p:txBody>
        </p:sp>
      </p:grpSp>
      <p:sp>
        <p:nvSpPr>
          <p:cNvPr id="1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65</a:t>
            </a:fld>
            <a:endParaRPr lang="en-US" altLang="en-US" sz="1200" dirty="0" smtClean="0">
              <a:solidFill>
                <a:srgbClr val="898989"/>
              </a:solidFill>
            </a:endParaRPr>
          </a:p>
        </p:txBody>
      </p:sp>
    </p:spTree>
    <p:custDataLst>
      <p:tags r:id="rId1"/>
    </p:custData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276600"/>
            <a:ext cx="2667000" cy="707886"/>
          </a:xfrm>
          <a:prstGeom prst="rect">
            <a:avLst/>
          </a:prstGeom>
          <a:noFill/>
          <a:ln w="9525">
            <a:noFill/>
            <a:miter lim="800000"/>
            <a:headEnd/>
            <a:tailEnd/>
          </a:ln>
        </p:spPr>
        <p:txBody>
          <a:bodyPr>
            <a:spAutoFit/>
          </a:bodyPr>
          <a:lstStyle/>
          <a:p>
            <a:pPr algn="ctr"/>
            <a:r>
              <a:rPr lang="sq-AL" altLang="en-US" sz="4000" b="1" dirty="0">
                <a:latin typeface="Calibri" panose="020F0502020204030204" pitchFamily="34" charset="0"/>
              </a:rPr>
              <a:t>GJURMËT</a:t>
            </a:r>
            <a:endParaRPr lang="en-GB" sz="40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850" y="0"/>
            <a:ext cx="8458200" cy="981075"/>
          </a:xfrm>
          <a:noFill/>
        </p:spPr>
        <p:txBody>
          <a:bodyPr/>
          <a:lstStyle/>
          <a:p>
            <a:r>
              <a:rPr lang="en-GB" b="1" dirty="0" err="1">
                <a:solidFill>
                  <a:schemeClr val="accent1">
                    <a:lumMod val="25000"/>
                  </a:schemeClr>
                </a:solidFill>
              </a:rPr>
              <a:t>Serverat</a:t>
            </a:r>
            <a:r>
              <a:rPr lang="en-GB" b="1" dirty="0">
                <a:solidFill>
                  <a:schemeClr val="accent1">
                    <a:lumMod val="25000"/>
                  </a:schemeClr>
                </a:solidFill>
              </a:rPr>
              <a:t> e </a:t>
            </a:r>
            <a:r>
              <a:rPr lang="en-GB" b="1" dirty="0" err="1">
                <a:solidFill>
                  <a:schemeClr val="accent1">
                    <a:lumMod val="25000"/>
                  </a:schemeClr>
                </a:solidFill>
              </a:rPr>
              <a:t>Rrjetit</a:t>
            </a:r>
            <a:endParaRPr lang="en-GB" b="1" dirty="0" smtClean="0">
              <a:solidFill>
                <a:schemeClr val="accent1">
                  <a:lumMod val="25000"/>
                </a:schemeClr>
              </a:solidFill>
              <a:latin typeface="Calibri" pitchFamily="34" charset="0"/>
            </a:endParaRPr>
          </a:p>
        </p:txBody>
      </p:sp>
      <p:sp>
        <p:nvSpPr>
          <p:cNvPr id="55299"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4260" name="Text Box 4"/>
          <p:cNvSpPr txBox="1">
            <a:spLocks noChangeArrowheads="1"/>
          </p:cNvSpPr>
          <p:nvPr/>
        </p:nvSpPr>
        <p:spPr bwMode="auto">
          <a:xfrm>
            <a:off x="468313" y="1052513"/>
            <a:ext cx="8353425" cy="5324535"/>
          </a:xfrm>
          <a:prstGeom prst="rect">
            <a:avLst/>
          </a:prstGeom>
          <a:noFill/>
          <a:ln w="9525">
            <a:noFill/>
            <a:miter lim="800000"/>
            <a:headEnd/>
            <a:tailEnd/>
          </a:ln>
        </p:spPr>
        <p:txBody>
          <a:bodyPr>
            <a:spAutoFit/>
          </a:bodyPr>
          <a:lstStyle/>
          <a:p>
            <a:pPr>
              <a:spcBef>
                <a:spcPct val="50000"/>
              </a:spcBef>
            </a:pPr>
            <a:r>
              <a:rPr lang="en-GB" altLang="en-US" sz="3200" b="1" i="1" dirty="0" err="1">
                <a:latin typeface="Calibri" panose="020F0502020204030204" pitchFamily="34" charset="0"/>
              </a:rPr>
              <a:t>Ekzaminimi</a:t>
            </a:r>
            <a:r>
              <a:rPr lang="en-GB" altLang="en-US" sz="3200" b="1" i="1" dirty="0">
                <a:latin typeface="Calibri" panose="020F0502020204030204" pitchFamily="34" charset="0"/>
              </a:rPr>
              <a:t> </a:t>
            </a:r>
            <a:r>
              <a:rPr lang="en-GB" altLang="en-US" sz="3200" b="1" i="1" dirty="0" err="1">
                <a:latin typeface="Calibri" panose="020F0502020204030204" pitchFamily="34" charset="0"/>
              </a:rPr>
              <a:t>i</a:t>
            </a:r>
            <a:r>
              <a:rPr lang="en-GB" altLang="en-US" sz="3200" b="1" i="1" dirty="0">
                <a:latin typeface="Calibri" panose="020F0502020204030204" pitchFamily="34" charset="0"/>
              </a:rPr>
              <a:t> </a:t>
            </a:r>
            <a:r>
              <a:rPr lang="en-GB" altLang="en-US" sz="3200" b="1" i="1" dirty="0" err="1">
                <a:latin typeface="Calibri" panose="020F0502020204030204" pitchFamily="34" charset="0"/>
              </a:rPr>
              <a:t>statistikave</a:t>
            </a:r>
            <a:r>
              <a:rPr lang="en-GB" altLang="en-US" sz="3200" b="1" i="1" dirty="0">
                <a:latin typeface="Calibri" panose="020F0502020204030204" pitchFamily="34" charset="0"/>
              </a:rPr>
              <a:t> </a:t>
            </a:r>
            <a:r>
              <a:rPr lang="en-GB" altLang="en-US" sz="3200" b="1" i="1" dirty="0" err="1">
                <a:latin typeface="Calibri" panose="020F0502020204030204" pitchFamily="34" charset="0"/>
              </a:rPr>
              <a:t>të</a:t>
            </a:r>
            <a:r>
              <a:rPr lang="en-GB" altLang="en-US" sz="3200" b="1" i="1" dirty="0">
                <a:latin typeface="Calibri" panose="020F0502020204030204" pitchFamily="34" charset="0"/>
              </a:rPr>
              <a:t> aksesit </a:t>
            </a:r>
            <a:r>
              <a:rPr lang="en-GB" altLang="en-US" sz="3200" b="1" i="1" dirty="0" err="1">
                <a:latin typeface="Calibri" panose="020F0502020204030204" pitchFamily="34" charset="0"/>
              </a:rPr>
              <a:t>në</a:t>
            </a:r>
            <a:r>
              <a:rPr lang="en-GB" altLang="en-US" sz="3200" b="1" i="1" dirty="0">
                <a:latin typeface="Calibri" panose="020F0502020204030204" pitchFamily="34" charset="0"/>
              </a:rPr>
              <a:t> </a:t>
            </a:r>
            <a:r>
              <a:rPr lang="en-GB" altLang="en-US" sz="3200" b="1" i="1" dirty="0" err="1">
                <a:latin typeface="Calibri" panose="020F0502020204030204" pitchFamily="34" charset="0"/>
              </a:rPr>
              <a:t>Rrjet</a:t>
            </a:r>
            <a:endParaRPr lang="en-GB" altLang="en-US" sz="3200" b="1" i="1" dirty="0">
              <a:latin typeface="Calibri" panose="020F0502020204030204" pitchFamily="34" charset="0"/>
            </a:endParaRPr>
          </a:p>
          <a:p>
            <a:pPr>
              <a:spcBef>
                <a:spcPct val="50000"/>
              </a:spcBef>
            </a:pPr>
            <a:endParaRPr lang="en-GB" altLang="en-US" sz="1600" b="1" i="1" dirty="0">
              <a:latin typeface="Calibri" panose="020F0502020204030204" pitchFamily="34" charset="0"/>
            </a:endParaRPr>
          </a:p>
          <a:p>
            <a:pPr algn="just"/>
            <a:r>
              <a:rPr lang="en-GB" altLang="en-US" sz="2800" dirty="0" err="1">
                <a:latin typeface="Calibri" panose="020F0502020204030204" pitchFamily="34" charset="0"/>
              </a:rPr>
              <a:t>Për</a:t>
            </a:r>
            <a:r>
              <a:rPr lang="en-GB" altLang="en-US" sz="2800" dirty="0">
                <a:latin typeface="Calibri" panose="020F0502020204030204" pitchFamily="34" charset="0"/>
              </a:rPr>
              <a:t> </a:t>
            </a:r>
            <a:r>
              <a:rPr lang="en-GB" altLang="en-US" sz="2800" dirty="0" err="1">
                <a:latin typeface="Calibri" panose="020F0502020204030204" pitchFamily="34" charset="0"/>
              </a:rPr>
              <a:t>tu</a:t>
            </a:r>
            <a:r>
              <a:rPr lang="en-GB" altLang="en-US" sz="2800" dirty="0">
                <a:latin typeface="Calibri" panose="020F0502020204030204" pitchFamily="34" charset="0"/>
              </a:rPr>
              <a:t> </a:t>
            </a:r>
            <a:r>
              <a:rPr lang="en-GB" altLang="en-US" sz="2800" dirty="0" err="1">
                <a:latin typeface="Calibri" panose="020F0502020204030204" pitchFamily="34" charset="0"/>
              </a:rPr>
              <a:t>lidhur</a:t>
            </a:r>
            <a:r>
              <a:rPr lang="en-GB" altLang="en-US" sz="2800" dirty="0">
                <a:latin typeface="Calibri" panose="020F0502020204030204" pitchFamily="34" charset="0"/>
              </a:rPr>
              <a:t> me </a:t>
            </a:r>
            <a:r>
              <a:rPr lang="en-GB" altLang="en-US" sz="2800" dirty="0" err="1">
                <a:latin typeface="Calibri" panose="020F0502020204030204" pitchFamily="34" charset="0"/>
              </a:rPr>
              <a:t>një</a:t>
            </a:r>
            <a:r>
              <a:rPr lang="en-GB" altLang="en-US" sz="2800" dirty="0">
                <a:latin typeface="Calibri" panose="020F0502020204030204" pitchFamily="34" charset="0"/>
              </a:rPr>
              <a:t> uebsajt </a:t>
            </a:r>
            <a:r>
              <a:rPr lang="en-GB" altLang="en-US" sz="2800" dirty="0" err="1">
                <a:latin typeface="Calibri" panose="020F0502020204030204" pitchFamily="34" charset="0"/>
              </a:rPr>
              <a:t>ju</a:t>
            </a:r>
            <a:r>
              <a:rPr lang="en-GB" altLang="en-US" sz="2800" dirty="0">
                <a:latin typeface="Calibri" panose="020F0502020204030204" pitchFamily="34" charset="0"/>
              </a:rPr>
              <a:t> </a:t>
            </a:r>
            <a:r>
              <a:rPr lang="en-GB" altLang="en-US" sz="2800" dirty="0" err="1">
                <a:latin typeface="Calibri" panose="020F0502020204030204" pitchFamily="34" charset="0"/>
              </a:rPr>
              <a:t>duhet</a:t>
            </a:r>
            <a:r>
              <a:rPr lang="en-GB" altLang="en-US" sz="2800" dirty="0">
                <a:latin typeface="Calibri" panose="020F0502020204030204" pitchFamily="34" charset="0"/>
              </a:rPr>
              <a:t> </a:t>
            </a:r>
            <a:r>
              <a:rPr lang="en-GB" altLang="en-US" sz="2800" dirty="0" err="1">
                <a:latin typeface="Calibri" panose="020F0502020204030204" pitchFamily="34" charset="0"/>
              </a:rPr>
              <a:t>të</a:t>
            </a:r>
            <a:r>
              <a:rPr lang="en-GB" altLang="en-US" sz="2800" dirty="0">
                <a:latin typeface="Calibri" panose="020F0502020204030204" pitchFamily="34" charset="0"/>
              </a:rPr>
              <a:t> </a:t>
            </a:r>
            <a:r>
              <a:rPr lang="en-GB" altLang="en-US" sz="2800" dirty="0" err="1">
                <a:latin typeface="Calibri" panose="020F0502020204030204" pitchFamily="34" charset="0"/>
              </a:rPr>
              <a:t>hyni</a:t>
            </a:r>
            <a:r>
              <a:rPr lang="en-GB" altLang="en-US" sz="2800" dirty="0">
                <a:latin typeface="Calibri" panose="020F0502020204030204" pitchFamily="34" charset="0"/>
              </a:rPr>
              <a:t> </a:t>
            </a:r>
            <a:r>
              <a:rPr lang="en-GB" altLang="en-US" sz="2800" dirty="0" err="1">
                <a:latin typeface="Calibri" panose="020F0502020204030204" pitchFamily="34" charset="0"/>
              </a:rPr>
              <a:t>në</a:t>
            </a:r>
            <a:r>
              <a:rPr lang="en-GB" altLang="en-US" sz="2800" dirty="0">
                <a:latin typeface="Calibri" panose="020F0502020204030204" pitchFamily="34" charset="0"/>
              </a:rPr>
              <a:t> </a:t>
            </a:r>
            <a:r>
              <a:rPr lang="en-GB" altLang="en-US" sz="2800" dirty="0" err="1">
                <a:latin typeface="Calibri" panose="020F0502020204030204" pitchFamily="34" charset="0"/>
              </a:rPr>
              <a:t>të</a:t>
            </a:r>
            <a:r>
              <a:rPr lang="en-GB" altLang="en-US" sz="2800" dirty="0">
                <a:latin typeface="Calibri" panose="020F0502020204030204" pitchFamily="34" charset="0"/>
              </a:rPr>
              <a:t>. </a:t>
            </a:r>
            <a:r>
              <a:rPr lang="en-GB" altLang="en-US" sz="2800" dirty="0" err="1">
                <a:latin typeface="Calibri" panose="020F0502020204030204" pitchFamily="34" charset="0"/>
              </a:rPr>
              <a:t>Të</a:t>
            </a:r>
            <a:r>
              <a:rPr lang="en-GB" altLang="en-US" sz="2800" dirty="0">
                <a:latin typeface="Calibri" panose="020F0502020204030204" pitchFamily="34" charset="0"/>
              </a:rPr>
              <a:t> </a:t>
            </a:r>
            <a:r>
              <a:rPr lang="en-GB" altLang="en-US" sz="2800" dirty="0" err="1">
                <a:latin typeface="Calibri" panose="020F0502020204030204" pitchFamily="34" charset="0"/>
              </a:rPr>
              <a:t>gjithë</a:t>
            </a:r>
            <a:r>
              <a:rPr lang="en-GB" altLang="en-US" sz="2800" dirty="0">
                <a:latin typeface="Calibri" panose="020F0502020204030204" pitchFamily="34" charset="0"/>
              </a:rPr>
              <a:t> </a:t>
            </a:r>
            <a:r>
              <a:rPr lang="en-GB" altLang="en-US" sz="2800" dirty="0" err="1">
                <a:latin typeface="Calibri" panose="020F0502020204030204" pitchFamily="34" charset="0"/>
              </a:rPr>
              <a:t>sistemet</a:t>
            </a:r>
            <a:r>
              <a:rPr lang="en-GB" altLang="en-US" sz="2800" dirty="0">
                <a:latin typeface="Calibri" panose="020F0502020204030204" pitchFamily="34" charset="0"/>
              </a:rPr>
              <a:t> </a:t>
            </a:r>
            <a:r>
              <a:rPr lang="en-GB" altLang="en-US" sz="2800" dirty="0" err="1">
                <a:latin typeface="Calibri" panose="020F0502020204030204" pitchFamily="34" charset="0"/>
              </a:rPr>
              <a:t>kompjuterike</a:t>
            </a:r>
            <a:r>
              <a:rPr lang="en-GB" altLang="en-US" sz="2800" dirty="0">
                <a:latin typeface="Calibri" panose="020F0502020204030204" pitchFamily="34" charset="0"/>
              </a:rPr>
              <a:t> </a:t>
            </a:r>
            <a:r>
              <a:rPr lang="en-GB" altLang="en-US" sz="2800" dirty="0" err="1">
                <a:latin typeface="Calibri" panose="020F0502020204030204" pitchFamily="34" charset="0"/>
              </a:rPr>
              <a:t>mbajnë</a:t>
            </a:r>
            <a:r>
              <a:rPr lang="en-GB" altLang="en-US" sz="2800" dirty="0">
                <a:latin typeface="Calibri" panose="020F0502020204030204" pitchFamily="34" charset="0"/>
              </a:rPr>
              <a:t> </a:t>
            </a:r>
            <a:r>
              <a:rPr lang="en-GB" altLang="en-US" sz="2800" dirty="0" err="1">
                <a:latin typeface="Calibri" panose="020F0502020204030204" pitchFamily="34" charset="0"/>
              </a:rPr>
              <a:t>të</a:t>
            </a:r>
            <a:r>
              <a:rPr lang="en-GB" altLang="en-US" sz="2800" dirty="0">
                <a:latin typeface="Calibri" panose="020F0502020204030204" pitchFamily="34" charset="0"/>
              </a:rPr>
              <a:t> </a:t>
            </a:r>
            <a:r>
              <a:rPr lang="en-GB" altLang="en-US" sz="2800" dirty="0" err="1">
                <a:latin typeface="Calibri" panose="020F0502020204030204" pitchFamily="34" charset="0"/>
              </a:rPr>
              <a:t>dhëna</a:t>
            </a:r>
            <a:r>
              <a:rPr lang="en-GB" altLang="en-US" sz="2800" dirty="0">
                <a:latin typeface="Calibri" panose="020F0502020204030204" pitchFamily="34" charset="0"/>
              </a:rPr>
              <a:t> </a:t>
            </a:r>
            <a:r>
              <a:rPr lang="en-GB" altLang="en-US" sz="2800" dirty="0" err="1">
                <a:latin typeface="Calibri" panose="020F0502020204030204" pitchFamily="34" charset="0"/>
              </a:rPr>
              <a:t>të</a:t>
            </a:r>
            <a:r>
              <a:rPr lang="en-GB" altLang="en-US" sz="2800" dirty="0">
                <a:latin typeface="Calibri" panose="020F0502020204030204" pitchFamily="34" charset="0"/>
              </a:rPr>
              <a:t> </a:t>
            </a:r>
            <a:r>
              <a:rPr lang="en-GB" altLang="en-US" sz="2800" dirty="0" err="1">
                <a:latin typeface="Calibri" panose="020F0502020204030204" pitchFamily="34" charset="0"/>
              </a:rPr>
              <a:t>lidhjeve</a:t>
            </a:r>
            <a:r>
              <a:rPr lang="en-GB" altLang="en-US" sz="2800" dirty="0">
                <a:latin typeface="Calibri" panose="020F0502020204030204" pitchFamily="34" charset="0"/>
              </a:rPr>
              <a:t>. </a:t>
            </a:r>
            <a:r>
              <a:rPr lang="en-GB" altLang="en-US" sz="2800" dirty="0" err="1">
                <a:latin typeface="Calibri" panose="020F0502020204030204" pitchFamily="34" charset="0"/>
              </a:rPr>
              <a:t>Ato</a:t>
            </a:r>
            <a:r>
              <a:rPr lang="en-GB" altLang="en-US" sz="2800" dirty="0">
                <a:latin typeface="Calibri" panose="020F0502020204030204" pitchFamily="34" charset="0"/>
              </a:rPr>
              <a:t> </a:t>
            </a:r>
            <a:r>
              <a:rPr lang="en-GB" altLang="en-US" sz="2800" dirty="0" err="1">
                <a:latin typeface="Calibri" panose="020F0502020204030204" pitchFamily="34" charset="0"/>
              </a:rPr>
              <a:t>dinë</a:t>
            </a:r>
            <a:r>
              <a:rPr lang="en-GB" altLang="en-US" sz="2800" dirty="0">
                <a:latin typeface="Calibri" panose="020F0502020204030204" pitchFamily="34" charset="0"/>
              </a:rPr>
              <a:t>:</a:t>
            </a:r>
          </a:p>
          <a:p>
            <a:endParaRPr lang="en-GB" altLang="en-US" sz="3200" dirty="0">
              <a:latin typeface="Calibri" panose="020F0502020204030204" pitchFamily="34" charset="0"/>
            </a:endParaRP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Identitetin</a:t>
            </a:r>
            <a:r>
              <a:rPr lang="en-GB" altLang="en-US" sz="2400" dirty="0">
                <a:latin typeface="Calibri" panose="020F0502020204030204" pitchFamily="34" charset="0"/>
              </a:rPr>
              <a:t> </a:t>
            </a:r>
            <a:r>
              <a:rPr lang="en-GB" altLang="en-US" sz="2400" dirty="0" err="1">
                <a:latin typeface="Calibri" panose="020F0502020204030204" pitchFamily="34" charset="0"/>
              </a:rPr>
              <a:t>tuaj</a:t>
            </a:r>
            <a:r>
              <a:rPr lang="en-GB" altLang="en-US" sz="2400" dirty="0">
                <a:latin typeface="Calibri" panose="020F0502020204030204" pitchFamily="34" charset="0"/>
              </a:rPr>
              <a:t> (</a:t>
            </a:r>
            <a:r>
              <a:rPr lang="en-GB" altLang="en-US" sz="2400" dirty="0" err="1">
                <a:latin typeface="Calibri" panose="020F0502020204030204" pitchFamily="34" charset="0"/>
              </a:rPr>
              <a:t>adresa</a:t>
            </a:r>
            <a:r>
              <a:rPr lang="en-GB" altLang="en-US" sz="2400" dirty="0">
                <a:latin typeface="Calibri" panose="020F0502020204030204" pitchFamily="34" charset="0"/>
              </a:rPr>
              <a:t> IP)</a:t>
            </a: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Datën</a:t>
            </a:r>
            <a:r>
              <a:rPr lang="en-GB" altLang="en-US" sz="2400" dirty="0">
                <a:latin typeface="Calibri" panose="020F0502020204030204" pitchFamily="34" charset="0"/>
              </a:rPr>
              <a:t> </a:t>
            </a:r>
            <a:r>
              <a:rPr lang="en-GB" altLang="en-US" sz="2400" dirty="0" err="1">
                <a:latin typeface="Calibri" panose="020F0502020204030204" pitchFamily="34" charset="0"/>
              </a:rPr>
              <a:t>dhe</a:t>
            </a:r>
            <a:r>
              <a:rPr lang="en-GB" altLang="en-US" sz="2400" dirty="0">
                <a:latin typeface="Calibri" panose="020F0502020204030204" pitchFamily="34" charset="0"/>
              </a:rPr>
              <a:t> </a:t>
            </a:r>
            <a:r>
              <a:rPr lang="en-GB" altLang="en-US" sz="2400" dirty="0" err="1">
                <a:latin typeface="Calibri" panose="020F0502020204030204" pitchFamily="34" charset="0"/>
              </a:rPr>
              <a:t>kohën</a:t>
            </a:r>
            <a:r>
              <a:rPr lang="en-GB" altLang="en-US" sz="2400" dirty="0">
                <a:latin typeface="Calibri" panose="020F0502020204030204" pitchFamily="34" charset="0"/>
              </a:rPr>
              <a:t> e aksesit</a:t>
            </a: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Çfarë</a:t>
            </a:r>
            <a:r>
              <a:rPr lang="en-GB" altLang="en-US" sz="2400" dirty="0">
                <a:latin typeface="Calibri" panose="020F0502020204030204" pitchFamily="34" charset="0"/>
              </a:rPr>
              <a:t> </a:t>
            </a:r>
            <a:r>
              <a:rPr lang="en-GB" altLang="en-US" sz="2400" dirty="0" err="1">
                <a:latin typeface="Calibri" panose="020F0502020204030204" pitchFamily="34" charset="0"/>
              </a:rPr>
              <a:t>patë</a:t>
            </a:r>
            <a:r>
              <a:rPr lang="en-GB" altLang="en-US" sz="2400" dirty="0">
                <a:latin typeface="Calibri" panose="020F0502020204030204" pitchFamily="34" charset="0"/>
              </a:rPr>
              <a:t> </a:t>
            </a:r>
            <a:r>
              <a:rPr lang="en-GB" altLang="en-US" sz="2400" dirty="0" err="1">
                <a:latin typeface="Calibri" panose="020F0502020204030204" pitchFamily="34" charset="0"/>
              </a:rPr>
              <a:t>aty</a:t>
            </a:r>
            <a:endParaRPr lang="en-GB" altLang="en-US" sz="2400" dirty="0">
              <a:latin typeface="Calibri" panose="020F0502020204030204" pitchFamily="34" charset="0"/>
            </a:endParaRP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Për</a:t>
            </a:r>
            <a:r>
              <a:rPr lang="en-GB" altLang="en-US" sz="2400" dirty="0">
                <a:latin typeface="Calibri" panose="020F0502020204030204" pitchFamily="34" charset="0"/>
              </a:rPr>
              <a:t> </a:t>
            </a:r>
            <a:r>
              <a:rPr lang="en-GB" altLang="en-US" sz="2400" dirty="0" err="1">
                <a:latin typeface="Calibri" panose="020F0502020204030204" pitchFamily="34" charset="0"/>
              </a:rPr>
              <a:t>sa</a:t>
            </a:r>
            <a:r>
              <a:rPr lang="en-GB" altLang="en-US" sz="2400" dirty="0">
                <a:latin typeface="Calibri" panose="020F0502020204030204" pitchFamily="34" charset="0"/>
              </a:rPr>
              <a:t> </a:t>
            </a:r>
            <a:r>
              <a:rPr lang="en-GB" altLang="en-US" sz="2400" dirty="0" err="1">
                <a:latin typeface="Calibri" panose="020F0502020204030204" pitchFamily="34" charset="0"/>
              </a:rPr>
              <a:t>kohë</a:t>
            </a:r>
            <a:r>
              <a:rPr lang="en-GB" altLang="en-US" sz="2400" dirty="0">
                <a:latin typeface="Calibri" panose="020F0502020204030204" pitchFamily="34" charset="0"/>
              </a:rPr>
              <a:t> e </a:t>
            </a:r>
            <a:r>
              <a:rPr lang="en-GB" altLang="en-US" sz="2400" dirty="0" err="1">
                <a:latin typeface="Calibri" panose="020F0502020204030204" pitchFamily="34" charset="0"/>
              </a:rPr>
              <a:t>patë</a:t>
            </a:r>
            <a:endParaRPr lang="en-GB" altLang="en-US" sz="2400" dirty="0">
              <a:latin typeface="Calibri" panose="020F0502020204030204" pitchFamily="34" charset="0"/>
            </a:endParaRP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Programin</a:t>
            </a:r>
            <a:r>
              <a:rPr lang="en-GB" altLang="en-US" sz="2400" dirty="0">
                <a:latin typeface="Calibri" panose="020F0502020204030204" pitchFamily="34" charset="0"/>
              </a:rPr>
              <a:t> </a:t>
            </a:r>
            <a:r>
              <a:rPr lang="en-GB" altLang="en-US" sz="2400" dirty="0" err="1">
                <a:latin typeface="Calibri" panose="020F0502020204030204" pitchFamily="34" charset="0"/>
              </a:rPr>
              <a:t>tuaj</a:t>
            </a:r>
            <a:r>
              <a:rPr lang="en-GB" altLang="en-US" sz="2400" dirty="0">
                <a:latin typeface="Calibri" panose="020F0502020204030204" pitchFamily="34" charset="0"/>
              </a:rPr>
              <a:t> </a:t>
            </a:r>
            <a:r>
              <a:rPr lang="en-GB" altLang="en-US" sz="2400" dirty="0" err="1">
                <a:latin typeface="Calibri" panose="020F0502020204030204" pitchFamily="34" charset="0"/>
              </a:rPr>
              <a:t>të</a:t>
            </a:r>
            <a:r>
              <a:rPr lang="en-GB" altLang="en-US" sz="2400" dirty="0">
                <a:latin typeface="Calibri" panose="020F0502020204030204" pitchFamily="34" charset="0"/>
              </a:rPr>
              <a:t> navigimit </a:t>
            </a:r>
          </a:p>
          <a:p>
            <a:pPr>
              <a:buFont typeface="Arial" panose="020B0604020202020204" pitchFamily="34" charset="0"/>
              <a:buChar char="•"/>
            </a:pPr>
            <a:r>
              <a:rPr lang="en-GB" altLang="en-US" sz="2400" dirty="0">
                <a:latin typeface="Calibri" panose="020F0502020204030204" pitchFamily="34" charset="0"/>
              </a:rPr>
              <a:t>  	</a:t>
            </a:r>
            <a:r>
              <a:rPr lang="en-GB" altLang="en-US" sz="2400" dirty="0" err="1">
                <a:latin typeface="Calibri" panose="020F0502020204030204" pitchFamily="34" charset="0"/>
              </a:rPr>
              <a:t>Sistemin</a:t>
            </a:r>
            <a:r>
              <a:rPr lang="en-GB" altLang="en-US" sz="2400" dirty="0">
                <a:latin typeface="Calibri" panose="020F0502020204030204" pitchFamily="34" charset="0"/>
              </a:rPr>
              <a:t> </a:t>
            </a:r>
            <a:r>
              <a:rPr lang="en-GB" altLang="en-US" sz="2400" dirty="0" err="1">
                <a:latin typeface="Calibri" panose="020F0502020204030204" pitchFamily="34" charset="0"/>
              </a:rPr>
              <a:t>tuaj</a:t>
            </a:r>
            <a:r>
              <a:rPr lang="en-GB" altLang="en-US" sz="2400" dirty="0">
                <a:latin typeface="Calibri" panose="020F0502020204030204" pitchFamily="34" charset="0"/>
              </a:rPr>
              <a:t> </a:t>
            </a:r>
            <a:r>
              <a:rPr lang="en-GB" altLang="en-US" sz="2400" dirty="0" err="1">
                <a:latin typeface="Calibri" panose="020F0502020204030204" pitchFamily="34" charset="0"/>
              </a:rPr>
              <a:t>të</a:t>
            </a:r>
            <a:r>
              <a:rPr lang="en-GB" altLang="en-US" sz="2400" dirty="0">
                <a:latin typeface="Calibri" panose="020F0502020204030204" pitchFamily="34" charset="0"/>
              </a:rPr>
              <a:t> </a:t>
            </a:r>
            <a:r>
              <a:rPr lang="en-GB" altLang="en-US" sz="2400" dirty="0" err="1">
                <a:latin typeface="Calibri" panose="020F0502020204030204" pitchFamily="34" charset="0"/>
              </a:rPr>
              <a:t>Operimit</a:t>
            </a:r>
            <a:endParaRPr lang="en-GB" altLang="en-US" sz="2400" dirty="0">
              <a:latin typeface="Calibri" panose="020F0502020204030204" pitchFamily="34" charset="0"/>
            </a:endParaRPr>
          </a:p>
          <a:p>
            <a:pPr>
              <a:buFont typeface="Arial" panose="020B0604020202020204" pitchFamily="34" charset="0"/>
              <a:buChar char="•"/>
            </a:pPr>
            <a:r>
              <a:rPr lang="en-GB" altLang="en-US" sz="2400" dirty="0">
                <a:latin typeface="Calibri" panose="020F0502020204030204" pitchFamily="34" charset="0"/>
              </a:rPr>
              <a:t>  	Si </a:t>
            </a:r>
            <a:r>
              <a:rPr lang="en-GB" altLang="en-US" sz="2400" dirty="0" err="1">
                <a:latin typeface="Calibri" panose="020F0502020204030204" pitchFamily="34" charset="0"/>
              </a:rPr>
              <a:t>mbërritët</a:t>
            </a:r>
            <a:r>
              <a:rPr lang="en-GB" altLang="en-US" sz="2400" dirty="0">
                <a:latin typeface="Calibri" panose="020F0502020204030204" pitchFamily="34" charset="0"/>
              </a:rPr>
              <a:t> </a:t>
            </a:r>
            <a:r>
              <a:rPr lang="en-GB" altLang="en-US" sz="2400" dirty="0" err="1">
                <a:latin typeface="Calibri" panose="020F0502020204030204" pitchFamily="34" charset="0"/>
              </a:rPr>
              <a:t>në</a:t>
            </a:r>
            <a:r>
              <a:rPr lang="en-GB" altLang="en-US" sz="2400" dirty="0">
                <a:latin typeface="Calibri" panose="020F0502020204030204" pitchFamily="34" charset="0"/>
              </a:rPr>
              <a:t> </a:t>
            </a:r>
            <a:r>
              <a:rPr lang="en-GB" altLang="en-US" sz="2400" dirty="0" err="1">
                <a:latin typeface="Calibri" panose="020F0502020204030204" pitchFamily="34" charset="0"/>
              </a:rPr>
              <a:t>atë</a:t>
            </a:r>
            <a:r>
              <a:rPr lang="en-GB" altLang="en-US" sz="2400" dirty="0">
                <a:latin typeface="Calibri" panose="020F0502020204030204" pitchFamily="34" charset="0"/>
              </a:rPr>
              <a:t> </a:t>
            </a:r>
            <a:r>
              <a:rPr lang="en-GB" altLang="en-US" sz="2400" dirty="0" err="1">
                <a:latin typeface="Calibri" panose="020F0502020204030204" pitchFamily="34" charset="0"/>
              </a:rPr>
              <a:t>faqe</a:t>
            </a:r>
            <a:r>
              <a:rPr lang="en-GB" altLang="en-US" sz="2400" dirty="0">
                <a:latin typeface="Calibri" panose="020F0502020204030204" pitchFamily="34" charset="0"/>
              </a:rPr>
              <a:t> </a:t>
            </a:r>
            <a:r>
              <a:rPr lang="en-GB" altLang="en-US" sz="2400" dirty="0" err="1">
                <a:latin typeface="Calibri" panose="020F0502020204030204" pitchFamily="34" charset="0"/>
              </a:rPr>
              <a:t>Interneti</a:t>
            </a:r>
            <a:endParaRPr lang="en-US" altLang="en-US" sz="2400" dirty="0">
              <a:latin typeface="Calibri" panose="020F0502020204030204"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67</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4260">
                                            <p:txEl>
                                              <p:pRg st="0" end="0"/>
                                            </p:txEl>
                                          </p:spTgt>
                                        </p:tgtEl>
                                        <p:attrNameLst>
                                          <p:attrName>style.visibility</p:attrName>
                                        </p:attrNameLst>
                                      </p:cBhvr>
                                      <p:to>
                                        <p:strVal val="visible"/>
                                      </p:to>
                                    </p:set>
                                    <p:anim calcmode="lin" valueType="num">
                                      <p:cBhvr additive="base">
                                        <p:cTn id="7" dur="500" fill="hold"/>
                                        <p:tgtEl>
                                          <p:spTgt spid="22426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426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4260">
                                            <p:txEl>
                                              <p:pRg st="2" end="2"/>
                                            </p:txEl>
                                          </p:spTgt>
                                        </p:tgtEl>
                                        <p:attrNameLst>
                                          <p:attrName>style.visibility</p:attrName>
                                        </p:attrNameLst>
                                      </p:cBhvr>
                                      <p:to>
                                        <p:strVal val="visible"/>
                                      </p:to>
                                    </p:set>
                                    <p:anim calcmode="lin" valueType="num">
                                      <p:cBhvr additive="base">
                                        <p:cTn id="13" dur="500" fill="hold"/>
                                        <p:tgtEl>
                                          <p:spTgt spid="224260">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426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4260">
                                            <p:txEl>
                                              <p:pRg st="4" end="4"/>
                                            </p:txEl>
                                          </p:spTgt>
                                        </p:tgtEl>
                                        <p:attrNameLst>
                                          <p:attrName>style.visibility</p:attrName>
                                        </p:attrNameLst>
                                      </p:cBhvr>
                                      <p:to>
                                        <p:strVal val="visible"/>
                                      </p:to>
                                    </p:set>
                                    <p:anim calcmode="lin" valueType="num">
                                      <p:cBhvr additive="base">
                                        <p:cTn id="19" dur="500" fill="hold"/>
                                        <p:tgtEl>
                                          <p:spTgt spid="22426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426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4260">
                                            <p:txEl>
                                              <p:pRg st="5" end="5"/>
                                            </p:txEl>
                                          </p:spTgt>
                                        </p:tgtEl>
                                        <p:attrNameLst>
                                          <p:attrName>style.visibility</p:attrName>
                                        </p:attrNameLst>
                                      </p:cBhvr>
                                      <p:to>
                                        <p:strVal val="visible"/>
                                      </p:to>
                                    </p:set>
                                    <p:anim calcmode="lin" valueType="num">
                                      <p:cBhvr additive="base">
                                        <p:cTn id="25" dur="500" fill="hold"/>
                                        <p:tgtEl>
                                          <p:spTgt spid="22426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426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4260">
                                            <p:txEl>
                                              <p:pRg st="6" end="6"/>
                                            </p:txEl>
                                          </p:spTgt>
                                        </p:tgtEl>
                                        <p:attrNameLst>
                                          <p:attrName>style.visibility</p:attrName>
                                        </p:attrNameLst>
                                      </p:cBhvr>
                                      <p:to>
                                        <p:strVal val="visible"/>
                                      </p:to>
                                    </p:set>
                                    <p:anim calcmode="lin" valueType="num">
                                      <p:cBhvr additive="base">
                                        <p:cTn id="31" dur="500" fill="hold"/>
                                        <p:tgtEl>
                                          <p:spTgt spid="22426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4260">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24260">
                                            <p:txEl>
                                              <p:pRg st="7" end="7"/>
                                            </p:txEl>
                                          </p:spTgt>
                                        </p:tgtEl>
                                        <p:attrNameLst>
                                          <p:attrName>style.visibility</p:attrName>
                                        </p:attrNameLst>
                                      </p:cBhvr>
                                      <p:to>
                                        <p:strVal val="visible"/>
                                      </p:to>
                                    </p:set>
                                    <p:anim calcmode="lin" valueType="num">
                                      <p:cBhvr additive="base">
                                        <p:cTn id="37" dur="500" fill="hold"/>
                                        <p:tgtEl>
                                          <p:spTgt spid="224260">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24260">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24260">
                                            <p:txEl>
                                              <p:pRg st="8" end="8"/>
                                            </p:txEl>
                                          </p:spTgt>
                                        </p:tgtEl>
                                        <p:attrNameLst>
                                          <p:attrName>style.visibility</p:attrName>
                                        </p:attrNameLst>
                                      </p:cBhvr>
                                      <p:to>
                                        <p:strVal val="visible"/>
                                      </p:to>
                                    </p:set>
                                    <p:anim calcmode="lin" valueType="num">
                                      <p:cBhvr additive="base">
                                        <p:cTn id="43" dur="500" fill="hold"/>
                                        <p:tgtEl>
                                          <p:spTgt spid="224260">
                                            <p:txEl>
                                              <p:pRg st="8" end="8"/>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24260">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24260">
                                            <p:txEl>
                                              <p:pRg st="9" end="9"/>
                                            </p:txEl>
                                          </p:spTgt>
                                        </p:tgtEl>
                                        <p:attrNameLst>
                                          <p:attrName>style.visibility</p:attrName>
                                        </p:attrNameLst>
                                      </p:cBhvr>
                                      <p:to>
                                        <p:strVal val="visible"/>
                                      </p:to>
                                    </p:set>
                                    <p:anim calcmode="lin" valueType="num">
                                      <p:cBhvr additive="base">
                                        <p:cTn id="49" dur="500" fill="hold"/>
                                        <p:tgtEl>
                                          <p:spTgt spid="224260">
                                            <p:txEl>
                                              <p:pRg st="9" end="9"/>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24260">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24260">
                                            <p:txEl>
                                              <p:pRg st="10" end="10"/>
                                            </p:txEl>
                                          </p:spTgt>
                                        </p:tgtEl>
                                        <p:attrNameLst>
                                          <p:attrName>style.visibility</p:attrName>
                                        </p:attrNameLst>
                                      </p:cBhvr>
                                      <p:to>
                                        <p:strVal val="visible"/>
                                      </p:to>
                                    </p:set>
                                    <p:anim calcmode="lin" valueType="num">
                                      <p:cBhvr additive="base">
                                        <p:cTn id="55" dur="500" fill="hold"/>
                                        <p:tgtEl>
                                          <p:spTgt spid="224260">
                                            <p:txEl>
                                              <p:pRg st="10" end="1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24260">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323850" y="0"/>
            <a:ext cx="8458200" cy="863600"/>
          </a:xfrm>
          <a:noFill/>
        </p:spPr>
        <p:txBody>
          <a:bodyPr/>
          <a:lstStyle/>
          <a:p>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Dhënat</a:t>
            </a:r>
            <a:r>
              <a:rPr lang="en-GB" b="1" dirty="0">
                <a:solidFill>
                  <a:schemeClr val="accent1">
                    <a:lumMod val="25000"/>
                  </a:schemeClr>
                </a:solidFill>
              </a:rPr>
              <a:t> e </a:t>
            </a:r>
            <a:r>
              <a:rPr lang="en-GB" b="1" dirty="0" err="1">
                <a:solidFill>
                  <a:schemeClr val="accent1">
                    <a:lumMod val="25000"/>
                  </a:schemeClr>
                </a:solidFill>
              </a:rPr>
              <a:t>Serverit</a:t>
            </a:r>
            <a:r>
              <a:rPr lang="en-GB" b="1" dirty="0">
                <a:solidFill>
                  <a:schemeClr val="accent1">
                    <a:lumMod val="25000"/>
                  </a:schemeClr>
                </a:solidFill>
              </a:rPr>
              <a:t> </a:t>
            </a:r>
            <a:r>
              <a:rPr lang="en-GB" b="1" dirty="0" err="1" smtClean="0">
                <a:solidFill>
                  <a:schemeClr val="accent1">
                    <a:lumMod val="25000"/>
                  </a:schemeClr>
                </a:solidFill>
              </a:rPr>
              <a:t>të</a:t>
            </a:r>
            <a:r>
              <a:rPr lang="en-GB" b="1" dirty="0" smtClean="0">
                <a:solidFill>
                  <a:schemeClr val="accent1">
                    <a:lumMod val="25000"/>
                  </a:schemeClr>
                </a:solidFill>
              </a:rPr>
              <a:t> </a:t>
            </a:r>
            <a:r>
              <a:rPr lang="en-GB" b="1" dirty="0" err="1" smtClean="0">
                <a:solidFill>
                  <a:schemeClr val="accent1">
                    <a:lumMod val="25000"/>
                  </a:schemeClr>
                </a:solidFill>
              </a:rPr>
              <a:t>Rrjetit</a:t>
            </a:r>
            <a:endParaRPr lang="en-GB" b="1" dirty="0" smtClean="0">
              <a:solidFill>
                <a:schemeClr val="accent1">
                  <a:lumMod val="25000"/>
                </a:schemeClr>
              </a:solidFill>
              <a:latin typeface="Calibri" pitchFamily="34" charset="0"/>
            </a:endParaRPr>
          </a:p>
        </p:txBody>
      </p:sp>
      <p:sp>
        <p:nvSpPr>
          <p:cNvPr id="56323" name="Rectangle 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56324" name="Text Box 4"/>
          <p:cNvSpPr txBox="1">
            <a:spLocks noChangeArrowheads="1"/>
          </p:cNvSpPr>
          <p:nvPr/>
        </p:nvSpPr>
        <p:spPr bwMode="auto">
          <a:xfrm>
            <a:off x="179388" y="1341438"/>
            <a:ext cx="8763000" cy="3744912"/>
          </a:xfrm>
          <a:prstGeom prst="rect">
            <a:avLst/>
          </a:prstGeom>
          <a:solidFill>
            <a:srgbClr val="FFFFFF"/>
          </a:solidFill>
          <a:ln w="9525">
            <a:noFill/>
            <a:miter lim="800000"/>
            <a:headEnd/>
            <a:tailEnd/>
          </a:ln>
        </p:spPr>
        <p:txBody>
          <a:bodyPr/>
          <a:lstStyle/>
          <a:p>
            <a:pPr algn="just"/>
            <a:r>
              <a:rPr lang="en-US" sz="1200" dirty="0">
                <a:latin typeface="Tahoma" pitchFamily="34" charset="0"/>
              </a:rPr>
              <a:t>192.220.98.177 - - [07/Jan/2017:21:09:27 -0400] "GET / HTTP/1.0" 206 1729 "-" "Servmon::Monitor::apache/1.03" 216.128.130.126 - - [07/Jan/2017:21:30:02 -0400] "GET /pgp/ HTTP/1.0" 200 1871 http://dir.yahoo.com/Computers _and_ Internet /Security_and_Encryption/PGP___Pretty_Good_Privacy/" "Mozilla/4.0 (compatible; MSIE 6.0 [en] </a:t>
            </a:r>
            <a:r>
              <a:rPr lang="en-US" sz="1200" dirty="0" smtClean="0">
                <a:latin typeface="Tahoma" pitchFamily="34" charset="0"/>
              </a:rPr>
              <a:t>win </a:t>
            </a:r>
            <a:r>
              <a:rPr lang="en-US" sz="1200" dirty="0">
                <a:latin typeface="Tahoma" pitchFamily="34" charset="0"/>
              </a:rPr>
              <a:t>NT 5.1; U)" 66.196.73.20 - - [07/Jan/2017:21:33:35 -0400] "GET /pgp/pgpdoc2/pgpdoc2_65.html HTTP/1.0" 200 7185 "-" "Mozilla/5.0 (Slurp/cat; slurp@inktomi.com; http</a:t>
            </a:r>
            <a:r>
              <a:rPr lang="en-US" sz="1200" dirty="0" smtClean="0">
                <a:latin typeface="Tahoma" pitchFamily="34" charset="0"/>
              </a:rPr>
              <a:t>://www.inktomi.com/slurp.html</a:t>
            </a:r>
            <a:r>
              <a:rPr lang="en-US" sz="1200" dirty="0">
                <a:latin typeface="Tahoma" pitchFamily="34" charset="0"/>
              </a:rPr>
              <a:t>)" 63.229.162.177 - -  [07/Jan/2017 :21:34:31 -0400] "GET /stephen/singers/ HTTP/1.1" 200 1936 "http</a:t>
            </a:r>
            <a:r>
              <a:rPr lang="en-US" sz="1200" dirty="0" smtClean="0">
                <a:latin typeface="Tahoma" pitchFamily="34" charset="0"/>
              </a:rPr>
              <a:t>://www.dosado.com/callers/default.htm </a:t>
            </a:r>
            <a:r>
              <a:rPr lang="en-US" sz="1200" dirty="0">
                <a:latin typeface="Tahoma" pitchFamily="34" charset="0"/>
              </a:rPr>
              <a:t>" "Mozilla/4.0 (compatible; MSIE 5.5; </a:t>
            </a:r>
            <a:r>
              <a:rPr lang="en-US" sz="1200" dirty="0" smtClean="0">
                <a:latin typeface="Tahoma" pitchFamily="34" charset="0"/>
              </a:rPr>
              <a:t>windows </a:t>
            </a:r>
            <a:r>
              <a:rPr lang="en-US" sz="1200" dirty="0">
                <a:latin typeface="Tahoma" pitchFamily="34" charset="0"/>
              </a:rPr>
              <a:t>98; </a:t>
            </a:r>
            <a:r>
              <a:rPr lang="en-US" sz="1200" dirty="0" smtClean="0">
                <a:latin typeface="Tahoma" pitchFamily="34" charset="0"/>
              </a:rPr>
              <a:t>win </a:t>
            </a:r>
            <a:r>
              <a:rPr lang="en-US" sz="1200" dirty="0">
                <a:latin typeface="Tahoma" pitchFamily="34" charset="0"/>
              </a:rPr>
              <a:t>9x 4.90)" 138.162.0.41 - - [07/Jan/2017:21:36:27 -0400] "GET gallery/Colorado 02?&amp;page=2 HTTP/1.0" 200 19649 "http</a:t>
            </a:r>
            <a:r>
              <a:rPr lang="en-US" sz="1200" dirty="0" smtClean="0">
                <a:latin typeface="Tahoma" pitchFamily="34" charset="0"/>
              </a:rPr>
              <a:t>://www.google.com/search?q=st+malo+chapel+colorado&amp;hl=en&amp;lr</a:t>
            </a:r>
            <a:r>
              <a:rPr lang="en-US" sz="1200" dirty="0">
                <a:latin typeface="Tahoma" pitchFamily="34" charset="0"/>
              </a:rPr>
              <a:t>=&amp;ie=UTF-8&amp;start=20&amp;sa=N" Mozilla/4.76 [en] </a:t>
            </a:r>
            <a:r>
              <a:rPr lang="en-US" sz="1200" dirty="0" smtClean="0">
                <a:latin typeface="Tahoma" pitchFamily="34" charset="0"/>
              </a:rPr>
              <a:t>(windows </a:t>
            </a:r>
            <a:r>
              <a:rPr lang="en-US" sz="1200" dirty="0">
                <a:latin typeface="Tahoma" pitchFamily="34" charset="0"/>
              </a:rPr>
              <a:t>NT 5.0; U)" 138.162.0.42 - - [07/Jan/2017:21:36:29 -0400] "GET /gallery/css/embedded_style.css.default HTTP/1.0" 200 1901 "-" "Mozilla/4.76 [en] </a:t>
            </a:r>
            <a:r>
              <a:rPr lang="en-US" sz="1200" dirty="0" smtClean="0">
                <a:latin typeface="Tahoma" pitchFamily="34" charset="0"/>
              </a:rPr>
              <a:t>(windows </a:t>
            </a:r>
            <a:r>
              <a:rPr lang="en-US" sz="1200" dirty="0">
                <a:latin typeface="Tahoma" pitchFamily="34" charset="0"/>
              </a:rPr>
              <a:t>NT 5.0; U)" 66.196.73.15  - - [07/Jan/2017:21:43:09 -0400] "GET /stephen/home.html HTTP/1.0" 200 11104 "-" "Mozilla/5.0 (Slurp/cat; </a:t>
            </a:r>
            <a:r>
              <a:rPr lang="en-US" sz="1200" dirty="0" err="1">
                <a:latin typeface="Tahoma" pitchFamily="34" charset="0"/>
              </a:rPr>
              <a:t>slurp@inktomi.com;http</a:t>
            </a:r>
            <a:r>
              <a:rPr lang="en-US" sz="1200" dirty="0" smtClean="0">
                <a:latin typeface="Tahoma" pitchFamily="34" charset="0"/>
              </a:rPr>
              <a:t>://www.inktomi.com/slurp</a:t>
            </a:r>
            <a:r>
              <a:rPr lang="en-US" sz="1200" dirty="0">
                <a:latin typeface="Tahoma" pitchFamily="34" charset="0"/>
              </a:rPr>
              <a:t>. html)" 66.196.72.107 - - [07/Jan/2017:21:44:19 -0400] "GET /ftp/logs/error_log HTTP/1.0" 404 277 "-" "Mozilla/5.0 (Slurp/ cat; slurp @inktomi.com; http</a:t>
            </a:r>
            <a:r>
              <a:rPr lang="en-US" sz="1200" dirty="0" smtClean="0">
                <a:latin typeface="Tahoma" pitchFamily="34" charset="0"/>
              </a:rPr>
              <a:t>://www.inktomi.com/slurp.html</a:t>
            </a:r>
            <a:r>
              <a:rPr lang="en-US" sz="1200" dirty="0">
                <a:latin typeface="Tahoma" pitchFamily="34" charset="0"/>
              </a:rPr>
              <a:t>)" 12.255.212.29 - - [07/Jan/2017:21:51:42 -0400] "GET /cgi-bin/formmail .</a:t>
            </a:r>
            <a:r>
              <a:rPr lang="en-US" sz="1200" dirty="0" err="1">
                <a:latin typeface="Tahoma" pitchFamily="34" charset="0"/>
              </a:rPr>
              <a:t>cgi?recipient</a:t>
            </a:r>
            <a:r>
              <a:rPr lang="en-US" sz="1200" dirty="0">
                <a:latin typeface="Tahoma" pitchFamily="34" charset="0"/>
              </a:rPr>
              <a:t>=lharleyren49@aol.com&amp;subject=http</a:t>
            </a:r>
            <a:r>
              <a:rPr lang="en-US" sz="1200" dirty="0" smtClean="0">
                <a:latin typeface="Tahoma" pitchFamily="34" charset="0"/>
              </a:rPr>
              <a:t>://www.gildea</a:t>
            </a:r>
            <a:r>
              <a:rPr lang="en-US" sz="1200" dirty="0">
                <a:latin typeface="Tahoma" pitchFamily="34" charset="0"/>
              </a:rPr>
              <a:t>. com/cgi-bin/formmail.cgi&amp;body=48462427 &amp;email =uqizakzbi@aol.com HTTP/1.1" 404 291 "-" "Mozilla/4.0 (compatible; MSIE 5.0; </a:t>
            </a:r>
            <a:r>
              <a:rPr lang="en-US" sz="1200" dirty="0" smtClean="0">
                <a:latin typeface="Tahoma" pitchFamily="34" charset="0"/>
              </a:rPr>
              <a:t>windows </a:t>
            </a:r>
            <a:r>
              <a:rPr lang="en-US" sz="1200" dirty="0">
                <a:latin typeface="Tahoma" pitchFamily="34" charset="0"/>
              </a:rPr>
              <a:t>98; DigExt)"64.156.198.78 - - [07/Jan/2017:21:52:53 -0400] "GET </a:t>
            </a:r>
            <a:r>
              <a:rPr lang="en-US" sz="1200" dirty="0" smtClean="0">
                <a:latin typeface="Tahoma" pitchFamily="34" charset="0"/>
              </a:rPr>
              <a:t>/</a:t>
            </a:r>
            <a:r>
              <a:rPr lang="en-US" sz="1200" dirty="0" err="1" smtClean="0">
                <a:latin typeface="Tahoma" pitchFamily="34" charset="0"/>
              </a:rPr>
              <a:t>wang</a:t>
            </a:r>
            <a:r>
              <a:rPr lang="en-US" sz="1200" dirty="0" smtClean="0">
                <a:latin typeface="Tahoma" pitchFamily="34" charset="0"/>
              </a:rPr>
              <a:t>-center/schedules/wang.html  </a:t>
            </a:r>
            <a:r>
              <a:rPr lang="en-US" sz="1200" dirty="0">
                <a:latin typeface="Tahoma" pitchFamily="34" charset="0"/>
              </a:rPr>
              <a:t>HTTP/1.1" 200 1438 "-" "Mozilla/5.0 (X11; Linux i686; en-US; rv:1.0rc5; OBJR)" 163.139.58.174 - - [07/Jan/2017:21:54:29 -0400] "GET /sd/ HTTP/1.1" 304 - "-" "Mozilla/4.0 (compatible; MSIE 6.0; </a:t>
            </a:r>
            <a:r>
              <a:rPr lang="en-US" sz="1200" dirty="0" smtClean="0">
                <a:latin typeface="Tahoma" pitchFamily="34" charset="0"/>
              </a:rPr>
              <a:t>windows </a:t>
            </a:r>
            <a:r>
              <a:rPr lang="en-US" sz="1200" dirty="0">
                <a:latin typeface="Tahoma" pitchFamily="34" charset="0"/>
              </a:rPr>
              <a:t>NT 5.1; .NET CLR 1.0.3705)"205.188.209.51 - - [07/Jan/2017:21:57:23 -0400] "GET / HTTP/1.0" 200 1729 "http://aolsearch.aol.com/dirsearch.adp?query=Gildea"</a:t>
            </a:r>
          </a:p>
          <a:p>
            <a:pPr algn="just"/>
            <a:endParaRPr lang="en-US" sz="1200" dirty="0">
              <a:latin typeface="Tahoma" pitchFamily="34" charset="0"/>
            </a:endParaRPr>
          </a:p>
        </p:txBody>
      </p:sp>
      <p:sp>
        <p:nvSpPr>
          <p:cNvPr id="225285" name="Text Box 5"/>
          <p:cNvSpPr txBox="1">
            <a:spLocks noChangeArrowheads="1"/>
          </p:cNvSpPr>
          <p:nvPr/>
        </p:nvSpPr>
        <p:spPr bwMode="auto">
          <a:xfrm>
            <a:off x="2627312" y="5300662"/>
            <a:ext cx="4078287" cy="646331"/>
          </a:xfrm>
          <a:prstGeom prst="rect">
            <a:avLst/>
          </a:prstGeom>
          <a:solidFill>
            <a:srgbClr val="FF0000"/>
          </a:solidFill>
          <a:ln w="9525">
            <a:noFill/>
            <a:miter lim="800000"/>
            <a:headEnd/>
            <a:tailEnd/>
          </a:ln>
        </p:spPr>
        <p:txBody>
          <a:bodyPr wrap="square">
            <a:spAutoFit/>
          </a:bodyPr>
          <a:lstStyle/>
          <a:p>
            <a:pPr algn="ctr">
              <a:spcBef>
                <a:spcPct val="50000"/>
              </a:spcBef>
            </a:pPr>
            <a:r>
              <a:rPr lang="en-GB" altLang="en-US" sz="3600" b="1" dirty="0" err="1">
                <a:solidFill>
                  <a:schemeClr val="bg1"/>
                </a:solidFill>
                <a:latin typeface="Calibri" panose="020F0502020204030204" pitchFamily="34" charset="0"/>
              </a:rPr>
              <a:t>Çfarë</a:t>
            </a:r>
            <a:r>
              <a:rPr lang="en-GB" altLang="en-US" sz="3600" b="1" dirty="0">
                <a:solidFill>
                  <a:schemeClr val="bg1"/>
                </a:solidFill>
                <a:latin typeface="Calibri" panose="020F0502020204030204" pitchFamily="34" charset="0"/>
              </a:rPr>
              <a:t> </a:t>
            </a:r>
            <a:r>
              <a:rPr lang="en-GB" altLang="en-US" sz="3600" b="1" dirty="0" err="1">
                <a:solidFill>
                  <a:schemeClr val="bg1"/>
                </a:solidFill>
                <a:latin typeface="Calibri" panose="020F0502020204030204" pitchFamily="34" charset="0"/>
              </a:rPr>
              <a:t>është</a:t>
            </a:r>
            <a:r>
              <a:rPr lang="en-GB" altLang="en-US" sz="3600" b="1" dirty="0">
                <a:solidFill>
                  <a:schemeClr val="bg1"/>
                </a:solidFill>
                <a:latin typeface="Calibri" panose="020F0502020204030204" pitchFamily="34" charset="0"/>
              </a:rPr>
              <a:t> </a:t>
            </a:r>
            <a:r>
              <a:rPr lang="en-GB" altLang="en-US" sz="3600" b="1" dirty="0" err="1">
                <a:solidFill>
                  <a:schemeClr val="bg1"/>
                </a:solidFill>
                <a:latin typeface="Calibri" panose="020F0502020204030204" pitchFamily="34" charset="0"/>
              </a:rPr>
              <a:t>kjo</a:t>
            </a:r>
            <a:r>
              <a:rPr lang="en-GB" altLang="en-US" sz="3600" b="1" dirty="0">
                <a:solidFill>
                  <a:schemeClr val="bg1"/>
                </a:solidFill>
                <a:latin typeface="Calibri" panose="020F0502020204030204" pitchFamily="34" charset="0"/>
              </a:rPr>
              <a:t> ?</a:t>
            </a:r>
            <a:endParaRPr lang="en-US" altLang="en-US" sz="3600" b="1" dirty="0">
              <a:solidFill>
                <a:schemeClr val="bg1"/>
              </a:solidFill>
              <a:latin typeface="Calibri" panose="020F0502020204030204" pitchFamily="34"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68</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85"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 Box 2"/>
          <p:cNvSpPr txBox="1">
            <a:spLocks noChangeArrowheads="1"/>
          </p:cNvSpPr>
          <p:nvPr/>
        </p:nvSpPr>
        <p:spPr bwMode="auto">
          <a:xfrm>
            <a:off x="0" y="692150"/>
            <a:ext cx="9143999" cy="523220"/>
          </a:xfrm>
          <a:prstGeom prst="rect">
            <a:avLst/>
          </a:prstGeom>
          <a:noFill/>
          <a:ln w="9525">
            <a:noFill/>
            <a:miter lim="800000"/>
            <a:headEnd/>
            <a:tailEnd/>
          </a:ln>
        </p:spPr>
        <p:txBody>
          <a:bodyPr wrap="square">
            <a:spAutoFit/>
          </a:bodyPr>
          <a:lstStyle/>
          <a:p>
            <a:pPr eaLnBrk="0" hangingPunct="0">
              <a:spcBef>
                <a:spcPct val="50000"/>
              </a:spcBef>
            </a:pPr>
            <a:r>
              <a:rPr lang="en-GB" altLang="en-US" sz="2800" b="1" i="1" dirty="0" err="1">
                <a:latin typeface="Calibri" panose="020F0502020204030204" pitchFamily="34" charset="0"/>
              </a:rPr>
              <a:t>Ekzaminimi</a:t>
            </a:r>
            <a:r>
              <a:rPr lang="en-GB" altLang="en-US" sz="2800" b="1" i="1" dirty="0">
                <a:latin typeface="Calibri" panose="020F0502020204030204" pitchFamily="34" charset="0"/>
              </a:rPr>
              <a:t> </a:t>
            </a:r>
            <a:r>
              <a:rPr lang="en-GB" altLang="en-US" sz="2800" b="1" i="1" dirty="0" err="1">
                <a:latin typeface="Calibri" panose="020F0502020204030204" pitchFamily="34" charset="0"/>
              </a:rPr>
              <a:t>i</a:t>
            </a:r>
            <a:r>
              <a:rPr lang="en-GB" altLang="en-US" sz="2800" b="1" i="1" dirty="0">
                <a:latin typeface="Calibri" panose="020F0502020204030204" pitchFamily="34" charset="0"/>
              </a:rPr>
              <a:t> </a:t>
            </a:r>
            <a:r>
              <a:rPr lang="en-GB" altLang="en-US" sz="2800" b="1" i="1" dirty="0" err="1">
                <a:latin typeface="Calibri" panose="020F0502020204030204" pitchFamily="34" charset="0"/>
              </a:rPr>
              <a:t>statistikave</a:t>
            </a:r>
            <a:r>
              <a:rPr lang="en-GB" altLang="en-US" sz="2800" b="1" i="1" dirty="0">
                <a:latin typeface="Calibri" panose="020F0502020204030204" pitchFamily="34" charset="0"/>
              </a:rPr>
              <a:t> </a:t>
            </a:r>
            <a:r>
              <a:rPr lang="en-GB" altLang="en-US" sz="2800" b="1" i="1" dirty="0" err="1">
                <a:latin typeface="Calibri" panose="020F0502020204030204" pitchFamily="34" charset="0"/>
              </a:rPr>
              <a:t>të</a:t>
            </a:r>
            <a:r>
              <a:rPr lang="en-GB" altLang="en-US" sz="2800" b="1" i="1" dirty="0">
                <a:latin typeface="Calibri" panose="020F0502020204030204" pitchFamily="34" charset="0"/>
              </a:rPr>
              <a:t> aksesit </a:t>
            </a:r>
            <a:r>
              <a:rPr lang="en-GB" altLang="en-US" sz="2800" b="1" i="1" dirty="0" err="1">
                <a:latin typeface="Calibri" panose="020F0502020204030204" pitchFamily="34" charset="0"/>
              </a:rPr>
              <a:t>në</a:t>
            </a:r>
            <a:r>
              <a:rPr lang="en-GB" altLang="en-US" sz="2800" b="1" i="1" dirty="0">
                <a:latin typeface="Calibri" panose="020F0502020204030204" pitchFamily="34" charset="0"/>
              </a:rPr>
              <a:t> </a:t>
            </a:r>
            <a:r>
              <a:rPr lang="en-GB" altLang="en-US" sz="2800" b="1" i="1" dirty="0" err="1" smtClean="0">
                <a:latin typeface="Calibri" panose="020F0502020204030204" pitchFamily="34" charset="0"/>
              </a:rPr>
              <a:t>Rrjet</a:t>
            </a:r>
            <a:r>
              <a:rPr lang="en-GB" sz="2800" b="1" dirty="0" smtClean="0">
                <a:latin typeface="Calibri" pitchFamily="34" charset="0"/>
                <a:cs typeface="Times New Roman" pitchFamily="18" charset="0"/>
              </a:rPr>
              <a:t>–</a:t>
            </a:r>
            <a:endParaRPr lang="en-GB" sz="2800" b="1" dirty="0">
              <a:latin typeface="Calibri" pitchFamily="34" charset="0"/>
            </a:endParaRPr>
          </a:p>
        </p:txBody>
      </p:sp>
      <p:sp>
        <p:nvSpPr>
          <p:cNvPr id="57347" name="Rectangle 3"/>
          <p:cNvSpPr>
            <a:spLocks noGrp="1" noChangeArrowheads="1"/>
          </p:cNvSpPr>
          <p:nvPr>
            <p:ph type="title"/>
          </p:nvPr>
        </p:nvSpPr>
        <p:spPr>
          <a:xfrm>
            <a:off x="323850" y="0"/>
            <a:ext cx="8458200" cy="863600"/>
          </a:xfrm>
          <a:noFill/>
        </p:spPr>
        <p:txBody>
          <a:bodyPr/>
          <a:lstStyle/>
          <a:p>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Dhënat</a:t>
            </a:r>
            <a:r>
              <a:rPr lang="en-GB" b="1" dirty="0">
                <a:solidFill>
                  <a:schemeClr val="accent1">
                    <a:lumMod val="25000"/>
                  </a:schemeClr>
                </a:solidFill>
              </a:rPr>
              <a:t> e </a:t>
            </a:r>
            <a:r>
              <a:rPr lang="en-GB" b="1" dirty="0" err="1">
                <a:solidFill>
                  <a:schemeClr val="accent1">
                    <a:lumMod val="25000"/>
                  </a:schemeClr>
                </a:solidFill>
              </a:rPr>
              <a:t>Serverit</a:t>
            </a:r>
            <a:r>
              <a:rPr lang="en-GB" b="1" dirty="0">
                <a:solidFill>
                  <a:schemeClr val="accent1">
                    <a:lumMod val="25000"/>
                  </a:schemeClr>
                </a:solidFill>
              </a:rPr>
              <a:t> </a:t>
            </a:r>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Rrjetit</a:t>
            </a:r>
            <a:endParaRPr lang="en-GB" b="1" dirty="0" smtClean="0">
              <a:solidFill>
                <a:schemeClr val="accent1">
                  <a:lumMod val="25000"/>
                </a:schemeClr>
              </a:solidFill>
              <a:latin typeface="Calibri" pitchFamily="34" charset="0"/>
            </a:endParaRPr>
          </a:p>
        </p:txBody>
      </p:sp>
      <p:sp>
        <p:nvSpPr>
          <p:cNvPr id="5734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eaLnBrk="0" hangingPunct="0"/>
            <a:endParaRPr lang="en-US" sz="2400">
              <a:latin typeface="Times New Roman" pitchFamily="18" charset="0"/>
            </a:endParaRPr>
          </a:p>
        </p:txBody>
      </p:sp>
      <p:sp>
        <p:nvSpPr>
          <p:cNvPr id="226309" name="Text Box 5"/>
          <p:cNvSpPr txBox="1">
            <a:spLocks noChangeArrowheads="1"/>
          </p:cNvSpPr>
          <p:nvPr/>
        </p:nvSpPr>
        <p:spPr bwMode="auto">
          <a:xfrm>
            <a:off x="457200" y="1236939"/>
            <a:ext cx="8521482" cy="6070893"/>
          </a:xfrm>
          <a:prstGeom prst="rect">
            <a:avLst/>
          </a:prstGeom>
          <a:solidFill>
            <a:schemeClr val="bg1"/>
          </a:solidFill>
          <a:ln w="9525">
            <a:noFill/>
            <a:miter lim="800000"/>
            <a:headEnd/>
            <a:tailEnd/>
          </a:ln>
        </p:spPr>
        <p:txBody>
          <a:bodyPr wrap="square">
            <a:spAutoFit/>
          </a:bodyPr>
          <a:lstStyle/>
          <a:p>
            <a:pPr eaLnBrk="0" hangingPunct="0"/>
            <a:r>
              <a:rPr lang="mr-IN" sz="1050" dirty="0">
                <a:latin typeface="Tahoma" pitchFamily="34" charset="0"/>
                <a:cs typeface="Arabic Transparent" pitchFamily="2" charset="0"/>
              </a:rPr>
              <a:t>192.220.98.177 - - [07/Jan/2017:21:09:27 -0400] "GET / HTTP/1.0" 206 1729 "-" "Servmon::Monitor::apache/1.03" </a:t>
            </a:r>
          </a:p>
          <a:p>
            <a:pPr eaLnBrk="0" hangingPunct="0"/>
            <a:endParaRPr lang="mr-IN" sz="1050" dirty="0">
              <a:latin typeface="Tahoma" pitchFamily="34" charset="0"/>
              <a:cs typeface="Arabic Transparent" pitchFamily="2" charset="0"/>
            </a:endParaRPr>
          </a:p>
          <a:p>
            <a:pPr eaLnBrk="0" hangingPunct="0"/>
            <a:r>
              <a:rPr lang="mr-IN" sz="1050" dirty="0">
                <a:solidFill>
                  <a:srgbClr val="FF0000"/>
                </a:solidFill>
                <a:latin typeface="Tahoma" pitchFamily="34" charset="0"/>
                <a:cs typeface="Arabic Transparent" pitchFamily="2" charset="0"/>
              </a:rPr>
              <a:t>216.128.130.126 - - [07/Jan/2017:21:30:02 -0400] "GET /pgp/ HTTP/1.0" 200 1871 "http://dir.yahoo.com/Computers_and_Internet/Security_and_Encryption/PGP___Pretty_Good_Privacy/" "Mozilla/4.0 (compatible; MSIE 6.0 [en] </a:t>
            </a:r>
            <a:r>
              <a:rPr lang="en-US" sz="1050" dirty="0" smtClean="0">
                <a:solidFill>
                  <a:srgbClr val="FF0000"/>
                </a:solidFill>
                <a:latin typeface="Tahoma" pitchFamily="34" charset="0"/>
                <a:cs typeface="Arabic Transparent" pitchFamily="2" charset="0"/>
              </a:rPr>
              <a:t>ë</a:t>
            </a:r>
            <a:r>
              <a:rPr lang="mr-IN" sz="1050" dirty="0" smtClean="0">
                <a:solidFill>
                  <a:srgbClr val="FF0000"/>
                </a:solidFill>
                <a:latin typeface="Tahoma" pitchFamily="34" charset="0"/>
                <a:cs typeface="Arabic Transparent" pitchFamily="2" charset="0"/>
              </a:rPr>
              <a:t>in </a:t>
            </a:r>
            <a:r>
              <a:rPr lang="mr-IN" sz="1050" dirty="0">
                <a:solidFill>
                  <a:srgbClr val="FF0000"/>
                </a:solidFill>
                <a:latin typeface="Tahoma" pitchFamily="34" charset="0"/>
                <a:cs typeface="Arabic Transparent" pitchFamily="2" charset="0"/>
              </a:rPr>
              <a:t>NT 5.1;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66.196.73.20 - - [07/Jan/2017:21:33:35 -0400] "GET /pgp/pgpdoc2/pgpdoc2_65.html HTTP/1.0" 200 7185 "-" "Mozilla/5.0 (Slurp/cat; slurp@inktomi.com;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.inktomi.com/slurp.html</a:t>
            </a:r>
            <a:r>
              <a:rPr lang="mr-IN" sz="1050" dirty="0">
                <a:latin typeface="Tahoma" pitchFamily="34" charset="0"/>
                <a:cs typeface="Arabic Transparent" pitchFamily="2" charset="0"/>
              </a:rPr>
              <a: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63.229.162.177 - - [07/Jan/2017:21:34:31 -0400] "GET /stephen/singers/ HTTP/1.1" 200 1936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.dosado.com/callers/default.htm </a:t>
            </a:r>
            <a:r>
              <a:rPr lang="mr-IN" sz="1050" dirty="0">
                <a:latin typeface="Tahoma" pitchFamily="34" charset="0"/>
                <a:cs typeface="Arabic Transparent" pitchFamily="2" charset="0"/>
              </a:rPr>
              <a:t>" "Mozilla/4.0 (compatible; MSIE 5.5; </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indo</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s </a:t>
            </a:r>
            <a:r>
              <a:rPr lang="mr-IN" sz="1050" dirty="0">
                <a:latin typeface="Tahoma" pitchFamily="34" charset="0"/>
                <a:cs typeface="Arabic Transparent" pitchFamily="2" charset="0"/>
              </a:rPr>
              <a:t>98; </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in </a:t>
            </a:r>
            <a:r>
              <a:rPr lang="mr-IN" sz="1050" dirty="0">
                <a:latin typeface="Tahoma" pitchFamily="34" charset="0"/>
                <a:cs typeface="Arabic Transparent" pitchFamily="2" charset="0"/>
              </a:rPr>
              <a:t>9x 4.90)"</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138.162.0.41 - - [07/Jan/2017:21:36:27 -0400] "GET /gallery/Colorado02?&amp;page=2 HTTP/1.0" 200 19649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.google.com/search?q=st+malo+chapel+colorado&amp;hl=en&amp;lr</a:t>
            </a:r>
            <a:r>
              <a:rPr lang="mr-IN" sz="1050" dirty="0">
                <a:latin typeface="Tahoma" pitchFamily="34" charset="0"/>
                <a:cs typeface="Arabic Transparent" pitchFamily="2" charset="0"/>
              </a:rPr>
              <a:t>=&amp;ie=UTF-8&amp;start=20&amp;sa=N" "Mozilla/4.76 [en] </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indo</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s </a:t>
            </a:r>
            <a:r>
              <a:rPr lang="mr-IN" sz="1050" dirty="0">
                <a:latin typeface="Tahoma" pitchFamily="34" charset="0"/>
                <a:cs typeface="Arabic Transparent" pitchFamily="2" charset="0"/>
              </a:rPr>
              <a:t>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138.162.0.42 - - [07/Jan/2017:21:36:29 -0400] "GET /gallery/css/embedded_style.css.default HTTP/1.0" 200 1901 "-" "Mozilla/4.76 [en] </a:t>
            </a:r>
            <a:r>
              <a:rPr lang="mr-IN" sz="1050" dirty="0" smtClean="0">
                <a:latin typeface="Tahoma" pitchFamily="34" charset="0"/>
                <a:cs typeface="Arabic Transparent" pitchFamily="2" charset="0"/>
              </a:rPr>
              <a:t>(</a:t>
            </a:r>
            <a:r>
              <a:rPr lang="en-US" sz="1050" dirty="0">
                <a:latin typeface="Tahoma" pitchFamily="34" charset="0"/>
                <a:cs typeface="Arabic Transparent" pitchFamily="2" charset="0"/>
              </a:rPr>
              <a:t>w</a:t>
            </a:r>
            <a:r>
              <a:rPr lang="mr-IN" sz="1050" dirty="0" smtClean="0">
                <a:latin typeface="Tahoma" pitchFamily="34" charset="0"/>
                <a:cs typeface="Arabic Transparent" pitchFamily="2" charset="0"/>
              </a:rPr>
              <a:t>indo</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s </a:t>
            </a:r>
            <a:r>
              <a:rPr lang="mr-IN" sz="1050" dirty="0">
                <a:latin typeface="Tahoma" pitchFamily="34" charset="0"/>
                <a:cs typeface="Arabic Transparent" pitchFamily="2" charset="0"/>
              </a:rPr>
              <a:t>NT 5.0; U)"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66.196.73.15 - - [07/Jan/2017:21:43:09 -0400] "GET /stephen/home.html HTTP/1.0" 200 11104 "-" "Mozilla/5.0 (Slurp/cat; slurp@inktomi.com;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.inktomi.com/slurp.html</a:t>
            </a:r>
            <a:r>
              <a:rPr lang="mr-IN" sz="1050" dirty="0">
                <a:latin typeface="Tahoma" pitchFamily="34" charset="0"/>
                <a:cs typeface="Arabic Transparent" pitchFamily="2" charset="0"/>
              </a:rPr>
              <a: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66.196.72.107 - - [07/Jan/2017:21:44:19 -0400] "GET /ftp/logs/error_log HTTP/1.0" 404 277 "-" "Mozilla/5.0 (Slurp/cat; slurp@inktomi.com;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.inktomi.com/slurp.html</a:t>
            </a:r>
            <a:r>
              <a:rPr lang="mr-IN" sz="1050" dirty="0">
                <a:latin typeface="Tahoma" pitchFamily="34" charset="0"/>
                <a:cs typeface="Arabic Transparent" pitchFamily="2" charset="0"/>
              </a:rPr>
              <a: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12.255.212.29 - - [07/Jan/2017:21:51:42 -0400] "GET /cgi- bin/formmail.cgi?recipient=lharleyren49@aol.com&amp;subject= http</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www</a:t>
            </a:r>
            <a:r>
              <a:rPr lang="mr-IN" sz="1050" dirty="0" smtClean="0">
                <a:latin typeface="Tahoma" pitchFamily="34" charset="0"/>
                <a:cs typeface="Arabic Transparent" pitchFamily="2" charset="0"/>
              </a:rPr>
              <a:t>.gildea.com/cgi-bin/formmail.cgi&amp;body=48462427&amp;email=uqizakzbi@aol.com </a:t>
            </a:r>
            <a:r>
              <a:rPr lang="mr-IN" sz="1050" dirty="0">
                <a:latin typeface="Tahoma" pitchFamily="34" charset="0"/>
                <a:cs typeface="Arabic Transparent" pitchFamily="2" charset="0"/>
              </a:rPr>
              <a:t>HTTP/1.1" 404 291 "-" "Mozilla/4.0 (compatible; MSIE 5.0; </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indo</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s </a:t>
            </a:r>
            <a:r>
              <a:rPr lang="mr-IN" sz="1050" dirty="0">
                <a:latin typeface="Tahoma" pitchFamily="34" charset="0"/>
                <a:cs typeface="Arabic Transparent" pitchFamily="2" charset="0"/>
              </a:rPr>
              <a:t>98; DigExt)"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64.156.198.78 - - [07/Jan/2017:21:52:53 -0400] "GET </a:t>
            </a:r>
            <a:r>
              <a:rPr lang="mr-IN" sz="1050" dirty="0" smtClean="0">
                <a:latin typeface="Tahoma" pitchFamily="34" charset="0"/>
                <a:cs typeface="Arabic Transparent" pitchFamily="2" charset="0"/>
              </a:rPr>
              <a:t>/</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ang-center/schedules/</a:t>
            </a:r>
            <a:r>
              <a:rPr lang="en-US" sz="1050" dirty="0" smtClean="0">
                <a:latin typeface="Tahoma" pitchFamily="34" charset="0"/>
                <a:cs typeface="Arabic Transparent" pitchFamily="2" charset="0"/>
              </a:rPr>
              <a:t>ë</a:t>
            </a:r>
            <a:r>
              <a:rPr lang="mr-IN" sz="1050" dirty="0" smtClean="0">
                <a:latin typeface="Tahoma" pitchFamily="34" charset="0"/>
                <a:cs typeface="Arabic Transparent" pitchFamily="2" charset="0"/>
              </a:rPr>
              <a:t>ang.html </a:t>
            </a:r>
            <a:r>
              <a:rPr lang="mr-IN" sz="1050" dirty="0">
                <a:latin typeface="Tahoma" pitchFamily="34" charset="0"/>
                <a:cs typeface="Arabic Transparent" pitchFamily="2" charset="0"/>
              </a:rPr>
              <a:t>HTTP/1.1" 200 1438 "-" "Mozilla/5.0 (X11; Linux i686; en-US; rv:1.0rc5; OBJR)"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163.139.58.174 - - [07/Jan/2017:21:54:29 -0400] "GET /sd/ HTTP/1.1" 304 - "-" "Mozilla/4.0 (compatible; MSIE 6.0; </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indo</a:t>
            </a:r>
            <a:r>
              <a:rPr lang="en-US" sz="1050" dirty="0" smtClean="0">
                <a:latin typeface="Tahoma" pitchFamily="34" charset="0"/>
                <a:cs typeface="Arabic Transparent" pitchFamily="2" charset="0"/>
              </a:rPr>
              <a:t>w</a:t>
            </a:r>
            <a:r>
              <a:rPr lang="mr-IN" sz="1050" dirty="0" smtClean="0">
                <a:latin typeface="Tahoma" pitchFamily="34" charset="0"/>
                <a:cs typeface="Arabic Transparent" pitchFamily="2" charset="0"/>
              </a:rPr>
              <a:t>s </a:t>
            </a:r>
            <a:r>
              <a:rPr lang="mr-IN" sz="1050" dirty="0">
                <a:latin typeface="Tahoma" pitchFamily="34" charset="0"/>
                <a:cs typeface="Arabic Transparent" pitchFamily="2" charset="0"/>
              </a:rPr>
              <a:t>NT 5.1; .NET CLR 1.0.3705)" </a:t>
            </a:r>
          </a:p>
          <a:p>
            <a:pPr eaLnBrk="0" hangingPunct="0"/>
            <a:endParaRPr lang="mr-IN" sz="1050" dirty="0">
              <a:latin typeface="Tahoma" pitchFamily="34" charset="0"/>
              <a:cs typeface="Arabic Transparent" pitchFamily="2" charset="0"/>
            </a:endParaRPr>
          </a:p>
          <a:p>
            <a:pPr eaLnBrk="0" hangingPunct="0"/>
            <a:r>
              <a:rPr lang="mr-IN" sz="1050" dirty="0">
                <a:latin typeface="Tahoma" pitchFamily="34" charset="0"/>
                <a:cs typeface="Arabic Transparent" pitchFamily="2" charset="0"/>
              </a:rPr>
              <a:t>205.188.209.51 - - [07/Jan/2017:21:57:23 -0400] "GET / HTTP/1.0" 200 1729 "http://aolsearch.aol.com/dirsearch.adp?query=Gildea"</a:t>
            </a:r>
          </a:p>
          <a:p>
            <a:pPr eaLnBrk="0" hangingPunct="0"/>
            <a:endParaRPr lang="mr-IN" sz="1050" dirty="0">
              <a:latin typeface="Tahoma" pitchFamily="34" charset="0"/>
              <a:cs typeface="Arabic Transparent" pitchFamily="2" charset="0"/>
            </a:endParaRP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69</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6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226309"/>
                                        </p:tgtEl>
                                        <p:attrNameLst>
                                          <p:attrName>style.visibility</p:attrName>
                                        </p:attrNameLst>
                                      </p:cBhvr>
                                      <p:to>
                                        <p:strVal val="visible"/>
                                      </p:to>
                                    </p:set>
                                    <p:animEffect transition="in" filter="dissolve">
                                      <p:cBhvr>
                                        <p:cTn id="11" dur="500"/>
                                        <p:tgtEl>
                                          <p:spTgt spid="226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06" grpId="0" build="p" autoUpdateAnimBg="0"/>
      <p:bldP spid="22630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idx="1"/>
          </p:nvPr>
        </p:nvSpPr>
        <p:spPr>
          <a:xfrm>
            <a:off x="250825" y="1268413"/>
            <a:ext cx="8642350" cy="4897437"/>
          </a:xfrm>
          <a:noFill/>
        </p:spPr>
        <p:txBody>
          <a:bodyPr/>
          <a:lstStyle/>
          <a:p>
            <a:pPr algn="just"/>
            <a:r>
              <a:rPr lang="en-GB" dirty="0" smtClean="0">
                <a:latin typeface="Calibri" pitchFamily="34" charset="0"/>
                <a:cs typeface="Arial" charset="0"/>
              </a:rPr>
              <a:t> </a:t>
            </a:r>
            <a:r>
              <a:rPr lang="en-GB" altLang="en-US" dirty="0" err="1">
                <a:cs typeface="Arial" panose="020B0604020202020204" pitchFamily="34" charset="0"/>
              </a:rPr>
              <a:t>Kompjuterët</a:t>
            </a:r>
            <a:r>
              <a:rPr lang="en-GB" altLang="en-US" dirty="0">
                <a:cs typeface="Arial" panose="020B0604020202020204" pitchFamily="34" charset="0"/>
              </a:rPr>
              <a:t> e </a:t>
            </a:r>
            <a:r>
              <a:rPr lang="en-GB" altLang="en-US" dirty="0" err="1">
                <a:cs typeface="Arial" panose="020B0604020202020204" pitchFamily="34" charset="0"/>
              </a:rPr>
              <a:t>parë</a:t>
            </a:r>
            <a:r>
              <a:rPr lang="en-GB" altLang="en-US" dirty="0">
                <a:cs typeface="Arial" panose="020B0604020202020204" pitchFamily="34" charset="0"/>
              </a:rPr>
              <a:t> </a:t>
            </a:r>
            <a:r>
              <a:rPr lang="en-GB" altLang="en-US" dirty="0" err="1">
                <a:cs typeface="Arial" panose="020B0604020202020204" pitchFamily="34" charset="0"/>
              </a:rPr>
              <a:t>ishin</a:t>
            </a:r>
            <a:r>
              <a:rPr lang="en-GB" altLang="en-US" dirty="0">
                <a:cs typeface="Arial" panose="020B0604020202020204" pitchFamily="34" charset="0"/>
              </a:rPr>
              <a:t> </a:t>
            </a:r>
            <a:r>
              <a:rPr lang="en-GB" altLang="en-US" dirty="0" err="1">
                <a:cs typeface="Arial" panose="020B0604020202020204" pitchFamily="34" charset="0"/>
              </a:rPr>
              <a:t>kompjuter</a:t>
            </a:r>
            <a:r>
              <a:rPr lang="en-GB" altLang="en-US" dirty="0">
                <a:cs typeface="Arial" panose="020B0604020202020204" pitchFamily="34" charset="0"/>
              </a:rPr>
              <a:t> </a:t>
            </a:r>
            <a:r>
              <a:rPr lang="en-GB" altLang="en-US" dirty="0" err="1">
                <a:cs typeface="Arial" panose="020B0604020202020204" pitchFamily="34" charset="0"/>
              </a:rPr>
              <a:t>të</a:t>
            </a:r>
            <a:r>
              <a:rPr lang="en-GB" altLang="en-US" dirty="0">
                <a:cs typeface="Arial" panose="020B0604020202020204" pitchFamily="34" charset="0"/>
              </a:rPr>
              <a:t> </a:t>
            </a:r>
            <a:r>
              <a:rPr lang="en-GB" altLang="en-US" dirty="0" err="1">
                <a:cs typeface="Arial" panose="020B0604020202020204" pitchFamily="34" charset="0"/>
              </a:rPr>
              <a:t>vetëm</a:t>
            </a:r>
            <a:r>
              <a:rPr lang="en-GB" altLang="en-US" dirty="0">
                <a:cs typeface="Arial" panose="020B0604020202020204" pitchFamily="34" charset="0"/>
              </a:rPr>
              <a:t> </a:t>
            </a:r>
          </a:p>
          <a:p>
            <a:pPr lvl="1" algn="just"/>
            <a:r>
              <a:rPr lang="en-GB" altLang="en-US" dirty="0">
                <a:cs typeface="Arial" panose="020B0604020202020204" pitchFamily="34" charset="0"/>
              </a:rPr>
              <a:t> </a:t>
            </a:r>
            <a:r>
              <a:rPr lang="en-GB" altLang="en-US" dirty="0" err="1">
                <a:cs typeface="Arial" panose="020B0604020202020204" pitchFamily="34" charset="0"/>
              </a:rPr>
              <a:t>Në</a:t>
            </a:r>
            <a:r>
              <a:rPr lang="en-GB" altLang="en-US" dirty="0">
                <a:cs typeface="Arial" panose="020B0604020202020204" pitchFamily="34" charset="0"/>
              </a:rPr>
              <a:t> </a:t>
            </a:r>
            <a:r>
              <a:rPr lang="en-GB" altLang="en-US" dirty="0" err="1">
                <a:cs typeface="Arial" panose="020B0604020202020204" pitchFamily="34" charset="0"/>
              </a:rPr>
              <a:t>të</a:t>
            </a:r>
            <a:r>
              <a:rPr lang="en-GB" altLang="en-US" dirty="0">
                <a:cs typeface="Arial" panose="020B0604020202020204" pitchFamily="34" charset="0"/>
              </a:rPr>
              <a:t> </a:t>
            </a:r>
            <a:r>
              <a:rPr lang="en-GB" altLang="en-US" dirty="0" err="1">
                <a:cs typeface="Arial" panose="020B0604020202020204" pitchFamily="34" charset="0"/>
              </a:rPr>
              <a:t>gjitha</a:t>
            </a:r>
            <a:r>
              <a:rPr lang="en-GB" altLang="en-US" dirty="0">
                <a:cs typeface="Arial" panose="020B0604020202020204" pitchFamily="34" charset="0"/>
              </a:rPr>
              <a:t> </a:t>
            </a:r>
            <a:r>
              <a:rPr lang="en-GB" altLang="en-US" dirty="0" err="1">
                <a:cs typeface="Arial" panose="020B0604020202020204" pitchFamily="34" charset="0"/>
              </a:rPr>
              <a:t>kuptimet</a:t>
            </a:r>
            <a:r>
              <a:rPr lang="en-GB" altLang="en-US" dirty="0">
                <a:cs typeface="Arial" panose="020B0604020202020204" pitchFamily="34" charset="0"/>
              </a:rPr>
              <a:t> e </a:t>
            </a:r>
            <a:r>
              <a:rPr lang="en-GB" altLang="en-US" dirty="0" err="1">
                <a:cs typeface="Arial" panose="020B0604020202020204" pitchFamily="34" charset="0"/>
              </a:rPr>
              <a:t>fjalës</a:t>
            </a:r>
            <a:endParaRPr lang="en-GB" altLang="en-US" dirty="0">
              <a:cs typeface="Arial" panose="020B0604020202020204" pitchFamily="34" charset="0"/>
            </a:endParaRPr>
          </a:p>
          <a:p>
            <a:pPr algn="just"/>
            <a:r>
              <a:rPr lang="en-GB" altLang="en-US" dirty="0" err="1">
                <a:cs typeface="Arial" panose="020B0604020202020204" pitchFamily="34" charset="0"/>
              </a:rPr>
              <a:t>Terminale</a:t>
            </a:r>
            <a:r>
              <a:rPr lang="en-GB" altLang="en-US" dirty="0">
                <a:cs typeface="Arial" panose="020B0604020202020204" pitchFamily="34" charset="0"/>
              </a:rPr>
              <a:t> </a:t>
            </a:r>
            <a:r>
              <a:rPr lang="en-GB" altLang="en-US" dirty="0" err="1">
                <a:cs typeface="Arial" panose="020B0604020202020204" pitchFamily="34" charset="0"/>
              </a:rPr>
              <a:t>të</a:t>
            </a:r>
            <a:r>
              <a:rPr lang="en-GB" altLang="en-US" dirty="0">
                <a:cs typeface="Arial" panose="020B0604020202020204" pitchFamily="34" charset="0"/>
              </a:rPr>
              <a:t> </a:t>
            </a:r>
            <a:r>
              <a:rPr lang="en-GB" altLang="en-US" dirty="0" err="1">
                <a:cs typeface="Arial" panose="020B0604020202020204" pitchFamily="34" charset="0"/>
              </a:rPr>
              <a:t>heshtura</a:t>
            </a:r>
            <a:r>
              <a:rPr lang="en-GB" altLang="en-US" dirty="0">
                <a:cs typeface="Arial" panose="020B0604020202020204" pitchFamily="34" charset="0"/>
              </a:rPr>
              <a:t> </a:t>
            </a:r>
            <a:r>
              <a:rPr lang="en-GB" altLang="en-US" dirty="0" err="1">
                <a:cs typeface="Arial" panose="020B0604020202020204" pitchFamily="34" charset="0"/>
              </a:rPr>
              <a:t>kompjuterësh</a:t>
            </a:r>
            <a:r>
              <a:rPr lang="en-GB" altLang="en-US" dirty="0">
                <a:cs typeface="Arial" panose="020B0604020202020204" pitchFamily="34" charset="0"/>
              </a:rPr>
              <a:t> “mainframe”</a:t>
            </a:r>
          </a:p>
          <a:p>
            <a:pPr lvl="1" algn="just"/>
            <a:r>
              <a:rPr lang="en-GB" altLang="en-US" dirty="0">
                <a:cs typeface="Arial" panose="020B0604020202020204" pitchFamily="34" charset="0"/>
              </a:rPr>
              <a:t> Jo </a:t>
            </a:r>
            <a:r>
              <a:rPr lang="en-GB" altLang="en-US" dirty="0" err="1">
                <a:cs typeface="Arial" panose="020B0604020202020204" pitchFamily="34" charset="0"/>
              </a:rPr>
              <a:t>rrjet</a:t>
            </a:r>
            <a:r>
              <a:rPr lang="en-GB" altLang="en-US" dirty="0">
                <a:cs typeface="Arial" panose="020B0604020202020204" pitchFamily="34" charset="0"/>
              </a:rPr>
              <a:t> </a:t>
            </a:r>
            <a:r>
              <a:rPr lang="en-GB" altLang="en-US" dirty="0" err="1">
                <a:cs typeface="Arial" panose="020B0604020202020204" pitchFamily="34" charset="0"/>
              </a:rPr>
              <a:t>si</a:t>
            </a:r>
            <a:r>
              <a:rPr lang="en-GB" altLang="en-US" dirty="0">
                <a:cs typeface="Arial" panose="020B0604020202020204" pitchFamily="34" charset="0"/>
              </a:rPr>
              <a:t> </a:t>
            </a:r>
            <a:r>
              <a:rPr lang="en-GB" altLang="en-US" dirty="0" err="1">
                <a:cs typeface="Arial" panose="020B0604020202020204" pitchFamily="34" charset="0"/>
              </a:rPr>
              <a:t>rrjetet</a:t>
            </a:r>
            <a:r>
              <a:rPr lang="en-GB" altLang="en-US" dirty="0">
                <a:cs typeface="Arial" panose="020B0604020202020204" pitchFamily="34" charset="0"/>
              </a:rPr>
              <a:t> e </a:t>
            </a:r>
            <a:r>
              <a:rPr lang="en-GB" altLang="en-US" dirty="0" err="1">
                <a:cs typeface="Arial" panose="020B0604020202020204" pitchFamily="34" charset="0"/>
              </a:rPr>
              <a:t>sotëm</a:t>
            </a:r>
            <a:endParaRPr lang="en-GB" altLang="en-US" dirty="0">
              <a:cs typeface="Arial" panose="020B0604020202020204" pitchFamily="34" charset="0"/>
            </a:endParaRPr>
          </a:p>
          <a:p>
            <a:pPr algn="just"/>
            <a:r>
              <a:rPr lang="en-GB" altLang="en-US" dirty="0" err="1">
                <a:cs typeface="Arial" panose="020B0604020202020204" pitchFamily="34" charset="0"/>
              </a:rPr>
              <a:t>Lidhja</a:t>
            </a:r>
            <a:r>
              <a:rPr lang="en-GB" altLang="en-US" dirty="0">
                <a:cs typeface="Arial" panose="020B0604020202020204" pitchFamily="34" charset="0"/>
              </a:rPr>
              <a:t> </a:t>
            </a:r>
            <a:r>
              <a:rPr lang="en-GB" altLang="en-US" dirty="0" err="1">
                <a:cs typeface="Arial" panose="020B0604020202020204" pitchFamily="34" charset="0"/>
              </a:rPr>
              <a:t>në</a:t>
            </a:r>
            <a:r>
              <a:rPr lang="en-GB" altLang="en-US" dirty="0">
                <a:cs typeface="Arial" panose="020B0604020202020204" pitchFamily="34" charset="0"/>
              </a:rPr>
              <a:t> </a:t>
            </a:r>
            <a:r>
              <a:rPr lang="en-GB" altLang="en-US" dirty="0" err="1">
                <a:cs typeface="Arial" panose="020B0604020202020204" pitchFamily="34" charset="0"/>
              </a:rPr>
              <a:t>rrjet</a:t>
            </a:r>
            <a:r>
              <a:rPr lang="en-GB" altLang="en-US" dirty="0">
                <a:cs typeface="Arial" panose="020B0604020202020204" pitchFamily="34" charset="0"/>
              </a:rPr>
              <a:t> </a:t>
            </a:r>
            <a:r>
              <a:rPr lang="en-GB" altLang="en-US" dirty="0" err="1">
                <a:cs typeface="Arial" panose="020B0604020202020204" pitchFamily="34" charset="0"/>
              </a:rPr>
              <a:t>mbërriti</a:t>
            </a:r>
            <a:r>
              <a:rPr lang="en-GB" altLang="en-US" dirty="0">
                <a:cs typeface="Arial" panose="020B0604020202020204" pitchFamily="34" charset="0"/>
              </a:rPr>
              <a:t> </a:t>
            </a:r>
            <a:r>
              <a:rPr lang="en-GB" altLang="en-US" dirty="0" err="1">
                <a:cs typeface="Arial" panose="020B0604020202020204" pitchFamily="34" charset="0"/>
              </a:rPr>
              <a:t>më</a:t>
            </a:r>
            <a:r>
              <a:rPr lang="en-GB" altLang="en-US" dirty="0">
                <a:cs typeface="Arial" panose="020B0604020202020204" pitchFamily="34" charset="0"/>
              </a:rPr>
              <a:t> </a:t>
            </a:r>
            <a:r>
              <a:rPr lang="en-GB" altLang="en-US" dirty="0" err="1">
                <a:cs typeface="Arial" panose="020B0604020202020204" pitchFamily="34" charset="0"/>
              </a:rPr>
              <a:t>vonë</a:t>
            </a:r>
            <a:endParaRPr lang="en-GB" altLang="en-US" dirty="0">
              <a:cs typeface="Arial" panose="020B0604020202020204" pitchFamily="34" charset="0"/>
            </a:endParaRPr>
          </a:p>
          <a:p>
            <a:pPr algn="just"/>
            <a:r>
              <a:rPr lang="en-GB" altLang="en-US" dirty="0" err="1">
                <a:cs typeface="Arial" panose="020B0604020202020204" pitchFamily="34" charset="0"/>
              </a:rPr>
              <a:t>Lidhja</a:t>
            </a:r>
            <a:r>
              <a:rPr lang="en-GB" altLang="en-US" dirty="0">
                <a:cs typeface="Arial" panose="020B0604020202020204" pitchFamily="34" charset="0"/>
              </a:rPr>
              <a:t> e </a:t>
            </a:r>
            <a:r>
              <a:rPr lang="en-GB" altLang="en-US" dirty="0" err="1">
                <a:cs typeface="Arial" panose="020B0604020202020204" pitchFamily="34" charset="0"/>
              </a:rPr>
              <a:t>llojeve</a:t>
            </a:r>
            <a:r>
              <a:rPr lang="en-GB" altLang="en-US" dirty="0">
                <a:cs typeface="Arial" panose="020B0604020202020204" pitchFamily="34" charset="0"/>
              </a:rPr>
              <a:t> </a:t>
            </a:r>
            <a:r>
              <a:rPr lang="en-GB" altLang="en-US" dirty="0" err="1">
                <a:cs typeface="Arial" panose="020B0604020202020204" pitchFamily="34" charset="0"/>
              </a:rPr>
              <a:t>të</a:t>
            </a:r>
            <a:r>
              <a:rPr lang="en-GB" altLang="en-US" dirty="0">
                <a:cs typeface="Arial" panose="020B0604020202020204" pitchFamily="34" charset="0"/>
              </a:rPr>
              <a:t> </a:t>
            </a:r>
            <a:r>
              <a:rPr lang="en-GB" altLang="en-US" dirty="0" err="1">
                <a:cs typeface="Arial" panose="020B0604020202020204" pitchFamily="34" charset="0"/>
              </a:rPr>
              <a:t>ndryshme</a:t>
            </a:r>
            <a:r>
              <a:rPr lang="en-GB" altLang="en-US" dirty="0">
                <a:cs typeface="Arial" panose="020B0604020202020204" pitchFamily="34" charset="0"/>
              </a:rPr>
              <a:t> </a:t>
            </a:r>
            <a:r>
              <a:rPr lang="en-GB" altLang="en-US" dirty="0" err="1">
                <a:cs typeface="Arial" panose="020B0604020202020204" pitchFamily="34" charset="0"/>
              </a:rPr>
              <a:t>të</a:t>
            </a:r>
            <a:r>
              <a:rPr lang="en-GB" altLang="en-US" dirty="0">
                <a:cs typeface="Arial" panose="020B0604020202020204" pitchFamily="34" charset="0"/>
              </a:rPr>
              <a:t> </a:t>
            </a:r>
            <a:r>
              <a:rPr lang="en-GB" altLang="en-US" dirty="0" err="1">
                <a:cs typeface="Arial" panose="020B0604020202020204" pitchFamily="34" charset="0"/>
              </a:rPr>
              <a:t>pajisjeve</a:t>
            </a:r>
            <a:r>
              <a:rPr lang="en-GB" altLang="en-US" dirty="0">
                <a:cs typeface="Arial" panose="020B0604020202020204" pitchFamily="34" charset="0"/>
              </a:rPr>
              <a:t> ?</a:t>
            </a:r>
          </a:p>
          <a:p>
            <a:pPr lvl="1" algn="just"/>
            <a:r>
              <a:rPr lang="en-GB" altLang="en-US" dirty="0">
                <a:cs typeface="Arial" panose="020B0604020202020204" pitchFamily="34" charset="0"/>
              </a:rPr>
              <a:t>Apple – IBM PC – Mainframe</a:t>
            </a:r>
          </a:p>
          <a:p>
            <a:pPr lvl="1" algn="just"/>
            <a:r>
              <a:rPr lang="en-GB" altLang="en-US" dirty="0" err="1">
                <a:cs typeface="Arial" panose="020B0604020202020204" pitchFamily="34" charset="0"/>
              </a:rPr>
              <a:t>Fillimisht</a:t>
            </a:r>
            <a:r>
              <a:rPr lang="en-GB" altLang="en-US" dirty="0">
                <a:cs typeface="Arial" panose="020B0604020202020204" pitchFamily="34" charset="0"/>
              </a:rPr>
              <a:t> </a:t>
            </a:r>
            <a:r>
              <a:rPr lang="en-GB" altLang="en-US" dirty="0" err="1">
                <a:cs typeface="Arial" panose="020B0604020202020204" pitchFamily="34" charset="0"/>
              </a:rPr>
              <a:t>nuk</a:t>
            </a:r>
            <a:r>
              <a:rPr lang="en-GB" altLang="en-US" dirty="0">
                <a:cs typeface="Arial" panose="020B0604020202020204" pitchFamily="34" charset="0"/>
              </a:rPr>
              <a:t> </a:t>
            </a:r>
            <a:r>
              <a:rPr lang="en-GB" altLang="en-US" dirty="0" err="1">
                <a:cs typeface="Arial" panose="020B0604020202020204" pitchFamily="34" charset="0"/>
              </a:rPr>
              <a:t>kishte</a:t>
            </a:r>
            <a:r>
              <a:rPr lang="en-GB" altLang="en-US" dirty="0">
                <a:cs typeface="Arial" panose="020B0604020202020204" pitchFamily="34" charset="0"/>
              </a:rPr>
              <a:t> </a:t>
            </a:r>
            <a:r>
              <a:rPr lang="en-GB" altLang="en-US" dirty="0" err="1">
                <a:cs typeface="Arial" panose="020B0604020202020204" pitchFamily="34" charset="0"/>
              </a:rPr>
              <a:t>mundësi</a:t>
            </a:r>
            <a:r>
              <a:rPr lang="en-GB" altLang="en-US" dirty="0">
                <a:cs typeface="Arial" panose="020B0604020202020204" pitchFamily="34" charset="0"/>
              </a:rPr>
              <a:t> </a:t>
            </a:r>
            <a:r>
              <a:rPr lang="en-GB" altLang="en-US" dirty="0" err="1">
                <a:cs typeface="Arial" panose="020B0604020202020204" pitchFamily="34" charset="0"/>
              </a:rPr>
              <a:t>reale</a:t>
            </a:r>
            <a:endParaRPr lang="en-GB" altLang="en-US" dirty="0">
              <a:cs typeface="Arial" panose="020B0604020202020204" pitchFamily="34" charset="0"/>
            </a:endParaRPr>
          </a:p>
        </p:txBody>
      </p:sp>
      <p:sp>
        <p:nvSpPr>
          <p:cNvPr id="46083" name="Rectangle 3"/>
          <p:cNvSpPr>
            <a:spLocks noGrp="1" noChangeArrowheads="1"/>
          </p:cNvSpPr>
          <p:nvPr>
            <p:ph type="title"/>
          </p:nvPr>
        </p:nvSpPr>
        <p:spPr>
          <a:xfrm>
            <a:off x="468313" y="0"/>
            <a:ext cx="8229600" cy="1143000"/>
          </a:xfrm>
          <a:noFill/>
        </p:spPr>
        <p:txBody>
          <a:bodyPr/>
          <a:lstStyle/>
          <a:p>
            <a:r>
              <a:rPr lang="en-GB" b="1" dirty="0" err="1">
                <a:solidFill>
                  <a:schemeClr val="accent1">
                    <a:lumMod val="25000"/>
                  </a:schemeClr>
                </a:solidFill>
                <a:cs typeface="Arial" charset="0"/>
              </a:rPr>
              <a:t>Zhvillimi</a:t>
            </a:r>
            <a:r>
              <a:rPr lang="en-GB" b="1" dirty="0">
                <a:solidFill>
                  <a:schemeClr val="accent1">
                    <a:lumMod val="25000"/>
                  </a:schemeClr>
                </a:solidFill>
                <a:cs typeface="Arial" charset="0"/>
              </a:rPr>
              <a:t> </a:t>
            </a:r>
            <a:r>
              <a:rPr lang="en-GB" b="1" dirty="0" err="1">
                <a:solidFill>
                  <a:schemeClr val="accent1">
                    <a:lumMod val="25000"/>
                  </a:schemeClr>
                </a:solidFill>
                <a:cs typeface="Arial" charset="0"/>
              </a:rPr>
              <a:t>i</a:t>
            </a:r>
            <a:r>
              <a:rPr lang="en-GB" b="1" dirty="0">
                <a:solidFill>
                  <a:schemeClr val="accent1">
                    <a:lumMod val="25000"/>
                  </a:schemeClr>
                </a:solidFill>
                <a:cs typeface="Arial" charset="0"/>
              </a:rPr>
              <a:t> </a:t>
            </a:r>
            <a:r>
              <a:rPr lang="en-GB" b="1" dirty="0" err="1">
                <a:solidFill>
                  <a:schemeClr val="accent1">
                    <a:lumMod val="25000"/>
                  </a:schemeClr>
                </a:solidFill>
                <a:cs typeface="Arial" charset="0"/>
              </a:rPr>
              <a:t>Kompjuterit</a:t>
            </a:r>
            <a:endParaRPr lang="en-GB" b="1" dirty="0" smtClean="0">
              <a:solidFill>
                <a:schemeClr val="accent1">
                  <a:lumMod val="25000"/>
                </a:schemeClr>
              </a:solidFill>
              <a:latin typeface="Calibri" pitchFamily="34" charset="0"/>
              <a:cs typeface="Arial" charset="0"/>
            </a:endParaRPr>
          </a:p>
        </p:txBody>
      </p:sp>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Line 2"/>
          <p:cNvSpPr>
            <a:spLocks noChangeShapeType="1"/>
          </p:cNvSpPr>
          <p:nvPr/>
        </p:nvSpPr>
        <p:spPr bwMode="auto">
          <a:xfrm flipH="1" flipV="1">
            <a:off x="1979613" y="4508500"/>
            <a:ext cx="0" cy="1008063"/>
          </a:xfrm>
          <a:prstGeom prst="line">
            <a:avLst/>
          </a:prstGeom>
          <a:noFill/>
          <a:ln w="38100">
            <a:solidFill>
              <a:srgbClr val="FF3300"/>
            </a:solidFill>
            <a:round/>
            <a:headEnd/>
            <a:tailEnd type="triangle" w="med" len="med"/>
          </a:ln>
        </p:spPr>
        <p:txBody>
          <a:bodyPr/>
          <a:lstStyle/>
          <a:p>
            <a:endParaRPr lang="en-GB"/>
          </a:p>
        </p:txBody>
      </p:sp>
      <p:sp>
        <p:nvSpPr>
          <p:cNvPr id="227331" name="Line 3"/>
          <p:cNvSpPr>
            <a:spLocks noChangeShapeType="1"/>
          </p:cNvSpPr>
          <p:nvPr/>
        </p:nvSpPr>
        <p:spPr bwMode="auto">
          <a:xfrm flipH="1" flipV="1">
            <a:off x="4572000" y="4508500"/>
            <a:ext cx="1008063" cy="863600"/>
          </a:xfrm>
          <a:prstGeom prst="line">
            <a:avLst/>
          </a:prstGeom>
          <a:noFill/>
          <a:ln w="38100">
            <a:solidFill>
              <a:srgbClr val="FF3300"/>
            </a:solidFill>
            <a:round/>
            <a:headEnd/>
            <a:tailEnd type="triangle" w="med" len="med"/>
          </a:ln>
        </p:spPr>
        <p:txBody>
          <a:bodyPr/>
          <a:lstStyle/>
          <a:p>
            <a:endParaRPr lang="en-GB"/>
          </a:p>
        </p:txBody>
      </p:sp>
      <p:sp>
        <p:nvSpPr>
          <p:cNvPr id="227332" name="Line 4"/>
          <p:cNvSpPr>
            <a:spLocks noChangeShapeType="1"/>
          </p:cNvSpPr>
          <p:nvPr/>
        </p:nvSpPr>
        <p:spPr bwMode="auto">
          <a:xfrm>
            <a:off x="3492500" y="1916113"/>
            <a:ext cx="6350" cy="1655762"/>
          </a:xfrm>
          <a:prstGeom prst="line">
            <a:avLst/>
          </a:prstGeom>
          <a:noFill/>
          <a:ln w="38100">
            <a:solidFill>
              <a:srgbClr val="FF3300"/>
            </a:solidFill>
            <a:round/>
            <a:headEnd/>
            <a:tailEnd type="triangle" w="med" len="med"/>
          </a:ln>
        </p:spPr>
        <p:txBody>
          <a:bodyPr/>
          <a:lstStyle/>
          <a:p>
            <a:endParaRPr lang="en-GB"/>
          </a:p>
        </p:txBody>
      </p:sp>
      <p:sp>
        <p:nvSpPr>
          <p:cNvPr id="227333" name="Text Box 5"/>
          <p:cNvSpPr txBox="1">
            <a:spLocks noChangeArrowheads="1"/>
          </p:cNvSpPr>
          <p:nvPr/>
        </p:nvSpPr>
        <p:spPr bwMode="auto">
          <a:xfrm>
            <a:off x="2484438" y="1700213"/>
            <a:ext cx="2720975" cy="338554"/>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dirty="0" smtClean="0">
                <a:solidFill>
                  <a:schemeClr val="bg1"/>
                </a:solidFill>
                <a:cs typeface="Arial" charset="0"/>
              </a:rPr>
              <a:t>Data </a:t>
            </a:r>
            <a:r>
              <a:rPr lang="en-GB" sz="1600" b="1" dirty="0" err="1" smtClean="0">
                <a:solidFill>
                  <a:schemeClr val="bg1"/>
                </a:solidFill>
                <a:cs typeface="Arial" charset="0"/>
              </a:rPr>
              <a:t>dhe</a:t>
            </a:r>
            <a:r>
              <a:rPr lang="en-GB" sz="1600" b="1" dirty="0" smtClean="0">
                <a:solidFill>
                  <a:schemeClr val="bg1"/>
                </a:solidFill>
                <a:cs typeface="Arial" charset="0"/>
              </a:rPr>
              <a:t> </a:t>
            </a:r>
            <a:r>
              <a:rPr lang="en-GB" sz="1600" b="1" dirty="0" err="1" smtClean="0">
                <a:solidFill>
                  <a:schemeClr val="bg1"/>
                </a:solidFill>
                <a:cs typeface="Arial" charset="0"/>
              </a:rPr>
              <a:t>koha</a:t>
            </a:r>
            <a:r>
              <a:rPr lang="en-GB" sz="1600" b="1" dirty="0" smtClean="0">
                <a:solidFill>
                  <a:schemeClr val="bg1"/>
                </a:solidFill>
                <a:cs typeface="Arial" charset="0"/>
              </a:rPr>
              <a:t> e aksesit</a:t>
            </a:r>
            <a:endParaRPr lang="en-US" sz="1600" b="1" dirty="0">
              <a:solidFill>
                <a:schemeClr val="bg1"/>
              </a:solidFill>
              <a:cs typeface="Arial" charset="0"/>
            </a:endParaRPr>
          </a:p>
        </p:txBody>
      </p:sp>
      <p:sp>
        <p:nvSpPr>
          <p:cNvPr id="58374" name="Text Box 6"/>
          <p:cNvSpPr txBox="1">
            <a:spLocks noChangeArrowheads="1"/>
          </p:cNvSpPr>
          <p:nvPr/>
        </p:nvSpPr>
        <p:spPr bwMode="auto">
          <a:xfrm>
            <a:off x="539750" y="981075"/>
            <a:ext cx="8208963" cy="523220"/>
          </a:xfrm>
          <a:prstGeom prst="rect">
            <a:avLst/>
          </a:prstGeom>
          <a:solidFill>
            <a:schemeClr val="bg1"/>
          </a:solidFill>
          <a:ln w="9525">
            <a:noFill/>
            <a:miter lim="800000"/>
            <a:headEnd/>
            <a:tailEnd/>
          </a:ln>
        </p:spPr>
        <p:txBody>
          <a:bodyPr wrap="square">
            <a:spAutoFit/>
          </a:bodyPr>
          <a:lstStyle/>
          <a:p>
            <a:pPr>
              <a:spcBef>
                <a:spcPct val="50000"/>
              </a:spcBef>
            </a:pPr>
            <a:r>
              <a:rPr lang="en-GB" altLang="en-US" sz="2800" b="1" dirty="0" err="1">
                <a:latin typeface="Calibri" panose="020F0502020204030204" pitchFamily="34" charset="0"/>
                <a:cs typeface="Times New Roman" panose="02020603050405020304" pitchFamily="18" charset="0"/>
              </a:rPr>
              <a:t>Ekzaminimi</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i</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një</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regjistrimi</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të</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vetëm</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të</a:t>
            </a:r>
            <a:r>
              <a:rPr lang="en-GB" altLang="en-US" sz="2800" b="1" dirty="0">
                <a:latin typeface="Calibri" panose="020F0502020204030204" pitchFamily="34" charset="0"/>
                <a:cs typeface="Times New Roman" panose="02020603050405020304" pitchFamily="18" charset="0"/>
              </a:rPr>
              <a:t> aksesit </a:t>
            </a:r>
            <a:r>
              <a:rPr lang="en-GB" altLang="en-US" sz="2800" b="1" dirty="0" err="1">
                <a:latin typeface="Calibri" panose="020F0502020204030204" pitchFamily="34" charset="0"/>
                <a:cs typeface="Times New Roman" panose="02020603050405020304" pitchFamily="18" charset="0"/>
              </a:rPr>
              <a:t>në</a:t>
            </a:r>
            <a:r>
              <a:rPr lang="en-GB" altLang="en-US" sz="2800" b="1" dirty="0">
                <a:latin typeface="Calibri" panose="020F0502020204030204" pitchFamily="34" charset="0"/>
                <a:cs typeface="Times New Roman" panose="02020603050405020304" pitchFamily="18" charset="0"/>
              </a:rPr>
              <a:t> </a:t>
            </a:r>
            <a:r>
              <a:rPr lang="en-GB" altLang="en-US" sz="2800" b="1" dirty="0" err="1">
                <a:latin typeface="Calibri" panose="020F0502020204030204" pitchFamily="34" charset="0"/>
                <a:cs typeface="Times New Roman" panose="02020603050405020304" pitchFamily="18" charset="0"/>
              </a:rPr>
              <a:t>rrjet</a:t>
            </a:r>
            <a:r>
              <a:rPr lang="en-GB" altLang="en-US" sz="2800" b="1" dirty="0">
                <a:latin typeface="Calibri" panose="020F0502020204030204" pitchFamily="34" charset="0"/>
                <a:cs typeface="Times New Roman" panose="02020603050405020304" pitchFamily="18" charset="0"/>
              </a:rPr>
              <a:t> </a:t>
            </a:r>
            <a:endParaRPr lang="en-GB" altLang="en-US" sz="2800" b="1" dirty="0">
              <a:latin typeface="Calibri" panose="020F0502020204030204" pitchFamily="34" charset="0"/>
            </a:endParaRPr>
          </a:p>
        </p:txBody>
      </p:sp>
      <p:sp>
        <p:nvSpPr>
          <p:cNvPr id="58375" name="Rectangle 7"/>
          <p:cNvSpPr>
            <a:spLocks noGrp="1" noChangeArrowheads="1"/>
          </p:cNvSpPr>
          <p:nvPr>
            <p:ph type="title"/>
          </p:nvPr>
        </p:nvSpPr>
        <p:spPr>
          <a:xfrm>
            <a:off x="250825" y="0"/>
            <a:ext cx="8458200" cy="923925"/>
          </a:xfrm>
          <a:solidFill>
            <a:schemeClr val="bg1"/>
          </a:solidFill>
        </p:spPr>
        <p:txBody>
          <a:bodyPr/>
          <a:lstStyle/>
          <a:p>
            <a:r>
              <a:rPr lang="en-GB" dirty="0"/>
              <a:t> </a:t>
            </a:r>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Dhënat</a:t>
            </a:r>
            <a:r>
              <a:rPr lang="en-GB" b="1" dirty="0">
                <a:solidFill>
                  <a:schemeClr val="accent1">
                    <a:lumMod val="25000"/>
                  </a:schemeClr>
                </a:solidFill>
              </a:rPr>
              <a:t> e </a:t>
            </a:r>
            <a:r>
              <a:rPr lang="en-GB" b="1" dirty="0" err="1">
                <a:solidFill>
                  <a:schemeClr val="accent1">
                    <a:lumMod val="25000"/>
                  </a:schemeClr>
                </a:solidFill>
              </a:rPr>
              <a:t>Serverit</a:t>
            </a:r>
            <a:r>
              <a:rPr lang="en-GB" b="1" dirty="0">
                <a:solidFill>
                  <a:schemeClr val="accent1">
                    <a:lumMod val="25000"/>
                  </a:schemeClr>
                </a:solidFill>
              </a:rPr>
              <a:t> </a:t>
            </a:r>
            <a:r>
              <a:rPr lang="en-GB" b="1" dirty="0" err="1">
                <a:solidFill>
                  <a:schemeClr val="accent1">
                    <a:lumMod val="25000"/>
                  </a:schemeClr>
                </a:solidFill>
              </a:rPr>
              <a:t>në</a:t>
            </a:r>
            <a:r>
              <a:rPr lang="en-GB" b="1" dirty="0">
                <a:solidFill>
                  <a:schemeClr val="accent1">
                    <a:lumMod val="25000"/>
                  </a:schemeClr>
                </a:solidFill>
              </a:rPr>
              <a:t> </a:t>
            </a:r>
            <a:r>
              <a:rPr lang="en-GB" b="1" dirty="0" err="1">
                <a:solidFill>
                  <a:schemeClr val="accent1">
                    <a:lumMod val="25000"/>
                  </a:schemeClr>
                </a:solidFill>
              </a:rPr>
              <a:t>Rrjet</a:t>
            </a:r>
            <a:endParaRPr lang="en-GB" b="1" dirty="0" smtClean="0">
              <a:solidFill>
                <a:schemeClr val="accent1">
                  <a:lumMod val="25000"/>
                </a:schemeClr>
              </a:solidFill>
              <a:latin typeface="Calibri" pitchFamily="34" charset="0"/>
            </a:endParaRPr>
          </a:p>
        </p:txBody>
      </p:sp>
      <p:sp>
        <p:nvSpPr>
          <p:cNvPr id="58377" name="Text Box 9"/>
          <p:cNvSpPr txBox="1">
            <a:spLocks noChangeArrowheads="1"/>
          </p:cNvSpPr>
          <p:nvPr/>
        </p:nvSpPr>
        <p:spPr bwMode="auto">
          <a:xfrm>
            <a:off x="611188" y="3644900"/>
            <a:ext cx="8064500" cy="825500"/>
          </a:xfrm>
          <a:prstGeom prst="rect">
            <a:avLst/>
          </a:prstGeom>
          <a:solidFill>
            <a:srgbClr val="FFFF00"/>
          </a:solidFill>
          <a:ln w="12700">
            <a:noFill/>
            <a:miter lim="800000"/>
            <a:headEnd/>
            <a:tailEnd/>
          </a:ln>
        </p:spPr>
        <p:txBody>
          <a:bodyPr>
            <a:spAutoFit/>
          </a:bodyPr>
          <a:lstStyle/>
          <a:p>
            <a:pPr eaLnBrk="0" hangingPunct="0"/>
            <a:r>
              <a:rPr lang="en-GB" sz="1600" b="1" dirty="0"/>
              <a:t>216.128.130.126 - - [07/Jan/2017:21:30:02  - 0400]  "GET /</a:t>
            </a:r>
            <a:r>
              <a:rPr lang="en-GB" sz="1600" b="1" dirty="0" err="1"/>
              <a:t>pgp</a:t>
            </a:r>
            <a:r>
              <a:rPr lang="en-GB" sz="1600" b="1" dirty="0"/>
              <a:t>/ HTTP/1.0" 200 1871 "http://dir.yahoo.com/</a:t>
            </a:r>
            <a:r>
              <a:rPr lang="en-GB" sz="1600" b="1" dirty="0" err="1"/>
              <a:t>Computers_and_Internet</a:t>
            </a:r>
            <a:r>
              <a:rPr lang="en-GB" sz="1600" b="1" dirty="0"/>
              <a:t>/</a:t>
            </a:r>
            <a:r>
              <a:rPr lang="en-GB" sz="1600" b="1" dirty="0" err="1"/>
              <a:t>Security_and_Encryption</a:t>
            </a:r>
            <a:r>
              <a:rPr lang="en-GB" sz="1600" b="1" dirty="0"/>
              <a:t>/PGP___</a:t>
            </a:r>
            <a:r>
              <a:rPr lang="en-GB" sz="1600" b="1" dirty="0" err="1"/>
              <a:t>Pretty_Good_Privacy</a:t>
            </a:r>
            <a:r>
              <a:rPr lang="en-GB" sz="1600" b="1" dirty="0"/>
              <a:t>/" "Mozilla/4.0 (compatible; MSIE 6.0 [</a:t>
            </a:r>
            <a:r>
              <a:rPr lang="en-GB" sz="1600" b="1" dirty="0" err="1"/>
              <a:t>en</a:t>
            </a:r>
            <a:r>
              <a:rPr lang="en-GB" sz="1600" b="1" dirty="0"/>
              <a:t>] </a:t>
            </a:r>
            <a:r>
              <a:rPr lang="en-GB" sz="1600" b="1" dirty="0" err="1" smtClean="0"/>
              <a:t>winNT</a:t>
            </a:r>
            <a:r>
              <a:rPr lang="en-GB" sz="1600" b="1" dirty="0" smtClean="0"/>
              <a:t> </a:t>
            </a:r>
            <a:r>
              <a:rPr lang="en-GB" sz="1600" b="1" dirty="0"/>
              <a:t>5.1; U)" </a:t>
            </a:r>
            <a:endParaRPr lang="en-US" sz="1600" b="1" dirty="0"/>
          </a:p>
        </p:txBody>
      </p:sp>
      <p:sp>
        <p:nvSpPr>
          <p:cNvPr id="227338" name="Line 10"/>
          <p:cNvSpPr>
            <a:spLocks noChangeShapeType="1"/>
          </p:cNvSpPr>
          <p:nvPr/>
        </p:nvSpPr>
        <p:spPr bwMode="auto">
          <a:xfrm>
            <a:off x="1116013" y="2420938"/>
            <a:ext cx="11112" cy="1152525"/>
          </a:xfrm>
          <a:prstGeom prst="line">
            <a:avLst/>
          </a:prstGeom>
          <a:noFill/>
          <a:ln w="38100">
            <a:solidFill>
              <a:srgbClr val="FF3300"/>
            </a:solidFill>
            <a:round/>
            <a:headEnd/>
            <a:tailEnd type="triangle" w="med" len="med"/>
          </a:ln>
        </p:spPr>
        <p:txBody>
          <a:bodyPr/>
          <a:lstStyle/>
          <a:p>
            <a:endParaRPr lang="en-GB"/>
          </a:p>
        </p:txBody>
      </p:sp>
      <p:sp>
        <p:nvSpPr>
          <p:cNvPr id="227339" name="Text Box 11"/>
          <p:cNvSpPr txBox="1">
            <a:spLocks noChangeArrowheads="1"/>
          </p:cNvSpPr>
          <p:nvPr/>
        </p:nvSpPr>
        <p:spPr bwMode="auto">
          <a:xfrm>
            <a:off x="250825" y="1989138"/>
            <a:ext cx="1944688" cy="1138773"/>
          </a:xfrm>
          <a:prstGeom prst="rect">
            <a:avLst/>
          </a:prstGeom>
          <a:solidFill>
            <a:srgbClr val="FF0000"/>
          </a:solidFill>
          <a:ln w="28575">
            <a:solidFill>
              <a:srgbClr val="FF3300"/>
            </a:solidFill>
            <a:miter lim="800000"/>
            <a:headEnd/>
            <a:tailEnd/>
          </a:ln>
        </p:spPr>
        <p:txBody>
          <a:bodyPr>
            <a:spAutoFit/>
          </a:bodyPr>
          <a:lstStyle/>
          <a:p>
            <a:pPr algn="ctr">
              <a:spcBef>
                <a:spcPct val="50000"/>
              </a:spcBef>
            </a:pPr>
            <a:r>
              <a:rPr lang="en-GB" altLang="en-US" sz="2000" b="1" dirty="0" err="1">
                <a:solidFill>
                  <a:schemeClr val="bg1"/>
                </a:solidFill>
                <a:latin typeface="Calibri" panose="020F0502020204030204" pitchFamily="34" charset="0"/>
              </a:rPr>
              <a:t>Adresa</a:t>
            </a:r>
            <a:r>
              <a:rPr lang="en-GB" altLang="en-US" sz="2000" b="1" dirty="0">
                <a:solidFill>
                  <a:schemeClr val="bg1"/>
                </a:solidFill>
                <a:latin typeface="Calibri" panose="020F0502020204030204" pitchFamily="34" charset="0"/>
              </a:rPr>
              <a:t> IP</a:t>
            </a:r>
          </a:p>
          <a:p>
            <a:pPr algn="ctr"/>
            <a:r>
              <a:rPr lang="en-GB" altLang="en-US" sz="1600" b="1" dirty="0" err="1">
                <a:solidFill>
                  <a:schemeClr val="bg1"/>
                </a:solidFill>
                <a:latin typeface="Calibri" panose="020F0502020204030204" pitchFamily="34" charset="0"/>
              </a:rPr>
              <a:t>Përdorues</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tek</a:t>
            </a:r>
            <a:r>
              <a:rPr lang="en-GB" altLang="en-US" sz="1600" b="1" dirty="0">
                <a:solidFill>
                  <a:schemeClr val="bg1"/>
                </a:solidFill>
                <a:latin typeface="Calibri" panose="020F0502020204030204" pitchFamily="34" charset="0"/>
              </a:rPr>
              <a:t> </a:t>
            </a:r>
          </a:p>
          <a:p>
            <a:pPr algn="ctr"/>
            <a:r>
              <a:rPr lang="en-GB" altLang="en-US" sz="1600" b="1" dirty="0" err="1">
                <a:solidFill>
                  <a:schemeClr val="bg1"/>
                </a:solidFill>
                <a:latin typeface="Calibri" panose="020F0502020204030204" pitchFamily="34" charset="0"/>
              </a:rPr>
              <a:t>Optilink</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Comms</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Inc</a:t>
            </a:r>
            <a:r>
              <a:rPr lang="en-GB" altLang="en-US" sz="1600" b="1" dirty="0">
                <a:solidFill>
                  <a:schemeClr val="bg1"/>
                </a:solidFill>
                <a:latin typeface="Calibri" panose="020F0502020204030204" pitchFamily="34" charset="0"/>
              </a:rPr>
              <a:t> </a:t>
            </a:r>
          </a:p>
          <a:p>
            <a:pPr algn="ctr"/>
            <a:r>
              <a:rPr lang="en-GB" altLang="en-US" sz="1600" b="1" dirty="0">
                <a:solidFill>
                  <a:schemeClr val="bg1"/>
                </a:solidFill>
                <a:latin typeface="Calibri" panose="020F0502020204030204" pitchFamily="34" charset="0"/>
              </a:rPr>
              <a:t>GA,  US</a:t>
            </a:r>
            <a:endParaRPr lang="en-US" altLang="en-US" sz="1600" b="1" dirty="0">
              <a:solidFill>
                <a:schemeClr val="bg1"/>
              </a:solidFill>
              <a:latin typeface="Calibri" panose="020F0502020204030204" pitchFamily="34" charset="0"/>
            </a:endParaRPr>
          </a:p>
        </p:txBody>
      </p:sp>
      <p:sp>
        <p:nvSpPr>
          <p:cNvPr id="227340" name="Text Box 12"/>
          <p:cNvSpPr txBox="1">
            <a:spLocks noChangeArrowheads="1"/>
          </p:cNvSpPr>
          <p:nvPr/>
        </p:nvSpPr>
        <p:spPr bwMode="auto">
          <a:xfrm>
            <a:off x="323850" y="4868863"/>
            <a:ext cx="4176713" cy="1096962"/>
          </a:xfrm>
          <a:prstGeom prst="rect">
            <a:avLst/>
          </a:prstGeom>
          <a:solidFill>
            <a:srgbClr val="FF0000"/>
          </a:solidFill>
          <a:ln w="28575">
            <a:solidFill>
              <a:srgbClr val="FF3300"/>
            </a:solidFill>
            <a:miter lim="800000"/>
            <a:headEnd/>
            <a:tailEnd/>
          </a:ln>
        </p:spPr>
        <p:txBody>
          <a:bodyPr>
            <a:spAutoFit/>
          </a:bodyPr>
          <a:lstStyle/>
          <a:p>
            <a:pPr algn="ctr">
              <a:spcBef>
                <a:spcPct val="50000"/>
              </a:spcBef>
            </a:pPr>
            <a:r>
              <a:rPr lang="en-GB" altLang="en-US" sz="1600" b="1" dirty="0">
                <a:solidFill>
                  <a:schemeClr val="bg1"/>
                </a:solidFill>
                <a:latin typeface="Calibri" panose="020F0502020204030204" pitchFamily="34" charset="0"/>
              </a:rPr>
              <a:t>Uebsajt </a:t>
            </a:r>
            <a:r>
              <a:rPr lang="en-GB" altLang="en-US" sz="1600" b="1" dirty="0" err="1">
                <a:solidFill>
                  <a:schemeClr val="bg1"/>
                </a:solidFill>
                <a:latin typeface="Calibri" panose="020F0502020204030204" pitchFamily="34" charset="0"/>
              </a:rPr>
              <a:t>i</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lidhur</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nga</a:t>
            </a:r>
            <a:endParaRPr lang="en-GB" altLang="en-US" sz="1600" b="1" dirty="0">
              <a:solidFill>
                <a:schemeClr val="bg1"/>
              </a:solidFill>
              <a:latin typeface="Calibri" panose="020F0502020204030204" pitchFamily="34" charset="0"/>
            </a:endParaRPr>
          </a:p>
          <a:p>
            <a:pPr algn="ctr" eaLnBrk="0" hangingPunct="0">
              <a:spcBef>
                <a:spcPct val="50000"/>
              </a:spcBef>
            </a:pPr>
            <a:r>
              <a:rPr lang="en-US" sz="1200" b="1" dirty="0" smtClean="0">
                <a:solidFill>
                  <a:schemeClr val="bg1"/>
                </a:solidFill>
              </a:rPr>
              <a:t>http</a:t>
            </a:r>
            <a:r>
              <a:rPr lang="en-US" sz="1200" b="1" dirty="0">
                <a:solidFill>
                  <a:schemeClr val="bg1"/>
                </a:solidFill>
              </a:rPr>
              <a:t>://dir.yahoo.com/Computers_and_Internet/Security_and_Encryption/PGP___Pretty_Good_Privacy/</a:t>
            </a:r>
          </a:p>
          <a:p>
            <a:pPr algn="ctr" eaLnBrk="0" hangingPunct="0">
              <a:spcBef>
                <a:spcPct val="50000"/>
              </a:spcBef>
            </a:pPr>
            <a:r>
              <a:rPr lang="en-US" sz="1200" b="1" dirty="0">
                <a:solidFill>
                  <a:schemeClr val="bg1"/>
                </a:solidFill>
              </a:rPr>
              <a:t>PGP section of Yahoo Directory</a:t>
            </a:r>
          </a:p>
        </p:txBody>
      </p:sp>
      <p:sp>
        <p:nvSpPr>
          <p:cNvPr id="227341" name="Line 13"/>
          <p:cNvSpPr>
            <a:spLocks noChangeShapeType="1"/>
          </p:cNvSpPr>
          <p:nvPr/>
        </p:nvSpPr>
        <p:spPr bwMode="auto">
          <a:xfrm flipH="1">
            <a:off x="5219700" y="2781300"/>
            <a:ext cx="0" cy="790575"/>
          </a:xfrm>
          <a:prstGeom prst="line">
            <a:avLst/>
          </a:prstGeom>
          <a:noFill/>
          <a:ln w="38100">
            <a:solidFill>
              <a:srgbClr val="FF3300"/>
            </a:solidFill>
            <a:round/>
            <a:headEnd/>
            <a:tailEnd type="triangle" w="med" len="med"/>
          </a:ln>
        </p:spPr>
        <p:txBody>
          <a:bodyPr/>
          <a:lstStyle/>
          <a:p>
            <a:endParaRPr lang="en-GB"/>
          </a:p>
        </p:txBody>
      </p:sp>
      <p:sp>
        <p:nvSpPr>
          <p:cNvPr id="227342" name="Text Box 14"/>
          <p:cNvSpPr txBox="1">
            <a:spLocks noChangeArrowheads="1"/>
          </p:cNvSpPr>
          <p:nvPr/>
        </p:nvSpPr>
        <p:spPr bwMode="auto">
          <a:xfrm>
            <a:off x="3570287" y="2349500"/>
            <a:ext cx="3378201" cy="769441"/>
          </a:xfrm>
          <a:prstGeom prst="rect">
            <a:avLst/>
          </a:prstGeom>
          <a:solidFill>
            <a:srgbClr val="FF0000"/>
          </a:solidFill>
          <a:ln w="28575">
            <a:solidFill>
              <a:srgbClr val="FF3300"/>
            </a:solidFill>
            <a:miter lim="800000"/>
            <a:headEnd/>
            <a:tailEnd/>
          </a:ln>
        </p:spPr>
        <p:txBody>
          <a:bodyPr wrap="square">
            <a:spAutoFit/>
          </a:bodyPr>
          <a:lstStyle/>
          <a:p>
            <a:pPr algn="ctr">
              <a:spcBef>
                <a:spcPct val="50000"/>
              </a:spcBef>
            </a:pPr>
            <a:r>
              <a:rPr lang="en-GB" altLang="en-US" sz="2000" b="1" dirty="0" err="1">
                <a:solidFill>
                  <a:schemeClr val="bg1"/>
                </a:solidFill>
                <a:latin typeface="Calibri" panose="020F0502020204030204" pitchFamily="34" charset="0"/>
              </a:rPr>
              <a:t>Vëreni</a:t>
            </a:r>
            <a:r>
              <a:rPr lang="en-GB" altLang="en-US" sz="2000" b="1" dirty="0">
                <a:solidFill>
                  <a:schemeClr val="bg1"/>
                </a:solidFill>
                <a:latin typeface="Calibri" panose="020F0502020204030204" pitchFamily="34" charset="0"/>
              </a:rPr>
              <a:t> </a:t>
            </a:r>
            <a:r>
              <a:rPr lang="en-GB" altLang="en-US" sz="2000" b="1" dirty="0" err="1">
                <a:solidFill>
                  <a:schemeClr val="bg1"/>
                </a:solidFill>
                <a:latin typeface="Calibri" panose="020F0502020204030204" pitchFamily="34" charset="0"/>
              </a:rPr>
              <a:t>zonën</a:t>
            </a:r>
            <a:r>
              <a:rPr lang="en-GB" altLang="en-US" sz="2000" b="1" dirty="0">
                <a:solidFill>
                  <a:schemeClr val="bg1"/>
                </a:solidFill>
                <a:latin typeface="Calibri" panose="020F0502020204030204" pitchFamily="34" charset="0"/>
              </a:rPr>
              <a:t> </a:t>
            </a:r>
            <a:r>
              <a:rPr lang="en-GB" altLang="en-US" sz="2000" b="1" dirty="0" err="1">
                <a:solidFill>
                  <a:schemeClr val="bg1"/>
                </a:solidFill>
                <a:latin typeface="Calibri" panose="020F0502020204030204" pitchFamily="34" charset="0"/>
              </a:rPr>
              <a:t>kohore</a:t>
            </a:r>
            <a:r>
              <a:rPr lang="en-GB" altLang="en-US" sz="2000" b="1" dirty="0">
                <a:solidFill>
                  <a:schemeClr val="bg1"/>
                </a:solidFill>
                <a:latin typeface="Calibri" panose="020F0502020204030204" pitchFamily="34" charset="0"/>
              </a:rPr>
              <a:t>!</a:t>
            </a:r>
          </a:p>
          <a:p>
            <a:pPr algn="ctr">
              <a:spcBef>
                <a:spcPct val="50000"/>
              </a:spcBef>
            </a:pPr>
            <a:r>
              <a:rPr lang="en-GB" altLang="en-US" sz="1600" b="1" dirty="0">
                <a:solidFill>
                  <a:schemeClr val="bg1"/>
                </a:solidFill>
                <a:latin typeface="Calibri" panose="020F0502020204030204" pitchFamily="34" charset="0"/>
              </a:rPr>
              <a:t>- 0400 – </a:t>
            </a:r>
            <a:r>
              <a:rPr lang="en-GB" altLang="en-US" sz="1600" b="1" dirty="0" err="1">
                <a:solidFill>
                  <a:schemeClr val="bg1"/>
                </a:solidFill>
                <a:latin typeface="Calibri" panose="020F0502020204030204" pitchFamily="34" charset="0"/>
              </a:rPr>
              <a:t>ka</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të</a:t>
            </a:r>
            <a:r>
              <a:rPr lang="en-GB" altLang="en-US" sz="1600" b="1" dirty="0">
                <a:solidFill>
                  <a:schemeClr val="bg1"/>
                </a:solidFill>
                <a:latin typeface="Calibri" panose="020F0502020204030204" pitchFamily="34" charset="0"/>
              </a:rPr>
              <a:t> </a:t>
            </a:r>
            <a:r>
              <a:rPr lang="en-GB" altLang="en-US" sz="1600" b="1" dirty="0" err="1">
                <a:solidFill>
                  <a:schemeClr val="bg1"/>
                </a:solidFill>
                <a:latin typeface="Calibri" panose="020F0502020204030204" pitchFamily="34" charset="0"/>
              </a:rPr>
              <a:t>ngjarë</a:t>
            </a:r>
            <a:r>
              <a:rPr lang="en-GB" altLang="en-US" sz="1600" b="1" dirty="0">
                <a:solidFill>
                  <a:schemeClr val="bg1"/>
                </a:solidFill>
                <a:latin typeface="Calibri" panose="020F0502020204030204" pitchFamily="34" charset="0"/>
              </a:rPr>
              <a:t> Amerika e </a:t>
            </a:r>
            <a:r>
              <a:rPr lang="en-GB" altLang="en-US" sz="1600" b="1" dirty="0" err="1">
                <a:solidFill>
                  <a:schemeClr val="bg1"/>
                </a:solidFill>
                <a:latin typeface="Calibri" panose="020F0502020204030204" pitchFamily="34" charset="0"/>
              </a:rPr>
              <a:t>Jugut</a:t>
            </a:r>
            <a:endParaRPr lang="en-US" altLang="en-US" sz="1600" b="1" dirty="0">
              <a:solidFill>
                <a:schemeClr val="bg1"/>
              </a:solidFill>
              <a:latin typeface="Calibri" panose="020F0502020204030204" pitchFamily="34" charset="0"/>
            </a:endParaRPr>
          </a:p>
        </p:txBody>
      </p:sp>
      <p:sp>
        <p:nvSpPr>
          <p:cNvPr id="227343" name="Text Box 15"/>
          <p:cNvSpPr txBox="1">
            <a:spLocks noChangeArrowheads="1"/>
          </p:cNvSpPr>
          <p:nvPr/>
        </p:nvSpPr>
        <p:spPr bwMode="auto">
          <a:xfrm>
            <a:off x="4932363" y="4797425"/>
            <a:ext cx="3455987" cy="1463675"/>
          </a:xfrm>
          <a:prstGeom prst="rect">
            <a:avLst/>
          </a:prstGeom>
          <a:solidFill>
            <a:srgbClr val="FF0000"/>
          </a:solidFill>
          <a:ln w="28575">
            <a:solidFill>
              <a:srgbClr val="FF3300"/>
            </a:solidFill>
            <a:miter lim="800000"/>
            <a:headEnd/>
            <a:tailEnd/>
          </a:ln>
        </p:spPr>
        <p:txBody>
          <a:bodyPr>
            <a:spAutoFit/>
          </a:bodyPr>
          <a:lstStyle/>
          <a:p>
            <a:pPr algn="ctr" eaLnBrk="0" hangingPunct="0">
              <a:spcBef>
                <a:spcPct val="50000"/>
              </a:spcBef>
            </a:pPr>
            <a:r>
              <a:rPr lang="en-GB" sz="1600" b="1" dirty="0" err="1" smtClean="0">
                <a:solidFill>
                  <a:schemeClr val="bg1"/>
                </a:solidFill>
                <a:cs typeface="Arial" charset="0"/>
              </a:rPr>
              <a:t>Informacion</a:t>
            </a:r>
            <a:r>
              <a:rPr lang="en-GB" sz="1600" b="1" dirty="0" smtClean="0">
                <a:solidFill>
                  <a:schemeClr val="bg1"/>
                </a:solidFill>
                <a:cs typeface="Arial" charset="0"/>
              </a:rPr>
              <a:t> </a:t>
            </a:r>
            <a:r>
              <a:rPr lang="en-GB" sz="1600" b="1" dirty="0" err="1" smtClean="0">
                <a:solidFill>
                  <a:schemeClr val="bg1"/>
                </a:solidFill>
                <a:cs typeface="Arial" charset="0"/>
              </a:rPr>
              <a:t>për</a:t>
            </a:r>
            <a:r>
              <a:rPr lang="en-GB" sz="1600" b="1" dirty="0" smtClean="0">
                <a:solidFill>
                  <a:schemeClr val="bg1"/>
                </a:solidFill>
                <a:cs typeface="Arial" charset="0"/>
              </a:rPr>
              <a:t> </a:t>
            </a:r>
            <a:r>
              <a:rPr lang="en-GB" sz="1600" b="1" dirty="0" err="1" smtClean="0">
                <a:solidFill>
                  <a:schemeClr val="bg1"/>
                </a:solidFill>
                <a:cs typeface="Arial" charset="0"/>
              </a:rPr>
              <a:t>sistemin</a:t>
            </a:r>
            <a:endParaRPr lang="en-GB" sz="1600" b="1" dirty="0">
              <a:solidFill>
                <a:schemeClr val="bg1"/>
              </a:solidFill>
              <a:cs typeface="Arial" charset="0"/>
            </a:endParaRPr>
          </a:p>
          <a:p>
            <a:pPr algn="ctr" eaLnBrk="0" hangingPunct="0">
              <a:spcBef>
                <a:spcPct val="50000"/>
              </a:spcBef>
            </a:pPr>
            <a:r>
              <a:rPr lang="en-GB" sz="1200" b="1" dirty="0">
                <a:solidFill>
                  <a:schemeClr val="bg1"/>
                </a:solidFill>
                <a:cs typeface="Arial" charset="0"/>
              </a:rPr>
              <a:t>Mozilla/4.0 compatible; MSIE 6.0 – </a:t>
            </a:r>
            <a:r>
              <a:rPr lang="en-GB" sz="1200" b="1" dirty="0" err="1" smtClean="0">
                <a:solidFill>
                  <a:schemeClr val="bg1"/>
                </a:solidFill>
                <a:cs typeface="Arial" charset="0"/>
              </a:rPr>
              <a:t>broëser</a:t>
            </a:r>
            <a:endParaRPr lang="en-GB" sz="1200" b="1" dirty="0">
              <a:solidFill>
                <a:schemeClr val="bg1"/>
              </a:solidFill>
              <a:cs typeface="Arial" charset="0"/>
            </a:endParaRPr>
          </a:p>
          <a:p>
            <a:pPr algn="ctr" eaLnBrk="0" hangingPunct="0">
              <a:spcBef>
                <a:spcPct val="50000"/>
              </a:spcBef>
            </a:pPr>
            <a:r>
              <a:rPr lang="en-GB" sz="1200" b="1" dirty="0">
                <a:solidFill>
                  <a:schemeClr val="bg1"/>
                </a:solidFill>
                <a:cs typeface="Arial" charset="0"/>
              </a:rPr>
              <a:t>[</a:t>
            </a:r>
            <a:r>
              <a:rPr lang="en-GB" sz="1200" b="1" dirty="0" err="1">
                <a:solidFill>
                  <a:schemeClr val="bg1"/>
                </a:solidFill>
                <a:cs typeface="Arial" charset="0"/>
              </a:rPr>
              <a:t>en</a:t>
            </a:r>
            <a:r>
              <a:rPr lang="en-GB" sz="1200" b="1" dirty="0">
                <a:solidFill>
                  <a:schemeClr val="bg1"/>
                </a:solidFill>
                <a:cs typeface="Arial" charset="0"/>
              </a:rPr>
              <a:t>] – English</a:t>
            </a:r>
          </a:p>
          <a:p>
            <a:pPr algn="ctr" eaLnBrk="0" hangingPunct="0">
              <a:spcBef>
                <a:spcPct val="50000"/>
              </a:spcBef>
            </a:pPr>
            <a:r>
              <a:rPr lang="en-GB" sz="1200" b="1" dirty="0" err="1" smtClean="0">
                <a:solidFill>
                  <a:schemeClr val="bg1"/>
                </a:solidFill>
                <a:cs typeface="Arial" charset="0"/>
              </a:rPr>
              <a:t>ëinNT</a:t>
            </a:r>
            <a:r>
              <a:rPr lang="en-GB" sz="1200" b="1" dirty="0" smtClean="0">
                <a:solidFill>
                  <a:schemeClr val="bg1"/>
                </a:solidFill>
                <a:cs typeface="Arial" charset="0"/>
              </a:rPr>
              <a:t> </a:t>
            </a:r>
            <a:r>
              <a:rPr lang="en-GB" sz="1200" b="1" dirty="0">
                <a:solidFill>
                  <a:schemeClr val="bg1"/>
                </a:solidFill>
                <a:cs typeface="Arial" charset="0"/>
              </a:rPr>
              <a:t>5.1 – XP Operating System</a:t>
            </a:r>
          </a:p>
          <a:p>
            <a:pPr algn="ctr" eaLnBrk="0" hangingPunct="0">
              <a:spcBef>
                <a:spcPct val="50000"/>
              </a:spcBef>
            </a:pPr>
            <a:r>
              <a:rPr lang="en-GB" sz="1200" b="1" dirty="0">
                <a:solidFill>
                  <a:schemeClr val="bg1"/>
                </a:solidFill>
                <a:cs typeface="Arial" charset="0"/>
              </a:rPr>
              <a:t>U –  </a:t>
            </a:r>
            <a:r>
              <a:rPr lang="en-GB" sz="1200" b="1" dirty="0" err="1" smtClean="0">
                <a:solidFill>
                  <a:schemeClr val="bg1"/>
                </a:solidFill>
                <a:cs typeface="Arial" charset="0"/>
              </a:rPr>
              <a:t>broëser</a:t>
            </a:r>
            <a:r>
              <a:rPr lang="en-GB" sz="1200" b="1" dirty="0" smtClean="0">
                <a:solidFill>
                  <a:schemeClr val="bg1"/>
                </a:solidFill>
                <a:cs typeface="Arial" charset="0"/>
              </a:rPr>
              <a:t> </a:t>
            </a:r>
            <a:r>
              <a:rPr lang="en-GB" sz="1200" b="1" dirty="0">
                <a:solidFill>
                  <a:schemeClr val="bg1"/>
                </a:solidFill>
                <a:cs typeface="Arial" charset="0"/>
              </a:rPr>
              <a:t>supplier</a:t>
            </a:r>
            <a:endParaRPr lang="en-US" sz="1200" b="1" dirty="0">
              <a:solidFill>
                <a:schemeClr val="bg1"/>
              </a:solidFill>
              <a:cs typeface="Arial" charset="0"/>
            </a:endParaRPr>
          </a:p>
        </p:txBody>
      </p:sp>
      <p:sp>
        <p:nvSpPr>
          <p:cNvPr id="227344" name="Line 16"/>
          <p:cNvSpPr>
            <a:spLocks noChangeShapeType="1"/>
          </p:cNvSpPr>
          <p:nvPr/>
        </p:nvSpPr>
        <p:spPr bwMode="auto">
          <a:xfrm flipH="1">
            <a:off x="7019925" y="1989138"/>
            <a:ext cx="865188" cy="1584325"/>
          </a:xfrm>
          <a:prstGeom prst="line">
            <a:avLst/>
          </a:prstGeom>
          <a:noFill/>
          <a:ln w="38100">
            <a:solidFill>
              <a:srgbClr val="FF3300"/>
            </a:solidFill>
            <a:round/>
            <a:headEnd/>
            <a:tailEnd type="triangle" w="med" len="med"/>
          </a:ln>
        </p:spPr>
        <p:txBody>
          <a:bodyPr/>
          <a:lstStyle/>
          <a:p>
            <a:endParaRPr lang="en-GB"/>
          </a:p>
        </p:txBody>
      </p:sp>
      <p:sp>
        <p:nvSpPr>
          <p:cNvPr id="227345" name="Text Box 17"/>
          <p:cNvSpPr txBox="1">
            <a:spLocks noChangeArrowheads="1"/>
          </p:cNvSpPr>
          <p:nvPr/>
        </p:nvSpPr>
        <p:spPr bwMode="auto">
          <a:xfrm>
            <a:off x="6948488" y="1844675"/>
            <a:ext cx="1800225" cy="338554"/>
          </a:xfrm>
          <a:prstGeom prst="rect">
            <a:avLst/>
          </a:prstGeom>
          <a:solidFill>
            <a:srgbClr val="FF0000"/>
          </a:solidFill>
          <a:ln w="9525">
            <a:solidFill>
              <a:srgbClr val="FF3300"/>
            </a:solidFill>
            <a:miter lim="800000"/>
            <a:headEnd/>
            <a:tailEnd/>
          </a:ln>
        </p:spPr>
        <p:txBody>
          <a:bodyPr>
            <a:spAutoFit/>
          </a:bodyPr>
          <a:lstStyle/>
          <a:p>
            <a:pPr>
              <a:spcBef>
                <a:spcPct val="50000"/>
              </a:spcBef>
            </a:pPr>
            <a:r>
              <a:rPr lang="en-GB" sz="1600" b="1" dirty="0" err="1" smtClean="0">
                <a:solidFill>
                  <a:schemeClr val="bg1"/>
                </a:solidFill>
              </a:rPr>
              <a:t>Komanda</a:t>
            </a:r>
            <a:r>
              <a:rPr lang="en-GB" sz="1600" b="1" dirty="0" smtClean="0">
                <a:solidFill>
                  <a:schemeClr val="bg1"/>
                </a:solidFill>
              </a:rPr>
              <a:t> GET</a:t>
            </a:r>
            <a:endParaRPr lang="en-GB" sz="1600" b="1" dirty="0">
              <a:solidFill>
                <a:schemeClr val="bg1"/>
              </a:solidFill>
            </a:endParaRPr>
          </a:p>
        </p:txBody>
      </p:sp>
      <p:sp>
        <p:nvSpPr>
          <p:cNvPr id="17"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70</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7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733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73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273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734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73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73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73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27340"/>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73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27343"/>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27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0" grpId="0" animBg="1"/>
      <p:bldP spid="227331" grpId="0" animBg="1"/>
      <p:bldP spid="227332" grpId="0" animBg="1"/>
      <p:bldP spid="227333" grpId="0" animBg="1"/>
      <p:bldP spid="227338" grpId="0" animBg="1"/>
      <p:bldP spid="227339" grpId="0" animBg="1"/>
      <p:bldP spid="227340" grpId="0" animBg="1"/>
      <p:bldP spid="227341" grpId="0" animBg="1"/>
      <p:bldP spid="227342" grpId="0" animBg="1"/>
      <p:bldP spid="227343" grpId="0" animBg="1"/>
      <p:bldP spid="227344" grpId="0" animBg="1"/>
      <p:bldP spid="22734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07679" y="4505340"/>
            <a:ext cx="2255617" cy="923330"/>
          </a:xfrm>
          <a:prstGeom prst="rect">
            <a:avLst/>
          </a:prstGeom>
          <a:noFill/>
        </p:spPr>
        <p:txBody>
          <a:bodyPr wrap="none" rtlCol="0">
            <a:spAutoFit/>
          </a:bodyPr>
          <a:lstStyle/>
          <a:p>
            <a:r>
              <a:rPr lang="en-GB" sz="5400" dirty="0" err="1" smtClean="0"/>
              <a:t>Pyetje</a:t>
            </a:r>
            <a:r>
              <a:rPr lang="en-GB" sz="5400" dirty="0" smtClean="0"/>
              <a:t>?</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49" name="TextBox 48"/>
          <p:cNvSpPr txBox="1"/>
          <p:nvPr/>
        </p:nvSpPr>
        <p:spPr>
          <a:xfrm>
            <a:off x="3144182" y="3026482"/>
            <a:ext cx="3069285" cy="1077218"/>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POSTA ELEKTRONIKE</a:t>
            </a:r>
            <a:endParaRPr lang="en-US" sz="32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457200" y="1143000"/>
            <a:ext cx="8088313" cy="1407180"/>
          </a:xfrm>
          <a:prstGeom prst="rect">
            <a:avLst/>
          </a:prstGeom>
          <a:noFill/>
          <a:ln w="9525">
            <a:noFill/>
            <a:miter lim="800000"/>
            <a:headEnd/>
            <a:tailEnd/>
          </a:ln>
        </p:spPr>
        <p:txBody>
          <a:bodyPr>
            <a:spAutoFit/>
          </a:bodyPr>
          <a:lstStyle/>
          <a:p>
            <a:pPr algn="just">
              <a:lnSpc>
                <a:spcPct val="140000"/>
              </a:lnSpc>
              <a:spcBef>
                <a:spcPct val="50000"/>
              </a:spcBef>
            </a:pPr>
            <a:r>
              <a:rPr lang="en-US" altLang="en-US" sz="3200" b="1" dirty="0" err="1">
                <a:latin typeface="Calibri" panose="020F0502020204030204" pitchFamily="34" charset="0"/>
              </a:rPr>
              <a:t>Duket</a:t>
            </a:r>
            <a:r>
              <a:rPr lang="en-US" altLang="en-US" sz="3200" b="1" dirty="0">
                <a:latin typeface="Calibri" panose="020F0502020204030204" pitchFamily="34" charset="0"/>
              </a:rPr>
              <a:t> </a:t>
            </a:r>
            <a:r>
              <a:rPr lang="en-US" altLang="en-US" sz="3200" b="1" dirty="0" err="1">
                <a:latin typeface="Calibri" panose="020F0502020204030204" pitchFamily="34" charset="0"/>
              </a:rPr>
              <a:t>sikur</a:t>
            </a:r>
            <a:r>
              <a:rPr lang="en-US" altLang="en-US" sz="3200" b="1" dirty="0">
                <a:latin typeface="Calibri" panose="020F0502020204030204" pitchFamily="34" charset="0"/>
              </a:rPr>
              <a:t> E-mail-</a:t>
            </a:r>
            <a:r>
              <a:rPr lang="en-US" altLang="en-US" sz="3200" b="1" dirty="0" err="1">
                <a:latin typeface="Calibri" panose="020F0502020204030204" pitchFamily="34" charset="0"/>
              </a:rPr>
              <a:t>i</a:t>
            </a:r>
            <a:r>
              <a:rPr lang="en-US" altLang="en-US" sz="3200" b="1" dirty="0">
                <a:latin typeface="Calibri" panose="020F0502020204030204" pitchFamily="34" charset="0"/>
              </a:rPr>
              <a:t> </a:t>
            </a:r>
            <a:r>
              <a:rPr lang="en-US" altLang="en-US" sz="3200" b="1" dirty="0" err="1">
                <a:latin typeface="Calibri" panose="020F0502020204030204" pitchFamily="34" charset="0"/>
              </a:rPr>
              <a:t>kalon</a:t>
            </a:r>
            <a:r>
              <a:rPr lang="en-US" altLang="en-US" sz="3200" b="1" dirty="0">
                <a:latin typeface="Calibri" panose="020F0502020204030204" pitchFamily="34" charset="0"/>
              </a:rPr>
              <a:t> </a:t>
            </a:r>
            <a:r>
              <a:rPr lang="en-US" altLang="en-US" sz="3200" b="1" dirty="0" err="1">
                <a:latin typeface="Calibri" panose="020F0502020204030204" pitchFamily="34" charset="0"/>
              </a:rPr>
              <a:t>direkt</a:t>
            </a:r>
            <a:r>
              <a:rPr lang="en-US" altLang="en-US" sz="3200" b="1" dirty="0">
                <a:latin typeface="Calibri" panose="020F0502020204030204" pitchFamily="34" charset="0"/>
              </a:rPr>
              <a:t> </a:t>
            </a:r>
            <a:r>
              <a:rPr lang="en-US" altLang="en-US" sz="3200" b="1" dirty="0" err="1">
                <a:latin typeface="Calibri" panose="020F0502020204030204" pitchFamily="34" charset="0"/>
              </a:rPr>
              <a:t>nga</a:t>
            </a:r>
            <a:r>
              <a:rPr lang="en-US" altLang="en-US" sz="3200" b="1" dirty="0">
                <a:latin typeface="Calibri" panose="020F0502020204030204" pitchFamily="34" charset="0"/>
              </a:rPr>
              <a:t> </a:t>
            </a:r>
            <a:r>
              <a:rPr lang="en-US" altLang="en-US" sz="3200" b="1" dirty="0" err="1">
                <a:latin typeface="Calibri" panose="020F0502020204030204" pitchFamily="34" charset="0"/>
              </a:rPr>
              <a:t>kompjuteri</a:t>
            </a:r>
            <a:r>
              <a:rPr lang="en-US" altLang="en-US" sz="3200" b="1" dirty="0">
                <a:latin typeface="Calibri" panose="020F0502020204030204" pitchFamily="34" charset="0"/>
              </a:rPr>
              <a:t> </a:t>
            </a:r>
            <a:r>
              <a:rPr lang="en-US" altLang="en-US" sz="3200" b="1" dirty="0" err="1">
                <a:latin typeface="Calibri" panose="020F0502020204030204" pitchFamily="34" charset="0"/>
              </a:rPr>
              <a:t>i</a:t>
            </a:r>
            <a:r>
              <a:rPr lang="en-US" altLang="en-US" sz="3200" b="1" dirty="0">
                <a:latin typeface="Calibri" panose="020F0502020204030204" pitchFamily="34" charset="0"/>
              </a:rPr>
              <a:t> </a:t>
            </a:r>
            <a:r>
              <a:rPr lang="en-US" altLang="en-US" sz="3200" b="1" dirty="0" err="1">
                <a:latin typeface="Calibri" panose="020F0502020204030204" pitchFamily="34" charset="0"/>
              </a:rPr>
              <a:t>dërguesit</a:t>
            </a:r>
            <a:r>
              <a:rPr lang="en-US" altLang="en-US" sz="3200" b="1" dirty="0">
                <a:latin typeface="Calibri" panose="020F0502020204030204" pitchFamily="34" charset="0"/>
              </a:rPr>
              <a:t> </a:t>
            </a:r>
            <a:r>
              <a:rPr lang="en-US" altLang="en-US" sz="3200" b="1" dirty="0" err="1">
                <a:latin typeface="Calibri" panose="020F0502020204030204" pitchFamily="34" charset="0"/>
              </a:rPr>
              <a:t>tek</a:t>
            </a:r>
            <a:r>
              <a:rPr lang="en-US" altLang="en-US" sz="3200" b="1" dirty="0">
                <a:latin typeface="Calibri" panose="020F0502020204030204" pitchFamily="34" charset="0"/>
              </a:rPr>
              <a:t> </a:t>
            </a:r>
            <a:r>
              <a:rPr lang="en-US" altLang="en-US" sz="3200" b="1" dirty="0" err="1">
                <a:latin typeface="Calibri" panose="020F0502020204030204" pitchFamily="34" charset="0"/>
              </a:rPr>
              <a:t>ai</a:t>
            </a:r>
            <a:r>
              <a:rPr lang="en-US" altLang="en-US" sz="3200" b="1" dirty="0">
                <a:latin typeface="Calibri" panose="020F0502020204030204" pitchFamily="34" charset="0"/>
              </a:rPr>
              <a:t> </a:t>
            </a:r>
            <a:r>
              <a:rPr lang="en-US" altLang="en-US" sz="3200" b="1" dirty="0" err="1">
                <a:latin typeface="Calibri" panose="020F0502020204030204" pitchFamily="34" charset="0"/>
              </a:rPr>
              <a:t>i</a:t>
            </a:r>
            <a:r>
              <a:rPr lang="en-US" altLang="en-US" sz="3200" b="1" dirty="0">
                <a:latin typeface="Calibri" panose="020F0502020204030204" pitchFamily="34" charset="0"/>
              </a:rPr>
              <a:t> </a:t>
            </a:r>
            <a:r>
              <a:rPr lang="en-US" altLang="en-US" sz="3200" b="1" dirty="0" err="1">
                <a:latin typeface="Calibri" panose="020F0502020204030204" pitchFamily="34" charset="0"/>
              </a:rPr>
              <a:t>marrësit</a:t>
            </a:r>
            <a:endParaRPr lang="en-US" altLang="en-US" sz="3200" b="1" dirty="0">
              <a:latin typeface="Calibri" panose="020F0502020204030204" pitchFamily="34" charset="0"/>
            </a:endParaRPr>
          </a:p>
        </p:txBody>
      </p:sp>
      <p:sp>
        <p:nvSpPr>
          <p:cNvPr id="5123" name="Rectangle 3"/>
          <p:cNvSpPr>
            <a:spLocks noGrp="1" noChangeArrowheads="1"/>
          </p:cNvSpPr>
          <p:nvPr>
            <p:ph type="title"/>
          </p:nvPr>
        </p:nvSpPr>
        <p:spPr>
          <a:xfrm>
            <a:off x="304800" y="0"/>
            <a:ext cx="8458200" cy="914400"/>
          </a:xfrm>
          <a:noFill/>
        </p:spPr>
        <p:txBody>
          <a:bodyPr/>
          <a:lstStyle/>
          <a:p>
            <a:r>
              <a:rPr lang="en-GB" b="1" dirty="0">
                <a:solidFill>
                  <a:schemeClr val="accent1">
                    <a:lumMod val="25000"/>
                  </a:schemeClr>
                </a:solidFill>
              </a:rPr>
              <a:t>Si </a:t>
            </a:r>
            <a:r>
              <a:rPr lang="en-GB" b="1" dirty="0" err="1">
                <a:solidFill>
                  <a:schemeClr val="accent1">
                    <a:lumMod val="25000"/>
                  </a:schemeClr>
                </a:solidFill>
              </a:rPr>
              <a:t>funksionon</a:t>
            </a:r>
            <a:r>
              <a:rPr lang="en-GB" b="1" dirty="0">
                <a:solidFill>
                  <a:schemeClr val="accent1">
                    <a:lumMod val="25000"/>
                  </a:schemeClr>
                </a:solidFill>
              </a:rPr>
              <a:t> Posta </a:t>
            </a:r>
            <a:r>
              <a:rPr lang="en-GB" b="1" dirty="0" err="1">
                <a:solidFill>
                  <a:schemeClr val="accent1">
                    <a:lumMod val="25000"/>
                  </a:schemeClr>
                </a:solidFill>
              </a:rPr>
              <a:t>Elektronike</a:t>
            </a:r>
            <a:endParaRPr lang="en-GB" b="1" dirty="0" smtClean="0">
              <a:solidFill>
                <a:schemeClr val="accent1">
                  <a:lumMod val="25000"/>
                </a:schemeClr>
              </a:solidFill>
              <a:latin typeface="Calibri" pitchFamily="34" charset="0"/>
            </a:endParaRPr>
          </a:p>
        </p:txBody>
      </p:sp>
      <p:sp>
        <p:nvSpPr>
          <p:cNvPr id="5124" name="Rectangle 4"/>
          <p:cNvSpPr>
            <a:spLocks noChangeArrowheads="1"/>
          </p:cNvSpPr>
          <p:nvPr/>
        </p:nvSpPr>
        <p:spPr bwMode="auto">
          <a:xfrm>
            <a:off x="0" y="-228600"/>
            <a:ext cx="184150" cy="457200"/>
          </a:xfrm>
          <a:prstGeom prst="rect">
            <a:avLst/>
          </a:prstGeom>
          <a:noFill/>
          <a:ln w="9525">
            <a:noFill/>
            <a:miter lim="800000"/>
            <a:headEnd/>
            <a:tailEnd/>
          </a:ln>
        </p:spPr>
        <p:txBody>
          <a:bodyPr wrap="none" anchor="ctr">
            <a:spAutoFit/>
          </a:bodyPr>
          <a:lstStyle/>
          <a:p>
            <a:pPr eaLnBrk="0" hangingPunct="0"/>
            <a:endParaRPr lang="en-US" sz="2400">
              <a:latin typeface="Tahoma" pitchFamily="34" charset="0"/>
            </a:endParaRPr>
          </a:p>
        </p:txBody>
      </p:sp>
      <p:sp>
        <p:nvSpPr>
          <p:cNvPr id="101381" name="Line 5"/>
          <p:cNvSpPr>
            <a:spLocks noChangeShapeType="1"/>
          </p:cNvSpPr>
          <p:nvPr/>
        </p:nvSpPr>
        <p:spPr bwMode="auto">
          <a:xfrm>
            <a:off x="2916238" y="3933825"/>
            <a:ext cx="3384550" cy="0"/>
          </a:xfrm>
          <a:prstGeom prst="line">
            <a:avLst/>
          </a:prstGeom>
          <a:noFill/>
          <a:ln w="76200">
            <a:solidFill>
              <a:schemeClr val="tx1"/>
            </a:solidFill>
            <a:round/>
            <a:headEnd/>
            <a:tailEnd type="triangle" w="lg" len="lg"/>
          </a:ln>
        </p:spPr>
        <p:txBody>
          <a:bodyPr/>
          <a:lstStyle/>
          <a:p>
            <a:endParaRPr lang="en-GB"/>
          </a:p>
        </p:txBody>
      </p:sp>
      <p:sp>
        <p:nvSpPr>
          <p:cNvPr id="5126" name="computr2"/>
          <p:cNvSpPr>
            <a:spLocks noEditPoints="1" noChangeArrowheads="1"/>
          </p:cNvSpPr>
          <p:nvPr/>
        </p:nvSpPr>
        <p:spPr bwMode="auto">
          <a:xfrm>
            <a:off x="971550" y="3284538"/>
            <a:ext cx="243363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7" name="computr2"/>
          <p:cNvSpPr>
            <a:spLocks noEditPoints="1" noChangeArrowheads="1"/>
          </p:cNvSpPr>
          <p:nvPr/>
        </p:nvSpPr>
        <p:spPr bwMode="auto">
          <a:xfrm>
            <a:off x="5867400" y="3284538"/>
            <a:ext cx="2376488" cy="230505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2147483647 w 21600"/>
              <a:gd name="T17" fmla="*/ 2147483647 h 21600"/>
              <a:gd name="T18" fmla="*/ 214748364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p>
        </p:txBody>
      </p:sp>
      <p:sp>
        <p:nvSpPr>
          <p:cNvPr id="5128" name="Text Box 8"/>
          <p:cNvSpPr txBox="1">
            <a:spLocks noChangeArrowheads="1"/>
          </p:cNvSpPr>
          <p:nvPr/>
        </p:nvSpPr>
        <p:spPr bwMode="auto">
          <a:xfrm>
            <a:off x="6516688" y="3500438"/>
            <a:ext cx="1079500" cy="865187"/>
          </a:xfrm>
          <a:prstGeom prst="rect">
            <a:avLst/>
          </a:prstGeom>
          <a:solidFill>
            <a:schemeClr val="accent2"/>
          </a:solidFill>
          <a:ln w="9525">
            <a:solidFill>
              <a:schemeClr val="tx1"/>
            </a:solidFill>
            <a:miter lim="800000"/>
            <a:headEnd/>
            <a:tailEnd/>
          </a:ln>
        </p:spPr>
        <p:txBody>
          <a:bodyPr>
            <a:spAutoFit/>
          </a:bodyPr>
          <a:lstStyle/>
          <a:p>
            <a:pPr algn="ctr">
              <a:spcBef>
                <a:spcPct val="50000"/>
              </a:spcBef>
            </a:pPr>
            <a:endParaRPr lang="en-GB" sz="800" b="1" dirty="0" smtClean="0">
              <a:latin typeface="Tahoma" pitchFamily="34" charset="0"/>
            </a:endParaRPr>
          </a:p>
          <a:p>
            <a:pPr algn="ctr">
              <a:spcBef>
                <a:spcPct val="50000"/>
              </a:spcBef>
            </a:pPr>
            <a:r>
              <a:rPr lang="en-GB" sz="2000" b="1" dirty="0" err="1">
                <a:solidFill>
                  <a:schemeClr val="bg1"/>
                </a:solidFill>
                <a:latin typeface="Tahoma" pitchFamily="34" charset="0"/>
              </a:rPr>
              <a:t>Jane</a:t>
            </a:r>
            <a:endParaRPr lang="en-GB" sz="2000" b="1" dirty="0" smtClean="0">
              <a:solidFill>
                <a:schemeClr val="bg1"/>
              </a:solidFill>
              <a:latin typeface="Tahoma" pitchFamily="34" charset="0"/>
            </a:endParaRPr>
          </a:p>
          <a:p>
            <a:pPr algn="ctr">
              <a:spcBef>
                <a:spcPct val="50000"/>
              </a:spcBef>
            </a:pPr>
            <a:endParaRPr lang="en-GB" sz="800" b="1" dirty="0">
              <a:solidFill>
                <a:schemeClr val="bg1"/>
              </a:solidFill>
              <a:latin typeface="Tahoma" pitchFamily="34" charset="0"/>
            </a:endParaRPr>
          </a:p>
        </p:txBody>
      </p:sp>
      <p:sp>
        <p:nvSpPr>
          <p:cNvPr id="5129" name="Text Box 9"/>
          <p:cNvSpPr txBox="1">
            <a:spLocks noChangeArrowheads="1"/>
          </p:cNvSpPr>
          <p:nvPr/>
        </p:nvSpPr>
        <p:spPr bwMode="auto">
          <a:xfrm>
            <a:off x="1619250" y="3500438"/>
            <a:ext cx="1152525" cy="865187"/>
          </a:xfrm>
          <a:prstGeom prst="rect">
            <a:avLst/>
          </a:prstGeom>
          <a:solidFill>
            <a:srgbClr val="FFFF00"/>
          </a:solidFill>
          <a:ln w="9525">
            <a:solidFill>
              <a:schemeClr val="tx1"/>
            </a:solidFill>
            <a:miter lim="800000"/>
            <a:headEnd/>
            <a:tailEnd/>
          </a:ln>
        </p:spPr>
        <p:txBody>
          <a:bodyPr>
            <a:spAutoFit/>
          </a:bodyPr>
          <a:lstStyle/>
          <a:p>
            <a:pPr algn="ctr">
              <a:spcBef>
                <a:spcPct val="50000"/>
              </a:spcBef>
            </a:pPr>
            <a:endParaRPr lang="en-GB" sz="800" b="1" dirty="0" smtClean="0">
              <a:latin typeface="Tahoma" pitchFamily="34" charset="0"/>
            </a:endParaRPr>
          </a:p>
          <a:p>
            <a:pPr algn="ctr">
              <a:spcBef>
                <a:spcPct val="50000"/>
              </a:spcBef>
            </a:pPr>
            <a:r>
              <a:rPr lang="en-GB" sz="2000" b="1" dirty="0" err="1" smtClean="0">
                <a:latin typeface="Tahoma" pitchFamily="34" charset="0"/>
              </a:rPr>
              <a:t>Joe</a:t>
            </a:r>
            <a:endParaRPr lang="en-GB" sz="2000" b="1" dirty="0" smtClean="0">
              <a:latin typeface="Tahoma" pitchFamily="34" charset="0"/>
            </a:endParaRPr>
          </a:p>
          <a:p>
            <a:pPr algn="ctr">
              <a:spcBef>
                <a:spcPct val="50000"/>
              </a:spcBef>
            </a:pPr>
            <a:endParaRPr lang="en-GB" sz="800" b="1" dirty="0">
              <a:latin typeface="Tahoma" pitchFamily="34" charset="0"/>
            </a:endParaRPr>
          </a:p>
        </p:txBody>
      </p:sp>
      <p:sp>
        <p:nvSpPr>
          <p:cNvPr id="101386" name="Line 10"/>
          <p:cNvSpPr>
            <a:spLocks noChangeShapeType="1"/>
          </p:cNvSpPr>
          <p:nvPr/>
        </p:nvSpPr>
        <p:spPr bwMode="auto">
          <a:xfrm>
            <a:off x="1547813" y="2781300"/>
            <a:ext cx="6408737" cy="3095625"/>
          </a:xfrm>
          <a:prstGeom prst="line">
            <a:avLst/>
          </a:prstGeom>
          <a:noFill/>
          <a:ln w="190500">
            <a:solidFill>
              <a:srgbClr val="FF0000"/>
            </a:solidFill>
            <a:round/>
            <a:headEnd/>
            <a:tailEnd/>
          </a:ln>
        </p:spPr>
        <p:txBody>
          <a:bodyPr/>
          <a:lstStyle/>
          <a:p>
            <a:endParaRPr lang="en-GB"/>
          </a:p>
        </p:txBody>
      </p:sp>
      <p:sp>
        <p:nvSpPr>
          <p:cNvPr id="101387" name="Line 11"/>
          <p:cNvSpPr>
            <a:spLocks noChangeShapeType="1"/>
          </p:cNvSpPr>
          <p:nvPr/>
        </p:nvSpPr>
        <p:spPr bwMode="auto">
          <a:xfrm flipH="1">
            <a:off x="1403350" y="2781300"/>
            <a:ext cx="6048375" cy="3168650"/>
          </a:xfrm>
          <a:prstGeom prst="line">
            <a:avLst/>
          </a:prstGeom>
          <a:noFill/>
          <a:ln w="190500">
            <a:solidFill>
              <a:srgbClr val="FF0000"/>
            </a:solidFill>
            <a:round/>
            <a:headEnd/>
            <a:tailEnd/>
          </a:ln>
        </p:spPr>
        <p:txBody>
          <a:bodyPr/>
          <a:lstStyle/>
          <a:p>
            <a:endParaRPr lang="en-GB"/>
          </a:p>
        </p:txBody>
      </p:sp>
      <p:sp>
        <p:nvSpPr>
          <p:cNvPr id="12"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73</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1381"/>
                                        </p:tgtEl>
                                        <p:attrNameLst>
                                          <p:attrName>style.visibility</p:attrName>
                                        </p:attrNameLst>
                                      </p:cBhvr>
                                      <p:to>
                                        <p:strVal val="visible"/>
                                      </p:to>
                                    </p:set>
                                    <p:animEffect transition="in" filter="checkerboard(across)">
                                      <p:cBhvr>
                                        <p:cTn id="7" dur="500"/>
                                        <p:tgtEl>
                                          <p:spTgt spid="1013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86"/>
                                        </p:tgtEl>
                                        <p:attrNameLst>
                                          <p:attrName>style.visibility</p:attrName>
                                        </p:attrNameLst>
                                      </p:cBhvr>
                                      <p:to>
                                        <p:strVal val="visible"/>
                                      </p:to>
                                    </p:set>
                                    <p:animEffect transition="in" filter="wipe(left)">
                                      <p:cBhvr>
                                        <p:cTn id="12" dur="500"/>
                                        <p:tgtEl>
                                          <p:spTgt spid="101386"/>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101387"/>
                                        </p:tgtEl>
                                        <p:attrNameLst>
                                          <p:attrName>style.visibility</p:attrName>
                                        </p:attrNameLst>
                                      </p:cBhvr>
                                      <p:to>
                                        <p:strVal val="visible"/>
                                      </p:to>
                                    </p:set>
                                    <p:animEffect transition="in" filter="wipe(up)">
                                      <p:cBhvr>
                                        <p:cTn id="15" dur="500"/>
                                        <p:tgtEl>
                                          <p:spTgt spid="101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1" grpId="0" animBg="1"/>
      <p:bldP spid="101386" grpId="0" animBg="1"/>
      <p:bldP spid="10138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95288" y="836612"/>
            <a:ext cx="8386762" cy="4705904"/>
          </a:xfrm>
          <a:prstGeom prst="rect">
            <a:avLst/>
          </a:prstGeom>
          <a:noFill/>
          <a:ln w="9525">
            <a:noFill/>
            <a:miter lim="800000"/>
            <a:headEnd/>
            <a:tailEnd/>
          </a:ln>
        </p:spPr>
        <p:txBody>
          <a:bodyPr wrap="square">
            <a:spAutoFit/>
          </a:bodyPr>
          <a:lstStyle/>
          <a:p>
            <a:pPr algn="just">
              <a:lnSpc>
                <a:spcPct val="110000"/>
              </a:lnSpc>
              <a:spcBef>
                <a:spcPct val="50000"/>
              </a:spcBef>
            </a:pPr>
            <a:r>
              <a:rPr lang="en-US" altLang="en-US" sz="2800" dirty="0">
                <a:latin typeface="Calibri" panose="020F0502020204030204" pitchFamily="34" charset="0"/>
              </a:rPr>
              <a:t>S</a:t>
            </a:r>
            <a:r>
              <a:rPr lang="sq-AL" altLang="en-US" sz="2000" dirty="0" err="1">
                <a:latin typeface="Calibri" panose="020F0502020204030204" pitchFamily="34" charset="0"/>
              </a:rPr>
              <a:t>ecili</a:t>
            </a:r>
            <a:r>
              <a:rPr lang="sq-AL" altLang="en-US" sz="2000" dirty="0">
                <a:latin typeface="Calibri" panose="020F0502020204030204" pitchFamily="34" charset="0"/>
              </a:rPr>
              <a:t> mesazh zakonisht kalon të paktën nëpërmjet katër kompjuterëve</a:t>
            </a:r>
            <a:r>
              <a:rPr lang="en-US" altLang="en-US" sz="2000" dirty="0">
                <a:latin typeface="Calibri" panose="020F0502020204030204" pitchFamily="34" charset="0"/>
              </a:rPr>
              <a:t> </a:t>
            </a:r>
          </a:p>
          <a:p>
            <a:pPr lvl="1" algn="just">
              <a:lnSpc>
                <a:spcPct val="110000"/>
              </a:lnSpc>
              <a:buFontTx/>
              <a:buAutoNum type="arabicPeriod"/>
            </a:pPr>
            <a:r>
              <a:rPr lang="sq-AL" altLang="en-US" sz="2000" dirty="0">
                <a:latin typeface="Calibri" panose="020F0502020204030204" pitchFamily="34" charset="0"/>
              </a:rPr>
              <a:t>Një mesazh krijohet në kompjuterin e përdoruesit/dërguesit, më pas dërgohet në serverin SMTP të dërgimit të postës elektronike të Kompanisë Shërbimofruese të Internetit</a:t>
            </a:r>
            <a:r>
              <a:rPr lang="en-US" altLang="en-US" sz="2000" dirty="0">
                <a:latin typeface="Calibri" panose="020F0502020204030204" pitchFamily="34" charset="0"/>
              </a:rPr>
              <a:t> </a:t>
            </a:r>
            <a:r>
              <a:rPr lang="de-DE" altLang="en-US" sz="2000" dirty="0">
                <a:latin typeface="Calibri" panose="020F0502020204030204" pitchFamily="34" charset="0"/>
              </a:rPr>
              <a:t>(Simple Mail Transfer Protocol ose SMTP) – Protokolli i Dërgimit të Postës së Thjeshtë</a:t>
            </a:r>
            <a:endParaRPr lang="en-US" altLang="en-US" sz="2000" dirty="0">
              <a:latin typeface="Calibri" panose="020F0502020204030204" pitchFamily="34" charset="0"/>
            </a:endParaRPr>
          </a:p>
          <a:p>
            <a:pPr lvl="1" algn="just">
              <a:lnSpc>
                <a:spcPct val="110000"/>
              </a:lnSpc>
              <a:buFontTx/>
              <a:buAutoNum type="arabicPeriod"/>
            </a:pPr>
            <a:r>
              <a:rPr lang="sq-AL" altLang="en-US" sz="2000" dirty="0">
                <a:latin typeface="Calibri" panose="020F0502020204030204" pitchFamily="34" charset="0"/>
              </a:rPr>
              <a:t>Kompania dërguese e përcjell mesazhin elektronik tek serveri SMTP i Kompanisë ISP të marrësit (SMTP – SMTP).</a:t>
            </a:r>
            <a:endParaRPr lang="en-US" altLang="en-US" sz="2000" dirty="0">
              <a:latin typeface="Calibri" panose="020F0502020204030204" pitchFamily="34" charset="0"/>
            </a:endParaRPr>
          </a:p>
          <a:p>
            <a:pPr lvl="1" algn="just">
              <a:lnSpc>
                <a:spcPct val="110000"/>
              </a:lnSpc>
              <a:buFontTx/>
              <a:buAutoNum type="arabicPeriod"/>
            </a:pPr>
            <a:r>
              <a:rPr lang="sq-AL" altLang="en-US" sz="2000" dirty="0">
                <a:latin typeface="Calibri" panose="020F0502020204030204" pitchFamily="34" charset="0"/>
              </a:rPr>
              <a:t>Serveri i postës elektronike të Marrësit e gjen serverin e marrjes së postës (Post Office </a:t>
            </a:r>
            <a:r>
              <a:rPr lang="sq-AL" altLang="en-US" sz="2000" dirty="0" err="1">
                <a:latin typeface="Calibri" panose="020F0502020204030204" pitchFamily="34" charset="0"/>
              </a:rPr>
              <a:t>Protocol</a:t>
            </a:r>
            <a:r>
              <a:rPr lang="sq-AL" altLang="en-US" sz="2000" dirty="0">
                <a:latin typeface="Calibri" panose="020F0502020204030204" pitchFamily="34" charset="0"/>
              </a:rPr>
              <a:t> ose POP3) dhe dërgon mesazhin në “kutinë e postës së marrësit”</a:t>
            </a:r>
            <a:endParaRPr lang="en-US" altLang="en-US" sz="2000" dirty="0">
              <a:latin typeface="Calibri" panose="020F0502020204030204" pitchFamily="34" charset="0"/>
            </a:endParaRPr>
          </a:p>
          <a:p>
            <a:pPr lvl="1" algn="just">
              <a:lnSpc>
                <a:spcPct val="110000"/>
              </a:lnSpc>
              <a:buFontTx/>
              <a:buAutoNum type="arabicPeriod"/>
            </a:pPr>
            <a:r>
              <a:rPr lang="sq-AL" altLang="en-US" sz="2000" dirty="0">
                <a:latin typeface="Calibri" panose="020F0502020204030204" pitchFamily="34" charset="0"/>
              </a:rPr>
              <a:t>Marrësi futet në llogarinë e tij dhe mesazhi tërhiqet në kutinë e postës së marrësit, zakonisht duke e fshirë atë nga serveri i postës gjatë këtij procesi</a:t>
            </a:r>
            <a:endParaRPr lang="en-US" altLang="en-US" sz="2000" dirty="0">
              <a:latin typeface="Calibri" panose="020F0502020204030204" pitchFamily="34" charset="0"/>
            </a:endParaRPr>
          </a:p>
          <a:p>
            <a:pPr algn="ctr">
              <a:lnSpc>
                <a:spcPct val="110000"/>
              </a:lnSpc>
              <a:spcBef>
                <a:spcPct val="25000"/>
              </a:spcBef>
            </a:pPr>
            <a:r>
              <a:rPr lang="en-GB" altLang="en-US" sz="2000" i="1" dirty="0">
                <a:solidFill>
                  <a:srgbClr val="FF0000"/>
                </a:solidFill>
                <a:latin typeface="Calibri" panose="020F0502020204030204" pitchFamily="34" charset="0"/>
              </a:rPr>
              <a:t>* Mail server – </a:t>
            </a:r>
            <a:r>
              <a:rPr lang="sq-AL" altLang="en-US" sz="2000" i="1" dirty="0">
                <a:solidFill>
                  <a:srgbClr val="FF0000"/>
                </a:solidFill>
                <a:latin typeface="Calibri" panose="020F0502020204030204" pitchFamily="34" charset="0"/>
              </a:rPr>
              <a:t>kompjuter i dedikuar për përdorimin e postës elektronike </a:t>
            </a:r>
            <a:endParaRPr lang="en-GB" altLang="en-US" sz="2000" i="1" dirty="0">
              <a:solidFill>
                <a:srgbClr val="FF0000"/>
              </a:solidFill>
              <a:latin typeface="Calibri" panose="020F0502020204030204" pitchFamily="34" charset="0"/>
            </a:endParaRPr>
          </a:p>
        </p:txBody>
      </p:sp>
      <p:sp>
        <p:nvSpPr>
          <p:cNvPr id="6147" name="Rectangle 3"/>
          <p:cNvSpPr>
            <a:spLocks noGrp="1" noChangeArrowheads="1"/>
          </p:cNvSpPr>
          <p:nvPr>
            <p:ph type="title"/>
          </p:nvPr>
        </p:nvSpPr>
        <p:spPr>
          <a:xfrm>
            <a:off x="323850" y="0"/>
            <a:ext cx="8458200" cy="914400"/>
          </a:xfrm>
          <a:noFill/>
        </p:spPr>
        <p:txBody>
          <a:bodyPr/>
          <a:lstStyle/>
          <a:p>
            <a:r>
              <a:rPr lang="en-GB" dirty="0" smtClean="0"/>
              <a:t> </a:t>
            </a:r>
            <a:r>
              <a:rPr lang="en-GB" b="1" dirty="0">
                <a:solidFill>
                  <a:schemeClr val="accent1">
                    <a:lumMod val="25000"/>
                  </a:schemeClr>
                </a:solidFill>
              </a:rPr>
              <a:t>Si </a:t>
            </a:r>
            <a:r>
              <a:rPr lang="en-GB" b="1" dirty="0" err="1">
                <a:solidFill>
                  <a:schemeClr val="accent1">
                    <a:lumMod val="25000"/>
                  </a:schemeClr>
                </a:solidFill>
              </a:rPr>
              <a:t>funksionon</a:t>
            </a:r>
            <a:r>
              <a:rPr lang="en-GB" b="1" dirty="0">
                <a:solidFill>
                  <a:schemeClr val="accent1">
                    <a:lumMod val="25000"/>
                  </a:schemeClr>
                </a:solidFill>
              </a:rPr>
              <a:t> E-mail-</a:t>
            </a:r>
            <a:r>
              <a:rPr lang="en-GB" b="1" dirty="0" err="1">
                <a:solidFill>
                  <a:schemeClr val="accent1">
                    <a:lumMod val="25000"/>
                  </a:schemeClr>
                </a:solidFill>
              </a:rPr>
              <a:t>i</a:t>
            </a:r>
            <a:r>
              <a:rPr lang="en-GB" b="1" dirty="0">
                <a:solidFill>
                  <a:schemeClr val="accent1">
                    <a:lumMod val="25000"/>
                  </a:schemeClr>
                </a:solidFill>
              </a:rPr>
              <a:t> </a:t>
            </a:r>
            <a:r>
              <a:rPr lang="en-GB" b="1" dirty="0" err="1">
                <a:solidFill>
                  <a:schemeClr val="accent1">
                    <a:lumMod val="25000"/>
                  </a:schemeClr>
                </a:solidFill>
              </a:rPr>
              <a:t>i</a:t>
            </a:r>
            <a:r>
              <a:rPr lang="en-GB" b="1" dirty="0">
                <a:solidFill>
                  <a:schemeClr val="accent1">
                    <a:lumMod val="25000"/>
                  </a:schemeClr>
                </a:solidFill>
              </a:rPr>
              <a:t> </a:t>
            </a:r>
            <a:r>
              <a:rPr lang="en-GB" b="1" dirty="0" err="1">
                <a:solidFill>
                  <a:schemeClr val="accent1">
                    <a:lumMod val="25000"/>
                  </a:schemeClr>
                </a:solidFill>
              </a:rPr>
              <a:t>zakonshëm</a:t>
            </a:r>
            <a:endParaRPr lang="en-GB" b="1" dirty="0" smtClean="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Line 2"/>
          <p:cNvSpPr>
            <a:spLocks noChangeShapeType="1"/>
          </p:cNvSpPr>
          <p:nvPr/>
        </p:nvSpPr>
        <p:spPr bwMode="auto">
          <a:xfrm>
            <a:off x="6877050" y="4076700"/>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7" name="Line 3"/>
          <p:cNvSpPr>
            <a:spLocks noChangeShapeType="1"/>
          </p:cNvSpPr>
          <p:nvPr/>
        </p:nvSpPr>
        <p:spPr bwMode="auto">
          <a:xfrm flipV="1">
            <a:off x="1331913" y="4365625"/>
            <a:ext cx="935037" cy="8636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8" name="Line 4"/>
          <p:cNvSpPr>
            <a:spLocks noChangeShapeType="1"/>
          </p:cNvSpPr>
          <p:nvPr/>
        </p:nvSpPr>
        <p:spPr bwMode="auto">
          <a:xfrm flipV="1">
            <a:off x="2700338" y="3141663"/>
            <a:ext cx="792162" cy="64611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29" name="Line 5"/>
          <p:cNvSpPr>
            <a:spLocks noChangeShapeType="1"/>
          </p:cNvSpPr>
          <p:nvPr/>
        </p:nvSpPr>
        <p:spPr bwMode="auto">
          <a:xfrm>
            <a:off x="5219700" y="2924175"/>
            <a:ext cx="863600" cy="79375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3430" name="Line 6"/>
          <p:cNvSpPr>
            <a:spLocks noChangeShapeType="1"/>
          </p:cNvSpPr>
          <p:nvPr/>
        </p:nvSpPr>
        <p:spPr bwMode="auto">
          <a:xfrm flipH="1">
            <a:off x="7885113" y="4365625"/>
            <a:ext cx="0" cy="6477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7175" name="Rectangle 7"/>
          <p:cNvSpPr>
            <a:spLocks noChangeArrowheads="1"/>
          </p:cNvSpPr>
          <p:nvPr/>
        </p:nvSpPr>
        <p:spPr bwMode="auto">
          <a:xfrm>
            <a:off x="395288" y="3644900"/>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dirty="0" err="1" smtClean="0">
                <a:solidFill>
                  <a:schemeClr val="bg1"/>
                </a:solidFill>
                <a:latin typeface="Calibri" pitchFamily="34" charset="0"/>
                <a:cs typeface="Arial" charset="0"/>
              </a:rPr>
              <a:t>Serveri</a:t>
            </a:r>
            <a:r>
              <a:rPr lang="en-GB" b="1" dirty="0" smtClean="0">
                <a:solidFill>
                  <a:schemeClr val="bg1"/>
                </a:solidFill>
                <a:latin typeface="Calibri" pitchFamily="34" charset="0"/>
                <a:cs typeface="Arial" charset="0"/>
              </a:rPr>
              <a:t> </a:t>
            </a:r>
          </a:p>
          <a:p>
            <a:pPr algn="ctr"/>
            <a:r>
              <a:rPr lang="en-GB" b="1" dirty="0" smtClean="0">
                <a:solidFill>
                  <a:schemeClr val="bg1"/>
                </a:solidFill>
                <a:latin typeface="Calibri" pitchFamily="34" charset="0"/>
                <a:cs typeface="Arial" charset="0"/>
              </a:rPr>
              <a:t>POP3</a:t>
            </a:r>
            <a:endParaRPr lang="en-GB" b="1" dirty="0">
              <a:solidFill>
                <a:schemeClr val="bg1"/>
              </a:solidFill>
              <a:latin typeface="Calibri" pitchFamily="34" charset="0"/>
              <a:cs typeface="Arial" charset="0"/>
            </a:endParaRPr>
          </a:p>
        </p:txBody>
      </p:sp>
      <p:sp>
        <p:nvSpPr>
          <p:cNvPr id="7176" name="Text Box 8"/>
          <p:cNvSpPr txBox="1">
            <a:spLocks noChangeArrowheads="1"/>
          </p:cNvSpPr>
          <p:nvPr/>
        </p:nvSpPr>
        <p:spPr bwMode="auto">
          <a:xfrm>
            <a:off x="539750" y="0"/>
            <a:ext cx="8135938" cy="769441"/>
          </a:xfrm>
          <a:prstGeom prst="rect">
            <a:avLst/>
          </a:prstGeom>
          <a:noFill/>
          <a:ln w="9525">
            <a:noFill/>
            <a:miter lim="800000"/>
            <a:headEnd/>
            <a:tailEnd/>
          </a:ln>
        </p:spPr>
        <p:txBody>
          <a:bodyPr>
            <a:spAutoFit/>
          </a:bodyPr>
          <a:lstStyle/>
          <a:p>
            <a:pPr algn="ctr">
              <a:spcBef>
                <a:spcPct val="50000"/>
              </a:spcBef>
            </a:pPr>
            <a:r>
              <a:rPr lang="en-GB" sz="4400" b="1" dirty="0" err="1" smtClean="0">
                <a:solidFill>
                  <a:schemeClr val="accent1">
                    <a:lumMod val="25000"/>
                  </a:schemeClr>
                </a:solidFill>
                <a:latin typeface="Calibri" pitchFamily="34" charset="0"/>
                <a:cs typeface="Arial" charset="0"/>
              </a:rPr>
              <a:t>Xhoi</a:t>
            </a:r>
            <a:r>
              <a:rPr lang="en-GB" sz="4400" b="1" dirty="0" smtClean="0">
                <a:solidFill>
                  <a:schemeClr val="accent1">
                    <a:lumMod val="25000"/>
                  </a:schemeClr>
                </a:solidFill>
                <a:latin typeface="Calibri" pitchFamily="34" charset="0"/>
                <a:cs typeface="Arial" charset="0"/>
              </a:rPr>
              <a:t> </a:t>
            </a:r>
            <a:r>
              <a:rPr lang="en-GB" sz="4400" b="1" dirty="0" err="1" smtClean="0">
                <a:solidFill>
                  <a:schemeClr val="accent1">
                    <a:lumMod val="25000"/>
                  </a:schemeClr>
                </a:solidFill>
                <a:latin typeface="Calibri" pitchFamily="34" charset="0"/>
                <a:cs typeface="Arial" charset="0"/>
              </a:rPr>
              <a:t>i</a:t>
            </a:r>
            <a:r>
              <a:rPr lang="en-GB" sz="4400" b="1" dirty="0" smtClean="0">
                <a:solidFill>
                  <a:schemeClr val="accent1">
                    <a:lumMod val="25000"/>
                  </a:schemeClr>
                </a:solidFill>
                <a:latin typeface="Calibri" pitchFamily="34" charset="0"/>
                <a:cs typeface="Arial" charset="0"/>
              </a:rPr>
              <a:t> </a:t>
            </a:r>
            <a:r>
              <a:rPr lang="en-GB" sz="4400" b="1" dirty="0" err="1" smtClean="0">
                <a:solidFill>
                  <a:schemeClr val="accent1">
                    <a:lumMod val="25000"/>
                  </a:schemeClr>
                </a:solidFill>
                <a:latin typeface="Calibri" pitchFamily="34" charset="0"/>
                <a:cs typeface="Arial" charset="0"/>
              </a:rPr>
              <a:t>dërgon</a:t>
            </a:r>
            <a:r>
              <a:rPr lang="en-GB" sz="4400" b="1" dirty="0" smtClean="0">
                <a:solidFill>
                  <a:schemeClr val="accent1">
                    <a:lumMod val="25000"/>
                  </a:schemeClr>
                </a:solidFill>
                <a:latin typeface="Calibri" pitchFamily="34" charset="0"/>
                <a:cs typeface="Arial" charset="0"/>
              </a:rPr>
              <a:t> </a:t>
            </a:r>
            <a:r>
              <a:rPr lang="en-GB" sz="4400" b="1" dirty="0" err="1" smtClean="0">
                <a:solidFill>
                  <a:schemeClr val="accent1">
                    <a:lumMod val="25000"/>
                  </a:schemeClr>
                </a:solidFill>
                <a:latin typeface="Calibri" pitchFamily="34" charset="0"/>
                <a:cs typeface="Arial" charset="0"/>
              </a:rPr>
              <a:t>Xhejnit</a:t>
            </a:r>
            <a:r>
              <a:rPr lang="en-GB" sz="4400" b="1" dirty="0" smtClean="0">
                <a:solidFill>
                  <a:schemeClr val="accent1">
                    <a:lumMod val="25000"/>
                  </a:schemeClr>
                </a:solidFill>
                <a:latin typeface="Calibri" pitchFamily="34" charset="0"/>
                <a:cs typeface="Arial" charset="0"/>
              </a:rPr>
              <a:t> </a:t>
            </a:r>
            <a:r>
              <a:rPr lang="en-GB" sz="4400" b="1" dirty="0" err="1" smtClean="0">
                <a:solidFill>
                  <a:schemeClr val="accent1">
                    <a:lumMod val="25000"/>
                  </a:schemeClr>
                </a:solidFill>
                <a:latin typeface="Calibri" pitchFamily="34" charset="0"/>
                <a:cs typeface="Arial" charset="0"/>
              </a:rPr>
              <a:t>një</a:t>
            </a:r>
            <a:r>
              <a:rPr lang="en-GB" sz="4400" b="1" dirty="0" smtClean="0">
                <a:solidFill>
                  <a:schemeClr val="accent1">
                    <a:lumMod val="25000"/>
                  </a:schemeClr>
                </a:solidFill>
                <a:latin typeface="Calibri" pitchFamily="34" charset="0"/>
                <a:cs typeface="Arial" charset="0"/>
              </a:rPr>
              <a:t> </a:t>
            </a:r>
            <a:r>
              <a:rPr lang="en-GB" sz="4400" b="1" dirty="0">
                <a:solidFill>
                  <a:schemeClr val="accent1">
                    <a:lumMod val="25000"/>
                  </a:schemeClr>
                </a:solidFill>
                <a:latin typeface="Calibri" pitchFamily="34" charset="0"/>
                <a:cs typeface="Arial" charset="0"/>
              </a:rPr>
              <a:t>E-mail</a:t>
            </a:r>
          </a:p>
        </p:txBody>
      </p:sp>
      <p:sp useBgFill="1">
        <p:nvSpPr>
          <p:cNvPr id="103433" name="Cloud"/>
          <p:cNvSpPr>
            <a:spLocks noChangeAspect="1" noEditPoints="1" noChangeArrowheads="1"/>
          </p:cNvSpPr>
          <p:nvPr/>
        </p:nvSpPr>
        <p:spPr bwMode="auto">
          <a:xfrm>
            <a:off x="2843213" y="9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en-GB" sz="4000" b="1">
                <a:latin typeface="Calibri" pitchFamily="34" charset="0"/>
                <a:cs typeface="Arial" charset="0"/>
              </a:rPr>
              <a:t>Internet</a:t>
            </a:r>
          </a:p>
        </p:txBody>
      </p:sp>
      <p:sp>
        <p:nvSpPr>
          <p:cNvPr id="7178" name="computr2"/>
          <p:cNvSpPr>
            <a:spLocks noEditPoints="1" noChangeArrowheads="1"/>
          </p:cNvSpPr>
          <p:nvPr/>
        </p:nvSpPr>
        <p:spPr bwMode="auto">
          <a:xfrm>
            <a:off x="539750" y="5013325"/>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79" name="computr2"/>
          <p:cNvSpPr>
            <a:spLocks noEditPoints="1" noChangeArrowheads="1"/>
          </p:cNvSpPr>
          <p:nvPr/>
        </p:nvSpPr>
        <p:spPr bwMode="auto">
          <a:xfrm>
            <a:off x="6875463"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7180" name="Rectangle 12"/>
          <p:cNvSpPr>
            <a:spLocks noChangeArrowheads="1"/>
          </p:cNvSpPr>
          <p:nvPr/>
        </p:nvSpPr>
        <p:spPr bwMode="auto">
          <a:xfrm>
            <a:off x="1835150" y="3644900"/>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dirty="0" err="1" smtClean="0">
                <a:solidFill>
                  <a:schemeClr val="bg1"/>
                </a:solidFill>
                <a:latin typeface="Calibri" pitchFamily="34" charset="0"/>
                <a:cs typeface="Arial" charset="0"/>
              </a:rPr>
              <a:t>Serveri</a:t>
            </a:r>
            <a:r>
              <a:rPr lang="en-GB" b="1" dirty="0" smtClean="0">
                <a:solidFill>
                  <a:schemeClr val="bg1"/>
                </a:solidFill>
                <a:latin typeface="Calibri" pitchFamily="34" charset="0"/>
                <a:cs typeface="Arial" charset="0"/>
              </a:rPr>
              <a:t> </a:t>
            </a:r>
          </a:p>
          <a:p>
            <a:pPr algn="ctr"/>
            <a:r>
              <a:rPr lang="en-GB" b="1" dirty="0" smtClean="0">
                <a:solidFill>
                  <a:schemeClr val="bg1"/>
                </a:solidFill>
                <a:latin typeface="Calibri" pitchFamily="34" charset="0"/>
                <a:cs typeface="Arial" charset="0"/>
              </a:rPr>
              <a:t>SMTP</a:t>
            </a:r>
            <a:endParaRPr lang="en-GB" b="1" dirty="0">
              <a:solidFill>
                <a:schemeClr val="bg1"/>
              </a:solidFill>
              <a:latin typeface="Calibri" pitchFamily="34" charset="0"/>
              <a:cs typeface="Arial" charset="0"/>
            </a:endParaRPr>
          </a:p>
        </p:txBody>
      </p:sp>
      <p:sp>
        <p:nvSpPr>
          <p:cNvPr id="7181" name="Rectangle 13"/>
          <p:cNvSpPr>
            <a:spLocks noChangeArrowheads="1"/>
          </p:cNvSpPr>
          <p:nvPr/>
        </p:nvSpPr>
        <p:spPr bwMode="auto">
          <a:xfrm>
            <a:off x="7451725" y="3716338"/>
            <a:ext cx="1008063" cy="720725"/>
          </a:xfrm>
          <a:prstGeom prst="rect">
            <a:avLst/>
          </a:prstGeom>
          <a:solidFill>
            <a:srgbClr val="FF0000"/>
          </a:solidFill>
          <a:ln w="9525">
            <a:solidFill>
              <a:srgbClr val="FF0000"/>
            </a:solidFill>
            <a:miter lim="800000"/>
            <a:headEnd/>
            <a:tailEnd/>
          </a:ln>
        </p:spPr>
        <p:txBody>
          <a:bodyPr wrap="none" anchor="ctr"/>
          <a:lstStyle/>
          <a:p>
            <a:pPr algn="ctr"/>
            <a:r>
              <a:rPr lang="en-GB" b="1" dirty="0" err="1" smtClean="0">
                <a:solidFill>
                  <a:schemeClr val="bg1"/>
                </a:solidFill>
                <a:latin typeface="Calibri" pitchFamily="34" charset="0"/>
                <a:cs typeface="Arial" charset="0"/>
              </a:rPr>
              <a:t>Serveri</a:t>
            </a:r>
            <a:r>
              <a:rPr lang="en-GB" b="1" dirty="0" smtClean="0">
                <a:solidFill>
                  <a:schemeClr val="bg1"/>
                </a:solidFill>
                <a:latin typeface="Calibri" pitchFamily="34" charset="0"/>
                <a:cs typeface="Arial" charset="0"/>
              </a:rPr>
              <a:t> </a:t>
            </a:r>
          </a:p>
          <a:p>
            <a:pPr algn="ctr"/>
            <a:r>
              <a:rPr lang="en-GB" b="1" dirty="0" smtClean="0">
                <a:solidFill>
                  <a:schemeClr val="bg1"/>
                </a:solidFill>
                <a:latin typeface="Calibri" pitchFamily="34" charset="0"/>
                <a:cs typeface="Arial" charset="0"/>
              </a:rPr>
              <a:t>POP3</a:t>
            </a:r>
            <a:endParaRPr lang="en-GB" b="1" dirty="0">
              <a:solidFill>
                <a:schemeClr val="bg1"/>
              </a:solidFill>
              <a:latin typeface="Calibri" pitchFamily="34" charset="0"/>
              <a:cs typeface="Arial" charset="0"/>
            </a:endParaRPr>
          </a:p>
        </p:txBody>
      </p:sp>
      <p:sp>
        <p:nvSpPr>
          <p:cNvPr id="7182" name="Rectangle 14"/>
          <p:cNvSpPr>
            <a:spLocks noChangeArrowheads="1"/>
          </p:cNvSpPr>
          <p:nvPr/>
        </p:nvSpPr>
        <p:spPr bwMode="auto">
          <a:xfrm>
            <a:off x="6084888" y="3716338"/>
            <a:ext cx="1008062" cy="720725"/>
          </a:xfrm>
          <a:prstGeom prst="rect">
            <a:avLst/>
          </a:prstGeom>
          <a:solidFill>
            <a:srgbClr val="FF0000"/>
          </a:solidFill>
          <a:ln w="9525">
            <a:solidFill>
              <a:srgbClr val="FF0000"/>
            </a:solidFill>
            <a:miter lim="800000"/>
            <a:headEnd/>
            <a:tailEnd/>
          </a:ln>
        </p:spPr>
        <p:txBody>
          <a:bodyPr wrap="none" anchor="ctr"/>
          <a:lstStyle/>
          <a:p>
            <a:pPr algn="ctr"/>
            <a:r>
              <a:rPr lang="en-GB" b="1" dirty="0" err="1" smtClean="0">
                <a:solidFill>
                  <a:schemeClr val="bg1"/>
                </a:solidFill>
                <a:latin typeface="Calibri" pitchFamily="34" charset="0"/>
                <a:cs typeface="Arial" charset="0"/>
              </a:rPr>
              <a:t>Serveri</a:t>
            </a:r>
            <a:r>
              <a:rPr lang="en-GB" b="1" dirty="0" smtClean="0">
                <a:solidFill>
                  <a:schemeClr val="bg1"/>
                </a:solidFill>
                <a:latin typeface="Calibri" pitchFamily="34" charset="0"/>
                <a:cs typeface="Arial" charset="0"/>
              </a:rPr>
              <a:t> </a:t>
            </a:r>
          </a:p>
          <a:p>
            <a:pPr algn="ctr"/>
            <a:r>
              <a:rPr lang="en-GB" b="1" dirty="0" smtClean="0">
                <a:solidFill>
                  <a:schemeClr val="bg1"/>
                </a:solidFill>
                <a:latin typeface="Calibri" pitchFamily="34" charset="0"/>
                <a:cs typeface="Arial" charset="0"/>
              </a:rPr>
              <a:t>SMTP</a:t>
            </a:r>
            <a:endParaRPr lang="en-GB" b="1" dirty="0">
              <a:solidFill>
                <a:schemeClr val="bg1"/>
              </a:solidFill>
              <a:latin typeface="Calibri" pitchFamily="34" charset="0"/>
              <a:cs typeface="Arial" charset="0"/>
            </a:endParaRPr>
          </a:p>
        </p:txBody>
      </p:sp>
      <p:sp>
        <p:nvSpPr>
          <p:cNvPr id="103439" name="Text Box 15"/>
          <p:cNvSpPr txBox="1">
            <a:spLocks noChangeArrowheads="1"/>
          </p:cNvSpPr>
          <p:nvPr/>
        </p:nvSpPr>
        <p:spPr bwMode="auto">
          <a:xfrm>
            <a:off x="2362200" y="4343400"/>
            <a:ext cx="1981201" cy="2031325"/>
          </a:xfrm>
          <a:prstGeom prst="rect">
            <a:avLst/>
          </a:prstGeom>
          <a:noFill/>
          <a:ln w="9525">
            <a:noFill/>
            <a:miter lim="800000"/>
            <a:headEnd/>
            <a:tailEnd/>
          </a:ln>
        </p:spPr>
        <p:txBody>
          <a:bodyPr wrap="square">
            <a:spAutoFit/>
          </a:bodyPr>
          <a:lstStyle/>
          <a:p>
            <a:r>
              <a:rPr lang="en-GB" altLang="en-US" dirty="0">
                <a:latin typeface="Calibri" panose="020F0502020204030204" pitchFamily="34" charset="0"/>
              </a:rPr>
              <a:t>Kur </a:t>
            </a:r>
            <a:r>
              <a:rPr lang="en-GB" altLang="en-US" dirty="0" err="1" smtClean="0">
                <a:latin typeface="Calibri" panose="020F0502020204030204" pitchFamily="34" charset="0"/>
              </a:rPr>
              <a:t>Xhoi</a:t>
            </a:r>
            <a:r>
              <a:rPr lang="en-GB" altLang="en-US" dirty="0" smtClean="0">
                <a:latin typeface="Calibri" panose="020F0502020204030204" pitchFamily="34" charset="0"/>
              </a:rPr>
              <a:t> </a:t>
            </a:r>
            <a:r>
              <a:rPr lang="en-GB" altLang="en-US" dirty="0" err="1" smtClean="0">
                <a:latin typeface="Calibri" panose="020F0502020204030204" pitchFamily="34" charset="0"/>
              </a:rPr>
              <a:t>klikon</a:t>
            </a:r>
            <a:r>
              <a:rPr lang="en-GB" altLang="en-US" dirty="0" smtClean="0">
                <a:latin typeface="Calibri" panose="020F0502020204030204" pitchFamily="34" charset="0"/>
              </a:rPr>
              <a:t> </a:t>
            </a:r>
            <a:r>
              <a:rPr lang="en-GB" altLang="en-US" dirty="0">
                <a:latin typeface="Calibri" panose="020F0502020204030204" pitchFamily="34" charset="0"/>
              </a:rPr>
              <a:t>“SEND”, E-</a:t>
            </a:r>
            <a:r>
              <a:rPr lang="en-GB" altLang="en-US" dirty="0" err="1">
                <a:latin typeface="Calibri" panose="020F0502020204030204" pitchFamily="34" charset="0"/>
              </a:rPr>
              <a:t>maili</a:t>
            </a:r>
            <a:r>
              <a:rPr lang="en-GB" altLang="en-US" dirty="0">
                <a:latin typeface="Calibri" panose="020F0502020204030204" pitchFamily="34" charset="0"/>
              </a:rPr>
              <a:t> </a:t>
            </a:r>
            <a:r>
              <a:rPr lang="en-GB" altLang="en-US" dirty="0" err="1">
                <a:latin typeface="Calibri" panose="020F0502020204030204" pitchFamily="34" charset="0"/>
              </a:rPr>
              <a:t>i</a:t>
            </a:r>
            <a:r>
              <a:rPr lang="en-GB" altLang="en-US" dirty="0">
                <a:latin typeface="Calibri" panose="020F0502020204030204" pitchFamily="34" charset="0"/>
              </a:rPr>
              <a:t> </a:t>
            </a:r>
            <a:r>
              <a:rPr lang="en-GB" altLang="en-US" dirty="0" err="1">
                <a:latin typeface="Calibri" panose="020F0502020204030204" pitchFamily="34" charset="0"/>
              </a:rPr>
              <a:t>tij</a:t>
            </a:r>
            <a:r>
              <a:rPr lang="en-GB" altLang="en-US" dirty="0">
                <a:latin typeface="Calibri" panose="020F0502020204030204" pitchFamily="34" charset="0"/>
              </a:rPr>
              <a:t> </a:t>
            </a:r>
            <a:r>
              <a:rPr lang="en-GB" altLang="en-US" dirty="0" err="1">
                <a:latin typeface="Calibri" panose="020F0502020204030204" pitchFamily="34" charset="0"/>
              </a:rPr>
              <a:t>zhvendoset</a:t>
            </a:r>
            <a:r>
              <a:rPr lang="en-GB" altLang="en-US" dirty="0">
                <a:latin typeface="Calibri" panose="020F0502020204030204" pitchFamily="34" charset="0"/>
              </a:rPr>
              <a:t> </a:t>
            </a:r>
            <a:r>
              <a:rPr lang="en-GB" altLang="en-US" dirty="0" err="1">
                <a:latin typeface="Calibri" panose="020F0502020204030204" pitchFamily="34" charset="0"/>
              </a:rPr>
              <a:t>nga</a:t>
            </a:r>
            <a:r>
              <a:rPr lang="en-GB" altLang="en-US" dirty="0">
                <a:latin typeface="Calibri" panose="020F0502020204030204" pitchFamily="34" charset="0"/>
              </a:rPr>
              <a:t> </a:t>
            </a:r>
            <a:r>
              <a:rPr lang="en-GB" altLang="en-US" dirty="0" err="1">
                <a:latin typeface="Calibri" panose="020F0502020204030204" pitchFamily="34" charset="0"/>
              </a:rPr>
              <a:t>kompjuteri</a:t>
            </a:r>
            <a:r>
              <a:rPr lang="en-GB" altLang="en-US" dirty="0">
                <a:latin typeface="Calibri" panose="020F0502020204030204" pitchFamily="34" charset="0"/>
              </a:rPr>
              <a:t> </a:t>
            </a:r>
            <a:r>
              <a:rPr lang="en-GB" altLang="en-US" dirty="0" err="1">
                <a:latin typeface="Calibri" panose="020F0502020204030204" pitchFamily="34" charset="0"/>
              </a:rPr>
              <a:t>i</a:t>
            </a:r>
            <a:r>
              <a:rPr lang="en-GB" altLang="en-US" dirty="0">
                <a:latin typeface="Calibri" panose="020F0502020204030204" pitchFamily="34" charset="0"/>
              </a:rPr>
              <a:t> </a:t>
            </a:r>
            <a:r>
              <a:rPr lang="en-GB" altLang="en-US" dirty="0" err="1">
                <a:latin typeface="Calibri" panose="020F0502020204030204" pitchFamily="34" charset="0"/>
              </a:rPr>
              <a:t>tij</a:t>
            </a:r>
            <a:r>
              <a:rPr lang="en-GB" altLang="en-US" dirty="0">
                <a:latin typeface="Calibri" panose="020F0502020204030204" pitchFamily="34" charset="0"/>
              </a:rPr>
              <a:t> </a:t>
            </a:r>
            <a:r>
              <a:rPr lang="en-GB" altLang="en-US" dirty="0" err="1">
                <a:latin typeface="Calibri" panose="020F0502020204030204" pitchFamily="34" charset="0"/>
              </a:rPr>
              <a:t>tek</a:t>
            </a:r>
            <a:r>
              <a:rPr lang="en-GB" altLang="en-US" dirty="0">
                <a:latin typeface="Calibri" panose="020F0502020204030204" pitchFamily="34" charset="0"/>
              </a:rPr>
              <a:t> </a:t>
            </a:r>
            <a:r>
              <a:rPr lang="en-GB" altLang="en-US" dirty="0" err="1">
                <a:latin typeface="Calibri" panose="020F0502020204030204" pitchFamily="34" charset="0"/>
              </a:rPr>
              <a:t>serveri</a:t>
            </a:r>
            <a:r>
              <a:rPr lang="en-GB" altLang="en-US" dirty="0">
                <a:latin typeface="Calibri" panose="020F0502020204030204" pitchFamily="34" charset="0"/>
              </a:rPr>
              <a:t> SMTP </a:t>
            </a:r>
            <a:r>
              <a:rPr lang="en-GB" altLang="en-US" dirty="0" err="1">
                <a:latin typeface="Calibri" panose="020F0502020204030204" pitchFamily="34" charset="0"/>
              </a:rPr>
              <a:t>në</a:t>
            </a:r>
            <a:r>
              <a:rPr lang="en-GB" altLang="en-US" dirty="0">
                <a:latin typeface="Calibri" panose="020F0502020204030204" pitchFamily="34" charset="0"/>
              </a:rPr>
              <a:t> </a:t>
            </a:r>
            <a:r>
              <a:rPr lang="en-GB" altLang="en-US" dirty="0" err="1">
                <a:latin typeface="Calibri" panose="020F0502020204030204" pitchFamily="34" charset="0"/>
              </a:rPr>
              <a:t>dalje</a:t>
            </a:r>
            <a:r>
              <a:rPr lang="en-GB" altLang="en-US" dirty="0">
                <a:latin typeface="Calibri" panose="020F0502020204030204" pitchFamily="34" charset="0"/>
              </a:rPr>
              <a:t> </a:t>
            </a:r>
            <a:r>
              <a:rPr lang="en-GB" altLang="en-US" dirty="0" err="1">
                <a:latin typeface="Calibri" panose="020F0502020204030204" pitchFamily="34" charset="0"/>
              </a:rPr>
              <a:t>i</a:t>
            </a:r>
            <a:r>
              <a:rPr lang="en-GB" altLang="en-US" dirty="0">
                <a:latin typeface="Calibri" panose="020F0502020204030204" pitchFamily="34" charset="0"/>
              </a:rPr>
              <a:t> </a:t>
            </a:r>
            <a:r>
              <a:rPr lang="en-GB" altLang="en-US" dirty="0" err="1">
                <a:latin typeface="Calibri" panose="020F0502020204030204" pitchFamily="34" charset="0"/>
              </a:rPr>
              <a:t>Kompanisë</a:t>
            </a:r>
            <a:r>
              <a:rPr lang="en-GB" altLang="en-US" dirty="0">
                <a:latin typeface="Calibri" panose="020F0502020204030204" pitchFamily="34" charset="0"/>
              </a:rPr>
              <a:t> </a:t>
            </a:r>
            <a:r>
              <a:rPr lang="en-GB" altLang="en-US" dirty="0" err="1">
                <a:latin typeface="Calibri" panose="020F0502020204030204" pitchFamily="34" charset="0"/>
              </a:rPr>
              <a:t>që</a:t>
            </a:r>
            <a:r>
              <a:rPr lang="en-GB" altLang="en-US" dirty="0">
                <a:latin typeface="Calibri" panose="020F0502020204030204" pitchFamily="34" charset="0"/>
              </a:rPr>
              <a:t> </a:t>
            </a:r>
            <a:r>
              <a:rPr lang="en-GB" altLang="en-US" dirty="0" err="1">
                <a:latin typeface="Calibri" panose="020F0502020204030204" pitchFamily="34" charset="0"/>
              </a:rPr>
              <a:t>ofron</a:t>
            </a:r>
            <a:r>
              <a:rPr lang="en-GB" altLang="en-US" dirty="0">
                <a:latin typeface="Calibri" panose="020F0502020204030204" pitchFamily="34" charset="0"/>
              </a:rPr>
              <a:t> </a:t>
            </a:r>
            <a:r>
              <a:rPr lang="en-GB" altLang="en-US" dirty="0" err="1">
                <a:latin typeface="Calibri" panose="020F0502020204030204" pitchFamily="34" charset="0"/>
              </a:rPr>
              <a:t>Internetin</a:t>
            </a:r>
            <a:endParaRPr lang="en-GB" altLang="en-US" dirty="0">
              <a:latin typeface="Calibri" panose="020F0502020204030204" pitchFamily="34" charset="0"/>
            </a:endParaRPr>
          </a:p>
        </p:txBody>
      </p:sp>
      <p:sp>
        <p:nvSpPr>
          <p:cNvPr id="103440" name="Text Box 16"/>
          <p:cNvSpPr txBox="1">
            <a:spLocks noChangeArrowheads="1"/>
          </p:cNvSpPr>
          <p:nvPr/>
        </p:nvSpPr>
        <p:spPr bwMode="auto">
          <a:xfrm>
            <a:off x="179388" y="2492375"/>
            <a:ext cx="2808287" cy="646331"/>
          </a:xfrm>
          <a:prstGeom prst="rect">
            <a:avLst/>
          </a:prstGeom>
          <a:noFill/>
          <a:ln w="9525">
            <a:noFill/>
            <a:miter lim="800000"/>
            <a:headEnd/>
            <a:tailEnd/>
          </a:ln>
        </p:spPr>
        <p:txBody>
          <a:bodyPr>
            <a:spAutoFit/>
          </a:bodyPr>
          <a:lstStyle/>
          <a:p>
            <a:pPr algn="ctr"/>
            <a:r>
              <a:rPr lang="en-GB" altLang="en-US" dirty="0">
                <a:latin typeface="Calibri" panose="020F0502020204030204" pitchFamily="34" charset="0"/>
              </a:rPr>
              <a:t>ISP e </a:t>
            </a:r>
            <a:r>
              <a:rPr lang="en-GB" altLang="en-US" dirty="0" err="1" smtClean="0">
                <a:latin typeface="Calibri" panose="020F0502020204030204" pitchFamily="34" charset="0"/>
              </a:rPr>
              <a:t>Xhoit</a:t>
            </a:r>
            <a:r>
              <a:rPr lang="en-GB" altLang="en-US" dirty="0" smtClean="0">
                <a:latin typeface="Calibri" panose="020F0502020204030204" pitchFamily="34" charset="0"/>
              </a:rPr>
              <a:t> e </a:t>
            </a:r>
            <a:r>
              <a:rPr lang="en-GB" altLang="en-US" dirty="0" err="1">
                <a:latin typeface="Calibri" panose="020F0502020204030204" pitchFamily="34" charset="0"/>
              </a:rPr>
              <a:t>ridrejton</a:t>
            </a:r>
            <a:r>
              <a:rPr lang="en-GB" altLang="en-US" dirty="0">
                <a:latin typeface="Calibri" panose="020F0502020204030204" pitchFamily="34" charset="0"/>
              </a:rPr>
              <a:t> Email-in </a:t>
            </a:r>
            <a:r>
              <a:rPr lang="en-GB" altLang="en-US" dirty="0" err="1">
                <a:latin typeface="Calibri" panose="020F0502020204030204" pitchFamily="34" charset="0"/>
              </a:rPr>
              <a:t>për</a:t>
            </a:r>
            <a:r>
              <a:rPr lang="en-GB" altLang="en-US" dirty="0">
                <a:latin typeface="Calibri" panose="020F0502020204030204" pitchFamily="34" charset="0"/>
              </a:rPr>
              <a:t> </a:t>
            </a:r>
            <a:r>
              <a:rPr lang="en-GB" altLang="en-US" dirty="0" err="1">
                <a:latin typeface="Calibri" panose="020F0502020204030204" pitchFamily="34" charset="0"/>
              </a:rPr>
              <a:t>në</a:t>
            </a:r>
            <a:r>
              <a:rPr lang="en-GB" altLang="en-US" dirty="0">
                <a:latin typeface="Calibri" panose="020F0502020204030204" pitchFamily="34" charset="0"/>
              </a:rPr>
              <a:t> Internet</a:t>
            </a:r>
          </a:p>
        </p:txBody>
      </p:sp>
      <p:sp>
        <p:nvSpPr>
          <p:cNvPr id="103441" name="Text Box 17"/>
          <p:cNvSpPr txBox="1">
            <a:spLocks noChangeArrowheads="1"/>
          </p:cNvSpPr>
          <p:nvPr/>
        </p:nvSpPr>
        <p:spPr bwMode="auto">
          <a:xfrm>
            <a:off x="6781800" y="2492375"/>
            <a:ext cx="2274888" cy="923330"/>
          </a:xfrm>
          <a:prstGeom prst="rect">
            <a:avLst/>
          </a:prstGeom>
          <a:noFill/>
          <a:ln w="9525">
            <a:noFill/>
            <a:miter lim="800000"/>
            <a:headEnd/>
            <a:tailEnd/>
          </a:ln>
        </p:spPr>
        <p:txBody>
          <a:bodyPr wrap="square">
            <a:spAutoFit/>
          </a:bodyPr>
          <a:lstStyle/>
          <a:p>
            <a:pPr algn="ctr"/>
            <a:r>
              <a:rPr lang="en-GB" altLang="en-US" dirty="0" err="1">
                <a:latin typeface="Calibri" panose="020F0502020204030204" pitchFamily="34" charset="0"/>
              </a:rPr>
              <a:t>Mesazhi</a:t>
            </a:r>
            <a:r>
              <a:rPr lang="en-GB" altLang="en-US" dirty="0">
                <a:latin typeface="Calibri" panose="020F0502020204030204" pitchFamily="34" charset="0"/>
              </a:rPr>
              <a:t> </a:t>
            </a:r>
            <a:r>
              <a:rPr lang="en-GB" altLang="en-US" dirty="0" err="1">
                <a:latin typeface="Calibri" panose="020F0502020204030204" pitchFamily="34" charset="0"/>
              </a:rPr>
              <a:t>kalohet</a:t>
            </a:r>
            <a:r>
              <a:rPr lang="en-GB" altLang="en-US" dirty="0">
                <a:latin typeface="Calibri" panose="020F0502020204030204" pitchFamily="34" charset="0"/>
              </a:rPr>
              <a:t> </a:t>
            </a:r>
            <a:r>
              <a:rPr lang="en-GB" altLang="en-US" dirty="0" err="1">
                <a:latin typeface="Calibri" panose="020F0502020204030204" pitchFamily="34" charset="0"/>
              </a:rPr>
              <a:t>tek</a:t>
            </a:r>
            <a:r>
              <a:rPr lang="en-GB" altLang="en-US" dirty="0">
                <a:latin typeface="Calibri" panose="020F0502020204030204" pitchFamily="34" charset="0"/>
              </a:rPr>
              <a:t> </a:t>
            </a:r>
            <a:r>
              <a:rPr lang="en-GB" altLang="en-US" dirty="0" err="1">
                <a:latin typeface="Calibri" panose="020F0502020204030204" pitchFamily="34" charset="0"/>
              </a:rPr>
              <a:t>serveri</a:t>
            </a:r>
            <a:r>
              <a:rPr lang="en-GB" altLang="en-US" dirty="0">
                <a:latin typeface="Calibri" panose="020F0502020204030204" pitchFamily="34" charset="0"/>
              </a:rPr>
              <a:t> POP3  </a:t>
            </a:r>
            <a:r>
              <a:rPr lang="en-GB" altLang="en-US" dirty="0" err="1">
                <a:latin typeface="Calibri" panose="020F0502020204030204" pitchFamily="34" charset="0"/>
              </a:rPr>
              <a:t>i</a:t>
            </a:r>
            <a:r>
              <a:rPr lang="en-GB" altLang="en-US" dirty="0">
                <a:latin typeface="Calibri" panose="020F0502020204030204" pitchFamily="34" charset="0"/>
              </a:rPr>
              <a:t> ISP </a:t>
            </a:r>
            <a:r>
              <a:rPr lang="en-GB" altLang="en-US" dirty="0" err="1">
                <a:latin typeface="Calibri" panose="020F0502020204030204" pitchFamily="34" charset="0"/>
              </a:rPr>
              <a:t>së</a:t>
            </a:r>
            <a:r>
              <a:rPr lang="en-GB" altLang="en-US" dirty="0">
                <a:latin typeface="Calibri" panose="020F0502020204030204" pitchFamily="34" charset="0"/>
              </a:rPr>
              <a:t> </a:t>
            </a:r>
            <a:r>
              <a:rPr lang="en-GB" altLang="en-US" dirty="0" err="1" smtClean="0">
                <a:latin typeface="Calibri" panose="020F0502020204030204" pitchFamily="34" charset="0"/>
              </a:rPr>
              <a:t>Xhejnit</a:t>
            </a:r>
            <a:endParaRPr lang="en-GB" altLang="en-US" dirty="0">
              <a:latin typeface="Calibri" panose="020F0502020204030204" pitchFamily="34" charset="0"/>
            </a:endParaRPr>
          </a:p>
        </p:txBody>
      </p:sp>
      <p:sp>
        <p:nvSpPr>
          <p:cNvPr id="103442" name="Text Box 18"/>
          <p:cNvSpPr txBox="1">
            <a:spLocks noChangeArrowheads="1"/>
          </p:cNvSpPr>
          <p:nvPr/>
        </p:nvSpPr>
        <p:spPr bwMode="auto">
          <a:xfrm>
            <a:off x="5376862" y="4572000"/>
            <a:ext cx="1709738" cy="1754326"/>
          </a:xfrm>
          <a:prstGeom prst="rect">
            <a:avLst/>
          </a:prstGeom>
          <a:noFill/>
          <a:ln w="9525">
            <a:noFill/>
            <a:miter lim="800000"/>
            <a:headEnd/>
            <a:tailEnd/>
          </a:ln>
        </p:spPr>
        <p:txBody>
          <a:bodyPr wrap="square">
            <a:spAutoFit/>
          </a:bodyPr>
          <a:lstStyle/>
          <a:p>
            <a:pPr algn="ctr"/>
            <a:r>
              <a:rPr lang="en-GB" altLang="en-US" dirty="0" err="1">
                <a:latin typeface="Calibri" panose="020F0502020204030204" pitchFamily="34" charset="0"/>
              </a:rPr>
              <a:t>Herën</a:t>
            </a:r>
            <a:r>
              <a:rPr lang="en-GB" altLang="en-US" dirty="0">
                <a:latin typeface="Calibri" panose="020F0502020204030204" pitchFamily="34" charset="0"/>
              </a:rPr>
              <a:t> </a:t>
            </a:r>
            <a:r>
              <a:rPr lang="en-GB" altLang="en-US" dirty="0" err="1">
                <a:latin typeface="Calibri" panose="020F0502020204030204" pitchFamily="34" charset="0"/>
              </a:rPr>
              <a:t>tjetër</a:t>
            </a:r>
            <a:r>
              <a:rPr lang="en-GB" altLang="en-US" dirty="0">
                <a:latin typeface="Calibri" panose="020F0502020204030204" pitchFamily="34" charset="0"/>
              </a:rPr>
              <a:t> </a:t>
            </a:r>
            <a:r>
              <a:rPr lang="en-GB" altLang="en-US" dirty="0" err="1">
                <a:latin typeface="Calibri" panose="020F0502020204030204" pitchFamily="34" charset="0"/>
              </a:rPr>
              <a:t>që</a:t>
            </a:r>
            <a:r>
              <a:rPr lang="en-GB" altLang="en-US" dirty="0">
                <a:latin typeface="Calibri" panose="020F0502020204030204" pitchFamily="34" charset="0"/>
              </a:rPr>
              <a:t> </a:t>
            </a:r>
            <a:r>
              <a:rPr lang="en-GB" altLang="en-US" dirty="0" err="1" smtClean="0">
                <a:latin typeface="Calibri" panose="020F0502020204030204" pitchFamily="34" charset="0"/>
              </a:rPr>
              <a:t>Xhejni</a:t>
            </a:r>
            <a:r>
              <a:rPr lang="en-GB" altLang="en-US" dirty="0" smtClean="0">
                <a:latin typeface="Calibri" panose="020F0502020204030204" pitchFamily="34" charset="0"/>
              </a:rPr>
              <a:t> </a:t>
            </a:r>
            <a:r>
              <a:rPr lang="en-GB" altLang="en-US" dirty="0" err="1" smtClean="0">
                <a:latin typeface="Calibri" panose="020F0502020204030204" pitchFamily="34" charset="0"/>
              </a:rPr>
              <a:t>lidhet</a:t>
            </a:r>
            <a:r>
              <a:rPr lang="en-GB" altLang="en-US" dirty="0" smtClean="0">
                <a:latin typeface="Calibri" panose="020F0502020204030204" pitchFamily="34" charset="0"/>
              </a:rPr>
              <a:t> </a:t>
            </a:r>
            <a:r>
              <a:rPr lang="en-GB" altLang="en-US" dirty="0">
                <a:latin typeface="Calibri" panose="020F0502020204030204" pitchFamily="34" charset="0"/>
              </a:rPr>
              <a:t>me ISP e </a:t>
            </a:r>
            <a:r>
              <a:rPr lang="en-GB" altLang="en-US" dirty="0" err="1">
                <a:latin typeface="Calibri" panose="020F0502020204030204" pitchFamily="34" charset="0"/>
              </a:rPr>
              <a:t>tij</a:t>
            </a:r>
            <a:r>
              <a:rPr lang="en-GB" altLang="en-US" dirty="0">
                <a:latin typeface="Calibri" panose="020F0502020204030204" pitchFamily="34" charset="0"/>
              </a:rPr>
              <a:t> </a:t>
            </a:r>
            <a:r>
              <a:rPr lang="en-GB" altLang="en-US" dirty="0" err="1">
                <a:latin typeface="Calibri" panose="020F0502020204030204" pitchFamily="34" charset="0"/>
              </a:rPr>
              <a:t>Emaili</a:t>
            </a:r>
            <a:r>
              <a:rPr lang="en-GB" altLang="en-US" dirty="0">
                <a:latin typeface="Calibri" panose="020F0502020204030204" pitchFamily="34" charset="0"/>
              </a:rPr>
              <a:t> </a:t>
            </a:r>
            <a:r>
              <a:rPr lang="en-GB" altLang="en-US" dirty="0" err="1">
                <a:latin typeface="Calibri" panose="020F0502020204030204" pitchFamily="34" charset="0"/>
              </a:rPr>
              <a:t>shkarkohet</a:t>
            </a:r>
            <a:r>
              <a:rPr lang="en-GB" altLang="en-US" dirty="0">
                <a:latin typeface="Calibri" panose="020F0502020204030204" pitchFamily="34" charset="0"/>
              </a:rPr>
              <a:t>  </a:t>
            </a:r>
            <a:r>
              <a:rPr lang="en-GB" altLang="en-US" dirty="0" err="1">
                <a:latin typeface="Calibri" panose="020F0502020204030204" pitchFamily="34" charset="0"/>
              </a:rPr>
              <a:t>në</a:t>
            </a:r>
            <a:r>
              <a:rPr lang="en-GB" altLang="en-US" dirty="0">
                <a:latin typeface="Calibri" panose="020F0502020204030204" pitchFamily="34" charset="0"/>
              </a:rPr>
              <a:t> </a:t>
            </a:r>
            <a:r>
              <a:rPr lang="en-GB" altLang="en-US" dirty="0" err="1">
                <a:latin typeface="Calibri" panose="020F0502020204030204" pitchFamily="34" charset="0"/>
              </a:rPr>
              <a:t>kompjuterin</a:t>
            </a:r>
            <a:r>
              <a:rPr lang="en-GB" altLang="en-US" dirty="0">
                <a:latin typeface="Calibri" panose="020F0502020204030204" pitchFamily="34" charset="0"/>
              </a:rPr>
              <a:t> e </a:t>
            </a:r>
            <a:r>
              <a:rPr lang="en-GB" altLang="en-US" dirty="0" err="1">
                <a:latin typeface="Calibri" panose="020F0502020204030204" pitchFamily="34" charset="0"/>
              </a:rPr>
              <a:t>tij</a:t>
            </a:r>
            <a:endParaRPr lang="en-GB" altLang="en-US" dirty="0">
              <a:latin typeface="Calibri" panose="020F0502020204030204" pitchFamily="34" charset="0"/>
            </a:endParaRPr>
          </a:p>
        </p:txBody>
      </p:sp>
      <p:sp>
        <p:nvSpPr>
          <p:cNvPr id="7187" name="Rectangle 19"/>
          <p:cNvSpPr>
            <a:spLocks noChangeArrowheads="1"/>
          </p:cNvSpPr>
          <p:nvPr/>
        </p:nvSpPr>
        <p:spPr bwMode="auto">
          <a:xfrm>
            <a:off x="1042988" y="5157788"/>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en-GB" sz="2000" b="1" dirty="0" err="1" smtClean="0">
                <a:latin typeface="Calibri" pitchFamily="34" charset="0"/>
              </a:rPr>
              <a:t>Joe</a:t>
            </a:r>
            <a:endParaRPr lang="en-GB" sz="2000" b="1" dirty="0">
              <a:latin typeface="Calibri" pitchFamily="34" charset="0"/>
            </a:endParaRPr>
          </a:p>
        </p:txBody>
      </p:sp>
      <p:sp>
        <p:nvSpPr>
          <p:cNvPr id="7188" name="Rectangle 20"/>
          <p:cNvSpPr>
            <a:spLocks noChangeArrowheads="1"/>
          </p:cNvSpPr>
          <p:nvPr/>
        </p:nvSpPr>
        <p:spPr bwMode="auto">
          <a:xfrm>
            <a:off x="738028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en-GB" sz="2000" b="1" dirty="0" err="1" smtClean="0">
                <a:solidFill>
                  <a:schemeClr val="bg1"/>
                </a:solidFill>
                <a:latin typeface="Calibri" pitchFamily="34" charset="0"/>
              </a:rPr>
              <a:t>Jane</a:t>
            </a:r>
            <a:endParaRPr lang="en-GB" sz="2000" b="1" dirty="0">
              <a:solidFill>
                <a:schemeClr val="bg1"/>
              </a:solidFill>
              <a:latin typeface="Calibri" pitchFamily="34" charset="0"/>
            </a:endParaRPr>
          </a:p>
        </p:txBody>
      </p:sp>
      <p:sp>
        <p:nvSpPr>
          <p:cNvPr id="21"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75</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dissolve">
                                      <p:cBhvr>
                                        <p:cTn id="7" dur="500"/>
                                        <p:tgtEl>
                                          <p:spTgt spid="103439"/>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3427"/>
                                        </p:tgtEl>
                                        <p:attrNameLst>
                                          <p:attrName>style.visibility</p:attrName>
                                        </p:attrNameLst>
                                      </p:cBhvr>
                                      <p:to>
                                        <p:strVal val="visible"/>
                                      </p:to>
                                    </p:set>
                                    <p:animEffect transition="in" filter="wipe(down)">
                                      <p:cBhvr>
                                        <p:cTn id="11" dur="500"/>
                                        <p:tgtEl>
                                          <p:spTgt spid="10342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03440"/>
                                        </p:tgtEl>
                                        <p:attrNameLst>
                                          <p:attrName>style.visibility</p:attrName>
                                        </p:attrNameLst>
                                      </p:cBhvr>
                                      <p:to>
                                        <p:strVal val="visible"/>
                                      </p:to>
                                    </p:set>
                                    <p:animEffect transition="in" filter="dissolve">
                                      <p:cBhvr>
                                        <p:cTn id="16" dur="500"/>
                                        <p:tgtEl>
                                          <p:spTgt spid="103440"/>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103428"/>
                                        </p:tgtEl>
                                        <p:attrNameLst>
                                          <p:attrName>style.visibility</p:attrName>
                                        </p:attrNameLst>
                                      </p:cBhvr>
                                      <p:to>
                                        <p:strVal val="visible"/>
                                      </p:to>
                                    </p:set>
                                    <p:animEffect transition="in" filter="wipe(left)">
                                      <p:cBhvr>
                                        <p:cTn id="20" dur="500"/>
                                        <p:tgtEl>
                                          <p:spTgt spid="10342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03429"/>
                                        </p:tgtEl>
                                        <p:attrNameLst>
                                          <p:attrName>style.visibility</p:attrName>
                                        </p:attrNameLst>
                                      </p:cBhvr>
                                      <p:to>
                                        <p:strVal val="visible"/>
                                      </p:to>
                                    </p:set>
                                    <p:animEffect transition="in" filter="wipe(left)">
                                      <p:cBhvr>
                                        <p:cTn id="25" dur="500"/>
                                        <p:tgtEl>
                                          <p:spTgt spid="103429"/>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03441"/>
                                        </p:tgtEl>
                                        <p:attrNameLst>
                                          <p:attrName>style.visibility</p:attrName>
                                        </p:attrNameLst>
                                      </p:cBhvr>
                                      <p:to>
                                        <p:strVal val="visible"/>
                                      </p:to>
                                    </p:set>
                                    <p:animEffect transition="in" filter="dissolve">
                                      <p:cBhvr>
                                        <p:cTn id="29" dur="500"/>
                                        <p:tgtEl>
                                          <p:spTgt spid="103441"/>
                                        </p:tgtEl>
                                      </p:cBhvr>
                                    </p:animEffect>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103426"/>
                                        </p:tgtEl>
                                        <p:attrNameLst>
                                          <p:attrName>style.visibility</p:attrName>
                                        </p:attrNameLst>
                                      </p:cBhvr>
                                      <p:to>
                                        <p:strVal val="visible"/>
                                      </p:to>
                                    </p:set>
                                    <p:animEffect transition="in" filter="dissolve">
                                      <p:cBhvr>
                                        <p:cTn id="33" dur="500"/>
                                        <p:tgtEl>
                                          <p:spTgt spid="103426"/>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103442"/>
                                        </p:tgtEl>
                                        <p:attrNameLst>
                                          <p:attrName>style.visibility</p:attrName>
                                        </p:attrNameLst>
                                      </p:cBhvr>
                                      <p:to>
                                        <p:strVal val="visible"/>
                                      </p:to>
                                    </p:set>
                                    <p:animEffect transition="in" filter="dissolve">
                                      <p:cBhvr>
                                        <p:cTn id="38" dur="500"/>
                                        <p:tgtEl>
                                          <p:spTgt spid="10344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03430"/>
                                        </p:tgtEl>
                                        <p:attrNameLst>
                                          <p:attrName>style.visibility</p:attrName>
                                        </p:attrNameLst>
                                      </p:cBhvr>
                                      <p:to>
                                        <p:strVal val="visible"/>
                                      </p:to>
                                    </p:set>
                                    <p:animEffect transition="in" filter="wipe(left)">
                                      <p:cBhvr>
                                        <p:cTn id="41" dur="500"/>
                                        <p:tgtEl>
                                          <p:spTgt spid="1034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6" grpId="0" animBg="1"/>
      <p:bldP spid="103427" grpId="0" animBg="1"/>
      <p:bldP spid="103428" grpId="0" animBg="1"/>
      <p:bldP spid="103429" grpId="0" animBg="1"/>
      <p:bldP spid="103430" grpId="0" animBg="1"/>
      <p:bldP spid="103439" grpId="0"/>
      <p:bldP spid="103440" grpId="0"/>
      <p:bldP spid="103441" grpId="0"/>
      <p:bldP spid="103442"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server">
            <a:hlinkClick r:id="rId3"/>
          </p:cNvPr>
          <p:cNvPicPr>
            <a:picLocks noChangeAspect="1" noChangeArrowheads="1"/>
          </p:cNvPicPr>
          <p:nvPr/>
        </p:nvPicPr>
        <p:blipFill>
          <a:blip r:embed="rId4" cstate="print"/>
          <a:srcRect/>
          <a:stretch>
            <a:fillRect/>
          </a:stretch>
        </p:blipFill>
        <p:spPr bwMode="auto">
          <a:xfrm>
            <a:off x="817563" y="4652963"/>
            <a:ext cx="954087" cy="1336675"/>
          </a:xfrm>
          <a:prstGeom prst="rect">
            <a:avLst/>
          </a:prstGeom>
          <a:noFill/>
          <a:ln w="9525">
            <a:noFill/>
            <a:miter lim="800000"/>
            <a:headEnd/>
            <a:tailEnd/>
          </a:ln>
        </p:spPr>
      </p:pic>
      <p:pic>
        <p:nvPicPr>
          <p:cNvPr id="9219" name="Picture 3" descr="server">
            <a:hlinkClick r:id="rId5"/>
          </p:cNvPr>
          <p:cNvPicPr>
            <a:picLocks noChangeAspect="1" noChangeArrowheads="1"/>
          </p:cNvPicPr>
          <p:nvPr/>
        </p:nvPicPr>
        <p:blipFill>
          <a:blip r:embed="rId6" cstate="print"/>
          <a:srcRect/>
          <a:stretch>
            <a:fillRect/>
          </a:stretch>
        </p:blipFill>
        <p:spPr bwMode="auto">
          <a:xfrm>
            <a:off x="7308850" y="4149725"/>
            <a:ext cx="1204913" cy="1760538"/>
          </a:xfrm>
          <a:prstGeom prst="rect">
            <a:avLst/>
          </a:prstGeom>
          <a:noFill/>
          <a:ln w="9525">
            <a:noFill/>
            <a:miter lim="800000"/>
            <a:headEnd/>
            <a:tailEnd/>
          </a:ln>
        </p:spPr>
      </p:pic>
      <p:pic>
        <p:nvPicPr>
          <p:cNvPr id="9220" name="Picture 4" descr="workstation">
            <a:hlinkClick r:id="rId7"/>
          </p:cNvPr>
          <p:cNvPicPr>
            <a:picLocks noChangeAspect="1" noChangeArrowheads="1"/>
          </p:cNvPicPr>
          <p:nvPr/>
        </p:nvPicPr>
        <p:blipFill>
          <a:blip r:embed="rId8" cstate="print"/>
          <a:srcRect/>
          <a:stretch>
            <a:fillRect/>
          </a:stretch>
        </p:blipFill>
        <p:spPr bwMode="auto">
          <a:xfrm>
            <a:off x="323850" y="1700213"/>
            <a:ext cx="1265238" cy="1096962"/>
          </a:xfrm>
          <a:prstGeom prst="rect">
            <a:avLst/>
          </a:prstGeom>
          <a:noFill/>
          <a:ln w="9525">
            <a:noFill/>
            <a:miter lim="800000"/>
            <a:headEnd/>
            <a:tailEnd/>
          </a:ln>
        </p:spPr>
      </p:pic>
      <p:pic>
        <p:nvPicPr>
          <p:cNvPr id="9221" name="Picture 5" descr="workstation">
            <a:hlinkClick r:id="rId7"/>
          </p:cNvPr>
          <p:cNvPicPr>
            <a:picLocks noChangeAspect="1" noChangeArrowheads="1"/>
          </p:cNvPicPr>
          <p:nvPr/>
        </p:nvPicPr>
        <p:blipFill>
          <a:blip r:embed="rId8" cstate="print"/>
          <a:srcRect/>
          <a:stretch>
            <a:fillRect/>
          </a:stretch>
        </p:blipFill>
        <p:spPr bwMode="auto">
          <a:xfrm>
            <a:off x="7380288" y="1628775"/>
            <a:ext cx="1368425" cy="1185863"/>
          </a:xfrm>
          <a:prstGeom prst="rect">
            <a:avLst/>
          </a:prstGeom>
          <a:noFill/>
          <a:ln w="9525">
            <a:noFill/>
            <a:miter lim="800000"/>
            <a:headEnd/>
            <a:tailEnd/>
          </a:ln>
        </p:spPr>
      </p:pic>
      <p:sp>
        <p:nvSpPr>
          <p:cNvPr id="9222" name="Text Box 6"/>
          <p:cNvSpPr txBox="1">
            <a:spLocks noChangeArrowheads="1"/>
          </p:cNvSpPr>
          <p:nvPr/>
        </p:nvSpPr>
        <p:spPr bwMode="auto">
          <a:xfrm>
            <a:off x="500034" y="1285859"/>
            <a:ext cx="1025554"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smtClean="0">
                <a:solidFill>
                  <a:schemeClr val="bg1"/>
                </a:solidFill>
                <a:latin typeface="Calibri" pitchFamily="34" charset="0"/>
              </a:rPr>
              <a:t>Joe</a:t>
            </a:r>
            <a:endParaRPr lang="da-DK" sz="2000" b="1" dirty="0">
              <a:solidFill>
                <a:schemeClr val="bg1"/>
              </a:solidFill>
              <a:latin typeface="Calibri" pitchFamily="34" charset="0"/>
            </a:endParaRPr>
          </a:p>
        </p:txBody>
      </p:sp>
      <p:sp>
        <p:nvSpPr>
          <p:cNvPr id="9223" name="Text Box 7"/>
          <p:cNvSpPr txBox="1">
            <a:spLocks noChangeArrowheads="1"/>
          </p:cNvSpPr>
          <p:nvPr/>
        </p:nvSpPr>
        <p:spPr bwMode="auto">
          <a:xfrm>
            <a:off x="7620000" y="1196975"/>
            <a:ext cx="1023967" cy="400110"/>
          </a:xfrm>
          <a:prstGeom prst="rect">
            <a:avLst/>
          </a:prstGeom>
          <a:solidFill>
            <a:srgbClr val="FF0000"/>
          </a:solidFill>
          <a:ln w="9525">
            <a:noFill/>
            <a:miter lim="800000"/>
            <a:headEnd/>
            <a:tailEnd/>
          </a:ln>
        </p:spPr>
        <p:txBody>
          <a:bodyPr wrap="square">
            <a:spAutoFit/>
          </a:bodyPr>
          <a:lstStyle/>
          <a:p>
            <a:pPr algn="ctr">
              <a:spcBef>
                <a:spcPct val="50000"/>
              </a:spcBef>
            </a:pPr>
            <a:r>
              <a:rPr lang="da-DK" sz="2000" b="1" dirty="0" err="1" smtClean="0">
                <a:solidFill>
                  <a:schemeClr val="bg1"/>
                </a:solidFill>
                <a:latin typeface="Calibri" pitchFamily="34" charset="0"/>
              </a:rPr>
              <a:t>Jane</a:t>
            </a:r>
            <a:endParaRPr lang="da-DK" sz="2000" b="1" dirty="0">
              <a:solidFill>
                <a:schemeClr val="bg1"/>
              </a:solidFill>
              <a:latin typeface="Calibri" pitchFamily="34" charset="0"/>
            </a:endParaRPr>
          </a:p>
        </p:txBody>
      </p:sp>
      <p:sp>
        <p:nvSpPr>
          <p:cNvPr id="9224" name="Text Box 8"/>
          <p:cNvSpPr txBox="1">
            <a:spLocks noChangeArrowheads="1"/>
          </p:cNvSpPr>
          <p:nvPr/>
        </p:nvSpPr>
        <p:spPr bwMode="auto">
          <a:xfrm>
            <a:off x="395287" y="5949950"/>
            <a:ext cx="2439987" cy="830997"/>
          </a:xfrm>
          <a:prstGeom prst="rect">
            <a:avLst/>
          </a:prstGeom>
          <a:noFill/>
          <a:ln w="9525">
            <a:noFill/>
            <a:miter lim="800000"/>
            <a:headEnd/>
            <a:tailEnd/>
          </a:ln>
        </p:spPr>
        <p:txBody>
          <a:bodyPr wrap="square">
            <a:spAutoFit/>
          </a:bodyPr>
          <a:lstStyle/>
          <a:p>
            <a:pPr>
              <a:spcBef>
                <a:spcPct val="50000"/>
              </a:spcBef>
            </a:pPr>
            <a:r>
              <a:rPr lang="da-DK" sz="2400" b="1" i="1" dirty="0" smtClean="0">
                <a:solidFill>
                  <a:schemeClr val="accent1">
                    <a:lumMod val="25000"/>
                  </a:schemeClr>
                </a:solidFill>
                <a:latin typeface="Calibri" pitchFamily="34" charset="0"/>
              </a:rPr>
              <a:t>Serveri i Postës Elektronike</a:t>
            </a:r>
            <a:endParaRPr lang="da-DK" sz="2400" b="1" i="1" dirty="0">
              <a:solidFill>
                <a:schemeClr val="accent1">
                  <a:lumMod val="25000"/>
                </a:schemeClr>
              </a:solidFill>
              <a:latin typeface="Calibri" pitchFamily="34" charset="0"/>
            </a:endParaRPr>
          </a:p>
        </p:txBody>
      </p:sp>
      <p:sp>
        <p:nvSpPr>
          <p:cNvPr id="9225" name="Text Box 9"/>
          <p:cNvSpPr txBox="1">
            <a:spLocks noChangeArrowheads="1"/>
          </p:cNvSpPr>
          <p:nvPr/>
        </p:nvSpPr>
        <p:spPr bwMode="auto">
          <a:xfrm>
            <a:off x="5699121" y="5832128"/>
            <a:ext cx="2927358" cy="1384995"/>
          </a:xfrm>
          <a:prstGeom prst="rect">
            <a:avLst/>
          </a:prstGeom>
          <a:noFill/>
          <a:ln w="9525">
            <a:noFill/>
            <a:miter lim="800000"/>
            <a:headEnd/>
            <a:tailEnd/>
          </a:ln>
        </p:spPr>
        <p:txBody>
          <a:bodyPr wrap="square">
            <a:spAutoFit/>
          </a:bodyPr>
          <a:lstStyle/>
          <a:p>
            <a:pPr>
              <a:spcBef>
                <a:spcPct val="50000"/>
              </a:spcBef>
            </a:pPr>
            <a:r>
              <a:rPr lang="da-DK" sz="2400" b="1" i="1" dirty="0">
                <a:solidFill>
                  <a:schemeClr val="accent1">
                    <a:lumMod val="25000"/>
                  </a:schemeClr>
                </a:solidFill>
                <a:latin typeface="Calibri" pitchFamily="34" charset="0"/>
              </a:rPr>
              <a:t>Serveri i </a:t>
            </a:r>
            <a:r>
              <a:rPr lang="da-DK" sz="2400" b="1" i="1" dirty="0" smtClean="0">
                <a:solidFill>
                  <a:schemeClr val="accent1">
                    <a:lumMod val="25000"/>
                  </a:schemeClr>
                </a:solidFill>
                <a:latin typeface="Calibri" pitchFamily="34" charset="0"/>
              </a:rPr>
              <a:t>Postës </a:t>
            </a:r>
            <a:r>
              <a:rPr lang="da-DK" sz="2400" b="1" i="1" dirty="0">
                <a:solidFill>
                  <a:schemeClr val="accent1">
                    <a:lumMod val="25000"/>
                  </a:schemeClr>
                </a:solidFill>
                <a:latin typeface="Calibri" pitchFamily="34" charset="0"/>
              </a:rPr>
              <a:t>Elektronike</a:t>
            </a:r>
          </a:p>
          <a:p>
            <a:pPr>
              <a:spcBef>
                <a:spcPct val="50000"/>
              </a:spcBef>
            </a:pPr>
            <a:endParaRPr lang="da-DK" sz="2400" b="1" i="1" dirty="0">
              <a:solidFill>
                <a:schemeClr val="accent1">
                  <a:lumMod val="25000"/>
                </a:schemeClr>
              </a:solidFill>
              <a:latin typeface="Calibri" pitchFamily="34" charset="0"/>
            </a:endParaRPr>
          </a:p>
        </p:txBody>
      </p:sp>
      <p:sp>
        <p:nvSpPr>
          <p:cNvPr id="9226" name="Line 10"/>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7" name="Line 11"/>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8" name="Line 12"/>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29" name="Line 13"/>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0" name="Line 14"/>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1" name="Line 15"/>
          <p:cNvSpPr>
            <a:spLocks noChangeShapeType="1"/>
          </p:cNvSpPr>
          <p:nvPr/>
        </p:nvSpPr>
        <p:spPr bwMode="auto">
          <a:xfrm flipV="1">
            <a:off x="6156325" y="2276475"/>
            <a:ext cx="1152525" cy="314325"/>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useBgFill="1">
        <p:nvSpPr>
          <p:cNvPr id="107536" name="Cloud"/>
          <p:cNvSpPr>
            <a:spLocks noChangeAspect="1" noEditPoints="1" noChangeArrowheads="1"/>
          </p:cNvSpPr>
          <p:nvPr/>
        </p:nvSpPr>
        <p:spPr bwMode="auto">
          <a:xfrm>
            <a:off x="2627313" y="1989138"/>
            <a:ext cx="3529012" cy="2735262"/>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endParaRPr lang="en-GB" sz="1400" b="1">
              <a:latin typeface="Calibri" pitchFamily="34" charset="0"/>
              <a:cs typeface="Arial" charset="0"/>
            </a:endParaRPr>
          </a:p>
          <a:p>
            <a:pPr algn="ctr">
              <a:defRPr/>
            </a:pPr>
            <a:r>
              <a:rPr lang="en-GB" sz="3200" b="1">
                <a:latin typeface="Calibri" pitchFamily="34" charset="0"/>
                <a:cs typeface="Arial" charset="0"/>
              </a:rPr>
              <a:t>INTERNET</a:t>
            </a:r>
          </a:p>
        </p:txBody>
      </p:sp>
      <p:sp>
        <p:nvSpPr>
          <p:cNvPr id="9233" name="Text Box 17"/>
          <p:cNvSpPr txBox="1">
            <a:spLocks noChangeArrowheads="1"/>
          </p:cNvSpPr>
          <p:nvPr/>
        </p:nvSpPr>
        <p:spPr bwMode="auto">
          <a:xfrm>
            <a:off x="0" y="0"/>
            <a:ext cx="9144000" cy="769441"/>
          </a:xfrm>
          <a:prstGeom prst="rect">
            <a:avLst/>
          </a:prstGeom>
          <a:noFill/>
          <a:ln w="9525">
            <a:noFill/>
            <a:miter lim="800000"/>
            <a:headEnd/>
            <a:tailEnd/>
          </a:ln>
        </p:spPr>
        <p:txBody>
          <a:bodyPr wrap="square">
            <a:spAutoFit/>
          </a:bodyPr>
          <a:lstStyle/>
          <a:p>
            <a:pPr algn="ctr" fontAlgn="auto">
              <a:spcBef>
                <a:spcPct val="50000"/>
              </a:spcBef>
              <a:spcAft>
                <a:spcPts val="0"/>
              </a:spcAft>
              <a:defRPr/>
            </a:pPr>
            <a:r>
              <a:rPr lang="en-GB" sz="4400" b="1" dirty="0">
                <a:solidFill>
                  <a:schemeClr val="accent1">
                    <a:lumMod val="25000"/>
                  </a:schemeClr>
                </a:solidFill>
                <a:latin typeface="Calibri" pitchFamily="34" charset="0"/>
                <a:cs typeface="Arial" charset="0"/>
              </a:rPr>
              <a:t>NJË MËNYR</a:t>
            </a:r>
            <a:r>
              <a:rPr lang="sq-AL" sz="4400" b="1" dirty="0"/>
              <a:t>Ë</a:t>
            </a:r>
            <a:r>
              <a:rPr lang="en-US" sz="4400" b="1" dirty="0"/>
              <a:t> TJET</a:t>
            </a:r>
            <a:r>
              <a:rPr lang="sq-AL" sz="4400" b="1" dirty="0"/>
              <a:t>Ë</a:t>
            </a:r>
            <a:r>
              <a:rPr lang="en-US" sz="4400" b="1" dirty="0"/>
              <a:t>R</a:t>
            </a:r>
            <a:endParaRPr lang="en-GB" sz="4400" b="1" dirty="0">
              <a:solidFill>
                <a:schemeClr val="accent1">
                  <a:lumMod val="25000"/>
                </a:schemeClr>
              </a:solidFill>
              <a:latin typeface="Calibri" pitchFamily="34" charset="0"/>
              <a:cs typeface="Arial" charset="0"/>
            </a:endParaRPr>
          </a:p>
        </p:txBody>
      </p:sp>
      <p:sp>
        <p:nvSpPr>
          <p:cNvPr id="9234" name="Line 18"/>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5" name="Line 19"/>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36" name="Line 20"/>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37" name="Line 21"/>
          <p:cNvSpPr>
            <a:spLocks noChangeShapeType="1"/>
          </p:cNvSpPr>
          <p:nvPr/>
        </p:nvSpPr>
        <p:spPr bwMode="auto">
          <a:xfrm>
            <a:off x="1692275" y="2420938"/>
            <a:ext cx="1143000" cy="4524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8" name="Line 22"/>
          <p:cNvSpPr>
            <a:spLocks noChangeShapeType="1"/>
          </p:cNvSpPr>
          <p:nvPr/>
        </p:nvSpPr>
        <p:spPr bwMode="auto">
          <a:xfrm flipH="1">
            <a:off x="1763713" y="4221163"/>
            <a:ext cx="1081087" cy="7667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39" name="Line 23"/>
          <p:cNvSpPr>
            <a:spLocks noChangeShapeType="1"/>
          </p:cNvSpPr>
          <p:nvPr/>
        </p:nvSpPr>
        <p:spPr bwMode="auto">
          <a:xfrm flipV="1">
            <a:off x="1835150" y="4437063"/>
            <a:ext cx="1368425" cy="935037"/>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0" name="Line 24"/>
          <p:cNvSpPr>
            <a:spLocks noChangeShapeType="1"/>
          </p:cNvSpPr>
          <p:nvPr/>
        </p:nvSpPr>
        <p:spPr bwMode="auto">
          <a:xfrm>
            <a:off x="5580063" y="4365625"/>
            <a:ext cx="1600200" cy="914400"/>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1" name="Line 25"/>
          <p:cNvSpPr>
            <a:spLocks noChangeShapeType="1"/>
          </p:cNvSpPr>
          <p:nvPr/>
        </p:nvSpPr>
        <p:spPr bwMode="auto">
          <a:xfrm flipH="1" flipV="1">
            <a:off x="5795963" y="4005263"/>
            <a:ext cx="1439862" cy="792162"/>
          </a:xfrm>
          <a:prstGeom prst="line">
            <a:avLst/>
          </a:prstGeom>
          <a:noFill/>
          <a:ln w="57150">
            <a:solidFill>
              <a:srgbClr val="FF0000"/>
            </a:solidFill>
            <a:round/>
            <a:headEnd/>
            <a:tailEnd type="triangle" w="med" len="med"/>
          </a:ln>
        </p:spPr>
        <p:txBody>
          <a:bodyPr/>
          <a:lstStyle/>
          <a:p>
            <a:endParaRPr lang="en-GB">
              <a:latin typeface="Calibri" pitchFamily="34" charset="0"/>
            </a:endParaRPr>
          </a:p>
        </p:txBody>
      </p:sp>
      <p:sp>
        <p:nvSpPr>
          <p:cNvPr id="9242" name="Line 26"/>
          <p:cNvSpPr>
            <a:spLocks noChangeShapeType="1"/>
          </p:cNvSpPr>
          <p:nvPr/>
        </p:nvSpPr>
        <p:spPr bwMode="auto">
          <a:xfrm>
            <a:off x="2916238" y="2997200"/>
            <a:ext cx="0" cy="936625"/>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9243" name="Line 27"/>
          <p:cNvSpPr>
            <a:spLocks noChangeShapeType="1"/>
          </p:cNvSpPr>
          <p:nvPr/>
        </p:nvSpPr>
        <p:spPr bwMode="auto">
          <a:xfrm>
            <a:off x="5795963" y="2636838"/>
            <a:ext cx="0" cy="1079500"/>
          </a:xfrm>
          <a:prstGeom prst="line">
            <a:avLst/>
          </a:prstGeom>
          <a:noFill/>
          <a:ln w="57150">
            <a:solidFill>
              <a:srgbClr val="FF0000"/>
            </a:solidFill>
            <a:prstDash val="dash"/>
            <a:round/>
            <a:headEnd type="triangle" w="med" len="med"/>
            <a:tailEnd/>
          </a:ln>
        </p:spPr>
        <p:txBody>
          <a:bodyPr/>
          <a:lstStyle/>
          <a:p>
            <a:endParaRPr lang="en-GB">
              <a:latin typeface="Calibri" pitchFamily="34" charset="0"/>
            </a:endParaRPr>
          </a:p>
        </p:txBody>
      </p:sp>
      <p:sp>
        <p:nvSpPr>
          <p:cNvPr id="9244" name="Line 28"/>
          <p:cNvSpPr>
            <a:spLocks noChangeShapeType="1"/>
          </p:cNvSpPr>
          <p:nvPr/>
        </p:nvSpPr>
        <p:spPr bwMode="auto">
          <a:xfrm>
            <a:off x="3357554" y="4286256"/>
            <a:ext cx="2087562" cy="0"/>
          </a:xfrm>
          <a:prstGeom prst="line">
            <a:avLst/>
          </a:prstGeom>
          <a:noFill/>
          <a:ln w="57150">
            <a:solidFill>
              <a:srgbClr val="FF0000"/>
            </a:solidFill>
            <a:prstDash val="dash"/>
            <a:round/>
            <a:headEnd/>
            <a:tailEnd type="triangle" w="med" len="med"/>
          </a:ln>
        </p:spPr>
        <p:txBody>
          <a:bodyPr/>
          <a:lstStyle/>
          <a:p>
            <a:endParaRPr lang="en-GB">
              <a:latin typeface="Calibri" pitchFamily="34" charset="0"/>
            </a:endParaRPr>
          </a:p>
        </p:txBody>
      </p:sp>
      <p:sp>
        <p:nvSpPr>
          <p:cNvPr id="107549" name="Line 29"/>
          <p:cNvSpPr>
            <a:spLocks noChangeShapeType="1"/>
          </p:cNvSpPr>
          <p:nvPr/>
        </p:nvSpPr>
        <p:spPr bwMode="auto">
          <a:xfrm flipV="1">
            <a:off x="6156325" y="2276475"/>
            <a:ext cx="1152525" cy="314325"/>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0" name="Line 30"/>
          <p:cNvSpPr>
            <a:spLocks noChangeShapeType="1"/>
          </p:cNvSpPr>
          <p:nvPr/>
        </p:nvSpPr>
        <p:spPr bwMode="auto">
          <a:xfrm>
            <a:off x="1692275" y="2420938"/>
            <a:ext cx="1143000" cy="4524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1" name="Line 31"/>
          <p:cNvSpPr>
            <a:spLocks noChangeShapeType="1"/>
          </p:cNvSpPr>
          <p:nvPr/>
        </p:nvSpPr>
        <p:spPr bwMode="auto">
          <a:xfrm flipH="1">
            <a:off x="1763713" y="4221163"/>
            <a:ext cx="1081087" cy="7667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2" name="Line 32"/>
          <p:cNvSpPr>
            <a:spLocks noChangeShapeType="1"/>
          </p:cNvSpPr>
          <p:nvPr/>
        </p:nvSpPr>
        <p:spPr bwMode="auto">
          <a:xfrm flipV="1">
            <a:off x="1835150" y="4437063"/>
            <a:ext cx="1368425" cy="935037"/>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3" name="Line 33"/>
          <p:cNvSpPr>
            <a:spLocks noChangeShapeType="1"/>
          </p:cNvSpPr>
          <p:nvPr/>
        </p:nvSpPr>
        <p:spPr bwMode="auto">
          <a:xfrm>
            <a:off x="5580063" y="4365625"/>
            <a:ext cx="1600200" cy="91440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4" name="Line 34"/>
          <p:cNvSpPr>
            <a:spLocks noChangeShapeType="1"/>
          </p:cNvSpPr>
          <p:nvPr/>
        </p:nvSpPr>
        <p:spPr bwMode="auto">
          <a:xfrm flipH="1" flipV="1">
            <a:off x="5795963" y="4005263"/>
            <a:ext cx="1439862" cy="79216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07555" name="Line 35"/>
          <p:cNvSpPr>
            <a:spLocks noChangeShapeType="1"/>
          </p:cNvSpPr>
          <p:nvPr/>
        </p:nvSpPr>
        <p:spPr bwMode="auto">
          <a:xfrm>
            <a:off x="2916238" y="2997200"/>
            <a:ext cx="0" cy="936625"/>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107556" name="Line 36"/>
          <p:cNvSpPr>
            <a:spLocks noChangeShapeType="1"/>
          </p:cNvSpPr>
          <p:nvPr/>
        </p:nvSpPr>
        <p:spPr bwMode="auto">
          <a:xfrm>
            <a:off x="5795963" y="2636838"/>
            <a:ext cx="0" cy="1079500"/>
          </a:xfrm>
          <a:prstGeom prst="line">
            <a:avLst/>
          </a:prstGeom>
          <a:noFill/>
          <a:ln w="57150">
            <a:solidFill>
              <a:srgbClr val="33CC33"/>
            </a:solidFill>
            <a:prstDash val="dash"/>
            <a:round/>
            <a:headEnd type="triangle" w="med" len="med"/>
            <a:tailEnd/>
          </a:ln>
        </p:spPr>
        <p:txBody>
          <a:bodyPr/>
          <a:lstStyle/>
          <a:p>
            <a:endParaRPr lang="en-GB">
              <a:latin typeface="Calibri" pitchFamily="34" charset="0"/>
            </a:endParaRPr>
          </a:p>
        </p:txBody>
      </p:sp>
      <p:sp>
        <p:nvSpPr>
          <p:cNvPr id="107557" name="Line 37"/>
          <p:cNvSpPr>
            <a:spLocks noChangeShapeType="1"/>
          </p:cNvSpPr>
          <p:nvPr/>
        </p:nvSpPr>
        <p:spPr bwMode="auto">
          <a:xfrm>
            <a:off x="3357554" y="4286256"/>
            <a:ext cx="2087562" cy="0"/>
          </a:xfrm>
          <a:prstGeom prst="line">
            <a:avLst/>
          </a:prstGeom>
          <a:noFill/>
          <a:ln w="57150">
            <a:solidFill>
              <a:srgbClr val="33CC33"/>
            </a:solidFill>
            <a:prstDash val="dash"/>
            <a:round/>
            <a:headEnd/>
            <a:tailEnd type="triangle" w="med" len="med"/>
          </a:ln>
        </p:spPr>
        <p:txBody>
          <a:bodyPr/>
          <a:lstStyle/>
          <a:p>
            <a:endParaRPr lang="en-GB">
              <a:latin typeface="Calibri" pitchFamily="34" charset="0"/>
            </a:endParaRPr>
          </a:p>
        </p:txBody>
      </p:sp>
      <p:sp>
        <p:nvSpPr>
          <p:cNvPr id="9254" name="Text Box 38"/>
          <p:cNvSpPr txBox="1">
            <a:spLocks noChangeArrowheads="1"/>
          </p:cNvSpPr>
          <p:nvPr/>
        </p:nvSpPr>
        <p:spPr bwMode="auto">
          <a:xfrm>
            <a:off x="323849" y="4221163"/>
            <a:ext cx="1858593" cy="461665"/>
          </a:xfrm>
          <a:prstGeom prst="rect">
            <a:avLst/>
          </a:prstGeom>
          <a:noFill/>
          <a:ln w="9525">
            <a:noFill/>
            <a:miter lim="800000"/>
            <a:headEnd/>
            <a:tailEnd/>
          </a:ln>
        </p:spPr>
        <p:txBody>
          <a:bodyPr wrap="square">
            <a:spAutoFit/>
          </a:bodyPr>
          <a:lstStyle/>
          <a:p>
            <a:pPr>
              <a:spcBef>
                <a:spcPct val="50000"/>
              </a:spcBef>
            </a:pPr>
            <a:r>
              <a:rPr lang="da-DK" sz="2400" b="1" dirty="0" smtClean="0">
                <a:latin typeface="Calibri" pitchFamily="34" charset="0"/>
              </a:rPr>
              <a:t>ISP e Xhoit</a:t>
            </a:r>
            <a:endParaRPr lang="da-DK" sz="2400" b="1" dirty="0">
              <a:latin typeface="Calibri" pitchFamily="34" charset="0"/>
            </a:endParaRPr>
          </a:p>
        </p:txBody>
      </p:sp>
      <p:sp>
        <p:nvSpPr>
          <p:cNvPr id="9255" name="Text Box 39"/>
          <p:cNvSpPr txBox="1">
            <a:spLocks noChangeArrowheads="1"/>
          </p:cNvSpPr>
          <p:nvPr/>
        </p:nvSpPr>
        <p:spPr bwMode="auto">
          <a:xfrm>
            <a:off x="7162800" y="3733800"/>
            <a:ext cx="1771350" cy="461665"/>
          </a:xfrm>
          <a:prstGeom prst="rect">
            <a:avLst/>
          </a:prstGeom>
          <a:noFill/>
          <a:ln w="9525">
            <a:noFill/>
            <a:miter lim="800000"/>
            <a:headEnd/>
            <a:tailEnd/>
          </a:ln>
        </p:spPr>
        <p:txBody>
          <a:bodyPr wrap="square">
            <a:spAutoFit/>
          </a:bodyPr>
          <a:lstStyle/>
          <a:p>
            <a:pPr>
              <a:spcBef>
                <a:spcPct val="50000"/>
              </a:spcBef>
            </a:pPr>
            <a:r>
              <a:rPr lang="da-DK" sz="2400" b="1" dirty="0" smtClean="0">
                <a:latin typeface="Calibri" pitchFamily="34" charset="0"/>
              </a:rPr>
              <a:t>ISP e Xhejnit</a:t>
            </a:r>
            <a:endParaRPr lang="da-DK" sz="2400" b="1" dirty="0">
              <a:latin typeface="Calibri" pitchFamily="34" charset="0"/>
            </a:endParaRPr>
          </a:p>
        </p:txBody>
      </p:sp>
      <p:sp>
        <p:nvSpPr>
          <p:cNvPr id="40"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76</a:t>
            </a:fld>
            <a:endParaRPr lang="en-US" altLang="en-US" sz="1200" dirty="0" smtClean="0">
              <a:solidFill>
                <a:srgbClr val="898989"/>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75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75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75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75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755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755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755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075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75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49" grpId="0" animBg="1"/>
      <p:bldP spid="107550" grpId="0" animBg="1"/>
      <p:bldP spid="107551" grpId="0" animBg="1"/>
      <p:bldP spid="107552" grpId="0" animBg="1"/>
      <p:bldP spid="107553" grpId="0" animBg="1"/>
      <p:bldP spid="107554" grpId="0" animBg="1"/>
      <p:bldP spid="107555" grpId="0" animBg="1"/>
      <p:bldP spid="107556" grpId="0" animBg="1"/>
      <p:bldP spid="107557"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171450" y="0"/>
            <a:ext cx="8807231" cy="1143000"/>
          </a:xfrm>
        </p:spPr>
        <p:txBody>
          <a:bodyPr/>
          <a:lstStyle/>
          <a:p>
            <a:r>
              <a:rPr lang="en-GB" sz="4000" b="1" dirty="0" err="1">
                <a:solidFill>
                  <a:schemeClr val="accent1">
                    <a:lumMod val="25000"/>
                  </a:schemeClr>
                </a:solidFill>
              </a:rPr>
              <a:t>Llojet</a:t>
            </a:r>
            <a:r>
              <a:rPr lang="en-GB" sz="4000" b="1" dirty="0">
                <a:solidFill>
                  <a:schemeClr val="accent1">
                    <a:lumMod val="25000"/>
                  </a:schemeClr>
                </a:solidFill>
              </a:rPr>
              <a:t> e </a:t>
            </a:r>
            <a:r>
              <a:rPr lang="en-GB" sz="4000" b="1" dirty="0" err="1">
                <a:solidFill>
                  <a:schemeClr val="accent1">
                    <a:lumMod val="25000"/>
                  </a:schemeClr>
                </a:solidFill>
              </a:rPr>
              <a:t>ndryshme</a:t>
            </a:r>
            <a:r>
              <a:rPr lang="en-GB" sz="4000" b="1" dirty="0">
                <a:solidFill>
                  <a:schemeClr val="accent1">
                    <a:lumMod val="25000"/>
                  </a:schemeClr>
                </a:solidFill>
              </a:rPr>
              <a:t> </a:t>
            </a:r>
            <a:r>
              <a:rPr lang="en-GB" sz="4000" b="1" dirty="0" err="1">
                <a:solidFill>
                  <a:schemeClr val="accent1">
                    <a:lumMod val="25000"/>
                  </a:schemeClr>
                </a:solidFill>
              </a:rPr>
              <a:t>të</a:t>
            </a:r>
            <a:r>
              <a:rPr lang="en-GB" sz="4000" b="1" dirty="0">
                <a:solidFill>
                  <a:schemeClr val="accent1">
                    <a:lumMod val="25000"/>
                  </a:schemeClr>
                </a:solidFill>
              </a:rPr>
              <a:t> </a:t>
            </a:r>
            <a:r>
              <a:rPr lang="en-GB" sz="4000" b="1" dirty="0" err="1">
                <a:solidFill>
                  <a:schemeClr val="accent1">
                    <a:lumMod val="25000"/>
                  </a:schemeClr>
                </a:solidFill>
              </a:rPr>
              <a:t>Postës</a:t>
            </a:r>
            <a:r>
              <a:rPr lang="en-GB" sz="4000" b="1" dirty="0">
                <a:solidFill>
                  <a:schemeClr val="accent1">
                    <a:lumMod val="25000"/>
                  </a:schemeClr>
                </a:solidFill>
              </a:rPr>
              <a:t> </a:t>
            </a:r>
            <a:r>
              <a:rPr lang="en-GB" sz="4000" b="1" dirty="0" err="1">
                <a:solidFill>
                  <a:schemeClr val="accent1">
                    <a:lumMod val="25000"/>
                  </a:schemeClr>
                </a:solidFill>
              </a:rPr>
              <a:t>Elektronike</a:t>
            </a:r>
            <a:endParaRPr lang="en-US" sz="4000" b="1" dirty="0" smtClean="0">
              <a:solidFill>
                <a:schemeClr val="accent1">
                  <a:lumMod val="25000"/>
                </a:schemeClr>
              </a:solidFill>
              <a:latin typeface="Calibri" pitchFamily="34" charset="0"/>
            </a:endParaRPr>
          </a:p>
        </p:txBody>
      </p:sp>
      <p:sp>
        <p:nvSpPr>
          <p:cNvPr id="11267" name="Rectangle 3"/>
          <p:cNvSpPr>
            <a:spLocks noGrp="1" noChangeArrowheads="1"/>
          </p:cNvSpPr>
          <p:nvPr>
            <p:ph type="body" idx="1"/>
          </p:nvPr>
        </p:nvSpPr>
        <p:spPr>
          <a:xfrm>
            <a:off x="381000" y="1219200"/>
            <a:ext cx="8229600" cy="5257800"/>
          </a:xfrm>
        </p:spPr>
        <p:txBody>
          <a:bodyPr>
            <a:normAutofit fontScale="92500" lnSpcReduction="10000"/>
          </a:bodyPr>
          <a:lstStyle/>
          <a:p>
            <a:pPr>
              <a:lnSpc>
                <a:spcPct val="90000"/>
              </a:lnSpc>
              <a:buClr>
                <a:srgbClr val="FF3300"/>
              </a:buClr>
              <a:buNone/>
              <a:defRPr/>
            </a:pPr>
            <a:r>
              <a:rPr lang="en-GB" b="1" dirty="0" err="1"/>
              <a:t>Mesazhi</a:t>
            </a:r>
            <a:r>
              <a:rPr lang="en-GB" b="1" dirty="0"/>
              <a:t> </a:t>
            </a:r>
            <a:r>
              <a:rPr lang="en-GB" b="1" dirty="0" err="1"/>
              <a:t>Elektronik</a:t>
            </a:r>
            <a:endParaRPr lang="en-GB" b="1" dirty="0"/>
          </a:p>
          <a:p>
            <a:pPr algn="just">
              <a:lnSpc>
                <a:spcPct val="90000"/>
              </a:lnSpc>
              <a:defRPr/>
            </a:pPr>
            <a:r>
              <a:rPr lang="en-GB" dirty="0" err="1"/>
              <a:t>Mesazhi</a:t>
            </a:r>
            <a:r>
              <a:rPr lang="en-GB" dirty="0"/>
              <a:t> </a:t>
            </a:r>
            <a:r>
              <a:rPr lang="en-GB" dirty="0" err="1"/>
              <a:t>tradicional</a:t>
            </a:r>
            <a:r>
              <a:rPr lang="en-GB" dirty="0"/>
              <a:t> tip Outlook – </a:t>
            </a:r>
            <a:r>
              <a:rPr lang="en-GB" dirty="0" err="1"/>
              <a:t>dërguar</a:t>
            </a:r>
            <a:r>
              <a:rPr lang="en-GB" dirty="0"/>
              <a:t> </a:t>
            </a:r>
            <a:r>
              <a:rPr lang="en-GB" dirty="0" err="1"/>
              <a:t>nëpërmjet</a:t>
            </a:r>
            <a:r>
              <a:rPr lang="en-GB" dirty="0"/>
              <a:t> SMTP – </a:t>
            </a:r>
            <a:r>
              <a:rPr lang="en-GB" dirty="0" err="1"/>
              <a:t>marrë</a:t>
            </a:r>
            <a:r>
              <a:rPr lang="en-GB" dirty="0"/>
              <a:t> </a:t>
            </a:r>
            <a:r>
              <a:rPr lang="en-GB" dirty="0" err="1"/>
              <a:t>nëpërmjet</a:t>
            </a:r>
            <a:r>
              <a:rPr lang="en-GB" dirty="0"/>
              <a:t> POP3 </a:t>
            </a:r>
            <a:r>
              <a:rPr lang="en-GB" dirty="0" err="1"/>
              <a:t>dhe</a:t>
            </a:r>
            <a:r>
              <a:rPr lang="en-GB" dirty="0"/>
              <a:t> </a:t>
            </a:r>
            <a:r>
              <a:rPr lang="en-GB" dirty="0" err="1"/>
              <a:t>sapo</a:t>
            </a:r>
            <a:r>
              <a:rPr lang="en-GB" dirty="0"/>
              <a:t> </a:t>
            </a:r>
            <a:r>
              <a:rPr lang="en-GB" dirty="0" err="1"/>
              <a:t>shkarkohet</a:t>
            </a:r>
            <a:r>
              <a:rPr lang="en-GB" dirty="0"/>
              <a:t> </a:t>
            </a:r>
            <a:r>
              <a:rPr lang="en-GB" dirty="0" err="1"/>
              <a:t>ndodhet</a:t>
            </a:r>
            <a:r>
              <a:rPr lang="en-GB" dirty="0"/>
              <a:t> </a:t>
            </a:r>
            <a:r>
              <a:rPr lang="en-GB" dirty="0" err="1"/>
              <a:t>në</a:t>
            </a:r>
            <a:r>
              <a:rPr lang="en-GB" dirty="0"/>
              <a:t> </a:t>
            </a:r>
            <a:r>
              <a:rPr lang="en-GB" dirty="0" err="1"/>
              <a:t>kompjuterin</a:t>
            </a:r>
            <a:r>
              <a:rPr lang="en-GB" dirty="0"/>
              <a:t> </a:t>
            </a:r>
            <a:r>
              <a:rPr lang="en-GB" dirty="0" err="1"/>
              <a:t>tënd</a:t>
            </a:r>
            <a:endParaRPr lang="en-GB" dirty="0"/>
          </a:p>
          <a:p>
            <a:pPr algn="just">
              <a:lnSpc>
                <a:spcPct val="90000"/>
              </a:lnSpc>
              <a:buClr>
                <a:srgbClr val="FF3300"/>
              </a:buClr>
              <a:buNone/>
              <a:defRPr/>
            </a:pPr>
            <a:r>
              <a:rPr lang="en-GB" b="1" dirty="0"/>
              <a:t>Posta </a:t>
            </a:r>
            <a:r>
              <a:rPr lang="en-GB" b="1" dirty="0" err="1"/>
              <a:t>Elektronike</a:t>
            </a:r>
            <a:r>
              <a:rPr lang="en-GB" b="1" dirty="0"/>
              <a:t> </a:t>
            </a:r>
            <a:r>
              <a:rPr lang="en-GB" b="1" dirty="0" err="1"/>
              <a:t>në</a:t>
            </a:r>
            <a:r>
              <a:rPr lang="en-GB" b="1" dirty="0"/>
              <a:t> </a:t>
            </a:r>
            <a:r>
              <a:rPr lang="en-GB" b="1" dirty="0" smtClean="0"/>
              <a:t>Internet</a:t>
            </a:r>
            <a:endParaRPr lang="en-GB" b="1" dirty="0"/>
          </a:p>
          <a:p>
            <a:pPr algn="just">
              <a:lnSpc>
                <a:spcPct val="90000"/>
              </a:lnSpc>
              <a:defRPr/>
            </a:pPr>
            <a:r>
              <a:rPr lang="en-GB" dirty="0"/>
              <a:t>Posta POP3 – </a:t>
            </a:r>
            <a:r>
              <a:rPr lang="en-GB" dirty="0" err="1"/>
              <a:t>për</a:t>
            </a:r>
            <a:r>
              <a:rPr lang="en-GB" dirty="0"/>
              <a:t> </a:t>
            </a:r>
            <a:r>
              <a:rPr lang="en-GB" dirty="0" err="1"/>
              <a:t>shembull</a:t>
            </a:r>
            <a:r>
              <a:rPr lang="en-GB" dirty="0"/>
              <a:t> duke </a:t>
            </a:r>
            <a:r>
              <a:rPr lang="en-GB" dirty="0" err="1"/>
              <a:t>përdorur</a:t>
            </a:r>
            <a:r>
              <a:rPr lang="en-GB" dirty="0"/>
              <a:t> </a:t>
            </a:r>
            <a:r>
              <a:rPr lang="en-GB" dirty="0" err="1"/>
              <a:t>programin</a:t>
            </a:r>
            <a:r>
              <a:rPr lang="en-GB" dirty="0"/>
              <a:t> Outlook Express – </a:t>
            </a:r>
            <a:r>
              <a:rPr lang="en-GB" dirty="0" err="1"/>
              <a:t>kur</a:t>
            </a:r>
            <a:r>
              <a:rPr lang="en-GB" dirty="0"/>
              <a:t> </a:t>
            </a:r>
            <a:r>
              <a:rPr lang="en-GB" dirty="0" err="1"/>
              <a:t>futesh</a:t>
            </a:r>
            <a:r>
              <a:rPr lang="en-GB" dirty="0"/>
              <a:t> </a:t>
            </a:r>
            <a:r>
              <a:rPr lang="en-GB" dirty="0" err="1"/>
              <a:t>në</a:t>
            </a:r>
            <a:r>
              <a:rPr lang="en-GB" dirty="0"/>
              <a:t> program </a:t>
            </a:r>
            <a:r>
              <a:rPr lang="en-GB" dirty="0" err="1"/>
              <a:t>zakonisht</a:t>
            </a:r>
            <a:r>
              <a:rPr lang="en-GB" dirty="0"/>
              <a:t> </a:t>
            </a:r>
            <a:r>
              <a:rPr lang="en-GB" dirty="0" err="1"/>
              <a:t>shkarkohen</a:t>
            </a:r>
            <a:r>
              <a:rPr lang="en-GB" dirty="0"/>
              <a:t> </a:t>
            </a:r>
            <a:r>
              <a:rPr lang="en-GB" dirty="0" err="1"/>
              <a:t>të</a:t>
            </a:r>
            <a:r>
              <a:rPr lang="en-GB" dirty="0"/>
              <a:t> </a:t>
            </a:r>
            <a:r>
              <a:rPr lang="en-GB" dirty="0" err="1"/>
              <a:t>gjitha</a:t>
            </a:r>
            <a:r>
              <a:rPr lang="en-GB" dirty="0"/>
              <a:t> </a:t>
            </a:r>
            <a:r>
              <a:rPr lang="en-GB" dirty="0" err="1"/>
              <a:t>mesazhet</a:t>
            </a:r>
            <a:r>
              <a:rPr lang="en-GB" dirty="0"/>
              <a:t> e </a:t>
            </a:r>
            <a:r>
              <a:rPr lang="en-GB" dirty="0" err="1"/>
              <a:t>reja</a:t>
            </a:r>
            <a:r>
              <a:rPr lang="en-GB" dirty="0"/>
              <a:t> </a:t>
            </a:r>
            <a:r>
              <a:rPr lang="en-GB" dirty="0" err="1"/>
              <a:t>në</a:t>
            </a:r>
            <a:r>
              <a:rPr lang="en-GB" dirty="0"/>
              <a:t> inbox </a:t>
            </a:r>
            <a:r>
              <a:rPr lang="en-GB" dirty="0" err="1"/>
              <a:t>në</a:t>
            </a:r>
            <a:r>
              <a:rPr lang="en-GB" dirty="0"/>
              <a:t> </a:t>
            </a:r>
            <a:r>
              <a:rPr lang="en-GB" dirty="0" err="1"/>
              <a:t>kompjuterin</a:t>
            </a:r>
            <a:r>
              <a:rPr lang="en-GB" dirty="0"/>
              <a:t> </a:t>
            </a:r>
            <a:r>
              <a:rPr lang="en-GB" dirty="0" err="1"/>
              <a:t>tënd</a:t>
            </a:r>
            <a:endParaRPr lang="en-GB" dirty="0"/>
          </a:p>
          <a:p>
            <a:pPr algn="just">
              <a:lnSpc>
                <a:spcPct val="90000"/>
              </a:lnSpc>
              <a:defRPr/>
            </a:pPr>
            <a:r>
              <a:rPr lang="en-GB" dirty="0"/>
              <a:t>Posta IMAP – </a:t>
            </a:r>
            <a:r>
              <a:rPr lang="en-GB" dirty="0" err="1"/>
              <a:t>Postë</a:t>
            </a:r>
            <a:r>
              <a:rPr lang="en-GB" dirty="0"/>
              <a:t> e “</a:t>
            </a:r>
            <a:r>
              <a:rPr lang="en-GB" dirty="0" err="1"/>
              <a:t>vërtetë</a:t>
            </a:r>
            <a:r>
              <a:rPr lang="en-GB" dirty="0"/>
              <a:t>” </a:t>
            </a:r>
            <a:r>
              <a:rPr lang="en-GB" dirty="0" err="1"/>
              <a:t>në</a:t>
            </a:r>
            <a:r>
              <a:rPr lang="en-GB" dirty="0"/>
              <a:t> </a:t>
            </a:r>
            <a:r>
              <a:rPr lang="en-GB" dirty="0" err="1"/>
              <a:t>rrjet</a:t>
            </a:r>
            <a:r>
              <a:rPr lang="en-GB" dirty="0"/>
              <a:t> – </a:t>
            </a:r>
            <a:r>
              <a:rPr lang="en-GB" dirty="0" err="1"/>
              <a:t>parë</a:t>
            </a:r>
            <a:r>
              <a:rPr lang="en-GB" dirty="0"/>
              <a:t> </a:t>
            </a:r>
            <a:r>
              <a:rPr lang="en-GB" dirty="0" err="1"/>
              <a:t>nga</a:t>
            </a:r>
            <a:r>
              <a:rPr lang="en-GB" dirty="0"/>
              <a:t> </a:t>
            </a:r>
            <a:r>
              <a:rPr lang="en-GB" dirty="0" err="1"/>
              <a:t>kompjuteri</a:t>
            </a:r>
            <a:r>
              <a:rPr lang="en-GB" dirty="0"/>
              <a:t> </a:t>
            </a:r>
            <a:r>
              <a:rPr lang="en-GB" dirty="0" err="1"/>
              <a:t>por</a:t>
            </a:r>
            <a:r>
              <a:rPr lang="en-GB" dirty="0"/>
              <a:t> </a:t>
            </a:r>
            <a:r>
              <a:rPr lang="en-GB" dirty="0" err="1"/>
              <a:t>fizikisht</a:t>
            </a:r>
            <a:r>
              <a:rPr lang="en-GB" dirty="0"/>
              <a:t> </a:t>
            </a:r>
            <a:r>
              <a:rPr lang="en-GB" dirty="0" err="1"/>
              <a:t>në</a:t>
            </a:r>
            <a:r>
              <a:rPr lang="en-GB" dirty="0"/>
              <a:t> </a:t>
            </a:r>
            <a:r>
              <a:rPr lang="en-GB" dirty="0" err="1"/>
              <a:t>një</a:t>
            </a:r>
            <a:r>
              <a:rPr lang="en-GB" dirty="0"/>
              <a:t> server </a:t>
            </a:r>
            <a:r>
              <a:rPr lang="en-GB" dirty="0" err="1"/>
              <a:t>të</a:t>
            </a:r>
            <a:r>
              <a:rPr lang="en-GB" dirty="0"/>
              <a:t> </a:t>
            </a:r>
            <a:r>
              <a:rPr lang="en-GB" dirty="0" err="1"/>
              <a:t>largët</a:t>
            </a:r>
            <a:r>
              <a:rPr lang="en-GB" dirty="0"/>
              <a:t> – </a:t>
            </a:r>
            <a:r>
              <a:rPr lang="en-GB" dirty="0" err="1"/>
              <a:t>mund</a:t>
            </a:r>
            <a:r>
              <a:rPr lang="en-GB" dirty="0"/>
              <a:t> </a:t>
            </a:r>
            <a:r>
              <a:rPr lang="en-GB" dirty="0" err="1"/>
              <a:t>të</a:t>
            </a:r>
            <a:r>
              <a:rPr lang="en-GB" dirty="0"/>
              <a:t> </a:t>
            </a:r>
            <a:r>
              <a:rPr lang="en-GB" dirty="0" err="1"/>
              <a:t>organizohet</a:t>
            </a:r>
            <a:r>
              <a:rPr lang="en-GB" dirty="0"/>
              <a:t> </a:t>
            </a:r>
            <a:r>
              <a:rPr lang="en-GB" dirty="0" err="1"/>
              <a:t>në</a:t>
            </a:r>
            <a:r>
              <a:rPr lang="en-GB" dirty="0"/>
              <a:t> </a:t>
            </a:r>
            <a:r>
              <a:rPr lang="en-GB" dirty="0" err="1"/>
              <a:t>skedarë</a:t>
            </a:r>
            <a:r>
              <a:rPr lang="en-GB" dirty="0"/>
              <a:t>, </a:t>
            </a:r>
            <a:r>
              <a:rPr lang="en-GB" dirty="0" err="1"/>
              <a:t>etj</a:t>
            </a:r>
            <a:r>
              <a:rPr lang="en-GB" dirty="0"/>
              <a:t>. </a:t>
            </a:r>
            <a:r>
              <a:rPr lang="en-GB" u="sng" dirty="0" err="1">
                <a:solidFill>
                  <a:schemeClr val="accent1">
                    <a:lumMod val="25000"/>
                  </a:schemeClr>
                </a:solidFill>
              </a:rPr>
              <a:t>por</a:t>
            </a:r>
            <a:r>
              <a:rPr lang="en-GB" u="sng" dirty="0">
                <a:solidFill>
                  <a:schemeClr val="accent1">
                    <a:lumMod val="25000"/>
                  </a:schemeClr>
                </a:solidFill>
              </a:rPr>
              <a:t> </a:t>
            </a:r>
            <a:r>
              <a:rPr lang="en-GB" u="sng" dirty="0" err="1">
                <a:solidFill>
                  <a:schemeClr val="accent1">
                    <a:lumMod val="25000"/>
                  </a:schemeClr>
                </a:solidFill>
              </a:rPr>
              <a:t>vetëm</a:t>
            </a:r>
            <a:r>
              <a:rPr lang="en-GB" dirty="0"/>
              <a:t> e </a:t>
            </a:r>
            <a:r>
              <a:rPr lang="en-GB" dirty="0" err="1"/>
              <a:t>dukshme</a:t>
            </a:r>
            <a:r>
              <a:rPr lang="en-GB" dirty="0"/>
              <a:t> </a:t>
            </a:r>
            <a:r>
              <a:rPr lang="en-GB" dirty="0" err="1"/>
              <a:t>kur</a:t>
            </a:r>
            <a:r>
              <a:rPr lang="en-GB" dirty="0"/>
              <a:t> je online</a:t>
            </a:r>
            <a:r>
              <a:rPr lang="en-GB" dirty="0" smtClean="0">
                <a:latin typeface="Calibri" pitchFamily="34" charset="0"/>
              </a:rPr>
              <a:t>. </a:t>
            </a:r>
            <a:endParaRPr lang="en-US" dirty="0" smtClean="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77</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cstate="print"/>
          <a:srcRect/>
          <a:stretch>
            <a:fillRect/>
          </a:stretch>
        </p:blipFill>
        <p:spPr bwMode="auto">
          <a:xfrm>
            <a:off x="6659563" y="4652963"/>
            <a:ext cx="2160587" cy="1946275"/>
          </a:xfrm>
          <a:prstGeom prst="rect">
            <a:avLst/>
          </a:prstGeom>
          <a:noFill/>
          <a:ln w="9525">
            <a:noFill/>
            <a:miter lim="800000"/>
            <a:headEnd/>
            <a:tailEnd/>
          </a:ln>
        </p:spPr>
      </p:pic>
      <p:grpSp>
        <p:nvGrpSpPr>
          <p:cNvPr id="4" name="Group 2"/>
          <p:cNvGrpSpPr>
            <a:grpSpLocks noChangeAspect="1"/>
          </p:cNvGrpSpPr>
          <p:nvPr/>
        </p:nvGrpSpPr>
        <p:grpSpPr bwMode="auto">
          <a:xfrm>
            <a:off x="2828852" y="457200"/>
            <a:ext cx="3673475" cy="5976938"/>
            <a:chOff x="1338" y="255"/>
            <a:chExt cx="3192" cy="3900"/>
          </a:xfrm>
        </p:grpSpPr>
        <p:sp>
          <p:nvSpPr>
            <p:cNvPr id="5"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6"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7"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8"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9"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0"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1"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2"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3"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4"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5"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6"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7"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8"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19"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0"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1"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2"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3"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4"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5"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6"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7"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8"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29"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0"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1"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2"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3"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4"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5"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6"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7"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8"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39"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0"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1"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2"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3"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4"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5"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6"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7"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8"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94" name="TextBox 93"/>
          <p:cNvSpPr txBox="1"/>
          <p:nvPr/>
        </p:nvSpPr>
        <p:spPr>
          <a:xfrm>
            <a:off x="3144182" y="3026482"/>
            <a:ext cx="3069285" cy="1569660"/>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KREU I MESAZHIT ELEKTRONIK</a:t>
            </a:r>
            <a:endParaRPr lang="en-US" sz="3200" dirty="0"/>
          </a:p>
        </p:txBody>
      </p:sp>
      <p:sp>
        <p:nvSpPr>
          <p:cNvPr id="49"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457200" y="1905000"/>
            <a:ext cx="8382000" cy="2762250"/>
          </a:xfrm>
          <a:prstGeom prst="rect">
            <a:avLst/>
          </a:prstGeom>
          <a:noFill/>
          <a:ln w="9525">
            <a:noFill/>
            <a:miter lim="800000"/>
            <a:headEnd/>
            <a:tailEnd/>
          </a:ln>
        </p:spPr>
        <p:txBody>
          <a:bodyPr/>
          <a:lstStyle/>
          <a:p>
            <a:pPr marL="342900" indent="-342900">
              <a:spcBef>
                <a:spcPct val="20000"/>
              </a:spcBef>
            </a:pPr>
            <a:r>
              <a:rPr lang="en-GB" altLang="en-US" sz="3200" dirty="0" err="1">
                <a:latin typeface="Calibri" panose="020F0502020204030204" pitchFamily="34" charset="0"/>
              </a:rPr>
              <a:t>Mesazh</a:t>
            </a:r>
            <a:r>
              <a:rPr lang="en-GB" altLang="en-US" sz="3200" dirty="0">
                <a:latin typeface="Calibri" panose="020F0502020204030204" pitchFamily="34" charset="0"/>
              </a:rPr>
              <a:t> </a:t>
            </a:r>
            <a:r>
              <a:rPr lang="en-GB" altLang="en-US" sz="3200" dirty="0" err="1">
                <a:latin typeface="Calibri" panose="020F0502020204030204" pitchFamily="34" charset="0"/>
              </a:rPr>
              <a:t>elektronik</a:t>
            </a:r>
            <a:r>
              <a:rPr lang="en-GB" altLang="en-US" sz="3200" dirty="0">
                <a:latin typeface="Calibri" panose="020F0502020204030204" pitchFamily="34" charset="0"/>
              </a:rPr>
              <a:t> </a:t>
            </a:r>
            <a:r>
              <a:rPr lang="en-GB" altLang="en-US" sz="3200" dirty="0" err="1" smtClean="0">
                <a:latin typeface="Calibri" panose="020F0502020204030204" pitchFamily="34" charset="0"/>
              </a:rPr>
              <a:t>ka</a:t>
            </a:r>
            <a:r>
              <a:rPr lang="en-GB" altLang="en-US" sz="3200" dirty="0" smtClean="0">
                <a:latin typeface="Calibri" panose="020F0502020204030204" pitchFamily="34" charset="0"/>
              </a:rPr>
              <a:t>:</a:t>
            </a:r>
            <a:endParaRPr lang="en-GB" sz="3200" dirty="0" smtClean="0">
              <a:latin typeface="Calibri" pitchFamily="34" charset="0"/>
            </a:endParaRPr>
          </a:p>
          <a:p>
            <a:pPr marL="342900" indent="-342900">
              <a:spcBef>
                <a:spcPct val="20000"/>
              </a:spcBef>
              <a:buFont typeface="Lucida Grande"/>
              <a:buChar char="@"/>
            </a:pPr>
            <a:r>
              <a:rPr lang="en-GB" sz="3200" dirty="0" smtClean="0">
                <a:latin typeface="Calibri" pitchFamily="34" charset="0"/>
              </a:rPr>
              <a:t> </a:t>
            </a:r>
            <a:r>
              <a:rPr lang="en-GB" sz="3200" dirty="0" err="1" smtClean="0">
                <a:latin typeface="Calibri" pitchFamily="34" charset="0"/>
              </a:rPr>
              <a:t>pjesën</a:t>
            </a:r>
            <a:r>
              <a:rPr lang="en-GB" sz="3200" dirty="0" smtClean="0">
                <a:latin typeface="Calibri" pitchFamily="34" charset="0"/>
              </a:rPr>
              <a:t> e </a:t>
            </a:r>
            <a:r>
              <a:rPr lang="en-GB" sz="3200" b="1" dirty="0" err="1" smtClean="0">
                <a:latin typeface="Calibri" pitchFamily="34" charset="0"/>
              </a:rPr>
              <a:t>kreut</a:t>
            </a:r>
            <a:r>
              <a:rPr lang="en-GB" sz="3200" dirty="0" smtClean="0">
                <a:latin typeface="Calibri" pitchFamily="34" charset="0"/>
              </a:rPr>
              <a:t> (</a:t>
            </a:r>
            <a:r>
              <a:rPr lang="en-GB" sz="3200" dirty="0" err="1" smtClean="0">
                <a:latin typeface="Calibri" pitchFamily="34" charset="0"/>
              </a:rPr>
              <a:t>zarfin</a:t>
            </a:r>
            <a:r>
              <a:rPr lang="en-GB" sz="3200" dirty="0" smtClean="0">
                <a:latin typeface="Calibri" pitchFamily="34" charset="0"/>
              </a:rPr>
              <a:t>) </a:t>
            </a:r>
            <a:r>
              <a:rPr lang="en-GB" sz="3200" dirty="0" err="1" smtClean="0">
                <a:latin typeface="Calibri" pitchFamily="34" charset="0"/>
              </a:rPr>
              <a:t>dhe</a:t>
            </a:r>
            <a:r>
              <a:rPr lang="en-GB" sz="3200" dirty="0" smtClean="0">
                <a:latin typeface="Calibri" pitchFamily="34" charset="0"/>
              </a:rPr>
              <a:t> </a:t>
            </a:r>
          </a:p>
          <a:p>
            <a:pPr marL="342900" indent="-342900" algn="just">
              <a:spcBef>
                <a:spcPct val="20000"/>
              </a:spcBef>
              <a:buFont typeface="Lucida Grande"/>
              <a:buChar char="@"/>
            </a:pPr>
            <a:r>
              <a:rPr lang="en-GB" sz="3200" dirty="0" smtClean="0">
                <a:latin typeface="Calibri" pitchFamily="34" charset="0"/>
              </a:rPr>
              <a:t> </a:t>
            </a:r>
            <a:r>
              <a:rPr lang="en-GB" sz="3200" dirty="0" err="1" smtClean="0">
                <a:latin typeface="Calibri" pitchFamily="34" charset="0"/>
              </a:rPr>
              <a:t>pjesën</a:t>
            </a:r>
            <a:r>
              <a:rPr lang="en-GB" sz="3200" dirty="0" smtClean="0">
                <a:latin typeface="Calibri" pitchFamily="34" charset="0"/>
              </a:rPr>
              <a:t> e </a:t>
            </a:r>
            <a:r>
              <a:rPr lang="en-GB" sz="3200" b="1" dirty="0" err="1" smtClean="0">
                <a:latin typeface="Calibri" pitchFamily="34" charset="0"/>
              </a:rPr>
              <a:t>trupit</a:t>
            </a:r>
            <a:r>
              <a:rPr lang="en-GB" sz="3200" b="1" dirty="0" smtClean="0">
                <a:latin typeface="Calibri" pitchFamily="34" charset="0"/>
              </a:rPr>
              <a:t> </a:t>
            </a:r>
            <a:r>
              <a:rPr lang="en-GB" sz="3200" b="1" dirty="0" err="1" smtClean="0">
                <a:latin typeface="Calibri" pitchFamily="34" charset="0"/>
              </a:rPr>
              <a:t>të</a:t>
            </a:r>
            <a:r>
              <a:rPr lang="en-GB" sz="3200" b="1" dirty="0" smtClean="0">
                <a:latin typeface="Calibri" pitchFamily="34" charset="0"/>
              </a:rPr>
              <a:t> </a:t>
            </a:r>
            <a:r>
              <a:rPr lang="en-GB" sz="3200" b="1" dirty="0" err="1" smtClean="0">
                <a:latin typeface="Calibri" pitchFamily="34" charset="0"/>
              </a:rPr>
              <a:t>mesazhit</a:t>
            </a:r>
            <a:r>
              <a:rPr lang="en-GB" sz="3200" dirty="0" smtClean="0">
                <a:latin typeface="Calibri" pitchFamily="34" charset="0"/>
              </a:rPr>
              <a:t> (</a:t>
            </a:r>
            <a:r>
              <a:rPr lang="en-GB" sz="3200" dirty="0" err="1" smtClean="0">
                <a:latin typeface="Calibri" pitchFamily="34" charset="0"/>
              </a:rPr>
              <a:t>vetë</a:t>
            </a:r>
            <a:r>
              <a:rPr lang="en-GB" sz="3200" dirty="0" smtClean="0">
                <a:latin typeface="Calibri" pitchFamily="34" charset="0"/>
              </a:rPr>
              <a:t> </a:t>
            </a:r>
            <a:r>
              <a:rPr lang="en-GB" sz="3200" dirty="0" err="1" smtClean="0">
                <a:latin typeface="Calibri" pitchFamily="34" charset="0"/>
              </a:rPr>
              <a:t>letrën</a:t>
            </a:r>
            <a:r>
              <a:rPr lang="en-GB" sz="3200" dirty="0" smtClean="0">
                <a:latin typeface="Calibri" pitchFamily="34" charset="0"/>
              </a:rPr>
              <a:t>) me </a:t>
            </a:r>
            <a:r>
              <a:rPr lang="en-GB" sz="3200" dirty="0" err="1" smtClean="0">
                <a:latin typeface="Calibri" pitchFamily="34" charset="0"/>
              </a:rPr>
              <a:t>skedarët</a:t>
            </a:r>
            <a:r>
              <a:rPr lang="en-GB" sz="3200" dirty="0" smtClean="0">
                <a:latin typeface="Calibri" pitchFamily="34" charset="0"/>
              </a:rPr>
              <a:t> </a:t>
            </a:r>
            <a:r>
              <a:rPr lang="en-GB" sz="3200" dirty="0" err="1" smtClean="0">
                <a:latin typeface="Calibri" pitchFamily="34" charset="0"/>
              </a:rPr>
              <a:t>bashkëngjitur</a:t>
            </a:r>
            <a:endParaRPr lang="en-GB" sz="3200" dirty="0">
              <a:latin typeface="Calibri" pitchFamily="34" charset="0"/>
            </a:endParaRPr>
          </a:p>
        </p:txBody>
      </p:sp>
      <p:sp>
        <p:nvSpPr>
          <p:cNvPr id="15363" name="Rectangle 3"/>
          <p:cNvSpPr>
            <a:spLocks noChangeArrowheads="1"/>
          </p:cNvSpPr>
          <p:nvPr/>
        </p:nvSpPr>
        <p:spPr bwMode="auto">
          <a:xfrm>
            <a:off x="395288" y="115888"/>
            <a:ext cx="8458200" cy="1331912"/>
          </a:xfrm>
          <a:prstGeom prst="rect">
            <a:avLst/>
          </a:prstGeom>
          <a:noFill/>
          <a:ln w="9525">
            <a:noFill/>
            <a:miter lim="800000"/>
            <a:headEnd/>
            <a:tailEnd/>
          </a:ln>
        </p:spPr>
        <p:txBody>
          <a:bodyPr anchor="ctr"/>
          <a:lstStyle/>
          <a:p>
            <a:pPr algn="ctr"/>
            <a:r>
              <a:rPr lang="en-GB" sz="4400" b="1" dirty="0">
                <a:solidFill>
                  <a:schemeClr val="accent1">
                    <a:lumMod val="25000"/>
                  </a:schemeClr>
                </a:solidFill>
                <a:latin typeface="Calibri" pitchFamily="34" charset="0"/>
              </a:rPr>
              <a:t>KRAHASIM ME NJ</a:t>
            </a:r>
            <a:r>
              <a:rPr lang="sq-AL" sz="4400" b="1" dirty="0"/>
              <a:t>Ë</a:t>
            </a:r>
            <a:r>
              <a:rPr lang="en-US" sz="4400" b="1" dirty="0"/>
              <a:t> LET</a:t>
            </a:r>
            <a:r>
              <a:rPr lang="sq-AL" sz="4400" b="1" dirty="0"/>
              <a:t>Ë</a:t>
            </a:r>
            <a:r>
              <a:rPr lang="en-US" sz="4400" b="1" dirty="0"/>
              <a:t>R T</a:t>
            </a:r>
            <a:r>
              <a:rPr lang="sq-AL" sz="4400" b="1" dirty="0"/>
              <a:t>Ë</a:t>
            </a:r>
            <a:r>
              <a:rPr lang="en-US" sz="4400" b="1" dirty="0"/>
              <a:t> ZAKONSHME</a:t>
            </a:r>
            <a:endParaRPr lang="en-GB" sz="4400"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79</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62224"/>
            <a:ext cx="8229600" cy="1768501"/>
          </a:xfrm>
        </p:spPr>
        <p:txBody>
          <a:bodyPr/>
          <a:lstStyle/>
          <a:p>
            <a:r>
              <a:rPr lang="en-GB" b="1" dirty="0" err="1" smtClean="0"/>
              <a:t>Pjesa</a:t>
            </a:r>
            <a:r>
              <a:rPr lang="en-GB" b="1" dirty="0" smtClean="0"/>
              <a:t> e </a:t>
            </a:r>
            <a:r>
              <a:rPr lang="en-GB" b="1" dirty="0" err="1" smtClean="0"/>
              <a:t>Parë</a:t>
            </a:r>
            <a:r>
              <a:rPr lang="en-GB" b="1" dirty="0" smtClean="0"/>
              <a:t/>
            </a:r>
            <a:br>
              <a:rPr lang="en-GB" b="1" dirty="0" smtClean="0"/>
            </a:br>
            <a:r>
              <a:rPr lang="en-GB" b="1" dirty="0" smtClean="0"/>
              <a:t>Si </a:t>
            </a:r>
            <a:r>
              <a:rPr lang="en-GB" b="1" dirty="0" err="1" smtClean="0"/>
              <a:t>Funksionon</a:t>
            </a:r>
            <a:r>
              <a:rPr lang="en-GB" b="1" dirty="0" smtClean="0"/>
              <a:t> </a:t>
            </a:r>
            <a:r>
              <a:rPr lang="en-GB" b="1" dirty="0" err="1" smtClean="0"/>
              <a:t>Interneti</a:t>
            </a:r>
            <a:endParaRPr lang="en-US" dirty="0"/>
          </a:p>
        </p:txBody>
      </p:sp>
      <p:pic>
        <p:nvPicPr>
          <p:cNvPr id="3" name="Picture 3"/>
          <p:cNvPicPr>
            <a:picLocks noChangeAspect="1" noChangeArrowheads="1"/>
          </p:cNvPicPr>
          <p:nvPr/>
        </p:nvPicPr>
        <p:blipFill>
          <a:blip r:embed="rId3" cstate="print"/>
          <a:srcRect/>
          <a:stretch>
            <a:fillRect/>
          </a:stretch>
        </p:blipFill>
        <p:spPr bwMode="auto">
          <a:xfrm>
            <a:off x="6659563" y="4652963"/>
            <a:ext cx="2160587" cy="1946275"/>
          </a:xfrm>
          <a:prstGeom prst="rect">
            <a:avLst/>
          </a:prstGeom>
          <a:noFill/>
          <a:ln w="9525">
            <a:noFill/>
            <a:miter lim="800000"/>
            <a:headEnd/>
            <a:tailEnd/>
          </a:ln>
        </p:spPr>
      </p:pic>
      <p:sp>
        <p:nvSpPr>
          <p:cNvPr id="4"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23850" y="0"/>
            <a:ext cx="8458200" cy="914400"/>
          </a:xfrm>
          <a:prstGeom prst="rect">
            <a:avLst/>
          </a:prstGeom>
          <a:noFill/>
          <a:ln w="9525">
            <a:noFill/>
            <a:miter lim="800000"/>
            <a:headEnd/>
            <a:tailEnd/>
          </a:ln>
        </p:spPr>
        <p:txBody>
          <a:bodyPr anchor="ctr"/>
          <a:lstStyle/>
          <a:p>
            <a:pPr algn="ctr"/>
            <a:r>
              <a:rPr lang="en-GB" sz="4400" b="1" dirty="0" err="1">
                <a:solidFill>
                  <a:schemeClr val="accent1">
                    <a:lumMod val="25000"/>
                  </a:schemeClr>
                </a:solidFill>
                <a:latin typeface="Tahoma" pitchFamily="34" charset="0"/>
              </a:rPr>
              <a:t>Koka</a:t>
            </a:r>
            <a:r>
              <a:rPr lang="en-GB" sz="4400" b="1" dirty="0">
                <a:solidFill>
                  <a:schemeClr val="accent1">
                    <a:lumMod val="25000"/>
                  </a:schemeClr>
                </a:solidFill>
                <a:latin typeface="Tahoma" pitchFamily="34" charset="0"/>
              </a:rPr>
              <a:t> </a:t>
            </a:r>
            <a:r>
              <a:rPr lang="en-GB" sz="4400" b="1" dirty="0" err="1">
                <a:solidFill>
                  <a:schemeClr val="accent1">
                    <a:lumMod val="25000"/>
                  </a:schemeClr>
                </a:solidFill>
                <a:latin typeface="Tahoma" pitchFamily="34" charset="0"/>
              </a:rPr>
              <a:t>dhe</a:t>
            </a:r>
            <a:r>
              <a:rPr lang="en-GB" sz="4400" b="1" dirty="0">
                <a:solidFill>
                  <a:schemeClr val="accent1">
                    <a:lumMod val="25000"/>
                  </a:schemeClr>
                </a:solidFill>
                <a:latin typeface="Tahoma" pitchFamily="34" charset="0"/>
              </a:rPr>
              <a:t> </a:t>
            </a:r>
            <a:r>
              <a:rPr lang="en-GB" sz="4400" b="1" dirty="0" err="1">
                <a:solidFill>
                  <a:schemeClr val="accent1">
                    <a:lumMod val="25000"/>
                  </a:schemeClr>
                </a:solidFill>
                <a:latin typeface="Tahoma" pitchFamily="34" charset="0"/>
              </a:rPr>
              <a:t>Trupi</a:t>
            </a:r>
            <a:endParaRPr lang="en-GB" sz="3600" b="1" dirty="0">
              <a:solidFill>
                <a:schemeClr val="accent1">
                  <a:lumMod val="25000"/>
                </a:schemeClr>
              </a:solidFill>
              <a:latin typeface="Tahoma" pitchFamily="34" charset="0"/>
            </a:endParaRPr>
          </a:p>
        </p:txBody>
      </p:sp>
      <p:sp>
        <p:nvSpPr>
          <p:cNvPr id="16387" name="Rectangle 3"/>
          <p:cNvSpPr>
            <a:spLocks noChangeArrowheads="1"/>
          </p:cNvSpPr>
          <p:nvPr/>
        </p:nvSpPr>
        <p:spPr bwMode="auto">
          <a:xfrm>
            <a:off x="684213" y="1219199"/>
            <a:ext cx="7772400" cy="3649663"/>
          </a:xfrm>
          <a:prstGeom prst="rect">
            <a:avLst/>
          </a:prstGeom>
          <a:noFill/>
          <a:ln w="9525">
            <a:noFill/>
            <a:miter lim="800000"/>
            <a:headEnd/>
            <a:tailEnd/>
          </a:ln>
        </p:spPr>
        <p:txBody>
          <a:bodyPr/>
          <a:lstStyle/>
          <a:p>
            <a:pPr marL="342900" indent="-342900">
              <a:spcBef>
                <a:spcPts val="0"/>
              </a:spcBef>
              <a:buClr>
                <a:srgbClr val="FF0000"/>
              </a:buClr>
            </a:pPr>
            <a:r>
              <a:rPr lang="en-GB" sz="3200" b="1" dirty="0" smtClean="0">
                <a:latin typeface="Calibri" pitchFamily="34" charset="0"/>
              </a:rPr>
              <a:t>KREU (</a:t>
            </a:r>
            <a:r>
              <a:rPr lang="en-GB" sz="3200" b="1" dirty="0" err="1" smtClean="0">
                <a:latin typeface="Calibri" pitchFamily="34" charset="0"/>
              </a:rPr>
              <a:t>zarfi</a:t>
            </a:r>
            <a:r>
              <a:rPr lang="en-GB" sz="3200" b="1" dirty="0" smtClean="0">
                <a:latin typeface="Calibri" pitchFamily="34" charset="0"/>
              </a:rPr>
              <a:t>)</a:t>
            </a:r>
            <a:endParaRPr lang="en-GB" sz="3200" b="1" dirty="0">
              <a:latin typeface="Calibri" pitchFamily="34" charset="0"/>
            </a:endParaRPr>
          </a:p>
          <a:p>
            <a:pPr algn="just">
              <a:buSzPct val="100000"/>
              <a:buFont typeface="Lucida Grande"/>
              <a:buChar char="@"/>
            </a:pPr>
            <a:r>
              <a:rPr lang="en-GB" altLang="en-US" sz="2800" dirty="0" err="1">
                <a:latin typeface="Calibri" panose="020F0502020204030204" pitchFamily="34" charset="0"/>
              </a:rPr>
              <a:t>fokusi</a:t>
            </a:r>
            <a:r>
              <a:rPr lang="en-GB" altLang="en-US" sz="2800" dirty="0">
                <a:latin typeface="Calibri" panose="020F0502020204030204" pitchFamily="34" charset="0"/>
              </a:rPr>
              <a:t> </a:t>
            </a:r>
            <a:r>
              <a:rPr lang="en-GB" altLang="en-US" sz="2800" dirty="0" err="1">
                <a:latin typeface="Calibri" panose="020F0502020204030204" pitchFamily="34" charset="0"/>
              </a:rPr>
              <a:t>ynë</a:t>
            </a:r>
            <a:r>
              <a:rPr lang="en-GB" altLang="en-US" sz="2800" dirty="0">
                <a:latin typeface="Calibri" panose="020F0502020204030204" pitchFamily="34" charset="0"/>
              </a:rPr>
              <a:t> </a:t>
            </a:r>
            <a:r>
              <a:rPr lang="en-GB" altLang="en-US" sz="2800" dirty="0" err="1">
                <a:latin typeface="Calibri" panose="020F0502020204030204" pitchFamily="34" charset="0"/>
              </a:rPr>
              <a:t>primar</a:t>
            </a:r>
            <a:r>
              <a:rPr lang="en-GB" altLang="en-US" sz="2800" dirty="0">
                <a:latin typeface="Calibri" panose="020F0502020204030204" pitchFamily="34" charset="0"/>
              </a:rPr>
              <a:t>. </a:t>
            </a:r>
            <a:r>
              <a:rPr lang="en-GB" altLang="en-US" sz="2800" dirty="0" err="1">
                <a:latin typeface="Calibri" panose="020F0502020204030204" pitchFamily="34" charset="0"/>
              </a:rPr>
              <a:t>Përmban</a:t>
            </a:r>
            <a:r>
              <a:rPr lang="en-GB" altLang="en-US" sz="2800" dirty="0">
                <a:latin typeface="Calibri" panose="020F0502020204030204" pitchFamily="34" charset="0"/>
              </a:rPr>
              <a:t> </a:t>
            </a:r>
            <a:r>
              <a:rPr lang="en-GB" altLang="en-US" sz="2800" dirty="0" err="1">
                <a:latin typeface="Calibri" panose="020F0502020204030204" pitchFamily="34" charset="0"/>
              </a:rPr>
              <a:t>informacion</a:t>
            </a:r>
            <a:r>
              <a:rPr lang="en-GB" altLang="en-US" sz="2800" dirty="0">
                <a:latin typeface="Calibri" panose="020F0502020204030204" pitchFamily="34" charset="0"/>
              </a:rPr>
              <a:t> </a:t>
            </a:r>
            <a:r>
              <a:rPr lang="en-GB" altLang="en-US" sz="2800" dirty="0" err="1">
                <a:latin typeface="Calibri" panose="020F0502020204030204" pitchFamily="34" charset="0"/>
              </a:rPr>
              <a:t>për</a:t>
            </a:r>
            <a:r>
              <a:rPr lang="en-GB" altLang="en-US" sz="2800" dirty="0">
                <a:latin typeface="Calibri" panose="020F0502020204030204" pitchFamily="34" charset="0"/>
              </a:rPr>
              <a:t> </a:t>
            </a:r>
            <a:r>
              <a:rPr lang="en-GB" altLang="en-US" sz="2800" dirty="0" err="1">
                <a:latin typeface="Calibri" panose="020F0502020204030204" pitchFamily="34" charset="0"/>
              </a:rPr>
              <a:t>dërguesin</a:t>
            </a:r>
            <a:r>
              <a:rPr lang="en-GB" altLang="en-US" sz="2800" dirty="0">
                <a:latin typeface="Calibri" panose="020F0502020204030204" pitchFamily="34" charset="0"/>
              </a:rPr>
              <a:t>, </a:t>
            </a:r>
            <a:r>
              <a:rPr lang="en-GB" altLang="en-US" sz="2800" dirty="0" err="1">
                <a:latin typeface="Calibri" panose="020F0502020204030204" pitchFamily="34" charset="0"/>
              </a:rPr>
              <a:t>marrësit</a:t>
            </a:r>
            <a:r>
              <a:rPr lang="en-GB" altLang="en-US" sz="2800" dirty="0">
                <a:latin typeface="Calibri" panose="020F0502020204030204" pitchFamily="34" charset="0"/>
              </a:rPr>
              <a:t>, </a:t>
            </a:r>
            <a:r>
              <a:rPr lang="en-GB" altLang="en-US" sz="2800" dirty="0" err="1">
                <a:latin typeface="Calibri" panose="020F0502020204030204" pitchFamily="34" charset="0"/>
              </a:rPr>
              <a:t>adresën</a:t>
            </a:r>
            <a:r>
              <a:rPr lang="en-GB" altLang="en-US" sz="2800" dirty="0">
                <a:latin typeface="Calibri" panose="020F0502020204030204" pitchFamily="34" charset="0"/>
              </a:rPr>
              <a:t> IP, </a:t>
            </a:r>
            <a:r>
              <a:rPr lang="en-GB" altLang="en-US" sz="2800" dirty="0" err="1">
                <a:latin typeface="Calibri" panose="020F0502020204030204" pitchFamily="34" charset="0"/>
              </a:rPr>
              <a:t>serverat</a:t>
            </a:r>
            <a:r>
              <a:rPr lang="en-GB" altLang="en-US" sz="2800" dirty="0">
                <a:latin typeface="Calibri" panose="020F0502020204030204" pitchFamily="34" charset="0"/>
              </a:rPr>
              <a:t> e </a:t>
            </a:r>
            <a:r>
              <a:rPr lang="en-GB" altLang="en-US" sz="2800" dirty="0" err="1">
                <a:latin typeface="Calibri" panose="020F0502020204030204" pitchFamily="34" charset="0"/>
              </a:rPr>
              <a:t>emailit</a:t>
            </a:r>
            <a:r>
              <a:rPr lang="en-GB" altLang="en-US" sz="2800" dirty="0">
                <a:latin typeface="Calibri" panose="020F0502020204030204" pitchFamily="34" charset="0"/>
              </a:rPr>
              <a:t>, </a:t>
            </a:r>
            <a:r>
              <a:rPr lang="en-GB" altLang="en-US" sz="2800" dirty="0" err="1">
                <a:latin typeface="Calibri" panose="020F0502020204030204" pitchFamily="34" charset="0"/>
              </a:rPr>
              <a:t>rregjistrimin</a:t>
            </a:r>
            <a:r>
              <a:rPr lang="en-GB" altLang="en-US" sz="2800" dirty="0">
                <a:latin typeface="Calibri" panose="020F0502020204030204" pitchFamily="34" charset="0"/>
              </a:rPr>
              <a:t> e </a:t>
            </a:r>
            <a:r>
              <a:rPr lang="en-GB" altLang="en-US" sz="2800" dirty="0" err="1">
                <a:latin typeface="Calibri" panose="020F0502020204030204" pitchFamily="34" charset="0"/>
              </a:rPr>
              <a:t>kohës</a:t>
            </a:r>
            <a:r>
              <a:rPr lang="en-GB" altLang="en-US" sz="2800" dirty="0">
                <a:latin typeface="Calibri" panose="020F0502020204030204" pitchFamily="34" charset="0"/>
              </a:rPr>
              <a:t> </a:t>
            </a:r>
            <a:r>
              <a:rPr lang="en-GB" altLang="en-US" sz="2800" dirty="0" err="1">
                <a:latin typeface="Calibri" panose="020F0502020204030204" pitchFamily="34" charset="0"/>
              </a:rPr>
              <a:t>etj</a:t>
            </a:r>
            <a:r>
              <a:rPr lang="en-GB" altLang="en-US" sz="2800" dirty="0">
                <a:latin typeface="Calibri" panose="020F0502020204030204" pitchFamily="34" charset="0"/>
              </a:rPr>
              <a:t>.</a:t>
            </a:r>
          </a:p>
          <a:p>
            <a:pPr>
              <a:buClr>
                <a:srgbClr val="FF0000"/>
              </a:buClr>
              <a:buFont typeface="Wingdings" panose="05000000000000000000" pitchFamily="2" charset="2"/>
              <a:buChar char="§"/>
            </a:pPr>
            <a:endParaRPr lang="en-GB" altLang="en-US" sz="3200" b="1" dirty="0">
              <a:latin typeface="Calibri" panose="020F0502020204030204" pitchFamily="34" charset="0"/>
            </a:endParaRPr>
          </a:p>
          <a:p>
            <a:pPr>
              <a:buClr>
                <a:srgbClr val="FF0000"/>
              </a:buClr>
            </a:pPr>
            <a:r>
              <a:rPr lang="en-GB" altLang="en-US" sz="3200" b="1" dirty="0">
                <a:latin typeface="Calibri" panose="020F0502020204030204" pitchFamily="34" charset="0"/>
              </a:rPr>
              <a:t>TRUPI (</a:t>
            </a:r>
            <a:r>
              <a:rPr lang="en-GB" altLang="en-US" sz="3200" b="1" dirty="0" err="1">
                <a:latin typeface="Calibri" panose="020F0502020204030204" pitchFamily="34" charset="0"/>
              </a:rPr>
              <a:t>letra</a:t>
            </a:r>
            <a:r>
              <a:rPr lang="en-GB" altLang="en-US" sz="3200" b="1" dirty="0">
                <a:latin typeface="Calibri" panose="020F0502020204030204" pitchFamily="34" charset="0"/>
              </a:rPr>
              <a:t>)</a:t>
            </a:r>
          </a:p>
          <a:p>
            <a:pPr algn="just">
              <a:buFont typeface="Lucida Grande"/>
              <a:buChar char="@"/>
            </a:pPr>
            <a:r>
              <a:rPr lang="en-GB" altLang="en-US" sz="2800" dirty="0">
                <a:latin typeface="Calibri" panose="020F0502020204030204" pitchFamily="34" charset="0"/>
              </a:rPr>
              <a:t> </a:t>
            </a:r>
            <a:r>
              <a:rPr lang="en-GB" altLang="en-US" sz="2800" dirty="0" err="1" smtClean="0">
                <a:latin typeface="Calibri" panose="020F0502020204030204" pitchFamily="34" charset="0"/>
              </a:rPr>
              <a:t>përmbajtja</a:t>
            </a:r>
            <a:r>
              <a:rPr lang="en-GB" altLang="en-US" sz="2800" dirty="0" smtClean="0">
                <a:latin typeface="Calibri" panose="020F0502020204030204" pitchFamily="34" charset="0"/>
              </a:rPr>
              <a:t> </a:t>
            </a:r>
            <a:r>
              <a:rPr lang="en-GB" altLang="en-US" sz="2800" dirty="0">
                <a:latin typeface="Calibri" panose="020F0502020204030204" pitchFamily="34" charset="0"/>
              </a:rPr>
              <a:t>e </a:t>
            </a:r>
            <a:r>
              <a:rPr lang="en-GB" altLang="en-US" sz="2800" dirty="0" err="1">
                <a:latin typeface="Calibri" panose="020F0502020204030204" pitchFamily="34" charset="0"/>
              </a:rPr>
              <a:t>postës</a:t>
            </a:r>
            <a:r>
              <a:rPr lang="en-GB" altLang="en-US" sz="2800" dirty="0">
                <a:latin typeface="Calibri" panose="020F0502020204030204" pitchFamily="34" charset="0"/>
              </a:rPr>
              <a:t> </a:t>
            </a:r>
            <a:r>
              <a:rPr lang="en-GB" altLang="en-US" sz="2800" dirty="0" err="1">
                <a:latin typeface="Calibri" panose="020F0502020204030204" pitchFamily="34" charset="0"/>
              </a:rPr>
              <a:t>dhe</a:t>
            </a:r>
            <a:r>
              <a:rPr lang="en-GB" altLang="en-US" sz="2800" dirty="0">
                <a:latin typeface="Calibri" panose="020F0502020204030204" pitchFamily="34" charset="0"/>
              </a:rPr>
              <a:t> </a:t>
            </a:r>
            <a:r>
              <a:rPr lang="en-GB" altLang="en-US" sz="2800" dirty="0" err="1">
                <a:latin typeface="Calibri" panose="020F0502020204030204" pitchFamily="34" charset="0"/>
              </a:rPr>
              <a:t>objektet</a:t>
            </a:r>
            <a:r>
              <a:rPr lang="en-GB" altLang="en-US" sz="2800" dirty="0">
                <a:latin typeface="Calibri" panose="020F0502020204030204" pitchFamily="34" charset="0"/>
              </a:rPr>
              <a:t> </a:t>
            </a:r>
            <a:r>
              <a:rPr lang="en-GB" altLang="en-US" sz="2800" dirty="0" err="1">
                <a:latin typeface="Calibri" panose="020F0502020204030204" pitchFamily="34" charset="0"/>
              </a:rPr>
              <a:t>bashkëngjitur</a:t>
            </a:r>
            <a:endParaRPr lang="en-GB" altLang="en-US" sz="2800" dirty="0">
              <a:latin typeface="Calibri" panose="020F0502020204030204" pitchFamily="34" charset="0"/>
            </a:endParaRPr>
          </a:p>
        </p:txBody>
      </p:sp>
      <p:sp>
        <p:nvSpPr>
          <p:cNvPr id="16388" name="Text Box 4"/>
          <p:cNvSpPr txBox="1">
            <a:spLocks noChangeArrowheads="1"/>
          </p:cNvSpPr>
          <p:nvPr/>
        </p:nvSpPr>
        <p:spPr bwMode="auto">
          <a:xfrm>
            <a:off x="409357" y="4868862"/>
            <a:ext cx="8569325" cy="1569660"/>
          </a:xfrm>
          <a:prstGeom prst="rect">
            <a:avLst/>
          </a:prstGeom>
          <a:solidFill>
            <a:srgbClr val="FF0000"/>
          </a:solidFill>
          <a:ln w="9525">
            <a:noFill/>
            <a:miter lim="800000"/>
            <a:headEnd/>
            <a:tailEnd/>
          </a:ln>
        </p:spPr>
        <p:txBody>
          <a:bodyPr>
            <a:spAutoFit/>
          </a:bodyPr>
          <a:lstStyle/>
          <a:p>
            <a:pPr algn="just">
              <a:spcBef>
                <a:spcPct val="50000"/>
              </a:spcBef>
            </a:pPr>
            <a:r>
              <a:rPr lang="en-GB" altLang="en-US" sz="2400" b="1" dirty="0">
                <a:solidFill>
                  <a:schemeClr val="bg1"/>
                </a:solidFill>
                <a:latin typeface="Calibri" panose="020F0502020204030204" pitchFamily="34" charset="0"/>
              </a:rPr>
              <a:t>KOKAT E PLOTA OSE TË ZGJERUARA </a:t>
            </a:r>
            <a:r>
              <a:rPr lang="en-GB" altLang="en-US" sz="2400" b="1" dirty="0" err="1">
                <a:solidFill>
                  <a:schemeClr val="bg1"/>
                </a:solidFill>
                <a:latin typeface="Calibri" panose="020F0502020204030204" pitchFamily="34" charset="0"/>
              </a:rPr>
              <a:t>EKZISTOJNë</a:t>
            </a:r>
            <a:r>
              <a:rPr lang="en-GB" altLang="en-US" sz="2400" b="1" dirty="0">
                <a:solidFill>
                  <a:schemeClr val="bg1"/>
                </a:solidFill>
                <a:latin typeface="Calibri" panose="020F0502020204030204" pitchFamily="34" charset="0"/>
              </a:rPr>
              <a:t> NË TË GJITHA MESAZHET ELEKTRONIKE POR NUK KA ASNJË METODË STANDARDE PËR TI ZBULUAR ATO – SECILI KLIENT OSE PROGRAM RRJETI KA NJË VENDNDODHJE DHE KONFIGURIM TË NDRYSHËM</a:t>
            </a:r>
            <a:endParaRPr lang="en-US" altLang="en-US" sz="2400" b="1" dirty="0">
              <a:solidFill>
                <a:schemeClr val="bg1"/>
              </a:solidFill>
              <a:latin typeface="Calibri" panose="020F0502020204030204" pitchFamily="34" charset="0"/>
            </a:endParaRPr>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80</a:t>
            </a:fld>
            <a:endParaRPr lang="en-US" altLang="en-US" sz="1200" dirty="0" smtClean="0">
              <a:solidFill>
                <a:srgbClr val="898989"/>
              </a:solidFill>
            </a:endParaRP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0"/>
            <a:ext cx="8229600" cy="1143000"/>
          </a:xfrm>
        </p:spPr>
        <p:txBody>
          <a:bodyPr/>
          <a:lstStyle/>
          <a:p>
            <a:r>
              <a:rPr lang="en-GB" sz="3600" b="1" dirty="0" err="1">
                <a:solidFill>
                  <a:schemeClr val="accent1">
                    <a:lumMod val="25000"/>
                  </a:schemeClr>
                </a:solidFill>
              </a:rPr>
              <a:t>Kokat</a:t>
            </a:r>
            <a:r>
              <a:rPr lang="en-GB" sz="3600" b="1" dirty="0">
                <a:solidFill>
                  <a:schemeClr val="accent1">
                    <a:lumMod val="25000"/>
                  </a:schemeClr>
                </a:solidFill>
              </a:rPr>
              <a:t> e </a:t>
            </a:r>
            <a:r>
              <a:rPr lang="en-GB" sz="3600" b="1" dirty="0" err="1">
                <a:solidFill>
                  <a:schemeClr val="accent1">
                    <a:lumMod val="25000"/>
                  </a:schemeClr>
                </a:solidFill>
              </a:rPr>
              <a:t>Zgjeruara</a:t>
            </a:r>
            <a:r>
              <a:rPr lang="en-GB" sz="3600" b="1" dirty="0">
                <a:solidFill>
                  <a:schemeClr val="accent1">
                    <a:lumMod val="25000"/>
                  </a:schemeClr>
                </a:solidFill>
              </a:rPr>
              <a:t> </a:t>
            </a:r>
            <a:r>
              <a:rPr lang="en-GB" sz="3600" b="1" dirty="0" err="1">
                <a:solidFill>
                  <a:schemeClr val="accent1">
                    <a:lumMod val="25000"/>
                  </a:schemeClr>
                </a:solidFill>
              </a:rPr>
              <a:t>të</a:t>
            </a:r>
            <a:r>
              <a:rPr lang="en-GB" sz="3600" b="1" dirty="0">
                <a:solidFill>
                  <a:schemeClr val="accent1">
                    <a:lumMod val="25000"/>
                  </a:schemeClr>
                </a:solidFill>
              </a:rPr>
              <a:t> E-mail-it</a:t>
            </a:r>
            <a:br>
              <a:rPr lang="en-GB" sz="3600" b="1" dirty="0">
                <a:solidFill>
                  <a:schemeClr val="accent1">
                    <a:lumMod val="25000"/>
                  </a:schemeClr>
                </a:solidFill>
              </a:rPr>
            </a:br>
            <a:r>
              <a:rPr lang="en-GB" sz="3600" b="1" dirty="0">
                <a:solidFill>
                  <a:schemeClr val="accent1">
                    <a:lumMod val="25000"/>
                  </a:schemeClr>
                </a:solidFill>
              </a:rPr>
              <a:t> [G-mail ]</a:t>
            </a:r>
            <a:endParaRPr lang="en-GB" sz="3600" b="1" dirty="0" smtClean="0">
              <a:solidFill>
                <a:schemeClr val="accent1">
                  <a:lumMod val="25000"/>
                </a:schemeClr>
              </a:solidFill>
              <a:latin typeface="Calibri" pitchFamily="34" charset="0"/>
            </a:endParaRPr>
          </a:p>
        </p:txBody>
      </p:sp>
      <p:sp>
        <p:nvSpPr>
          <p:cNvPr id="27651" name="Rectangle 3"/>
          <p:cNvSpPr>
            <a:spLocks noGrp="1" noChangeArrowheads="1"/>
          </p:cNvSpPr>
          <p:nvPr>
            <p:ph type="body" idx="1"/>
          </p:nvPr>
        </p:nvSpPr>
        <p:spPr>
          <a:xfrm>
            <a:off x="457200" y="1371600"/>
            <a:ext cx="8229600" cy="5400675"/>
          </a:xfrm>
          <a:solidFill>
            <a:schemeClr val="bg1"/>
          </a:solidFill>
        </p:spPr>
        <p:txBody>
          <a:bodyPr>
            <a:noAutofit/>
          </a:bodyPr>
          <a:lstStyle/>
          <a:p>
            <a:pPr>
              <a:lnSpc>
                <a:spcPct val="50000"/>
              </a:lnSpc>
              <a:buNone/>
            </a:pPr>
            <a:r>
              <a:rPr lang="en-GB" sz="1000" dirty="0"/>
              <a:t>Microsoft Mail Internet Headers Version 2.0</a:t>
            </a:r>
          </a:p>
          <a:p>
            <a:pPr>
              <a:lnSpc>
                <a:spcPct val="50000"/>
              </a:lnSpc>
              <a:buNone/>
            </a:pPr>
            <a:endParaRPr lang="en-GB" sz="1000" dirty="0"/>
          </a:p>
          <a:p>
            <a:pPr>
              <a:lnSpc>
                <a:spcPct val="50000"/>
              </a:lnSpc>
              <a:buNone/>
            </a:pPr>
            <a:r>
              <a:rPr lang="en-GB" sz="1000" dirty="0"/>
              <a:t>Received: from xproxy.gmail.com ([66.249.82.197]) by exchange1.coe.int w</a:t>
            </a:r>
            <a:r>
              <a:rPr lang="en-GB" sz="1000" dirty="0" smtClean="0"/>
              <a:t>ith </a:t>
            </a:r>
            <a:r>
              <a:rPr lang="en-GB" sz="1000" dirty="0"/>
              <a:t>Microsoft SMTPSVC(6.0.3790.0); Tue, 07 Jan 2017 09:44:54 +0100</a:t>
            </a:r>
          </a:p>
          <a:p>
            <a:pPr>
              <a:lnSpc>
                <a:spcPct val="50000"/>
              </a:lnSpc>
              <a:buNone/>
            </a:pPr>
            <a:endParaRPr lang="en-GB" sz="1000" dirty="0"/>
          </a:p>
          <a:p>
            <a:pPr>
              <a:lnSpc>
                <a:spcPct val="50000"/>
              </a:lnSpc>
              <a:buNone/>
            </a:pPr>
            <a:r>
              <a:rPr lang="en-GB" sz="1000" dirty="0"/>
              <a:t>Received: by xproxy.gmail.com </a:t>
            </a:r>
            <a:r>
              <a:rPr lang="en-GB" sz="1000" dirty="0" smtClean="0"/>
              <a:t>with </a:t>
            </a:r>
            <a:r>
              <a:rPr lang="en-GB" sz="1000" dirty="0"/>
              <a:t>SMTP id </a:t>
            </a:r>
            <a:r>
              <a:rPr lang="en-GB" sz="1000" dirty="0" smtClean="0"/>
              <a:t>h28so988094ëxd</a:t>
            </a:r>
            <a:endParaRPr lang="en-GB" sz="1000" dirty="0"/>
          </a:p>
          <a:p>
            <a:pPr>
              <a:lnSpc>
                <a:spcPct val="50000"/>
              </a:lnSpc>
              <a:buNone/>
            </a:pPr>
            <a:endParaRPr lang="en-GB" sz="1000" dirty="0"/>
          </a:p>
          <a:p>
            <a:pPr>
              <a:lnSpc>
                <a:spcPct val="50000"/>
              </a:lnSpc>
              <a:buNone/>
            </a:pPr>
            <a:r>
              <a:rPr lang="en-GB" sz="1000" dirty="0"/>
              <a:t>        for &lt;jane@coe.int&gt;; Tue, 07 Jan 2017 00:44:31 -0800 (PST)</a:t>
            </a:r>
          </a:p>
          <a:p>
            <a:pPr>
              <a:lnSpc>
                <a:spcPct val="50000"/>
              </a:lnSpc>
              <a:buNone/>
            </a:pPr>
            <a:endParaRPr lang="en-GB" sz="1000" dirty="0"/>
          </a:p>
          <a:p>
            <a:pPr>
              <a:lnSpc>
                <a:spcPct val="50000"/>
              </a:lnSpc>
              <a:buNone/>
            </a:pPr>
            <a:r>
              <a:rPr lang="en-GB" sz="1000" dirty="0"/>
              <a:t>DomainKey-Signature: a=rsa-sha1; q=dns; </a:t>
            </a:r>
            <a:r>
              <a:rPr lang="en-GB" sz="1000" dirty="0" smtClean="0"/>
              <a:t>c=</a:t>
            </a:r>
            <a:r>
              <a:rPr lang="en-GB" sz="1000" dirty="0" err="1" smtClean="0"/>
              <a:t>nofws</a:t>
            </a:r>
            <a:r>
              <a:rPr lang="en-GB" sz="1000" dirty="0"/>
              <a:t>;</a:t>
            </a:r>
          </a:p>
          <a:p>
            <a:pPr>
              <a:lnSpc>
                <a:spcPct val="50000"/>
              </a:lnSpc>
              <a:buNone/>
            </a:pPr>
            <a:endParaRPr lang="en-GB" sz="1000" dirty="0"/>
          </a:p>
          <a:p>
            <a:pPr>
              <a:lnSpc>
                <a:spcPct val="50000"/>
              </a:lnSpc>
              <a:buNone/>
            </a:pPr>
            <a:r>
              <a:rPr lang="en-GB" sz="1000" dirty="0"/>
              <a:t>        s=beta; d=gmail.com;</a:t>
            </a:r>
          </a:p>
          <a:p>
            <a:pPr>
              <a:lnSpc>
                <a:spcPct val="50000"/>
              </a:lnSpc>
              <a:buNone/>
            </a:pPr>
            <a:endParaRPr lang="en-GB" sz="1000" dirty="0"/>
          </a:p>
          <a:p>
            <a:pPr>
              <a:lnSpc>
                <a:spcPct val="50000"/>
              </a:lnSpc>
              <a:buNone/>
            </a:pPr>
            <a:r>
              <a:rPr lang="en-GB" sz="1000" dirty="0"/>
              <a:t>        h=received:message-id:date:from:to:subject:in-reply-to:mime-version:content-type:references;</a:t>
            </a:r>
          </a:p>
          <a:p>
            <a:pPr>
              <a:lnSpc>
                <a:spcPct val="50000"/>
              </a:lnSpc>
              <a:buNone/>
            </a:pPr>
            <a:endParaRPr lang="en-GB" sz="1000" dirty="0"/>
          </a:p>
          <a:p>
            <a:pPr>
              <a:lnSpc>
                <a:spcPct val="50000"/>
              </a:lnSpc>
              <a:buNone/>
            </a:pPr>
            <a:r>
              <a:rPr lang="en-GB" sz="1000" dirty="0"/>
              <a:t>	</a:t>
            </a:r>
            <a:r>
              <a:rPr lang="en-GB" sz="1000" dirty="0" smtClean="0"/>
              <a:t>b=RY8mK69lgiScvczLvTJmfvlXoZa1zUskëësukAn3jlzblALGzxF</a:t>
            </a:r>
            <a:endParaRPr lang="en-GB" sz="1000" dirty="0"/>
          </a:p>
          <a:p>
            <a:pPr>
              <a:lnSpc>
                <a:spcPct val="50000"/>
              </a:lnSpc>
              <a:buNone/>
            </a:pPr>
            <a:r>
              <a:rPr lang="en-GB" sz="1000" dirty="0"/>
              <a:t>	</a:t>
            </a:r>
            <a:r>
              <a:rPr lang="en-GB" sz="1000" dirty="0" smtClean="0"/>
              <a:t>pzpDKyrEnIDyZrKp8VnthCyCgyHOfi7KCHhaseAXG4UAQO8zIbSFDxë6uVN0jUVYQx0a60pjkFBxmdzL/PCDEllSFEExVQB+m0ëD</a:t>
            </a:r>
            <a:endParaRPr lang="en-GB" sz="1000" dirty="0"/>
          </a:p>
          <a:p>
            <a:pPr>
              <a:lnSpc>
                <a:spcPct val="50000"/>
              </a:lnSpc>
              <a:buNone/>
            </a:pPr>
            <a:r>
              <a:rPr lang="en-GB" sz="1000" dirty="0"/>
              <a:t>	lcGQEgGmecYV1nRmy8=</a:t>
            </a:r>
          </a:p>
          <a:p>
            <a:pPr>
              <a:lnSpc>
                <a:spcPct val="50000"/>
              </a:lnSpc>
              <a:buNone/>
            </a:pPr>
            <a:endParaRPr lang="en-GB" sz="1000" dirty="0"/>
          </a:p>
          <a:p>
            <a:pPr>
              <a:lnSpc>
                <a:spcPct val="50000"/>
              </a:lnSpc>
              <a:buNone/>
            </a:pPr>
            <a:r>
              <a:rPr lang="en-GB" sz="1000" dirty="0"/>
              <a:t>Received: by 10.70.100.14 </a:t>
            </a:r>
            <a:r>
              <a:rPr lang="en-GB" sz="1000" dirty="0" smtClean="0"/>
              <a:t>with </a:t>
            </a:r>
            <a:r>
              <a:rPr lang="en-GB" sz="1000" dirty="0"/>
              <a:t>SMTP id </a:t>
            </a:r>
            <a:r>
              <a:rPr lang="en-GB" sz="1000" dirty="0" smtClean="0"/>
              <a:t>x14mr6330299ëxb</a:t>
            </a:r>
            <a:r>
              <a:rPr lang="en-GB" sz="1000" dirty="0"/>
              <a:t>; Tue, 07 Jan 2017 00:44:30 -0800 (PST)</a:t>
            </a:r>
          </a:p>
          <a:p>
            <a:pPr>
              <a:lnSpc>
                <a:spcPct val="50000"/>
              </a:lnSpc>
              <a:buNone/>
            </a:pPr>
            <a:endParaRPr lang="en-GB" sz="1000" dirty="0"/>
          </a:p>
          <a:p>
            <a:pPr>
              <a:lnSpc>
                <a:spcPct val="50000"/>
              </a:lnSpc>
              <a:buNone/>
            </a:pPr>
            <a:r>
              <a:rPr lang="en-GB" sz="1000" dirty="0"/>
              <a:t>Received: by 10.70.122.16 </a:t>
            </a:r>
            <a:r>
              <a:rPr lang="en-GB" sz="1000" dirty="0" smtClean="0"/>
              <a:t>with </a:t>
            </a:r>
            <a:r>
              <a:rPr lang="en-GB" sz="1000" dirty="0"/>
              <a:t>HTTP; Tue, 07 Jan 2017 00:44:30 -0800 (PST)</a:t>
            </a:r>
          </a:p>
          <a:p>
            <a:pPr>
              <a:lnSpc>
                <a:spcPct val="50000"/>
              </a:lnSpc>
              <a:buNone/>
            </a:pPr>
            <a:endParaRPr lang="en-GB" sz="1000" dirty="0"/>
          </a:p>
          <a:p>
            <a:pPr>
              <a:lnSpc>
                <a:spcPct val="50000"/>
              </a:lnSpc>
              <a:buNone/>
            </a:pPr>
            <a:r>
              <a:rPr lang="en-GB" sz="1000" dirty="0"/>
              <a:t>Message-ID: &lt;95ecf0550603280044n7a18048fs8e37cf2c2ea3a3d8@mail.gmail.com&gt;</a:t>
            </a:r>
          </a:p>
          <a:p>
            <a:pPr>
              <a:lnSpc>
                <a:spcPct val="50000"/>
              </a:lnSpc>
              <a:buNone/>
            </a:pPr>
            <a:endParaRPr lang="en-GB" sz="1000" dirty="0"/>
          </a:p>
          <a:p>
            <a:pPr>
              <a:lnSpc>
                <a:spcPct val="50000"/>
              </a:lnSpc>
              <a:buNone/>
            </a:pPr>
            <a:r>
              <a:rPr lang="en-GB" sz="1000" dirty="0"/>
              <a:t>Date: Tue, 07 Jan 2017 09:44:30 +0100</a:t>
            </a:r>
          </a:p>
          <a:p>
            <a:pPr>
              <a:lnSpc>
                <a:spcPct val="50000"/>
              </a:lnSpc>
              <a:buNone/>
            </a:pPr>
            <a:endParaRPr lang="en-GB" sz="1000" dirty="0"/>
          </a:p>
          <a:p>
            <a:pPr>
              <a:lnSpc>
                <a:spcPct val="50000"/>
              </a:lnSpc>
              <a:buNone/>
            </a:pPr>
            <a:r>
              <a:rPr lang="en-GB" sz="1000" dirty="0"/>
              <a:t>From: ”Joe" &lt;joe@gmail.com&gt;</a:t>
            </a:r>
          </a:p>
          <a:p>
            <a:pPr>
              <a:lnSpc>
                <a:spcPct val="50000"/>
              </a:lnSpc>
              <a:buNone/>
            </a:pPr>
            <a:endParaRPr lang="en-GB" sz="1000" dirty="0"/>
          </a:p>
          <a:p>
            <a:pPr>
              <a:lnSpc>
                <a:spcPct val="50000"/>
              </a:lnSpc>
              <a:buNone/>
            </a:pPr>
            <a:r>
              <a:rPr lang="en-GB" sz="1000" dirty="0"/>
              <a:t>To: ”Jane" &lt;jane@coe.int&gt;</a:t>
            </a:r>
          </a:p>
          <a:p>
            <a:pPr>
              <a:lnSpc>
                <a:spcPct val="50000"/>
              </a:lnSpc>
              <a:buNone/>
            </a:pPr>
            <a:endParaRPr lang="en-GB" sz="1000" dirty="0"/>
          </a:p>
          <a:p>
            <a:pPr>
              <a:lnSpc>
                <a:spcPct val="50000"/>
              </a:lnSpc>
              <a:buNone/>
            </a:pPr>
            <a:r>
              <a:rPr lang="en-GB" sz="1000" dirty="0"/>
              <a:t>Subject: Re: test</a:t>
            </a:r>
          </a:p>
          <a:p>
            <a:pPr>
              <a:lnSpc>
                <a:spcPct val="50000"/>
              </a:lnSpc>
              <a:buNone/>
            </a:pPr>
            <a:endParaRPr lang="en-GB" sz="1000" dirty="0"/>
          </a:p>
          <a:p>
            <a:pPr>
              <a:lnSpc>
                <a:spcPct val="50000"/>
              </a:lnSpc>
              <a:buNone/>
            </a:pPr>
            <a:r>
              <a:rPr lang="en-GB" sz="1000" dirty="0"/>
              <a:t>In-Reply-To: &lt;42675D880C511048AE555539A210615607A281@exchange1.coe.int&gt;</a:t>
            </a:r>
          </a:p>
          <a:p>
            <a:pPr>
              <a:lnSpc>
                <a:spcPct val="50000"/>
              </a:lnSpc>
              <a:buNone/>
            </a:pPr>
            <a:endParaRPr lang="en-GB" sz="1000" dirty="0"/>
          </a:p>
          <a:p>
            <a:pPr>
              <a:lnSpc>
                <a:spcPct val="50000"/>
              </a:lnSpc>
              <a:buNone/>
            </a:pPr>
            <a:r>
              <a:rPr lang="en-GB" sz="1000" dirty="0"/>
              <a:t>MIME-Version: 1.0</a:t>
            </a:r>
          </a:p>
          <a:p>
            <a:pPr>
              <a:lnSpc>
                <a:spcPct val="50000"/>
              </a:lnSpc>
              <a:buNone/>
            </a:pPr>
            <a:endParaRPr lang="en-GB" sz="1000" dirty="0"/>
          </a:p>
          <a:p>
            <a:pPr>
              <a:lnSpc>
                <a:spcPct val="50000"/>
              </a:lnSpc>
              <a:buNone/>
            </a:pPr>
            <a:r>
              <a:rPr lang="en-GB" sz="1000" dirty="0"/>
              <a:t>Content-Type: multipart/alternative; </a:t>
            </a:r>
          </a:p>
          <a:p>
            <a:pPr>
              <a:lnSpc>
                <a:spcPct val="50000"/>
              </a:lnSpc>
              <a:buNone/>
            </a:pPr>
            <a:endParaRPr lang="en-GB" sz="1000" dirty="0"/>
          </a:p>
          <a:p>
            <a:pPr>
              <a:lnSpc>
                <a:spcPct val="50000"/>
              </a:lnSpc>
              <a:buNone/>
            </a:pPr>
            <a:r>
              <a:rPr lang="en-GB" sz="1000" dirty="0"/>
              <a:t>	boundary="----=_Part_21605_28805312.1143535470923"</a:t>
            </a:r>
          </a:p>
          <a:p>
            <a:pPr>
              <a:lnSpc>
                <a:spcPct val="50000"/>
              </a:lnSpc>
              <a:buNone/>
            </a:pPr>
            <a:endParaRPr lang="en-GB" sz="1000" dirty="0"/>
          </a:p>
          <a:p>
            <a:pPr>
              <a:lnSpc>
                <a:spcPct val="50000"/>
              </a:lnSpc>
              <a:buNone/>
            </a:pPr>
            <a:r>
              <a:rPr lang="en-GB" sz="1000" dirty="0"/>
              <a:t>References: &lt;42675D880C511048AE555539A210615607A281@exchange1.coe.int&gt;</a:t>
            </a:r>
          </a:p>
          <a:p>
            <a:pPr>
              <a:lnSpc>
                <a:spcPct val="50000"/>
              </a:lnSpc>
              <a:buNone/>
            </a:pPr>
            <a:endParaRPr lang="en-GB" sz="1000" dirty="0"/>
          </a:p>
          <a:p>
            <a:pPr>
              <a:lnSpc>
                <a:spcPct val="50000"/>
              </a:lnSpc>
              <a:buNone/>
            </a:pPr>
            <a:r>
              <a:rPr lang="en-GB" sz="1000" dirty="0"/>
              <a:t>Return-Path: joe@gmail.com</a:t>
            </a:r>
          </a:p>
          <a:p>
            <a:pPr>
              <a:lnSpc>
                <a:spcPct val="50000"/>
              </a:lnSpc>
              <a:buNone/>
            </a:pPr>
            <a:endParaRPr lang="en-GB" sz="1000" dirty="0"/>
          </a:p>
          <a:p>
            <a:pPr>
              <a:lnSpc>
                <a:spcPct val="50000"/>
              </a:lnSpc>
              <a:buNone/>
            </a:pPr>
            <a:r>
              <a:rPr lang="en-GB" sz="1000" dirty="0"/>
              <a:t>X-OriginalArrivalTime: 07 Jan 2017 08:44:54.0322 (UTC) FILETIME=[E283E920:01C65243]</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81</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Question Mark Clip Art">
            <a:hlinkClick r:id="rId3"/>
          </p:cNvPr>
          <p:cNvPicPr>
            <a:picLocks noChangeAspect="1" noChangeArrowheads="1"/>
          </p:cNvPicPr>
          <p:nvPr/>
        </p:nvPicPr>
        <p:blipFill>
          <a:blip r:embed="rId4" cstate="print"/>
          <a:srcRect/>
          <a:stretch>
            <a:fillRect/>
          </a:stretch>
        </p:blipFill>
        <p:spPr bwMode="auto">
          <a:xfrm>
            <a:off x="3143240" y="1357298"/>
            <a:ext cx="2857500" cy="2857500"/>
          </a:xfrm>
          <a:prstGeom prst="rect">
            <a:avLst/>
          </a:prstGeom>
          <a:noFill/>
        </p:spPr>
      </p:pic>
      <p:sp>
        <p:nvSpPr>
          <p:cNvPr id="4" name="TextBox 3"/>
          <p:cNvSpPr txBox="1"/>
          <p:nvPr/>
        </p:nvSpPr>
        <p:spPr>
          <a:xfrm>
            <a:off x="3444181" y="4500570"/>
            <a:ext cx="2255617" cy="923330"/>
          </a:xfrm>
          <a:prstGeom prst="rect">
            <a:avLst/>
          </a:prstGeom>
          <a:noFill/>
        </p:spPr>
        <p:txBody>
          <a:bodyPr wrap="none" rtlCol="0">
            <a:spAutoFit/>
          </a:bodyPr>
          <a:lstStyle/>
          <a:p>
            <a:r>
              <a:rPr lang="en-GB" sz="5400" dirty="0" err="1" smtClean="0"/>
              <a:t>Pyetje</a:t>
            </a:r>
            <a:r>
              <a:rPr lang="en-GB" sz="5400" dirty="0" smtClean="0"/>
              <a:t>?</a:t>
            </a:r>
            <a:endParaRPr lang="en-GB" sz="5400" dirty="0"/>
          </a:p>
        </p:txBody>
      </p:sp>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82</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5165" y="1504950"/>
            <a:ext cx="8709429" cy="2400275"/>
          </a:xfrm>
        </p:spPr>
        <p:txBody>
          <a:bodyPr/>
          <a:lstStyle/>
          <a:p>
            <a:r>
              <a:rPr lang="en-GB" b="1" dirty="0" err="1" smtClean="0"/>
              <a:t>Pjesa</a:t>
            </a:r>
            <a:r>
              <a:rPr lang="en-GB" b="1" dirty="0" smtClean="0"/>
              <a:t> e </a:t>
            </a:r>
            <a:r>
              <a:rPr lang="en-GB" b="1" dirty="0" err="1" smtClean="0"/>
              <a:t>Tretë</a:t>
            </a:r>
            <a:r>
              <a:rPr lang="en-GB" b="1" dirty="0" smtClean="0"/>
              <a:t/>
            </a:r>
            <a:br>
              <a:rPr lang="en-GB" b="1" dirty="0" smtClean="0"/>
            </a:br>
            <a:r>
              <a:rPr lang="sq-AL" altLang="en-US" b="1" dirty="0"/>
              <a:t>Programe të tjera përkatëse të Internetit</a:t>
            </a:r>
            <a:r>
              <a:rPr lang="en-GB" dirty="0" smtClean="0"/>
              <a:t/>
            </a:r>
            <a:br>
              <a:rPr lang="en-GB" dirty="0" smtClean="0"/>
            </a:br>
            <a:endParaRPr lang="en-US" dirty="0"/>
          </a:p>
        </p:txBody>
      </p:sp>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569660"/>
          </a:xfrm>
          <a:prstGeom prst="rect">
            <a:avLst/>
          </a:prstGeom>
          <a:noFill/>
          <a:ln w="9525">
            <a:noFill/>
            <a:miter lim="800000"/>
            <a:headEnd/>
            <a:tailEnd/>
          </a:ln>
        </p:spPr>
        <p:txBody>
          <a:bodyPr>
            <a:spAutoFit/>
          </a:bodyPr>
          <a:lstStyle/>
          <a:p>
            <a:pPr algn="ctr"/>
            <a:r>
              <a:rPr lang="sq-AL" altLang="en-US" sz="3200" b="1" dirty="0">
                <a:latin typeface="Calibri" panose="020F0502020204030204" pitchFamily="34" charset="0"/>
              </a:rPr>
              <a:t>RUAJTJA E TË DHËNAVE ONLINE</a:t>
            </a:r>
            <a:endParaRPr lang="en-US" altLang="en-US" sz="3200" b="1" dirty="0">
              <a:latin typeface="Calibri" panose="020F0502020204030204"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521482" cy="1217613"/>
          </a:xfrm>
        </p:spPr>
        <p:txBody>
          <a:bodyPr/>
          <a:lstStyle/>
          <a:p>
            <a:r>
              <a:rPr lang="en-US" b="1" dirty="0" err="1" smtClean="0"/>
              <a:t>Shërbimet</a:t>
            </a:r>
            <a:r>
              <a:rPr lang="en-US" b="1" dirty="0" smtClean="0"/>
              <a:t> </a:t>
            </a:r>
            <a:r>
              <a:rPr lang="en-US" b="1" dirty="0" err="1" smtClean="0"/>
              <a:t>Informatike</a:t>
            </a:r>
            <a:r>
              <a:rPr lang="en-US" b="1" dirty="0" smtClean="0"/>
              <a:t> </a:t>
            </a:r>
            <a:r>
              <a:rPr lang="en-US" b="1" dirty="0" err="1" smtClean="0"/>
              <a:t>të</a:t>
            </a:r>
            <a:r>
              <a:rPr lang="en-US" b="1" dirty="0" smtClean="0"/>
              <a:t> </a:t>
            </a:r>
            <a:r>
              <a:rPr lang="en-US" b="1" dirty="0" err="1" smtClean="0"/>
              <a:t>hostuara</a:t>
            </a:r>
            <a:r>
              <a:rPr lang="en-US" b="1" dirty="0" smtClean="0"/>
              <a:t> </a:t>
            </a:r>
            <a:r>
              <a:rPr lang="en-US" b="1" dirty="0" err="1" smtClean="0"/>
              <a:t>në</a:t>
            </a:r>
            <a:r>
              <a:rPr lang="en-US" b="1" dirty="0" smtClean="0"/>
              <a:t> Internet</a:t>
            </a:r>
            <a:endParaRPr lang="en-US" b="1" dirty="0"/>
          </a:p>
        </p:txBody>
      </p:sp>
      <p:sp>
        <p:nvSpPr>
          <p:cNvPr id="3" name="Content Placeholder 2"/>
          <p:cNvSpPr>
            <a:spLocks noGrp="1"/>
          </p:cNvSpPr>
          <p:nvPr>
            <p:ph idx="1"/>
          </p:nvPr>
        </p:nvSpPr>
        <p:spPr/>
        <p:txBody>
          <a:bodyPr>
            <a:normAutofit fontScale="92500" lnSpcReduction="20000"/>
          </a:bodyPr>
          <a:lstStyle/>
          <a:p>
            <a:pPr marL="0" indent="0" algn="just">
              <a:buNone/>
              <a:tabLst>
                <a:tab pos="0" algn="l"/>
              </a:tabLst>
            </a:pPr>
            <a:r>
              <a:rPr lang="en-GB" sz="3600" dirty="0" err="1" smtClean="0"/>
              <a:t>Shërbimet</a:t>
            </a:r>
            <a:r>
              <a:rPr lang="en-GB" sz="3600" dirty="0" smtClean="0"/>
              <a:t> </a:t>
            </a:r>
            <a:r>
              <a:rPr lang="en-GB" sz="3600" dirty="0" err="1" smtClean="0"/>
              <a:t>informatike</a:t>
            </a:r>
            <a:r>
              <a:rPr lang="en-GB" sz="3600" dirty="0" smtClean="0"/>
              <a:t> </a:t>
            </a:r>
            <a:r>
              <a:rPr lang="en-GB" sz="3600" dirty="0" err="1" smtClean="0"/>
              <a:t>të</a:t>
            </a:r>
            <a:r>
              <a:rPr lang="en-GB" sz="3600" dirty="0" smtClean="0"/>
              <a:t> </a:t>
            </a:r>
            <a:r>
              <a:rPr lang="en-GB" sz="3600" dirty="0" err="1" smtClean="0"/>
              <a:t>hostuara</a:t>
            </a:r>
            <a:r>
              <a:rPr lang="en-GB" sz="3600" dirty="0" smtClean="0"/>
              <a:t> </a:t>
            </a:r>
            <a:r>
              <a:rPr lang="en-GB" sz="3600" dirty="0" err="1" smtClean="0"/>
              <a:t>në</a:t>
            </a:r>
            <a:r>
              <a:rPr lang="en-GB" sz="3600" dirty="0" smtClean="0"/>
              <a:t> Internet </a:t>
            </a:r>
            <a:r>
              <a:rPr lang="en-GB" sz="3600" dirty="0" err="1" smtClean="0"/>
              <a:t>janë</a:t>
            </a:r>
            <a:r>
              <a:rPr lang="en-GB" sz="3600" dirty="0" smtClean="0"/>
              <a:t> </a:t>
            </a:r>
            <a:r>
              <a:rPr lang="en-GB" sz="3600" dirty="0" err="1" smtClean="0"/>
              <a:t>një</a:t>
            </a:r>
            <a:r>
              <a:rPr lang="en-GB" sz="3600" dirty="0" smtClean="0"/>
              <a:t> </a:t>
            </a:r>
            <a:r>
              <a:rPr lang="en-GB" sz="3600" dirty="0"/>
              <a:t>model </a:t>
            </a:r>
            <a:r>
              <a:rPr lang="en-GB" sz="3600" dirty="0" err="1"/>
              <a:t>për</a:t>
            </a:r>
            <a:r>
              <a:rPr lang="en-GB" sz="3600" dirty="0"/>
              <a:t> </a:t>
            </a:r>
            <a:r>
              <a:rPr lang="en-GB" sz="3600" dirty="0" err="1"/>
              <a:t>të</a:t>
            </a:r>
            <a:r>
              <a:rPr lang="en-GB" sz="3600" dirty="0"/>
              <a:t> </a:t>
            </a:r>
            <a:r>
              <a:rPr lang="en-GB" sz="3600" dirty="0" err="1"/>
              <a:t>mundësuar</a:t>
            </a:r>
            <a:r>
              <a:rPr lang="en-GB" sz="3600" dirty="0"/>
              <a:t> </a:t>
            </a:r>
            <a:r>
              <a:rPr lang="en-GB" sz="3600" dirty="0" smtClean="0"/>
              <a:t>aksesin </a:t>
            </a:r>
            <a:r>
              <a:rPr lang="en-GB" sz="3600" dirty="0" err="1"/>
              <a:t>në</a:t>
            </a:r>
            <a:r>
              <a:rPr lang="en-GB" sz="3600" dirty="0"/>
              <a:t> </a:t>
            </a:r>
            <a:r>
              <a:rPr lang="en-GB" sz="3600" dirty="0" err="1" smtClean="0"/>
              <a:t>një</a:t>
            </a:r>
            <a:r>
              <a:rPr lang="en-GB" sz="3600" dirty="0" smtClean="0"/>
              <a:t> </a:t>
            </a:r>
            <a:r>
              <a:rPr lang="en-GB" sz="3600" dirty="0" err="1" smtClean="0"/>
              <a:t>rrjet</a:t>
            </a:r>
            <a:r>
              <a:rPr lang="en-GB" sz="3600" dirty="0" smtClean="0"/>
              <a:t> </a:t>
            </a:r>
            <a:r>
              <a:rPr lang="en-GB" sz="3600" dirty="0" err="1"/>
              <a:t>të</a:t>
            </a:r>
            <a:r>
              <a:rPr lang="en-GB" sz="3600" dirty="0"/>
              <a:t> </a:t>
            </a:r>
            <a:r>
              <a:rPr lang="en-GB" sz="3600" dirty="0" err="1"/>
              <a:t>gjithanshëm</a:t>
            </a:r>
            <a:r>
              <a:rPr lang="en-GB" sz="3600" dirty="0"/>
              <a:t>, </a:t>
            </a:r>
            <a:r>
              <a:rPr lang="en-GB" sz="3600" dirty="0" err="1"/>
              <a:t>të</a:t>
            </a:r>
            <a:r>
              <a:rPr lang="en-GB" sz="3600" dirty="0"/>
              <a:t> </a:t>
            </a:r>
            <a:r>
              <a:rPr lang="en-GB" sz="3600" dirty="0" err="1"/>
              <a:t>përshtatshëm</a:t>
            </a:r>
            <a:r>
              <a:rPr lang="en-GB" sz="3600" dirty="0"/>
              <a:t>, </a:t>
            </a:r>
            <a:r>
              <a:rPr lang="en-GB" sz="3600" dirty="0" smtClean="0"/>
              <a:t>me </a:t>
            </a:r>
            <a:r>
              <a:rPr lang="en-GB" sz="3600" dirty="0" err="1" smtClean="0"/>
              <a:t>kërkesë</a:t>
            </a:r>
            <a:r>
              <a:rPr lang="en-GB" sz="3600" dirty="0"/>
              <a:t>, </a:t>
            </a:r>
            <a:r>
              <a:rPr lang="en-GB" sz="3600" dirty="0" err="1"/>
              <a:t>në</a:t>
            </a:r>
            <a:r>
              <a:rPr lang="en-GB" sz="3600" dirty="0"/>
              <a:t> </a:t>
            </a:r>
            <a:r>
              <a:rPr lang="en-GB" sz="3600" dirty="0" err="1"/>
              <a:t>një</a:t>
            </a:r>
            <a:r>
              <a:rPr lang="en-GB" sz="3600" dirty="0"/>
              <a:t> </a:t>
            </a:r>
            <a:r>
              <a:rPr lang="en-GB" sz="3600" dirty="0" err="1"/>
              <a:t>grup</a:t>
            </a:r>
            <a:r>
              <a:rPr lang="en-GB" sz="3600" dirty="0"/>
              <a:t> </a:t>
            </a:r>
            <a:r>
              <a:rPr lang="en-GB" sz="3600" dirty="0" err="1"/>
              <a:t>të</a:t>
            </a:r>
            <a:r>
              <a:rPr lang="en-GB" sz="3600" dirty="0"/>
              <a:t> </a:t>
            </a:r>
            <a:r>
              <a:rPr lang="en-GB" sz="3600" dirty="0" err="1"/>
              <a:t>përbashkët</a:t>
            </a:r>
            <a:r>
              <a:rPr lang="en-GB" sz="3600" dirty="0"/>
              <a:t> </a:t>
            </a:r>
            <a:r>
              <a:rPr lang="en-GB" sz="3600" dirty="0" err="1"/>
              <a:t>të</a:t>
            </a:r>
            <a:r>
              <a:rPr lang="en-GB" sz="3600" dirty="0"/>
              <a:t> </a:t>
            </a:r>
            <a:r>
              <a:rPr lang="en-GB" sz="3600" dirty="0" err="1" smtClean="0"/>
              <a:t>burimeve</a:t>
            </a:r>
            <a:r>
              <a:rPr lang="en-GB" sz="3600" dirty="0" smtClean="0"/>
              <a:t> </a:t>
            </a:r>
            <a:r>
              <a:rPr lang="en-GB" sz="3600" dirty="0" err="1" smtClean="0"/>
              <a:t>informatike</a:t>
            </a:r>
            <a:r>
              <a:rPr lang="en-GB" sz="3600" dirty="0" smtClean="0"/>
              <a:t> </a:t>
            </a:r>
            <a:r>
              <a:rPr lang="en-GB" sz="3600" dirty="0" err="1"/>
              <a:t>të</a:t>
            </a:r>
            <a:r>
              <a:rPr lang="en-GB" sz="3600" dirty="0"/>
              <a:t> konfigurueshme (p.sh. </a:t>
            </a:r>
            <a:r>
              <a:rPr lang="en-GB" sz="3600" dirty="0" err="1"/>
              <a:t>rrjetet</a:t>
            </a:r>
            <a:r>
              <a:rPr lang="en-GB" sz="3600" dirty="0"/>
              <a:t>, </a:t>
            </a:r>
            <a:r>
              <a:rPr lang="en-GB" sz="3600" dirty="0" err="1"/>
              <a:t>serverat</a:t>
            </a:r>
            <a:r>
              <a:rPr lang="en-GB" sz="3600" dirty="0"/>
              <a:t>, </a:t>
            </a:r>
            <a:r>
              <a:rPr lang="en-GB" sz="3600" dirty="0" err="1" smtClean="0"/>
              <a:t>ruajtja</a:t>
            </a:r>
            <a:r>
              <a:rPr lang="en-GB" sz="3600" dirty="0" smtClean="0"/>
              <a:t>, </a:t>
            </a:r>
            <a:r>
              <a:rPr lang="en-GB" sz="3600" dirty="0" err="1"/>
              <a:t>aplikacionet</a:t>
            </a:r>
            <a:r>
              <a:rPr lang="en-GB" sz="3600" dirty="0"/>
              <a:t> </a:t>
            </a:r>
            <a:r>
              <a:rPr lang="en-GB" sz="3600" dirty="0" err="1"/>
              <a:t>dhe</a:t>
            </a:r>
            <a:r>
              <a:rPr lang="en-GB" sz="3600" dirty="0"/>
              <a:t> </a:t>
            </a:r>
            <a:r>
              <a:rPr lang="en-GB" sz="3600" dirty="0" err="1"/>
              <a:t>shërbimet</a:t>
            </a:r>
            <a:r>
              <a:rPr lang="en-GB" sz="3600" dirty="0"/>
              <a:t>) </a:t>
            </a:r>
            <a:r>
              <a:rPr lang="en-GB" sz="3600" dirty="0" err="1"/>
              <a:t>që</a:t>
            </a:r>
            <a:r>
              <a:rPr lang="en-GB" sz="3600" dirty="0"/>
              <a:t> </a:t>
            </a:r>
            <a:r>
              <a:rPr lang="en-GB" sz="3600" dirty="0" err="1"/>
              <a:t>mund</a:t>
            </a:r>
            <a:r>
              <a:rPr lang="en-GB" sz="3600" dirty="0"/>
              <a:t> </a:t>
            </a:r>
            <a:r>
              <a:rPr lang="en-GB" sz="3600" dirty="0" err="1"/>
              <a:t>të</a:t>
            </a:r>
            <a:r>
              <a:rPr lang="en-GB" sz="3600" dirty="0"/>
              <a:t> </a:t>
            </a:r>
            <a:r>
              <a:rPr lang="en-GB" sz="3600" dirty="0" err="1"/>
              <a:t>sigurohen</a:t>
            </a:r>
            <a:r>
              <a:rPr lang="en-GB" sz="3600" dirty="0"/>
              <a:t> me </a:t>
            </a:r>
            <a:r>
              <a:rPr lang="en-GB" sz="3600" dirty="0" err="1"/>
              <a:t>shpejtësi</a:t>
            </a:r>
            <a:r>
              <a:rPr lang="en-GB" sz="3600" dirty="0"/>
              <a:t> </a:t>
            </a:r>
            <a:r>
              <a:rPr lang="en-GB" sz="3600" dirty="0" err="1"/>
              <a:t>dhe</a:t>
            </a:r>
            <a:r>
              <a:rPr lang="en-GB" sz="3600" dirty="0"/>
              <a:t> </a:t>
            </a:r>
            <a:r>
              <a:rPr lang="en-GB" sz="3600" dirty="0" err="1"/>
              <a:t>të</a:t>
            </a:r>
            <a:r>
              <a:rPr lang="en-GB" sz="3600" dirty="0"/>
              <a:t> </a:t>
            </a:r>
            <a:r>
              <a:rPr lang="en-GB" sz="3600" dirty="0" err="1"/>
              <a:t>lëshohen</a:t>
            </a:r>
            <a:r>
              <a:rPr lang="en-GB" sz="3600" dirty="0"/>
              <a:t> me </a:t>
            </a:r>
            <a:r>
              <a:rPr lang="en-GB" sz="3600" dirty="0" err="1"/>
              <a:t>përpjekje</a:t>
            </a:r>
            <a:r>
              <a:rPr lang="en-GB" sz="3600" dirty="0"/>
              <a:t> </a:t>
            </a:r>
            <a:r>
              <a:rPr lang="en-GB" sz="3600" dirty="0" err="1" smtClean="0"/>
              <a:t>minimale</a:t>
            </a:r>
            <a:r>
              <a:rPr lang="en-GB" sz="3600" dirty="0" smtClean="0"/>
              <a:t> </a:t>
            </a:r>
            <a:r>
              <a:rPr lang="en-GB" sz="3600" dirty="0" err="1"/>
              <a:t>të</a:t>
            </a:r>
            <a:r>
              <a:rPr lang="en-GB" sz="3600" dirty="0"/>
              <a:t> </a:t>
            </a:r>
            <a:r>
              <a:rPr lang="en-GB" sz="3600" dirty="0" err="1"/>
              <a:t>menaxhimit</a:t>
            </a:r>
            <a:r>
              <a:rPr lang="en-GB" sz="3600" dirty="0"/>
              <a:t> </a:t>
            </a:r>
            <a:r>
              <a:rPr lang="en-GB" sz="3600" dirty="0" err="1" smtClean="0"/>
              <a:t>ose</a:t>
            </a:r>
            <a:r>
              <a:rPr lang="en-GB" sz="3600" dirty="0" smtClean="0"/>
              <a:t> </a:t>
            </a:r>
            <a:r>
              <a:rPr lang="en-GB" sz="3600" dirty="0" err="1" smtClean="0"/>
              <a:t>ndërveprim</a:t>
            </a:r>
            <a:r>
              <a:rPr lang="en-GB" sz="3600" dirty="0" smtClean="0"/>
              <a:t> </a:t>
            </a:r>
            <a:r>
              <a:rPr lang="en-GB" sz="3600" dirty="0" err="1" smtClean="0"/>
              <a:t>të</a:t>
            </a:r>
            <a:r>
              <a:rPr lang="en-GB" sz="3600" dirty="0" smtClean="0"/>
              <a:t> </a:t>
            </a:r>
            <a:r>
              <a:rPr lang="en-GB" sz="3600" dirty="0" err="1" smtClean="0"/>
              <a:t>dhënësve</a:t>
            </a:r>
            <a:r>
              <a:rPr lang="en-GB" sz="3600" dirty="0" smtClean="0"/>
              <a:t> </a:t>
            </a:r>
            <a:r>
              <a:rPr lang="en-GB" sz="3600" dirty="0" err="1" smtClean="0"/>
              <a:t>të</a:t>
            </a:r>
            <a:r>
              <a:rPr lang="en-GB" sz="3600" dirty="0" smtClean="0"/>
              <a:t> </a:t>
            </a:r>
            <a:r>
              <a:rPr lang="en-GB" sz="3600" dirty="0" err="1" smtClean="0"/>
              <a:t>shërbimit</a:t>
            </a:r>
            <a:r>
              <a:rPr lang="en-GB" sz="3600" dirty="0" smtClean="0"/>
              <a:t>.</a:t>
            </a:r>
            <a:endParaRPr lang="en-US" sz="36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0"/>
            <a:ext cx="8978681" cy="1123993"/>
          </a:xfrm>
        </p:spPr>
        <p:txBody>
          <a:bodyPr/>
          <a:lstStyle/>
          <a:p>
            <a:r>
              <a:rPr lang="en-US" sz="4000" b="1" dirty="0" smtClean="0"/>
              <a:t>Diagram </a:t>
            </a:r>
            <a:r>
              <a:rPr lang="en-US" sz="4000" b="1" dirty="0" err="1" smtClean="0"/>
              <a:t>Logjik</a:t>
            </a:r>
            <a:r>
              <a:rPr lang="en-US" sz="4000" b="1" dirty="0" smtClean="0"/>
              <a:t> </a:t>
            </a:r>
            <a:r>
              <a:rPr lang="en-US" sz="4000" b="1" dirty="0" err="1" smtClean="0"/>
              <a:t>i</a:t>
            </a:r>
            <a:r>
              <a:rPr lang="en-US" sz="4000" b="1" dirty="0" smtClean="0"/>
              <a:t> </a:t>
            </a:r>
            <a:r>
              <a:rPr lang="en-US" sz="4000" b="1" dirty="0" err="1" smtClean="0"/>
              <a:t>Shërbimeve</a:t>
            </a:r>
            <a:r>
              <a:rPr lang="en-US" sz="4000" b="1" dirty="0" smtClean="0"/>
              <a:t> </a:t>
            </a:r>
            <a:r>
              <a:rPr lang="en-US" sz="4000" b="1" dirty="0" err="1" smtClean="0"/>
              <a:t>të</a:t>
            </a:r>
            <a:r>
              <a:rPr lang="en-US" sz="4000" b="1" dirty="0" smtClean="0"/>
              <a:t> </a:t>
            </a:r>
            <a:r>
              <a:rPr lang="en-US" sz="4000" b="1" dirty="0" err="1" smtClean="0"/>
              <a:t>Hostuara</a:t>
            </a:r>
            <a:r>
              <a:rPr lang="en-US" sz="4000" b="1" dirty="0" smtClean="0"/>
              <a:t> </a:t>
            </a:r>
            <a:r>
              <a:rPr lang="en-US" sz="4000" b="1" dirty="0" err="1" smtClean="0"/>
              <a:t>në</a:t>
            </a:r>
            <a:r>
              <a:rPr lang="en-US" sz="4000" b="1" dirty="0" smtClean="0"/>
              <a:t> Internet</a:t>
            </a:r>
            <a:endParaRPr lang="en-US" sz="4000" b="1" dirty="0"/>
          </a:p>
        </p:txBody>
      </p:sp>
      <p:pic>
        <p:nvPicPr>
          <p:cNvPr id="4" name="Content Placeholder 3" descr="400px-Cloud_computing.svg.png"/>
          <p:cNvPicPr>
            <a:picLocks noGrp="1" noChangeAspect="1"/>
          </p:cNvPicPr>
          <p:nvPr>
            <p:ph idx="1"/>
          </p:nvPr>
        </p:nvPicPr>
        <p:blipFill>
          <a:blip r:embed="rId2"/>
          <a:srcRect l="-32278" r="-32278"/>
          <a:stretch>
            <a:fillRect/>
          </a:stretch>
        </p:blipFill>
        <p:spPr>
          <a:xfrm>
            <a:off x="1" y="1371600"/>
            <a:ext cx="9144000" cy="4927140"/>
          </a:xfrm>
        </p:spPr>
      </p:pic>
      <p:sp>
        <p:nvSpPr>
          <p:cNvPr id="5"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86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171450" y="0"/>
            <a:ext cx="8807232" cy="928670"/>
          </a:xfrm>
          <a:noFill/>
          <a:ln/>
        </p:spPr>
        <p:txBody>
          <a:bodyPr/>
          <a:lstStyle/>
          <a:p>
            <a:r>
              <a:rPr lang="en-GB" b="1" dirty="0" err="1">
                <a:solidFill>
                  <a:schemeClr val="accent1">
                    <a:lumMod val="25000"/>
                  </a:schemeClr>
                </a:solidFill>
              </a:rPr>
              <a:t>Kohët</a:t>
            </a:r>
            <a:r>
              <a:rPr lang="en-GB" b="1" dirty="0">
                <a:solidFill>
                  <a:schemeClr val="accent1">
                    <a:lumMod val="25000"/>
                  </a:schemeClr>
                </a:solidFill>
              </a:rPr>
              <a:t> e </a:t>
            </a:r>
            <a:r>
              <a:rPr lang="en-GB" b="1" dirty="0" err="1">
                <a:solidFill>
                  <a:schemeClr val="accent1">
                    <a:lumMod val="25000"/>
                  </a:schemeClr>
                </a:solidFill>
              </a:rPr>
              <a:t>Fundit</a:t>
            </a:r>
            <a:r>
              <a:rPr lang="en-GB" b="1" dirty="0">
                <a:solidFill>
                  <a:schemeClr val="accent1">
                    <a:lumMod val="25000"/>
                  </a:schemeClr>
                </a:solidFill>
              </a:rPr>
              <a:t> </a:t>
            </a:r>
            <a:r>
              <a:rPr lang="en-GB" b="1" dirty="0" err="1">
                <a:solidFill>
                  <a:schemeClr val="accent1">
                    <a:lumMod val="25000"/>
                  </a:schemeClr>
                </a:solidFill>
              </a:rPr>
              <a:t>në</a:t>
            </a:r>
            <a:r>
              <a:rPr lang="en-GB" b="1" dirty="0">
                <a:solidFill>
                  <a:schemeClr val="accent1">
                    <a:lumMod val="25000"/>
                  </a:schemeClr>
                </a:solidFill>
              </a:rPr>
              <a:t> Google.com</a:t>
            </a:r>
            <a:endParaRPr lang="en-US" b="1" dirty="0">
              <a:solidFill>
                <a:schemeClr val="accent1">
                  <a:lumMod val="25000"/>
                </a:schemeClr>
              </a:solidFill>
              <a:latin typeface="Calibri" pitchFamily="34" charset="0"/>
            </a:endParaRPr>
          </a:p>
        </p:txBody>
      </p:sp>
      <p:sp>
        <p:nvSpPr>
          <p:cNvPr id="78851" name="Rectangle 3"/>
          <p:cNvSpPr>
            <a:spLocks noGrp="1" noChangeArrowheads="1"/>
          </p:cNvSpPr>
          <p:nvPr>
            <p:ph type="body" idx="1"/>
          </p:nvPr>
        </p:nvSpPr>
        <p:spPr>
          <a:xfrm>
            <a:off x="304801" y="1143000"/>
            <a:ext cx="8458200" cy="5310188"/>
          </a:xfrm>
          <a:noFill/>
          <a:ln/>
        </p:spPr>
        <p:txBody>
          <a:bodyPr>
            <a:normAutofit fontScale="92500"/>
          </a:bodyPr>
          <a:lstStyle/>
          <a:p>
            <a:pPr marL="365125" indent="-1588" algn="just">
              <a:lnSpc>
                <a:spcPct val="80000"/>
              </a:lnSpc>
              <a:buFontTx/>
              <a:buNone/>
            </a:pPr>
            <a:r>
              <a:rPr lang="en-GB" dirty="0" err="1"/>
              <a:t>Kërkimi</a:t>
            </a:r>
            <a:r>
              <a:rPr lang="en-GB" dirty="0"/>
              <a:t> </a:t>
            </a:r>
            <a:r>
              <a:rPr lang="en-GB" dirty="0" err="1"/>
              <a:t>për</a:t>
            </a:r>
            <a:r>
              <a:rPr lang="en-GB" dirty="0"/>
              <a:t> “online storage’ </a:t>
            </a:r>
            <a:r>
              <a:rPr lang="en-GB" dirty="0" err="1"/>
              <a:t>dha</a:t>
            </a:r>
            <a:r>
              <a:rPr lang="en-GB" dirty="0"/>
              <a:t> </a:t>
            </a:r>
            <a:r>
              <a:rPr lang="en-GB" dirty="0" smtClean="0">
                <a:latin typeface="Calibri" pitchFamily="34" charset="0"/>
              </a:rPr>
              <a:t>83,100,100 </a:t>
            </a:r>
            <a:r>
              <a:rPr lang="en-GB" dirty="0" err="1" smtClean="0">
                <a:latin typeface="Calibri" pitchFamily="34" charset="0"/>
              </a:rPr>
              <a:t>rezultate</a:t>
            </a:r>
            <a:r>
              <a:rPr lang="en-GB" dirty="0" smtClean="0">
                <a:latin typeface="Calibri" pitchFamily="34" charset="0"/>
              </a:rPr>
              <a:t> </a:t>
            </a:r>
            <a:r>
              <a:rPr lang="en-GB" dirty="0" err="1" smtClean="0">
                <a:latin typeface="Calibri" pitchFamily="34" charset="0"/>
              </a:rPr>
              <a:t>në</a:t>
            </a:r>
            <a:r>
              <a:rPr lang="en-GB" dirty="0" smtClean="0">
                <a:latin typeface="Calibri" pitchFamily="34" charset="0"/>
              </a:rPr>
              <a:t> </a:t>
            </a:r>
            <a:r>
              <a:rPr lang="en-GB" dirty="0" err="1" smtClean="0">
                <a:latin typeface="Calibri" pitchFamily="34" charset="0"/>
              </a:rPr>
              <a:t>vitin</a:t>
            </a:r>
            <a:r>
              <a:rPr lang="en-GB" dirty="0" smtClean="0">
                <a:latin typeface="Calibri" pitchFamily="34" charset="0"/>
              </a:rPr>
              <a:t> 2017 (me 68,600,000 </a:t>
            </a:r>
            <a:r>
              <a:rPr lang="en-GB" dirty="0" err="1" smtClean="0">
                <a:latin typeface="Calibri" pitchFamily="34" charset="0"/>
              </a:rPr>
              <a:t>në</a:t>
            </a:r>
            <a:r>
              <a:rPr lang="en-GB" dirty="0" smtClean="0">
                <a:latin typeface="Calibri" pitchFamily="34" charset="0"/>
              </a:rPr>
              <a:t> 2009)</a:t>
            </a:r>
            <a:r>
              <a:rPr lang="en-GB" sz="2400" dirty="0" smtClean="0">
                <a:latin typeface="Calibri" pitchFamily="34" charset="0"/>
              </a:rPr>
              <a:t>	</a:t>
            </a:r>
            <a:endParaRPr lang="en-GB" sz="2400" dirty="0">
              <a:latin typeface="Calibri" pitchFamily="34" charset="0"/>
            </a:endParaRPr>
          </a:p>
          <a:p>
            <a:pPr algn="just">
              <a:lnSpc>
                <a:spcPct val="80000"/>
              </a:lnSpc>
              <a:buFontTx/>
              <a:buNone/>
            </a:pPr>
            <a:endParaRPr lang="en-GB" sz="1200" dirty="0">
              <a:latin typeface="Calibri" pitchFamily="34" charset="0"/>
            </a:endParaRPr>
          </a:p>
          <a:p>
            <a:pPr algn="ctr">
              <a:lnSpc>
                <a:spcPct val="80000"/>
              </a:lnSpc>
              <a:buNone/>
              <a:defRPr/>
            </a:pPr>
            <a:r>
              <a:rPr lang="en-GB" sz="2400" dirty="0">
                <a:latin typeface="Calibri" pitchFamily="34" charset="0"/>
              </a:rPr>
              <a:t>	</a:t>
            </a:r>
            <a:r>
              <a:rPr lang="en-GB" sz="2400" dirty="0">
                <a:solidFill>
                  <a:schemeClr val="accent1">
                    <a:lumMod val="25000"/>
                  </a:schemeClr>
                </a:solidFill>
              </a:rPr>
              <a:t> </a:t>
            </a:r>
            <a:r>
              <a:rPr lang="en-GB" sz="2400" i="1" dirty="0">
                <a:solidFill>
                  <a:schemeClr val="accent1">
                    <a:lumMod val="25000"/>
                  </a:schemeClr>
                </a:solidFill>
              </a:rPr>
              <a:t>“</a:t>
            </a:r>
            <a:r>
              <a:rPr lang="en-GB" sz="2400" i="1" dirty="0" err="1">
                <a:solidFill>
                  <a:schemeClr val="accent1">
                    <a:lumMod val="25000"/>
                  </a:schemeClr>
                </a:solidFill>
              </a:rPr>
              <a:t>Zgjidhja</a:t>
            </a:r>
            <a:r>
              <a:rPr lang="en-GB" sz="2400" i="1" dirty="0">
                <a:solidFill>
                  <a:schemeClr val="accent1">
                    <a:lumMod val="25000"/>
                  </a:schemeClr>
                </a:solidFill>
              </a:rPr>
              <a:t> e </a:t>
            </a:r>
            <a:r>
              <a:rPr lang="en-GB" sz="2400" i="1" dirty="0" err="1">
                <a:solidFill>
                  <a:schemeClr val="accent1">
                    <a:lumMod val="25000"/>
                  </a:schemeClr>
                </a:solidFill>
              </a:rPr>
              <a:t>Ruajtjes</a:t>
            </a:r>
            <a:r>
              <a:rPr lang="en-GB" sz="2400" i="1" dirty="0">
                <a:solidFill>
                  <a:schemeClr val="accent1">
                    <a:lumMod val="25000"/>
                  </a:schemeClr>
                </a:solidFill>
              </a:rPr>
              <a:t> </a:t>
            </a:r>
            <a:r>
              <a:rPr lang="en-GB" sz="2400" i="1" dirty="0" err="1">
                <a:solidFill>
                  <a:schemeClr val="accent1">
                    <a:lumMod val="25000"/>
                  </a:schemeClr>
                </a:solidFill>
              </a:rPr>
              <a:t>së</a:t>
            </a:r>
            <a:r>
              <a:rPr lang="en-GB" sz="2400" i="1" dirty="0">
                <a:solidFill>
                  <a:schemeClr val="accent1">
                    <a:lumMod val="25000"/>
                  </a:schemeClr>
                </a:solidFill>
              </a:rPr>
              <a:t> </a:t>
            </a:r>
            <a:r>
              <a:rPr lang="en-GB" sz="2400" i="1" dirty="0" err="1">
                <a:solidFill>
                  <a:schemeClr val="accent1">
                    <a:lumMod val="25000"/>
                  </a:schemeClr>
                </a:solidFill>
              </a:rPr>
              <a:t>të</a:t>
            </a:r>
            <a:r>
              <a:rPr lang="en-GB" sz="2400" i="1" dirty="0">
                <a:solidFill>
                  <a:schemeClr val="accent1">
                    <a:lumMod val="25000"/>
                  </a:schemeClr>
                </a:solidFill>
              </a:rPr>
              <a:t> </a:t>
            </a:r>
            <a:r>
              <a:rPr lang="en-GB" sz="2400" i="1" dirty="0" err="1">
                <a:solidFill>
                  <a:schemeClr val="accent1">
                    <a:lumMod val="25000"/>
                  </a:schemeClr>
                </a:solidFill>
              </a:rPr>
              <a:t>Dhënave</a:t>
            </a:r>
            <a:r>
              <a:rPr lang="en-GB" sz="2400" i="1" dirty="0">
                <a:solidFill>
                  <a:schemeClr val="accent1">
                    <a:lumMod val="25000"/>
                  </a:schemeClr>
                </a:solidFill>
              </a:rPr>
              <a:t> </a:t>
            </a:r>
            <a:r>
              <a:rPr lang="en-GB" sz="2400" i="1" dirty="0" err="1">
                <a:solidFill>
                  <a:schemeClr val="accent1">
                    <a:lumMod val="25000"/>
                  </a:schemeClr>
                </a:solidFill>
              </a:rPr>
              <a:t>për</a:t>
            </a:r>
            <a:r>
              <a:rPr lang="en-GB" sz="2400" i="1" dirty="0">
                <a:solidFill>
                  <a:schemeClr val="accent1">
                    <a:lumMod val="25000"/>
                  </a:schemeClr>
                </a:solidFill>
              </a:rPr>
              <a:t> </a:t>
            </a:r>
            <a:r>
              <a:rPr lang="en-GB" sz="2400" i="1" dirty="0" err="1">
                <a:solidFill>
                  <a:schemeClr val="accent1">
                    <a:lumMod val="25000"/>
                  </a:schemeClr>
                </a:solidFill>
              </a:rPr>
              <a:t>profesionistin</a:t>
            </a:r>
            <a:r>
              <a:rPr lang="en-GB" sz="2400" i="1" dirty="0">
                <a:solidFill>
                  <a:schemeClr val="accent1">
                    <a:lumMod val="25000"/>
                  </a:schemeClr>
                </a:solidFill>
              </a:rPr>
              <a:t> </a:t>
            </a:r>
            <a:r>
              <a:rPr lang="en-GB" sz="2400" i="1" dirty="0" err="1">
                <a:solidFill>
                  <a:schemeClr val="accent1">
                    <a:lumMod val="25000"/>
                  </a:schemeClr>
                </a:solidFill>
              </a:rPr>
              <a:t>në</a:t>
            </a:r>
            <a:r>
              <a:rPr lang="en-GB" sz="2400" i="1" dirty="0">
                <a:solidFill>
                  <a:schemeClr val="accent1">
                    <a:lumMod val="25000"/>
                  </a:schemeClr>
                </a:solidFill>
              </a:rPr>
              <a:t> </a:t>
            </a:r>
            <a:r>
              <a:rPr lang="en-GB" sz="2400" i="1" dirty="0" err="1">
                <a:solidFill>
                  <a:schemeClr val="accent1">
                    <a:lumMod val="25000"/>
                  </a:schemeClr>
                </a:solidFill>
              </a:rPr>
              <a:t>lëvizje</a:t>
            </a:r>
            <a:r>
              <a:rPr lang="en-GB" sz="2400" i="1" dirty="0">
                <a:solidFill>
                  <a:schemeClr val="accent1">
                    <a:lumMod val="25000"/>
                  </a:schemeClr>
                </a:solidFill>
              </a:rPr>
              <a:t>”</a:t>
            </a:r>
            <a:r>
              <a:rPr lang="en-GB" sz="2400" dirty="0">
                <a:solidFill>
                  <a:schemeClr val="accent1">
                    <a:lumMod val="25000"/>
                  </a:schemeClr>
                </a:solidFill>
              </a:rPr>
              <a:t>	</a:t>
            </a:r>
            <a:r>
              <a:rPr lang="en-GB" sz="2400" dirty="0"/>
              <a:t>									</a:t>
            </a:r>
          </a:p>
          <a:p>
            <a:pPr algn="just">
              <a:lnSpc>
                <a:spcPct val="80000"/>
              </a:lnSpc>
              <a:buNone/>
              <a:defRPr/>
            </a:pPr>
            <a:r>
              <a:rPr lang="en-GB" sz="2800" dirty="0" err="1"/>
              <a:t>Ekzistojnë</a:t>
            </a:r>
            <a:r>
              <a:rPr lang="en-GB" sz="2800" dirty="0"/>
              <a:t> </a:t>
            </a:r>
            <a:r>
              <a:rPr lang="en-GB" sz="2800" dirty="0" err="1"/>
              <a:t>kryesisht</a:t>
            </a:r>
            <a:r>
              <a:rPr lang="en-GB" sz="2800" dirty="0"/>
              <a:t> 2 </a:t>
            </a:r>
            <a:r>
              <a:rPr lang="en-GB" sz="2800" dirty="0" err="1"/>
              <a:t>lloje</a:t>
            </a:r>
            <a:r>
              <a:rPr lang="en-GB" sz="2800" dirty="0"/>
              <a:t> </a:t>
            </a:r>
            <a:r>
              <a:rPr lang="en-GB" sz="2800" dirty="0" err="1"/>
              <a:t>ruajtjesh</a:t>
            </a:r>
            <a:r>
              <a:rPr lang="en-GB" sz="2800" dirty="0"/>
              <a:t> </a:t>
            </a:r>
            <a:r>
              <a:rPr lang="en-GB" sz="2800" dirty="0" err="1"/>
              <a:t>të</a:t>
            </a:r>
            <a:r>
              <a:rPr lang="en-GB" sz="2800" dirty="0"/>
              <a:t> </a:t>
            </a:r>
            <a:r>
              <a:rPr lang="en-GB" sz="2800" dirty="0" err="1"/>
              <a:t>të</a:t>
            </a:r>
            <a:r>
              <a:rPr lang="en-GB" sz="2800" dirty="0"/>
              <a:t> </a:t>
            </a:r>
            <a:r>
              <a:rPr lang="en-GB" sz="2800" dirty="0" err="1"/>
              <a:t>dhënave</a:t>
            </a:r>
            <a:endParaRPr lang="en-GB" sz="2800" dirty="0"/>
          </a:p>
          <a:p>
            <a:pPr lvl="1" algn="just">
              <a:lnSpc>
                <a:spcPct val="80000"/>
              </a:lnSpc>
              <a:buClr>
                <a:srgbClr val="FF0000"/>
              </a:buClr>
              <a:buNone/>
              <a:defRPr/>
            </a:pPr>
            <a:endParaRPr lang="en-GB" sz="1200" b="1" dirty="0">
              <a:solidFill>
                <a:srgbClr val="002060"/>
              </a:solidFill>
            </a:endParaRPr>
          </a:p>
          <a:p>
            <a:pPr lvl="1" algn="just">
              <a:lnSpc>
                <a:spcPct val="80000"/>
              </a:lnSpc>
              <a:buClr>
                <a:srgbClr val="FF0000"/>
              </a:buClr>
              <a:buNone/>
              <a:defRPr/>
            </a:pPr>
            <a:r>
              <a:rPr lang="en-GB" b="1" dirty="0" err="1">
                <a:solidFill>
                  <a:schemeClr val="accent1">
                    <a:lumMod val="25000"/>
                  </a:schemeClr>
                </a:solidFill>
              </a:rPr>
              <a:t>Shërbimi</a:t>
            </a:r>
            <a:r>
              <a:rPr lang="en-GB" b="1" dirty="0">
                <a:solidFill>
                  <a:schemeClr val="accent1">
                    <a:lumMod val="25000"/>
                  </a:schemeClr>
                </a:solidFill>
              </a:rPr>
              <a:t> </a:t>
            </a:r>
            <a:r>
              <a:rPr lang="en-GB" b="1" dirty="0" err="1">
                <a:solidFill>
                  <a:schemeClr val="accent1">
                    <a:lumMod val="25000"/>
                  </a:schemeClr>
                </a:solidFill>
              </a:rPr>
              <a:t>Falas</a:t>
            </a:r>
            <a:endParaRPr lang="en-GB" b="1" dirty="0">
              <a:solidFill>
                <a:schemeClr val="accent1">
                  <a:lumMod val="25000"/>
                </a:schemeClr>
              </a:solidFill>
            </a:endParaRPr>
          </a:p>
          <a:p>
            <a:pPr lvl="1" algn="just">
              <a:lnSpc>
                <a:spcPct val="80000"/>
              </a:lnSpc>
              <a:defRPr/>
            </a:pPr>
            <a:r>
              <a:rPr lang="en-GB" dirty="0" err="1"/>
              <a:t>Mund</a:t>
            </a:r>
            <a:r>
              <a:rPr lang="en-GB" dirty="0"/>
              <a:t> </a:t>
            </a:r>
            <a:r>
              <a:rPr lang="en-GB" dirty="0" err="1"/>
              <a:t>të</a:t>
            </a:r>
            <a:r>
              <a:rPr lang="en-GB" dirty="0"/>
              <a:t> </a:t>
            </a:r>
            <a:r>
              <a:rPr lang="en-GB" dirty="0" err="1"/>
              <a:t>ofrohet</a:t>
            </a:r>
            <a:r>
              <a:rPr lang="en-GB" dirty="0"/>
              <a:t> </a:t>
            </a:r>
            <a:r>
              <a:rPr lang="en-GB" dirty="0" err="1"/>
              <a:t>si</a:t>
            </a:r>
            <a:r>
              <a:rPr lang="en-GB" dirty="0"/>
              <a:t> </a:t>
            </a:r>
            <a:r>
              <a:rPr lang="en-GB" dirty="0" err="1"/>
              <a:t>shërbim</a:t>
            </a:r>
            <a:r>
              <a:rPr lang="en-GB" dirty="0"/>
              <a:t> </a:t>
            </a:r>
            <a:r>
              <a:rPr lang="en-GB" dirty="0" err="1"/>
              <a:t>shtesë</a:t>
            </a:r>
            <a:r>
              <a:rPr lang="en-GB" dirty="0"/>
              <a:t> </a:t>
            </a:r>
            <a:r>
              <a:rPr lang="en-GB" dirty="0" err="1"/>
              <a:t>nga</a:t>
            </a:r>
            <a:r>
              <a:rPr lang="en-GB" dirty="0"/>
              <a:t> ISP </a:t>
            </a:r>
            <a:r>
              <a:rPr lang="en-GB" dirty="0" err="1"/>
              <a:t>ose</a:t>
            </a:r>
            <a:r>
              <a:rPr lang="en-GB" dirty="0"/>
              <a:t> </a:t>
            </a:r>
            <a:r>
              <a:rPr lang="en-GB" dirty="0" err="1"/>
              <a:t>nga</a:t>
            </a:r>
            <a:r>
              <a:rPr lang="en-GB" dirty="0"/>
              <a:t> </a:t>
            </a:r>
            <a:r>
              <a:rPr lang="en-GB" dirty="0" err="1"/>
              <a:t>ofruesi</a:t>
            </a:r>
            <a:r>
              <a:rPr lang="en-GB" dirty="0"/>
              <a:t> </a:t>
            </a:r>
            <a:r>
              <a:rPr lang="en-GB" dirty="0" err="1"/>
              <a:t>i</a:t>
            </a:r>
            <a:r>
              <a:rPr lang="en-GB" dirty="0"/>
              <a:t> </a:t>
            </a:r>
            <a:r>
              <a:rPr lang="en-GB" dirty="0" err="1"/>
              <a:t>postës</a:t>
            </a:r>
            <a:r>
              <a:rPr lang="en-GB" dirty="0"/>
              <a:t> </a:t>
            </a:r>
            <a:r>
              <a:rPr lang="en-GB" dirty="0" err="1"/>
              <a:t>elektronike</a:t>
            </a:r>
            <a:endParaRPr lang="en-GB" dirty="0"/>
          </a:p>
          <a:p>
            <a:pPr lvl="1" algn="just">
              <a:lnSpc>
                <a:spcPct val="80000"/>
              </a:lnSpc>
              <a:defRPr/>
            </a:pPr>
            <a:r>
              <a:rPr lang="en-GB" dirty="0" err="1"/>
              <a:t>Shumë</a:t>
            </a:r>
            <a:r>
              <a:rPr lang="en-GB" dirty="0"/>
              <a:t> </a:t>
            </a:r>
            <a:r>
              <a:rPr lang="en-GB" dirty="0" err="1" smtClean="0"/>
              <a:t>disponibilitet</a:t>
            </a:r>
            <a:r>
              <a:rPr lang="en-GB" dirty="0" smtClean="0"/>
              <a:t> </a:t>
            </a:r>
            <a:r>
              <a:rPr lang="en-GB" dirty="0" err="1" smtClean="0"/>
              <a:t>vetëm</a:t>
            </a:r>
            <a:r>
              <a:rPr lang="en-GB" dirty="0" smtClean="0"/>
              <a:t> </a:t>
            </a:r>
            <a:r>
              <a:rPr lang="en-GB" dirty="0" err="1"/>
              <a:t>më</a:t>
            </a:r>
            <a:r>
              <a:rPr lang="en-GB" dirty="0"/>
              <a:t> </a:t>
            </a:r>
            <a:r>
              <a:rPr lang="en-GB" dirty="0" err="1"/>
              <a:t>një</a:t>
            </a:r>
            <a:r>
              <a:rPr lang="en-GB" dirty="0"/>
              <a:t> </a:t>
            </a:r>
            <a:r>
              <a:rPr lang="en-GB" dirty="0" err="1"/>
              <a:t>rregjistrim</a:t>
            </a:r>
            <a:r>
              <a:rPr lang="en-GB" dirty="0"/>
              <a:t> </a:t>
            </a:r>
            <a:r>
              <a:rPr lang="en-GB" dirty="0" err="1"/>
              <a:t>të</a:t>
            </a:r>
            <a:r>
              <a:rPr lang="en-GB" dirty="0"/>
              <a:t> </a:t>
            </a:r>
            <a:r>
              <a:rPr lang="en-GB" dirty="0" err="1"/>
              <a:t>thjeshtë</a:t>
            </a:r>
            <a:r>
              <a:rPr lang="en-GB" dirty="0"/>
              <a:t> </a:t>
            </a:r>
            <a:r>
              <a:rPr lang="en-GB" dirty="0" err="1"/>
              <a:t>në</a:t>
            </a:r>
            <a:r>
              <a:rPr lang="en-GB" dirty="0"/>
              <a:t> </a:t>
            </a:r>
            <a:r>
              <a:rPr lang="en-GB" dirty="0" err="1"/>
              <a:t>shumë</a:t>
            </a:r>
            <a:r>
              <a:rPr lang="en-GB" dirty="0"/>
              <a:t> </a:t>
            </a:r>
            <a:r>
              <a:rPr lang="en-GB" dirty="0" err="1"/>
              <a:t>juridiksione</a:t>
            </a:r>
            <a:endParaRPr lang="en-GB" dirty="0"/>
          </a:p>
          <a:p>
            <a:pPr lvl="2" algn="just">
              <a:lnSpc>
                <a:spcPct val="80000"/>
              </a:lnSpc>
              <a:buClr>
                <a:srgbClr val="FF0000"/>
              </a:buClr>
              <a:buFont typeface="Wingdings" pitchFamily="2" charset="2"/>
              <a:buChar char="§"/>
              <a:defRPr/>
            </a:pPr>
            <a:endParaRPr lang="en-GB" sz="1000" b="1" dirty="0"/>
          </a:p>
          <a:p>
            <a:pPr lvl="1" algn="just">
              <a:lnSpc>
                <a:spcPct val="80000"/>
              </a:lnSpc>
              <a:buClr>
                <a:srgbClr val="FF0000"/>
              </a:buClr>
              <a:buNone/>
              <a:defRPr/>
            </a:pPr>
            <a:r>
              <a:rPr lang="en-GB" b="1" dirty="0" err="1">
                <a:solidFill>
                  <a:schemeClr val="accent1">
                    <a:lumMod val="25000"/>
                  </a:schemeClr>
                </a:solidFill>
              </a:rPr>
              <a:t>Shërbimi</a:t>
            </a:r>
            <a:r>
              <a:rPr lang="en-GB" b="1" dirty="0">
                <a:solidFill>
                  <a:schemeClr val="accent1">
                    <a:lumMod val="25000"/>
                  </a:schemeClr>
                </a:solidFill>
              </a:rPr>
              <a:t> </a:t>
            </a:r>
            <a:r>
              <a:rPr lang="en-GB" b="1" dirty="0" err="1">
                <a:solidFill>
                  <a:schemeClr val="accent1">
                    <a:lumMod val="25000"/>
                  </a:schemeClr>
                </a:solidFill>
              </a:rPr>
              <a:t>i</a:t>
            </a:r>
            <a:r>
              <a:rPr lang="en-GB" b="1" dirty="0">
                <a:solidFill>
                  <a:schemeClr val="accent1">
                    <a:lumMod val="25000"/>
                  </a:schemeClr>
                </a:solidFill>
              </a:rPr>
              <a:t> </a:t>
            </a:r>
            <a:r>
              <a:rPr lang="en-GB" b="1" dirty="0" err="1">
                <a:solidFill>
                  <a:schemeClr val="accent1">
                    <a:lumMod val="25000"/>
                  </a:schemeClr>
                </a:solidFill>
              </a:rPr>
              <a:t>abonimit</a:t>
            </a:r>
            <a:endParaRPr lang="en-GB" b="1" dirty="0">
              <a:solidFill>
                <a:schemeClr val="accent1">
                  <a:lumMod val="25000"/>
                </a:schemeClr>
              </a:solidFill>
            </a:endParaRPr>
          </a:p>
          <a:p>
            <a:pPr lvl="1" algn="just">
              <a:lnSpc>
                <a:spcPct val="80000"/>
              </a:lnSpc>
              <a:buClr>
                <a:schemeClr val="tx1"/>
              </a:buClr>
              <a:defRPr/>
            </a:pPr>
            <a:r>
              <a:rPr lang="en-GB" dirty="0" err="1"/>
              <a:t>Rregjistrim</a:t>
            </a:r>
            <a:r>
              <a:rPr lang="en-GB" dirty="0"/>
              <a:t> online – </a:t>
            </a:r>
            <a:r>
              <a:rPr lang="en-GB" dirty="0" err="1"/>
              <a:t>verifikim</a:t>
            </a:r>
            <a:r>
              <a:rPr lang="en-GB" dirty="0"/>
              <a:t> </a:t>
            </a:r>
            <a:r>
              <a:rPr lang="en-GB" dirty="0" err="1"/>
              <a:t>vetëm</a:t>
            </a:r>
            <a:r>
              <a:rPr lang="en-GB" dirty="0"/>
              <a:t> me </a:t>
            </a:r>
            <a:r>
              <a:rPr lang="en-GB" dirty="0" err="1"/>
              <a:t>metodën</a:t>
            </a:r>
            <a:r>
              <a:rPr lang="en-GB" dirty="0"/>
              <a:t> e </a:t>
            </a:r>
            <a:r>
              <a:rPr lang="en-GB" dirty="0" err="1"/>
              <a:t>pagesës</a:t>
            </a:r>
            <a:endParaRPr lang="en-US" b="1" dirty="0">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8851">
                                            <p:txEl>
                                              <p:pRg st="0" end="0"/>
                                            </p:txEl>
                                          </p:spTgt>
                                        </p:tgtEl>
                                        <p:attrNameLst>
                                          <p:attrName>style.visibility</p:attrName>
                                        </p:attrNameLst>
                                      </p:cBhvr>
                                      <p:to>
                                        <p:strVal val="visible"/>
                                      </p:to>
                                    </p:set>
                                    <p:animEffect transition="in" filter="dissolve">
                                      <p:cBhvr>
                                        <p:cTn id="7" dur="500"/>
                                        <p:tgtEl>
                                          <p:spTgt spid="788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8851">
                                            <p:txEl>
                                              <p:pRg st="2" end="2"/>
                                            </p:txEl>
                                          </p:spTgt>
                                        </p:tgtEl>
                                        <p:attrNameLst>
                                          <p:attrName>style.visibility</p:attrName>
                                        </p:attrNameLst>
                                      </p:cBhvr>
                                      <p:to>
                                        <p:strVal val="visible"/>
                                      </p:to>
                                    </p:set>
                                    <p:animEffect transition="in" filter="dissolve">
                                      <p:cBhvr>
                                        <p:cTn id="12" dur="500"/>
                                        <p:tgtEl>
                                          <p:spTgt spid="78851">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8851">
                                            <p:txEl>
                                              <p:pRg st="3" end="3"/>
                                            </p:txEl>
                                          </p:spTgt>
                                        </p:tgtEl>
                                        <p:attrNameLst>
                                          <p:attrName>style.visibility</p:attrName>
                                        </p:attrNameLst>
                                      </p:cBhvr>
                                      <p:to>
                                        <p:strVal val="visible"/>
                                      </p:to>
                                    </p:set>
                                    <p:animEffect transition="in" filter="dissolve">
                                      <p:cBhvr>
                                        <p:cTn id="17" dur="500"/>
                                        <p:tgtEl>
                                          <p:spTgt spid="78851">
                                            <p:txEl>
                                              <p:pRg st="3" end="3"/>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78851">
                                            <p:txEl>
                                              <p:pRg st="5" end="5"/>
                                            </p:txEl>
                                          </p:spTgt>
                                        </p:tgtEl>
                                        <p:attrNameLst>
                                          <p:attrName>style.visibility</p:attrName>
                                        </p:attrNameLst>
                                      </p:cBhvr>
                                      <p:to>
                                        <p:strVal val="visible"/>
                                      </p:to>
                                    </p:set>
                                    <p:animEffect transition="in" filter="dissolve">
                                      <p:cBhvr>
                                        <p:cTn id="20" dur="500"/>
                                        <p:tgtEl>
                                          <p:spTgt spid="78851">
                                            <p:txEl>
                                              <p:pRg st="5" end="5"/>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78851">
                                            <p:txEl>
                                              <p:pRg st="6" end="6"/>
                                            </p:txEl>
                                          </p:spTgt>
                                        </p:tgtEl>
                                        <p:attrNameLst>
                                          <p:attrName>style.visibility</p:attrName>
                                        </p:attrNameLst>
                                      </p:cBhvr>
                                      <p:to>
                                        <p:strVal val="visible"/>
                                      </p:to>
                                    </p:set>
                                    <p:animEffect transition="in" filter="dissolve">
                                      <p:cBhvr>
                                        <p:cTn id="23" dur="500"/>
                                        <p:tgtEl>
                                          <p:spTgt spid="78851">
                                            <p:txEl>
                                              <p:pRg st="6" end="6"/>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78851">
                                            <p:txEl>
                                              <p:pRg st="7" end="7"/>
                                            </p:txEl>
                                          </p:spTgt>
                                        </p:tgtEl>
                                        <p:attrNameLst>
                                          <p:attrName>style.visibility</p:attrName>
                                        </p:attrNameLst>
                                      </p:cBhvr>
                                      <p:to>
                                        <p:strVal val="visible"/>
                                      </p:to>
                                    </p:set>
                                    <p:animEffect transition="in" filter="dissolve">
                                      <p:cBhvr>
                                        <p:cTn id="26" dur="500"/>
                                        <p:tgtEl>
                                          <p:spTgt spid="78851">
                                            <p:txEl>
                                              <p:pRg st="7" end="7"/>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78851">
                                            <p:txEl>
                                              <p:pRg st="9" end="9"/>
                                            </p:txEl>
                                          </p:spTgt>
                                        </p:tgtEl>
                                        <p:attrNameLst>
                                          <p:attrName>style.visibility</p:attrName>
                                        </p:attrNameLst>
                                      </p:cBhvr>
                                      <p:to>
                                        <p:strVal val="visible"/>
                                      </p:to>
                                    </p:set>
                                    <p:animEffect transition="in" filter="dissolve">
                                      <p:cBhvr>
                                        <p:cTn id="29" dur="500"/>
                                        <p:tgtEl>
                                          <p:spTgt spid="78851">
                                            <p:txEl>
                                              <p:pRg st="9" end="9"/>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78851">
                                            <p:txEl>
                                              <p:pRg st="10" end="10"/>
                                            </p:txEl>
                                          </p:spTgt>
                                        </p:tgtEl>
                                        <p:attrNameLst>
                                          <p:attrName>style.visibility</p:attrName>
                                        </p:attrNameLst>
                                      </p:cBhvr>
                                      <p:to>
                                        <p:strVal val="visible"/>
                                      </p:to>
                                    </p:set>
                                    <p:animEffect transition="in" filter="dissolve">
                                      <p:cBhvr>
                                        <p:cTn id="32" dur="500"/>
                                        <p:tgtEl>
                                          <p:spTgt spid="78851">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xfrm>
            <a:off x="609600" y="1295400"/>
            <a:ext cx="7959753" cy="4724400"/>
          </a:xfrm>
          <a:noFill/>
          <a:ln/>
        </p:spPr>
        <p:txBody>
          <a:bodyPr/>
          <a:lstStyle/>
          <a:p>
            <a:pPr algn="just">
              <a:lnSpc>
                <a:spcPct val="80000"/>
              </a:lnSpc>
              <a:buClr>
                <a:srgbClr val="FF0000"/>
              </a:buClr>
              <a:buNone/>
              <a:defRPr/>
            </a:pPr>
            <a:r>
              <a:rPr lang="en-GB" i="1" dirty="0">
                <a:solidFill>
                  <a:schemeClr val="accent1">
                    <a:lumMod val="25000"/>
                  </a:schemeClr>
                </a:solidFill>
              </a:rPr>
              <a:t>LIGJSHME – </a:t>
            </a:r>
          </a:p>
          <a:p>
            <a:pPr marL="401638" lvl="1" indent="-1588" algn="just">
              <a:lnSpc>
                <a:spcPct val="80000"/>
              </a:lnSpc>
              <a:buClr>
                <a:srgbClr val="FF0000"/>
              </a:buClr>
              <a:buNone/>
              <a:defRPr/>
            </a:pPr>
            <a:r>
              <a:rPr lang="en-GB" dirty="0" err="1"/>
              <a:t>Ruajtja</a:t>
            </a:r>
            <a:r>
              <a:rPr lang="en-GB" dirty="0"/>
              <a:t> online </a:t>
            </a:r>
            <a:r>
              <a:rPr lang="en-GB" dirty="0" err="1"/>
              <a:t>ofron</a:t>
            </a:r>
            <a:r>
              <a:rPr lang="en-GB" dirty="0"/>
              <a:t> </a:t>
            </a:r>
            <a:r>
              <a:rPr lang="en-GB" dirty="0" err="1"/>
              <a:t>shërbim</a:t>
            </a:r>
            <a:r>
              <a:rPr lang="en-GB" dirty="0"/>
              <a:t> </a:t>
            </a:r>
            <a:r>
              <a:rPr lang="en-GB" dirty="0" err="1"/>
              <a:t>vecanërisht</a:t>
            </a:r>
            <a:r>
              <a:rPr lang="en-GB" dirty="0"/>
              <a:t> </a:t>
            </a:r>
            <a:r>
              <a:rPr lang="en-GB" dirty="0" err="1"/>
              <a:t>të</a:t>
            </a:r>
            <a:r>
              <a:rPr lang="en-GB" dirty="0"/>
              <a:t> </a:t>
            </a:r>
            <a:r>
              <a:rPr lang="en-GB" dirty="0" err="1"/>
              <a:t>dobishëm</a:t>
            </a:r>
            <a:r>
              <a:rPr lang="en-GB" dirty="0"/>
              <a:t> </a:t>
            </a:r>
            <a:r>
              <a:rPr lang="en-GB" dirty="0" err="1"/>
              <a:t>për</a:t>
            </a:r>
            <a:r>
              <a:rPr lang="en-GB" dirty="0"/>
              <a:t> </a:t>
            </a:r>
            <a:r>
              <a:rPr lang="en-GB" dirty="0" err="1"/>
              <a:t>biznesin</a:t>
            </a:r>
            <a:r>
              <a:rPr lang="en-GB" dirty="0"/>
              <a:t> </a:t>
            </a:r>
            <a:r>
              <a:rPr lang="en-GB" dirty="0" err="1"/>
              <a:t>dhe</a:t>
            </a:r>
            <a:r>
              <a:rPr lang="en-GB" dirty="0"/>
              <a:t> </a:t>
            </a:r>
            <a:r>
              <a:rPr lang="en-GB" dirty="0" err="1"/>
              <a:t>udhëtimet</a:t>
            </a:r>
            <a:r>
              <a:rPr lang="en-GB" dirty="0"/>
              <a:t> </a:t>
            </a:r>
            <a:r>
              <a:rPr lang="en-GB" dirty="0" err="1"/>
              <a:t>sepse</a:t>
            </a:r>
            <a:r>
              <a:rPr lang="en-GB" dirty="0"/>
              <a:t> </a:t>
            </a:r>
            <a:r>
              <a:rPr lang="en-GB" dirty="0" err="1"/>
              <a:t>vendi</a:t>
            </a:r>
            <a:r>
              <a:rPr lang="en-GB" dirty="0"/>
              <a:t> </a:t>
            </a:r>
            <a:r>
              <a:rPr lang="en-GB" dirty="0" err="1"/>
              <a:t>i</a:t>
            </a:r>
            <a:r>
              <a:rPr lang="en-GB" dirty="0"/>
              <a:t> </a:t>
            </a:r>
            <a:r>
              <a:rPr lang="en-GB" dirty="0" err="1"/>
              <a:t>ruajtjes</a:t>
            </a:r>
            <a:r>
              <a:rPr lang="en-GB" dirty="0"/>
              <a:t> </a:t>
            </a:r>
            <a:r>
              <a:rPr lang="en-GB" dirty="0" err="1"/>
              <a:t>së</a:t>
            </a:r>
            <a:r>
              <a:rPr lang="en-GB" dirty="0"/>
              <a:t> </a:t>
            </a:r>
            <a:r>
              <a:rPr lang="en-GB" dirty="0" err="1"/>
              <a:t>të</a:t>
            </a:r>
            <a:r>
              <a:rPr lang="en-GB" dirty="0"/>
              <a:t> </a:t>
            </a:r>
            <a:r>
              <a:rPr lang="en-GB" dirty="0" err="1"/>
              <a:t>dhënave</a:t>
            </a:r>
            <a:r>
              <a:rPr lang="en-GB" dirty="0"/>
              <a:t> </a:t>
            </a:r>
            <a:r>
              <a:rPr lang="en-GB" dirty="0" err="1"/>
              <a:t>mund</a:t>
            </a:r>
            <a:r>
              <a:rPr lang="en-GB" dirty="0"/>
              <a:t> </a:t>
            </a:r>
            <a:r>
              <a:rPr lang="en-GB" dirty="0" err="1"/>
              <a:t>të</a:t>
            </a:r>
            <a:r>
              <a:rPr lang="en-GB" dirty="0"/>
              <a:t> aksesohet </a:t>
            </a:r>
            <a:r>
              <a:rPr lang="en-GB" dirty="0" err="1"/>
              <a:t>në</a:t>
            </a:r>
            <a:r>
              <a:rPr lang="en-GB" dirty="0"/>
              <a:t> Internet </a:t>
            </a:r>
            <a:r>
              <a:rPr lang="en-GB" dirty="0" err="1"/>
              <a:t>dhe</a:t>
            </a:r>
            <a:r>
              <a:rPr lang="en-GB" dirty="0"/>
              <a:t> </a:t>
            </a:r>
            <a:r>
              <a:rPr lang="en-GB" dirty="0" err="1"/>
              <a:t>mund</a:t>
            </a:r>
            <a:r>
              <a:rPr lang="en-GB" dirty="0"/>
              <a:t> </a:t>
            </a:r>
            <a:r>
              <a:rPr lang="en-GB" dirty="0" err="1"/>
              <a:t>të</a:t>
            </a:r>
            <a:r>
              <a:rPr lang="en-GB" dirty="0"/>
              <a:t> </a:t>
            </a:r>
            <a:r>
              <a:rPr lang="en-GB" dirty="0" err="1"/>
              <a:t>tërhiqen</a:t>
            </a:r>
            <a:r>
              <a:rPr lang="en-GB" dirty="0"/>
              <a:t> </a:t>
            </a:r>
            <a:r>
              <a:rPr lang="en-GB" dirty="0" err="1"/>
              <a:t>ose</a:t>
            </a:r>
            <a:r>
              <a:rPr lang="en-GB" dirty="0"/>
              <a:t> </a:t>
            </a:r>
            <a:r>
              <a:rPr lang="en-GB" dirty="0" err="1"/>
              <a:t>ndahen</a:t>
            </a:r>
            <a:r>
              <a:rPr lang="en-GB" dirty="0"/>
              <a:t> </a:t>
            </a:r>
            <a:r>
              <a:rPr lang="en-GB" dirty="0" err="1"/>
              <a:t>skedarët</a:t>
            </a:r>
            <a:r>
              <a:rPr lang="en-GB" dirty="0"/>
              <a:t>				</a:t>
            </a:r>
          </a:p>
          <a:p>
            <a:pPr algn="just">
              <a:lnSpc>
                <a:spcPct val="80000"/>
              </a:lnSpc>
              <a:buClr>
                <a:srgbClr val="FF0000"/>
              </a:buClr>
              <a:buNone/>
              <a:defRPr/>
            </a:pPr>
            <a:r>
              <a:rPr lang="en-GB" i="1" dirty="0">
                <a:solidFill>
                  <a:schemeClr val="accent1">
                    <a:lumMod val="25000"/>
                  </a:schemeClr>
                </a:solidFill>
              </a:rPr>
              <a:t>KRIMINALE – </a:t>
            </a:r>
          </a:p>
          <a:p>
            <a:pPr marL="365125" indent="-1588" algn="just">
              <a:lnSpc>
                <a:spcPct val="80000"/>
              </a:lnSpc>
              <a:buClr>
                <a:srgbClr val="FF0000"/>
              </a:buClr>
              <a:buNone/>
              <a:defRPr/>
            </a:pPr>
            <a:r>
              <a:rPr lang="en-GB" sz="2800" dirty="0"/>
              <a:t>Ekzaktësisht </a:t>
            </a:r>
            <a:r>
              <a:rPr lang="en-GB" sz="2800" dirty="0" err="1"/>
              <a:t>njësoj</a:t>
            </a:r>
            <a:r>
              <a:rPr lang="en-GB" sz="2800" dirty="0"/>
              <a:t> – </a:t>
            </a:r>
            <a:r>
              <a:rPr lang="en-GB" sz="2800" dirty="0" err="1"/>
              <a:t>skedarët</a:t>
            </a:r>
            <a:r>
              <a:rPr lang="en-GB" sz="2800" dirty="0"/>
              <a:t>, </a:t>
            </a:r>
            <a:r>
              <a:rPr lang="en-GB" sz="2800" dirty="0" err="1"/>
              <a:t>folderat</a:t>
            </a:r>
            <a:r>
              <a:rPr lang="en-GB" sz="2800" dirty="0"/>
              <a:t>, </a:t>
            </a:r>
            <a:r>
              <a:rPr lang="en-GB" sz="2800" dirty="0" err="1"/>
              <a:t>imazhet</a:t>
            </a:r>
            <a:r>
              <a:rPr lang="en-GB" sz="2800" dirty="0"/>
              <a:t> </a:t>
            </a:r>
            <a:r>
              <a:rPr lang="en-GB" sz="2800" dirty="0" err="1"/>
              <a:t>ose</a:t>
            </a:r>
            <a:r>
              <a:rPr lang="en-GB" sz="2800" dirty="0"/>
              <a:t> </a:t>
            </a:r>
            <a:r>
              <a:rPr lang="en-GB" sz="2800" dirty="0" err="1"/>
              <a:t>çdo</a:t>
            </a:r>
            <a:r>
              <a:rPr lang="en-GB" sz="2800" dirty="0"/>
              <a:t> e </a:t>
            </a:r>
            <a:r>
              <a:rPr lang="en-GB" sz="2800" dirty="0" err="1"/>
              <a:t>dhënë</a:t>
            </a:r>
            <a:r>
              <a:rPr lang="en-GB" sz="2800" dirty="0"/>
              <a:t> </a:t>
            </a:r>
            <a:r>
              <a:rPr lang="en-GB" sz="2800" dirty="0" err="1"/>
              <a:t>tjetër</a:t>
            </a:r>
            <a:r>
              <a:rPr lang="en-GB" sz="2800" dirty="0"/>
              <a:t> </a:t>
            </a:r>
            <a:r>
              <a:rPr lang="en-GB" sz="2800" dirty="0" err="1"/>
              <a:t>mund</a:t>
            </a:r>
            <a:r>
              <a:rPr lang="en-GB" sz="2800" dirty="0"/>
              <a:t> </a:t>
            </a:r>
            <a:r>
              <a:rPr lang="en-GB" sz="2800" dirty="0" err="1"/>
              <a:t>të</a:t>
            </a:r>
            <a:r>
              <a:rPr lang="en-GB" sz="2800" dirty="0"/>
              <a:t> </a:t>
            </a:r>
            <a:r>
              <a:rPr lang="en-GB" sz="2800" dirty="0" err="1"/>
              <a:t>merret</a:t>
            </a:r>
            <a:r>
              <a:rPr lang="en-GB" sz="2800" dirty="0"/>
              <a:t> </a:t>
            </a:r>
            <a:r>
              <a:rPr lang="en-GB" sz="2800" dirty="0" err="1"/>
              <a:t>nga</a:t>
            </a:r>
            <a:r>
              <a:rPr lang="en-GB" sz="2800" dirty="0"/>
              <a:t> </a:t>
            </a:r>
            <a:r>
              <a:rPr lang="en-GB" sz="2800" dirty="0" err="1"/>
              <a:t>cdo</a:t>
            </a:r>
            <a:r>
              <a:rPr lang="en-GB" sz="2800" dirty="0"/>
              <a:t> </a:t>
            </a:r>
            <a:r>
              <a:rPr lang="en-GB" sz="2800" dirty="0" err="1"/>
              <a:t>kompjuter</a:t>
            </a:r>
            <a:r>
              <a:rPr lang="en-GB" sz="2800" dirty="0"/>
              <a:t> </a:t>
            </a:r>
            <a:r>
              <a:rPr lang="en-GB" sz="2800" dirty="0" err="1"/>
              <a:t>i</a:t>
            </a:r>
            <a:r>
              <a:rPr lang="en-GB" sz="2800" dirty="0"/>
              <a:t> </a:t>
            </a:r>
            <a:r>
              <a:rPr lang="en-GB" sz="2800" dirty="0" err="1"/>
              <a:t>lidhur</a:t>
            </a:r>
            <a:r>
              <a:rPr lang="en-GB" sz="2800" dirty="0"/>
              <a:t> me </a:t>
            </a:r>
            <a:r>
              <a:rPr lang="en-GB" sz="2800" dirty="0" err="1"/>
              <a:t>Internetin</a:t>
            </a:r>
            <a:r>
              <a:rPr lang="en-GB" sz="2800" dirty="0"/>
              <a:t> </a:t>
            </a:r>
            <a:r>
              <a:rPr lang="en-GB" sz="2800" dirty="0" err="1"/>
              <a:t>dhe</a:t>
            </a:r>
            <a:r>
              <a:rPr lang="en-GB" sz="2800" dirty="0"/>
              <a:t> </a:t>
            </a:r>
            <a:r>
              <a:rPr lang="en-GB" sz="2800" dirty="0" err="1"/>
              <a:t>i</a:t>
            </a:r>
            <a:r>
              <a:rPr lang="en-GB" sz="2800" dirty="0"/>
              <a:t> </a:t>
            </a:r>
            <a:r>
              <a:rPr lang="en-GB" sz="2800" dirty="0" err="1"/>
              <a:t>ndarë</a:t>
            </a:r>
            <a:r>
              <a:rPr lang="en-GB" sz="2800" dirty="0"/>
              <a:t> me </a:t>
            </a:r>
            <a:r>
              <a:rPr lang="en-GB" sz="2800" dirty="0" err="1"/>
              <a:t>këdo</a:t>
            </a:r>
            <a:r>
              <a:rPr lang="en-GB" sz="2800" dirty="0"/>
              <a:t> </a:t>
            </a:r>
            <a:r>
              <a:rPr lang="en-GB" sz="2800" dirty="0" err="1"/>
              <a:t>që</a:t>
            </a:r>
            <a:r>
              <a:rPr lang="en-GB" sz="2800" dirty="0"/>
              <a:t> </a:t>
            </a:r>
            <a:r>
              <a:rPr lang="en-GB" sz="2800" dirty="0" err="1"/>
              <a:t>mund</a:t>
            </a:r>
            <a:r>
              <a:rPr lang="en-GB" sz="2800" dirty="0"/>
              <a:t> </a:t>
            </a:r>
            <a:r>
              <a:rPr lang="en-GB" sz="2800" dirty="0" err="1"/>
              <a:t>të</a:t>
            </a:r>
            <a:r>
              <a:rPr lang="en-GB" sz="2800" dirty="0"/>
              <a:t> </a:t>
            </a:r>
            <a:r>
              <a:rPr lang="en-GB" sz="2800" dirty="0" err="1"/>
              <a:t>ketë</a:t>
            </a:r>
            <a:r>
              <a:rPr lang="en-GB" sz="2800" dirty="0"/>
              <a:t> </a:t>
            </a:r>
            <a:r>
              <a:rPr lang="en-GB" sz="2800" dirty="0" err="1"/>
              <a:t>të</a:t>
            </a:r>
            <a:r>
              <a:rPr lang="en-GB" sz="2800" dirty="0"/>
              <a:t> </a:t>
            </a:r>
            <a:r>
              <a:rPr lang="en-GB" sz="2800" dirty="0" err="1"/>
              <a:t>dhënat</a:t>
            </a:r>
            <a:r>
              <a:rPr lang="en-GB" sz="2800" dirty="0"/>
              <a:t> e </a:t>
            </a:r>
            <a:r>
              <a:rPr lang="en-GB" sz="2800" dirty="0" err="1"/>
              <a:t>hyrjes</a:t>
            </a:r>
            <a:endParaRPr lang="en-US" sz="2800" dirty="0"/>
          </a:p>
        </p:txBody>
      </p:sp>
      <p:sp>
        <p:nvSpPr>
          <p:cNvPr id="79875" name="Rectangle 3"/>
          <p:cNvSpPr>
            <a:spLocks noGrp="1" noChangeArrowheads="1"/>
          </p:cNvSpPr>
          <p:nvPr>
            <p:ph type="title"/>
          </p:nvPr>
        </p:nvSpPr>
        <p:spPr>
          <a:xfrm>
            <a:off x="500034" y="0"/>
            <a:ext cx="8229600" cy="914400"/>
          </a:xfrm>
          <a:noFill/>
          <a:ln/>
        </p:spPr>
        <p:txBody>
          <a:bodyPr/>
          <a:lstStyle/>
          <a:p>
            <a:r>
              <a:rPr lang="en-GB" b="1" dirty="0" err="1">
                <a:solidFill>
                  <a:schemeClr val="accent1">
                    <a:lumMod val="25000"/>
                  </a:schemeClr>
                </a:solidFill>
              </a:rPr>
              <a:t>Ruajtja</a:t>
            </a:r>
            <a:r>
              <a:rPr lang="en-GB" b="1" dirty="0">
                <a:solidFill>
                  <a:schemeClr val="accent1">
                    <a:lumMod val="25000"/>
                  </a:schemeClr>
                </a:solidFill>
              </a:rPr>
              <a:t> e </a:t>
            </a:r>
            <a:r>
              <a:rPr lang="en-GB" b="1" dirty="0" err="1">
                <a:solidFill>
                  <a:schemeClr val="accent1">
                    <a:lumMod val="25000"/>
                  </a:schemeClr>
                </a:solidFill>
              </a:rPr>
              <a:t>të</a:t>
            </a:r>
            <a:r>
              <a:rPr lang="en-GB" b="1" dirty="0">
                <a:solidFill>
                  <a:schemeClr val="accent1">
                    <a:lumMod val="25000"/>
                  </a:schemeClr>
                </a:solidFill>
              </a:rPr>
              <a:t> </a:t>
            </a:r>
            <a:r>
              <a:rPr lang="en-GB" b="1" dirty="0" err="1">
                <a:solidFill>
                  <a:schemeClr val="accent1">
                    <a:lumMod val="25000"/>
                  </a:schemeClr>
                </a:solidFill>
              </a:rPr>
              <a:t>Dhënave</a:t>
            </a:r>
            <a:r>
              <a:rPr lang="en-GB" b="1" dirty="0">
                <a:solidFill>
                  <a:schemeClr val="accent1">
                    <a:lumMod val="25000"/>
                  </a:schemeClr>
                </a:solidFill>
              </a:rPr>
              <a:t> Online</a:t>
            </a:r>
            <a:endParaRPr lang="en-US" b="1" dirty="0">
              <a:solidFill>
                <a:schemeClr val="accent1">
                  <a:lumMod val="25000"/>
                </a:schemeClr>
              </a:solidFill>
              <a:latin typeface="Calibri" pitchFamily="34" charset="0"/>
            </a:endParaRP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1569660"/>
          </a:xfrm>
          <a:prstGeom prst="rect">
            <a:avLst/>
          </a:prstGeom>
          <a:noFill/>
          <a:ln w="9525">
            <a:noFill/>
            <a:miter lim="800000"/>
            <a:headEnd/>
            <a:tailEnd/>
          </a:ln>
        </p:spPr>
        <p:txBody>
          <a:bodyPr>
            <a:spAutoFit/>
          </a:bodyPr>
          <a:lstStyle/>
          <a:p>
            <a:pPr algn="ctr"/>
            <a:r>
              <a:rPr lang="en-GB" sz="3200" b="1" dirty="0" err="1" smtClean="0">
                <a:latin typeface="Calibri" pitchFamily="34" charset="0"/>
              </a:rPr>
              <a:t>Lidhja</a:t>
            </a:r>
            <a:r>
              <a:rPr lang="en-GB" sz="3200" b="1" dirty="0" smtClean="0">
                <a:latin typeface="Calibri" pitchFamily="34" charset="0"/>
              </a:rPr>
              <a:t> </a:t>
            </a:r>
            <a:r>
              <a:rPr lang="en-GB" sz="3200" b="1" dirty="0" err="1" smtClean="0">
                <a:latin typeface="Calibri" pitchFamily="34" charset="0"/>
              </a:rPr>
              <a:t>në</a:t>
            </a:r>
            <a:r>
              <a:rPr lang="en-GB" sz="3200" b="1" dirty="0" smtClean="0">
                <a:latin typeface="Calibri" pitchFamily="34" charset="0"/>
              </a:rPr>
              <a:t> Internet e </a:t>
            </a:r>
            <a:r>
              <a:rPr lang="en-GB" sz="3200" b="1" dirty="0" err="1" smtClean="0">
                <a:latin typeface="Calibri" pitchFamily="34" charset="0"/>
              </a:rPr>
              <a:t>Objekteve</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89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Grp="1" noChangeAspect="1" noChangeArrowheads="1"/>
          </p:cNvPicPr>
          <p:nvPr>
            <p:ph sz="quarter" idx="1"/>
          </p:nvPr>
        </p:nvPicPr>
        <p:blipFill>
          <a:blip r:embed="rId3" cstate="print"/>
          <a:srcRect/>
          <a:stretch>
            <a:fillRect/>
          </a:stretch>
        </p:blipFill>
        <p:spPr bwMode="auto">
          <a:xfrm>
            <a:off x="6786578" y="4643446"/>
            <a:ext cx="1961507" cy="1766332"/>
          </a:xfrm>
          <a:prstGeom prst="rect">
            <a:avLst/>
          </a:prstGeom>
          <a:noFill/>
          <a:ln w="9525">
            <a:noFill/>
            <a:miter lim="800000"/>
            <a:headEnd/>
            <a:tailEnd/>
          </a:ln>
        </p:spPr>
      </p:pic>
      <p:grpSp>
        <p:nvGrpSpPr>
          <p:cNvPr id="2" name="Group 2"/>
          <p:cNvGrpSpPr>
            <a:grpSpLocks noChangeAspect="1"/>
          </p:cNvGrpSpPr>
          <p:nvPr/>
        </p:nvGrpSpPr>
        <p:grpSpPr bwMode="auto">
          <a:xfrm>
            <a:off x="2828852" y="457200"/>
            <a:ext cx="3673475" cy="5976938"/>
            <a:chOff x="1338" y="255"/>
            <a:chExt cx="3192" cy="3900"/>
          </a:xfrm>
        </p:grpSpPr>
        <p:sp>
          <p:nvSpPr>
            <p:cNvPr id="6"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7"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8"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9"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10"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11"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12"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13"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14"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15"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16"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17"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18"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19"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20"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21"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22"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23"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24"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25"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26"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27"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28"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29"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30"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31"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32"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33"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34"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35"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36"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37"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38"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39"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40"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41"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42"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43"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44"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5"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46"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47"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48"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49"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0" name="TextBox 49"/>
          <p:cNvSpPr txBox="1"/>
          <p:nvPr/>
        </p:nvSpPr>
        <p:spPr>
          <a:xfrm>
            <a:off x="2919534" y="3044223"/>
            <a:ext cx="3069285" cy="1569660"/>
          </a:xfrm>
          <a:prstGeom prst="rect">
            <a:avLst/>
          </a:prstGeom>
          <a:noFill/>
        </p:spPr>
        <p:txBody>
          <a:bodyPr wrap="square" rtlCol="0">
            <a:spAutoFit/>
          </a:bodyPr>
          <a:lstStyle/>
          <a:p>
            <a:pPr algn="ctr"/>
            <a:r>
              <a:rPr lang="en-GB" sz="3200" b="1" dirty="0" smtClean="0">
                <a:solidFill>
                  <a:schemeClr val="accent1">
                    <a:lumMod val="25000"/>
                  </a:schemeClr>
                </a:solidFill>
                <a:latin typeface="Calibri" pitchFamily="34" charset="0"/>
              </a:rPr>
              <a:t>Program </a:t>
            </a:r>
            <a:r>
              <a:rPr lang="en-GB" sz="3200" b="1" dirty="0" err="1" smtClean="0">
                <a:solidFill>
                  <a:schemeClr val="accent1">
                    <a:lumMod val="25000"/>
                  </a:schemeClr>
                </a:solidFill>
                <a:latin typeface="Calibri" pitchFamily="34" charset="0"/>
              </a:rPr>
              <a:t>Kompjuterik</a:t>
            </a:r>
            <a:r>
              <a:rPr lang="en-GB" sz="3200" b="1" dirty="0" smtClean="0">
                <a:solidFill>
                  <a:schemeClr val="accent1">
                    <a:lumMod val="25000"/>
                  </a:schemeClr>
                </a:solidFill>
                <a:latin typeface="Calibri" pitchFamily="34" charset="0"/>
              </a:rPr>
              <a:t> </a:t>
            </a:r>
            <a:r>
              <a:rPr lang="en-GB" sz="3200" b="1" dirty="0" err="1" smtClean="0">
                <a:solidFill>
                  <a:schemeClr val="accent1">
                    <a:lumMod val="25000"/>
                  </a:schemeClr>
                </a:solidFill>
                <a:latin typeface="Calibri" pitchFamily="34" charset="0"/>
              </a:rPr>
              <a:t>Tipik</a:t>
            </a:r>
            <a:endParaRPr lang="en-US" sz="3200" dirty="0"/>
          </a:p>
        </p:txBody>
      </p:sp>
      <p:sp>
        <p:nvSpPr>
          <p:cNvPr id="51" name="Čuvar mesta za broj slajda 1"/>
          <p:cNvSpPr txBox="1">
            <a:spLocks/>
          </p:cNvSpPr>
          <p:nvPr/>
        </p:nvSpPr>
        <p:spPr bwMode="auto">
          <a:xfrm>
            <a:off x="6553200" y="63563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604386" cy="1143000"/>
          </a:xfrm>
        </p:spPr>
        <p:txBody>
          <a:bodyPr/>
          <a:lstStyle/>
          <a:p>
            <a:r>
              <a:rPr lang="en-US" b="1" dirty="0" err="1"/>
              <a:t>IoT</a:t>
            </a:r>
            <a:r>
              <a:rPr lang="en-US" b="1" dirty="0"/>
              <a:t> </a:t>
            </a:r>
            <a:r>
              <a:rPr lang="mr-IN" b="1" dirty="0"/>
              <a:t>–</a:t>
            </a:r>
            <a:r>
              <a:rPr lang="en-US" b="1" dirty="0"/>
              <a:t> </a:t>
            </a:r>
            <a:r>
              <a:rPr lang="en-US" b="1" dirty="0" err="1" smtClean="0"/>
              <a:t>Lidhja</a:t>
            </a:r>
            <a:r>
              <a:rPr lang="en-US" b="1" dirty="0" smtClean="0"/>
              <a:t> </a:t>
            </a:r>
            <a:r>
              <a:rPr lang="en-US" b="1" dirty="0" err="1" smtClean="0"/>
              <a:t>në</a:t>
            </a:r>
            <a:r>
              <a:rPr lang="en-US" b="1" dirty="0" smtClean="0"/>
              <a:t> Internet e </a:t>
            </a:r>
            <a:r>
              <a:rPr lang="en-US" b="1" dirty="0" err="1" smtClean="0"/>
              <a:t>Objekteve</a:t>
            </a:r>
            <a:endParaRPr lang="en-US" b="1" dirty="0"/>
          </a:p>
        </p:txBody>
      </p:sp>
      <p:pic>
        <p:nvPicPr>
          <p:cNvPr id="4" name="Bild 3"/>
          <p:cNvPicPr>
            <a:picLocks noChangeAspect="1"/>
          </p:cNvPicPr>
          <p:nvPr/>
        </p:nvPicPr>
        <p:blipFill>
          <a:blip r:embed="rId3"/>
          <a:stretch>
            <a:fillRect/>
          </a:stretch>
        </p:blipFill>
        <p:spPr>
          <a:xfrm>
            <a:off x="1583266" y="1099578"/>
            <a:ext cx="6031991" cy="3904222"/>
          </a:xfrm>
          <a:prstGeom prst="rect">
            <a:avLst/>
          </a:prstGeom>
        </p:spPr>
      </p:pic>
      <p:sp>
        <p:nvSpPr>
          <p:cNvPr id="5" name="Textfeld 4"/>
          <p:cNvSpPr txBox="1"/>
          <p:nvPr/>
        </p:nvSpPr>
        <p:spPr>
          <a:xfrm>
            <a:off x="833756" y="5175999"/>
            <a:ext cx="8227830" cy="1200329"/>
          </a:xfrm>
          <a:prstGeom prst="rect">
            <a:avLst/>
          </a:prstGeom>
          <a:noFill/>
        </p:spPr>
        <p:txBody>
          <a:bodyPr wrap="none" rtlCol="0">
            <a:spAutoFit/>
          </a:bodyPr>
          <a:lstStyle/>
          <a:p>
            <a:pPr marL="285750" indent="-285750">
              <a:buFont typeface="Arial"/>
              <a:buChar char="•"/>
            </a:pPr>
            <a:r>
              <a:rPr lang="en-US" sz="2400" dirty="0" err="1"/>
              <a:t>Çdo</a:t>
            </a:r>
            <a:r>
              <a:rPr lang="en-US" sz="2400" dirty="0"/>
              <a:t> </a:t>
            </a:r>
            <a:r>
              <a:rPr lang="en-US" sz="2400" dirty="0" err="1"/>
              <a:t>pajisje</a:t>
            </a:r>
            <a:r>
              <a:rPr lang="en-US" sz="2400" dirty="0"/>
              <a:t> </a:t>
            </a:r>
            <a:r>
              <a:rPr lang="en-US" sz="2400" dirty="0" err="1"/>
              <a:t>është</a:t>
            </a:r>
            <a:r>
              <a:rPr lang="en-US" sz="2400" dirty="0"/>
              <a:t> e </a:t>
            </a:r>
            <a:r>
              <a:rPr lang="en-US" sz="2400" dirty="0" err="1"/>
              <a:t>lidhur</a:t>
            </a:r>
            <a:r>
              <a:rPr lang="en-US" sz="2400" dirty="0"/>
              <a:t> me internet </a:t>
            </a:r>
            <a:r>
              <a:rPr lang="en-US" sz="2400" dirty="0" err="1"/>
              <a:t>dhe</a:t>
            </a:r>
            <a:r>
              <a:rPr lang="en-US" sz="2400" dirty="0"/>
              <a:t> </a:t>
            </a:r>
            <a:r>
              <a:rPr lang="en-US" sz="2400" dirty="0" err="1"/>
              <a:t>mund</a:t>
            </a:r>
            <a:r>
              <a:rPr lang="en-US" sz="2400" dirty="0"/>
              <a:t> </a:t>
            </a:r>
            <a:r>
              <a:rPr lang="en-US" sz="2400" dirty="0" err="1"/>
              <a:t>të</a:t>
            </a:r>
            <a:r>
              <a:rPr lang="en-US" sz="2400" dirty="0"/>
              <a:t> </a:t>
            </a:r>
            <a:r>
              <a:rPr lang="en-US" sz="2400" dirty="0" err="1"/>
              <a:t>adresohet</a:t>
            </a:r>
            <a:r>
              <a:rPr lang="en-US" sz="2400" dirty="0"/>
              <a:t> </a:t>
            </a:r>
            <a:endParaRPr lang="en-US" sz="2400" dirty="0" smtClean="0"/>
          </a:p>
          <a:p>
            <a:r>
              <a:rPr lang="en-US" sz="2400" dirty="0"/>
              <a:t> </a:t>
            </a:r>
            <a:r>
              <a:rPr lang="en-US" sz="2400" dirty="0" smtClean="0"/>
              <a:t>   </a:t>
            </a:r>
            <a:r>
              <a:rPr lang="en-US" sz="2400" dirty="0" err="1" smtClean="0"/>
              <a:t>nëpërmjet</a:t>
            </a:r>
            <a:r>
              <a:rPr lang="en-US" sz="2400" dirty="0" smtClean="0"/>
              <a:t> </a:t>
            </a:r>
            <a:r>
              <a:rPr lang="en-US" sz="2400" dirty="0" err="1"/>
              <a:t>adresës</a:t>
            </a:r>
            <a:r>
              <a:rPr lang="en-US" sz="2400" dirty="0"/>
              <a:t> </a:t>
            </a:r>
            <a:r>
              <a:rPr lang="en-US" sz="2400" dirty="0" err="1"/>
              <a:t>së</a:t>
            </a:r>
            <a:r>
              <a:rPr lang="en-US" sz="2400" dirty="0"/>
              <a:t> </a:t>
            </a:r>
            <a:r>
              <a:rPr lang="en-US" sz="2400" dirty="0" err="1"/>
              <a:t>saj</a:t>
            </a:r>
            <a:r>
              <a:rPr lang="en-US" sz="2400" dirty="0"/>
              <a:t> </a:t>
            </a:r>
            <a:r>
              <a:rPr lang="en-US" sz="2400" dirty="0" smtClean="0"/>
              <a:t>IP(v6</a:t>
            </a:r>
            <a:r>
              <a:rPr lang="en-US" sz="2400" dirty="0"/>
              <a:t>)</a:t>
            </a:r>
          </a:p>
          <a:p>
            <a:pPr marL="285750" indent="-285750">
              <a:buFont typeface="Arial"/>
              <a:buChar char="•"/>
            </a:pPr>
            <a:r>
              <a:rPr lang="en-US" sz="2400" dirty="0" err="1"/>
              <a:t>Pajisjet</a:t>
            </a:r>
            <a:r>
              <a:rPr lang="en-US" sz="2400" dirty="0"/>
              <a:t> </a:t>
            </a:r>
            <a:r>
              <a:rPr lang="en-US" sz="2400" dirty="0" err="1"/>
              <a:t>komunikojnë</a:t>
            </a:r>
            <a:r>
              <a:rPr lang="en-US" sz="2400" dirty="0"/>
              <a:t> me </a:t>
            </a:r>
            <a:r>
              <a:rPr lang="en-US" sz="2400" dirty="0" err="1"/>
              <a:t>pronarët</a:t>
            </a:r>
            <a:r>
              <a:rPr lang="en-US" sz="2400" dirty="0"/>
              <a:t> e </a:t>
            </a:r>
            <a:r>
              <a:rPr lang="en-US" sz="2400" dirty="0" err="1"/>
              <a:t>tyre</a:t>
            </a:r>
            <a:r>
              <a:rPr lang="en-US" sz="2400" dirty="0"/>
              <a:t> </a:t>
            </a:r>
            <a:r>
              <a:rPr lang="en-US" sz="2400" dirty="0" err="1"/>
              <a:t>dhe</a:t>
            </a:r>
            <a:r>
              <a:rPr lang="en-US" sz="2400" dirty="0"/>
              <a:t> me </a:t>
            </a:r>
            <a:r>
              <a:rPr lang="en-US" sz="2400" dirty="0" err="1" smtClean="0"/>
              <a:t>njëra-tjetrën</a:t>
            </a:r>
            <a:endParaRPr lang="en-US" sz="2400" dirty="0"/>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90</a:t>
            </a:fld>
            <a:endParaRPr lang="en-US" altLang="en-US" sz="1200" dirty="0" smtClean="0">
              <a:solidFill>
                <a:srgbClr val="898989"/>
              </a:solidFill>
            </a:endParaRPr>
          </a:p>
        </p:txBody>
      </p:sp>
    </p:spTree>
    <p:extLst>
      <p:ext uri="{BB962C8B-B14F-4D97-AF65-F5344CB8AC3E}">
        <p14:creationId xmlns:p14="http://schemas.microsoft.com/office/powerpoint/2010/main" val="177094430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686800" cy="1143000"/>
          </a:xfrm>
        </p:spPr>
        <p:txBody>
          <a:bodyPr/>
          <a:lstStyle/>
          <a:p>
            <a:r>
              <a:rPr lang="en-US" b="1" dirty="0" err="1"/>
              <a:t>IoT</a:t>
            </a:r>
            <a:r>
              <a:rPr lang="en-US" b="1" dirty="0"/>
              <a:t> </a:t>
            </a:r>
            <a:r>
              <a:rPr lang="mr-IN" b="1" dirty="0"/>
              <a:t>–</a:t>
            </a:r>
            <a:r>
              <a:rPr lang="en-US" b="1" dirty="0"/>
              <a:t> </a:t>
            </a:r>
            <a:r>
              <a:rPr lang="en-US" b="1" dirty="0" err="1"/>
              <a:t>Lidhja</a:t>
            </a:r>
            <a:r>
              <a:rPr lang="en-US" b="1" dirty="0"/>
              <a:t> </a:t>
            </a:r>
            <a:r>
              <a:rPr lang="en-US" b="1" dirty="0" err="1"/>
              <a:t>në</a:t>
            </a:r>
            <a:r>
              <a:rPr lang="en-US" b="1" dirty="0"/>
              <a:t> Internet e </a:t>
            </a:r>
            <a:r>
              <a:rPr lang="en-US" b="1" dirty="0" err="1"/>
              <a:t>Objekteve</a:t>
            </a:r>
            <a:endParaRPr lang="en-US" b="1" dirty="0"/>
          </a:p>
        </p:txBody>
      </p:sp>
      <p:pic>
        <p:nvPicPr>
          <p:cNvPr id="4" name="Bild 3"/>
          <p:cNvPicPr>
            <a:picLocks noChangeAspect="1"/>
          </p:cNvPicPr>
          <p:nvPr/>
        </p:nvPicPr>
        <p:blipFill>
          <a:blip r:embed="rId3"/>
          <a:stretch>
            <a:fillRect/>
          </a:stretch>
        </p:blipFill>
        <p:spPr>
          <a:xfrm>
            <a:off x="307788" y="1662963"/>
            <a:ext cx="3517154" cy="2276487"/>
          </a:xfrm>
          <a:prstGeom prst="rect">
            <a:avLst/>
          </a:prstGeom>
        </p:spPr>
      </p:pic>
      <p:sp>
        <p:nvSpPr>
          <p:cNvPr id="5" name="Textfeld 4"/>
          <p:cNvSpPr txBox="1"/>
          <p:nvPr/>
        </p:nvSpPr>
        <p:spPr>
          <a:xfrm>
            <a:off x="3974354" y="1522224"/>
            <a:ext cx="4855881" cy="4524315"/>
          </a:xfrm>
          <a:prstGeom prst="rect">
            <a:avLst/>
          </a:prstGeom>
          <a:noFill/>
        </p:spPr>
        <p:txBody>
          <a:bodyPr wrap="square" rtlCol="0">
            <a:spAutoFit/>
          </a:bodyPr>
          <a:lstStyle/>
          <a:p>
            <a:pPr algn="just"/>
            <a:r>
              <a:rPr lang="en-US" sz="3200" dirty="0" err="1" smtClean="0"/>
              <a:t>Sfidat</a:t>
            </a:r>
            <a:r>
              <a:rPr lang="en-US" sz="3200" dirty="0"/>
              <a:t>:</a:t>
            </a:r>
          </a:p>
          <a:p>
            <a:pPr marL="457200" indent="-457200" algn="just">
              <a:buFont typeface="Arial" panose="020B0604020202020204" pitchFamily="34" charset="0"/>
              <a:buChar char="•"/>
            </a:pPr>
            <a:r>
              <a:rPr lang="en-US" sz="3200" dirty="0" err="1"/>
              <a:t>Pajisjet</a:t>
            </a:r>
            <a:r>
              <a:rPr lang="en-US" sz="3200" dirty="0"/>
              <a:t> </a:t>
            </a:r>
            <a:r>
              <a:rPr lang="en-US" sz="3200" dirty="0" err="1"/>
              <a:t>bëhen</a:t>
            </a:r>
            <a:r>
              <a:rPr lang="en-US" sz="3200" dirty="0"/>
              <a:t> </a:t>
            </a:r>
            <a:r>
              <a:rPr lang="en-US" sz="3200" dirty="0" err="1"/>
              <a:t>objektiva</a:t>
            </a:r>
            <a:r>
              <a:rPr lang="en-US" sz="3200" dirty="0"/>
              <a:t> -&gt; </a:t>
            </a:r>
            <a:r>
              <a:rPr lang="en-US" sz="3200" dirty="0" err="1"/>
              <a:t>pothuajse</a:t>
            </a:r>
            <a:r>
              <a:rPr lang="en-US" sz="3200" dirty="0"/>
              <a:t> e </a:t>
            </a:r>
            <a:r>
              <a:rPr lang="en-US" sz="3200" dirty="0" err="1"/>
              <a:t>pamundur</a:t>
            </a:r>
            <a:r>
              <a:rPr lang="en-US" sz="3200" dirty="0"/>
              <a:t> </a:t>
            </a:r>
            <a:r>
              <a:rPr lang="en-US" sz="3200" dirty="0" err="1"/>
              <a:t>për</a:t>
            </a:r>
            <a:r>
              <a:rPr lang="en-US" sz="3200" dirty="0"/>
              <a:t> </a:t>
            </a:r>
            <a:r>
              <a:rPr lang="en-US" sz="3200" dirty="0" err="1"/>
              <a:t>të</a:t>
            </a:r>
            <a:r>
              <a:rPr lang="en-US" sz="3200" dirty="0"/>
              <a:t> </a:t>
            </a:r>
            <a:r>
              <a:rPr lang="en-US" sz="3200" dirty="0" err="1"/>
              <a:t>siguruar</a:t>
            </a:r>
            <a:r>
              <a:rPr lang="en-US" sz="3200" dirty="0"/>
              <a:t> </a:t>
            </a:r>
            <a:r>
              <a:rPr lang="en-US" sz="3200" dirty="0" err="1"/>
              <a:t>të</a:t>
            </a:r>
            <a:r>
              <a:rPr lang="en-US" sz="3200" dirty="0"/>
              <a:t> </a:t>
            </a:r>
            <a:r>
              <a:rPr lang="en-US" sz="3200" dirty="0" err="1"/>
              <a:t>gjitha</a:t>
            </a:r>
            <a:r>
              <a:rPr lang="en-US" sz="3200" dirty="0"/>
              <a:t> </a:t>
            </a:r>
            <a:r>
              <a:rPr lang="en-US" sz="3200" dirty="0" err="1"/>
              <a:t>pajisjet</a:t>
            </a:r>
            <a:endParaRPr lang="en-US" sz="3200" dirty="0"/>
          </a:p>
          <a:p>
            <a:pPr marL="457200" indent="-457200" algn="just">
              <a:buFont typeface="Arial" panose="020B0604020202020204" pitchFamily="34" charset="0"/>
              <a:buChar char="•"/>
            </a:pPr>
            <a:r>
              <a:rPr lang="en-US" sz="3200" dirty="0" err="1"/>
              <a:t>Masat</a:t>
            </a:r>
            <a:r>
              <a:rPr lang="en-US" sz="3200" dirty="0"/>
              <a:t> e </a:t>
            </a:r>
            <a:r>
              <a:rPr lang="en-US" sz="3200" dirty="0" err="1"/>
              <a:t>pajisjeve</a:t>
            </a:r>
            <a:r>
              <a:rPr lang="en-US" sz="3200" dirty="0"/>
              <a:t> </a:t>
            </a:r>
            <a:r>
              <a:rPr lang="en-US" sz="3200" dirty="0" err="1"/>
              <a:t>të</a:t>
            </a:r>
            <a:r>
              <a:rPr lang="en-US" sz="3200" dirty="0"/>
              <a:t> </a:t>
            </a:r>
            <a:r>
              <a:rPr lang="en-US" sz="3200" dirty="0" err="1"/>
              <a:t>komprometuara</a:t>
            </a:r>
            <a:r>
              <a:rPr lang="en-US" sz="3200" dirty="0"/>
              <a:t> </a:t>
            </a:r>
            <a:r>
              <a:rPr lang="en-US" sz="3200" dirty="0" err="1"/>
              <a:t>mund</a:t>
            </a:r>
            <a:r>
              <a:rPr lang="en-US" sz="3200" dirty="0"/>
              <a:t> </a:t>
            </a:r>
            <a:r>
              <a:rPr lang="en-US" sz="3200" dirty="0" err="1"/>
              <a:t>të</a:t>
            </a:r>
            <a:r>
              <a:rPr lang="en-US" sz="3200" dirty="0"/>
              <a:t> </a:t>
            </a:r>
            <a:r>
              <a:rPr lang="en-US" sz="3200" dirty="0" err="1"/>
              <a:t>përdoren</a:t>
            </a:r>
            <a:r>
              <a:rPr lang="en-US" sz="3200" dirty="0"/>
              <a:t> </a:t>
            </a:r>
            <a:r>
              <a:rPr lang="en-US" sz="3200" dirty="0" err="1"/>
              <a:t>si</a:t>
            </a:r>
            <a:r>
              <a:rPr lang="en-US" sz="3200" dirty="0"/>
              <a:t> botnet (p.sh. </a:t>
            </a:r>
            <a:r>
              <a:rPr lang="en-US" sz="3200" dirty="0" err="1"/>
              <a:t>Mirai</a:t>
            </a:r>
            <a:r>
              <a:rPr lang="en-US" sz="3200" dirty="0"/>
              <a:t>)</a:t>
            </a:r>
          </a:p>
        </p:txBody>
      </p:sp>
      <p:sp>
        <p:nvSpPr>
          <p:cNvPr id="6"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91</a:t>
            </a:fld>
            <a:endParaRPr lang="en-US" altLang="en-US" sz="1200" dirty="0" smtClean="0">
              <a:solidFill>
                <a:srgbClr val="898989"/>
              </a:solidFill>
            </a:endParaRPr>
          </a:p>
        </p:txBody>
      </p:sp>
    </p:spTree>
    <p:extLst>
      <p:ext uri="{BB962C8B-B14F-4D97-AF65-F5344CB8AC3E}">
        <p14:creationId xmlns:p14="http://schemas.microsoft.com/office/powerpoint/2010/main" val="2518918181"/>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28852"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2819400"/>
            <a:ext cx="2667000" cy="2062103"/>
          </a:xfrm>
          <a:prstGeom prst="rect">
            <a:avLst/>
          </a:prstGeom>
          <a:noFill/>
          <a:ln w="9525">
            <a:noFill/>
            <a:miter lim="800000"/>
            <a:headEnd/>
            <a:tailEnd/>
          </a:ln>
        </p:spPr>
        <p:txBody>
          <a:bodyPr>
            <a:spAutoFit/>
          </a:bodyPr>
          <a:lstStyle/>
          <a:p>
            <a:pPr algn="ctr"/>
            <a:r>
              <a:rPr lang="en-GB" altLang="en-US" sz="3200" b="1" dirty="0">
                <a:latin typeface="Calibri" panose="020F0502020204030204" pitchFamily="34" charset="0"/>
              </a:rPr>
              <a:t>METODA E KOMUNIKIMIT “DEAD LETTER BOX</a:t>
            </a:r>
            <a:r>
              <a:rPr lang="en-GB" altLang="en-US" sz="3200" b="1" dirty="0" smtClean="0">
                <a:latin typeface="Calibri" panose="020F0502020204030204" pitchFamily="34" charset="0"/>
              </a:rPr>
              <a:t>”</a:t>
            </a:r>
            <a:endParaRPr lang="en-GB" altLang="en-US" sz="3200" b="1" dirty="0">
              <a:latin typeface="Calibri" panose="020F0502020204030204"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92</a:t>
            </a:fld>
            <a:endParaRPr lang="en-US" altLang="en-US" sz="1200" dirty="0" smtClean="0">
              <a:solidFill>
                <a:srgbClr val="898989"/>
              </a:solidFill>
            </a:endParaRPr>
          </a:p>
        </p:txBody>
      </p:sp>
    </p:spTree>
    <p:extLst>
      <p:ext uri="{BB962C8B-B14F-4D97-AF65-F5344CB8AC3E}">
        <p14:creationId xmlns:p14="http://schemas.microsoft.com/office/powerpoint/2010/main" val="849489433"/>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0"/>
            <a:ext cx="9144000" cy="850900"/>
          </a:xfrm>
        </p:spPr>
        <p:txBody>
          <a:bodyPr/>
          <a:lstStyle/>
          <a:p>
            <a:r>
              <a:rPr lang="en-GB" b="1" dirty="0" err="1">
                <a:solidFill>
                  <a:schemeClr val="accent1">
                    <a:lumMod val="25000"/>
                  </a:schemeClr>
                </a:solidFill>
              </a:rPr>
              <a:t>Metoda</a:t>
            </a:r>
            <a:r>
              <a:rPr lang="en-GB" b="1" dirty="0">
                <a:solidFill>
                  <a:schemeClr val="accent1">
                    <a:lumMod val="25000"/>
                  </a:schemeClr>
                </a:solidFill>
              </a:rPr>
              <a:t> ‘dead letter box’ </a:t>
            </a:r>
            <a:r>
              <a:rPr lang="en-GB" b="1" dirty="0" err="1">
                <a:solidFill>
                  <a:schemeClr val="accent1">
                    <a:lumMod val="25000"/>
                  </a:schemeClr>
                </a:solidFill>
              </a:rPr>
              <a:t>në</a:t>
            </a:r>
            <a:r>
              <a:rPr lang="en-GB" b="1" dirty="0">
                <a:solidFill>
                  <a:schemeClr val="accent1">
                    <a:lumMod val="25000"/>
                  </a:schemeClr>
                </a:solidFill>
              </a:rPr>
              <a:t> Hotmail</a:t>
            </a:r>
            <a:endParaRPr lang="en-GB" b="1" dirty="0">
              <a:solidFill>
                <a:schemeClr val="accent1">
                  <a:lumMod val="25000"/>
                </a:schemeClr>
              </a:solidFill>
              <a:latin typeface="Calibri" pitchFamily="34" charset="0"/>
            </a:endParaRPr>
          </a:p>
        </p:txBody>
      </p:sp>
      <p:sp>
        <p:nvSpPr>
          <p:cNvPr id="83971" name="Rectangle 3"/>
          <p:cNvSpPr>
            <a:spLocks noGrp="1" noChangeArrowheads="1"/>
          </p:cNvSpPr>
          <p:nvPr>
            <p:ph type="body" idx="1"/>
          </p:nvPr>
        </p:nvSpPr>
        <p:spPr>
          <a:xfrm>
            <a:off x="457200" y="1066800"/>
            <a:ext cx="8351837" cy="5441950"/>
          </a:xfrm>
        </p:spPr>
        <p:txBody>
          <a:bodyPr>
            <a:normAutofit lnSpcReduction="10000"/>
          </a:bodyPr>
          <a:lstStyle/>
          <a:p>
            <a:pPr algn="just">
              <a:defRPr/>
            </a:pPr>
            <a:r>
              <a:rPr lang="en-GB" sz="2400" dirty="0"/>
              <a:t>Hap </a:t>
            </a:r>
            <a:r>
              <a:rPr lang="en-GB" sz="2400" dirty="0" err="1"/>
              <a:t>një</a:t>
            </a:r>
            <a:r>
              <a:rPr lang="en-GB" sz="2400" dirty="0"/>
              <a:t> </a:t>
            </a:r>
            <a:r>
              <a:rPr lang="en-GB" sz="2400" dirty="0" err="1"/>
              <a:t>llogari</a:t>
            </a:r>
            <a:r>
              <a:rPr lang="en-GB" sz="2400" dirty="0"/>
              <a:t> </a:t>
            </a:r>
            <a:r>
              <a:rPr lang="en-GB" sz="2400" dirty="0" err="1"/>
              <a:t>në</a:t>
            </a:r>
            <a:r>
              <a:rPr lang="en-GB" sz="2400" dirty="0"/>
              <a:t> Hotmail </a:t>
            </a:r>
            <a:r>
              <a:rPr lang="en-GB" sz="2400" dirty="0" err="1"/>
              <a:t>ose</a:t>
            </a:r>
            <a:r>
              <a:rPr lang="en-GB" sz="2400" dirty="0"/>
              <a:t> </a:t>
            </a:r>
            <a:r>
              <a:rPr lang="en-GB" sz="2400" dirty="0" err="1"/>
              <a:t>Livemail</a:t>
            </a:r>
            <a:r>
              <a:rPr lang="en-GB" sz="2400" dirty="0"/>
              <a:t> (</a:t>
            </a:r>
            <a:r>
              <a:rPr lang="en-GB" sz="2400" dirty="0" err="1"/>
              <a:t>ose</a:t>
            </a:r>
            <a:r>
              <a:rPr lang="en-GB" sz="2400" dirty="0"/>
              <a:t> </a:t>
            </a:r>
            <a:r>
              <a:rPr lang="en-GB" sz="2400" dirty="0" err="1"/>
              <a:t>në</a:t>
            </a:r>
            <a:r>
              <a:rPr lang="en-GB" sz="2400" dirty="0"/>
              <a:t> </a:t>
            </a:r>
            <a:r>
              <a:rPr lang="en-GB" sz="2400" dirty="0" err="1"/>
              <a:t>një</a:t>
            </a:r>
            <a:r>
              <a:rPr lang="en-GB" sz="2400" dirty="0"/>
              <a:t> uebsajt </a:t>
            </a:r>
            <a:r>
              <a:rPr lang="en-GB" sz="2400" dirty="0" err="1"/>
              <a:t>që</a:t>
            </a:r>
            <a:r>
              <a:rPr lang="en-GB" sz="2400" dirty="0"/>
              <a:t> </a:t>
            </a:r>
            <a:r>
              <a:rPr lang="en-GB" sz="2400" dirty="0" err="1"/>
              <a:t>të</a:t>
            </a:r>
            <a:r>
              <a:rPr lang="en-GB" sz="2400" dirty="0"/>
              <a:t> </a:t>
            </a:r>
            <a:r>
              <a:rPr lang="en-GB" sz="2400" dirty="0" err="1"/>
              <a:t>ofron</a:t>
            </a:r>
            <a:r>
              <a:rPr lang="en-GB" sz="2400" dirty="0"/>
              <a:t> </a:t>
            </a:r>
            <a:r>
              <a:rPr lang="en-GB" sz="2400" dirty="0" err="1"/>
              <a:t>shërbimet</a:t>
            </a:r>
            <a:r>
              <a:rPr lang="en-GB" sz="2400" dirty="0"/>
              <a:t> pa </a:t>
            </a:r>
            <a:r>
              <a:rPr lang="en-GB" sz="2400" dirty="0" err="1"/>
              <a:t>pagesë</a:t>
            </a:r>
            <a:r>
              <a:rPr lang="en-GB" sz="2400" dirty="0"/>
              <a:t> </a:t>
            </a:r>
            <a:r>
              <a:rPr lang="en-GB" sz="2400" dirty="0" err="1"/>
              <a:t>të</a:t>
            </a:r>
            <a:r>
              <a:rPr lang="en-GB" sz="2400" dirty="0"/>
              <a:t> email-it </a:t>
            </a:r>
            <a:r>
              <a:rPr lang="en-GB" sz="2400" dirty="0" err="1"/>
              <a:t>në</a:t>
            </a:r>
            <a:r>
              <a:rPr lang="en-GB" sz="2400" dirty="0"/>
              <a:t> Internet)</a:t>
            </a:r>
            <a:endParaRPr lang="en-GB" sz="1000" i="1" dirty="0"/>
          </a:p>
          <a:p>
            <a:pPr algn="just">
              <a:defRPr/>
            </a:pPr>
            <a:r>
              <a:rPr lang="en-GB" sz="2400" dirty="0" err="1"/>
              <a:t>Shkruaj</a:t>
            </a:r>
            <a:r>
              <a:rPr lang="en-GB" sz="2400" dirty="0"/>
              <a:t> </a:t>
            </a:r>
            <a:r>
              <a:rPr lang="en-GB" sz="2400" dirty="0" err="1"/>
              <a:t>një</a:t>
            </a:r>
            <a:r>
              <a:rPr lang="en-GB" sz="2400" dirty="0"/>
              <a:t> </a:t>
            </a:r>
            <a:r>
              <a:rPr lang="en-GB" sz="2400" dirty="0" err="1"/>
              <a:t>mesazh</a:t>
            </a:r>
            <a:r>
              <a:rPr lang="en-GB" sz="2400" dirty="0"/>
              <a:t> </a:t>
            </a:r>
            <a:r>
              <a:rPr lang="en-GB" sz="2400" dirty="0" err="1"/>
              <a:t>të</a:t>
            </a:r>
            <a:r>
              <a:rPr lang="en-GB" sz="2400" dirty="0"/>
              <a:t> </a:t>
            </a:r>
            <a:r>
              <a:rPr lang="en-GB" sz="2400" dirty="0" err="1"/>
              <a:t>ri</a:t>
            </a:r>
            <a:r>
              <a:rPr lang="en-GB" sz="2400" dirty="0"/>
              <a:t> duke </a:t>
            </a:r>
            <a:r>
              <a:rPr lang="en-GB" sz="2400" dirty="0" err="1"/>
              <a:t>përfshirë</a:t>
            </a:r>
            <a:r>
              <a:rPr lang="en-GB" sz="2400" dirty="0"/>
              <a:t> </a:t>
            </a:r>
            <a:r>
              <a:rPr lang="en-GB" sz="2400" dirty="0" err="1"/>
              <a:t>edhe</a:t>
            </a:r>
            <a:r>
              <a:rPr lang="en-GB" sz="2400" dirty="0"/>
              <a:t> </a:t>
            </a:r>
            <a:r>
              <a:rPr lang="en-GB" sz="2400" dirty="0" err="1"/>
              <a:t>të</a:t>
            </a:r>
            <a:r>
              <a:rPr lang="en-GB" sz="2400" dirty="0"/>
              <a:t> </a:t>
            </a:r>
            <a:r>
              <a:rPr lang="en-GB" sz="2400" dirty="0" err="1"/>
              <a:t>dhënat</a:t>
            </a:r>
            <a:r>
              <a:rPr lang="en-GB" sz="2400" dirty="0"/>
              <a:t> “</a:t>
            </a:r>
            <a:r>
              <a:rPr lang="en-GB" sz="2400" dirty="0" err="1"/>
              <a:t>sekrete</a:t>
            </a:r>
            <a:r>
              <a:rPr lang="en-GB" sz="2400" dirty="0"/>
              <a:t>”</a:t>
            </a:r>
          </a:p>
          <a:p>
            <a:pPr algn="just">
              <a:defRPr/>
            </a:pPr>
            <a:endParaRPr lang="en-GB" sz="1000" dirty="0"/>
          </a:p>
          <a:p>
            <a:pPr algn="just">
              <a:defRPr/>
            </a:pPr>
            <a:r>
              <a:rPr lang="en-GB" sz="2400" dirty="0" err="1"/>
              <a:t>Bashkëngjiti</a:t>
            </a:r>
            <a:r>
              <a:rPr lang="en-GB" sz="2400" dirty="0"/>
              <a:t> </a:t>
            </a:r>
            <a:r>
              <a:rPr lang="en-GB" sz="2400" dirty="0" err="1"/>
              <a:t>një</a:t>
            </a:r>
            <a:r>
              <a:rPr lang="en-GB" sz="2400" dirty="0"/>
              <a:t> </a:t>
            </a:r>
            <a:r>
              <a:rPr lang="en-GB" sz="2400" dirty="0" err="1"/>
              <a:t>skedar</a:t>
            </a:r>
            <a:r>
              <a:rPr lang="en-GB" sz="2400" dirty="0"/>
              <a:t> </a:t>
            </a:r>
            <a:r>
              <a:rPr lang="en-GB" sz="2400" dirty="0" err="1"/>
              <a:t>emailit</a:t>
            </a:r>
            <a:r>
              <a:rPr lang="en-GB" sz="2400" dirty="0"/>
              <a:t> – </a:t>
            </a:r>
            <a:r>
              <a:rPr lang="en-GB" sz="2400" dirty="0" err="1"/>
              <a:t>nëse</a:t>
            </a:r>
            <a:r>
              <a:rPr lang="en-GB" sz="2400" dirty="0"/>
              <a:t> </a:t>
            </a:r>
            <a:r>
              <a:rPr lang="en-GB" sz="2400" dirty="0" err="1"/>
              <a:t>dëshiron</a:t>
            </a:r>
            <a:endParaRPr lang="en-GB" sz="2400" dirty="0"/>
          </a:p>
          <a:p>
            <a:pPr algn="just">
              <a:defRPr/>
            </a:pPr>
            <a:endParaRPr lang="en-GB" sz="1000" dirty="0"/>
          </a:p>
          <a:p>
            <a:pPr algn="just">
              <a:defRPr/>
            </a:pPr>
            <a:r>
              <a:rPr lang="en-GB" sz="2400" dirty="0" err="1"/>
              <a:t>Mos</a:t>
            </a:r>
            <a:r>
              <a:rPr lang="en-GB" sz="2400" dirty="0"/>
              <a:t> e </a:t>
            </a:r>
            <a:r>
              <a:rPr lang="en-GB" sz="2400" dirty="0" err="1"/>
              <a:t>dërgo</a:t>
            </a:r>
            <a:r>
              <a:rPr lang="en-GB" sz="2400" dirty="0"/>
              <a:t>, </a:t>
            </a:r>
            <a:r>
              <a:rPr lang="en-GB" sz="2400" dirty="0" err="1"/>
              <a:t>thjesht</a:t>
            </a:r>
            <a:r>
              <a:rPr lang="en-GB" sz="2400" dirty="0"/>
              <a:t> </a:t>
            </a:r>
            <a:r>
              <a:rPr lang="en-GB" sz="2400" dirty="0" err="1"/>
              <a:t>ruaje</a:t>
            </a:r>
            <a:r>
              <a:rPr lang="en-GB" sz="2400" dirty="0"/>
              <a:t> </a:t>
            </a:r>
            <a:r>
              <a:rPr lang="en-GB" sz="2400" dirty="0" err="1"/>
              <a:t>si</a:t>
            </a:r>
            <a:r>
              <a:rPr lang="en-GB" sz="2400" dirty="0"/>
              <a:t> draft</a:t>
            </a:r>
          </a:p>
          <a:p>
            <a:pPr algn="just">
              <a:defRPr/>
            </a:pPr>
            <a:endParaRPr lang="en-GB" sz="1000" dirty="0"/>
          </a:p>
          <a:p>
            <a:pPr algn="just">
              <a:defRPr/>
            </a:pPr>
            <a:r>
              <a:rPr lang="en-GB" sz="2400" dirty="0" err="1"/>
              <a:t>Tani</a:t>
            </a:r>
            <a:r>
              <a:rPr lang="en-GB" sz="2400" dirty="0"/>
              <a:t> </a:t>
            </a:r>
            <a:r>
              <a:rPr lang="en-GB" sz="2400" dirty="0" err="1"/>
              <a:t>jepi</a:t>
            </a:r>
            <a:r>
              <a:rPr lang="en-GB" sz="2400" dirty="0"/>
              <a:t> </a:t>
            </a:r>
            <a:r>
              <a:rPr lang="en-GB" sz="2400" dirty="0" err="1"/>
              <a:t>një</a:t>
            </a:r>
            <a:r>
              <a:rPr lang="en-GB" sz="2400" dirty="0"/>
              <a:t> </a:t>
            </a:r>
            <a:r>
              <a:rPr lang="en-GB" sz="2400" dirty="0" err="1"/>
              <a:t>kolegut</a:t>
            </a:r>
            <a:r>
              <a:rPr lang="en-GB" sz="2400" dirty="0"/>
              <a:t> </a:t>
            </a:r>
            <a:r>
              <a:rPr lang="en-GB" sz="2400" dirty="0" err="1"/>
              <a:t>tënd</a:t>
            </a:r>
            <a:r>
              <a:rPr lang="en-GB" sz="2400" dirty="0"/>
              <a:t> </a:t>
            </a:r>
            <a:r>
              <a:rPr lang="en-GB" sz="2400" dirty="0" err="1"/>
              <a:t>të</a:t>
            </a:r>
            <a:r>
              <a:rPr lang="en-GB" sz="2400" dirty="0"/>
              <a:t> </a:t>
            </a:r>
            <a:r>
              <a:rPr lang="en-GB" sz="2400" dirty="0" err="1"/>
              <a:t>dhënat</a:t>
            </a:r>
            <a:r>
              <a:rPr lang="en-GB" sz="2400" dirty="0"/>
              <a:t> e </a:t>
            </a:r>
            <a:r>
              <a:rPr lang="en-GB" sz="2400" dirty="0" err="1"/>
              <a:t>hyrjes</a:t>
            </a:r>
            <a:r>
              <a:rPr lang="en-GB" sz="2400" dirty="0"/>
              <a:t> </a:t>
            </a:r>
            <a:r>
              <a:rPr lang="en-GB" sz="2400" dirty="0" err="1"/>
              <a:t>në</a:t>
            </a:r>
            <a:r>
              <a:rPr lang="en-GB" sz="2400" dirty="0"/>
              <a:t> </a:t>
            </a:r>
            <a:r>
              <a:rPr lang="en-GB" sz="2400" dirty="0" err="1"/>
              <a:t>llogari</a:t>
            </a:r>
            <a:endParaRPr lang="en-GB" sz="2400" dirty="0"/>
          </a:p>
          <a:p>
            <a:pPr algn="just">
              <a:defRPr/>
            </a:pPr>
            <a:endParaRPr lang="en-GB" sz="1000" dirty="0"/>
          </a:p>
          <a:p>
            <a:pPr algn="just">
              <a:defRPr/>
            </a:pPr>
            <a:r>
              <a:rPr lang="en-GB" sz="2400" dirty="0"/>
              <a:t>Ata </a:t>
            </a:r>
            <a:r>
              <a:rPr lang="en-GB" sz="2400" dirty="0" err="1"/>
              <a:t>mund</a:t>
            </a:r>
            <a:r>
              <a:rPr lang="en-GB" sz="2400" dirty="0"/>
              <a:t> </a:t>
            </a:r>
            <a:r>
              <a:rPr lang="en-GB" sz="2400" dirty="0" err="1"/>
              <a:t>të</a:t>
            </a:r>
            <a:r>
              <a:rPr lang="en-GB" sz="2400" dirty="0"/>
              <a:t> </a:t>
            </a:r>
            <a:r>
              <a:rPr lang="en-GB" sz="2400" dirty="0" err="1"/>
              <a:t>futen</a:t>
            </a:r>
            <a:r>
              <a:rPr lang="en-GB" sz="2400" dirty="0"/>
              <a:t> </a:t>
            </a:r>
            <a:r>
              <a:rPr lang="en-GB" sz="2400" dirty="0" err="1"/>
              <a:t>në</a:t>
            </a:r>
            <a:r>
              <a:rPr lang="en-GB" sz="2400" dirty="0"/>
              <a:t> </a:t>
            </a:r>
            <a:r>
              <a:rPr lang="en-GB" sz="2400" dirty="0" err="1"/>
              <a:t>llogarinë</a:t>
            </a:r>
            <a:r>
              <a:rPr lang="en-GB" sz="2400" dirty="0"/>
              <a:t> </a:t>
            </a:r>
            <a:r>
              <a:rPr lang="en-GB" sz="2400" dirty="0" err="1"/>
              <a:t>tënde</a:t>
            </a:r>
            <a:r>
              <a:rPr lang="en-GB" sz="2400" dirty="0"/>
              <a:t>, ta </a:t>
            </a:r>
            <a:r>
              <a:rPr lang="en-GB" sz="2400" dirty="0" err="1"/>
              <a:t>lexojnë</a:t>
            </a:r>
            <a:r>
              <a:rPr lang="en-GB" sz="2400" dirty="0"/>
              <a:t> </a:t>
            </a:r>
            <a:r>
              <a:rPr lang="en-GB" sz="2400" dirty="0" err="1"/>
              <a:t>mesazhin</a:t>
            </a:r>
            <a:r>
              <a:rPr lang="en-GB" sz="2400" dirty="0"/>
              <a:t> e </a:t>
            </a:r>
            <a:r>
              <a:rPr lang="en-GB" sz="2400" dirty="0" err="1"/>
              <a:t>përgatitur</a:t>
            </a:r>
            <a:r>
              <a:rPr lang="en-GB" sz="2400" dirty="0"/>
              <a:t> </a:t>
            </a:r>
            <a:r>
              <a:rPr lang="en-GB" sz="2400" dirty="0" err="1"/>
              <a:t>dhe</a:t>
            </a:r>
            <a:r>
              <a:rPr lang="en-GB" sz="2400" dirty="0"/>
              <a:t> </a:t>
            </a:r>
            <a:r>
              <a:rPr lang="en-GB" sz="2400" dirty="0" err="1"/>
              <a:t>më</a:t>
            </a:r>
            <a:r>
              <a:rPr lang="en-GB" sz="2400" dirty="0"/>
              <a:t> pas ta </a:t>
            </a:r>
            <a:r>
              <a:rPr lang="en-GB" sz="2400" dirty="0" err="1"/>
              <a:t>fshijnë</a:t>
            </a:r>
            <a:r>
              <a:rPr lang="en-GB" sz="2400" dirty="0"/>
              <a:t> </a:t>
            </a:r>
            <a:r>
              <a:rPr lang="en-GB" sz="2400" dirty="0" err="1"/>
              <a:t>atë</a:t>
            </a:r>
            <a:endParaRPr lang="en-GB" sz="2400" dirty="0"/>
          </a:p>
          <a:p>
            <a:pPr algn="just">
              <a:defRPr/>
            </a:pPr>
            <a:endParaRPr lang="en-GB" sz="1000" dirty="0"/>
          </a:p>
          <a:p>
            <a:pPr algn="just">
              <a:defRPr/>
            </a:pPr>
            <a:r>
              <a:rPr lang="en-GB" sz="2400" dirty="0" err="1"/>
              <a:t>Mesazhi</a:t>
            </a:r>
            <a:r>
              <a:rPr lang="en-GB" sz="2400" dirty="0"/>
              <a:t> </a:t>
            </a:r>
            <a:r>
              <a:rPr lang="en-GB" sz="2400" dirty="0" err="1"/>
              <a:t>nuk</a:t>
            </a:r>
            <a:r>
              <a:rPr lang="en-GB" sz="2400" dirty="0"/>
              <a:t> u </a:t>
            </a:r>
            <a:r>
              <a:rPr lang="en-GB" sz="2400" dirty="0" err="1"/>
              <a:t>dërgua</a:t>
            </a:r>
            <a:r>
              <a:rPr lang="en-GB" sz="2400" dirty="0"/>
              <a:t> </a:t>
            </a:r>
            <a:r>
              <a:rPr lang="en-GB" sz="2400" dirty="0" err="1"/>
              <a:t>asnjëherë</a:t>
            </a:r>
            <a:r>
              <a:rPr lang="en-GB" sz="2400" dirty="0"/>
              <a:t>, </a:t>
            </a:r>
            <a:r>
              <a:rPr lang="en-GB" sz="2400" dirty="0" err="1"/>
              <a:t>dhe</a:t>
            </a:r>
            <a:r>
              <a:rPr lang="en-GB" sz="2400" dirty="0"/>
              <a:t> </a:t>
            </a:r>
            <a:r>
              <a:rPr lang="en-GB" sz="2400" dirty="0" err="1"/>
              <a:t>për</a:t>
            </a:r>
            <a:r>
              <a:rPr lang="en-GB" sz="2400" dirty="0"/>
              <a:t> </a:t>
            </a:r>
            <a:r>
              <a:rPr lang="en-GB" sz="2400" dirty="0" err="1"/>
              <a:t>njëfarë</a:t>
            </a:r>
            <a:r>
              <a:rPr lang="en-GB" sz="2400" dirty="0"/>
              <a:t> </a:t>
            </a:r>
            <a:r>
              <a:rPr lang="en-GB" sz="2400" dirty="0" err="1"/>
              <a:t>kohe</a:t>
            </a:r>
            <a:r>
              <a:rPr lang="en-GB" sz="2400" dirty="0"/>
              <a:t> </a:t>
            </a:r>
            <a:r>
              <a:rPr lang="en-GB" sz="2400" dirty="0" err="1"/>
              <a:t>ishte</a:t>
            </a:r>
            <a:r>
              <a:rPr lang="en-GB" sz="2400" dirty="0"/>
              <a:t> </a:t>
            </a:r>
            <a:r>
              <a:rPr lang="en-GB" sz="2400" dirty="0" err="1"/>
              <a:t>thjesht</a:t>
            </a:r>
            <a:r>
              <a:rPr lang="en-GB" sz="2400" dirty="0"/>
              <a:t> </a:t>
            </a:r>
            <a:r>
              <a:rPr lang="en-GB" sz="2400" dirty="0" err="1"/>
              <a:t>një</a:t>
            </a:r>
            <a:r>
              <a:rPr lang="en-GB" sz="2400" dirty="0"/>
              <a:t> draft </a:t>
            </a:r>
            <a:r>
              <a:rPr lang="en-GB" sz="2400" dirty="0" err="1"/>
              <a:t>në</a:t>
            </a:r>
            <a:r>
              <a:rPr lang="en-GB" sz="2400" dirty="0"/>
              <a:t> </a:t>
            </a:r>
            <a:r>
              <a:rPr lang="en-GB" sz="2400" dirty="0" err="1"/>
              <a:t>llogarinë</a:t>
            </a:r>
            <a:r>
              <a:rPr lang="en-GB" sz="2400" dirty="0"/>
              <a:t> </a:t>
            </a:r>
            <a:r>
              <a:rPr lang="en-GB" sz="2400" dirty="0" err="1"/>
              <a:t>tënde</a:t>
            </a:r>
            <a:r>
              <a:rPr lang="en-GB" sz="2400" dirty="0"/>
              <a:t> – </a:t>
            </a:r>
            <a:r>
              <a:rPr lang="en-GB" sz="2400" dirty="0" err="1"/>
              <a:t>pra</a:t>
            </a:r>
            <a:r>
              <a:rPr lang="en-GB" sz="2400" dirty="0"/>
              <a:t> virtualisht </a:t>
            </a:r>
            <a:r>
              <a:rPr lang="en-GB" sz="2400" dirty="0" err="1"/>
              <a:t>i</a:t>
            </a:r>
            <a:r>
              <a:rPr lang="en-GB" sz="2400" dirty="0"/>
              <a:t> </a:t>
            </a:r>
            <a:r>
              <a:rPr lang="en-GB" sz="2400" dirty="0" err="1"/>
              <a:t>pagjurmueshëm</a:t>
            </a:r>
            <a:endParaRPr lang="en-GB" sz="2400"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93</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5"/>
          </a:xfrm>
          <a:prstGeom prst="rect">
            <a:avLst/>
          </a:prstGeom>
          <a:noFill/>
          <a:ln w="9525">
            <a:noFill/>
            <a:miter lim="800000"/>
            <a:headEnd/>
            <a:tailEnd/>
          </a:ln>
        </p:spPr>
        <p:txBody>
          <a:bodyPr>
            <a:spAutoFit/>
          </a:bodyPr>
          <a:lstStyle/>
          <a:p>
            <a:pPr algn="ctr"/>
            <a:r>
              <a:rPr lang="en-GB" sz="3200" b="1" dirty="0" smtClean="0">
                <a:latin typeface="Calibri" pitchFamily="34" charset="0"/>
              </a:rPr>
              <a:t>Peer to Peer</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94</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58295"/>
          </a:xfrm>
        </p:spPr>
        <p:txBody>
          <a:bodyPr/>
          <a:lstStyle/>
          <a:p>
            <a:r>
              <a:rPr lang="en-US" b="1" dirty="0" smtClean="0"/>
              <a:t>Peer to Peer</a:t>
            </a:r>
            <a:endParaRPr lang="en-US" b="1" dirty="0"/>
          </a:p>
        </p:txBody>
      </p:sp>
      <p:sp>
        <p:nvSpPr>
          <p:cNvPr id="3" name="Content Placeholder 2"/>
          <p:cNvSpPr>
            <a:spLocks noGrp="1"/>
          </p:cNvSpPr>
          <p:nvPr>
            <p:ph idx="1"/>
          </p:nvPr>
        </p:nvSpPr>
        <p:spPr>
          <a:xfrm>
            <a:off x="228600" y="1032933"/>
            <a:ext cx="8750082" cy="5658379"/>
          </a:xfrm>
        </p:spPr>
        <p:txBody>
          <a:bodyPr>
            <a:normAutofit fontScale="85000" lnSpcReduction="20000"/>
          </a:bodyPr>
          <a:lstStyle/>
          <a:p>
            <a:pPr algn="just">
              <a:defRPr/>
            </a:pPr>
            <a:r>
              <a:rPr lang="sq-AL" dirty="0"/>
              <a:t>Shërbimet “</a:t>
            </a:r>
            <a:r>
              <a:rPr lang="sq-AL" dirty="0" err="1"/>
              <a:t>Peer</a:t>
            </a:r>
            <a:r>
              <a:rPr lang="sq-AL" dirty="0"/>
              <a:t> to </a:t>
            </a:r>
            <a:r>
              <a:rPr lang="sq-AL" dirty="0" err="1"/>
              <a:t>Peer</a:t>
            </a:r>
            <a:r>
              <a:rPr lang="sq-AL" dirty="0"/>
              <a:t>” kanë lejuar për shumë vite transferimin e skedarëve të paligjshëm si dhe skedarëve që janë subjekt i të drejtave të pronësisë intelektuale</a:t>
            </a:r>
            <a:r>
              <a:rPr lang="en-GB" dirty="0"/>
              <a:t>.  </a:t>
            </a:r>
          </a:p>
          <a:p>
            <a:pPr algn="just">
              <a:defRPr/>
            </a:pPr>
            <a:r>
              <a:rPr lang="sq-AL" dirty="0"/>
              <a:t>Programet “</a:t>
            </a:r>
            <a:r>
              <a:rPr lang="sq-AL" dirty="0" err="1"/>
              <a:t>Peer</a:t>
            </a:r>
            <a:r>
              <a:rPr lang="sq-AL" dirty="0"/>
              <a:t> to </a:t>
            </a:r>
            <a:r>
              <a:rPr lang="sq-AL" dirty="0" err="1"/>
              <a:t>peer</a:t>
            </a:r>
            <a:r>
              <a:rPr lang="sq-AL" dirty="0"/>
              <a:t>” kanë qenë popullore ndër grupet kriminale të përfshira në këto aktivitete. Gjenerata e parë e strukturës “</a:t>
            </a:r>
            <a:r>
              <a:rPr lang="sq-AL" dirty="0" err="1"/>
              <a:t>peer</a:t>
            </a:r>
            <a:r>
              <a:rPr lang="sq-AL" dirty="0"/>
              <a:t>-to-</a:t>
            </a:r>
            <a:r>
              <a:rPr lang="sq-AL" dirty="0" err="1"/>
              <a:t>peer</a:t>
            </a:r>
            <a:r>
              <a:rPr lang="sq-AL" dirty="0"/>
              <a:t>” ka funksionuar me parimin e përdorimit të një serveri qendror, me të cilin lidheshin njerëzit me qëllimin për të shkarkuar skedarë</a:t>
            </a:r>
            <a:r>
              <a:rPr lang="en-GB" dirty="0"/>
              <a:t>.  </a:t>
            </a:r>
          </a:p>
          <a:p>
            <a:pPr algn="just">
              <a:defRPr/>
            </a:pPr>
            <a:r>
              <a:rPr lang="sq-AL" dirty="0"/>
              <a:t>Kjo e bënte identifikimin e atyre që ofronin shërbime të paligjshme shumë të lehtë për tu gjetur dhe për tu mbyllur. Gjenerata e dytë e programeve “</a:t>
            </a:r>
            <a:r>
              <a:rPr lang="sq-AL" dirty="0" err="1"/>
              <a:t>peer</a:t>
            </a:r>
            <a:r>
              <a:rPr lang="sq-AL" dirty="0"/>
              <a:t> to </a:t>
            </a:r>
            <a:r>
              <a:rPr lang="sq-AL" dirty="0" err="1"/>
              <a:t>peer</a:t>
            </a:r>
            <a:r>
              <a:rPr lang="sq-AL" dirty="0"/>
              <a:t>” përdorin metoda të ndryshme për tu lidhur: që nga ato që mbajnë lista të skedarëve të disponueshëm për tu gjetur më lehtësisht deri tek ato që veprojnë si </a:t>
            </a:r>
            <a:r>
              <a:rPr lang="sq-AL" dirty="0" err="1"/>
              <a:t>supernyje</a:t>
            </a:r>
            <a:r>
              <a:rPr lang="sq-AL" dirty="0"/>
              <a:t> që identifikojnë se ku janë të disponueshme këto skedarë</a:t>
            </a:r>
            <a:r>
              <a:rPr lang="en-GB" dirty="0" smtClean="0"/>
              <a:t>.  </a:t>
            </a:r>
          </a:p>
          <a:p>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95</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429000" y="3111788"/>
            <a:ext cx="2667000" cy="584776"/>
          </a:xfrm>
          <a:prstGeom prst="rect">
            <a:avLst/>
          </a:prstGeom>
          <a:noFill/>
          <a:ln w="9525">
            <a:noFill/>
            <a:miter lim="800000"/>
            <a:headEnd/>
            <a:tailEnd/>
          </a:ln>
        </p:spPr>
        <p:txBody>
          <a:bodyPr>
            <a:spAutoFit/>
          </a:bodyPr>
          <a:lstStyle/>
          <a:p>
            <a:pPr algn="ctr"/>
            <a:r>
              <a:rPr lang="en-GB" sz="3200" b="1" dirty="0" smtClean="0">
                <a:latin typeface="Calibri" pitchFamily="34" charset="0"/>
              </a:rPr>
              <a:t>NEWSGROUPS</a:t>
            </a:r>
            <a:endParaRPr lang="en-GB" sz="3200" b="1" dirty="0">
              <a:latin typeface="Calibri" pitchFamily="34" charset="0"/>
            </a:endParaRP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96</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357158" y="0"/>
            <a:ext cx="8458200" cy="1006453"/>
          </a:xfrm>
          <a:noFill/>
        </p:spPr>
        <p:txBody>
          <a:bodyPr/>
          <a:lstStyle/>
          <a:p>
            <a:pPr eaLnBrk="1" hangingPunct="1"/>
            <a:r>
              <a:rPr lang="en-GB" b="1" dirty="0" smtClean="0">
                <a:solidFill>
                  <a:schemeClr val="accent1">
                    <a:lumMod val="25000"/>
                  </a:schemeClr>
                </a:solidFill>
                <a:latin typeface="Calibri" pitchFamily="34" charset="0"/>
              </a:rPr>
              <a:t>Usenet </a:t>
            </a:r>
            <a:r>
              <a:rPr lang="en-GB" b="1" dirty="0" err="1" smtClean="0">
                <a:solidFill>
                  <a:schemeClr val="accent1">
                    <a:lumMod val="25000"/>
                  </a:schemeClr>
                </a:solidFill>
                <a:latin typeface="Calibri" pitchFamily="34" charset="0"/>
              </a:rPr>
              <a:t>Neës</a:t>
            </a:r>
            <a:endParaRPr lang="en-GB" b="1" dirty="0" smtClean="0">
              <a:solidFill>
                <a:schemeClr val="accent1">
                  <a:lumMod val="25000"/>
                </a:schemeClr>
              </a:solidFill>
              <a:latin typeface="Calibri" pitchFamily="34" charset="0"/>
            </a:endParaRPr>
          </a:p>
        </p:txBody>
      </p:sp>
      <p:sp>
        <p:nvSpPr>
          <p:cNvPr id="83971" name="Rectangle 3"/>
          <p:cNvSpPr>
            <a:spLocks noGrp="1" noChangeArrowheads="1"/>
          </p:cNvSpPr>
          <p:nvPr>
            <p:ph type="body" idx="1"/>
          </p:nvPr>
        </p:nvSpPr>
        <p:spPr>
          <a:xfrm>
            <a:off x="428596" y="914400"/>
            <a:ext cx="8077200" cy="5514996"/>
          </a:xfrm>
          <a:noFill/>
        </p:spPr>
        <p:txBody>
          <a:bodyPr/>
          <a:lstStyle/>
          <a:p>
            <a:pPr marL="365125" indent="-1588" algn="just">
              <a:lnSpc>
                <a:spcPct val="110000"/>
              </a:lnSpc>
              <a:buClr>
                <a:srgbClr val="FF0000"/>
              </a:buClr>
              <a:buNone/>
              <a:defRPr/>
            </a:pPr>
            <a:r>
              <a:rPr lang="sq-AL" b="1" dirty="0" err="1"/>
              <a:t>Usenet</a:t>
            </a:r>
            <a:r>
              <a:rPr lang="sq-AL" b="1" dirty="0"/>
              <a:t> do të thotë </a:t>
            </a:r>
            <a:r>
              <a:rPr lang="sq-AL" b="1" dirty="0" smtClean="0"/>
              <a:t>“</a:t>
            </a:r>
            <a:r>
              <a:rPr lang="en-US" b="1" dirty="0" err="1" smtClean="0"/>
              <a:t>Rrjet</a:t>
            </a:r>
            <a:r>
              <a:rPr lang="en-US" b="1" dirty="0" smtClean="0"/>
              <a:t> </a:t>
            </a:r>
            <a:r>
              <a:rPr lang="en-US" b="1" dirty="0" err="1" smtClean="0"/>
              <a:t>i</a:t>
            </a:r>
            <a:r>
              <a:rPr lang="en-US" b="1" dirty="0" smtClean="0"/>
              <a:t> </a:t>
            </a:r>
            <a:r>
              <a:rPr lang="en-US" b="1" dirty="0" err="1" smtClean="0"/>
              <a:t>Përdoruesve</a:t>
            </a:r>
            <a:r>
              <a:rPr lang="sq-AL" b="1" dirty="0" smtClean="0"/>
              <a:t>“ </a:t>
            </a:r>
            <a:r>
              <a:rPr lang="sq-AL" b="1" dirty="0"/>
              <a:t>– shpesh i referuar si “</a:t>
            </a:r>
            <a:r>
              <a:rPr lang="sq-AL" b="1" dirty="0" smtClean="0"/>
              <a:t>ne</a:t>
            </a:r>
            <a:r>
              <a:rPr lang="en-US" b="1" dirty="0" smtClean="0"/>
              <a:t>w</a:t>
            </a:r>
            <a:r>
              <a:rPr lang="sq-AL" b="1" dirty="0" err="1" smtClean="0"/>
              <a:t>sgroups</a:t>
            </a:r>
            <a:r>
              <a:rPr lang="sq-AL" b="1" dirty="0"/>
              <a:t>“</a:t>
            </a:r>
          </a:p>
          <a:p>
            <a:pPr lvl="1" algn="just">
              <a:lnSpc>
                <a:spcPct val="110000"/>
              </a:lnSpc>
              <a:buClr>
                <a:srgbClr val="FF0000"/>
              </a:buClr>
              <a:buNone/>
              <a:defRPr/>
            </a:pPr>
            <a:endParaRPr lang="sq-AL" sz="1200" b="1" dirty="0"/>
          </a:p>
          <a:p>
            <a:pPr algn="just">
              <a:lnSpc>
                <a:spcPct val="110000"/>
              </a:lnSpc>
              <a:defRPr/>
            </a:pPr>
            <a:r>
              <a:rPr lang="sq-AL" dirty="0" err="1"/>
              <a:t>Usenet</a:t>
            </a:r>
            <a:r>
              <a:rPr lang="sq-AL" dirty="0"/>
              <a:t>-i </a:t>
            </a:r>
            <a:r>
              <a:rPr lang="en-US" dirty="0" err="1" smtClean="0"/>
              <a:t>përb</a:t>
            </a:r>
            <a:r>
              <a:rPr lang="sq-AL" dirty="0" smtClean="0"/>
              <a:t>ë</a:t>
            </a:r>
            <a:r>
              <a:rPr lang="en-US" dirty="0" smtClean="0"/>
              <a:t>het </a:t>
            </a:r>
            <a:r>
              <a:rPr lang="en-US" dirty="0" err="1" smtClean="0"/>
              <a:t>nga</a:t>
            </a:r>
            <a:r>
              <a:rPr lang="sq-AL" dirty="0" smtClean="0"/>
              <a:t> </a:t>
            </a:r>
            <a:r>
              <a:rPr lang="sq-AL" dirty="0"/>
              <a:t>mijëra buletine virtuale për tema të ndryshme</a:t>
            </a:r>
          </a:p>
          <a:p>
            <a:pPr lvl="1" algn="just">
              <a:lnSpc>
                <a:spcPct val="110000"/>
              </a:lnSpc>
              <a:defRPr/>
            </a:pPr>
            <a:r>
              <a:rPr lang="sq-AL" dirty="0"/>
              <a:t>Të disponueshme në Internet në të gjithë botën</a:t>
            </a:r>
          </a:p>
          <a:p>
            <a:pPr algn="just">
              <a:lnSpc>
                <a:spcPct val="110000"/>
              </a:lnSpc>
              <a:defRPr/>
            </a:pPr>
            <a:r>
              <a:rPr lang="sq-AL" dirty="0"/>
              <a:t>Kushdo me akses në Internet mundet të:</a:t>
            </a:r>
          </a:p>
          <a:p>
            <a:pPr lvl="1" algn="just">
              <a:lnSpc>
                <a:spcPct val="110000"/>
              </a:lnSpc>
              <a:defRPr/>
            </a:pPr>
            <a:r>
              <a:rPr lang="sq-AL" dirty="0"/>
              <a:t>Postojë një mesazh në një grup të tillë në </a:t>
            </a:r>
            <a:r>
              <a:rPr lang="sq-AL" dirty="0" err="1"/>
              <a:t>Usenet</a:t>
            </a:r>
            <a:endParaRPr lang="sq-AL" dirty="0"/>
          </a:p>
          <a:p>
            <a:pPr lvl="1" algn="just">
              <a:lnSpc>
                <a:spcPct val="110000"/>
              </a:lnSpc>
              <a:defRPr/>
            </a:pPr>
            <a:r>
              <a:rPr lang="sq-AL" dirty="0"/>
              <a:t>Lexojë çdo mesazh</a:t>
            </a:r>
          </a:p>
          <a:p>
            <a:pPr lvl="1" algn="just">
              <a:lnSpc>
                <a:spcPct val="110000"/>
              </a:lnSpc>
              <a:defRPr/>
            </a:pPr>
            <a:r>
              <a:rPr lang="sq-AL" dirty="0"/>
              <a:t>Postojë një përgjigje për një mesazh</a:t>
            </a:r>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fld id="{B33E2EF3-ADC9-470B-B2CE-4BEDEB6C8EEF}" type="slidenum">
              <a:rPr lang="en-US" altLang="en-US" sz="1200" smtClean="0">
                <a:solidFill>
                  <a:srgbClr val="898989"/>
                </a:solidFill>
              </a:rPr>
              <a:pPr algn="r" eaLnBrk="1" hangingPunct="1">
                <a:spcBef>
                  <a:spcPct val="0"/>
                </a:spcBef>
                <a:buFontTx/>
                <a:buNone/>
              </a:pPr>
              <a:t>97</a:t>
            </a:fld>
            <a:endParaRPr lang="en-US" altLang="en-US" sz="12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3971">
                                            <p:txEl>
                                              <p:pRg st="0" end="0"/>
                                            </p:txEl>
                                          </p:spTgt>
                                        </p:tgtEl>
                                        <p:attrNameLst>
                                          <p:attrName>style.visibility</p:attrName>
                                        </p:attrNameLst>
                                      </p:cBhvr>
                                      <p:to>
                                        <p:strVal val="visible"/>
                                      </p:to>
                                    </p:set>
                                    <p:animEffect transition="in" filter="dissolve">
                                      <p:cBhvr>
                                        <p:cTn id="7" dur="500"/>
                                        <p:tgtEl>
                                          <p:spTgt spid="8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3971">
                                            <p:txEl>
                                              <p:pRg st="2" end="2"/>
                                            </p:txEl>
                                          </p:spTgt>
                                        </p:tgtEl>
                                        <p:attrNameLst>
                                          <p:attrName>style.visibility</p:attrName>
                                        </p:attrNameLst>
                                      </p:cBhvr>
                                      <p:to>
                                        <p:strVal val="visible"/>
                                      </p:to>
                                    </p:set>
                                    <p:animEffect transition="in" filter="dissolve">
                                      <p:cBhvr>
                                        <p:cTn id="12" dur="500"/>
                                        <p:tgtEl>
                                          <p:spTgt spid="83971">
                                            <p:txEl>
                                              <p:pRg st="2" end="2"/>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83971">
                                            <p:txEl>
                                              <p:pRg st="3" end="3"/>
                                            </p:txEl>
                                          </p:spTgt>
                                        </p:tgtEl>
                                        <p:attrNameLst>
                                          <p:attrName>style.visibility</p:attrName>
                                        </p:attrNameLst>
                                      </p:cBhvr>
                                      <p:to>
                                        <p:strVal val="visible"/>
                                      </p:to>
                                    </p:set>
                                    <p:animEffect transition="in" filter="dissolve">
                                      <p:cBhvr>
                                        <p:cTn id="15" dur="500"/>
                                        <p:tgtEl>
                                          <p:spTgt spid="83971">
                                            <p:txEl>
                                              <p:pRg st="3" end="3"/>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83971">
                                            <p:txEl>
                                              <p:pRg st="4" end="4"/>
                                            </p:txEl>
                                          </p:spTgt>
                                        </p:tgtEl>
                                        <p:attrNameLst>
                                          <p:attrName>style.visibility</p:attrName>
                                        </p:attrNameLst>
                                      </p:cBhvr>
                                      <p:to>
                                        <p:strVal val="visible"/>
                                      </p:to>
                                    </p:set>
                                    <p:animEffect transition="in" filter="dissolve">
                                      <p:cBhvr>
                                        <p:cTn id="20" dur="500"/>
                                        <p:tgtEl>
                                          <p:spTgt spid="83971">
                                            <p:txEl>
                                              <p:pRg st="4" end="4"/>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83971">
                                            <p:txEl>
                                              <p:pRg st="5" end="5"/>
                                            </p:txEl>
                                          </p:spTgt>
                                        </p:tgtEl>
                                        <p:attrNameLst>
                                          <p:attrName>style.visibility</p:attrName>
                                        </p:attrNameLst>
                                      </p:cBhvr>
                                      <p:to>
                                        <p:strVal val="visible"/>
                                      </p:to>
                                    </p:set>
                                    <p:animEffect transition="in" filter="dissolve">
                                      <p:cBhvr>
                                        <p:cTn id="23" dur="500"/>
                                        <p:tgtEl>
                                          <p:spTgt spid="83971">
                                            <p:txEl>
                                              <p:pRg st="5" end="5"/>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83971">
                                            <p:txEl>
                                              <p:pRg st="6" end="6"/>
                                            </p:txEl>
                                          </p:spTgt>
                                        </p:tgtEl>
                                        <p:attrNameLst>
                                          <p:attrName>style.visibility</p:attrName>
                                        </p:attrNameLst>
                                      </p:cBhvr>
                                      <p:to>
                                        <p:strVal val="visible"/>
                                      </p:to>
                                    </p:set>
                                    <p:animEffect transition="in" filter="dissolve">
                                      <p:cBhvr>
                                        <p:cTn id="26" dur="500"/>
                                        <p:tgtEl>
                                          <p:spTgt spid="83971">
                                            <p:txEl>
                                              <p:pRg st="6" end="6"/>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83971">
                                            <p:txEl>
                                              <p:pRg st="7" end="7"/>
                                            </p:txEl>
                                          </p:spTgt>
                                        </p:tgtEl>
                                        <p:attrNameLst>
                                          <p:attrName>style.visibility</p:attrName>
                                        </p:attrNameLst>
                                      </p:cBhvr>
                                      <p:to>
                                        <p:strVal val="visible"/>
                                      </p:to>
                                    </p:set>
                                    <p:animEffect transition="in" filter="dissolve">
                                      <p:cBhvr>
                                        <p:cTn id="29" dur="500"/>
                                        <p:tgtEl>
                                          <p:spTgt spid="8397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2895600" y="457200"/>
            <a:ext cx="3673475" cy="5976938"/>
            <a:chOff x="1338" y="255"/>
            <a:chExt cx="3192" cy="3900"/>
          </a:xfrm>
        </p:grpSpPr>
        <p:sp>
          <p:nvSpPr>
            <p:cNvPr id="5124" name="AutoShape 3"/>
            <p:cNvSpPr>
              <a:spLocks noChangeAspect="1" noChangeArrowheads="1" noTextEdit="1"/>
            </p:cNvSpPr>
            <p:nvPr/>
          </p:nvSpPr>
          <p:spPr bwMode="auto">
            <a:xfrm>
              <a:off x="1338" y="255"/>
              <a:ext cx="3192" cy="3900"/>
            </a:xfrm>
            <a:prstGeom prst="rect">
              <a:avLst/>
            </a:prstGeom>
            <a:solidFill>
              <a:schemeClr val="bg1"/>
            </a:solidFill>
            <a:ln w="9525">
              <a:noFill/>
              <a:miter lim="800000"/>
              <a:headEnd/>
              <a:tailEnd/>
            </a:ln>
          </p:spPr>
          <p:txBody>
            <a:bodyPr/>
            <a:lstStyle/>
            <a:p>
              <a:endParaRPr lang="en-GB" dirty="0"/>
            </a:p>
          </p:txBody>
        </p:sp>
        <p:sp>
          <p:nvSpPr>
            <p:cNvPr id="58372" name="AutoShape 4"/>
            <p:cNvSpPr>
              <a:spLocks noChangeArrowheads="1"/>
            </p:cNvSpPr>
            <p:nvPr/>
          </p:nvSpPr>
          <p:spPr bwMode="auto">
            <a:xfrm>
              <a:off x="1338" y="526"/>
              <a:ext cx="3188" cy="3623"/>
            </a:xfrm>
            <a:prstGeom prst="roundRect">
              <a:avLst>
                <a:gd name="adj" fmla="val 2463"/>
              </a:avLst>
            </a:prstGeom>
            <a:solidFill>
              <a:schemeClr val="accent2">
                <a:lumMod val="50000"/>
              </a:schemeClr>
            </a:solidFill>
            <a:ln w="9525">
              <a:noFill/>
              <a:round/>
              <a:headEnd/>
              <a:tailEnd/>
            </a:ln>
          </p:spPr>
          <p:txBody>
            <a:bodyPr/>
            <a:lstStyle/>
            <a:p>
              <a:pPr>
                <a:defRPr/>
              </a:pPr>
              <a:endParaRPr lang="en-GB" dirty="0"/>
            </a:p>
          </p:txBody>
        </p:sp>
        <p:sp>
          <p:nvSpPr>
            <p:cNvPr id="5126" name="AutoShape 5"/>
            <p:cNvSpPr>
              <a:spLocks noChangeArrowheads="1"/>
            </p:cNvSpPr>
            <p:nvPr/>
          </p:nvSpPr>
          <p:spPr bwMode="auto">
            <a:xfrm>
              <a:off x="1419" y="526"/>
              <a:ext cx="3053" cy="3585"/>
            </a:xfrm>
            <a:prstGeom prst="roundRect">
              <a:avLst>
                <a:gd name="adj" fmla="val 2500"/>
              </a:avLst>
            </a:prstGeom>
            <a:solidFill>
              <a:srgbClr val="0070C0"/>
            </a:solidFill>
            <a:ln w="9525">
              <a:noFill/>
              <a:round/>
              <a:headEnd/>
              <a:tailEnd/>
            </a:ln>
          </p:spPr>
          <p:txBody>
            <a:bodyPr/>
            <a:lstStyle/>
            <a:p>
              <a:endParaRPr lang="en-GB" dirty="0"/>
            </a:p>
          </p:txBody>
        </p:sp>
        <p:sp>
          <p:nvSpPr>
            <p:cNvPr id="58374" name="Freeform 6"/>
            <p:cNvSpPr>
              <a:spLocks/>
            </p:cNvSpPr>
            <p:nvPr/>
          </p:nvSpPr>
          <p:spPr bwMode="auto">
            <a:xfrm>
              <a:off x="1419" y="526"/>
              <a:ext cx="3047" cy="122"/>
            </a:xfrm>
            <a:custGeom>
              <a:avLst/>
              <a:gdLst/>
              <a:ahLst/>
              <a:cxnLst>
                <a:cxn ang="0">
                  <a:pos x="0" y="124"/>
                </a:cxn>
                <a:cxn ang="0">
                  <a:pos x="13" y="77"/>
                </a:cxn>
                <a:cxn ang="0">
                  <a:pos x="45" y="37"/>
                </a:cxn>
                <a:cxn ang="0">
                  <a:pos x="94" y="11"/>
                </a:cxn>
                <a:cxn ang="0">
                  <a:pos x="152" y="0"/>
                </a:cxn>
                <a:cxn ang="0">
                  <a:pos x="2896" y="0"/>
                </a:cxn>
                <a:cxn ang="0">
                  <a:pos x="2954" y="11"/>
                </a:cxn>
                <a:cxn ang="0">
                  <a:pos x="3003" y="37"/>
                </a:cxn>
                <a:cxn ang="0">
                  <a:pos x="3035" y="77"/>
                </a:cxn>
                <a:cxn ang="0">
                  <a:pos x="3048" y="124"/>
                </a:cxn>
                <a:cxn ang="0">
                  <a:pos x="2913" y="62"/>
                </a:cxn>
                <a:cxn ang="0">
                  <a:pos x="112" y="62"/>
                </a:cxn>
                <a:cxn ang="0">
                  <a:pos x="0" y="124"/>
                </a:cxn>
              </a:cxnLst>
              <a:rect l="0" t="0" r="r" b="b"/>
              <a:pathLst>
                <a:path w="3048" h="124">
                  <a:moveTo>
                    <a:pt x="0" y="124"/>
                  </a:moveTo>
                  <a:lnTo>
                    <a:pt x="13" y="77"/>
                  </a:lnTo>
                  <a:lnTo>
                    <a:pt x="45" y="37"/>
                  </a:lnTo>
                  <a:lnTo>
                    <a:pt x="94" y="11"/>
                  </a:lnTo>
                  <a:lnTo>
                    <a:pt x="152" y="0"/>
                  </a:lnTo>
                  <a:lnTo>
                    <a:pt x="2896" y="0"/>
                  </a:lnTo>
                  <a:lnTo>
                    <a:pt x="2954" y="11"/>
                  </a:lnTo>
                  <a:lnTo>
                    <a:pt x="3003" y="37"/>
                  </a:lnTo>
                  <a:lnTo>
                    <a:pt x="3035" y="77"/>
                  </a:lnTo>
                  <a:lnTo>
                    <a:pt x="3048" y="124"/>
                  </a:lnTo>
                  <a:lnTo>
                    <a:pt x="2913" y="62"/>
                  </a:lnTo>
                  <a:lnTo>
                    <a:pt x="112" y="62"/>
                  </a:lnTo>
                  <a:lnTo>
                    <a:pt x="0" y="124"/>
                  </a:lnTo>
                  <a:close/>
                </a:path>
              </a:pathLst>
            </a:custGeom>
            <a:solidFill>
              <a:schemeClr val="accent1">
                <a:lumMod val="50000"/>
              </a:schemeClr>
            </a:solidFill>
            <a:ln w="9525">
              <a:noFill/>
              <a:round/>
              <a:headEnd/>
              <a:tailEnd/>
            </a:ln>
          </p:spPr>
          <p:txBody>
            <a:bodyPr/>
            <a:lstStyle/>
            <a:p>
              <a:pPr>
                <a:defRPr/>
              </a:pPr>
              <a:endParaRPr lang="en-GB" dirty="0"/>
            </a:p>
          </p:txBody>
        </p:sp>
        <p:sp>
          <p:nvSpPr>
            <p:cNvPr id="5128" name="Rectangle 7"/>
            <p:cNvSpPr>
              <a:spLocks noChangeArrowheads="1"/>
            </p:cNvSpPr>
            <p:nvPr/>
          </p:nvSpPr>
          <p:spPr bwMode="auto">
            <a:xfrm>
              <a:off x="1612" y="856"/>
              <a:ext cx="2667" cy="3006"/>
            </a:xfrm>
            <a:prstGeom prst="rect">
              <a:avLst/>
            </a:prstGeom>
            <a:solidFill>
              <a:srgbClr val="FFFFFF"/>
            </a:solidFill>
            <a:ln w="9525">
              <a:noFill/>
              <a:miter lim="800000"/>
              <a:headEnd/>
              <a:tailEnd/>
            </a:ln>
          </p:spPr>
          <p:txBody>
            <a:bodyPr/>
            <a:lstStyle/>
            <a:p>
              <a:endParaRPr lang="en-GB" dirty="0"/>
            </a:p>
          </p:txBody>
        </p:sp>
        <p:sp>
          <p:nvSpPr>
            <p:cNvPr id="5129" name="Freeform 8"/>
            <p:cNvSpPr>
              <a:spLocks/>
            </p:cNvSpPr>
            <p:nvPr/>
          </p:nvSpPr>
          <p:spPr bwMode="auto">
            <a:xfrm>
              <a:off x="2402" y="380"/>
              <a:ext cx="1073" cy="421"/>
            </a:xfrm>
            <a:custGeom>
              <a:avLst/>
              <a:gdLst>
                <a:gd name="T0" fmla="*/ 359 w 1073"/>
                <a:gd name="T1" fmla="*/ 0 h 421"/>
                <a:gd name="T2" fmla="*/ 292 w 1073"/>
                <a:gd name="T3" fmla="*/ 7 h 421"/>
                <a:gd name="T4" fmla="*/ 224 w 1073"/>
                <a:gd name="T5" fmla="*/ 32 h 421"/>
                <a:gd name="T6" fmla="*/ 166 w 1073"/>
                <a:gd name="T7" fmla="*/ 65 h 421"/>
                <a:gd name="T8" fmla="*/ 112 w 1073"/>
                <a:gd name="T9" fmla="*/ 109 h 421"/>
                <a:gd name="T10" fmla="*/ 67 w 1073"/>
                <a:gd name="T11" fmla="*/ 157 h 421"/>
                <a:gd name="T12" fmla="*/ 31 w 1073"/>
                <a:gd name="T13" fmla="*/ 205 h 421"/>
                <a:gd name="T14" fmla="*/ 9 w 1073"/>
                <a:gd name="T15" fmla="*/ 252 h 421"/>
                <a:gd name="T16" fmla="*/ 0 w 1073"/>
                <a:gd name="T17" fmla="*/ 292 h 421"/>
                <a:gd name="T18" fmla="*/ 13 w 1073"/>
                <a:gd name="T19" fmla="*/ 340 h 421"/>
                <a:gd name="T20" fmla="*/ 45 w 1073"/>
                <a:gd name="T21" fmla="*/ 384 h 421"/>
                <a:gd name="T22" fmla="*/ 94 w 1073"/>
                <a:gd name="T23" fmla="*/ 410 h 421"/>
                <a:gd name="T24" fmla="*/ 126 w 1073"/>
                <a:gd name="T25" fmla="*/ 417 h 421"/>
                <a:gd name="T26" fmla="*/ 157 w 1073"/>
                <a:gd name="T27" fmla="*/ 421 h 421"/>
                <a:gd name="T28" fmla="*/ 916 w 1073"/>
                <a:gd name="T29" fmla="*/ 421 h 421"/>
                <a:gd name="T30" fmla="*/ 947 w 1073"/>
                <a:gd name="T31" fmla="*/ 417 h 421"/>
                <a:gd name="T32" fmla="*/ 974 w 1073"/>
                <a:gd name="T33" fmla="*/ 410 h 421"/>
                <a:gd name="T34" fmla="*/ 1028 w 1073"/>
                <a:gd name="T35" fmla="*/ 384 h 421"/>
                <a:gd name="T36" fmla="*/ 1060 w 1073"/>
                <a:gd name="T37" fmla="*/ 340 h 421"/>
                <a:gd name="T38" fmla="*/ 1068 w 1073"/>
                <a:gd name="T39" fmla="*/ 318 h 421"/>
                <a:gd name="T40" fmla="*/ 1073 w 1073"/>
                <a:gd name="T41" fmla="*/ 292 h 421"/>
                <a:gd name="T42" fmla="*/ 1064 w 1073"/>
                <a:gd name="T43" fmla="*/ 252 h 421"/>
                <a:gd name="T44" fmla="*/ 1037 w 1073"/>
                <a:gd name="T45" fmla="*/ 205 h 421"/>
                <a:gd name="T46" fmla="*/ 1001 w 1073"/>
                <a:gd name="T47" fmla="*/ 157 h 421"/>
                <a:gd name="T48" fmla="*/ 947 w 1073"/>
                <a:gd name="T49" fmla="*/ 109 h 421"/>
                <a:gd name="T50" fmla="*/ 889 w 1073"/>
                <a:gd name="T51" fmla="*/ 65 h 421"/>
                <a:gd name="T52" fmla="*/ 826 w 1073"/>
                <a:gd name="T53" fmla="*/ 32 h 421"/>
                <a:gd name="T54" fmla="*/ 754 w 1073"/>
                <a:gd name="T55" fmla="*/ 7 h 421"/>
                <a:gd name="T56" fmla="*/ 687 w 1073"/>
                <a:gd name="T57" fmla="*/ 0 h 421"/>
                <a:gd name="T58" fmla="*/ 359 w 1073"/>
                <a:gd name="T59" fmla="*/ 0 h 42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073"/>
                <a:gd name="T91" fmla="*/ 0 h 421"/>
                <a:gd name="T92" fmla="*/ 1073 w 1073"/>
                <a:gd name="T93" fmla="*/ 421 h 42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073" h="421">
                  <a:moveTo>
                    <a:pt x="359" y="0"/>
                  </a:moveTo>
                  <a:lnTo>
                    <a:pt x="292" y="7"/>
                  </a:lnTo>
                  <a:lnTo>
                    <a:pt x="224" y="32"/>
                  </a:lnTo>
                  <a:lnTo>
                    <a:pt x="166" y="65"/>
                  </a:lnTo>
                  <a:lnTo>
                    <a:pt x="112" y="109"/>
                  </a:lnTo>
                  <a:lnTo>
                    <a:pt x="67" y="157"/>
                  </a:lnTo>
                  <a:lnTo>
                    <a:pt x="31" y="205"/>
                  </a:lnTo>
                  <a:lnTo>
                    <a:pt x="9" y="252"/>
                  </a:lnTo>
                  <a:lnTo>
                    <a:pt x="0" y="292"/>
                  </a:lnTo>
                  <a:lnTo>
                    <a:pt x="13" y="340"/>
                  </a:lnTo>
                  <a:lnTo>
                    <a:pt x="45" y="384"/>
                  </a:lnTo>
                  <a:lnTo>
                    <a:pt x="94" y="410"/>
                  </a:lnTo>
                  <a:lnTo>
                    <a:pt x="126" y="417"/>
                  </a:lnTo>
                  <a:lnTo>
                    <a:pt x="157" y="421"/>
                  </a:lnTo>
                  <a:lnTo>
                    <a:pt x="916" y="421"/>
                  </a:lnTo>
                  <a:lnTo>
                    <a:pt x="947" y="417"/>
                  </a:lnTo>
                  <a:lnTo>
                    <a:pt x="974" y="410"/>
                  </a:lnTo>
                  <a:lnTo>
                    <a:pt x="1028" y="384"/>
                  </a:lnTo>
                  <a:lnTo>
                    <a:pt x="1060" y="340"/>
                  </a:lnTo>
                  <a:lnTo>
                    <a:pt x="1068" y="318"/>
                  </a:lnTo>
                  <a:lnTo>
                    <a:pt x="1073" y="292"/>
                  </a:lnTo>
                  <a:lnTo>
                    <a:pt x="1064" y="252"/>
                  </a:lnTo>
                  <a:lnTo>
                    <a:pt x="1037" y="205"/>
                  </a:lnTo>
                  <a:lnTo>
                    <a:pt x="1001" y="157"/>
                  </a:lnTo>
                  <a:lnTo>
                    <a:pt x="947" y="109"/>
                  </a:lnTo>
                  <a:lnTo>
                    <a:pt x="889" y="65"/>
                  </a:lnTo>
                  <a:lnTo>
                    <a:pt x="826" y="32"/>
                  </a:lnTo>
                  <a:lnTo>
                    <a:pt x="754" y="7"/>
                  </a:lnTo>
                  <a:lnTo>
                    <a:pt x="687" y="0"/>
                  </a:lnTo>
                  <a:lnTo>
                    <a:pt x="359" y="0"/>
                  </a:lnTo>
                  <a:close/>
                </a:path>
              </a:pathLst>
            </a:custGeom>
            <a:solidFill>
              <a:srgbClr val="808080"/>
            </a:solidFill>
            <a:ln w="9525">
              <a:noFill/>
              <a:round/>
              <a:headEnd/>
              <a:tailEnd/>
            </a:ln>
          </p:spPr>
          <p:txBody>
            <a:bodyPr/>
            <a:lstStyle/>
            <a:p>
              <a:endParaRPr lang="en-GB" dirty="0"/>
            </a:p>
          </p:txBody>
        </p:sp>
        <p:sp>
          <p:nvSpPr>
            <p:cNvPr id="5130" name="Freeform 9"/>
            <p:cNvSpPr>
              <a:spLocks/>
            </p:cNvSpPr>
            <p:nvPr/>
          </p:nvSpPr>
          <p:spPr bwMode="auto">
            <a:xfrm>
              <a:off x="2411" y="380"/>
              <a:ext cx="1051" cy="421"/>
            </a:xfrm>
            <a:custGeom>
              <a:avLst/>
              <a:gdLst>
                <a:gd name="T0" fmla="*/ 355 w 1051"/>
                <a:gd name="T1" fmla="*/ 0 h 421"/>
                <a:gd name="T2" fmla="*/ 287 w 1051"/>
                <a:gd name="T3" fmla="*/ 7 h 421"/>
                <a:gd name="T4" fmla="*/ 220 w 1051"/>
                <a:gd name="T5" fmla="*/ 32 h 421"/>
                <a:gd name="T6" fmla="*/ 162 w 1051"/>
                <a:gd name="T7" fmla="*/ 65 h 421"/>
                <a:gd name="T8" fmla="*/ 108 w 1051"/>
                <a:gd name="T9" fmla="*/ 109 h 421"/>
                <a:gd name="T10" fmla="*/ 63 w 1051"/>
                <a:gd name="T11" fmla="*/ 157 h 421"/>
                <a:gd name="T12" fmla="*/ 31 w 1051"/>
                <a:gd name="T13" fmla="*/ 205 h 421"/>
                <a:gd name="T14" fmla="*/ 9 w 1051"/>
                <a:gd name="T15" fmla="*/ 252 h 421"/>
                <a:gd name="T16" fmla="*/ 0 w 1051"/>
                <a:gd name="T17" fmla="*/ 292 h 421"/>
                <a:gd name="T18" fmla="*/ 13 w 1051"/>
                <a:gd name="T19" fmla="*/ 340 h 421"/>
                <a:gd name="T20" fmla="*/ 45 w 1051"/>
                <a:gd name="T21" fmla="*/ 384 h 421"/>
                <a:gd name="T22" fmla="*/ 94 w 1051"/>
                <a:gd name="T23" fmla="*/ 410 h 421"/>
                <a:gd name="T24" fmla="*/ 121 w 1051"/>
                <a:gd name="T25" fmla="*/ 417 h 421"/>
                <a:gd name="T26" fmla="*/ 153 w 1051"/>
                <a:gd name="T27" fmla="*/ 421 h 421"/>
                <a:gd name="T28" fmla="*/ 898 w 1051"/>
                <a:gd name="T29" fmla="*/ 421 h 421"/>
                <a:gd name="T30" fmla="*/ 929 w 1051"/>
                <a:gd name="T31" fmla="*/ 417 h 421"/>
                <a:gd name="T32" fmla="*/ 956 w 1051"/>
                <a:gd name="T33" fmla="*/ 410 h 421"/>
                <a:gd name="T34" fmla="*/ 1006 w 1051"/>
                <a:gd name="T35" fmla="*/ 384 h 421"/>
                <a:gd name="T36" fmla="*/ 1037 w 1051"/>
                <a:gd name="T37" fmla="*/ 340 h 421"/>
                <a:gd name="T38" fmla="*/ 1051 w 1051"/>
                <a:gd name="T39" fmla="*/ 292 h 421"/>
                <a:gd name="T40" fmla="*/ 1042 w 1051"/>
                <a:gd name="T41" fmla="*/ 252 h 421"/>
                <a:gd name="T42" fmla="*/ 1019 w 1051"/>
                <a:gd name="T43" fmla="*/ 205 h 421"/>
                <a:gd name="T44" fmla="*/ 979 w 1051"/>
                <a:gd name="T45" fmla="*/ 157 h 421"/>
                <a:gd name="T46" fmla="*/ 929 w 1051"/>
                <a:gd name="T47" fmla="*/ 109 h 421"/>
                <a:gd name="T48" fmla="*/ 875 w 1051"/>
                <a:gd name="T49" fmla="*/ 65 h 421"/>
                <a:gd name="T50" fmla="*/ 808 w 1051"/>
                <a:gd name="T51" fmla="*/ 32 h 421"/>
                <a:gd name="T52" fmla="*/ 741 w 1051"/>
                <a:gd name="T53" fmla="*/ 7 h 421"/>
                <a:gd name="T54" fmla="*/ 673 w 1051"/>
                <a:gd name="T55" fmla="*/ 0 h 421"/>
                <a:gd name="T56" fmla="*/ 355 w 105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51"/>
                <a:gd name="T88" fmla="*/ 0 h 421"/>
                <a:gd name="T89" fmla="*/ 1051 w 105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51" h="421">
                  <a:moveTo>
                    <a:pt x="355" y="0"/>
                  </a:moveTo>
                  <a:lnTo>
                    <a:pt x="287" y="7"/>
                  </a:lnTo>
                  <a:lnTo>
                    <a:pt x="220" y="32"/>
                  </a:lnTo>
                  <a:lnTo>
                    <a:pt x="162" y="65"/>
                  </a:lnTo>
                  <a:lnTo>
                    <a:pt x="108" y="109"/>
                  </a:lnTo>
                  <a:lnTo>
                    <a:pt x="63" y="157"/>
                  </a:lnTo>
                  <a:lnTo>
                    <a:pt x="31" y="205"/>
                  </a:lnTo>
                  <a:lnTo>
                    <a:pt x="9" y="252"/>
                  </a:lnTo>
                  <a:lnTo>
                    <a:pt x="0" y="292"/>
                  </a:lnTo>
                  <a:lnTo>
                    <a:pt x="13" y="340"/>
                  </a:lnTo>
                  <a:lnTo>
                    <a:pt x="45" y="384"/>
                  </a:lnTo>
                  <a:lnTo>
                    <a:pt x="94" y="410"/>
                  </a:lnTo>
                  <a:lnTo>
                    <a:pt x="121" y="417"/>
                  </a:lnTo>
                  <a:lnTo>
                    <a:pt x="153" y="421"/>
                  </a:lnTo>
                  <a:lnTo>
                    <a:pt x="898" y="421"/>
                  </a:lnTo>
                  <a:lnTo>
                    <a:pt x="929" y="417"/>
                  </a:lnTo>
                  <a:lnTo>
                    <a:pt x="956" y="410"/>
                  </a:lnTo>
                  <a:lnTo>
                    <a:pt x="1006" y="384"/>
                  </a:lnTo>
                  <a:lnTo>
                    <a:pt x="1037" y="340"/>
                  </a:lnTo>
                  <a:lnTo>
                    <a:pt x="1051" y="292"/>
                  </a:lnTo>
                  <a:lnTo>
                    <a:pt x="1042" y="252"/>
                  </a:lnTo>
                  <a:lnTo>
                    <a:pt x="1019" y="205"/>
                  </a:lnTo>
                  <a:lnTo>
                    <a:pt x="979" y="157"/>
                  </a:lnTo>
                  <a:lnTo>
                    <a:pt x="929" y="109"/>
                  </a:lnTo>
                  <a:lnTo>
                    <a:pt x="875" y="65"/>
                  </a:lnTo>
                  <a:lnTo>
                    <a:pt x="808" y="32"/>
                  </a:lnTo>
                  <a:lnTo>
                    <a:pt x="741" y="7"/>
                  </a:lnTo>
                  <a:lnTo>
                    <a:pt x="673" y="0"/>
                  </a:lnTo>
                  <a:lnTo>
                    <a:pt x="355" y="0"/>
                  </a:lnTo>
                  <a:close/>
                </a:path>
              </a:pathLst>
            </a:custGeom>
            <a:solidFill>
              <a:srgbClr val="898989"/>
            </a:solidFill>
            <a:ln w="9525">
              <a:noFill/>
              <a:round/>
              <a:headEnd/>
              <a:tailEnd/>
            </a:ln>
          </p:spPr>
          <p:txBody>
            <a:bodyPr/>
            <a:lstStyle/>
            <a:p>
              <a:endParaRPr lang="en-GB" dirty="0"/>
            </a:p>
          </p:txBody>
        </p:sp>
        <p:sp>
          <p:nvSpPr>
            <p:cNvPr id="5131" name="Freeform 10"/>
            <p:cNvSpPr>
              <a:spLocks/>
            </p:cNvSpPr>
            <p:nvPr/>
          </p:nvSpPr>
          <p:spPr bwMode="auto">
            <a:xfrm>
              <a:off x="2420" y="380"/>
              <a:ext cx="1033" cy="421"/>
            </a:xfrm>
            <a:custGeom>
              <a:avLst/>
              <a:gdLst>
                <a:gd name="T0" fmla="*/ 346 w 1033"/>
                <a:gd name="T1" fmla="*/ 0 h 421"/>
                <a:gd name="T2" fmla="*/ 278 w 1033"/>
                <a:gd name="T3" fmla="*/ 7 h 421"/>
                <a:gd name="T4" fmla="*/ 215 w 1033"/>
                <a:gd name="T5" fmla="*/ 32 h 421"/>
                <a:gd name="T6" fmla="*/ 157 w 1033"/>
                <a:gd name="T7" fmla="*/ 65 h 421"/>
                <a:gd name="T8" fmla="*/ 108 w 1033"/>
                <a:gd name="T9" fmla="*/ 109 h 421"/>
                <a:gd name="T10" fmla="*/ 63 w 1033"/>
                <a:gd name="T11" fmla="*/ 157 h 421"/>
                <a:gd name="T12" fmla="*/ 27 w 1033"/>
                <a:gd name="T13" fmla="*/ 205 h 421"/>
                <a:gd name="T14" fmla="*/ 9 w 1033"/>
                <a:gd name="T15" fmla="*/ 252 h 421"/>
                <a:gd name="T16" fmla="*/ 0 w 1033"/>
                <a:gd name="T17" fmla="*/ 292 h 421"/>
                <a:gd name="T18" fmla="*/ 13 w 1033"/>
                <a:gd name="T19" fmla="*/ 340 h 421"/>
                <a:gd name="T20" fmla="*/ 45 w 1033"/>
                <a:gd name="T21" fmla="*/ 384 h 421"/>
                <a:gd name="T22" fmla="*/ 94 w 1033"/>
                <a:gd name="T23" fmla="*/ 410 h 421"/>
                <a:gd name="T24" fmla="*/ 121 w 1033"/>
                <a:gd name="T25" fmla="*/ 417 h 421"/>
                <a:gd name="T26" fmla="*/ 153 w 1033"/>
                <a:gd name="T27" fmla="*/ 421 h 421"/>
                <a:gd name="T28" fmla="*/ 880 w 1033"/>
                <a:gd name="T29" fmla="*/ 421 h 421"/>
                <a:gd name="T30" fmla="*/ 911 w 1033"/>
                <a:gd name="T31" fmla="*/ 417 h 421"/>
                <a:gd name="T32" fmla="*/ 938 w 1033"/>
                <a:gd name="T33" fmla="*/ 410 h 421"/>
                <a:gd name="T34" fmla="*/ 988 w 1033"/>
                <a:gd name="T35" fmla="*/ 384 h 421"/>
                <a:gd name="T36" fmla="*/ 1019 w 1033"/>
                <a:gd name="T37" fmla="*/ 340 h 421"/>
                <a:gd name="T38" fmla="*/ 1033 w 1033"/>
                <a:gd name="T39" fmla="*/ 292 h 421"/>
                <a:gd name="T40" fmla="*/ 1024 w 1033"/>
                <a:gd name="T41" fmla="*/ 252 h 421"/>
                <a:gd name="T42" fmla="*/ 1001 w 1033"/>
                <a:gd name="T43" fmla="*/ 205 h 421"/>
                <a:gd name="T44" fmla="*/ 961 w 1033"/>
                <a:gd name="T45" fmla="*/ 157 h 421"/>
                <a:gd name="T46" fmla="*/ 916 w 1033"/>
                <a:gd name="T47" fmla="*/ 109 h 421"/>
                <a:gd name="T48" fmla="*/ 857 w 1033"/>
                <a:gd name="T49" fmla="*/ 65 h 421"/>
                <a:gd name="T50" fmla="*/ 795 w 1033"/>
                <a:gd name="T51" fmla="*/ 32 h 421"/>
                <a:gd name="T52" fmla="*/ 727 w 1033"/>
                <a:gd name="T53" fmla="*/ 7 h 421"/>
                <a:gd name="T54" fmla="*/ 660 w 1033"/>
                <a:gd name="T55" fmla="*/ 0 h 421"/>
                <a:gd name="T56" fmla="*/ 346 w 1033"/>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33"/>
                <a:gd name="T88" fmla="*/ 0 h 421"/>
                <a:gd name="T89" fmla="*/ 1033 w 1033"/>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33" h="421">
                  <a:moveTo>
                    <a:pt x="346" y="0"/>
                  </a:moveTo>
                  <a:lnTo>
                    <a:pt x="278" y="7"/>
                  </a:lnTo>
                  <a:lnTo>
                    <a:pt x="215" y="32"/>
                  </a:lnTo>
                  <a:lnTo>
                    <a:pt x="157" y="65"/>
                  </a:lnTo>
                  <a:lnTo>
                    <a:pt x="108" y="109"/>
                  </a:lnTo>
                  <a:lnTo>
                    <a:pt x="63" y="157"/>
                  </a:lnTo>
                  <a:lnTo>
                    <a:pt x="27" y="205"/>
                  </a:lnTo>
                  <a:lnTo>
                    <a:pt x="9" y="252"/>
                  </a:lnTo>
                  <a:lnTo>
                    <a:pt x="0" y="292"/>
                  </a:lnTo>
                  <a:lnTo>
                    <a:pt x="13" y="340"/>
                  </a:lnTo>
                  <a:lnTo>
                    <a:pt x="45" y="384"/>
                  </a:lnTo>
                  <a:lnTo>
                    <a:pt x="94" y="410"/>
                  </a:lnTo>
                  <a:lnTo>
                    <a:pt x="121" y="417"/>
                  </a:lnTo>
                  <a:lnTo>
                    <a:pt x="153" y="421"/>
                  </a:lnTo>
                  <a:lnTo>
                    <a:pt x="880" y="421"/>
                  </a:lnTo>
                  <a:lnTo>
                    <a:pt x="911" y="417"/>
                  </a:lnTo>
                  <a:lnTo>
                    <a:pt x="938" y="410"/>
                  </a:lnTo>
                  <a:lnTo>
                    <a:pt x="988" y="384"/>
                  </a:lnTo>
                  <a:lnTo>
                    <a:pt x="1019" y="340"/>
                  </a:lnTo>
                  <a:lnTo>
                    <a:pt x="1033" y="292"/>
                  </a:lnTo>
                  <a:lnTo>
                    <a:pt x="1024" y="252"/>
                  </a:lnTo>
                  <a:lnTo>
                    <a:pt x="1001" y="205"/>
                  </a:lnTo>
                  <a:lnTo>
                    <a:pt x="961" y="157"/>
                  </a:lnTo>
                  <a:lnTo>
                    <a:pt x="916" y="109"/>
                  </a:lnTo>
                  <a:lnTo>
                    <a:pt x="857" y="65"/>
                  </a:lnTo>
                  <a:lnTo>
                    <a:pt x="795" y="32"/>
                  </a:lnTo>
                  <a:lnTo>
                    <a:pt x="727" y="7"/>
                  </a:lnTo>
                  <a:lnTo>
                    <a:pt x="660" y="0"/>
                  </a:lnTo>
                  <a:lnTo>
                    <a:pt x="346" y="0"/>
                  </a:lnTo>
                  <a:close/>
                </a:path>
              </a:pathLst>
            </a:custGeom>
            <a:solidFill>
              <a:srgbClr val="929292"/>
            </a:solidFill>
            <a:ln w="9525">
              <a:noFill/>
              <a:round/>
              <a:headEnd/>
              <a:tailEnd/>
            </a:ln>
          </p:spPr>
          <p:txBody>
            <a:bodyPr/>
            <a:lstStyle/>
            <a:p>
              <a:endParaRPr lang="en-GB" dirty="0"/>
            </a:p>
          </p:txBody>
        </p:sp>
        <p:sp>
          <p:nvSpPr>
            <p:cNvPr id="5132" name="Freeform 11"/>
            <p:cNvSpPr>
              <a:spLocks/>
            </p:cNvSpPr>
            <p:nvPr/>
          </p:nvSpPr>
          <p:spPr bwMode="auto">
            <a:xfrm>
              <a:off x="2424" y="380"/>
              <a:ext cx="1020" cy="421"/>
            </a:xfrm>
            <a:custGeom>
              <a:avLst/>
              <a:gdLst>
                <a:gd name="T0" fmla="*/ 342 w 1020"/>
                <a:gd name="T1" fmla="*/ 0 h 421"/>
                <a:gd name="T2" fmla="*/ 279 w 1020"/>
                <a:gd name="T3" fmla="*/ 7 h 421"/>
                <a:gd name="T4" fmla="*/ 216 w 1020"/>
                <a:gd name="T5" fmla="*/ 32 h 421"/>
                <a:gd name="T6" fmla="*/ 158 w 1020"/>
                <a:gd name="T7" fmla="*/ 65 h 421"/>
                <a:gd name="T8" fmla="*/ 104 w 1020"/>
                <a:gd name="T9" fmla="*/ 109 h 421"/>
                <a:gd name="T10" fmla="*/ 63 w 1020"/>
                <a:gd name="T11" fmla="*/ 157 h 421"/>
                <a:gd name="T12" fmla="*/ 27 w 1020"/>
                <a:gd name="T13" fmla="*/ 205 h 421"/>
                <a:gd name="T14" fmla="*/ 9 w 1020"/>
                <a:gd name="T15" fmla="*/ 252 h 421"/>
                <a:gd name="T16" fmla="*/ 0 w 1020"/>
                <a:gd name="T17" fmla="*/ 292 h 421"/>
                <a:gd name="T18" fmla="*/ 14 w 1020"/>
                <a:gd name="T19" fmla="*/ 340 h 421"/>
                <a:gd name="T20" fmla="*/ 45 w 1020"/>
                <a:gd name="T21" fmla="*/ 384 h 421"/>
                <a:gd name="T22" fmla="*/ 95 w 1020"/>
                <a:gd name="T23" fmla="*/ 410 h 421"/>
                <a:gd name="T24" fmla="*/ 122 w 1020"/>
                <a:gd name="T25" fmla="*/ 417 h 421"/>
                <a:gd name="T26" fmla="*/ 153 w 1020"/>
                <a:gd name="T27" fmla="*/ 421 h 421"/>
                <a:gd name="T28" fmla="*/ 867 w 1020"/>
                <a:gd name="T29" fmla="*/ 421 h 421"/>
                <a:gd name="T30" fmla="*/ 898 w 1020"/>
                <a:gd name="T31" fmla="*/ 417 h 421"/>
                <a:gd name="T32" fmla="*/ 925 w 1020"/>
                <a:gd name="T33" fmla="*/ 410 h 421"/>
                <a:gd name="T34" fmla="*/ 975 w 1020"/>
                <a:gd name="T35" fmla="*/ 384 h 421"/>
                <a:gd name="T36" fmla="*/ 1006 w 1020"/>
                <a:gd name="T37" fmla="*/ 340 h 421"/>
                <a:gd name="T38" fmla="*/ 1020 w 1020"/>
                <a:gd name="T39" fmla="*/ 292 h 421"/>
                <a:gd name="T40" fmla="*/ 1011 w 1020"/>
                <a:gd name="T41" fmla="*/ 252 h 421"/>
                <a:gd name="T42" fmla="*/ 988 w 1020"/>
                <a:gd name="T43" fmla="*/ 205 h 421"/>
                <a:gd name="T44" fmla="*/ 948 w 1020"/>
                <a:gd name="T45" fmla="*/ 157 h 421"/>
                <a:gd name="T46" fmla="*/ 903 w 1020"/>
                <a:gd name="T47" fmla="*/ 109 h 421"/>
                <a:gd name="T48" fmla="*/ 844 w 1020"/>
                <a:gd name="T49" fmla="*/ 65 h 421"/>
                <a:gd name="T50" fmla="*/ 782 w 1020"/>
                <a:gd name="T51" fmla="*/ 32 h 421"/>
                <a:gd name="T52" fmla="*/ 719 w 1020"/>
                <a:gd name="T53" fmla="*/ 7 h 421"/>
                <a:gd name="T54" fmla="*/ 651 w 1020"/>
                <a:gd name="T55" fmla="*/ 0 h 421"/>
                <a:gd name="T56" fmla="*/ 342 w 1020"/>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20"/>
                <a:gd name="T88" fmla="*/ 0 h 421"/>
                <a:gd name="T89" fmla="*/ 1020 w 1020"/>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20" h="421">
                  <a:moveTo>
                    <a:pt x="342" y="0"/>
                  </a:moveTo>
                  <a:lnTo>
                    <a:pt x="279" y="7"/>
                  </a:lnTo>
                  <a:lnTo>
                    <a:pt x="216" y="32"/>
                  </a:lnTo>
                  <a:lnTo>
                    <a:pt x="158" y="65"/>
                  </a:lnTo>
                  <a:lnTo>
                    <a:pt x="104" y="109"/>
                  </a:lnTo>
                  <a:lnTo>
                    <a:pt x="63" y="157"/>
                  </a:lnTo>
                  <a:lnTo>
                    <a:pt x="27" y="205"/>
                  </a:lnTo>
                  <a:lnTo>
                    <a:pt x="9" y="252"/>
                  </a:lnTo>
                  <a:lnTo>
                    <a:pt x="0" y="292"/>
                  </a:lnTo>
                  <a:lnTo>
                    <a:pt x="14" y="340"/>
                  </a:lnTo>
                  <a:lnTo>
                    <a:pt x="45" y="384"/>
                  </a:lnTo>
                  <a:lnTo>
                    <a:pt x="95" y="410"/>
                  </a:lnTo>
                  <a:lnTo>
                    <a:pt x="122" y="417"/>
                  </a:lnTo>
                  <a:lnTo>
                    <a:pt x="153" y="421"/>
                  </a:lnTo>
                  <a:lnTo>
                    <a:pt x="867" y="421"/>
                  </a:lnTo>
                  <a:lnTo>
                    <a:pt x="898" y="417"/>
                  </a:lnTo>
                  <a:lnTo>
                    <a:pt x="925" y="410"/>
                  </a:lnTo>
                  <a:lnTo>
                    <a:pt x="975" y="384"/>
                  </a:lnTo>
                  <a:lnTo>
                    <a:pt x="1006" y="340"/>
                  </a:lnTo>
                  <a:lnTo>
                    <a:pt x="1020" y="292"/>
                  </a:lnTo>
                  <a:lnTo>
                    <a:pt x="1011" y="252"/>
                  </a:lnTo>
                  <a:lnTo>
                    <a:pt x="988" y="205"/>
                  </a:lnTo>
                  <a:lnTo>
                    <a:pt x="948" y="157"/>
                  </a:lnTo>
                  <a:lnTo>
                    <a:pt x="903" y="109"/>
                  </a:lnTo>
                  <a:lnTo>
                    <a:pt x="844" y="65"/>
                  </a:lnTo>
                  <a:lnTo>
                    <a:pt x="782" y="32"/>
                  </a:lnTo>
                  <a:lnTo>
                    <a:pt x="719" y="7"/>
                  </a:lnTo>
                  <a:lnTo>
                    <a:pt x="651" y="0"/>
                  </a:lnTo>
                  <a:lnTo>
                    <a:pt x="342" y="0"/>
                  </a:lnTo>
                  <a:close/>
                </a:path>
              </a:pathLst>
            </a:custGeom>
            <a:solidFill>
              <a:srgbClr val="9B9B9B"/>
            </a:solidFill>
            <a:ln w="9525">
              <a:noFill/>
              <a:round/>
              <a:headEnd/>
              <a:tailEnd/>
            </a:ln>
          </p:spPr>
          <p:txBody>
            <a:bodyPr/>
            <a:lstStyle/>
            <a:p>
              <a:endParaRPr lang="en-GB" dirty="0"/>
            </a:p>
          </p:txBody>
        </p:sp>
        <p:sp>
          <p:nvSpPr>
            <p:cNvPr id="5133" name="Freeform 12"/>
            <p:cNvSpPr>
              <a:spLocks/>
            </p:cNvSpPr>
            <p:nvPr/>
          </p:nvSpPr>
          <p:spPr bwMode="auto">
            <a:xfrm>
              <a:off x="2433" y="380"/>
              <a:ext cx="997" cy="421"/>
            </a:xfrm>
            <a:custGeom>
              <a:avLst/>
              <a:gdLst>
                <a:gd name="T0" fmla="*/ 337 w 997"/>
                <a:gd name="T1" fmla="*/ 0 h 421"/>
                <a:gd name="T2" fmla="*/ 274 w 997"/>
                <a:gd name="T3" fmla="*/ 7 h 421"/>
                <a:gd name="T4" fmla="*/ 211 w 997"/>
                <a:gd name="T5" fmla="*/ 32 h 421"/>
                <a:gd name="T6" fmla="*/ 153 w 997"/>
                <a:gd name="T7" fmla="*/ 65 h 421"/>
                <a:gd name="T8" fmla="*/ 104 w 997"/>
                <a:gd name="T9" fmla="*/ 109 h 421"/>
                <a:gd name="T10" fmla="*/ 59 w 997"/>
                <a:gd name="T11" fmla="*/ 157 h 421"/>
                <a:gd name="T12" fmla="*/ 27 w 997"/>
                <a:gd name="T13" fmla="*/ 205 h 421"/>
                <a:gd name="T14" fmla="*/ 9 w 997"/>
                <a:gd name="T15" fmla="*/ 252 h 421"/>
                <a:gd name="T16" fmla="*/ 0 w 997"/>
                <a:gd name="T17" fmla="*/ 292 h 421"/>
                <a:gd name="T18" fmla="*/ 14 w 997"/>
                <a:gd name="T19" fmla="*/ 340 h 421"/>
                <a:gd name="T20" fmla="*/ 45 w 997"/>
                <a:gd name="T21" fmla="*/ 384 h 421"/>
                <a:gd name="T22" fmla="*/ 90 w 997"/>
                <a:gd name="T23" fmla="*/ 410 h 421"/>
                <a:gd name="T24" fmla="*/ 117 w 997"/>
                <a:gd name="T25" fmla="*/ 417 h 421"/>
                <a:gd name="T26" fmla="*/ 149 w 997"/>
                <a:gd name="T27" fmla="*/ 421 h 421"/>
                <a:gd name="T28" fmla="*/ 853 w 997"/>
                <a:gd name="T29" fmla="*/ 421 h 421"/>
                <a:gd name="T30" fmla="*/ 885 w 997"/>
                <a:gd name="T31" fmla="*/ 417 h 421"/>
                <a:gd name="T32" fmla="*/ 912 w 997"/>
                <a:gd name="T33" fmla="*/ 410 h 421"/>
                <a:gd name="T34" fmla="*/ 957 w 997"/>
                <a:gd name="T35" fmla="*/ 384 h 421"/>
                <a:gd name="T36" fmla="*/ 988 w 997"/>
                <a:gd name="T37" fmla="*/ 340 h 421"/>
                <a:gd name="T38" fmla="*/ 997 w 997"/>
                <a:gd name="T39" fmla="*/ 292 h 421"/>
                <a:gd name="T40" fmla="*/ 988 w 997"/>
                <a:gd name="T41" fmla="*/ 252 h 421"/>
                <a:gd name="T42" fmla="*/ 966 w 997"/>
                <a:gd name="T43" fmla="*/ 205 h 421"/>
                <a:gd name="T44" fmla="*/ 930 w 997"/>
                <a:gd name="T45" fmla="*/ 157 h 421"/>
                <a:gd name="T46" fmla="*/ 885 w 997"/>
                <a:gd name="T47" fmla="*/ 109 h 421"/>
                <a:gd name="T48" fmla="*/ 831 w 997"/>
                <a:gd name="T49" fmla="*/ 65 h 421"/>
                <a:gd name="T50" fmla="*/ 768 w 997"/>
                <a:gd name="T51" fmla="*/ 32 h 421"/>
                <a:gd name="T52" fmla="*/ 705 w 997"/>
                <a:gd name="T53" fmla="*/ 7 h 421"/>
                <a:gd name="T54" fmla="*/ 642 w 997"/>
                <a:gd name="T55" fmla="*/ 0 h 421"/>
                <a:gd name="T56" fmla="*/ 337 w 997"/>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7"/>
                <a:gd name="T88" fmla="*/ 0 h 421"/>
                <a:gd name="T89" fmla="*/ 997 w 997"/>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7" h="421">
                  <a:moveTo>
                    <a:pt x="337" y="0"/>
                  </a:moveTo>
                  <a:lnTo>
                    <a:pt x="274" y="7"/>
                  </a:lnTo>
                  <a:lnTo>
                    <a:pt x="211" y="32"/>
                  </a:lnTo>
                  <a:lnTo>
                    <a:pt x="153" y="65"/>
                  </a:lnTo>
                  <a:lnTo>
                    <a:pt x="104" y="109"/>
                  </a:lnTo>
                  <a:lnTo>
                    <a:pt x="59" y="157"/>
                  </a:lnTo>
                  <a:lnTo>
                    <a:pt x="27" y="205"/>
                  </a:lnTo>
                  <a:lnTo>
                    <a:pt x="9" y="252"/>
                  </a:lnTo>
                  <a:lnTo>
                    <a:pt x="0" y="292"/>
                  </a:lnTo>
                  <a:lnTo>
                    <a:pt x="14" y="340"/>
                  </a:lnTo>
                  <a:lnTo>
                    <a:pt x="45" y="384"/>
                  </a:lnTo>
                  <a:lnTo>
                    <a:pt x="90" y="410"/>
                  </a:lnTo>
                  <a:lnTo>
                    <a:pt x="117" y="417"/>
                  </a:lnTo>
                  <a:lnTo>
                    <a:pt x="149" y="421"/>
                  </a:lnTo>
                  <a:lnTo>
                    <a:pt x="853" y="421"/>
                  </a:lnTo>
                  <a:lnTo>
                    <a:pt x="885" y="417"/>
                  </a:lnTo>
                  <a:lnTo>
                    <a:pt x="912" y="410"/>
                  </a:lnTo>
                  <a:lnTo>
                    <a:pt x="957" y="384"/>
                  </a:lnTo>
                  <a:lnTo>
                    <a:pt x="988" y="340"/>
                  </a:lnTo>
                  <a:lnTo>
                    <a:pt x="997" y="292"/>
                  </a:lnTo>
                  <a:lnTo>
                    <a:pt x="988" y="252"/>
                  </a:lnTo>
                  <a:lnTo>
                    <a:pt x="966" y="205"/>
                  </a:lnTo>
                  <a:lnTo>
                    <a:pt x="930" y="157"/>
                  </a:lnTo>
                  <a:lnTo>
                    <a:pt x="885" y="109"/>
                  </a:lnTo>
                  <a:lnTo>
                    <a:pt x="831" y="65"/>
                  </a:lnTo>
                  <a:lnTo>
                    <a:pt x="768" y="32"/>
                  </a:lnTo>
                  <a:lnTo>
                    <a:pt x="705" y="7"/>
                  </a:lnTo>
                  <a:lnTo>
                    <a:pt x="642" y="0"/>
                  </a:lnTo>
                  <a:lnTo>
                    <a:pt x="337" y="0"/>
                  </a:lnTo>
                  <a:close/>
                </a:path>
              </a:pathLst>
            </a:custGeom>
            <a:solidFill>
              <a:srgbClr val="A5A5A5"/>
            </a:solidFill>
            <a:ln w="9525">
              <a:noFill/>
              <a:round/>
              <a:headEnd/>
              <a:tailEnd/>
            </a:ln>
          </p:spPr>
          <p:txBody>
            <a:bodyPr/>
            <a:lstStyle/>
            <a:p>
              <a:endParaRPr lang="en-GB" dirty="0"/>
            </a:p>
          </p:txBody>
        </p:sp>
        <p:sp>
          <p:nvSpPr>
            <p:cNvPr id="5134" name="Freeform 13"/>
            <p:cNvSpPr>
              <a:spLocks/>
            </p:cNvSpPr>
            <p:nvPr/>
          </p:nvSpPr>
          <p:spPr bwMode="auto">
            <a:xfrm>
              <a:off x="2442" y="380"/>
              <a:ext cx="979" cy="421"/>
            </a:xfrm>
            <a:custGeom>
              <a:avLst/>
              <a:gdLst>
                <a:gd name="T0" fmla="*/ 328 w 979"/>
                <a:gd name="T1" fmla="*/ 0 h 421"/>
                <a:gd name="T2" fmla="*/ 265 w 979"/>
                <a:gd name="T3" fmla="*/ 7 h 421"/>
                <a:gd name="T4" fmla="*/ 207 w 979"/>
                <a:gd name="T5" fmla="*/ 32 h 421"/>
                <a:gd name="T6" fmla="*/ 149 w 979"/>
                <a:gd name="T7" fmla="*/ 65 h 421"/>
                <a:gd name="T8" fmla="*/ 99 w 979"/>
                <a:gd name="T9" fmla="*/ 109 h 421"/>
                <a:gd name="T10" fmla="*/ 59 w 979"/>
                <a:gd name="T11" fmla="*/ 157 h 421"/>
                <a:gd name="T12" fmla="*/ 27 w 979"/>
                <a:gd name="T13" fmla="*/ 205 h 421"/>
                <a:gd name="T14" fmla="*/ 9 w 979"/>
                <a:gd name="T15" fmla="*/ 252 h 421"/>
                <a:gd name="T16" fmla="*/ 0 w 979"/>
                <a:gd name="T17" fmla="*/ 292 h 421"/>
                <a:gd name="T18" fmla="*/ 9 w 979"/>
                <a:gd name="T19" fmla="*/ 340 h 421"/>
                <a:gd name="T20" fmla="*/ 41 w 979"/>
                <a:gd name="T21" fmla="*/ 384 h 421"/>
                <a:gd name="T22" fmla="*/ 86 w 979"/>
                <a:gd name="T23" fmla="*/ 410 h 421"/>
                <a:gd name="T24" fmla="*/ 113 w 979"/>
                <a:gd name="T25" fmla="*/ 417 h 421"/>
                <a:gd name="T26" fmla="*/ 144 w 979"/>
                <a:gd name="T27" fmla="*/ 421 h 421"/>
                <a:gd name="T28" fmla="*/ 835 w 979"/>
                <a:gd name="T29" fmla="*/ 421 h 421"/>
                <a:gd name="T30" fmla="*/ 889 w 979"/>
                <a:gd name="T31" fmla="*/ 410 h 421"/>
                <a:gd name="T32" fmla="*/ 934 w 979"/>
                <a:gd name="T33" fmla="*/ 384 h 421"/>
                <a:gd name="T34" fmla="*/ 966 w 979"/>
                <a:gd name="T35" fmla="*/ 340 h 421"/>
                <a:gd name="T36" fmla="*/ 979 w 979"/>
                <a:gd name="T37" fmla="*/ 292 h 421"/>
                <a:gd name="T38" fmla="*/ 970 w 979"/>
                <a:gd name="T39" fmla="*/ 252 h 421"/>
                <a:gd name="T40" fmla="*/ 948 w 979"/>
                <a:gd name="T41" fmla="*/ 205 h 421"/>
                <a:gd name="T42" fmla="*/ 912 w 979"/>
                <a:gd name="T43" fmla="*/ 157 h 421"/>
                <a:gd name="T44" fmla="*/ 867 w 979"/>
                <a:gd name="T45" fmla="*/ 109 h 421"/>
                <a:gd name="T46" fmla="*/ 813 w 979"/>
                <a:gd name="T47" fmla="*/ 65 h 421"/>
                <a:gd name="T48" fmla="*/ 755 w 979"/>
                <a:gd name="T49" fmla="*/ 32 h 421"/>
                <a:gd name="T50" fmla="*/ 692 w 979"/>
                <a:gd name="T51" fmla="*/ 7 h 421"/>
                <a:gd name="T52" fmla="*/ 629 w 979"/>
                <a:gd name="T53" fmla="*/ 0 h 421"/>
                <a:gd name="T54" fmla="*/ 328 w 979"/>
                <a:gd name="T55" fmla="*/ 0 h 42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79"/>
                <a:gd name="T85" fmla="*/ 0 h 421"/>
                <a:gd name="T86" fmla="*/ 979 w 979"/>
                <a:gd name="T87" fmla="*/ 421 h 42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79" h="421">
                  <a:moveTo>
                    <a:pt x="328" y="0"/>
                  </a:moveTo>
                  <a:lnTo>
                    <a:pt x="265" y="7"/>
                  </a:lnTo>
                  <a:lnTo>
                    <a:pt x="207" y="32"/>
                  </a:lnTo>
                  <a:lnTo>
                    <a:pt x="149" y="65"/>
                  </a:lnTo>
                  <a:lnTo>
                    <a:pt x="99" y="109"/>
                  </a:lnTo>
                  <a:lnTo>
                    <a:pt x="59" y="157"/>
                  </a:lnTo>
                  <a:lnTo>
                    <a:pt x="27" y="205"/>
                  </a:lnTo>
                  <a:lnTo>
                    <a:pt x="9" y="252"/>
                  </a:lnTo>
                  <a:lnTo>
                    <a:pt x="0" y="292"/>
                  </a:lnTo>
                  <a:lnTo>
                    <a:pt x="9" y="340"/>
                  </a:lnTo>
                  <a:lnTo>
                    <a:pt x="41" y="384"/>
                  </a:lnTo>
                  <a:lnTo>
                    <a:pt x="86" y="410"/>
                  </a:lnTo>
                  <a:lnTo>
                    <a:pt x="113" y="417"/>
                  </a:lnTo>
                  <a:lnTo>
                    <a:pt x="144" y="421"/>
                  </a:lnTo>
                  <a:lnTo>
                    <a:pt x="835" y="421"/>
                  </a:lnTo>
                  <a:lnTo>
                    <a:pt x="889" y="410"/>
                  </a:lnTo>
                  <a:lnTo>
                    <a:pt x="934" y="384"/>
                  </a:lnTo>
                  <a:lnTo>
                    <a:pt x="966" y="340"/>
                  </a:lnTo>
                  <a:lnTo>
                    <a:pt x="979" y="292"/>
                  </a:lnTo>
                  <a:lnTo>
                    <a:pt x="970" y="252"/>
                  </a:lnTo>
                  <a:lnTo>
                    <a:pt x="948" y="205"/>
                  </a:lnTo>
                  <a:lnTo>
                    <a:pt x="912" y="157"/>
                  </a:lnTo>
                  <a:lnTo>
                    <a:pt x="867" y="109"/>
                  </a:lnTo>
                  <a:lnTo>
                    <a:pt x="813" y="65"/>
                  </a:lnTo>
                  <a:lnTo>
                    <a:pt x="755" y="32"/>
                  </a:lnTo>
                  <a:lnTo>
                    <a:pt x="692" y="7"/>
                  </a:lnTo>
                  <a:lnTo>
                    <a:pt x="629" y="0"/>
                  </a:lnTo>
                  <a:lnTo>
                    <a:pt x="328" y="0"/>
                  </a:lnTo>
                  <a:close/>
                </a:path>
              </a:pathLst>
            </a:custGeom>
            <a:solidFill>
              <a:srgbClr val="AEAEAE"/>
            </a:solidFill>
            <a:ln w="9525">
              <a:noFill/>
              <a:round/>
              <a:headEnd/>
              <a:tailEnd/>
            </a:ln>
          </p:spPr>
          <p:txBody>
            <a:bodyPr/>
            <a:lstStyle/>
            <a:p>
              <a:endParaRPr lang="en-GB" dirty="0"/>
            </a:p>
          </p:txBody>
        </p:sp>
        <p:sp>
          <p:nvSpPr>
            <p:cNvPr id="5135" name="Freeform 14"/>
            <p:cNvSpPr>
              <a:spLocks/>
            </p:cNvSpPr>
            <p:nvPr/>
          </p:nvSpPr>
          <p:spPr bwMode="auto">
            <a:xfrm>
              <a:off x="2451" y="380"/>
              <a:ext cx="961" cy="421"/>
            </a:xfrm>
            <a:custGeom>
              <a:avLst/>
              <a:gdLst>
                <a:gd name="T0" fmla="*/ 319 w 961"/>
                <a:gd name="T1" fmla="*/ 0 h 421"/>
                <a:gd name="T2" fmla="*/ 256 w 961"/>
                <a:gd name="T3" fmla="*/ 7 h 421"/>
                <a:gd name="T4" fmla="*/ 198 w 961"/>
                <a:gd name="T5" fmla="*/ 32 h 421"/>
                <a:gd name="T6" fmla="*/ 144 w 961"/>
                <a:gd name="T7" fmla="*/ 65 h 421"/>
                <a:gd name="T8" fmla="*/ 99 w 961"/>
                <a:gd name="T9" fmla="*/ 109 h 421"/>
                <a:gd name="T10" fmla="*/ 59 w 961"/>
                <a:gd name="T11" fmla="*/ 157 h 421"/>
                <a:gd name="T12" fmla="*/ 27 w 961"/>
                <a:gd name="T13" fmla="*/ 205 h 421"/>
                <a:gd name="T14" fmla="*/ 9 w 961"/>
                <a:gd name="T15" fmla="*/ 252 h 421"/>
                <a:gd name="T16" fmla="*/ 0 w 961"/>
                <a:gd name="T17" fmla="*/ 292 h 421"/>
                <a:gd name="T18" fmla="*/ 9 w 961"/>
                <a:gd name="T19" fmla="*/ 340 h 421"/>
                <a:gd name="T20" fmla="*/ 41 w 961"/>
                <a:gd name="T21" fmla="*/ 384 h 421"/>
                <a:gd name="T22" fmla="*/ 86 w 961"/>
                <a:gd name="T23" fmla="*/ 410 h 421"/>
                <a:gd name="T24" fmla="*/ 113 w 961"/>
                <a:gd name="T25" fmla="*/ 417 h 421"/>
                <a:gd name="T26" fmla="*/ 140 w 961"/>
                <a:gd name="T27" fmla="*/ 421 h 421"/>
                <a:gd name="T28" fmla="*/ 817 w 961"/>
                <a:gd name="T29" fmla="*/ 421 h 421"/>
                <a:gd name="T30" fmla="*/ 849 w 961"/>
                <a:gd name="T31" fmla="*/ 417 h 421"/>
                <a:gd name="T32" fmla="*/ 876 w 961"/>
                <a:gd name="T33" fmla="*/ 410 h 421"/>
                <a:gd name="T34" fmla="*/ 921 w 961"/>
                <a:gd name="T35" fmla="*/ 384 h 421"/>
                <a:gd name="T36" fmla="*/ 952 w 961"/>
                <a:gd name="T37" fmla="*/ 340 h 421"/>
                <a:gd name="T38" fmla="*/ 961 w 961"/>
                <a:gd name="T39" fmla="*/ 292 h 421"/>
                <a:gd name="T40" fmla="*/ 952 w 961"/>
                <a:gd name="T41" fmla="*/ 252 h 421"/>
                <a:gd name="T42" fmla="*/ 930 w 961"/>
                <a:gd name="T43" fmla="*/ 205 h 421"/>
                <a:gd name="T44" fmla="*/ 894 w 961"/>
                <a:gd name="T45" fmla="*/ 157 h 421"/>
                <a:gd name="T46" fmla="*/ 849 w 961"/>
                <a:gd name="T47" fmla="*/ 109 h 421"/>
                <a:gd name="T48" fmla="*/ 800 w 961"/>
                <a:gd name="T49" fmla="*/ 65 h 421"/>
                <a:gd name="T50" fmla="*/ 741 w 961"/>
                <a:gd name="T51" fmla="*/ 32 h 421"/>
                <a:gd name="T52" fmla="*/ 678 w 961"/>
                <a:gd name="T53" fmla="*/ 7 h 421"/>
                <a:gd name="T54" fmla="*/ 615 w 961"/>
                <a:gd name="T55" fmla="*/ 0 h 421"/>
                <a:gd name="T56" fmla="*/ 319 w 961"/>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1"/>
                <a:gd name="T88" fmla="*/ 0 h 421"/>
                <a:gd name="T89" fmla="*/ 961 w 961"/>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1" h="421">
                  <a:moveTo>
                    <a:pt x="319" y="0"/>
                  </a:moveTo>
                  <a:lnTo>
                    <a:pt x="256" y="7"/>
                  </a:lnTo>
                  <a:lnTo>
                    <a:pt x="198" y="32"/>
                  </a:lnTo>
                  <a:lnTo>
                    <a:pt x="144" y="65"/>
                  </a:lnTo>
                  <a:lnTo>
                    <a:pt x="99" y="109"/>
                  </a:lnTo>
                  <a:lnTo>
                    <a:pt x="59" y="157"/>
                  </a:lnTo>
                  <a:lnTo>
                    <a:pt x="27" y="205"/>
                  </a:lnTo>
                  <a:lnTo>
                    <a:pt x="9" y="252"/>
                  </a:lnTo>
                  <a:lnTo>
                    <a:pt x="0" y="292"/>
                  </a:lnTo>
                  <a:lnTo>
                    <a:pt x="9" y="340"/>
                  </a:lnTo>
                  <a:lnTo>
                    <a:pt x="41" y="384"/>
                  </a:lnTo>
                  <a:lnTo>
                    <a:pt x="86" y="410"/>
                  </a:lnTo>
                  <a:lnTo>
                    <a:pt x="113" y="417"/>
                  </a:lnTo>
                  <a:lnTo>
                    <a:pt x="140" y="421"/>
                  </a:lnTo>
                  <a:lnTo>
                    <a:pt x="817" y="421"/>
                  </a:lnTo>
                  <a:lnTo>
                    <a:pt x="849" y="417"/>
                  </a:lnTo>
                  <a:lnTo>
                    <a:pt x="876" y="410"/>
                  </a:lnTo>
                  <a:lnTo>
                    <a:pt x="921" y="384"/>
                  </a:lnTo>
                  <a:lnTo>
                    <a:pt x="952" y="340"/>
                  </a:lnTo>
                  <a:lnTo>
                    <a:pt x="961" y="292"/>
                  </a:lnTo>
                  <a:lnTo>
                    <a:pt x="952" y="252"/>
                  </a:lnTo>
                  <a:lnTo>
                    <a:pt x="930" y="205"/>
                  </a:lnTo>
                  <a:lnTo>
                    <a:pt x="894" y="157"/>
                  </a:lnTo>
                  <a:lnTo>
                    <a:pt x="849" y="109"/>
                  </a:lnTo>
                  <a:lnTo>
                    <a:pt x="800" y="65"/>
                  </a:lnTo>
                  <a:lnTo>
                    <a:pt x="741" y="32"/>
                  </a:lnTo>
                  <a:lnTo>
                    <a:pt x="678" y="7"/>
                  </a:lnTo>
                  <a:lnTo>
                    <a:pt x="615" y="0"/>
                  </a:lnTo>
                  <a:lnTo>
                    <a:pt x="319" y="0"/>
                  </a:lnTo>
                  <a:close/>
                </a:path>
              </a:pathLst>
            </a:custGeom>
            <a:solidFill>
              <a:srgbClr val="B7B7B7"/>
            </a:solidFill>
            <a:ln w="9525">
              <a:noFill/>
              <a:round/>
              <a:headEnd/>
              <a:tailEnd/>
            </a:ln>
          </p:spPr>
          <p:txBody>
            <a:bodyPr/>
            <a:lstStyle/>
            <a:p>
              <a:endParaRPr lang="en-GB" dirty="0"/>
            </a:p>
          </p:txBody>
        </p:sp>
        <p:sp>
          <p:nvSpPr>
            <p:cNvPr id="5136" name="Freeform 15"/>
            <p:cNvSpPr>
              <a:spLocks/>
            </p:cNvSpPr>
            <p:nvPr/>
          </p:nvSpPr>
          <p:spPr bwMode="auto">
            <a:xfrm>
              <a:off x="2460" y="380"/>
              <a:ext cx="939" cy="421"/>
            </a:xfrm>
            <a:custGeom>
              <a:avLst/>
              <a:gdLst>
                <a:gd name="T0" fmla="*/ 315 w 939"/>
                <a:gd name="T1" fmla="*/ 0 h 421"/>
                <a:gd name="T2" fmla="*/ 256 w 939"/>
                <a:gd name="T3" fmla="*/ 7 h 421"/>
                <a:gd name="T4" fmla="*/ 198 w 939"/>
                <a:gd name="T5" fmla="*/ 32 h 421"/>
                <a:gd name="T6" fmla="*/ 144 w 939"/>
                <a:gd name="T7" fmla="*/ 65 h 421"/>
                <a:gd name="T8" fmla="*/ 99 w 939"/>
                <a:gd name="T9" fmla="*/ 109 h 421"/>
                <a:gd name="T10" fmla="*/ 59 w 939"/>
                <a:gd name="T11" fmla="*/ 157 h 421"/>
                <a:gd name="T12" fmla="*/ 27 w 939"/>
                <a:gd name="T13" fmla="*/ 205 h 421"/>
                <a:gd name="T14" fmla="*/ 9 w 939"/>
                <a:gd name="T15" fmla="*/ 252 h 421"/>
                <a:gd name="T16" fmla="*/ 0 w 939"/>
                <a:gd name="T17" fmla="*/ 292 h 421"/>
                <a:gd name="T18" fmla="*/ 9 w 939"/>
                <a:gd name="T19" fmla="*/ 340 h 421"/>
                <a:gd name="T20" fmla="*/ 41 w 939"/>
                <a:gd name="T21" fmla="*/ 384 h 421"/>
                <a:gd name="T22" fmla="*/ 81 w 939"/>
                <a:gd name="T23" fmla="*/ 410 h 421"/>
                <a:gd name="T24" fmla="*/ 108 w 939"/>
                <a:gd name="T25" fmla="*/ 417 h 421"/>
                <a:gd name="T26" fmla="*/ 135 w 939"/>
                <a:gd name="T27" fmla="*/ 421 h 421"/>
                <a:gd name="T28" fmla="*/ 804 w 939"/>
                <a:gd name="T29" fmla="*/ 421 h 421"/>
                <a:gd name="T30" fmla="*/ 831 w 939"/>
                <a:gd name="T31" fmla="*/ 417 h 421"/>
                <a:gd name="T32" fmla="*/ 858 w 939"/>
                <a:gd name="T33" fmla="*/ 410 h 421"/>
                <a:gd name="T34" fmla="*/ 898 w 939"/>
                <a:gd name="T35" fmla="*/ 384 h 421"/>
                <a:gd name="T36" fmla="*/ 930 w 939"/>
                <a:gd name="T37" fmla="*/ 340 h 421"/>
                <a:gd name="T38" fmla="*/ 939 w 939"/>
                <a:gd name="T39" fmla="*/ 292 h 421"/>
                <a:gd name="T40" fmla="*/ 930 w 939"/>
                <a:gd name="T41" fmla="*/ 252 h 421"/>
                <a:gd name="T42" fmla="*/ 907 w 939"/>
                <a:gd name="T43" fmla="*/ 205 h 421"/>
                <a:gd name="T44" fmla="*/ 876 w 939"/>
                <a:gd name="T45" fmla="*/ 157 h 421"/>
                <a:gd name="T46" fmla="*/ 831 w 939"/>
                <a:gd name="T47" fmla="*/ 109 h 421"/>
                <a:gd name="T48" fmla="*/ 782 w 939"/>
                <a:gd name="T49" fmla="*/ 65 h 421"/>
                <a:gd name="T50" fmla="*/ 723 w 939"/>
                <a:gd name="T51" fmla="*/ 32 h 421"/>
                <a:gd name="T52" fmla="*/ 665 w 939"/>
                <a:gd name="T53" fmla="*/ 7 h 421"/>
                <a:gd name="T54" fmla="*/ 602 w 939"/>
                <a:gd name="T55" fmla="*/ 0 h 421"/>
                <a:gd name="T56" fmla="*/ 315 w 939"/>
                <a:gd name="T57" fmla="*/ 0 h 42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39"/>
                <a:gd name="T88" fmla="*/ 0 h 421"/>
                <a:gd name="T89" fmla="*/ 939 w 939"/>
                <a:gd name="T90" fmla="*/ 421 h 42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39" h="421">
                  <a:moveTo>
                    <a:pt x="315" y="0"/>
                  </a:moveTo>
                  <a:lnTo>
                    <a:pt x="256" y="7"/>
                  </a:lnTo>
                  <a:lnTo>
                    <a:pt x="198" y="32"/>
                  </a:lnTo>
                  <a:lnTo>
                    <a:pt x="144" y="65"/>
                  </a:lnTo>
                  <a:lnTo>
                    <a:pt x="99" y="109"/>
                  </a:lnTo>
                  <a:lnTo>
                    <a:pt x="59" y="157"/>
                  </a:lnTo>
                  <a:lnTo>
                    <a:pt x="27" y="205"/>
                  </a:lnTo>
                  <a:lnTo>
                    <a:pt x="9" y="252"/>
                  </a:lnTo>
                  <a:lnTo>
                    <a:pt x="0" y="292"/>
                  </a:lnTo>
                  <a:lnTo>
                    <a:pt x="9" y="340"/>
                  </a:lnTo>
                  <a:lnTo>
                    <a:pt x="41" y="384"/>
                  </a:lnTo>
                  <a:lnTo>
                    <a:pt x="81" y="410"/>
                  </a:lnTo>
                  <a:lnTo>
                    <a:pt x="108" y="417"/>
                  </a:lnTo>
                  <a:lnTo>
                    <a:pt x="135" y="421"/>
                  </a:lnTo>
                  <a:lnTo>
                    <a:pt x="804" y="421"/>
                  </a:lnTo>
                  <a:lnTo>
                    <a:pt x="831" y="417"/>
                  </a:lnTo>
                  <a:lnTo>
                    <a:pt x="858" y="410"/>
                  </a:lnTo>
                  <a:lnTo>
                    <a:pt x="898" y="384"/>
                  </a:lnTo>
                  <a:lnTo>
                    <a:pt x="930" y="340"/>
                  </a:lnTo>
                  <a:lnTo>
                    <a:pt x="939" y="292"/>
                  </a:lnTo>
                  <a:lnTo>
                    <a:pt x="930" y="252"/>
                  </a:lnTo>
                  <a:lnTo>
                    <a:pt x="907" y="205"/>
                  </a:lnTo>
                  <a:lnTo>
                    <a:pt x="876" y="157"/>
                  </a:lnTo>
                  <a:lnTo>
                    <a:pt x="831" y="109"/>
                  </a:lnTo>
                  <a:lnTo>
                    <a:pt x="782" y="65"/>
                  </a:lnTo>
                  <a:lnTo>
                    <a:pt x="723" y="32"/>
                  </a:lnTo>
                  <a:lnTo>
                    <a:pt x="665" y="7"/>
                  </a:lnTo>
                  <a:lnTo>
                    <a:pt x="602" y="0"/>
                  </a:lnTo>
                  <a:lnTo>
                    <a:pt x="315" y="0"/>
                  </a:lnTo>
                  <a:close/>
                </a:path>
              </a:pathLst>
            </a:custGeom>
            <a:solidFill>
              <a:srgbClr val="C0C0C0"/>
            </a:solidFill>
            <a:ln w="9525">
              <a:noFill/>
              <a:round/>
              <a:headEnd/>
              <a:tailEnd/>
            </a:ln>
          </p:spPr>
          <p:txBody>
            <a:bodyPr/>
            <a:lstStyle/>
            <a:p>
              <a:endParaRPr lang="en-GB" dirty="0"/>
            </a:p>
          </p:txBody>
        </p:sp>
        <p:sp>
          <p:nvSpPr>
            <p:cNvPr id="5137" name="Oval 16"/>
            <p:cNvSpPr>
              <a:spLocks noChangeArrowheads="1"/>
            </p:cNvSpPr>
            <p:nvPr/>
          </p:nvSpPr>
          <p:spPr bwMode="auto">
            <a:xfrm>
              <a:off x="2460" y="629"/>
              <a:ext cx="135" cy="117"/>
            </a:xfrm>
            <a:prstGeom prst="ellipse">
              <a:avLst/>
            </a:prstGeom>
            <a:solidFill>
              <a:srgbClr val="000000"/>
            </a:solidFill>
            <a:ln w="9525">
              <a:noFill/>
              <a:round/>
              <a:headEnd/>
              <a:tailEnd/>
            </a:ln>
          </p:spPr>
          <p:txBody>
            <a:bodyPr/>
            <a:lstStyle/>
            <a:p>
              <a:endParaRPr lang="en-GB" dirty="0"/>
            </a:p>
          </p:txBody>
        </p:sp>
        <p:sp>
          <p:nvSpPr>
            <p:cNvPr id="5138" name="Oval 17"/>
            <p:cNvSpPr>
              <a:spLocks noChangeArrowheads="1"/>
            </p:cNvSpPr>
            <p:nvPr/>
          </p:nvSpPr>
          <p:spPr bwMode="auto">
            <a:xfrm>
              <a:off x="2460" y="632"/>
              <a:ext cx="135" cy="106"/>
            </a:xfrm>
            <a:prstGeom prst="ellipse">
              <a:avLst/>
            </a:prstGeom>
            <a:solidFill>
              <a:srgbClr val="1B1B1B"/>
            </a:solidFill>
            <a:ln w="9525">
              <a:noFill/>
              <a:round/>
              <a:headEnd/>
              <a:tailEnd/>
            </a:ln>
          </p:spPr>
          <p:txBody>
            <a:bodyPr/>
            <a:lstStyle/>
            <a:p>
              <a:endParaRPr lang="en-GB" dirty="0"/>
            </a:p>
          </p:txBody>
        </p:sp>
        <p:sp>
          <p:nvSpPr>
            <p:cNvPr id="5139" name="Oval 18"/>
            <p:cNvSpPr>
              <a:spLocks noChangeArrowheads="1"/>
            </p:cNvSpPr>
            <p:nvPr/>
          </p:nvSpPr>
          <p:spPr bwMode="auto">
            <a:xfrm>
              <a:off x="2460" y="632"/>
              <a:ext cx="126" cy="103"/>
            </a:xfrm>
            <a:prstGeom prst="ellipse">
              <a:avLst/>
            </a:prstGeom>
            <a:solidFill>
              <a:srgbClr val="373737"/>
            </a:solidFill>
            <a:ln w="9525">
              <a:noFill/>
              <a:round/>
              <a:headEnd/>
              <a:tailEnd/>
            </a:ln>
          </p:spPr>
          <p:txBody>
            <a:bodyPr/>
            <a:lstStyle/>
            <a:p>
              <a:endParaRPr lang="en-GB" dirty="0"/>
            </a:p>
          </p:txBody>
        </p:sp>
        <p:sp>
          <p:nvSpPr>
            <p:cNvPr id="5140" name="Oval 19"/>
            <p:cNvSpPr>
              <a:spLocks noChangeArrowheads="1"/>
            </p:cNvSpPr>
            <p:nvPr/>
          </p:nvSpPr>
          <p:spPr bwMode="auto">
            <a:xfrm>
              <a:off x="2465" y="632"/>
              <a:ext cx="121" cy="99"/>
            </a:xfrm>
            <a:prstGeom prst="ellipse">
              <a:avLst/>
            </a:prstGeom>
            <a:solidFill>
              <a:srgbClr val="525252"/>
            </a:solidFill>
            <a:ln w="9525">
              <a:noFill/>
              <a:round/>
              <a:headEnd/>
              <a:tailEnd/>
            </a:ln>
          </p:spPr>
          <p:txBody>
            <a:bodyPr/>
            <a:lstStyle/>
            <a:p>
              <a:endParaRPr lang="en-GB" dirty="0"/>
            </a:p>
          </p:txBody>
        </p:sp>
        <p:sp>
          <p:nvSpPr>
            <p:cNvPr id="5141" name="Oval 20"/>
            <p:cNvSpPr>
              <a:spLocks noChangeArrowheads="1"/>
            </p:cNvSpPr>
            <p:nvPr/>
          </p:nvSpPr>
          <p:spPr bwMode="auto">
            <a:xfrm>
              <a:off x="2465" y="632"/>
              <a:ext cx="117" cy="95"/>
            </a:xfrm>
            <a:prstGeom prst="ellipse">
              <a:avLst/>
            </a:prstGeom>
            <a:solidFill>
              <a:srgbClr val="6E6E6E"/>
            </a:solidFill>
            <a:ln w="9525">
              <a:noFill/>
              <a:round/>
              <a:headEnd/>
              <a:tailEnd/>
            </a:ln>
          </p:spPr>
          <p:txBody>
            <a:bodyPr/>
            <a:lstStyle/>
            <a:p>
              <a:endParaRPr lang="en-GB" dirty="0"/>
            </a:p>
          </p:txBody>
        </p:sp>
        <p:sp>
          <p:nvSpPr>
            <p:cNvPr id="5142" name="Oval 21"/>
            <p:cNvSpPr>
              <a:spLocks noChangeArrowheads="1"/>
            </p:cNvSpPr>
            <p:nvPr/>
          </p:nvSpPr>
          <p:spPr bwMode="auto">
            <a:xfrm>
              <a:off x="2465" y="632"/>
              <a:ext cx="112" cy="92"/>
            </a:xfrm>
            <a:prstGeom prst="ellipse">
              <a:avLst/>
            </a:prstGeom>
            <a:solidFill>
              <a:srgbClr val="898989"/>
            </a:solidFill>
            <a:ln w="9525">
              <a:noFill/>
              <a:round/>
              <a:headEnd/>
              <a:tailEnd/>
            </a:ln>
          </p:spPr>
          <p:txBody>
            <a:bodyPr/>
            <a:lstStyle/>
            <a:p>
              <a:endParaRPr lang="en-GB" dirty="0"/>
            </a:p>
          </p:txBody>
        </p:sp>
        <p:sp>
          <p:nvSpPr>
            <p:cNvPr id="5143" name="Oval 22"/>
            <p:cNvSpPr>
              <a:spLocks noChangeArrowheads="1"/>
            </p:cNvSpPr>
            <p:nvPr/>
          </p:nvSpPr>
          <p:spPr bwMode="auto">
            <a:xfrm>
              <a:off x="2465" y="632"/>
              <a:ext cx="108" cy="88"/>
            </a:xfrm>
            <a:prstGeom prst="ellipse">
              <a:avLst/>
            </a:prstGeom>
            <a:solidFill>
              <a:srgbClr val="A5A5A5"/>
            </a:solidFill>
            <a:ln w="9525">
              <a:noFill/>
              <a:round/>
              <a:headEnd/>
              <a:tailEnd/>
            </a:ln>
          </p:spPr>
          <p:txBody>
            <a:bodyPr/>
            <a:lstStyle/>
            <a:p>
              <a:endParaRPr lang="en-GB" dirty="0"/>
            </a:p>
          </p:txBody>
        </p:sp>
        <p:sp>
          <p:nvSpPr>
            <p:cNvPr id="5144" name="Oval 23"/>
            <p:cNvSpPr>
              <a:spLocks noChangeArrowheads="1"/>
            </p:cNvSpPr>
            <p:nvPr/>
          </p:nvSpPr>
          <p:spPr bwMode="auto">
            <a:xfrm>
              <a:off x="2469" y="636"/>
              <a:ext cx="95" cy="77"/>
            </a:xfrm>
            <a:prstGeom prst="ellipse">
              <a:avLst/>
            </a:prstGeom>
            <a:solidFill>
              <a:srgbClr val="C0C0C0"/>
            </a:solidFill>
            <a:ln w="9525">
              <a:noFill/>
              <a:round/>
              <a:headEnd/>
              <a:tailEnd/>
            </a:ln>
          </p:spPr>
          <p:txBody>
            <a:bodyPr/>
            <a:lstStyle/>
            <a:p>
              <a:endParaRPr lang="en-GB" dirty="0"/>
            </a:p>
          </p:txBody>
        </p:sp>
        <p:sp>
          <p:nvSpPr>
            <p:cNvPr id="5145" name="Oval 24"/>
            <p:cNvSpPr>
              <a:spLocks noChangeArrowheads="1"/>
            </p:cNvSpPr>
            <p:nvPr/>
          </p:nvSpPr>
          <p:spPr bwMode="auto">
            <a:xfrm>
              <a:off x="3304" y="629"/>
              <a:ext cx="140" cy="117"/>
            </a:xfrm>
            <a:prstGeom prst="ellipse">
              <a:avLst/>
            </a:prstGeom>
            <a:solidFill>
              <a:srgbClr val="000000"/>
            </a:solidFill>
            <a:ln w="9525">
              <a:noFill/>
              <a:round/>
              <a:headEnd/>
              <a:tailEnd/>
            </a:ln>
          </p:spPr>
          <p:txBody>
            <a:bodyPr/>
            <a:lstStyle/>
            <a:p>
              <a:endParaRPr lang="en-GB" dirty="0"/>
            </a:p>
          </p:txBody>
        </p:sp>
        <p:sp>
          <p:nvSpPr>
            <p:cNvPr id="5146" name="Oval 25"/>
            <p:cNvSpPr>
              <a:spLocks noChangeArrowheads="1"/>
            </p:cNvSpPr>
            <p:nvPr/>
          </p:nvSpPr>
          <p:spPr bwMode="auto">
            <a:xfrm>
              <a:off x="3304" y="632"/>
              <a:ext cx="131" cy="106"/>
            </a:xfrm>
            <a:prstGeom prst="ellipse">
              <a:avLst/>
            </a:prstGeom>
            <a:solidFill>
              <a:srgbClr val="1B1B1B"/>
            </a:solidFill>
            <a:ln w="9525">
              <a:noFill/>
              <a:round/>
              <a:headEnd/>
              <a:tailEnd/>
            </a:ln>
          </p:spPr>
          <p:txBody>
            <a:bodyPr/>
            <a:lstStyle/>
            <a:p>
              <a:endParaRPr lang="en-GB" dirty="0"/>
            </a:p>
          </p:txBody>
        </p:sp>
        <p:sp>
          <p:nvSpPr>
            <p:cNvPr id="5147" name="Oval 26"/>
            <p:cNvSpPr>
              <a:spLocks noChangeArrowheads="1"/>
            </p:cNvSpPr>
            <p:nvPr/>
          </p:nvSpPr>
          <p:spPr bwMode="auto">
            <a:xfrm>
              <a:off x="3309" y="632"/>
              <a:ext cx="126" cy="103"/>
            </a:xfrm>
            <a:prstGeom prst="ellipse">
              <a:avLst/>
            </a:prstGeom>
            <a:solidFill>
              <a:srgbClr val="373737"/>
            </a:solidFill>
            <a:ln w="9525">
              <a:noFill/>
              <a:round/>
              <a:headEnd/>
              <a:tailEnd/>
            </a:ln>
          </p:spPr>
          <p:txBody>
            <a:bodyPr/>
            <a:lstStyle/>
            <a:p>
              <a:endParaRPr lang="en-GB" dirty="0"/>
            </a:p>
          </p:txBody>
        </p:sp>
        <p:sp>
          <p:nvSpPr>
            <p:cNvPr id="5148" name="Oval 27"/>
            <p:cNvSpPr>
              <a:spLocks noChangeArrowheads="1"/>
            </p:cNvSpPr>
            <p:nvPr/>
          </p:nvSpPr>
          <p:spPr bwMode="auto">
            <a:xfrm>
              <a:off x="3309" y="632"/>
              <a:ext cx="121" cy="99"/>
            </a:xfrm>
            <a:prstGeom prst="ellipse">
              <a:avLst/>
            </a:prstGeom>
            <a:solidFill>
              <a:srgbClr val="525252"/>
            </a:solidFill>
            <a:ln w="9525">
              <a:noFill/>
              <a:round/>
              <a:headEnd/>
              <a:tailEnd/>
            </a:ln>
          </p:spPr>
          <p:txBody>
            <a:bodyPr/>
            <a:lstStyle/>
            <a:p>
              <a:endParaRPr lang="en-GB" dirty="0"/>
            </a:p>
          </p:txBody>
        </p:sp>
        <p:sp>
          <p:nvSpPr>
            <p:cNvPr id="5149" name="Oval 28"/>
            <p:cNvSpPr>
              <a:spLocks noChangeArrowheads="1"/>
            </p:cNvSpPr>
            <p:nvPr/>
          </p:nvSpPr>
          <p:spPr bwMode="auto">
            <a:xfrm>
              <a:off x="3309" y="632"/>
              <a:ext cx="117" cy="95"/>
            </a:xfrm>
            <a:prstGeom prst="ellipse">
              <a:avLst/>
            </a:prstGeom>
            <a:solidFill>
              <a:srgbClr val="6E6E6E"/>
            </a:solidFill>
            <a:ln w="9525">
              <a:noFill/>
              <a:round/>
              <a:headEnd/>
              <a:tailEnd/>
            </a:ln>
          </p:spPr>
          <p:txBody>
            <a:bodyPr/>
            <a:lstStyle/>
            <a:p>
              <a:endParaRPr lang="en-GB" dirty="0"/>
            </a:p>
          </p:txBody>
        </p:sp>
        <p:sp>
          <p:nvSpPr>
            <p:cNvPr id="5150" name="Oval 29"/>
            <p:cNvSpPr>
              <a:spLocks noChangeArrowheads="1"/>
            </p:cNvSpPr>
            <p:nvPr/>
          </p:nvSpPr>
          <p:spPr bwMode="auto">
            <a:xfrm>
              <a:off x="3313" y="632"/>
              <a:ext cx="104" cy="92"/>
            </a:xfrm>
            <a:prstGeom prst="ellipse">
              <a:avLst/>
            </a:prstGeom>
            <a:solidFill>
              <a:srgbClr val="898989"/>
            </a:solidFill>
            <a:ln w="9525">
              <a:noFill/>
              <a:round/>
              <a:headEnd/>
              <a:tailEnd/>
            </a:ln>
          </p:spPr>
          <p:txBody>
            <a:bodyPr/>
            <a:lstStyle/>
            <a:p>
              <a:endParaRPr lang="en-GB" dirty="0"/>
            </a:p>
          </p:txBody>
        </p:sp>
        <p:sp>
          <p:nvSpPr>
            <p:cNvPr id="5151" name="Oval 30"/>
            <p:cNvSpPr>
              <a:spLocks noChangeArrowheads="1"/>
            </p:cNvSpPr>
            <p:nvPr/>
          </p:nvSpPr>
          <p:spPr bwMode="auto">
            <a:xfrm>
              <a:off x="3313" y="632"/>
              <a:ext cx="104" cy="88"/>
            </a:xfrm>
            <a:prstGeom prst="ellipse">
              <a:avLst/>
            </a:prstGeom>
            <a:solidFill>
              <a:srgbClr val="A5A5A5"/>
            </a:solidFill>
            <a:ln w="9525">
              <a:noFill/>
              <a:round/>
              <a:headEnd/>
              <a:tailEnd/>
            </a:ln>
          </p:spPr>
          <p:txBody>
            <a:bodyPr/>
            <a:lstStyle/>
            <a:p>
              <a:endParaRPr lang="en-GB" dirty="0"/>
            </a:p>
          </p:txBody>
        </p:sp>
        <p:sp>
          <p:nvSpPr>
            <p:cNvPr id="5152" name="Oval 31"/>
            <p:cNvSpPr>
              <a:spLocks noChangeArrowheads="1"/>
            </p:cNvSpPr>
            <p:nvPr/>
          </p:nvSpPr>
          <p:spPr bwMode="auto">
            <a:xfrm>
              <a:off x="3313" y="636"/>
              <a:ext cx="99" cy="77"/>
            </a:xfrm>
            <a:prstGeom prst="ellipse">
              <a:avLst/>
            </a:prstGeom>
            <a:solidFill>
              <a:srgbClr val="C0C0C0"/>
            </a:solidFill>
            <a:ln w="9525">
              <a:noFill/>
              <a:round/>
              <a:headEnd/>
              <a:tailEnd/>
            </a:ln>
          </p:spPr>
          <p:txBody>
            <a:bodyPr/>
            <a:lstStyle/>
            <a:p>
              <a:endParaRPr lang="en-GB" dirty="0"/>
            </a:p>
          </p:txBody>
        </p:sp>
        <p:sp>
          <p:nvSpPr>
            <p:cNvPr id="5153" name="Freeform 32"/>
            <p:cNvSpPr>
              <a:spLocks/>
            </p:cNvSpPr>
            <p:nvPr/>
          </p:nvSpPr>
          <p:spPr bwMode="auto">
            <a:xfrm>
              <a:off x="2151" y="255"/>
              <a:ext cx="1562" cy="666"/>
            </a:xfrm>
            <a:custGeom>
              <a:avLst/>
              <a:gdLst>
                <a:gd name="T0" fmla="*/ 601 w 1562"/>
                <a:gd name="T1" fmla="*/ 0 h 666"/>
                <a:gd name="T2" fmla="*/ 493 w 1562"/>
                <a:gd name="T3" fmla="*/ 297 h 666"/>
                <a:gd name="T4" fmla="*/ 525 w 1562"/>
                <a:gd name="T5" fmla="*/ 527 h 666"/>
                <a:gd name="T6" fmla="*/ 49 w 1562"/>
                <a:gd name="T7" fmla="*/ 527 h 666"/>
                <a:gd name="T8" fmla="*/ 0 w 1562"/>
                <a:gd name="T9" fmla="*/ 666 h 666"/>
                <a:gd name="T10" fmla="*/ 1562 w 1562"/>
                <a:gd name="T11" fmla="*/ 666 h 666"/>
                <a:gd name="T12" fmla="*/ 1535 w 1562"/>
                <a:gd name="T13" fmla="*/ 527 h 666"/>
                <a:gd name="T14" fmla="*/ 1055 w 1562"/>
                <a:gd name="T15" fmla="*/ 527 h 666"/>
                <a:gd name="T16" fmla="*/ 1086 w 1562"/>
                <a:gd name="T17" fmla="*/ 297 h 666"/>
                <a:gd name="T18" fmla="*/ 974 w 1562"/>
                <a:gd name="T19" fmla="*/ 0 h 666"/>
                <a:gd name="T20" fmla="*/ 601 w 1562"/>
                <a:gd name="T21" fmla="*/ 0 h 6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2"/>
                <a:gd name="T34" fmla="*/ 0 h 666"/>
                <a:gd name="T35" fmla="*/ 1562 w 1562"/>
                <a:gd name="T36" fmla="*/ 666 h 6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2" h="666">
                  <a:moveTo>
                    <a:pt x="601" y="0"/>
                  </a:moveTo>
                  <a:lnTo>
                    <a:pt x="493" y="297"/>
                  </a:lnTo>
                  <a:lnTo>
                    <a:pt x="525" y="527"/>
                  </a:lnTo>
                  <a:lnTo>
                    <a:pt x="49" y="527"/>
                  </a:lnTo>
                  <a:lnTo>
                    <a:pt x="0" y="666"/>
                  </a:lnTo>
                  <a:lnTo>
                    <a:pt x="1562" y="666"/>
                  </a:lnTo>
                  <a:lnTo>
                    <a:pt x="1535" y="527"/>
                  </a:lnTo>
                  <a:lnTo>
                    <a:pt x="1055" y="527"/>
                  </a:lnTo>
                  <a:lnTo>
                    <a:pt x="1086" y="297"/>
                  </a:lnTo>
                  <a:lnTo>
                    <a:pt x="974" y="0"/>
                  </a:lnTo>
                  <a:lnTo>
                    <a:pt x="601" y="0"/>
                  </a:lnTo>
                  <a:close/>
                </a:path>
              </a:pathLst>
            </a:custGeom>
            <a:solidFill>
              <a:srgbClr val="C0C0C0"/>
            </a:solidFill>
            <a:ln w="0">
              <a:solidFill>
                <a:srgbClr val="FFFFFF"/>
              </a:solidFill>
              <a:round/>
              <a:headEnd/>
              <a:tailEnd/>
            </a:ln>
          </p:spPr>
          <p:txBody>
            <a:bodyPr/>
            <a:lstStyle/>
            <a:p>
              <a:endParaRPr lang="en-GB" dirty="0"/>
            </a:p>
          </p:txBody>
        </p:sp>
        <p:sp>
          <p:nvSpPr>
            <p:cNvPr id="5154" name="Rectangle 33"/>
            <p:cNvSpPr>
              <a:spLocks noChangeArrowheads="1"/>
            </p:cNvSpPr>
            <p:nvPr/>
          </p:nvSpPr>
          <p:spPr bwMode="auto">
            <a:xfrm>
              <a:off x="2142" y="914"/>
              <a:ext cx="1584" cy="44"/>
            </a:xfrm>
            <a:prstGeom prst="rect">
              <a:avLst/>
            </a:prstGeom>
            <a:solidFill>
              <a:srgbClr val="808080"/>
            </a:solidFill>
            <a:ln w="9525">
              <a:noFill/>
              <a:miter lim="800000"/>
              <a:headEnd/>
              <a:tailEnd/>
            </a:ln>
          </p:spPr>
          <p:txBody>
            <a:bodyPr/>
            <a:lstStyle/>
            <a:p>
              <a:endParaRPr lang="en-GB" dirty="0"/>
            </a:p>
          </p:txBody>
        </p:sp>
        <p:sp>
          <p:nvSpPr>
            <p:cNvPr id="5155" name="Freeform 34"/>
            <p:cNvSpPr>
              <a:spLocks/>
            </p:cNvSpPr>
            <p:nvPr/>
          </p:nvSpPr>
          <p:spPr bwMode="auto">
            <a:xfrm>
              <a:off x="2689" y="277"/>
              <a:ext cx="517" cy="286"/>
            </a:xfrm>
            <a:custGeom>
              <a:avLst/>
              <a:gdLst>
                <a:gd name="T0" fmla="*/ 0 w 517"/>
                <a:gd name="T1" fmla="*/ 286 h 286"/>
                <a:gd name="T2" fmla="*/ 95 w 517"/>
                <a:gd name="T3" fmla="*/ 0 h 286"/>
                <a:gd name="T4" fmla="*/ 427 w 517"/>
                <a:gd name="T5" fmla="*/ 4 h 286"/>
                <a:gd name="T6" fmla="*/ 517 w 517"/>
                <a:gd name="T7" fmla="*/ 282 h 286"/>
                <a:gd name="T8" fmla="*/ 395 w 517"/>
                <a:gd name="T9" fmla="*/ 44 h 286"/>
                <a:gd name="T10" fmla="*/ 113 w 517"/>
                <a:gd name="T11" fmla="*/ 44 h 286"/>
                <a:gd name="T12" fmla="*/ 0 w 517"/>
                <a:gd name="T13" fmla="*/ 286 h 286"/>
                <a:gd name="T14" fmla="*/ 0 60000 65536"/>
                <a:gd name="T15" fmla="*/ 0 60000 65536"/>
                <a:gd name="T16" fmla="*/ 0 60000 65536"/>
                <a:gd name="T17" fmla="*/ 0 60000 65536"/>
                <a:gd name="T18" fmla="*/ 0 60000 65536"/>
                <a:gd name="T19" fmla="*/ 0 60000 65536"/>
                <a:gd name="T20" fmla="*/ 0 60000 65536"/>
                <a:gd name="T21" fmla="*/ 0 w 517"/>
                <a:gd name="T22" fmla="*/ 0 h 286"/>
                <a:gd name="T23" fmla="*/ 517 w 517"/>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7" h="286">
                  <a:moveTo>
                    <a:pt x="0" y="286"/>
                  </a:moveTo>
                  <a:lnTo>
                    <a:pt x="95" y="0"/>
                  </a:lnTo>
                  <a:lnTo>
                    <a:pt x="427" y="4"/>
                  </a:lnTo>
                  <a:lnTo>
                    <a:pt x="517" y="282"/>
                  </a:lnTo>
                  <a:lnTo>
                    <a:pt x="395" y="44"/>
                  </a:lnTo>
                  <a:lnTo>
                    <a:pt x="113" y="44"/>
                  </a:lnTo>
                  <a:lnTo>
                    <a:pt x="0" y="286"/>
                  </a:lnTo>
                  <a:close/>
                </a:path>
              </a:pathLst>
            </a:custGeom>
            <a:solidFill>
              <a:srgbClr val="404040"/>
            </a:solidFill>
            <a:ln w="9525">
              <a:noFill/>
              <a:round/>
              <a:headEnd/>
              <a:tailEnd/>
            </a:ln>
          </p:spPr>
          <p:txBody>
            <a:bodyPr/>
            <a:lstStyle/>
            <a:p>
              <a:endParaRPr lang="en-GB" dirty="0"/>
            </a:p>
          </p:txBody>
        </p:sp>
        <p:sp>
          <p:nvSpPr>
            <p:cNvPr id="5156" name="AutoShape 35"/>
            <p:cNvSpPr>
              <a:spLocks noChangeArrowheads="1"/>
            </p:cNvSpPr>
            <p:nvPr/>
          </p:nvSpPr>
          <p:spPr bwMode="auto">
            <a:xfrm>
              <a:off x="2797" y="369"/>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7" name="AutoShape 36"/>
            <p:cNvSpPr>
              <a:spLocks noChangeArrowheads="1"/>
            </p:cNvSpPr>
            <p:nvPr/>
          </p:nvSpPr>
          <p:spPr bwMode="auto">
            <a:xfrm>
              <a:off x="2797" y="376"/>
              <a:ext cx="310" cy="18"/>
            </a:xfrm>
            <a:prstGeom prst="roundRect">
              <a:avLst>
                <a:gd name="adj" fmla="val 50000"/>
              </a:avLst>
            </a:prstGeom>
            <a:solidFill>
              <a:srgbClr val="404040"/>
            </a:solidFill>
            <a:ln w="9525">
              <a:noFill/>
              <a:round/>
              <a:headEnd/>
              <a:tailEnd/>
            </a:ln>
          </p:spPr>
          <p:txBody>
            <a:bodyPr/>
            <a:lstStyle/>
            <a:p>
              <a:endParaRPr lang="en-GB" dirty="0"/>
            </a:p>
          </p:txBody>
        </p:sp>
        <p:sp>
          <p:nvSpPr>
            <p:cNvPr id="5158" name="AutoShape 37"/>
            <p:cNvSpPr>
              <a:spLocks noChangeArrowheads="1"/>
            </p:cNvSpPr>
            <p:nvPr/>
          </p:nvSpPr>
          <p:spPr bwMode="auto">
            <a:xfrm>
              <a:off x="2797" y="416"/>
              <a:ext cx="310" cy="29"/>
            </a:xfrm>
            <a:prstGeom prst="roundRect">
              <a:avLst>
                <a:gd name="adj" fmla="val 31250"/>
              </a:avLst>
            </a:prstGeom>
            <a:solidFill>
              <a:srgbClr val="FFFFFF"/>
            </a:solidFill>
            <a:ln w="9525">
              <a:noFill/>
              <a:round/>
              <a:headEnd/>
              <a:tailEnd/>
            </a:ln>
          </p:spPr>
          <p:txBody>
            <a:bodyPr/>
            <a:lstStyle/>
            <a:p>
              <a:endParaRPr lang="en-GB" dirty="0"/>
            </a:p>
          </p:txBody>
        </p:sp>
        <p:sp>
          <p:nvSpPr>
            <p:cNvPr id="5159" name="AutoShape 38"/>
            <p:cNvSpPr>
              <a:spLocks noChangeArrowheads="1"/>
            </p:cNvSpPr>
            <p:nvPr/>
          </p:nvSpPr>
          <p:spPr bwMode="auto">
            <a:xfrm>
              <a:off x="2797" y="423"/>
              <a:ext cx="310" cy="19"/>
            </a:xfrm>
            <a:prstGeom prst="roundRect">
              <a:avLst>
                <a:gd name="adj" fmla="val 50000"/>
              </a:avLst>
            </a:prstGeom>
            <a:solidFill>
              <a:srgbClr val="404040"/>
            </a:solidFill>
            <a:ln w="9525">
              <a:noFill/>
              <a:round/>
              <a:headEnd/>
              <a:tailEnd/>
            </a:ln>
          </p:spPr>
          <p:txBody>
            <a:bodyPr/>
            <a:lstStyle/>
            <a:p>
              <a:endParaRPr lang="en-GB" dirty="0"/>
            </a:p>
          </p:txBody>
        </p:sp>
        <p:sp>
          <p:nvSpPr>
            <p:cNvPr id="5160" name="AutoShape 39"/>
            <p:cNvSpPr>
              <a:spLocks noChangeArrowheads="1"/>
            </p:cNvSpPr>
            <p:nvPr/>
          </p:nvSpPr>
          <p:spPr bwMode="auto">
            <a:xfrm>
              <a:off x="2797" y="467"/>
              <a:ext cx="310" cy="30"/>
            </a:xfrm>
            <a:prstGeom prst="roundRect">
              <a:avLst>
                <a:gd name="adj" fmla="val 31250"/>
              </a:avLst>
            </a:prstGeom>
            <a:solidFill>
              <a:srgbClr val="FFFFFF"/>
            </a:solidFill>
            <a:ln w="9525">
              <a:noFill/>
              <a:round/>
              <a:headEnd/>
              <a:tailEnd/>
            </a:ln>
          </p:spPr>
          <p:txBody>
            <a:bodyPr/>
            <a:lstStyle/>
            <a:p>
              <a:endParaRPr lang="en-GB" dirty="0"/>
            </a:p>
          </p:txBody>
        </p:sp>
        <p:sp>
          <p:nvSpPr>
            <p:cNvPr id="5161" name="AutoShape 40"/>
            <p:cNvSpPr>
              <a:spLocks noChangeArrowheads="1"/>
            </p:cNvSpPr>
            <p:nvPr/>
          </p:nvSpPr>
          <p:spPr bwMode="auto">
            <a:xfrm>
              <a:off x="2797" y="475"/>
              <a:ext cx="310" cy="25"/>
            </a:xfrm>
            <a:prstGeom prst="roundRect">
              <a:avLst>
                <a:gd name="adj" fmla="val 35713"/>
              </a:avLst>
            </a:prstGeom>
            <a:solidFill>
              <a:srgbClr val="404040"/>
            </a:solidFill>
            <a:ln w="9525">
              <a:noFill/>
              <a:round/>
              <a:headEnd/>
              <a:tailEnd/>
            </a:ln>
          </p:spPr>
          <p:txBody>
            <a:bodyPr/>
            <a:lstStyle/>
            <a:p>
              <a:endParaRPr lang="en-GB" dirty="0"/>
            </a:p>
          </p:txBody>
        </p:sp>
        <p:sp>
          <p:nvSpPr>
            <p:cNvPr id="5162" name="AutoShape 41"/>
            <p:cNvSpPr>
              <a:spLocks noChangeArrowheads="1"/>
            </p:cNvSpPr>
            <p:nvPr/>
          </p:nvSpPr>
          <p:spPr bwMode="auto">
            <a:xfrm>
              <a:off x="2734" y="519"/>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3" name="AutoShape 42"/>
            <p:cNvSpPr>
              <a:spLocks noChangeArrowheads="1"/>
            </p:cNvSpPr>
            <p:nvPr/>
          </p:nvSpPr>
          <p:spPr bwMode="auto">
            <a:xfrm>
              <a:off x="2734" y="526"/>
              <a:ext cx="431" cy="26"/>
            </a:xfrm>
            <a:prstGeom prst="roundRect">
              <a:avLst>
                <a:gd name="adj" fmla="val 35713"/>
              </a:avLst>
            </a:prstGeom>
            <a:solidFill>
              <a:srgbClr val="404040"/>
            </a:solidFill>
            <a:ln w="9525">
              <a:noFill/>
              <a:round/>
              <a:headEnd/>
              <a:tailEnd/>
            </a:ln>
          </p:spPr>
          <p:txBody>
            <a:bodyPr/>
            <a:lstStyle/>
            <a:p>
              <a:endParaRPr lang="en-GB" dirty="0"/>
            </a:p>
          </p:txBody>
        </p:sp>
        <p:sp>
          <p:nvSpPr>
            <p:cNvPr id="5164" name="AutoShape 43"/>
            <p:cNvSpPr>
              <a:spLocks noChangeArrowheads="1"/>
            </p:cNvSpPr>
            <p:nvPr/>
          </p:nvSpPr>
          <p:spPr bwMode="auto">
            <a:xfrm>
              <a:off x="2734" y="577"/>
              <a:ext cx="431" cy="26"/>
            </a:xfrm>
            <a:prstGeom prst="roundRect">
              <a:avLst>
                <a:gd name="adj" fmla="val 42856"/>
              </a:avLst>
            </a:prstGeom>
            <a:solidFill>
              <a:srgbClr val="FFFFFF"/>
            </a:solidFill>
            <a:ln w="9525">
              <a:noFill/>
              <a:round/>
              <a:headEnd/>
              <a:tailEnd/>
            </a:ln>
          </p:spPr>
          <p:txBody>
            <a:bodyPr/>
            <a:lstStyle/>
            <a:p>
              <a:endParaRPr lang="en-GB" dirty="0"/>
            </a:p>
          </p:txBody>
        </p:sp>
        <p:sp>
          <p:nvSpPr>
            <p:cNvPr id="5165" name="AutoShape 44"/>
            <p:cNvSpPr>
              <a:spLocks noChangeArrowheads="1"/>
            </p:cNvSpPr>
            <p:nvPr/>
          </p:nvSpPr>
          <p:spPr bwMode="auto">
            <a:xfrm>
              <a:off x="2734" y="585"/>
              <a:ext cx="431" cy="18"/>
            </a:xfrm>
            <a:prstGeom prst="roundRect">
              <a:avLst>
                <a:gd name="adj" fmla="val 50000"/>
              </a:avLst>
            </a:prstGeom>
            <a:solidFill>
              <a:srgbClr val="404040"/>
            </a:solidFill>
            <a:ln w="9525">
              <a:noFill/>
              <a:round/>
              <a:headEnd/>
              <a:tailEnd/>
            </a:ln>
          </p:spPr>
          <p:txBody>
            <a:bodyPr/>
            <a:lstStyle/>
            <a:p>
              <a:endParaRPr lang="en-GB" dirty="0"/>
            </a:p>
          </p:txBody>
        </p:sp>
        <p:sp>
          <p:nvSpPr>
            <p:cNvPr id="5166" name="AutoShape 45"/>
            <p:cNvSpPr>
              <a:spLocks noChangeArrowheads="1"/>
            </p:cNvSpPr>
            <p:nvPr/>
          </p:nvSpPr>
          <p:spPr bwMode="auto">
            <a:xfrm>
              <a:off x="2734" y="625"/>
              <a:ext cx="431" cy="29"/>
            </a:xfrm>
            <a:prstGeom prst="roundRect">
              <a:avLst>
                <a:gd name="adj" fmla="val 37500"/>
              </a:avLst>
            </a:prstGeom>
            <a:solidFill>
              <a:srgbClr val="FFFFFF"/>
            </a:solidFill>
            <a:ln w="9525">
              <a:noFill/>
              <a:round/>
              <a:headEnd/>
              <a:tailEnd/>
            </a:ln>
          </p:spPr>
          <p:txBody>
            <a:bodyPr/>
            <a:lstStyle/>
            <a:p>
              <a:endParaRPr lang="en-GB" dirty="0"/>
            </a:p>
          </p:txBody>
        </p:sp>
        <p:sp>
          <p:nvSpPr>
            <p:cNvPr id="5167" name="AutoShape 46"/>
            <p:cNvSpPr>
              <a:spLocks noChangeArrowheads="1"/>
            </p:cNvSpPr>
            <p:nvPr/>
          </p:nvSpPr>
          <p:spPr bwMode="auto">
            <a:xfrm>
              <a:off x="2734" y="632"/>
              <a:ext cx="431" cy="22"/>
            </a:xfrm>
            <a:prstGeom prst="roundRect">
              <a:avLst>
                <a:gd name="adj" fmla="val 41667"/>
              </a:avLst>
            </a:prstGeom>
            <a:solidFill>
              <a:srgbClr val="404040"/>
            </a:solidFill>
            <a:ln w="9525">
              <a:noFill/>
              <a:round/>
              <a:headEnd/>
              <a:tailEnd/>
            </a:ln>
          </p:spPr>
          <p:txBody>
            <a:bodyPr/>
            <a:lstStyle/>
            <a:p>
              <a:endParaRPr lang="en-GB" dirty="0"/>
            </a:p>
          </p:txBody>
        </p:sp>
      </p:grpSp>
      <p:sp>
        <p:nvSpPr>
          <p:cNvPr id="5123" name="TextBox 48"/>
          <p:cNvSpPr txBox="1">
            <a:spLocks noChangeArrowheads="1"/>
          </p:cNvSpPr>
          <p:nvPr/>
        </p:nvSpPr>
        <p:spPr bwMode="auto">
          <a:xfrm>
            <a:off x="3210929" y="2912533"/>
            <a:ext cx="3069285" cy="1569660"/>
          </a:xfrm>
          <a:prstGeom prst="rect">
            <a:avLst/>
          </a:prstGeom>
          <a:noFill/>
          <a:ln w="9525">
            <a:noFill/>
            <a:miter lim="800000"/>
            <a:headEnd/>
            <a:tailEnd/>
          </a:ln>
        </p:spPr>
        <p:txBody>
          <a:bodyPr wrap="square">
            <a:spAutoFit/>
          </a:bodyPr>
          <a:lstStyle/>
          <a:p>
            <a:pPr algn="ctr"/>
            <a:r>
              <a:rPr lang="en-GB" altLang="en-US" sz="3200" b="1" dirty="0">
                <a:latin typeface="Calibri" panose="020F0502020204030204" pitchFamily="34" charset="0"/>
              </a:rPr>
              <a:t>PROTOKOLLI I TRANSFERIMEVE TË SKEDARËVE</a:t>
            </a:r>
          </a:p>
        </p:txBody>
      </p:sp>
      <p:sp>
        <p:nvSpPr>
          <p:cNvPr id="48"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98</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8978682" cy="766762"/>
          </a:xfrm>
        </p:spPr>
        <p:txBody>
          <a:bodyPr/>
          <a:lstStyle/>
          <a:p>
            <a:r>
              <a:rPr lang="en-US" altLang="en-US" b="1" dirty="0" err="1"/>
              <a:t>Protokolli</a:t>
            </a:r>
            <a:r>
              <a:rPr lang="en-US" altLang="en-US" b="1" dirty="0"/>
              <a:t> </a:t>
            </a:r>
            <a:r>
              <a:rPr lang="en-US" altLang="en-US" b="1" dirty="0" err="1"/>
              <a:t>i</a:t>
            </a:r>
            <a:r>
              <a:rPr lang="en-US" altLang="en-US" b="1" dirty="0"/>
              <a:t> </a:t>
            </a:r>
            <a:r>
              <a:rPr lang="en-US" altLang="en-US" b="1" dirty="0" err="1"/>
              <a:t>Transferimit</a:t>
            </a:r>
            <a:r>
              <a:rPr lang="en-US" altLang="en-US" b="1" dirty="0"/>
              <a:t> </a:t>
            </a:r>
            <a:r>
              <a:rPr lang="en-US" altLang="en-US" b="1" dirty="0" err="1"/>
              <a:t>të</a:t>
            </a:r>
            <a:r>
              <a:rPr lang="en-US" altLang="en-US" b="1" dirty="0"/>
              <a:t> </a:t>
            </a:r>
            <a:r>
              <a:rPr lang="en-US" altLang="en-US" b="1" dirty="0" err="1"/>
              <a:t>Skedarëve</a:t>
            </a:r>
            <a:endParaRPr lang="en-US" b="1" dirty="0"/>
          </a:p>
        </p:txBody>
      </p:sp>
      <p:sp>
        <p:nvSpPr>
          <p:cNvPr id="3" name="Content Placeholder 2"/>
          <p:cNvSpPr>
            <a:spLocks noGrp="1"/>
          </p:cNvSpPr>
          <p:nvPr>
            <p:ph idx="1"/>
          </p:nvPr>
        </p:nvSpPr>
        <p:spPr>
          <a:xfrm>
            <a:off x="457200" y="1227668"/>
            <a:ext cx="8229600" cy="5420782"/>
          </a:xfrm>
        </p:spPr>
        <p:txBody>
          <a:bodyPr>
            <a:normAutofit fontScale="85000" lnSpcReduction="20000"/>
          </a:bodyPr>
          <a:lstStyle/>
          <a:p>
            <a:pPr algn="just">
              <a:defRPr/>
            </a:pPr>
            <a:r>
              <a:rPr lang="sq-AL" dirty="0"/>
              <a:t>FTP-ja është një protokoll i fuqishëm që lejon transferimin e skedarëve nga një kompjuter tek një tjetër. </a:t>
            </a:r>
          </a:p>
          <a:p>
            <a:pPr algn="just">
              <a:defRPr/>
            </a:pPr>
            <a:r>
              <a:rPr lang="sq-AL" dirty="0"/>
              <a:t>Ajo funksionon në një server me një program FTP të instaluar në atë server, i cili i lejon përdoruesit të </a:t>
            </a:r>
            <a:r>
              <a:rPr lang="sq-AL" dirty="0" smtClean="0"/>
              <a:t>ndër veprojë </a:t>
            </a:r>
            <a:r>
              <a:rPr lang="sq-AL" dirty="0"/>
              <a:t>me serverin me qëllimin për të pasur akses tek shërbimet dhe informacioni në atë server. </a:t>
            </a:r>
          </a:p>
          <a:p>
            <a:pPr algn="just">
              <a:defRPr/>
            </a:pPr>
            <a:r>
              <a:rPr lang="sq-AL" dirty="0"/>
              <a:t>Kur një përdorues dëshiron të transferojë një skedar, krijohet një lidhje TCP me sistemin e synuar të destinacionit. Emri identifikues dhe fjalëkalimi lejohen të transmetohen dhe përdoruesit i lejohet të specifikojë skedarët dhe veprimin e dëshiruar.  </a:t>
            </a:r>
          </a:p>
          <a:p>
            <a:pPr algn="just">
              <a:defRPr/>
            </a:pPr>
            <a:r>
              <a:rPr lang="sq-AL" dirty="0"/>
              <a:t>Kur miratimi merret për transferimin e skedarit, një tjetër lidhje TCP krijohet në mënyrë që të transferohen të dhënat</a:t>
            </a:r>
            <a:r>
              <a:rPr lang="en-US" dirty="0" smtClean="0"/>
              <a:t>. </a:t>
            </a:r>
            <a:endParaRPr lang="en-US" dirty="0"/>
          </a:p>
        </p:txBody>
      </p:sp>
      <p:sp>
        <p:nvSpPr>
          <p:cNvPr id="4" name="Čuvar mesta za broj slajda 1"/>
          <p:cNvSpPr txBox="1">
            <a:spLocks/>
          </p:cNvSpPr>
          <p:nvPr/>
        </p:nvSpPr>
        <p:spPr bwMode="auto">
          <a:xfrm>
            <a:off x="6845082" y="6508750"/>
            <a:ext cx="2133600"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US"/>
            </a:defPPr>
            <a:lvl1pPr marL="0" algn="l" defTabSz="457200" rtl="0" eaLnBrk="0" latinLnBrk="0" hangingPunct="0">
              <a:spcBef>
                <a:spcPct val="20000"/>
              </a:spcBef>
              <a:buFont typeface="Arial" pitchFamily="34" charset="0"/>
              <a:buChar char="•"/>
              <a:defRPr sz="3200" kern="1200">
                <a:solidFill>
                  <a:schemeClr val="tx1"/>
                </a:solidFill>
                <a:latin typeface="Calibri" pitchFamily="34" charset="0"/>
                <a:ea typeface="MS PGothic" pitchFamily="34" charset="-128"/>
                <a:cs typeface="+mn-cs"/>
              </a:defRPr>
            </a:lvl1pPr>
            <a:lvl2pPr marL="742950" indent="-285750" algn="l" defTabSz="457200" rtl="0" eaLnBrk="0" latinLnBrk="0" hangingPunct="0">
              <a:spcBef>
                <a:spcPct val="20000"/>
              </a:spcBef>
              <a:buFont typeface="Arial" pitchFamily="34" charset="0"/>
              <a:buChar char="–"/>
              <a:defRPr sz="2800" kern="1200">
                <a:solidFill>
                  <a:schemeClr val="tx1"/>
                </a:solidFill>
                <a:latin typeface="Calibri" pitchFamily="34" charset="0"/>
                <a:ea typeface="MS PGothic" pitchFamily="34" charset="-128"/>
                <a:cs typeface="+mn-cs"/>
              </a:defRPr>
            </a:lvl2pPr>
            <a:lvl3pPr marL="1143000" indent="-228600" algn="l" defTabSz="457200" rtl="0" eaLnBrk="0" latinLnBrk="0" hangingPunct="0">
              <a:spcBef>
                <a:spcPct val="20000"/>
              </a:spcBef>
              <a:buFont typeface="Arial" pitchFamily="34" charset="0"/>
              <a:buChar char="•"/>
              <a:defRPr sz="2400" kern="1200">
                <a:solidFill>
                  <a:schemeClr val="tx1"/>
                </a:solidFill>
                <a:latin typeface="Calibri" pitchFamily="34" charset="0"/>
                <a:ea typeface="MS PGothic" pitchFamily="34" charset="-128"/>
                <a:cs typeface="+mn-cs"/>
              </a:defRPr>
            </a:lvl3pPr>
            <a:lvl4pPr marL="16002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4pPr>
            <a:lvl5pPr marL="2057400" indent="-228600" algn="l" defTabSz="457200" rtl="0" eaLnBrk="0" latinLnBrk="0" hangingPunct="0">
              <a:spcBef>
                <a:spcPct val="20000"/>
              </a:spcBef>
              <a:buFont typeface="Arial" pitchFamily="34" charset="0"/>
              <a:buChar char="»"/>
              <a:defRPr sz="2000" kern="1200">
                <a:solidFill>
                  <a:schemeClr val="tx1"/>
                </a:solidFill>
                <a:latin typeface="Calibri" pitchFamily="34" charset="0"/>
                <a:ea typeface="MS PGothic" pitchFamily="34" charset="-128"/>
                <a:cs typeface="+mn-cs"/>
              </a:defRPr>
            </a:lvl5pPr>
            <a:lvl6pPr marL="25146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6pPr>
            <a:lvl7pPr marL="29718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7pPr>
            <a:lvl8pPr marL="34290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8pPr>
            <a:lvl9pPr marL="3886200" indent="-228600" algn="l" defTabSz="457200" rtl="0" eaLnBrk="0" fontAlgn="base" latinLnBrk="0" hangingPunct="0">
              <a:spcBef>
                <a:spcPct val="20000"/>
              </a:spcBef>
              <a:spcAft>
                <a:spcPct val="0"/>
              </a:spcAft>
              <a:buFont typeface="Arial" pitchFamily="34" charset="0"/>
              <a:buChar char="»"/>
              <a:defRPr sz="2000" kern="1200">
                <a:solidFill>
                  <a:schemeClr val="tx1"/>
                </a:solidFill>
                <a:latin typeface="Calibri" pitchFamily="34" charset="0"/>
                <a:ea typeface="MS PGothic" pitchFamily="34" charset="-128"/>
                <a:cs typeface="+mn-cs"/>
              </a:defRPr>
            </a:lvl9pPr>
          </a:lstStyle>
          <a:p>
            <a:pPr algn="r" eaLnBrk="1" hangingPunct="1">
              <a:spcBef>
                <a:spcPct val="0"/>
              </a:spcBef>
              <a:buFontTx/>
              <a:buNone/>
            </a:pPr>
            <a:r>
              <a:rPr lang="en-US" altLang="en-US" sz="1200" dirty="0" smtClean="0">
                <a:solidFill>
                  <a:srgbClr val="898989"/>
                </a:solidFill>
              </a:rPr>
              <a:t>!</a:t>
            </a:r>
            <a:fld id="{B33E2EF3-ADC9-470B-B2CE-4BEDEB6C8EEF}" type="slidenum">
              <a:rPr lang="en-US" altLang="en-US" sz="1200" smtClean="0">
                <a:solidFill>
                  <a:srgbClr val="898989"/>
                </a:solidFill>
              </a:rPr>
              <a:pPr algn="r" eaLnBrk="1" hangingPunct="1">
                <a:spcBef>
                  <a:spcPct val="0"/>
                </a:spcBef>
                <a:buFontTx/>
                <a:buNone/>
              </a:pPr>
              <a:t>99</a:t>
            </a:fld>
            <a:endParaRPr lang="en-US" altLang="en-US" sz="1200" dirty="0" smtClean="0">
              <a:solidFill>
                <a:srgbClr val="898989"/>
              </a:solidFill>
            </a:endParaRP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1.2|16."/>
</p:tagLst>
</file>

<file path=ppt/tags/tag2.xml><?xml version="1.0" encoding="utf-8"?>
<p:tagLst xmlns:a="http://schemas.openxmlformats.org/drawingml/2006/main" xmlns:r="http://schemas.openxmlformats.org/officeDocument/2006/relationships" xmlns:p="http://schemas.openxmlformats.org/presentationml/2006/main">
  <p:tag name="TIMING" val="|0.8|1.2|16."/>
</p:tagLst>
</file>

<file path=ppt/tags/tag3.xml><?xml version="1.0" encoding="utf-8"?>
<p:tagLst xmlns:a="http://schemas.openxmlformats.org/drawingml/2006/main" xmlns:r="http://schemas.openxmlformats.org/officeDocument/2006/relationships" xmlns:p="http://schemas.openxmlformats.org/presentationml/2006/main">
  <p:tag name="TIMING" val="|0.8|1.2|16."/>
</p:tagLst>
</file>

<file path=ppt/tags/tag4.xml><?xml version="1.0" encoding="utf-8"?>
<p:tagLst xmlns:a="http://schemas.openxmlformats.org/drawingml/2006/main" xmlns:r="http://schemas.openxmlformats.org/officeDocument/2006/relationships" xmlns:p="http://schemas.openxmlformats.org/presentationml/2006/main">
  <p:tag name="TIMING" val="|0.9|0.6|0.7|15.9|9.3|9."/>
</p:tagLst>
</file>

<file path=ppt/tags/tag5.xml><?xml version="1.0" encoding="utf-8"?>
<p:tagLst xmlns:a="http://schemas.openxmlformats.org/drawingml/2006/main" xmlns:r="http://schemas.openxmlformats.org/officeDocument/2006/relationships" xmlns:p="http://schemas.openxmlformats.org/presentationml/2006/main">
  <p:tag name="TIMING" val="|0.9|0.6|0.7|15.9|9.3|9."/>
</p:tagLst>
</file>

<file path=ppt/tags/tag6.xml><?xml version="1.0" encoding="utf-8"?>
<p:tagLst xmlns:a="http://schemas.openxmlformats.org/drawingml/2006/main" xmlns:r="http://schemas.openxmlformats.org/officeDocument/2006/relationships" xmlns:p="http://schemas.openxmlformats.org/presentationml/2006/main">
  <p:tag name="TIMING" val="|9.1|13.6|23.2|9.7"/>
</p:tagLst>
</file>

<file path=ppt/tags/tag7.xml><?xml version="1.0" encoding="utf-8"?>
<p:tagLst xmlns:a="http://schemas.openxmlformats.org/drawingml/2006/main" xmlns:r="http://schemas.openxmlformats.org/officeDocument/2006/relationships" xmlns:p="http://schemas.openxmlformats.org/presentationml/2006/main">
  <p:tag name="TIMING" val="|0.6|25.4|18.|35.7"/>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3443</TotalTime>
  <Words>21676</Words>
  <Application>Microsoft Office PowerPoint</Application>
  <PresentationFormat>On-screen Show (4:3)</PresentationFormat>
  <Paragraphs>1835</Paragraphs>
  <Slides>167</Slides>
  <Notes>129</Notes>
  <HiddenSlides>0</HiddenSlides>
  <MMClips>1</MMClips>
  <ScaleCrop>false</ScaleCrop>
  <HeadingPairs>
    <vt:vector size="4" baseType="variant">
      <vt:variant>
        <vt:lpstr>Theme</vt:lpstr>
      </vt:variant>
      <vt:variant>
        <vt:i4>1</vt:i4>
      </vt:variant>
      <vt:variant>
        <vt:lpstr>Slide Titles</vt:lpstr>
      </vt:variant>
      <vt:variant>
        <vt:i4>167</vt:i4>
      </vt:variant>
    </vt:vector>
  </HeadingPairs>
  <TitlesOfParts>
    <vt:vector size="168" baseType="lpstr">
      <vt:lpstr>Office Theme</vt:lpstr>
      <vt:lpstr>Trajnim Bazë për Krimin Kibernetik për Gjyqtarët dhe Prokurorët</vt:lpstr>
      <vt:lpstr>Agjenda</vt:lpstr>
      <vt:lpstr>Agjenda</vt:lpstr>
      <vt:lpstr>Agjenda</vt:lpstr>
      <vt:lpstr>Objektivat e Sesionit</vt:lpstr>
      <vt:lpstr>Fjalë të Fundit të Famshme</vt:lpstr>
      <vt:lpstr>Zhvillimi i Kompjuterit</vt:lpstr>
      <vt:lpstr>Pjesa e Parë Si Funksionon Interneti</vt:lpstr>
      <vt:lpstr>PowerPoint Presentation</vt:lpstr>
      <vt:lpstr>Sistemet i Operimit</vt:lpstr>
      <vt:lpstr>Sistemet e Operimit</vt:lpstr>
      <vt:lpstr>Statistika për Sistemet e Operimit</vt:lpstr>
      <vt:lpstr>Programet  për  Navigim në Internet</vt:lpstr>
      <vt:lpstr>Statistika për Programet e Navigimit në Internet</vt:lpstr>
      <vt:lpstr>Programet për Postën Elektronike</vt:lpstr>
      <vt:lpstr>Statistika për Programet e Postës Elektronike</vt:lpstr>
      <vt:lpstr>Programe të tjera</vt:lpstr>
      <vt:lpstr>PowerPoint Presentation</vt:lpstr>
      <vt:lpstr>Interneti</vt:lpstr>
      <vt:lpstr>Interneti</vt:lpstr>
      <vt:lpstr>Fillimet e INTERNETIT</vt:lpstr>
      <vt:lpstr>Pak Histori</vt:lpstr>
      <vt:lpstr>Kufizimet e një Rrjeti</vt:lpstr>
      <vt:lpstr>Termat e Rrjetit</vt:lpstr>
      <vt:lpstr>Termat e Rrjetit</vt:lpstr>
      <vt:lpstr>Termat e Rrjetit</vt:lpstr>
      <vt:lpstr>Terma të tjera të Rrjetit</vt:lpstr>
      <vt:lpstr>Terma të tjera të Rrjetit</vt:lpstr>
      <vt:lpstr>Terma të tjera të Rrjetit</vt:lpstr>
      <vt:lpstr>Terma të tjera të Rrjetit</vt:lpstr>
      <vt:lpstr>Terma të tjera të Rrjetit</vt:lpstr>
      <vt:lpstr>E Gjithë Panorama</vt:lpstr>
      <vt:lpstr>PowerPoint Presentation</vt:lpstr>
      <vt:lpstr>Luftëtarët e Rrjetit</vt:lpstr>
      <vt:lpstr>Parimet e Internetit</vt:lpstr>
      <vt:lpstr>PowerPoint Presentation</vt:lpstr>
      <vt:lpstr>Protokollet e Internetit</vt:lpstr>
      <vt:lpstr>Lidhja me Internetin</vt:lpstr>
      <vt:lpstr>Dhënësit e Shërbimit të Internetit (ISP)</vt:lpstr>
      <vt:lpstr>Fakte Globale për Internet - 2008</vt:lpstr>
      <vt:lpstr>Global Internet Facts - 2016</vt:lpstr>
      <vt:lpstr>PowerPoint Presentation</vt:lpstr>
      <vt:lpstr>Adresimi IP</vt:lpstr>
      <vt:lpstr>Adresat IP</vt:lpstr>
      <vt:lpstr>Adresimi IP</vt:lpstr>
      <vt:lpstr>IPv4 kundrejt IPv6</vt:lpstr>
      <vt:lpstr>Adresat IP</vt:lpstr>
      <vt:lpstr>Adresat IP</vt:lpstr>
      <vt:lpstr>Adresat IP</vt:lpstr>
      <vt:lpstr>Adresat IP</vt:lpstr>
      <vt:lpstr>Sistemi i Emrit të Domenit (DNS)</vt:lpstr>
      <vt:lpstr>Informacioni ëhois</vt:lpstr>
      <vt:lpstr>PowerPoint Presentation</vt:lpstr>
      <vt:lpstr>Gjeovendndodhja IP</vt:lpstr>
      <vt:lpstr>E Ardhmja e Internetit</vt:lpstr>
      <vt:lpstr>PowerPoint Presentation</vt:lpstr>
      <vt:lpstr>Pjesa e Dytë Shërbimet e Internetit</vt:lpstr>
      <vt:lpstr>Critical Infrastructures</vt:lpstr>
      <vt:lpstr>PowerPoint Presentation</vt:lpstr>
      <vt:lpstr>Rrjeti Mbarë Botëror</vt:lpstr>
      <vt:lpstr>Çfarë është HTTP?</vt:lpstr>
      <vt:lpstr>Kërkesa / Përgjigja HTTP</vt:lpstr>
      <vt:lpstr>PowerPoint Presentation</vt:lpstr>
      <vt:lpstr>Uniform Resource Locators - URL</vt:lpstr>
      <vt:lpstr>Shpjegimet</vt:lpstr>
      <vt:lpstr>PowerPoint Presentation</vt:lpstr>
      <vt:lpstr>Serverat e Rrjetit</vt:lpstr>
      <vt:lpstr>Të Dhënat e Serverit të Rrjetit</vt:lpstr>
      <vt:lpstr>Të Dhënat e Serverit të Rrjetit</vt:lpstr>
      <vt:lpstr> Të Dhënat e Serverit në Rrjet</vt:lpstr>
      <vt:lpstr>PowerPoint Presentation</vt:lpstr>
      <vt:lpstr>PowerPoint Presentation</vt:lpstr>
      <vt:lpstr>Si funksionon Posta Elektronike</vt:lpstr>
      <vt:lpstr> Si funksionon E-mail-i i zakonshëm</vt:lpstr>
      <vt:lpstr>PowerPoint Presentation</vt:lpstr>
      <vt:lpstr>PowerPoint Presentation</vt:lpstr>
      <vt:lpstr>Llojet e ndryshme të Postës Elektronike</vt:lpstr>
      <vt:lpstr>PowerPoint Presentation</vt:lpstr>
      <vt:lpstr>PowerPoint Presentation</vt:lpstr>
      <vt:lpstr>PowerPoint Presentation</vt:lpstr>
      <vt:lpstr>Kokat e Zgjeruara të E-mail-it  [G-mail ]</vt:lpstr>
      <vt:lpstr>PowerPoint Presentation</vt:lpstr>
      <vt:lpstr>Pjesa e Tretë Programe të tjera përkatëse të Internetit </vt:lpstr>
      <vt:lpstr>PowerPoint Presentation</vt:lpstr>
      <vt:lpstr>Shërbimet Informatike të hostuara në Internet</vt:lpstr>
      <vt:lpstr>Diagram Logjik i Shërbimeve të Hostuara në Internet</vt:lpstr>
      <vt:lpstr>Kohët e Fundit në Google.com</vt:lpstr>
      <vt:lpstr>Ruajtja e të Dhënave Online</vt:lpstr>
      <vt:lpstr>PowerPoint Presentation</vt:lpstr>
      <vt:lpstr>IoT – Lidhja në Internet e Objekteve</vt:lpstr>
      <vt:lpstr>IoT – Lidhja në Internet e Objekteve</vt:lpstr>
      <vt:lpstr>PowerPoint Presentation</vt:lpstr>
      <vt:lpstr>Metoda ‘dead letter box’ në Hotmail</vt:lpstr>
      <vt:lpstr>PowerPoint Presentation</vt:lpstr>
      <vt:lpstr>Peer to Peer</vt:lpstr>
      <vt:lpstr>PowerPoint Presentation</vt:lpstr>
      <vt:lpstr>Usenet Neës</vt:lpstr>
      <vt:lpstr>PowerPoint Presentation</vt:lpstr>
      <vt:lpstr>Protokolli i Transferimit të Skedarëve</vt:lpstr>
      <vt:lpstr>PowerPoint Presentation</vt:lpstr>
      <vt:lpstr>Internet Relay Chat</vt:lpstr>
      <vt:lpstr>PowerPoint Presentation</vt:lpstr>
      <vt:lpstr>RRJETET SOCIALE</vt:lpstr>
      <vt:lpstr>RRJETET SOCIALE</vt:lpstr>
      <vt:lpstr>Sa mbizotëruese janë rrjetet sociale</vt:lpstr>
      <vt:lpstr>Platformat Sociale Globale Kryesore</vt:lpstr>
      <vt:lpstr>Përdorimi i Rrjeteve Sociale sipas Rajoneve 2017</vt:lpstr>
      <vt:lpstr>Posto dhe largohu! ose “Nuk prisja ta lexoje ti!!!”</vt:lpstr>
      <vt:lpstr>PowerPoint Presentation</vt:lpstr>
      <vt:lpstr>Çfarë janë Lojrat Online</vt:lpstr>
      <vt:lpstr>Krimi kibernetik në lojërat online</vt:lpstr>
      <vt:lpstr>Kinezi goditet me thikë për një shpatë virtuale</vt:lpstr>
      <vt:lpstr>PowerPoint Presentation</vt:lpstr>
      <vt:lpstr>Transmetimi i Medias</vt:lpstr>
      <vt:lpstr>Transmetimi i pandërprerë</vt:lpstr>
      <vt:lpstr>PowerPoint Presentation</vt:lpstr>
      <vt:lpstr>Navigimi Anonim</vt:lpstr>
      <vt:lpstr>Proxy Servers</vt:lpstr>
      <vt:lpstr>Shumë njerëz duan të jenë anonim</vt:lpstr>
      <vt:lpstr>PowerPoint Presentation</vt:lpstr>
      <vt:lpstr>Rrjeti Sipërfaqësor vs. Rrjeti i Thellë vs. Rrjeti i Errët</vt:lpstr>
      <vt:lpstr>PowerPoint Presentation</vt:lpstr>
      <vt:lpstr>TOR – Si funksionon?</vt:lpstr>
      <vt:lpstr>Shërbimet e fshehura TOR </vt:lpstr>
      <vt:lpstr>Shërbimet e fshehura TOR</vt:lpstr>
      <vt:lpstr>Rëndësia e Rrjetit të Errët</vt:lpstr>
      <vt:lpstr>Hetimi i Sfidave</vt:lpstr>
      <vt:lpstr>PowerPoint Presentation</vt:lpstr>
      <vt:lpstr> Shërbimet Anonime të Postës Elektronike</vt:lpstr>
      <vt:lpstr> Shërbime Anonime Email-i pa Pagesë</vt:lpstr>
      <vt:lpstr>Kreu i Emaili-t nga Hushmail</vt:lpstr>
      <vt:lpstr>PowerPoint Presentation</vt:lpstr>
      <vt:lpstr>Përkufizimi i Monedhave Virtuale</vt:lpstr>
      <vt:lpstr>Karakteristikat e kriptomonedhës</vt:lpstr>
      <vt:lpstr>Llojet e Monedhave Virtuale</vt:lpstr>
      <vt:lpstr>Crypto currency in the neës</vt:lpstr>
      <vt:lpstr>Llojet e kriptomonedhave</vt:lpstr>
      <vt:lpstr>The theory behind Bitcoin</vt:lpstr>
      <vt:lpstr>Teoria pas Monedhës Kripto</vt:lpstr>
      <vt:lpstr>Përdorimi i monedhës kripto për pastrimin e parave</vt:lpstr>
      <vt:lpstr>Teknikat e Hetimit</vt:lpstr>
      <vt:lpstr>Sfidat për Hetimet </vt:lpstr>
      <vt:lpstr>PowerPoint Presentation</vt:lpstr>
      <vt:lpstr>Pjesa e Katërt Krimet në Internet</vt:lpstr>
      <vt:lpstr>Modele statistikash (SHBA)</vt:lpstr>
      <vt:lpstr>Krimet Kibernetike sipas Kontinenteve</vt:lpstr>
      <vt:lpstr>Krimi Kibernetik më i Rëndësishëm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Shembuj të Mashtrimeve Kibernetike</vt:lpstr>
      <vt:lpstr>Shembuj të Mashtrimeve Kibernetike</vt:lpstr>
      <vt:lpstr>Shembuj të Mashtrimeve Kibernetike</vt:lpstr>
      <vt:lpstr>Shembuj të Mashtrimeve Kibernetike</vt:lpstr>
      <vt:lpstr>Shembuj të Mashtrimeve Kibernetike</vt:lpstr>
      <vt:lpstr>Pse duket e njohur më parë?</vt:lpstr>
      <vt:lpstr>Dhe përsëri...</vt:lpstr>
      <vt:lpstr>PowerPoint Presentation</vt:lpstr>
      <vt:lpstr>Pjesa e Gjashtë Përmbledhje</vt:lpstr>
      <vt:lpstr>Objektivat e Sesionit</vt:lpstr>
      <vt:lpstr>PowerPoint Presentation</vt:lpstr>
    </vt:vector>
  </TitlesOfParts>
  <Company>Technology Risk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COSMOS</cp:lastModifiedBy>
  <cp:revision>260</cp:revision>
  <cp:lastPrinted>2012-01-06T12:07:57Z</cp:lastPrinted>
  <dcterms:created xsi:type="dcterms:W3CDTF">2012-01-25T11:53:12Z</dcterms:created>
  <dcterms:modified xsi:type="dcterms:W3CDTF">2017-10-10T13:40:36Z</dcterms:modified>
</cp:coreProperties>
</file>