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1"/>
  </p:notesMasterIdLst>
  <p:sldIdLst>
    <p:sldId id="257" r:id="rId2"/>
    <p:sldId id="288" r:id="rId3"/>
    <p:sldId id="267" r:id="rId4"/>
    <p:sldId id="260" r:id="rId5"/>
    <p:sldId id="268" r:id="rId6"/>
    <p:sldId id="290" r:id="rId7"/>
    <p:sldId id="265" r:id="rId8"/>
    <p:sldId id="271" r:id="rId9"/>
    <p:sldId id="263" r:id="rId1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997"/>
    <p:restoredTop sz="65789" autoAdjust="0"/>
  </p:normalViewPr>
  <p:slideViewPr>
    <p:cSldViewPr snapToGrid="0" snapToObjects="1">
      <p:cViewPr varScale="1">
        <p:scale>
          <a:sx n="60" d="100"/>
          <a:sy n="60" d="100"/>
        </p:scale>
        <p:origin x="168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C1F2E8-B2B0-0047-A630-5036FB7BC153}" type="datetimeFigureOut">
              <a:rPr lang="en-US" smtClean="0"/>
              <a:pPr/>
              <a:t>9/21/2017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827260C-95DC-194B-88B2-0B241DEC43B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45220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Hyrje</a:t>
            </a:r>
            <a:endParaRPr lang="en-GB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algn="just"/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Ky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është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sesioni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hapjes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së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kursit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Gjatë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kësaj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seance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delegatët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do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të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prezantohen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me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trajnerët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dhe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pjesëmarrësit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tjerë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Qëllimi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kursit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dhe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objektivat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do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të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shpjegohen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së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bashku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me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metodat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mësimdhënies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</a:p>
          <a:p>
            <a:pPr algn="just"/>
            <a:endParaRPr lang="en-GB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algn="just"/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Trajnuesi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mund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të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zgjedhë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të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përdorë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"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akullthyerësit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"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për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të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inkurajuar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pjesëmarrësit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që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të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angazhohen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në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kurs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dhe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me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njëri-tjetrin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në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një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fazë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të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hershme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</a:p>
          <a:p>
            <a:pPr algn="just"/>
            <a:endParaRPr lang="en-GB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algn="just"/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PoëerPoint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(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ose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lloj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tjetër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prezantimi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</a:t>
            </a:r>
          </a:p>
          <a:p>
            <a:pPr algn="just"/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Për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këtë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sesion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është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përgatitur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një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prezantim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në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PoëerPoint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Ky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është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një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prezantim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përgjithshëm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dhe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nuk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merr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parasysh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çështjet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kombëtare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që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mund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të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kenë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nevojë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të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trajtohen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kur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kursi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të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zhvillohet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në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nivel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kombëtar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Trajneri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duhet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të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sigurojë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që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informacioni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në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këtë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prezantim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të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jetë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rëndësishëm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për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vendndodhjen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zhvillimit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të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sesionit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  <a:endParaRPr lang="en-GB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27260C-95DC-194B-88B2-0B241DEC43BF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519836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Çështjet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shëndetit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dhe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sigurisë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trajtohen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në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këtë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slajd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Këto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do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të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ndryshojnë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në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varësi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të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vendndodhjes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së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zhvillimit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të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sesionit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Është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përgjegjësia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trajnerit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të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sigurojë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që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ata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të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kenë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informacionin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duhur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për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t'u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dhënë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pjesëmarrësve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27260C-95DC-194B-88B2-0B241DEC43BF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862711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Këtu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jepet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informacion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për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kursin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për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pjesëmarrësit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  <a:endParaRPr lang="en-GB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27260C-95DC-194B-88B2-0B241DEC43BF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661756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/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Objektivat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individuale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janë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gjërat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që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pjesëmarrësi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duhet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të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jetë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në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gjendje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të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bëjë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në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fund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të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sesionit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Këto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objektiva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mund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të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përdoren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për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të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testuar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njohuritë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që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pjesëmarrësit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kanë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marrë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dhe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për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t'i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lejuar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ata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të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vlerësojnë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trajnimin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Për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këtë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sesion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pjesëmarrësit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duhet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të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jenë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në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gjendje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të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:</a:t>
            </a:r>
          </a:p>
          <a:p>
            <a:pPr algn="just"/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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Diskutojnë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për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qëllimin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përgjithshëm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të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kursit</a:t>
            </a:r>
            <a:endParaRPr lang="en-GB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algn="just"/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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Shpjegojnë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pse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është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domosdoshëm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ky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kurs</a:t>
            </a:r>
            <a:endParaRPr lang="en-GB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algn="just"/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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Listojnë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pjesët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përbërëse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të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programit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dhe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aktiviteteve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të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kursit</a:t>
            </a:r>
            <a:endParaRPr lang="en-GB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algn="just"/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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Listojnë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procedurat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shëndetit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dhe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sigurisë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për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vendin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  <a:endParaRPr lang="en-GB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27260C-95DC-194B-88B2-0B241DEC43BF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342505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12700" algn="just">
              <a:buNone/>
              <a:defRPr/>
            </a:pP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Ky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trajnim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është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rëndësishëm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sepse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g</a:t>
            </a:r>
            <a:r>
              <a:rPr lang="en-US" dirty="0" err="1" smtClean="0"/>
              <a:t>jyqtarët</a:t>
            </a:r>
            <a:r>
              <a:rPr lang="en-US" dirty="0" smtClean="0"/>
              <a:t> </a:t>
            </a:r>
            <a:r>
              <a:rPr lang="en-US" dirty="0" err="1" smtClean="0"/>
              <a:t>dhe</a:t>
            </a:r>
            <a:r>
              <a:rPr lang="en-US" dirty="0" smtClean="0"/>
              <a:t> </a:t>
            </a:r>
            <a:r>
              <a:rPr lang="en-US" dirty="0" err="1" smtClean="0"/>
              <a:t>prokurorët</a:t>
            </a:r>
            <a:r>
              <a:rPr lang="en-US" dirty="0" smtClean="0"/>
              <a:t> </a:t>
            </a:r>
            <a:r>
              <a:rPr lang="en-US" dirty="0" err="1" smtClean="0"/>
              <a:t>luajnë</a:t>
            </a:r>
            <a:r>
              <a:rPr lang="en-US" dirty="0" smtClean="0"/>
              <a:t> </a:t>
            </a:r>
            <a:r>
              <a:rPr lang="en-US" dirty="0" err="1" smtClean="0"/>
              <a:t>një</a:t>
            </a:r>
            <a:r>
              <a:rPr lang="en-US" dirty="0" smtClean="0"/>
              <a:t> </a:t>
            </a:r>
            <a:r>
              <a:rPr lang="en-US" dirty="0" err="1" smtClean="0"/>
              <a:t>rol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rëndësishëm</a:t>
            </a:r>
            <a:r>
              <a:rPr lang="en-US" dirty="0" smtClean="0"/>
              <a:t> </a:t>
            </a:r>
            <a:r>
              <a:rPr lang="en-US" dirty="0" err="1" smtClean="0"/>
              <a:t>në</a:t>
            </a:r>
            <a:r>
              <a:rPr lang="en-US" dirty="0" smtClean="0"/>
              <a:t> </a:t>
            </a:r>
            <a:r>
              <a:rPr lang="en-US" dirty="0" err="1" smtClean="0"/>
              <a:t>hetimin</a:t>
            </a:r>
            <a:r>
              <a:rPr lang="en-US" dirty="0" smtClean="0"/>
              <a:t> </a:t>
            </a:r>
            <a:r>
              <a:rPr lang="en-US" dirty="0" err="1" smtClean="0"/>
              <a:t>dhe</a:t>
            </a:r>
            <a:r>
              <a:rPr lang="en-US" dirty="0" smtClean="0"/>
              <a:t> </a:t>
            </a:r>
            <a:r>
              <a:rPr lang="en-US" dirty="0" err="1" smtClean="0"/>
              <a:t>gjykimin</a:t>
            </a:r>
            <a:r>
              <a:rPr lang="en-US" dirty="0" smtClean="0"/>
              <a:t> e </a:t>
            </a:r>
            <a:r>
              <a:rPr lang="en-US" dirty="0" err="1" smtClean="0"/>
              <a:t>individëve</a:t>
            </a:r>
            <a:r>
              <a:rPr lang="en-US" dirty="0" smtClean="0"/>
              <a:t> </a:t>
            </a:r>
            <a:r>
              <a:rPr lang="en-US" dirty="0" err="1" smtClean="0"/>
              <a:t>ose</a:t>
            </a:r>
            <a:r>
              <a:rPr lang="en-US" dirty="0" smtClean="0"/>
              <a:t> </a:t>
            </a:r>
            <a:r>
              <a:rPr lang="en-US" dirty="0" err="1" smtClean="0"/>
              <a:t>grupeve</a:t>
            </a:r>
            <a:r>
              <a:rPr lang="en-US" dirty="0" smtClean="0"/>
              <a:t> </a:t>
            </a:r>
            <a:r>
              <a:rPr lang="en-US" dirty="0" err="1" smtClean="0"/>
              <a:t>që</a:t>
            </a:r>
            <a:r>
              <a:rPr lang="en-US" dirty="0" smtClean="0"/>
              <a:t> </a:t>
            </a:r>
            <a:r>
              <a:rPr lang="en-US" dirty="0" err="1" smtClean="0"/>
              <a:t>kanë</a:t>
            </a:r>
            <a:r>
              <a:rPr lang="en-US" dirty="0" smtClean="0"/>
              <a:t> </a:t>
            </a:r>
            <a:r>
              <a:rPr lang="en-US" dirty="0" err="1" smtClean="0"/>
              <a:t>kryer</a:t>
            </a:r>
            <a:r>
              <a:rPr lang="en-US" dirty="0" smtClean="0"/>
              <a:t> </a:t>
            </a:r>
            <a:r>
              <a:rPr lang="en-US" dirty="0" err="1" smtClean="0"/>
              <a:t>vepra</a:t>
            </a:r>
            <a:r>
              <a:rPr lang="en-US" dirty="0" smtClean="0"/>
              <a:t> </a:t>
            </a:r>
            <a:r>
              <a:rPr lang="en-US" dirty="0" err="1" smtClean="0"/>
              <a:t>penale</a:t>
            </a:r>
            <a:r>
              <a:rPr lang="en-US" dirty="0" smtClean="0"/>
              <a:t>. </a:t>
            </a:r>
          </a:p>
          <a:p>
            <a:pPr marL="0" indent="12700" algn="just">
              <a:buNone/>
              <a:defRPr/>
            </a:pPr>
            <a:r>
              <a:rPr lang="en-GB" dirty="0" smtClean="0"/>
              <a:t>Me </a:t>
            </a:r>
            <a:r>
              <a:rPr lang="en-GB" dirty="0" err="1" smtClean="0"/>
              <a:t>rritjen</a:t>
            </a:r>
            <a:r>
              <a:rPr lang="en-GB" dirty="0" smtClean="0"/>
              <a:t> e </a:t>
            </a:r>
            <a:r>
              <a:rPr lang="en-GB" dirty="0" err="1" smtClean="0"/>
              <a:t>numrit</a:t>
            </a:r>
            <a:r>
              <a:rPr lang="en-GB" dirty="0" smtClean="0"/>
              <a:t> </a:t>
            </a:r>
            <a:r>
              <a:rPr lang="en-GB" dirty="0" err="1" smtClean="0"/>
              <a:t>të</a:t>
            </a:r>
            <a:r>
              <a:rPr lang="en-GB" dirty="0" smtClean="0"/>
              <a:t> </a:t>
            </a:r>
            <a:r>
              <a:rPr lang="en-GB" dirty="0" err="1" smtClean="0"/>
              <a:t>krimeve</a:t>
            </a:r>
            <a:r>
              <a:rPr lang="en-GB" dirty="0" smtClean="0"/>
              <a:t> </a:t>
            </a:r>
            <a:r>
              <a:rPr lang="en-GB" dirty="0" err="1" smtClean="0"/>
              <a:t>që</a:t>
            </a:r>
            <a:r>
              <a:rPr lang="en-GB" dirty="0" smtClean="0"/>
              <a:t> </a:t>
            </a:r>
            <a:r>
              <a:rPr lang="en-GB" dirty="0" err="1" smtClean="0"/>
              <a:t>kanë</a:t>
            </a:r>
            <a:r>
              <a:rPr lang="en-GB" dirty="0" smtClean="0"/>
              <a:t> </a:t>
            </a:r>
            <a:r>
              <a:rPr lang="en-GB" dirty="0" err="1" smtClean="0"/>
              <a:t>brenda</a:t>
            </a:r>
            <a:r>
              <a:rPr lang="en-GB" dirty="0" smtClean="0"/>
              <a:t> tyre </a:t>
            </a:r>
            <a:r>
              <a:rPr lang="en-GB" dirty="0" err="1" smtClean="0"/>
              <a:t>elemente</a:t>
            </a:r>
            <a:r>
              <a:rPr lang="en-GB" dirty="0" smtClean="0"/>
              <a:t> </a:t>
            </a:r>
            <a:r>
              <a:rPr lang="en-GB" dirty="0" err="1" smtClean="0"/>
              <a:t>të</a:t>
            </a:r>
            <a:r>
              <a:rPr lang="en-GB" dirty="0" smtClean="0"/>
              <a:t> </a:t>
            </a:r>
            <a:r>
              <a:rPr lang="en-GB" dirty="0" err="1" smtClean="0"/>
              <a:t>krimit</a:t>
            </a:r>
            <a:r>
              <a:rPr lang="en-GB" dirty="0" smtClean="0"/>
              <a:t> </a:t>
            </a:r>
            <a:r>
              <a:rPr lang="en-GB" dirty="0" err="1" smtClean="0"/>
              <a:t>kibernetik</a:t>
            </a:r>
            <a:r>
              <a:rPr lang="en-GB" dirty="0" smtClean="0"/>
              <a:t>, </a:t>
            </a:r>
            <a:r>
              <a:rPr lang="en-GB" dirty="0" err="1" smtClean="0"/>
              <a:t>rritet</a:t>
            </a:r>
            <a:r>
              <a:rPr lang="en-GB" dirty="0" smtClean="0"/>
              <a:t> </a:t>
            </a:r>
            <a:r>
              <a:rPr lang="en-GB" dirty="0" err="1" smtClean="0"/>
              <a:t>nevoja</a:t>
            </a:r>
            <a:r>
              <a:rPr lang="en-GB" dirty="0" smtClean="0"/>
              <a:t> </a:t>
            </a:r>
            <a:r>
              <a:rPr lang="en-GB" dirty="0" err="1" smtClean="0"/>
              <a:t>që</a:t>
            </a:r>
            <a:r>
              <a:rPr lang="en-GB" dirty="0" smtClean="0"/>
              <a:t> </a:t>
            </a:r>
            <a:r>
              <a:rPr lang="en-GB" dirty="0" err="1" smtClean="0"/>
              <a:t>gjyqtarët</a:t>
            </a:r>
            <a:r>
              <a:rPr lang="en-GB" dirty="0" smtClean="0"/>
              <a:t> </a:t>
            </a:r>
            <a:r>
              <a:rPr lang="en-GB" dirty="0" err="1" smtClean="0"/>
              <a:t>dhe</a:t>
            </a:r>
            <a:r>
              <a:rPr lang="en-GB" dirty="0" smtClean="0"/>
              <a:t> </a:t>
            </a:r>
            <a:r>
              <a:rPr lang="en-GB" dirty="0" err="1" smtClean="0"/>
              <a:t>prokurorët</a:t>
            </a:r>
            <a:r>
              <a:rPr lang="en-GB" dirty="0" smtClean="0"/>
              <a:t> </a:t>
            </a:r>
            <a:r>
              <a:rPr lang="en-GB" dirty="0" err="1" smtClean="0"/>
              <a:t>të</a:t>
            </a:r>
            <a:r>
              <a:rPr lang="en-GB" dirty="0" smtClean="0"/>
              <a:t> </a:t>
            </a:r>
            <a:r>
              <a:rPr lang="en-GB" dirty="0" err="1" smtClean="0"/>
              <a:t>jenë</a:t>
            </a:r>
            <a:r>
              <a:rPr lang="en-GB" dirty="0" smtClean="0"/>
              <a:t> </a:t>
            </a:r>
            <a:r>
              <a:rPr lang="en-GB" dirty="0" err="1" smtClean="0"/>
              <a:t>të</a:t>
            </a:r>
            <a:r>
              <a:rPr lang="en-GB" dirty="0" smtClean="0"/>
              <a:t> </a:t>
            </a:r>
            <a:r>
              <a:rPr lang="en-GB" dirty="0" err="1" smtClean="0"/>
              <a:t>trajnuar</a:t>
            </a:r>
            <a:r>
              <a:rPr lang="en-GB" dirty="0" smtClean="0"/>
              <a:t> </a:t>
            </a:r>
            <a:r>
              <a:rPr lang="en-GB" dirty="0" err="1" smtClean="0"/>
              <a:t>siç</a:t>
            </a:r>
            <a:r>
              <a:rPr lang="en-GB" dirty="0" smtClean="0"/>
              <a:t> </a:t>
            </a:r>
            <a:r>
              <a:rPr lang="en-GB" dirty="0" err="1" smtClean="0"/>
              <a:t>duhet</a:t>
            </a:r>
            <a:r>
              <a:rPr lang="en-GB" dirty="0" smtClean="0"/>
              <a:t> </a:t>
            </a:r>
            <a:r>
              <a:rPr lang="en-GB" dirty="0" err="1" smtClean="0"/>
              <a:t>dhe</a:t>
            </a:r>
            <a:r>
              <a:rPr lang="en-GB" dirty="0" smtClean="0"/>
              <a:t> </a:t>
            </a:r>
            <a:r>
              <a:rPr lang="en-GB" dirty="0" err="1" smtClean="0"/>
              <a:t>të</a:t>
            </a:r>
            <a:r>
              <a:rPr lang="en-GB" dirty="0" smtClean="0"/>
              <a:t> </a:t>
            </a:r>
            <a:r>
              <a:rPr lang="en-GB" dirty="0" err="1" smtClean="0"/>
              <a:t>kuptojnë</a:t>
            </a:r>
            <a:r>
              <a:rPr lang="en-GB" dirty="0" smtClean="0"/>
              <a:t> </a:t>
            </a:r>
            <a:r>
              <a:rPr lang="en-GB" dirty="0" err="1" smtClean="0"/>
              <a:t>natyrën</a:t>
            </a:r>
            <a:r>
              <a:rPr lang="en-GB" dirty="0" smtClean="0"/>
              <a:t> e </a:t>
            </a:r>
            <a:r>
              <a:rPr lang="en-GB" dirty="0" err="1" smtClean="0"/>
              <a:t>këtyre</a:t>
            </a:r>
            <a:r>
              <a:rPr lang="en-GB" dirty="0" smtClean="0"/>
              <a:t> </a:t>
            </a:r>
            <a:r>
              <a:rPr lang="en-GB" dirty="0" err="1" smtClean="0"/>
              <a:t>krimeve</a:t>
            </a:r>
            <a:r>
              <a:rPr lang="en-GB" dirty="0" smtClean="0"/>
              <a:t> </a:t>
            </a:r>
            <a:r>
              <a:rPr lang="en-GB" dirty="0" err="1" smtClean="0"/>
              <a:t>dhe</a:t>
            </a:r>
            <a:r>
              <a:rPr lang="en-GB" dirty="0" smtClean="0"/>
              <a:t> </a:t>
            </a:r>
            <a:r>
              <a:rPr lang="en-GB" dirty="0" err="1" smtClean="0"/>
              <a:t>gjithashtu</a:t>
            </a:r>
            <a:r>
              <a:rPr lang="en-GB" dirty="0" smtClean="0"/>
              <a:t> </a:t>
            </a:r>
            <a:r>
              <a:rPr lang="en-GB" dirty="0" err="1" smtClean="0"/>
              <a:t>të</a:t>
            </a:r>
            <a:r>
              <a:rPr lang="en-GB" dirty="0" smtClean="0"/>
              <a:t> </a:t>
            </a:r>
            <a:r>
              <a:rPr lang="en-GB" dirty="0" err="1" smtClean="0"/>
              <a:t>jenë</a:t>
            </a:r>
            <a:r>
              <a:rPr lang="en-GB" dirty="0" smtClean="0"/>
              <a:t> </a:t>
            </a:r>
            <a:r>
              <a:rPr lang="en-GB" dirty="0" err="1" smtClean="0"/>
              <a:t>të</a:t>
            </a:r>
            <a:r>
              <a:rPr lang="en-GB" dirty="0" smtClean="0"/>
              <a:t> </a:t>
            </a:r>
            <a:r>
              <a:rPr lang="en-GB" dirty="0" err="1" smtClean="0"/>
              <a:t>ndërgjegjshëm</a:t>
            </a:r>
            <a:r>
              <a:rPr lang="en-GB" dirty="0" smtClean="0"/>
              <a:t> </a:t>
            </a:r>
            <a:r>
              <a:rPr lang="en-GB" dirty="0" err="1" smtClean="0"/>
              <a:t>për</a:t>
            </a:r>
            <a:r>
              <a:rPr lang="en-GB" dirty="0" smtClean="0"/>
              <a:t> </a:t>
            </a:r>
            <a:r>
              <a:rPr lang="en-GB" dirty="0" err="1" smtClean="0"/>
              <a:t>legjislacionin</a:t>
            </a:r>
            <a:r>
              <a:rPr lang="en-GB" dirty="0" smtClean="0"/>
              <a:t> </a:t>
            </a:r>
            <a:r>
              <a:rPr lang="en-GB" dirty="0" err="1" smtClean="0"/>
              <a:t>dhe</a:t>
            </a:r>
            <a:r>
              <a:rPr lang="en-GB" dirty="0" smtClean="0"/>
              <a:t> </a:t>
            </a:r>
            <a:r>
              <a:rPr lang="en-GB" dirty="0" err="1" smtClean="0"/>
              <a:t>instrumentet</a:t>
            </a:r>
            <a:r>
              <a:rPr lang="en-GB" dirty="0" smtClean="0"/>
              <a:t> e </a:t>
            </a:r>
            <a:r>
              <a:rPr lang="en-GB" dirty="0" err="1" smtClean="0"/>
              <a:t>bashkëpunimit</a:t>
            </a:r>
            <a:r>
              <a:rPr lang="en-GB" dirty="0" smtClean="0"/>
              <a:t> </a:t>
            </a:r>
            <a:r>
              <a:rPr lang="en-GB" dirty="0" err="1" smtClean="0"/>
              <a:t>ndërkombëtar</a:t>
            </a:r>
            <a:r>
              <a:rPr lang="en-GB" dirty="0" smtClean="0"/>
              <a:t> </a:t>
            </a:r>
            <a:r>
              <a:rPr lang="en-GB" dirty="0" err="1" smtClean="0"/>
              <a:t>të</a:t>
            </a:r>
            <a:r>
              <a:rPr lang="en-GB" dirty="0" smtClean="0"/>
              <a:t> disponueshme </a:t>
            </a:r>
            <a:r>
              <a:rPr lang="en-GB" dirty="0" err="1" smtClean="0"/>
              <a:t>për</a:t>
            </a:r>
            <a:r>
              <a:rPr lang="en-GB" dirty="0" smtClean="0"/>
              <a:t> </a:t>
            </a:r>
            <a:r>
              <a:rPr lang="en-GB" dirty="0" err="1" smtClean="0"/>
              <a:t>trajtimin</a:t>
            </a:r>
            <a:r>
              <a:rPr lang="en-GB" dirty="0" smtClean="0"/>
              <a:t> e </a:t>
            </a:r>
            <a:r>
              <a:rPr lang="en-GB" dirty="0" err="1" smtClean="0"/>
              <a:t>çështjeve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krimit</a:t>
            </a:r>
            <a:r>
              <a:rPr lang="en-US" dirty="0" smtClean="0"/>
              <a:t> </a:t>
            </a:r>
            <a:r>
              <a:rPr lang="en-US" dirty="0" err="1" smtClean="0"/>
              <a:t>kibernetik</a:t>
            </a:r>
            <a:r>
              <a:rPr lang="en-US" dirty="0" smtClean="0"/>
              <a:t>.</a:t>
            </a:r>
            <a:endParaRPr lang="en-GB" dirty="0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27260C-95DC-194B-88B2-0B241DEC43BF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9112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27260C-95DC-194B-88B2-0B241DEC43BF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243861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/>
            <a:r>
              <a:rPr lang="en-GB" dirty="0" err="1" smtClean="0"/>
              <a:t>Është</a:t>
            </a:r>
            <a:r>
              <a:rPr lang="en-GB" dirty="0" smtClean="0"/>
              <a:t> e </a:t>
            </a:r>
            <a:r>
              <a:rPr lang="en-GB" dirty="0" err="1" smtClean="0"/>
              <a:t>rëndësishme</a:t>
            </a:r>
            <a:r>
              <a:rPr lang="en-GB" dirty="0" smtClean="0"/>
              <a:t> </a:t>
            </a:r>
            <a:r>
              <a:rPr lang="en-GB" dirty="0" err="1" smtClean="0"/>
              <a:t>që</a:t>
            </a:r>
            <a:r>
              <a:rPr lang="en-GB" dirty="0" smtClean="0"/>
              <a:t> </a:t>
            </a:r>
            <a:r>
              <a:rPr lang="en-GB" dirty="0" err="1" smtClean="0"/>
              <a:t>qëllimi</a:t>
            </a:r>
            <a:r>
              <a:rPr lang="en-GB" dirty="0" smtClean="0"/>
              <a:t> </a:t>
            </a:r>
            <a:r>
              <a:rPr lang="en-GB" dirty="0" err="1" smtClean="0"/>
              <a:t>i</a:t>
            </a:r>
            <a:r>
              <a:rPr lang="en-GB" dirty="0" smtClean="0"/>
              <a:t> </a:t>
            </a:r>
            <a:r>
              <a:rPr lang="en-GB" dirty="0" err="1" smtClean="0"/>
              <a:t>përgjithshëm</a:t>
            </a:r>
            <a:r>
              <a:rPr lang="en-GB" dirty="0" smtClean="0"/>
              <a:t> </a:t>
            </a:r>
            <a:r>
              <a:rPr lang="en-GB" dirty="0" err="1" smtClean="0"/>
              <a:t>i</a:t>
            </a:r>
            <a:r>
              <a:rPr lang="en-GB" dirty="0" smtClean="0"/>
              <a:t> </a:t>
            </a:r>
            <a:r>
              <a:rPr lang="en-GB" dirty="0" err="1" smtClean="0"/>
              <a:t>kursit</a:t>
            </a:r>
            <a:r>
              <a:rPr lang="en-GB" dirty="0" smtClean="0"/>
              <a:t> </a:t>
            </a:r>
            <a:r>
              <a:rPr lang="en-GB" dirty="0" err="1" smtClean="0"/>
              <a:t>t'u</a:t>
            </a:r>
            <a:r>
              <a:rPr lang="en-GB" dirty="0" smtClean="0"/>
              <a:t> </a:t>
            </a:r>
            <a:r>
              <a:rPr lang="en-GB" dirty="0" err="1" smtClean="0"/>
              <a:t>shpjegohet</a:t>
            </a:r>
            <a:r>
              <a:rPr lang="en-GB" dirty="0" smtClean="0"/>
              <a:t> </a:t>
            </a:r>
            <a:r>
              <a:rPr lang="en-GB" dirty="0" err="1" smtClean="0"/>
              <a:t>pjesëmarrësve</a:t>
            </a:r>
            <a:r>
              <a:rPr lang="en-GB" baseline="0" dirty="0" smtClean="0"/>
              <a:t> </a:t>
            </a:r>
            <a:r>
              <a:rPr lang="en-GB" dirty="0" err="1" smtClean="0"/>
              <a:t>në</a:t>
            </a:r>
            <a:r>
              <a:rPr lang="en-GB" dirty="0" smtClean="0"/>
              <a:t> </a:t>
            </a:r>
            <a:r>
              <a:rPr lang="en-GB" dirty="0" err="1" smtClean="0"/>
              <a:t>fillim</a:t>
            </a:r>
            <a:r>
              <a:rPr lang="en-GB" dirty="0" smtClean="0"/>
              <a:t>. </a:t>
            </a:r>
            <a:r>
              <a:rPr lang="en-GB" dirty="0" err="1" smtClean="0"/>
              <a:t>Kjo</a:t>
            </a:r>
            <a:r>
              <a:rPr lang="en-GB" dirty="0" smtClean="0"/>
              <a:t> do </a:t>
            </a:r>
            <a:r>
              <a:rPr lang="en-GB" dirty="0" err="1" smtClean="0"/>
              <a:t>t'u</a:t>
            </a:r>
            <a:r>
              <a:rPr lang="en-GB" dirty="0" smtClean="0"/>
              <a:t> </a:t>
            </a:r>
            <a:r>
              <a:rPr lang="en-GB" dirty="0" err="1" smtClean="0"/>
              <a:t>mundësojë</a:t>
            </a:r>
            <a:r>
              <a:rPr lang="en-GB" dirty="0" smtClean="0"/>
              <a:t> </a:t>
            </a:r>
            <a:r>
              <a:rPr lang="en-GB" dirty="0" err="1" smtClean="0"/>
              <a:t>atyre</a:t>
            </a:r>
            <a:r>
              <a:rPr lang="en-GB" dirty="0" smtClean="0"/>
              <a:t> </a:t>
            </a:r>
            <a:r>
              <a:rPr lang="en-GB" dirty="0" err="1" smtClean="0"/>
              <a:t>të</a:t>
            </a:r>
            <a:r>
              <a:rPr lang="en-GB" dirty="0" smtClean="0"/>
              <a:t> </a:t>
            </a:r>
            <a:r>
              <a:rPr lang="en-GB" dirty="0" err="1" smtClean="0"/>
              <a:t>vlerësojnë</a:t>
            </a:r>
            <a:r>
              <a:rPr lang="en-GB" dirty="0" smtClean="0"/>
              <a:t> </a:t>
            </a:r>
            <a:r>
              <a:rPr lang="en-GB" dirty="0" err="1" smtClean="0"/>
              <a:t>arsyet</a:t>
            </a:r>
            <a:r>
              <a:rPr lang="en-GB" dirty="0" smtClean="0"/>
              <a:t> </a:t>
            </a:r>
            <a:r>
              <a:rPr lang="en-GB" dirty="0" err="1" smtClean="0"/>
              <a:t>kryesore</a:t>
            </a:r>
            <a:r>
              <a:rPr lang="en-GB" dirty="0" smtClean="0"/>
              <a:t> </a:t>
            </a:r>
            <a:r>
              <a:rPr lang="en-GB" dirty="0" err="1" smtClean="0"/>
              <a:t>për</a:t>
            </a:r>
            <a:r>
              <a:rPr lang="en-GB" dirty="0" smtClean="0"/>
              <a:t> </a:t>
            </a:r>
            <a:r>
              <a:rPr lang="en-GB" dirty="0" err="1" smtClean="0"/>
              <a:t>të</a:t>
            </a:r>
            <a:r>
              <a:rPr lang="en-GB" dirty="0" smtClean="0"/>
              <a:t> </a:t>
            </a:r>
            <a:r>
              <a:rPr lang="en-GB" dirty="0" err="1" smtClean="0"/>
              <a:t>qenë</a:t>
            </a:r>
            <a:r>
              <a:rPr lang="en-GB" dirty="0" smtClean="0"/>
              <a:t> </a:t>
            </a:r>
            <a:r>
              <a:rPr lang="en-GB" dirty="0" err="1" smtClean="0"/>
              <a:t>atje</a:t>
            </a:r>
            <a:r>
              <a:rPr lang="en-GB" dirty="0" smtClean="0"/>
              <a:t>. </a:t>
            </a:r>
            <a:r>
              <a:rPr lang="en-GB" dirty="0" err="1" smtClean="0"/>
              <a:t>Qëllimi</a:t>
            </a:r>
            <a:r>
              <a:rPr lang="en-GB" dirty="0" smtClean="0"/>
              <a:t> </a:t>
            </a:r>
            <a:r>
              <a:rPr lang="en-GB" dirty="0" err="1" smtClean="0"/>
              <a:t>i</a:t>
            </a:r>
            <a:r>
              <a:rPr lang="en-GB" dirty="0" smtClean="0"/>
              <a:t> </a:t>
            </a:r>
            <a:r>
              <a:rPr lang="en-GB" dirty="0" err="1" smtClean="0"/>
              <a:t>përgjithshëm</a:t>
            </a:r>
            <a:r>
              <a:rPr lang="en-GB" dirty="0" smtClean="0"/>
              <a:t> </a:t>
            </a:r>
            <a:r>
              <a:rPr lang="en-GB" dirty="0" err="1" smtClean="0"/>
              <a:t>i</a:t>
            </a:r>
            <a:r>
              <a:rPr lang="en-GB" dirty="0" smtClean="0"/>
              <a:t> </a:t>
            </a:r>
            <a:r>
              <a:rPr lang="en-GB" dirty="0" err="1" smtClean="0"/>
              <a:t>këtij</a:t>
            </a:r>
            <a:r>
              <a:rPr lang="en-GB" dirty="0" smtClean="0"/>
              <a:t> </a:t>
            </a:r>
            <a:r>
              <a:rPr lang="en-GB" dirty="0" err="1" smtClean="0"/>
              <a:t>kursi</a:t>
            </a:r>
            <a:r>
              <a:rPr lang="en-GB" dirty="0" smtClean="0"/>
              <a:t> </a:t>
            </a:r>
            <a:r>
              <a:rPr lang="en-GB" dirty="0" err="1" smtClean="0"/>
              <a:t>është</a:t>
            </a:r>
            <a:r>
              <a:rPr lang="en-GB" dirty="0" smtClean="0"/>
              <a:t>:</a:t>
            </a:r>
          </a:p>
          <a:p>
            <a:pPr algn="just"/>
            <a:r>
              <a:rPr lang="en-GB" dirty="0" err="1" smtClean="0"/>
              <a:t>T’iu</a:t>
            </a:r>
            <a:r>
              <a:rPr lang="en-GB" dirty="0" smtClean="0"/>
              <a:t> </a:t>
            </a:r>
            <a:r>
              <a:rPr lang="en-GB" dirty="0" err="1" smtClean="0"/>
              <a:t>ofrojë</a:t>
            </a:r>
            <a:r>
              <a:rPr lang="en-GB" dirty="0" smtClean="0"/>
              <a:t> </a:t>
            </a:r>
            <a:r>
              <a:rPr lang="en-GB" dirty="0" err="1" smtClean="0"/>
              <a:t>gjyqtarëve</a:t>
            </a:r>
            <a:r>
              <a:rPr lang="en-GB" dirty="0" smtClean="0"/>
              <a:t> </a:t>
            </a:r>
            <a:r>
              <a:rPr lang="en-GB" dirty="0" err="1" smtClean="0"/>
              <a:t>dhe</a:t>
            </a:r>
            <a:r>
              <a:rPr lang="en-GB" dirty="0" smtClean="0"/>
              <a:t> </a:t>
            </a:r>
            <a:r>
              <a:rPr lang="en-GB" dirty="0" err="1" smtClean="0"/>
              <a:t>prokurorëve</a:t>
            </a:r>
            <a:r>
              <a:rPr lang="en-GB" dirty="0" smtClean="0"/>
              <a:t> </a:t>
            </a:r>
            <a:r>
              <a:rPr lang="en-GB" dirty="0" err="1" smtClean="0"/>
              <a:t>një</a:t>
            </a:r>
            <a:r>
              <a:rPr lang="en-GB" dirty="0" smtClean="0"/>
              <a:t> </a:t>
            </a:r>
            <a:r>
              <a:rPr lang="en-GB" dirty="0" err="1" smtClean="0"/>
              <a:t>nivel</a:t>
            </a:r>
            <a:r>
              <a:rPr lang="en-GB" dirty="0" smtClean="0"/>
              <a:t> </a:t>
            </a:r>
            <a:r>
              <a:rPr lang="en-GB" dirty="0" err="1" smtClean="0"/>
              <a:t>fillestar</a:t>
            </a:r>
            <a:r>
              <a:rPr lang="en-GB" dirty="0" smtClean="0"/>
              <a:t> </a:t>
            </a:r>
            <a:r>
              <a:rPr lang="en-GB" dirty="0" err="1" smtClean="0"/>
              <a:t>njohurish</a:t>
            </a:r>
            <a:r>
              <a:rPr lang="en-GB" dirty="0" smtClean="0"/>
              <a:t> </a:t>
            </a:r>
            <a:r>
              <a:rPr lang="en-GB" dirty="0" err="1" smtClean="0"/>
              <a:t>mbi</a:t>
            </a:r>
            <a:r>
              <a:rPr lang="en-GB" dirty="0" smtClean="0"/>
              <a:t> </a:t>
            </a:r>
            <a:r>
              <a:rPr lang="en-GB" dirty="0" err="1" smtClean="0"/>
              <a:t>krimin</a:t>
            </a:r>
            <a:r>
              <a:rPr lang="en-GB" dirty="0" smtClean="0"/>
              <a:t> </a:t>
            </a:r>
            <a:r>
              <a:rPr lang="en-GB" dirty="0" err="1" smtClean="0"/>
              <a:t>kibernetik</a:t>
            </a:r>
            <a:r>
              <a:rPr lang="en-GB" dirty="0" smtClean="0"/>
              <a:t>,</a:t>
            </a:r>
            <a:r>
              <a:rPr lang="en-GB" baseline="0" dirty="0" smtClean="0"/>
              <a:t> </a:t>
            </a:r>
            <a:r>
              <a:rPr lang="en-GB" dirty="0" err="1" smtClean="0"/>
              <a:t>provat</a:t>
            </a:r>
            <a:r>
              <a:rPr lang="en-GB" dirty="0" smtClean="0"/>
              <a:t> </a:t>
            </a:r>
            <a:r>
              <a:rPr lang="en-GB" dirty="0" err="1" smtClean="0"/>
              <a:t>elektronike</a:t>
            </a:r>
            <a:r>
              <a:rPr lang="en-GB" baseline="0" dirty="0" smtClean="0"/>
              <a:t> </a:t>
            </a:r>
            <a:r>
              <a:rPr lang="en-GB" baseline="0" dirty="0" err="1" smtClean="0"/>
              <a:t>dhe</a:t>
            </a:r>
            <a:r>
              <a:rPr lang="en-GB" baseline="0" dirty="0" smtClean="0"/>
              <a:t> </a:t>
            </a:r>
            <a:r>
              <a:rPr lang="en-GB" baseline="0" dirty="0" err="1" smtClean="0"/>
              <a:t>përfitimet</a:t>
            </a:r>
            <a:r>
              <a:rPr lang="en-GB" baseline="0" dirty="0" smtClean="0"/>
              <a:t> </a:t>
            </a:r>
            <a:r>
              <a:rPr lang="en-GB" baseline="0" dirty="0" err="1" smtClean="0"/>
              <a:t>nga</a:t>
            </a:r>
            <a:r>
              <a:rPr lang="en-GB" baseline="0" dirty="0" smtClean="0"/>
              <a:t> </a:t>
            </a:r>
            <a:r>
              <a:rPr lang="en-GB" baseline="0" dirty="0" err="1" smtClean="0"/>
              <a:t>krimet</a:t>
            </a:r>
            <a:r>
              <a:rPr lang="en-GB" baseline="0" dirty="0" smtClean="0"/>
              <a:t> </a:t>
            </a:r>
            <a:r>
              <a:rPr lang="en-GB" baseline="0" dirty="0" err="1" smtClean="0"/>
              <a:t>në</a:t>
            </a:r>
            <a:r>
              <a:rPr lang="en-GB" baseline="0" dirty="0" smtClean="0"/>
              <a:t> Internet.</a:t>
            </a:r>
            <a:r>
              <a:rPr lang="en-GB" dirty="0" smtClean="0"/>
              <a:t> </a:t>
            </a:r>
            <a:r>
              <a:rPr lang="en-GB" dirty="0" err="1" smtClean="0"/>
              <a:t>Lënda</a:t>
            </a:r>
            <a:r>
              <a:rPr lang="en-GB" dirty="0" smtClean="0"/>
              <a:t> do </a:t>
            </a:r>
            <a:r>
              <a:rPr lang="en-GB" dirty="0" err="1" smtClean="0"/>
              <a:t>të</a:t>
            </a:r>
            <a:r>
              <a:rPr lang="en-GB" dirty="0" smtClean="0"/>
              <a:t> </a:t>
            </a:r>
            <a:r>
              <a:rPr lang="en-GB" dirty="0" err="1" smtClean="0"/>
              <a:t>ofrojë</a:t>
            </a:r>
            <a:r>
              <a:rPr lang="en-GB" dirty="0" smtClean="0"/>
              <a:t> </a:t>
            </a:r>
            <a:r>
              <a:rPr lang="en-GB" dirty="0" err="1" smtClean="0"/>
              <a:t>informacopm</a:t>
            </a:r>
            <a:r>
              <a:rPr lang="en-GB" dirty="0" smtClean="0"/>
              <a:t> </a:t>
            </a:r>
            <a:r>
              <a:rPr lang="en-GB" dirty="0" err="1" smtClean="0"/>
              <a:t>ligjor</a:t>
            </a:r>
            <a:r>
              <a:rPr lang="en-GB" dirty="0" smtClean="0"/>
              <a:t> </a:t>
            </a:r>
            <a:r>
              <a:rPr lang="en-GB" dirty="0" err="1" smtClean="0"/>
              <a:t>dhe</a:t>
            </a:r>
            <a:r>
              <a:rPr lang="en-GB" dirty="0" smtClean="0"/>
              <a:t> </a:t>
            </a:r>
            <a:r>
              <a:rPr lang="en-GB" dirty="0" err="1" smtClean="0"/>
              <a:t>praktik</a:t>
            </a:r>
            <a:r>
              <a:rPr lang="en-GB" dirty="0" smtClean="0"/>
              <a:t> </a:t>
            </a:r>
            <a:r>
              <a:rPr lang="en-GB" dirty="0" err="1" smtClean="0"/>
              <a:t>rreth</a:t>
            </a:r>
            <a:r>
              <a:rPr lang="en-GB" dirty="0" smtClean="0"/>
              <a:t> </a:t>
            </a:r>
            <a:r>
              <a:rPr lang="en-GB" dirty="0" err="1" smtClean="0"/>
              <a:t>temave</a:t>
            </a:r>
            <a:r>
              <a:rPr lang="en-GB" dirty="0" smtClean="0"/>
              <a:t> </a:t>
            </a:r>
            <a:r>
              <a:rPr lang="en-GB" dirty="0" err="1" smtClean="0"/>
              <a:t>dhe</a:t>
            </a:r>
            <a:r>
              <a:rPr lang="en-GB" dirty="0" smtClean="0"/>
              <a:t> do </a:t>
            </a:r>
            <a:r>
              <a:rPr lang="en-GB" dirty="0" err="1" smtClean="0"/>
              <a:t>të</a:t>
            </a:r>
            <a:r>
              <a:rPr lang="en-GB" dirty="0" smtClean="0"/>
              <a:t> </a:t>
            </a:r>
            <a:r>
              <a:rPr lang="en-GB" dirty="0" err="1" smtClean="0"/>
              <a:t>përqëndrohet</a:t>
            </a:r>
            <a:r>
              <a:rPr lang="en-GB" dirty="0" smtClean="0"/>
              <a:t> </a:t>
            </a:r>
            <a:r>
              <a:rPr lang="en-GB" dirty="0" err="1" smtClean="0"/>
              <a:t>në</a:t>
            </a:r>
            <a:r>
              <a:rPr lang="en-GB" dirty="0" smtClean="0"/>
              <a:t> </a:t>
            </a:r>
            <a:r>
              <a:rPr lang="en-GB" dirty="0" err="1" smtClean="0"/>
              <a:t>atë</a:t>
            </a:r>
            <a:r>
              <a:rPr lang="en-GB" dirty="0" smtClean="0"/>
              <a:t> se </a:t>
            </a:r>
            <a:r>
              <a:rPr lang="en-GB" dirty="0" err="1" smtClean="0"/>
              <a:t>si</a:t>
            </a:r>
            <a:r>
              <a:rPr lang="en-GB" dirty="0" smtClean="0"/>
              <a:t> </a:t>
            </a:r>
            <a:r>
              <a:rPr lang="en-GB" dirty="0" err="1" smtClean="0"/>
              <a:t>këto</a:t>
            </a:r>
            <a:r>
              <a:rPr lang="en-GB" dirty="0" smtClean="0"/>
              <a:t> </a:t>
            </a:r>
            <a:r>
              <a:rPr lang="en-GB" dirty="0" err="1" smtClean="0"/>
              <a:t>çështje</a:t>
            </a:r>
            <a:r>
              <a:rPr lang="en-GB" dirty="0" smtClean="0"/>
              <a:t> </a:t>
            </a:r>
            <a:r>
              <a:rPr lang="en-GB" dirty="0" err="1" smtClean="0"/>
              <a:t>ndikojnë</a:t>
            </a:r>
            <a:r>
              <a:rPr lang="en-GB" dirty="0" smtClean="0"/>
              <a:t> </a:t>
            </a:r>
            <a:r>
              <a:rPr lang="en-GB" dirty="0" err="1" smtClean="0"/>
              <a:t>në</a:t>
            </a:r>
            <a:r>
              <a:rPr lang="en-GB" dirty="0" smtClean="0"/>
              <a:t> </a:t>
            </a:r>
            <a:r>
              <a:rPr lang="en-GB" dirty="0" err="1" smtClean="0"/>
              <a:t>punën</a:t>
            </a:r>
            <a:r>
              <a:rPr lang="en-GB" dirty="0" smtClean="0"/>
              <a:t> e </a:t>
            </a:r>
            <a:r>
              <a:rPr lang="en-GB" dirty="0" err="1" smtClean="0"/>
              <a:t>përditshme</a:t>
            </a:r>
            <a:r>
              <a:rPr lang="en-GB" dirty="0" smtClean="0"/>
              <a:t> </a:t>
            </a:r>
            <a:r>
              <a:rPr lang="en-GB" dirty="0" err="1" smtClean="0"/>
              <a:t>të</a:t>
            </a:r>
            <a:r>
              <a:rPr lang="en-GB" dirty="0" smtClean="0"/>
              <a:t> </a:t>
            </a:r>
            <a:r>
              <a:rPr lang="en-GB" dirty="0" err="1" smtClean="0"/>
              <a:t>pjesëmarrësve</a:t>
            </a:r>
            <a:r>
              <a:rPr lang="en-GB" dirty="0" smtClean="0"/>
              <a:t>.</a:t>
            </a:r>
            <a:endParaRPr lang="en-GB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27260C-95DC-194B-88B2-0B241DEC43BF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051678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/>
            <a:r>
              <a:rPr lang="en-GB" dirty="0" err="1" smtClean="0"/>
              <a:t>Në</a:t>
            </a:r>
            <a:r>
              <a:rPr lang="en-GB" dirty="0" smtClean="0"/>
              <a:t> </a:t>
            </a:r>
            <a:r>
              <a:rPr lang="en-GB" dirty="0" err="1" smtClean="0"/>
              <a:t>këtë</a:t>
            </a:r>
            <a:r>
              <a:rPr lang="en-GB" dirty="0" smtClean="0"/>
              <a:t> </a:t>
            </a:r>
            <a:r>
              <a:rPr lang="en-GB" dirty="0" err="1" smtClean="0"/>
              <a:t>fazë</a:t>
            </a:r>
            <a:r>
              <a:rPr lang="en-GB" baseline="0" dirty="0" smtClean="0"/>
              <a:t> </a:t>
            </a:r>
            <a:r>
              <a:rPr lang="en-GB" baseline="0" dirty="0" err="1" smtClean="0"/>
              <a:t>pjesëmarrësve</a:t>
            </a:r>
            <a:r>
              <a:rPr lang="en-GB" baseline="0" dirty="0" smtClean="0"/>
              <a:t> </a:t>
            </a:r>
            <a:r>
              <a:rPr lang="en-GB" baseline="0" dirty="0" err="1" smtClean="0"/>
              <a:t>duhet</a:t>
            </a:r>
            <a:r>
              <a:rPr lang="en-GB" baseline="0" dirty="0" smtClean="0"/>
              <a:t> </a:t>
            </a:r>
            <a:r>
              <a:rPr lang="en-GB" baseline="0" dirty="0" err="1" smtClean="0"/>
              <a:t>t’iu</a:t>
            </a:r>
            <a:r>
              <a:rPr lang="en-GB" baseline="0" dirty="0" smtClean="0"/>
              <a:t> </a:t>
            </a:r>
            <a:r>
              <a:rPr lang="en-GB" baseline="0" dirty="0" err="1" smtClean="0"/>
              <a:t>shpjegohet</a:t>
            </a:r>
            <a:r>
              <a:rPr lang="en-GB" baseline="0" dirty="0" smtClean="0"/>
              <a:t> </a:t>
            </a:r>
            <a:r>
              <a:rPr lang="en-GB" baseline="0" dirty="0" err="1" smtClean="0"/>
              <a:t>programi</a:t>
            </a:r>
            <a:r>
              <a:rPr lang="en-GB" baseline="0" dirty="0" smtClean="0"/>
              <a:t> </a:t>
            </a:r>
            <a:r>
              <a:rPr lang="en-GB" baseline="0" dirty="0" err="1" smtClean="0"/>
              <a:t>i</a:t>
            </a:r>
            <a:r>
              <a:rPr lang="en-GB" baseline="0" dirty="0" smtClean="0"/>
              <a:t> </a:t>
            </a:r>
            <a:r>
              <a:rPr lang="en-GB" baseline="0" dirty="0" err="1" smtClean="0"/>
              <a:t>kursit</a:t>
            </a:r>
            <a:r>
              <a:rPr lang="en-GB" baseline="0" dirty="0" smtClean="0"/>
              <a:t>.</a:t>
            </a:r>
            <a:r>
              <a:rPr lang="en-GB" dirty="0" smtClean="0"/>
              <a:t> </a:t>
            </a:r>
            <a:r>
              <a:rPr lang="en-GB" dirty="0" err="1" smtClean="0"/>
              <a:t>Ky</a:t>
            </a:r>
            <a:r>
              <a:rPr lang="en-GB" dirty="0" smtClean="0"/>
              <a:t> </a:t>
            </a:r>
            <a:r>
              <a:rPr lang="en-GB" dirty="0" err="1" smtClean="0"/>
              <a:t>duhet</a:t>
            </a:r>
            <a:r>
              <a:rPr lang="en-GB" dirty="0" smtClean="0"/>
              <a:t> </a:t>
            </a:r>
            <a:r>
              <a:rPr lang="en-GB" dirty="0" err="1" smtClean="0"/>
              <a:t>të</a:t>
            </a:r>
            <a:r>
              <a:rPr lang="en-GB" dirty="0" smtClean="0"/>
              <a:t> </a:t>
            </a:r>
            <a:r>
              <a:rPr lang="en-GB" dirty="0" err="1" smtClean="0"/>
              <a:t>përfshijë</a:t>
            </a:r>
            <a:r>
              <a:rPr lang="en-GB" dirty="0" smtClean="0"/>
              <a:t> </a:t>
            </a:r>
            <a:r>
              <a:rPr lang="en-GB" dirty="0" err="1" smtClean="0"/>
              <a:t>kohën</a:t>
            </a:r>
            <a:r>
              <a:rPr lang="en-GB" dirty="0" smtClean="0"/>
              <a:t> e </a:t>
            </a:r>
            <a:r>
              <a:rPr lang="en-GB" dirty="0" err="1" smtClean="0"/>
              <a:t>kursit</a:t>
            </a:r>
            <a:r>
              <a:rPr lang="en-GB" dirty="0" smtClean="0"/>
              <a:t>, </a:t>
            </a:r>
            <a:r>
              <a:rPr lang="en-GB" dirty="0" err="1" smtClean="0"/>
              <a:t>drekën</a:t>
            </a:r>
            <a:r>
              <a:rPr lang="en-GB" dirty="0" smtClean="0"/>
              <a:t> </a:t>
            </a:r>
            <a:r>
              <a:rPr lang="en-GB" dirty="0" err="1" smtClean="0"/>
              <a:t>dhe</a:t>
            </a:r>
            <a:r>
              <a:rPr lang="en-GB" dirty="0" smtClean="0"/>
              <a:t> </a:t>
            </a:r>
            <a:r>
              <a:rPr lang="en-GB" dirty="0" err="1" smtClean="0"/>
              <a:t>pushimet</a:t>
            </a:r>
            <a:r>
              <a:rPr lang="en-GB" dirty="0" smtClean="0"/>
              <a:t> e </a:t>
            </a:r>
            <a:r>
              <a:rPr lang="en-GB" dirty="0" err="1" smtClean="0"/>
              <a:t>tjera</a:t>
            </a:r>
            <a:r>
              <a:rPr lang="en-GB" dirty="0" smtClean="0"/>
              <a:t> </a:t>
            </a:r>
            <a:r>
              <a:rPr lang="en-GB" dirty="0" err="1" smtClean="0"/>
              <a:t>dhe</a:t>
            </a:r>
            <a:r>
              <a:rPr lang="en-GB" dirty="0" smtClean="0"/>
              <a:t> </a:t>
            </a:r>
            <a:r>
              <a:rPr lang="en-GB" dirty="0" err="1" smtClean="0"/>
              <a:t>një</a:t>
            </a:r>
            <a:r>
              <a:rPr lang="en-GB" dirty="0" smtClean="0"/>
              <a:t> </a:t>
            </a:r>
            <a:r>
              <a:rPr lang="en-GB" dirty="0" err="1" smtClean="0"/>
              <a:t>përshkrim</a:t>
            </a:r>
            <a:r>
              <a:rPr lang="en-GB" dirty="0" smtClean="0"/>
              <a:t> </a:t>
            </a:r>
            <a:r>
              <a:rPr lang="en-GB" dirty="0" err="1" smtClean="0"/>
              <a:t>të</a:t>
            </a:r>
            <a:r>
              <a:rPr lang="en-GB" dirty="0" smtClean="0"/>
              <a:t> </a:t>
            </a:r>
            <a:r>
              <a:rPr lang="en-GB" dirty="0" err="1" smtClean="0"/>
              <a:t>shkurtër</a:t>
            </a:r>
            <a:r>
              <a:rPr lang="en-GB" dirty="0" smtClean="0"/>
              <a:t> </a:t>
            </a:r>
            <a:r>
              <a:rPr lang="en-GB" dirty="0" err="1" smtClean="0"/>
              <a:t>të</a:t>
            </a:r>
            <a:r>
              <a:rPr lang="en-GB" dirty="0" smtClean="0"/>
              <a:t> </a:t>
            </a:r>
            <a:r>
              <a:rPr lang="en-GB" dirty="0" err="1" smtClean="0"/>
              <a:t>secilit</a:t>
            </a:r>
            <a:r>
              <a:rPr lang="en-GB" dirty="0" smtClean="0"/>
              <a:t> </a:t>
            </a:r>
            <a:r>
              <a:rPr lang="en-GB" dirty="0" err="1" smtClean="0"/>
              <a:t>sesion</a:t>
            </a:r>
            <a:r>
              <a:rPr lang="en-GB" dirty="0" smtClean="0"/>
              <a:t>. </a:t>
            </a:r>
            <a:r>
              <a:rPr lang="en-GB" dirty="0" err="1" smtClean="0"/>
              <a:t>Përfshirja</a:t>
            </a:r>
            <a:r>
              <a:rPr lang="en-GB" dirty="0" smtClean="0"/>
              <a:t> </a:t>
            </a:r>
            <a:r>
              <a:rPr lang="en-GB" dirty="0" err="1" smtClean="0"/>
              <a:t>ose</a:t>
            </a:r>
            <a:r>
              <a:rPr lang="en-GB" dirty="0" smtClean="0"/>
              <a:t> </a:t>
            </a:r>
            <a:r>
              <a:rPr lang="en-GB" dirty="0" err="1" smtClean="0"/>
              <a:t>përjashtimi</a:t>
            </a:r>
            <a:r>
              <a:rPr lang="en-GB" dirty="0" smtClean="0"/>
              <a:t> </a:t>
            </a:r>
            <a:r>
              <a:rPr lang="en-GB" dirty="0" err="1" smtClean="0"/>
              <a:t>i</a:t>
            </a:r>
            <a:r>
              <a:rPr lang="en-GB" dirty="0" smtClean="0"/>
              <a:t> </a:t>
            </a:r>
            <a:r>
              <a:rPr lang="en-GB" dirty="0" err="1" smtClean="0"/>
              <a:t>çdo</a:t>
            </a:r>
            <a:r>
              <a:rPr lang="en-GB" dirty="0" smtClean="0"/>
              <a:t> </a:t>
            </a:r>
            <a:r>
              <a:rPr lang="en-GB" dirty="0" err="1" smtClean="0"/>
              <a:t>vlerësimi</a:t>
            </a:r>
            <a:r>
              <a:rPr lang="en-GB" dirty="0" smtClean="0"/>
              <a:t> </a:t>
            </a:r>
            <a:r>
              <a:rPr lang="en-GB" dirty="0" err="1" smtClean="0"/>
              <a:t>duhet</a:t>
            </a:r>
            <a:r>
              <a:rPr lang="en-GB" dirty="0" smtClean="0"/>
              <a:t> </a:t>
            </a:r>
            <a:r>
              <a:rPr lang="en-GB" dirty="0" err="1" smtClean="0"/>
              <a:t>të</a:t>
            </a:r>
            <a:r>
              <a:rPr lang="en-GB" dirty="0" smtClean="0"/>
              <a:t> </a:t>
            </a:r>
            <a:r>
              <a:rPr lang="en-GB" dirty="0" err="1" smtClean="0"/>
              <a:t>trajtohet</a:t>
            </a:r>
            <a:r>
              <a:rPr lang="en-GB" dirty="0" smtClean="0"/>
              <a:t> </a:t>
            </a:r>
            <a:r>
              <a:rPr lang="en-GB" dirty="0" err="1" smtClean="0"/>
              <a:t>në</a:t>
            </a:r>
            <a:r>
              <a:rPr lang="en-GB" dirty="0" smtClean="0"/>
              <a:t> </a:t>
            </a:r>
            <a:r>
              <a:rPr lang="en-GB" dirty="0" err="1" smtClean="0"/>
              <a:t>këtë</a:t>
            </a:r>
            <a:r>
              <a:rPr lang="en-GB" dirty="0" smtClean="0"/>
              <a:t> </a:t>
            </a:r>
            <a:r>
              <a:rPr lang="en-GB" dirty="0" err="1" smtClean="0"/>
              <a:t>fazë</a:t>
            </a:r>
            <a:r>
              <a:rPr lang="en-GB" dirty="0" smtClean="0"/>
              <a:t>. </a:t>
            </a:r>
            <a:r>
              <a:rPr lang="en-GB" dirty="0" err="1" smtClean="0"/>
              <a:t>Nëse</a:t>
            </a:r>
            <a:r>
              <a:rPr lang="en-GB" dirty="0" smtClean="0"/>
              <a:t> </a:t>
            </a:r>
            <a:r>
              <a:rPr lang="en-GB" dirty="0" err="1" smtClean="0"/>
              <a:t>ka</a:t>
            </a:r>
            <a:r>
              <a:rPr lang="en-GB" dirty="0" smtClean="0"/>
              <a:t> </a:t>
            </a:r>
            <a:r>
              <a:rPr lang="en-GB" dirty="0" err="1" smtClean="0"/>
              <a:t>një</a:t>
            </a:r>
            <a:r>
              <a:rPr lang="en-GB" dirty="0" smtClean="0"/>
              <a:t> </a:t>
            </a:r>
            <a:r>
              <a:rPr lang="en-GB" dirty="0" err="1" smtClean="0"/>
              <a:t>vlerësim</a:t>
            </a:r>
            <a:r>
              <a:rPr lang="en-GB" dirty="0" smtClean="0"/>
              <a:t>, </a:t>
            </a:r>
            <a:r>
              <a:rPr lang="en-GB" dirty="0" err="1" smtClean="0"/>
              <a:t>kjo</a:t>
            </a:r>
            <a:r>
              <a:rPr lang="en-GB" dirty="0" smtClean="0"/>
              <a:t> </a:t>
            </a:r>
            <a:r>
              <a:rPr lang="en-GB" dirty="0" err="1" smtClean="0"/>
              <a:t>duhet</a:t>
            </a:r>
            <a:r>
              <a:rPr lang="en-GB" dirty="0" smtClean="0"/>
              <a:t> </a:t>
            </a:r>
            <a:r>
              <a:rPr lang="en-GB" dirty="0" err="1" smtClean="0"/>
              <a:t>të</a:t>
            </a:r>
            <a:r>
              <a:rPr lang="en-GB" dirty="0" smtClean="0"/>
              <a:t> </a:t>
            </a:r>
            <a:r>
              <a:rPr lang="en-GB" dirty="0" err="1" smtClean="0"/>
              <a:t>shpjegohet</a:t>
            </a:r>
            <a:r>
              <a:rPr lang="en-GB" dirty="0" smtClean="0"/>
              <a:t> </a:t>
            </a:r>
            <a:r>
              <a:rPr lang="en-GB" dirty="0" err="1" smtClean="0"/>
              <a:t>në</a:t>
            </a:r>
            <a:r>
              <a:rPr lang="en-GB" dirty="0" smtClean="0"/>
              <a:t> </a:t>
            </a:r>
            <a:r>
              <a:rPr lang="en-GB" dirty="0" err="1" smtClean="0"/>
              <a:t>detaje</a:t>
            </a:r>
            <a:r>
              <a:rPr lang="en-GB" dirty="0" smtClean="0"/>
              <a:t>, duke </a:t>
            </a:r>
            <a:r>
              <a:rPr lang="en-GB" dirty="0" err="1" smtClean="0"/>
              <a:t>përfshirë</a:t>
            </a:r>
            <a:r>
              <a:rPr lang="en-GB" dirty="0" smtClean="0"/>
              <a:t> </a:t>
            </a:r>
            <a:r>
              <a:rPr lang="en-GB" dirty="0" err="1" smtClean="0"/>
              <a:t>pritshmëritë</a:t>
            </a:r>
            <a:r>
              <a:rPr lang="en-GB" baseline="0" dirty="0" smtClean="0"/>
              <a:t> </a:t>
            </a:r>
            <a:r>
              <a:rPr lang="en-GB" dirty="0" smtClean="0"/>
              <a:t>e </a:t>
            </a:r>
            <a:r>
              <a:rPr lang="en-GB" dirty="0" err="1" smtClean="0"/>
              <a:t>pjesëmarrësve</a:t>
            </a:r>
            <a:r>
              <a:rPr lang="en-GB" dirty="0" smtClean="0"/>
              <a:t> </a:t>
            </a:r>
            <a:r>
              <a:rPr lang="en-GB" dirty="0" err="1" smtClean="0"/>
              <a:t>në</a:t>
            </a:r>
            <a:r>
              <a:rPr lang="en-GB" dirty="0" smtClean="0"/>
              <a:t> </a:t>
            </a:r>
            <a:r>
              <a:rPr lang="en-GB" dirty="0" err="1" smtClean="0"/>
              <a:t>aspektin</a:t>
            </a:r>
            <a:r>
              <a:rPr lang="en-GB" dirty="0" smtClean="0"/>
              <a:t> e </a:t>
            </a:r>
            <a:r>
              <a:rPr lang="en-GB" dirty="0" err="1" smtClean="0"/>
              <a:t>studimit</a:t>
            </a:r>
            <a:r>
              <a:rPr lang="en-GB" dirty="0" smtClean="0"/>
              <a:t>.</a:t>
            </a:r>
            <a:endParaRPr lang="en-GB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27260C-95DC-194B-88B2-0B241DEC43BF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925169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Trajnuesi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duhet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t'u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japë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pjesëmarrësve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një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mundësi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për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të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bërë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ndonjë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pyetje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që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mund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të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kenë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në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lidhje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me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mësimin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</a:p>
          <a:p>
            <a:pPr marL="0" marR="0" indent="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indent="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Ushtrime</a:t>
            </a:r>
            <a:r>
              <a:rPr lang="en-GB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praktike</a:t>
            </a:r>
            <a:r>
              <a:rPr lang="en-GB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(</a:t>
            </a:r>
            <a:r>
              <a:rPr lang="en-GB" sz="1200" b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nëse</a:t>
            </a:r>
            <a:r>
              <a:rPr lang="en-GB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ka</a:t>
            </a:r>
            <a:r>
              <a:rPr lang="en-GB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</a:t>
            </a:r>
          </a:p>
          <a:p>
            <a:pPr marL="0" marR="0" indent="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vetmi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ushtrim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praktik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në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këtë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sesion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është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futja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pjesëmarrësve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dhe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trajnerëve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dhe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kërkesat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kësaj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janë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të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paraqitura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në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seksionin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mëparshëm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</a:p>
          <a:p>
            <a:pPr marL="0" marR="0" indent="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indent="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Njohja</a:t>
            </a:r>
            <a:r>
              <a:rPr lang="en-GB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 </a:t>
            </a:r>
            <a:r>
              <a:rPr lang="en-GB" sz="1200" b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Njohurive</a:t>
            </a:r>
            <a:endParaRPr lang="en-GB" sz="1200" b="1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indent="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Nuk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ka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kontroll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të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njohurive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me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këtë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sesion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504A11-3BA0-4461-A1C5-454F02F9540C}" type="slidenum">
              <a:rPr lang="en-GB" smtClean="0"/>
              <a:pPr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985368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93875C-D206-EB44-B59F-1EDFAD2C5F06}" type="datetimeFigureOut">
              <a:rPr lang="en-US" smtClean="0"/>
              <a:pPr/>
              <a:t>9/21/2017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1BBC2-C6C1-6D4F-9D3D-8F3A1589EE8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93875C-D206-EB44-B59F-1EDFAD2C5F06}" type="datetimeFigureOut">
              <a:rPr lang="en-US" smtClean="0"/>
              <a:pPr/>
              <a:t>9/21/2017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1BBC2-C6C1-6D4F-9D3D-8F3A1589EE8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93875C-D206-EB44-B59F-1EDFAD2C5F06}" type="datetimeFigureOut">
              <a:rPr lang="en-US" smtClean="0"/>
              <a:pPr/>
              <a:t>9/21/2017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1BBC2-C6C1-6D4F-9D3D-8F3A1589EE8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93875C-D206-EB44-B59F-1EDFAD2C5F06}" type="datetimeFigureOut">
              <a:rPr lang="en-US" smtClean="0"/>
              <a:pPr/>
              <a:t>9/21/2017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1BBC2-C6C1-6D4F-9D3D-8F3A1589EE8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93875C-D206-EB44-B59F-1EDFAD2C5F06}" type="datetimeFigureOut">
              <a:rPr lang="en-US" smtClean="0"/>
              <a:pPr/>
              <a:t>9/21/2017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1BBC2-C6C1-6D4F-9D3D-8F3A1589EE8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93875C-D206-EB44-B59F-1EDFAD2C5F06}" type="datetimeFigureOut">
              <a:rPr lang="en-US" smtClean="0"/>
              <a:pPr/>
              <a:t>9/21/2017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1BBC2-C6C1-6D4F-9D3D-8F3A1589EE8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93875C-D206-EB44-B59F-1EDFAD2C5F06}" type="datetimeFigureOut">
              <a:rPr lang="en-US" smtClean="0"/>
              <a:pPr/>
              <a:t>9/21/2017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1BBC2-C6C1-6D4F-9D3D-8F3A1589EE8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93875C-D206-EB44-B59F-1EDFAD2C5F06}" type="datetimeFigureOut">
              <a:rPr lang="en-US" smtClean="0"/>
              <a:pPr/>
              <a:t>9/21/2017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1BBC2-C6C1-6D4F-9D3D-8F3A1589EE8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93875C-D206-EB44-B59F-1EDFAD2C5F06}" type="datetimeFigureOut">
              <a:rPr lang="en-US" smtClean="0"/>
              <a:pPr/>
              <a:t>9/21/2017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1BBC2-C6C1-6D4F-9D3D-8F3A1589EE8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93875C-D206-EB44-B59F-1EDFAD2C5F06}" type="datetimeFigureOut">
              <a:rPr lang="en-US" smtClean="0"/>
              <a:pPr/>
              <a:t>9/21/2017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1BBC2-C6C1-6D4F-9D3D-8F3A1589EE8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93875C-D206-EB44-B59F-1EDFAD2C5F06}" type="datetimeFigureOut">
              <a:rPr lang="en-US" smtClean="0"/>
              <a:pPr/>
              <a:t>9/21/2017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1BBC2-C6C1-6D4F-9D3D-8F3A1589EE8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93875C-D206-EB44-B59F-1EDFAD2C5F06}" type="datetimeFigureOut">
              <a:rPr lang="en-US" smtClean="0"/>
              <a:pPr/>
              <a:t>9/21/2017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F1BBC2-C6C1-6D4F-9D3D-8F3A1589EE8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lker.com/clipart-10842.html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28775"/>
            <a:ext cx="7772400" cy="1971675"/>
          </a:xfrm>
        </p:spPr>
        <p:txBody>
          <a:bodyPr>
            <a:normAutofit fontScale="90000"/>
          </a:bodyPr>
          <a:lstStyle/>
          <a:p>
            <a:r>
              <a:rPr lang="en-US" dirty="0" err="1" smtClean="0"/>
              <a:t>Trajnim</a:t>
            </a:r>
            <a:r>
              <a:rPr lang="en-US" dirty="0" smtClean="0"/>
              <a:t> </a:t>
            </a:r>
            <a:r>
              <a:rPr lang="en-US" dirty="0" err="1" smtClean="0"/>
              <a:t>Bazë</a:t>
            </a:r>
            <a:r>
              <a:rPr lang="en-US" dirty="0" smtClean="0"/>
              <a:t> </a:t>
            </a:r>
            <a:r>
              <a:rPr lang="en-US" dirty="0" err="1" smtClean="0"/>
              <a:t>për</a:t>
            </a:r>
            <a:r>
              <a:rPr lang="en-US" dirty="0" smtClean="0"/>
              <a:t> </a:t>
            </a:r>
            <a:r>
              <a:rPr lang="en-US" dirty="0" err="1" smtClean="0"/>
              <a:t>Krimin</a:t>
            </a:r>
            <a:r>
              <a:rPr lang="en-US" dirty="0" smtClean="0"/>
              <a:t> Kibernetik</a:t>
            </a:r>
            <a:r>
              <a:rPr lang="en-GB" dirty="0" smtClean="0"/>
              <a:t>, </a:t>
            </a:r>
            <a:r>
              <a:rPr lang="en-GB" dirty="0" err="1" smtClean="0"/>
              <a:t>Provat</a:t>
            </a:r>
            <a:r>
              <a:rPr lang="en-GB" dirty="0" smtClean="0"/>
              <a:t> </a:t>
            </a:r>
            <a:r>
              <a:rPr lang="en-GB" dirty="0" err="1" smtClean="0"/>
              <a:t>Elektronike</a:t>
            </a:r>
            <a:r>
              <a:rPr lang="en-GB" dirty="0" smtClean="0"/>
              <a:t> </a:t>
            </a:r>
            <a:r>
              <a:rPr lang="en-GB" dirty="0" err="1" smtClean="0"/>
              <a:t>dhe</a:t>
            </a:r>
            <a:r>
              <a:rPr lang="en-GB" dirty="0" smtClean="0"/>
              <a:t> </a:t>
            </a:r>
            <a:r>
              <a:rPr lang="en-GB" dirty="0" err="1" smtClean="0"/>
              <a:t>të</a:t>
            </a:r>
            <a:r>
              <a:rPr lang="en-GB" dirty="0" smtClean="0"/>
              <a:t> </a:t>
            </a:r>
            <a:r>
              <a:rPr lang="en-GB" dirty="0" err="1" smtClean="0"/>
              <a:t>Ardhurat</a:t>
            </a:r>
            <a:r>
              <a:rPr lang="en-GB" dirty="0" smtClean="0"/>
              <a:t> </a:t>
            </a:r>
            <a:r>
              <a:rPr lang="en-GB" dirty="0" err="1" smtClean="0"/>
              <a:t>nga</a:t>
            </a:r>
            <a:r>
              <a:rPr lang="en-GB" dirty="0" smtClean="0"/>
              <a:t> </a:t>
            </a:r>
            <a:r>
              <a:rPr lang="en-GB" dirty="0" err="1" smtClean="0"/>
              <a:t>Veprat</a:t>
            </a:r>
            <a:r>
              <a:rPr lang="en-GB" dirty="0" smtClean="0"/>
              <a:t> </a:t>
            </a:r>
            <a:r>
              <a:rPr lang="en-GB" dirty="0" err="1" smtClean="0"/>
              <a:t>Penale</a:t>
            </a:r>
            <a:r>
              <a:rPr lang="en-GB" dirty="0" smtClean="0"/>
              <a:t> Online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599" y="4533900"/>
            <a:ext cx="6400800" cy="1752600"/>
          </a:xfrm>
        </p:spPr>
        <p:txBody>
          <a:bodyPr/>
          <a:lstStyle/>
          <a:p>
            <a:r>
              <a:rPr lang="en-US" dirty="0" err="1" smtClean="0">
                <a:solidFill>
                  <a:schemeClr val="tx1"/>
                </a:solidFill>
              </a:rPr>
              <a:t>Sesioni</a:t>
            </a:r>
            <a:r>
              <a:rPr lang="en-US" dirty="0" smtClean="0">
                <a:solidFill>
                  <a:schemeClr val="tx1"/>
                </a:solidFill>
              </a:rPr>
              <a:t> 1.1.1</a:t>
            </a:r>
          </a:p>
          <a:p>
            <a:r>
              <a:rPr lang="en-US" dirty="0" err="1" smtClean="0">
                <a:solidFill>
                  <a:schemeClr val="tx1"/>
                </a:solidFill>
              </a:rPr>
              <a:t>Hapja</a:t>
            </a:r>
            <a:r>
              <a:rPr lang="en-US" dirty="0" smtClean="0">
                <a:solidFill>
                  <a:schemeClr val="tx1"/>
                </a:solidFill>
              </a:rPr>
              <a:t> e </a:t>
            </a:r>
            <a:r>
              <a:rPr lang="en-US" dirty="0" err="1" smtClean="0">
                <a:solidFill>
                  <a:schemeClr val="tx1"/>
                </a:solidFill>
              </a:rPr>
              <a:t>Kursit</a:t>
            </a:r>
            <a:endParaRPr lang="en-US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-36513" y="-26988"/>
            <a:ext cx="9180513" cy="1079501"/>
          </a:xfrm>
          <a:prstGeom prst="rect">
            <a:avLst/>
          </a:prstGeom>
          <a:solidFill>
            <a:srgbClr val="2F61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pic>
        <p:nvPicPr>
          <p:cNvPr id="11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525" y="-22225"/>
            <a:ext cx="1322388" cy="107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Box 13"/>
          <p:cNvSpPr txBox="1">
            <a:spLocks noChangeArrowheads="1"/>
          </p:cNvSpPr>
          <p:nvPr/>
        </p:nvSpPr>
        <p:spPr bwMode="auto">
          <a:xfrm>
            <a:off x="1258888" y="-33338"/>
            <a:ext cx="3817937" cy="1262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b="1" dirty="0" err="1">
                <a:solidFill>
                  <a:schemeClr val="bg1"/>
                </a:solidFill>
                <a:latin typeface="Arial Narrow" pitchFamily="34" charset="0"/>
              </a:rPr>
              <a:t>iPROCEEDS</a:t>
            </a:r>
            <a:r>
              <a:rPr lang="en-GB" altLang="en-US" b="1" dirty="0">
                <a:solidFill>
                  <a:schemeClr val="bg1"/>
                </a:solidFill>
                <a:latin typeface="Arial Narrow" pitchFamily="34" charset="0"/>
              </a:rPr>
              <a:t>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1400" b="1" dirty="0">
                <a:solidFill>
                  <a:schemeClr val="bg1"/>
                </a:solidFill>
              </a:rPr>
              <a:t>Project on targeting crime proceeds on the Internet in South-eastern Europe and Turkey</a:t>
            </a:r>
            <a:endParaRPr lang="en-US" altLang="en-US" sz="1400" dirty="0">
              <a:solidFill>
                <a:schemeClr val="bg1"/>
              </a:solidFill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1600" b="1" dirty="0">
              <a:solidFill>
                <a:schemeClr val="bg1"/>
              </a:solidFill>
              <a:latin typeface="Arial Narrow" pitchFamily="34" charset="0"/>
            </a:endParaRPr>
          </a:p>
        </p:txBody>
      </p:sp>
      <p:pic>
        <p:nvPicPr>
          <p:cNvPr id="13" name="Picture 8" descr="http://www.coe.int/documents/16695/995226/Funded+EU%2BCOE+-+Implemented+COE+dark+background.png/643b8f9d-517b-4fad-82f4-488bde2625b0?t=1375371137000?t=137537113700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800" y="188913"/>
            <a:ext cx="4087813" cy="71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70952"/>
          </a:xfrm>
        </p:spPr>
        <p:txBody>
          <a:bodyPr/>
          <a:lstStyle/>
          <a:p>
            <a:r>
              <a:rPr lang="en-US" altLang="en-US" b="1" dirty="0" err="1"/>
              <a:t>Shëndeti</a:t>
            </a:r>
            <a:r>
              <a:rPr lang="en-US" altLang="en-US" b="1" dirty="0"/>
              <a:t> </a:t>
            </a:r>
            <a:r>
              <a:rPr lang="en-US" altLang="en-US" b="1" dirty="0" err="1"/>
              <a:t>dhe</a:t>
            </a:r>
            <a:r>
              <a:rPr lang="en-US" altLang="en-US" b="1" dirty="0"/>
              <a:t> </a:t>
            </a:r>
            <a:r>
              <a:rPr lang="en-US" altLang="en-US" b="1" dirty="0" err="1"/>
              <a:t>Siguria</a:t>
            </a:r>
            <a:endParaRPr lang="en-US" b="1" dirty="0"/>
          </a:p>
        </p:txBody>
      </p:sp>
      <p:sp>
        <p:nvSpPr>
          <p:cNvPr id="4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340410"/>
            <a:ext cx="8229600" cy="4982569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  <a:spcBef>
                <a:spcPct val="0"/>
              </a:spcBef>
            </a:pPr>
            <a:r>
              <a:rPr lang="en-GB" altLang="en-US" dirty="0" err="1"/>
              <a:t>Daljet</a:t>
            </a:r>
            <a:r>
              <a:rPr lang="en-GB" altLang="en-US" dirty="0"/>
              <a:t> e </a:t>
            </a:r>
            <a:r>
              <a:rPr lang="en-GB" altLang="en-US" dirty="0" err="1"/>
              <a:t>Emergjencës</a:t>
            </a:r>
            <a:endParaRPr lang="en-GB" altLang="en-US" dirty="0"/>
          </a:p>
          <a:p>
            <a:pPr>
              <a:lnSpc>
                <a:spcPct val="150000"/>
              </a:lnSpc>
              <a:spcBef>
                <a:spcPct val="0"/>
              </a:spcBef>
            </a:pPr>
            <a:r>
              <a:rPr lang="en-GB" altLang="en-US" dirty="0" err="1"/>
              <a:t>Alarmet</a:t>
            </a:r>
            <a:r>
              <a:rPr lang="en-GB" altLang="en-US" dirty="0"/>
              <a:t> e </a:t>
            </a:r>
            <a:r>
              <a:rPr lang="en-GB" altLang="en-US" dirty="0" err="1"/>
              <a:t>Zjarrit</a:t>
            </a:r>
            <a:endParaRPr lang="en-GB" altLang="en-US" dirty="0"/>
          </a:p>
          <a:p>
            <a:pPr>
              <a:lnSpc>
                <a:spcPct val="150000"/>
              </a:lnSpc>
              <a:spcBef>
                <a:spcPct val="0"/>
              </a:spcBef>
            </a:pPr>
            <a:r>
              <a:rPr lang="en-GB" altLang="en-US" dirty="0" err="1"/>
              <a:t>Tualetet</a:t>
            </a:r>
            <a:endParaRPr lang="en-GB" altLang="en-US" dirty="0"/>
          </a:p>
          <a:p>
            <a:pPr>
              <a:lnSpc>
                <a:spcPct val="150000"/>
              </a:lnSpc>
              <a:spcBef>
                <a:spcPct val="0"/>
              </a:spcBef>
            </a:pPr>
            <a:r>
              <a:rPr lang="en-GB" altLang="en-US" dirty="0" err="1"/>
              <a:t>Duhanpirja</a:t>
            </a:r>
            <a:endParaRPr lang="en-GB" altLang="en-US" dirty="0"/>
          </a:p>
          <a:p>
            <a:pPr>
              <a:lnSpc>
                <a:spcPct val="150000"/>
              </a:lnSpc>
              <a:spcBef>
                <a:spcPct val="0"/>
              </a:spcBef>
            </a:pPr>
            <a:r>
              <a:rPr lang="en-GB" altLang="en-US" dirty="0" err="1"/>
              <a:t>Celularët</a:t>
            </a:r>
            <a:r>
              <a:rPr lang="en-GB" altLang="en-US" dirty="0"/>
              <a:t> </a:t>
            </a:r>
            <a:r>
              <a:rPr lang="en-GB" altLang="en-US" dirty="0" err="1"/>
              <a:t>dhe</a:t>
            </a:r>
            <a:r>
              <a:rPr lang="en-GB" altLang="en-US" dirty="0"/>
              <a:t> </a:t>
            </a:r>
            <a:r>
              <a:rPr lang="en-GB" altLang="en-US" dirty="0" err="1" smtClean="0"/>
              <a:t>paisjet</a:t>
            </a:r>
            <a:r>
              <a:rPr lang="en-GB" altLang="en-US" dirty="0" smtClean="0"/>
              <a:t> </a:t>
            </a:r>
            <a:r>
              <a:rPr lang="en-GB" altLang="en-US" dirty="0"/>
              <a:t>e </a:t>
            </a:r>
            <a:r>
              <a:rPr lang="en-GB" altLang="en-US" dirty="0" err="1"/>
              <a:t>komunikimit</a:t>
            </a:r>
            <a:r>
              <a:rPr lang="en-GB" altLang="en-US" dirty="0"/>
              <a:t> “Pagers”</a:t>
            </a:r>
          </a:p>
          <a:p>
            <a:pPr>
              <a:lnSpc>
                <a:spcPct val="150000"/>
              </a:lnSpc>
              <a:spcBef>
                <a:spcPct val="0"/>
              </a:spcBef>
            </a:pPr>
            <a:r>
              <a:rPr lang="en-GB" altLang="en-US" dirty="0" err="1"/>
              <a:t>Pushimet</a:t>
            </a:r>
            <a:r>
              <a:rPr lang="en-GB" altLang="en-US" dirty="0"/>
              <a:t> </a:t>
            </a:r>
            <a:r>
              <a:rPr lang="en-GB" altLang="en-US" dirty="0" err="1"/>
              <a:t>për</a:t>
            </a:r>
            <a:r>
              <a:rPr lang="en-GB" altLang="en-US" dirty="0"/>
              <a:t> </a:t>
            </a:r>
            <a:r>
              <a:rPr lang="en-GB" altLang="en-US" dirty="0" err="1"/>
              <a:t>Kafe</a:t>
            </a:r>
            <a:r>
              <a:rPr lang="en-GB" altLang="en-US" dirty="0"/>
              <a:t> </a:t>
            </a:r>
            <a:r>
              <a:rPr lang="en-GB" altLang="en-US" dirty="0" err="1"/>
              <a:t>dhe</a:t>
            </a:r>
            <a:r>
              <a:rPr lang="en-GB" altLang="en-US" dirty="0"/>
              <a:t> </a:t>
            </a:r>
            <a:r>
              <a:rPr lang="en-GB" altLang="en-US" dirty="0" err="1"/>
              <a:t>Drekë</a:t>
            </a:r>
            <a:endParaRPr lang="en-GB" alt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15437" y="1625600"/>
            <a:ext cx="2260600" cy="27518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256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33116"/>
          </a:xfrm>
        </p:spPr>
        <p:txBody>
          <a:bodyPr/>
          <a:lstStyle/>
          <a:p>
            <a:r>
              <a:rPr lang="en-US" b="1" dirty="0" smtClean="0"/>
              <a:t> </a:t>
            </a:r>
            <a:r>
              <a:rPr lang="en-US" altLang="en-US" b="1" dirty="0"/>
              <a:t> </a:t>
            </a:r>
            <a:r>
              <a:rPr lang="en-US" altLang="en-US" b="1" dirty="0" err="1"/>
              <a:t>Informacion</a:t>
            </a:r>
            <a:r>
              <a:rPr lang="en-US" altLang="en-US" b="1" dirty="0"/>
              <a:t> </a:t>
            </a:r>
            <a:r>
              <a:rPr lang="en-US" altLang="en-US" b="1" dirty="0" err="1"/>
              <a:t>për</a:t>
            </a:r>
            <a:r>
              <a:rPr lang="en-US" altLang="en-US" b="1" dirty="0"/>
              <a:t> </a:t>
            </a:r>
            <a:r>
              <a:rPr lang="en-US" altLang="en-US" b="1" dirty="0" err="1"/>
              <a:t>Kursin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07754"/>
            <a:ext cx="8229600" cy="5504331"/>
          </a:xfrm>
        </p:spPr>
        <p:txBody>
          <a:bodyPr>
            <a:normAutofit/>
          </a:bodyPr>
          <a:lstStyle/>
          <a:p>
            <a:pPr marL="0" indent="12700" algn="just">
              <a:buNone/>
            </a:pPr>
            <a:r>
              <a:rPr lang="en-GB" dirty="0" err="1" smtClean="0"/>
              <a:t>Ky</a:t>
            </a:r>
            <a:r>
              <a:rPr lang="en-GB" dirty="0" smtClean="0"/>
              <a:t> </a:t>
            </a:r>
            <a:r>
              <a:rPr lang="en-GB" dirty="0" err="1" smtClean="0"/>
              <a:t>kurs</a:t>
            </a:r>
            <a:r>
              <a:rPr lang="en-GB" dirty="0" smtClean="0"/>
              <a:t> </a:t>
            </a:r>
            <a:r>
              <a:rPr lang="en-GB" dirty="0" err="1" smtClean="0"/>
              <a:t>është</a:t>
            </a:r>
            <a:r>
              <a:rPr lang="en-GB" dirty="0" smtClean="0"/>
              <a:t> </a:t>
            </a:r>
            <a:r>
              <a:rPr lang="en-GB" dirty="0" err="1" smtClean="0"/>
              <a:t>një</a:t>
            </a:r>
            <a:r>
              <a:rPr lang="en-GB" dirty="0" smtClean="0"/>
              <a:t> </a:t>
            </a:r>
            <a:r>
              <a:rPr lang="en-GB" dirty="0" err="1" smtClean="0"/>
              <a:t>kombinim</a:t>
            </a:r>
            <a:r>
              <a:rPr lang="en-GB" dirty="0" smtClean="0"/>
              <a:t> </a:t>
            </a:r>
            <a:r>
              <a:rPr lang="en-GB" dirty="0" err="1" smtClean="0"/>
              <a:t>elementësh</a:t>
            </a:r>
            <a:r>
              <a:rPr lang="en-GB" dirty="0" smtClean="0"/>
              <a:t> </a:t>
            </a:r>
            <a:r>
              <a:rPr lang="en-GB" dirty="0" err="1" smtClean="0"/>
              <a:t>të</a:t>
            </a:r>
            <a:r>
              <a:rPr lang="en-GB" dirty="0" smtClean="0"/>
              <a:t> </a:t>
            </a:r>
            <a:r>
              <a:rPr lang="en-GB" dirty="0" err="1" smtClean="0"/>
              <a:t>kurseve</a:t>
            </a:r>
            <a:r>
              <a:rPr lang="en-GB" dirty="0" smtClean="0"/>
              <a:t> </a:t>
            </a:r>
            <a:r>
              <a:rPr lang="en-GB" dirty="0" err="1" smtClean="0"/>
              <a:t>të</a:t>
            </a:r>
            <a:r>
              <a:rPr lang="en-GB" dirty="0" smtClean="0"/>
              <a:t> </a:t>
            </a:r>
            <a:r>
              <a:rPr lang="en-GB" dirty="0" err="1" smtClean="0"/>
              <a:t>trajnimit</a:t>
            </a:r>
            <a:r>
              <a:rPr lang="en-GB" dirty="0" smtClean="0"/>
              <a:t> </a:t>
            </a:r>
            <a:r>
              <a:rPr lang="en-GB" dirty="0" err="1" smtClean="0"/>
              <a:t>të</a:t>
            </a:r>
            <a:r>
              <a:rPr lang="en-GB" dirty="0" smtClean="0"/>
              <a:t> </a:t>
            </a:r>
            <a:r>
              <a:rPr lang="en-GB" dirty="0" err="1" smtClean="0"/>
              <a:t>Këshillit</a:t>
            </a:r>
            <a:r>
              <a:rPr lang="en-GB" dirty="0" smtClean="0"/>
              <a:t> </a:t>
            </a:r>
            <a:r>
              <a:rPr lang="en-GB" dirty="0" err="1" smtClean="0"/>
              <a:t>të</a:t>
            </a:r>
            <a:r>
              <a:rPr lang="en-GB" dirty="0" smtClean="0"/>
              <a:t> </a:t>
            </a:r>
            <a:r>
              <a:rPr lang="en-GB" dirty="0" err="1" smtClean="0"/>
              <a:t>Evropës</a:t>
            </a:r>
            <a:r>
              <a:rPr lang="en-GB" dirty="0" smtClean="0"/>
              <a:t> </a:t>
            </a:r>
            <a:r>
              <a:rPr lang="en-GB" dirty="0" err="1" smtClean="0"/>
              <a:t>në</a:t>
            </a:r>
            <a:r>
              <a:rPr lang="en-GB" dirty="0" smtClean="0"/>
              <a:t> </a:t>
            </a:r>
            <a:r>
              <a:rPr lang="en-GB" dirty="0" err="1" smtClean="0"/>
              <a:t>një</a:t>
            </a:r>
            <a:r>
              <a:rPr lang="en-GB" dirty="0" smtClean="0"/>
              <a:t> </a:t>
            </a:r>
            <a:r>
              <a:rPr lang="en-GB" dirty="0" err="1" smtClean="0"/>
              <a:t>modul</a:t>
            </a:r>
            <a:r>
              <a:rPr lang="en-GB" dirty="0" smtClean="0"/>
              <a:t>. </a:t>
            </a:r>
            <a:r>
              <a:rPr lang="en-GB" dirty="0" err="1" smtClean="0"/>
              <a:t>Titulli</a:t>
            </a:r>
            <a:r>
              <a:rPr lang="en-GB" dirty="0" smtClean="0"/>
              <a:t> </a:t>
            </a:r>
            <a:r>
              <a:rPr lang="en-GB" dirty="0" err="1" smtClean="0"/>
              <a:t>i</a:t>
            </a:r>
            <a:r>
              <a:rPr lang="en-GB" dirty="0" smtClean="0"/>
              <a:t> </a:t>
            </a:r>
            <a:r>
              <a:rPr lang="en-GB" dirty="0" err="1" smtClean="0"/>
              <a:t>kursit</a:t>
            </a:r>
            <a:r>
              <a:rPr lang="en-GB" dirty="0" smtClean="0"/>
              <a:t> </a:t>
            </a:r>
            <a:r>
              <a:rPr lang="en-GB" dirty="0" err="1" smtClean="0"/>
              <a:t>është</a:t>
            </a:r>
            <a:r>
              <a:rPr lang="en-GB" dirty="0" smtClean="0"/>
              <a:t> </a:t>
            </a:r>
            <a:r>
              <a:rPr lang="en-GB" dirty="0" smtClean="0"/>
              <a:t>“</a:t>
            </a:r>
            <a:r>
              <a:rPr lang="en-GB" altLang="en-US" dirty="0" err="1"/>
              <a:t>Trajnim</a:t>
            </a:r>
            <a:r>
              <a:rPr lang="en-GB" altLang="en-US" dirty="0"/>
              <a:t> </a:t>
            </a:r>
            <a:r>
              <a:rPr lang="en-GB" altLang="en-US" dirty="0" err="1"/>
              <a:t>Bazë</a:t>
            </a:r>
            <a:r>
              <a:rPr lang="en-GB" altLang="en-US" dirty="0"/>
              <a:t> </a:t>
            </a:r>
            <a:r>
              <a:rPr lang="en-GB" altLang="en-US" dirty="0" err="1"/>
              <a:t>për</a:t>
            </a:r>
            <a:r>
              <a:rPr lang="en-GB" altLang="en-US" dirty="0"/>
              <a:t> </a:t>
            </a:r>
            <a:r>
              <a:rPr lang="en-GB" altLang="en-US" dirty="0" err="1"/>
              <a:t>Krimin</a:t>
            </a:r>
            <a:r>
              <a:rPr lang="en-GB" altLang="en-US" dirty="0"/>
              <a:t> </a:t>
            </a:r>
            <a:r>
              <a:rPr lang="en-GB" altLang="en-US" dirty="0" err="1" smtClean="0"/>
              <a:t>Kibernetik</a:t>
            </a:r>
            <a:r>
              <a:rPr lang="en-GB" altLang="en-US" dirty="0" smtClean="0"/>
              <a:t>, </a:t>
            </a:r>
            <a:r>
              <a:rPr lang="en-GB" altLang="en-US" dirty="0" err="1" smtClean="0"/>
              <a:t>Provat</a:t>
            </a:r>
            <a:r>
              <a:rPr lang="en-GB" altLang="en-US" dirty="0" smtClean="0"/>
              <a:t> </a:t>
            </a:r>
            <a:r>
              <a:rPr lang="en-GB" altLang="en-US" dirty="0" err="1"/>
              <a:t>Elektronike</a:t>
            </a:r>
            <a:r>
              <a:rPr lang="en-GB" altLang="en-US" dirty="0"/>
              <a:t> </a:t>
            </a:r>
            <a:r>
              <a:rPr lang="en-GB" altLang="en-US" dirty="0" err="1" smtClean="0"/>
              <a:t>dhe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Përfitimet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nga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Krimet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në</a:t>
            </a:r>
            <a:r>
              <a:rPr lang="en-GB" altLang="en-US" dirty="0" smtClean="0"/>
              <a:t> Internet”</a:t>
            </a:r>
            <a:r>
              <a:rPr lang="en-GB" dirty="0" smtClean="0"/>
              <a:t>.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34396"/>
            <a:ext cx="8512512" cy="4891767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800" dirty="0" err="1" smtClean="0"/>
              <a:t>Në</a:t>
            </a:r>
            <a:r>
              <a:rPr lang="en-US" sz="2800" dirty="0" smtClean="0"/>
              <a:t> fund </a:t>
            </a:r>
            <a:r>
              <a:rPr lang="en-US" sz="2800" dirty="0" err="1" smtClean="0"/>
              <a:t>të</a:t>
            </a:r>
            <a:r>
              <a:rPr lang="en-US" sz="2800" dirty="0" smtClean="0"/>
              <a:t> </a:t>
            </a:r>
            <a:r>
              <a:rPr lang="en-US" sz="2800" dirty="0" err="1" smtClean="0"/>
              <a:t>këtij</a:t>
            </a:r>
            <a:r>
              <a:rPr lang="en-US" sz="2800" dirty="0" smtClean="0"/>
              <a:t> </a:t>
            </a:r>
            <a:r>
              <a:rPr lang="en-US" sz="2800" dirty="0" err="1" smtClean="0"/>
              <a:t>sesioni</a:t>
            </a:r>
            <a:r>
              <a:rPr lang="en-US" sz="2800" dirty="0" smtClean="0"/>
              <a:t> </a:t>
            </a:r>
            <a:r>
              <a:rPr lang="en-US" sz="2800" dirty="0" err="1" smtClean="0"/>
              <a:t>pjesëmarrësit</a:t>
            </a:r>
            <a:r>
              <a:rPr lang="en-US" sz="2800" dirty="0" smtClean="0"/>
              <a:t> do </a:t>
            </a:r>
            <a:r>
              <a:rPr lang="en-US" sz="2800" dirty="0" err="1" smtClean="0"/>
              <a:t>të</a:t>
            </a:r>
            <a:r>
              <a:rPr lang="en-US" sz="2800" dirty="0" smtClean="0"/>
              <a:t> </a:t>
            </a:r>
            <a:r>
              <a:rPr lang="en-US" sz="2800" dirty="0" err="1" smtClean="0"/>
              <a:t>jenë</a:t>
            </a:r>
            <a:r>
              <a:rPr lang="en-US" sz="2800" dirty="0" smtClean="0"/>
              <a:t> </a:t>
            </a:r>
            <a:r>
              <a:rPr lang="en-US" sz="2800" dirty="0" err="1" smtClean="0"/>
              <a:t>në</a:t>
            </a:r>
            <a:r>
              <a:rPr lang="en-US" sz="2800" dirty="0" smtClean="0"/>
              <a:t> </a:t>
            </a:r>
            <a:r>
              <a:rPr lang="en-US" sz="2800" dirty="0" err="1" smtClean="0"/>
              <a:t>gjendje</a:t>
            </a:r>
            <a:r>
              <a:rPr lang="en-US" sz="2800" dirty="0" smtClean="0"/>
              <a:t> </a:t>
            </a:r>
            <a:r>
              <a:rPr lang="en-US" sz="2800" dirty="0" err="1" smtClean="0"/>
              <a:t>të</a:t>
            </a:r>
            <a:r>
              <a:rPr lang="en-US" sz="2800" dirty="0" smtClean="0"/>
              <a:t>:</a:t>
            </a:r>
            <a:endParaRPr lang="en-US" sz="2800" dirty="0" smtClean="0"/>
          </a:p>
          <a:p>
            <a:pPr lvl="0"/>
            <a:r>
              <a:rPr lang="en-GB" sz="2600" dirty="0" err="1" smtClean="0"/>
              <a:t>Diskutojnë</a:t>
            </a:r>
            <a:r>
              <a:rPr lang="en-GB" sz="2600" dirty="0" smtClean="0"/>
              <a:t> </a:t>
            </a:r>
            <a:r>
              <a:rPr lang="en-GB" sz="2600" dirty="0" err="1" smtClean="0"/>
              <a:t>qëllimin</a:t>
            </a:r>
            <a:r>
              <a:rPr lang="en-GB" sz="2600" dirty="0" smtClean="0"/>
              <a:t> e </a:t>
            </a:r>
            <a:r>
              <a:rPr lang="en-GB" sz="2600" dirty="0" err="1" smtClean="0"/>
              <a:t>përgjithshëm</a:t>
            </a:r>
            <a:r>
              <a:rPr lang="en-GB" sz="2600" dirty="0" smtClean="0"/>
              <a:t> </a:t>
            </a:r>
            <a:r>
              <a:rPr lang="en-GB" sz="2600" dirty="0" err="1" smtClean="0"/>
              <a:t>të</a:t>
            </a:r>
            <a:r>
              <a:rPr lang="en-GB" sz="2600" dirty="0" smtClean="0"/>
              <a:t> </a:t>
            </a:r>
            <a:r>
              <a:rPr lang="en-GB" sz="2600" dirty="0" err="1" smtClean="0"/>
              <a:t>kursit</a:t>
            </a:r>
            <a:endParaRPr lang="en-GB" sz="2600" dirty="0" smtClean="0"/>
          </a:p>
          <a:p>
            <a:pPr lvl="0"/>
            <a:r>
              <a:rPr lang="en-GB" sz="2600" dirty="0" err="1" smtClean="0"/>
              <a:t>Shpjegojnë</a:t>
            </a:r>
            <a:r>
              <a:rPr lang="en-GB" sz="2600" dirty="0" smtClean="0"/>
              <a:t> </a:t>
            </a:r>
            <a:r>
              <a:rPr lang="en-GB" sz="2600" dirty="0" err="1" smtClean="0"/>
              <a:t>pse</a:t>
            </a:r>
            <a:r>
              <a:rPr lang="en-GB" sz="2600" dirty="0" smtClean="0"/>
              <a:t> </a:t>
            </a:r>
            <a:r>
              <a:rPr lang="en-GB" sz="2600" dirty="0" err="1" smtClean="0"/>
              <a:t>është</a:t>
            </a:r>
            <a:r>
              <a:rPr lang="en-GB" sz="2600" dirty="0" smtClean="0"/>
              <a:t> </a:t>
            </a:r>
            <a:r>
              <a:rPr lang="en-GB" sz="2600" dirty="0" err="1" smtClean="0"/>
              <a:t>i</a:t>
            </a:r>
            <a:r>
              <a:rPr lang="en-GB" sz="2600" dirty="0" smtClean="0"/>
              <a:t> </a:t>
            </a:r>
            <a:r>
              <a:rPr lang="en-GB" sz="2600" dirty="0" err="1" smtClean="0"/>
              <a:t>nevojshëm</a:t>
            </a:r>
            <a:r>
              <a:rPr lang="en-GB" sz="2600" dirty="0" smtClean="0"/>
              <a:t> </a:t>
            </a:r>
            <a:r>
              <a:rPr lang="en-GB" sz="2600" dirty="0" err="1" smtClean="0"/>
              <a:t>ky</a:t>
            </a:r>
            <a:r>
              <a:rPr lang="en-GB" sz="2600" dirty="0" smtClean="0"/>
              <a:t> </a:t>
            </a:r>
            <a:r>
              <a:rPr lang="en-GB" sz="2600" dirty="0" err="1" smtClean="0"/>
              <a:t>kurs</a:t>
            </a:r>
            <a:endParaRPr lang="en-GB" sz="2600" dirty="0" smtClean="0"/>
          </a:p>
          <a:p>
            <a:pPr lvl="0"/>
            <a:r>
              <a:rPr lang="en-GB" sz="2600" dirty="0" err="1" smtClean="0"/>
              <a:t>Rendisin</a:t>
            </a:r>
            <a:r>
              <a:rPr lang="en-GB" sz="2600" dirty="0" smtClean="0"/>
              <a:t> </a:t>
            </a:r>
            <a:r>
              <a:rPr lang="en-GB" sz="2600" dirty="0" err="1" smtClean="0"/>
              <a:t>pjesët</a:t>
            </a:r>
            <a:r>
              <a:rPr lang="en-GB" sz="2600" dirty="0" smtClean="0"/>
              <a:t> </a:t>
            </a:r>
            <a:r>
              <a:rPr lang="en-GB" sz="2600" dirty="0" err="1" smtClean="0"/>
              <a:t>përbërëse</a:t>
            </a:r>
            <a:r>
              <a:rPr lang="en-GB" sz="2600" dirty="0" smtClean="0"/>
              <a:t> </a:t>
            </a:r>
            <a:r>
              <a:rPr lang="en-GB" sz="2600" dirty="0" err="1" smtClean="0"/>
              <a:t>të</a:t>
            </a:r>
            <a:r>
              <a:rPr lang="en-GB" sz="2600" dirty="0" smtClean="0"/>
              <a:t> </a:t>
            </a:r>
            <a:r>
              <a:rPr lang="en-GB" sz="2600" dirty="0" err="1" smtClean="0"/>
              <a:t>programit</a:t>
            </a:r>
            <a:r>
              <a:rPr lang="en-GB" sz="2600" dirty="0" smtClean="0"/>
              <a:t> </a:t>
            </a:r>
            <a:r>
              <a:rPr lang="en-GB" sz="2600" dirty="0" err="1" smtClean="0"/>
              <a:t>dhe</a:t>
            </a:r>
            <a:r>
              <a:rPr lang="en-GB" sz="2600" dirty="0" smtClean="0"/>
              <a:t> </a:t>
            </a:r>
            <a:r>
              <a:rPr lang="en-GB" sz="2600" dirty="0" err="1" smtClean="0"/>
              <a:t>aktiviteteve</a:t>
            </a:r>
            <a:r>
              <a:rPr lang="en-GB" sz="2600" dirty="0" smtClean="0"/>
              <a:t> </a:t>
            </a:r>
            <a:r>
              <a:rPr lang="en-GB" sz="2600" dirty="0" err="1" smtClean="0"/>
              <a:t>të</a:t>
            </a:r>
            <a:r>
              <a:rPr lang="en-GB" sz="2600" dirty="0" smtClean="0"/>
              <a:t> </a:t>
            </a:r>
            <a:r>
              <a:rPr lang="en-GB" sz="2600" dirty="0" err="1" smtClean="0"/>
              <a:t>kursit</a:t>
            </a:r>
            <a:endParaRPr lang="en-GB" sz="2600" dirty="0" smtClean="0"/>
          </a:p>
          <a:p>
            <a:pPr lvl="0"/>
            <a:r>
              <a:rPr lang="en-GB" sz="2600" dirty="0" err="1" smtClean="0"/>
              <a:t>Rendisin</a:t>
            </a:r>
            <a:r>
              <a:rPr lang="en-GB" sz="2600" dirty="0" smtClean="0"/>
              <a:t> </a:t>
            </a:r>
            <a:r>
              <a:rPr lang="en-GB" sz="2600" dirty="0" err="1" smtClean="0"/>
              <a:t>procedurat</a:t>
            </a:r>
            <a:r>
              <a:rPr lang="en-GB" sz="2600" dirty="0" smtClean="0"/>
              <a:t> </a:t>
            </a:r>
            <a:r>
              <a:rPr lang="en-GB" sz="2600" dirty="0" err="1" smtClean="0"/>
              <a:t>për</a:t>
            </a:r>
            <a:r>
              <a:rPr lang="en-GB" sz="2600" dirty="0" smtClean="0"/>
              <a:t> </a:t>
            </a:r>
            <a:r>
              <a:rPr lang="en-GB" sz="2600" dirty="0" err="1" smtClean="0"/>
              <a:t>shëndetin</a:t>
            </a:r>
            <a:r>
              <a:rPr lang="en-GB" sz="2600" dirty="0" smtClean="0"/>
              <a:t> </a:t>
            </a:r>
            <a:r>
              <a:rPr lang="en-GB" sz="2600" dirty="0" err="1" smtClean="0"/>
              <a:t>dhe</a:t>
            </a:r>
            <a:r>
              <a:rPr lang="en-GB" sz="2600" dirty="0" smtClean="0"/>
              <a:t> </a:t>
            </a:r>
            <a:r>
              <a:rPr lang="en-GB" sz="2600" dirty="0" err="1" smtClean="0"/>
              <a:t>sigurinë</a:t>
            </a:r>
            <a:r>
              <a:rPr lang="en-GB" sz="2600" dirty="0" smtClean="0"/>
              <a:t> </a:t>
            </a:r>
            <a:r>
              <a:rPr lang="en-GB" sz="2600" dirty="0" err="1" smtClean="0"/>
              <a:t>në</a:t>
            </a:r>
            <a:r>
              <a:rPr lang="en-GB" sz="2600" dirty="0" smtClean="0"/>
              <a:t> </a:t>
            </a:r>
            <a:r>
              <a:rPr lang="en-GB" sz="2600" dirty="0" err="1" smtClean="0"/>
              <a:t>vendin</a:t>
            </a:r>
            <a:endParaRPr lang="en-US" sz="2600" b="1" dirty="0" smtClean="0"/>
          </a:p>
          <a:p>
            <a:pPr>
              <a:buFont typeface="Wingdings" charset="2"/>
              <a:buChar char="²"/>
            </a:pPr>
            <a:endParaRPr lang="en-US" sz="2600" dirty="0" smtClean="0"/>
          </a:p>
          <a:p>
            <a:pPr>
              <a:buFont typeface="Wingdings" charset="2"/>
              <a:buChar char="²"/>
            </a:pPr>
            <a:endParaRPr lang="en-US" sz="2600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3266"/>
          </a:xfrm>
        </p:spPr>
        <p:txBody>
          <a:bodyPr/>
          <a:lstStyle/>
          <a:p>
            <a:r>
              <a:rPr lang="en-US" b="1" dirty="0" err="1" smtClean="0"/>
              <a:t>Objektivat</a:t>
            </a:r>
            <a:r>
              <a:rPr lang="en-US" b="1" dirty="0" smtClean="0"/>
              <a:t> e </a:t>
            </a:r>
            <a:r>
              <a:rPr lang="en-US" b="1" dirty="0" err="1" smtClean="0"/>
              <a:t>Sesionit</a:t>
            </a:r>
            <a:endParaRPr lang="en-US" b="1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" y="4940301"/>
            <a:ext cx="2704711" cy="179986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79833"/>
          </a:xfrm>
        </p:spPr>
        <p:txBody>
          <a:bodyPr>
            <a:normAutofit/>
          </a:bodyPr>
          <a:lstStyle/>
          <a:p>
            <a:r>
              <a:rPr lang="en-US" altLang="en-US" b="1" dirty="0" err="1"/>
              <a:t>Pse</a:t>
            </a:r>
            <a:r>
              <a:rPr lang="en-US" altLang="en-US" b="1" dirty="0"/>
              <a:t> </a:t>
            </a:r>
            <a:r>
              <a:rPr lang="en-US" altLang="en-US" b="1" dirty="0" err="1"/>
              <a:t>është</a:t>
            </a:r>
            <a:r>
              <a:rPr lang="en-US" altLang="en-US" b="1" dirty="0"/>
              <a:t> </a:t>
            </a:r>
            <a:r>
              <a:rPr lang="en-US" altLang="en-US" b="1" dirty="0" err="1"/>
              <a:t>i</a:t>
            </a:r>
            <a:r>
              <a:rPr lang="en-US" altLang="en-US" b="1" dirty="0"/>
              <a:t> </a:t>
            </a:r>
            <a:r>
              <a:rPr lang="en-US" altLang="en-US" b="1" dirty="0" err="1" smtClean="0"/>
              <a:t>Nevojshëm</a:t>
            </a:r>
            <a:r>
              <a:rPr lang="en-US" altLang="en-US" b="1" dirty="0" smtClean="0"/>
              <a:t> </a:t>
            </a:r>
            <a:r>
              <a:rPr lang="en-US" altLang="en-US" b="1" dirty="0" err="1" smtClean="0"/>
              <a:t>ky</a:t>
            </a:r>
            <a:r>
              <a:rPr lang="en-US" altLang="en-US" b="1" dirty="0" smtClean="0"/>
              <a:t> </a:t>
            </a:r>
            <a:r>
              <a:rPr lang="en-US" altLang="en-US" b="1" dirty="0" err="1"/>
              <a:t>Trajnim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25600"/>
            <a:ext cx="8229600" cy="4889500"/>
          </a:xfrm>
        </p:spPr>
        <p:txBody>
          <a:bodyPr>
            <a:normAutofit fontScale="92500" lnSpcReduction="10000"/>
          </a:bodyPr>
          <a:lstStyle/>
          <a:p>
            <a:pPr marL="0" indent="12700" algn="just">
              <a:buNone/>
              <a:defRPr/>
            </a:pPr>
            <a:r>
              <a:rPr lang="en-US" dirty="0" err="1"/>
              <a:t>Gjyqtarët</a:t>
            </a:r>
            <a:r>
              <a:rPr lang="en-US" dirty="0"/>
              <a:t> </a:t>
            </a:r>
            <a:r>
              <a:rPr lang="en-US" dirty="0" err="1"/>
              <a:t>dhe</a:t>
            </a:r>
            <a:r>
              <a:rPr lang="en-US" dirty="0"/>
              <a:t> </a:t>
            </a:r>
            <a:r>
              <a:rPr lang="en-US" dirty="0" err="1"/>
              <a:t>prokurorët</a:t>
            </a:r>
            <a:r>
              <a:rPr lang="en-US" dirty="0"/>
              <a:t> </a:t>
            </a:r>
            <a:r>
              <a:rPr lang="en-US" dirty="0" err="1"/>
              <a:t>luajnë</a:t>
            </a:r>
            <a:r>
              <a:rPr lang="en-US" dirty="0"/>
              <a:t> </a:t>
            </a:r>
            <a:r>
              <a:rPr lang="en-US" dirty="0" err="1"/>
              <a:t>një</a:t>
            </a:r>
            <a:r>
              <a:rPr lang="en-US" dirty="0"/>
              <a:t> </a:t>
            </a:r>
            <a:r>
              <a:rPr lang="en-US" dirty="0" err="1"/>
              <a:t>rol</a:t>
            </a:r>
            <a:r>
              <a:rPr lang="en-US" dirty="0"/>
              <a:t> </a:t>
            </a:r>
            <a:r>
              <a:rPr lang="en-US" dirty="0" err="1"/>
              <a:t>të</a:t>
            </a:r>
            <a:r>
              <a:rPr lang="en-US" dirty="0"/>
              <a:t> </a:t>
            </a:r>
            <a:r>
              <a:rPr lang="en-US" dirty="0" err="1"/>
              <a:t>rëndësishëm</a:t>
            </a:r>
            <a:r>
              <a:rPr lang="en-US" dirty="0"/>
              <a:t> </a:t>
            </a:r>
            <a:r>
              <a:rPr lang="en-US" dirty="0" err="1"/>
              <a:t>në</a:t>
            </a:r>
            <a:r>
              <a:rPr lang="en-US" dirty="0"/>
              <a:t> </a:t>
            </a:r>
            <a:r>
              <a:rPr lang="en-US" dirty="0" err="1"/>
              <a:t>hetimin</a:t>
            </a:r>
            <a:r>
              <a:rPr lang="en-US" dirty="0"/>
              <a:t> </a:t>
            </a:r>
            <a:r>
              <a:rPr lang="en-US" dirty="0" err="1"/>
              <a:t>dhe</a:t>
            </a:r>
            <a:r>
              <a:rPr lang="en-US" dirty="0"/>
              <a:t> </a:t>
            </a:r>
            <a:r>
              <a:rPr lang="en-US" dirty="0" err="1"/>
              <a:t>gjykimin</a:t>
            </a:r>
            <a:r>
              <a:rPr lang="en-US" dirty="0"/>
              <a:t> e </a:t>
            </a:r>
            <a:r>
              <a:rPr lang="en-US" dirty="0" err="1"/>
              <a:t>individëve</a:t>
            </a:r>
            <a:r>
              <a:rPr lang="en-US" dirty="0"/>
              <a:t> </a:t>
            </a:r>
            <a:r>
              <a:rPr lang="en-US" dirty="0" err="1"/>
              <a:t>ose</a:t>
            </a:r>
            <a:r>
              <a:rPr lang="en-US" dirty="0"/>
              <a:t> </a:t>
            </a:r>
            <a:r>
              <a:rPr lang="en-US" dirty="0" err="1"/>
              <a:t>grupeve</a:t>
            </a:r>
            <a:r>
              <a:rPr lang="en-US" dirty="0"/>
              <a:t> </a:t>
            </a:r>
            <a:r>
              <a:rPr lang="en-US" dirty="0" err="1"/>
              <a:t>që</a:t>
            </a:r>
            <a:r>
              <a:rPr lang="en-US" dirty="0"/>
              <a:t> </a:t>
            </a:r>
            <a:r>
              <a:rPr lang="en-US" dirty="0" err="1"/>
              <a:t>kanë</a:t>
            </a:r>
            <a:r>
              <a:rPr lang="en-US" dirty="0"/>
              <a:t> </a:t>
            </a:r>
            <a:r>
              <a:rPr lang="en-US" dirty="0" err="1"/>
              <a:t>kryer</a:t>
            </a:r>
            <a:r>
              <a:rPr lang="en-US" dirty="0"/>
              <a:t> </a:t>
            </a:r>
            <a:r>
              <a:rPr lang="en-US" dirty="0" err="1"/>
              <a:t>vepra</a:t>
            </a:r>
            <a:r>
              <a:rPr lang="en-US" dirty="0"/>
              <a:t> </a:t>
            </a:r>
            <a:r>
              <a:rPr lang="en-US" dirty="0" err="1"/>
              <a:t>penale</a:t>
            </a:r>
            <a:r>
              <a:rPr lang="en-US" dirty="0"/>
              <a:t>. </a:t>
            </a:r>
          </a:p>
          <a:p>
            <a:pPr marL="0" indent="12700" algn="just">
              <a:buNone/>
              <a:defRPr/>
            </a:pPr>
            <a:r>
              <a:rPr lang="en-GB" dirty="0"/>
              <a:t>Me </a:t>
            </a:r>
            <a:r>
              <a:rPr lang="en-GB" dirty="0" err="1"/>
              <a:t>rritjen</a:t>
            </a:r>
            <a:r>
              <a:rPr lang="en-GB" dirty="0"/>
              <a:t> e </a:t>
            </a:r>
            <a:r>
              <a:rPr lang="en-GB" dirty="0" err="1"/>
              <a:t>numrit</a:t>
            </a:r>
            <a:r>
              <a:rPr lang="en-GB" dirty="0"/>
              <a:t> </a:t>
            </a:r>
            <a:r>
              <a:rPr lang="en-GB" dirty="0" err="1"/>
              <a:t>të</a:t>
            </a:r>
            <a:r>
              <a:rPr lang="en-GB" dirty="0"/>
              <a:t> </a:t>
            </a:r>
            <a:r>
              <a:rPr lang="en-GB" dirty="0" err="1"/>
              <a:t>krimeve</a:t>
            </a:r>
            <a:r>
              <a:rPr lang="en-GB" dirty="0"/>
              <a:t> </a:t>
            </a:r>
            <a:r>
              <a:rPr lang="en-GB" dirty="0" err="1"/>
              <a:t>që</a:t>
            </a:r>
            <a:r>
              <a:rPr lang="en-GB" dirty="0"/>
              <a:t> </a:t>
            </a:r>
            <a:r>
              <a:rPr lang="en-GB" dirty="0" err="1"/>
              <a:t>kanë</a:t>
            </a:r>
            <a:r>
              <a:rPr lang="en-GB" dirty="0"/>
              <a:t> </a:t>
            </a:r>
            <a:r>
              <a:rPr lang="en-GB" dirty="0" err="1"/>
              <a:t>brenda</a:t>
            </a:r>
            <a:r>
              <a:rPr lang="en-GB" dirty="0"/>
              <a:t> tyre </a:t>
            </a:r>
            <a:r>
              <a:rPr lang="en-GB" dirty="0" err="1"/>
              <a:t>elemente</a:t>
            </a:r>
            <a:r>
              <a:rPr lang="en-GB" dirty="0"/>
              <a:t> </a:t>
            </a:r>
            <a:r>
              <a:rPr lang="en-GB" dirty="0" err="1"/>
              <a:t>të</a:t>
            </a:r>
            <a:r>
              <a:rPr lang="en-GB" dirty="0"/>
              <a:t> </a:t>
            </a:r>
            <a:r>
              <a:rPr lang="en-GB" dirty="0" err="1"/>
              <a:t>krimit</a:t>
            </a:r>
            <a:r>
              <a:rPr lang="en-GB" dirty="0"/>
              <a:t> </a:t>
            </a:r>
            <a:r>
              <a:rPr lang="en-GB" dirty="0" err="1"/>
              <a:t>kibernetik</a:t>
            </a:r>
            <a:r>
              <a:rPr lang="en-GB" dirty="0"/>
              <a:t>, </a:t>
            </a:r>
            <a:r>
              <a:rPr lang="en-GB" dirty="0" err="1"/>
              <a:t>rritet</a:t>
            </a:r>
            <a:r>
              <a:rPr lang="en-GB" dirty="0"/>
              <a:t> </a:t>
            </a:r>
            <a:r>
              <a:rPr lang="en-GB" dirty="0" err="1"/>
              <a:t>nevoja</a:t>
            </a:r>
            <a:r>
              <a:rPr lang="en-GB" dirty="0"/>
              <a:t> </a:t>
            </a:r>
            <a:r>
              <a:rPr lang="en-GB" dirty="0" err="1"/>
              <a:t>që</a:t>
            </a:r>
            <a:r>
              <a:rPr lang="en-GB" dirty="0"/>
              <a:t> </a:t>
            </a:r>
            <a:r>
              <a:rPr lang="en-GB" dirty="0" err="1"/>
              <a:t>gjyqtarët</a:t>
            </a:r>
            <a:r>
              <a:rPr lang="en-GB" dirty="0"/>
              <a:t> </a:t>
            </a:r>
            <a:r>
              <a:rPr lang="en-GB" dirty="0" err="1"/>
              <a:t>dhe</a:t>
            </a:r>
            <a:r>
              <a:rPr lang="en-GB" dirty="0"/>
              <a:t> </a:t>
            </a:r>
            <a:r>
              <a:rPr lang="en-GB" dirty="0" err="1"/>
              <a:t>prokurorët</a:t>
            </a:r>
            <a:r>
              <a:rPr lang="en-GB" dirty="0"/>
              <a:t> </a:t>
            </a:r>
            <a:r>
              <a:rPr lang="en-GB" dirty="0" err="1"/>
              <a:t>të</a:t>
            </a:r>
            <a:r>
              <a:rPr lang="en-GB" dirty="0"/>
              <a:t> </a:t>
            </a:r>
            <a:r>
              <a:rPr lang="en-GB" dirty="0" err="1"/>
              <a:t>jenë</a:t>
            </a:r>
            <a:r>
              <a:rPr lang="en-GB" dirty="0"/>
              <a:t> </a:t>
            </a:r>
            <a:r>
              <a:rPr lang="en-GB" dirty="0" err="1"/>
              <a:t>të</a:t>
            </a:r>
            <a:r>
              <a:rPr lang="en-GB" dirty="0"/>
              <a:t> </a:t>
            </a:r>
            <a:r>
              <a:rPr lang="en-GB" dirty="0" err="1"/>
              <a:t>trajnuar</a:t>
            </a:r>
            <a:r>
              <a:rPr lang="en-GB" dirty="0"/>
              <a:t> </a:t>
            </a:r>
            <a:r>
              <a:rPr lang="en-GB" dirty="0" err="1"/>
              <a:t>siç</a:t>
            </a:r>
            <a:r>
              <a:rPr lang="en-GB" dirty="0"/>
              <a:t> </a:t>
            </a:r>
            <a:r>
              <a:rPr lang="en-GB" dirty="0" err="1"/>
              <a:t>duhet</a:t>
            </a:r>
            <a:r>
              <a:rPr lang="en-GB" dirty="0"/>
              <a:t> </a:t>
            </a:r>
            <a:r>
              <a:rPr lang="en-GB" dirty="0" err="1"/>
              <a:t>dhe</a:t>
            </a:r>
            <a:r>
              <a:rPr lang="en-GB" dirty="0"/>
              <a:t> </a:t>
            </a:r>
            <a:r>
              <a:rPr lang="en-GB" dirty="0" err="1"/>
              <a:t>të</a:t>
            </a:r>
            <a:r>
              <a:rPr lang="en-GB" dirty="0"/>
              <a:t> </a:t>
            </a:r>
            <a:r>
              <a:rPr lang="en-GB" dirty="0" err="1"/>
              <a:t>kuptojnë</a:t>
            </a:r>
            <a:r>
              <a:rPr lang="en-GB" dirty="0"/>
              <a:t> </a:t>
            </a:r>
            <a:r>
              <a:rPr lang="en-GB" dirty="0" err="1"/>
              <a:t>natyrën</a:t>
            </a:r>
            <a:r>
              <a:rPr lang="en-GB" dirty="0"/>
              <a:t> e </a:t>
            </a:r>
            <a:r>
              <a:rPr lang="en-GB" dirty="0" err="1"/>
              <a:t>këtyre</a:t>
            </a:r>
            <a:r>
              <a:rPr lang="en-GB" dirty="0"/>
              <a:t> </a:t>
            </a:r>
            <a:r>
              <a:rPr lang="en-GB" dirty="0" err="1"/>
              <a:t>krimeve</a:t>
            </a:r>
            <a:r>
              <a:rPr lang="en-GB" dirty="0"/>
              <a:t> </a:t>
            </a:r>
            <a:r>
              <a:rPr lang="en-GB" dirty="0" err="1"/>
              <a:t>dhe</a:t>
            </a:r>
            <a:r>
              <a:rPr lang="en-GB" dirty="0"/>
              <a:t> </a:t>
            </a:r>
            <a:r>
              <a:rPr lang="en-GB" dirty="0" err="1"/>
              <a:t>gjithashtu</a:t>
            </a:r>
            <a:r>
              <a:rPr lang="en-GB" dirty="0"/>
              <a:t> </a:t>
            </a:r>
            <a:r>
              <a:rPr lang="en-GB" dirty="0" err="1"/>
              <a:t>të</a:t>
            </a:r>
            <a:r>
              <a:rPr lang="en-GB" dirty="0"/>
              <a:t> </a:t>
            </a:r>
            <a:r>
              <a:rPr lang="en-GB" dirty="0" err="1"/>
              <a:t>jenë</a:t>
            </a:r>
            <a:r>
              <a:rPr lang="en-GB" dirty="0"/>
              <a:t> </a:t>
            </a:r>
            <a:r>
              <a:rPr lang="en-GB" dirty="0" err="1"/>
              <a:t>të</a:t>
            </a:r>
            <a:r>
              <a:rPr lang="en-GB" dirty="0"/>
              <a:t> </a:t>
            </a:r>
            <a:r>
              <a:rPr lang="en-GB" dirty="0" err="1"/>
              <a:t>ndërgjegjshëm</a:t>
            </a:r>
            <a:r>
              <a:rPr lang="en-GB" dirty="0"/>
              <a:t> </a:t>
            </a:r>
            <a:r>
              <a:rPr lang="en-GB" dirty="0" err="1"/>
              <a:t>për</a:t>
            </a:r>
            <a:r>
              <a:rPr lang="en-GB" dirty="0"/>
              <a:t> </a:t>
            </a:r>
            <a:r>
              <a:rPr lang="en-GB" dirty="0" err="1"/>
              <a:t>legjislacionin</a:t>
            </a:r>
            <a:r>
              <a:rPr lang="en-GB" dirty="0"/>
              <a:t> </a:t>
            </a:r>
            <a:r>
              <a:rPr lang="en-GB" dirty="0" err="1"/>
              <a:t>dhe</a:t>
            </a:r>
            <a:r>
              <a:rPr lang="en-GB" dirty="0"/>
              <a:t> </a:t>
            </a:r>
            <a:r>
              <a:rPr lang="en-GB" dirty="0" err="1"/>
              <a:t>instrumentet</a:t>
            </a:r>
            <a:r>
              <a:rPr lang="en-GB" dirty="0"/>
              <a:t> e </a:t>
            </a:r>
            <a:r>
              <a:rPr lang="en-GB" dirty="0" err="1"/>
              <a:t>bashkëpunimit</a:t>
            </a:r>
            <a:r>
              <a:rPr lang="en-GB" dirty="0"/>
              <a:t> </a:t>
            </a:r>
            <a:r>
              <a:rPr lang="en-GB" dirty="0" err="1"/>
              <a:t>ndërkombëtar</a:t>
            </a:r>
            <a:r>
              <a:rPr lang="en-GB" dirty="0"/>
              <a:t> </a:t>
            </a:r>
            <a:r>
              <a:rPr lang="en-GB" dirty="0" err="1"/>
              <a:t>të</a:t>
            </a:r>
            <a:r>
              <a:rPr lang="en-GB" dirty="0"/>
              <a:t> disponueshme </a:t>
            </a:r>
            <a:r>
              <a:rPr lang="en-GB" dirty="0" err="1"/>
              <a:t>për</a:t>
            </a:r>
            <a:r>
              <a:rPr lang="en-GB" dirty="0"/>
              <a:t> </a:t>
            </a:r>
            <a:r>
              <a:rPr lang="en-GB" dirty="0" err="1"/>
              <a:t>trajtimin</a:t>
            </a:r>
            <a:r>
              <a:rPr lang="en-GB" dirty="0"/>
              <a:t> e </a:t>
            </a:r>
            <a:r>
              <a:rPr lang="en-GB" dirty="0" err="1" smtClean="0"/>
              <a:t>çështjeve</a:t>
            </a:r>
            <a:r>
              <a:rPr lang="en-US" dirty="0" smtClean="0"/>
              <a:t> </a:t>
            </a:r>
            <a:r>
              <a:rPr lang="en-US" dirty="0" err="1" smtClean="0"/>
              <a:t>të</a:t>
            </a:r>
            <a:r>
              <a:rPr lang="en-US" dirty="0" smtClean="0"/>
              <a:t> </a:t>
            </a:r>
            <a:r>
              <a:rPr lang="en-US" dirty="0" err="1" smtClean="0"/>
              <a:t>krimit</a:t>
            </a:r>
            <a:r>
              <a:rPr lang="en-US" dirty="0" smtClean="0"/>
              <a:t> </a:t>
            </a:r>
            <a:r>
              <a:rPr lang="en-US" dirty="0" err="1" smtClean="0"/>
              <a:t>kibernetik</a:t>
            </a:r>
            <a:r>
              <a:rPr lang="en-US" dirty="0" smtClean="0"/>
              <a:t>.</a:t>
            </a:r>
            <a:endParaRPr lang="en-GB" dirty="0" smtClean="0"/>
          </a:p>
          <a:p>
            <a:pPr algn="just"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en-US" b="1" dirty="0" err="1"/>
              <a:t>Pse</a:t>
            </a:r>
            <a:r>
              <a:rPr lang="en-US" altLang="en-US" b="1" dirty="0"/>
              <a:t> </a:t>
            </a:r>
            <a:r>
              <a:rPr lang="en-US" altLang="en-US" b="1" dirty="0" err="1"/>
              <a:t>është</a:t>
            </a:r>
            <a:r>
              <a:rPr lang="en-US" altLang="en-US" b="1" dirty="0"/>
              <a:t> </a:t>
            </a:r>
            <a:r>
              <a:rPr lang="en-US" altLang="en-US" b="1" dirty="0" err="1"/>
              <a:t>i</a:t>
            </a:r>
            <a:r>
              <a:rPr lang="en-US" altLang="en-US" b="1" dirty="0"/>
              <a:t> </a:t>
            </a:r>
            <a:r>
              <a:rPr lang="en-US" altLang="en-US" b="1" dirty="0" err="1" smtClean="0"/>
              <a:t>Nevojshëm</a:t>
            </a:r>
            <a:r>
              <a:rPr lang="en-US" altLang="en-US" b="1" dirty="0" smtClean="0"/>
              <a:t> </a:t>
            </a:r>
            <a:r>
              <a:rPr lang="en-US" altLang="en-US" b="1" dirty="0" err="1"/>
              <a:t>ky</a:t>
            </a:r>
            <a:r>
              <a:rPr lang="en-US" altLang="en-US" b="1" dirty="0"/>
              <a:t> </a:t>
            </a:r>
            <a:r>
              <a:rPr lang="en-US" altLang="en-US" b="1" dirty="0" err="1"/>
              <a:t>Trajnim</a:t>
            </a:r>
            <a:r>
              <a:rPr lang="en-US" dirty="0" smtClean="0">
                <a:latin typeface="Calibri" charset="0"/>
                <a:ea typeface="MS PGothic" charset="0"/>
              </a:rPr>
              <a:t>?</a:t>
            </a:r>
            <a:endParaRPr lang="en-US" dirty="0">
              <a:latin typeface="Calibri" charset="0"/>
              <a:ea typeface="MS PGothic" charset="0"/>
            </a:endParaRPr>
          </a:p>
        </p:txBody>
      </p:sp>
      <p:sp>
        <p:nvSpPr>
          <p:cNvPr id="24578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lnSpc>
                <a:spcPct val="90000"/>
              </a:lnSpc>
              <a:buNone/>
            </a:pPr>
            <a:r>
              <a:rPr lang="en-US" sz="2700" dirty="0" err="1">
                <a:latin typeface="Calibri" charset="0"/>
                <a:ea typeface="MS PGothic" charset="0"/>
              </a:rPr>
              <a:t>Rritja</a:t>
            </a:r>
            <a:r>
              <a:rPr lang="en-US" sz="2700" dirty="0">
                <a:latin typeface="Calibri" charset="0"/>
                <a:ea typeface="MS PGothic" charset="0"/>
              </a:rPr>
              <a:t> e </a:t>
            </a:r>
            <a:r>
              <a:rPr lang="en-US" sz="2700" dirty="0" err="1">
                <a:latin typeface="Calibri" charset="0"/>
                <a:ea typeface="MS PGothic" charset="0"/>
              </a:rPr>
              <a:t>përdorimit</a:t>
            </a:r>
            <a:r>
              <a:rPr lang="en-US" sz="2700" dirty="0">
                <a:latin typeface="Calibri" charset="0"/>
                <a:ea typeface="MS PGothic" charset="0"/>
              </a:rPr>
              <a:t> </a:t>
            </a:r>
            <a:r>
              <a:rPr lang="en-US" sz="2700" dirty="0" err="1">
                <a:latin typeface="Calibri" charset="0"/>
                <a:ea typeface="MS PGothic" charset="0"/>
              </a:rPr>
              <a:t>të</a:t>
            </a:r>
            <a:r>
              <a:rPr lang="en-US" sz="2700" dirty="0">
                <a:latin typeface="Calibri" charset="0"/>
                <a:ea typeface="MS PGothic" charset="0"/>
              </a:rPr>
              <a:t> </a:t>
            </a:r>
            <a:r>
              <a:rPr lang="en-US" sz="2700" dirty="0" err="1">
                <a:latin typeface="Calibri" charset="0"/>
                <a:ea typeface="MS PGothic" charset="0"/>
              </a:rPr>
              <a:t>teknologjisë</a:t>
            </a:r>
            <a:r>
              <a:rPr lang="en-US" sz="2700" dirty="0">
                <a:latin typeface="Calibri" charset="0"/>
                <a:ea typeface="MS PGothic" charset="0"/>
              </a:rPr>
              <a:t> do </a:t>
            </a:r>
            <a:r>
              <a:rPr lang="en-US" sz="2700" dirty="0" err="1">
                <a:latin typeface="Calibri" charset="0"/>
                <a:ea typeface="MS PGothic" charset="0"/>
              </a:rPr>
              <a:t>të</a:t>
            </a:r>
            <a:r>
              <a:rPr lang="en-US" sz="2700" dirty="0">
                <a:latin typeface="Calibri" charset="0"/>
                <a:ea typeface="MS PGothic" charset="0"/>
              </a:rPr>
              <a:t> </a:t>
            </a:r>
            <a:r>
              <a:rPr lang="en-US" sz="2700" dirty="0" err="1">
                <a:latin typeface="Calibri" charset="0"/>
                <a:ea typeface="MS PGothic" charset="0"/>
              </a:rPr>
              <a:t>thotë</a:t>
            </a:r>
            <a:r>
              <a:rPr lang="en-US" sz="2700" dirty="0">
                <a:latin typeface="Calibri" charset="0"/>
                <a:ea typeface="MS PGothic" charset="0"/>
              </a:rPr>
              <a:t> </a:t>
            </a:r>
            <a:r>
              <a:rPr lang="en-US" sz="2700" dirty="0" err="1">
                <a:latin typeface="Calibri" charset="0"/>
                <a:ea typeface="MS PGothic" charset="0"/>
              </a:rPr>
              <a:t>që</a:t>
            </a:r>
            <a:r>
              <a:rPr lang="en-US" sz="2700" dirty="0">
                <a:latin typeface="Calibri" charset="0"/>
                <a:ea typeface="MS PGothic" charset="0"/>
              </a:rPr>
              <a:t> </a:t>
            </a:r>
            <a:r>
              <a:rPr lang="en-US" sz="2700" dirty="0" err="1">
                <a:latin typeface="Calibri" charset="0"/>
                <a:ea typeface="MS PGothic" charset="0"/>
              </a:rPr>
              <a:t>në</a:t>
            </a:r>
            <a:r>
              <a:rPr lang="en-US" sz="2700" dirty="0">
                <a:latin typeface="Calibri" charset="0"/>
                <a:ea typeface="MS PGothic" charset="0"/>
              </a:rPr>
              <a:t> </a:t>
            </a:r>
            <a:r>
              <a:rPr lang="en-US" sz="2700" dirty="0" err="1">
                <a:latin typeface="Calibri" charset="0"/>
                <a:ea typeface="MS PGothic" charset="0"/>
              </a:rPr>
              <a:t>shumë</a:t>
            </a:r>
            <a:r>
              <a:rPr lang="en-US" sz="2700" dirty="0">
                <a:latin typeface="Calibri" charset="0"/>
                <a:ea typeface="MS PGothic" charset="0"/>
              </a:rPr>
              <a:t> </a:t>
            </a:r>
            <a:r>
              <a:rPr lang="en-US" sz="2700" dirty="0" err="1">
                <a:latin typeface="Calibri" charset="0"/>
                <a:ea typeface="MS PGothic" charset="0"/>
              </a:rPr>
              <a:t>raste</a:t>
            </a:r>
            <a:r>
              <a:rPr lang="en-US" sz="2700" dirty="0">
                <a:latin typeface="Calibri" charset="0"/>
                <a:ea typeface="MS PGothic" charset="0"/>
              </a:rPr>
              <a:t> </a:t>
            </a:r>
            <a:r>
              <a:rPr lang="en-US" sz="2700" dirty="0" err="1">
                <a:latin typeface="Calibri" charset="0"/>
                <a:ea typeface="MS PGothic" charset="0"/>
              </a:rPr>
              <a:t>kur</a:t>
            </a:r>
            <a:r>
              <a:rPr lang="en-US" sz="2700" dirty="0">
                <a:latin typeface="Calibri" charset="0"/>
                <a:ea typeface="MS PGothic" charset="0"/>
              </a:rPr>
              <a:t> </a:t>
            </a:r>
            <a:r>
              <a:rPr lang="en-US" sz="2700" dirty="0" err="1">
                <a:latin typeface="Calibri" charset="0"/>
                <a:ea typeface="MS PGothic" charset="0"/>
              </a:rPr>
              <a:t>kryhet</a:t>
            </a:r>
            <a:r>
              <a:rPr lang="en-US" sz="2700" dirty="0">
                <a:latin typeface="Calibri" charset="0"/>
                <a:ea typeface="MS PGothic" charset="0"/>
              </a:rPr>
              <a:t> </a:t>
            </a:r>
            <a:r>
              <a:rPr lang="en-US" sz="2700" dirty="0" err="1">
                <a:latin typeface="Calibri" charset="0"/>
                <a:ea typeface="MS PGothic" charset="0"/>
              </a:rPr>
              <a:t>një</a:t>
            </a:r>
            <a:r>
              <a:rPr lang="en-US" sz="2700" dirty="0">
                <a:latin typeface="Calibri" charset="0"/>
                <a:ea typeface="MS PGothic" charset="0"/>
              </a:rPr>
              <a:t> </a:t>
            </a:r>
            <a:r>
              <a:rPr lang="en-US" sz="2700" dirty="0" err="1">
                <a:latin typeface="Calibri" charset="0"/>
                <a:ea typeface="MS PGothic" charset="0"/>
              </a:rPr>
              <a:t>hetim</a:t>
            </a:r>
            <a:r>
              <a:rPr lang="en-US" sz="2700" dirty="0">
                <a:latin typeface="Calibri" charset="0"/>
                <a:ea typeface="MS PGothic" charset="0"/>
              </a:rPr>
              <a:t> </a:t>
            </a:r>
            <a:r>
              <a:rPr lang="en-US" sz="2700" dirty="0" err="1">
                <a:latin typeface="Calibri" charset="0"/>
                <a:ea typeface="MS PGothic" charset="0"/>
              </a:rPr>
              <a:t>financiar</a:t>
            </a:r>
            <a:r>
              <a:rPr lang="en-US" sz="2700" dirty="0">
                <a:latin typeface="Calibri" charset="0"/>
                <a:ea typeface="MS PGothic" charset="0"/>
              </a:rPr>
              <a:t> </a:t>
            </a:r>
            <a:r>
              <a:rPr lang="en-US" sz="2700" dirty="0" err="1">
                <a:latin typeface="Calibri" charset="0"/>
                <a:ea typeface="MS PGothic" charset="0"/>
              </a:rPr>
              <a:t>ose</a:t>
            </a:r>
            <a:r>
              <a:rPr lang="en-US" sz="2700" dirty="0">
                <a:latin typeface="Calibri" charset="0"/>
                <a:ea typeface="MS PGothic" charset="0"/>
              </a:rPr>
              <a:t> </a:t>
            </a:r>
            <a:r>
              <a:rPr lang="en-US" sz="2700" dirty="0" err="1">
                <a:latin typeface="Calibri" charset="0"/>
                <a:ea typeface="MS PGothic" charset="0"/>
              </a:rPr>
              <a:t>krimit</a:t>
            </a:r>
            <a:r>
              <a:rPr lang="en-US" sz="2700" dirty="0">
                <a:latin typeface="Calibri" charset="0"/>
                <a:ea typeface="MS PGothic" charset="0"/>
              </a:rPr>
              <a:t> </a:t>
            </a:r>
            <a:r>
              <a:rPr lang="en-US" sz="2700" dirty="0" err="1">
                <a:latin typeface="Calibri" charset="0"/>
                <a:ea typeface="MS PGothic" charset="0"/>
              </a:rPr>
              <a:t>në</a:t>
            </a:r>
            <a:r>
              <a:rPr lang="en-US" sz="2700" dirty="0">
                <a:latin typeface="Calibri" charset="0"/>
                <a:ea typeface="MS PGothic" charset="0"/>
              </a:rPr>
              <a:t> internet, </a:t>
            </a:r>
            <a:r>
              <a:rPr lang="en-US" sz="2700" dirty="0" err="1">
                <a:latin typeface="Calibri" charset="0"/>
                <a:ea typeface="MS PGothic" charset="0"/>
              </a:rPr>
              <a:t>aktiviteti</a:t>
            </a:r>
            <a:r>
              <a:rPr lang="en-US" sz="2700" dirty="0">
                <a:latin typeface="Calibri" charset="0"/>
                <a:ea typeface="MS PGothic" charset="0"/>
              </a:rPr>
              <a:t> </a:t>
            </a:r>
            <a:r>
              <a:rPr lang="en-US" sz="2700" dirty="0" err="1">
                <a:latin typeface="Calibri" charset="0"/>
                <a:ea typeface="MS PGothic" charset="0"/>
              </a:rPr>
              <a:t>kriminal</a:t>
            </a:r>
            <a:r>
              <a:rPr lang="en-US" sz="2700" dirty="0">
                <a:latin typeface="Calibri" charset="0"/>
                <a:ea typeface="MS PGothic" charset="0"/>
              </a:rPr>
              <a:t>, </a:t>
            </a:r>
            <a:r>
              <a:rPr lang="en-US" sz="2700" dirty="0" err="1">
                <a:latin typeface="Calibri" charset="0"/>
                <a:ea typeface="MS PGothic" charset="0"/>
              </a:rPr>
              <a:t>vepra</a:t>
            </a:r>
            <a:r>
              <a:rPr lang="en-US" sz="2700" dirty="0">
                <a:latin typeface="Calibri" charset="0"/>
                <a:ea typeface="MS PGothic" charset="0"/>
              </a:rPr>
              <a:t> </a:t>
            </a:r>
            <a:r>
              <a:rPr lang="en-US" sz="2700" dirty="0" err="1">
                <a:latin typeface="Calibri" charset="0"/>
                <a:ea typeface="MS PGothic" charset="0"/>
              </a:rPr>
              <a:t>penale</a:t>
            </a:r>
            <a:r>
              <a:rPr lang="en-US" sz="2700" dirty="0">
                <a:latin typeface="Calibri" charset="0"/>
                <a:ea typeface="MS PGothic" charset="0"/>
              </a:rPr>
              <a:t>, </a:t>
            </a:r>
            <a:r>
              <a:rPr lang="en-US" sz="2700" dirty="0" err="1">
                <a:latin typeface="Calibri" charset="0"/>
                <a:ea typeface="MS PGothic" charset="0"/>
              </a:rPr>
              <a:t>krimi</a:t>
            </a:r>
            <a:r>
              <a:rPr lang="en-US" sz="2700" dirty="0">
                <a:latin typeface="Calibri" charset="0"/>
                <a:ea typeface="MS PGothic" charset="0"/>
              </a:rPr>
              <a:t> </a:t>
            </a:r>
            <a:r>
              <a:rPr lang="en-US" sz="2700" dirty="0" err="1">
                <a:latin typeface="Calibri" charset="0"/>
                <a:ea typeface="MS PGothic" charset="0"/>
              </a:rPr>
              <a:t>dhe</a:t>
            </a:r>
            <a:r>
              <a:rPr lang="en-US" sz="2700" dirty="0">
                <a:latin typeface="Calibri" charset="0"/>
                <a:ea typeface="MS PGothic" charset="0"/>
              </a:rPr>
              <a:t> </a:t>
            </a:r>
            <a:r>
              <a:rPr lang="en-US" sz="2700" dirty="0" err="1">
                <a:latin typeface="Calibri" charset="0"/>
                <a:ea typeface="MS PGothic" charset="0"/>
              </a:rPr>
              <a:t>tipologjitë</a:t>
            </a:r>
            <a:r>
              <a:rPr lang="en-US" sz="2700" dirty="0">
                <a:latin typeface="Calibri" charset="0"/>
                <a:ea typeface="MS PGothic" charset="0"/>
              </a:rPr>
              <a:t> e </a:t>
            </a:r>
            <a:r>
              <a:rPr lang="en-US" sz="2700" dirty="0" err="1">
                <a:latin typeface="Calibri" charset="0"/>
                <a:ea typeface="MS PGothic" charset="0"/>
              </a:rPr>
              <a:t>pastrimit</a:t>
            </a:r>
            <a:r>
              <a:rPr lang="en-US" sz="2700" dirty="0">
                <a:latin typeface="Calibri" charset="0"/>
                <a:ea typeface="MS PGothic" charset="0"/>
              </a:rPr>
              <a:t> </a:t>
            </a:r>
            <a:r>
              <a:rPr lang="en-US" sz="2700" dirty="0" err="1">
                <a:latin typeface="Calibri" charset="0"/>
                <a:ea typeface="MS PGothic" charset="0"/>
              </a:rPr>
              <a:t>të</a:t>
            </a:r>
            <a:r>
              <a:rPr lang="en-US" sz="2700" dirty="0">
                <a:latin typeface="Calibri" charset="0"/>
                <a:ea typeface="MS PGothic" charset="0"/>
              </a:rPr>
              <a:t> </a:t>
            </a:r>
            <a:r>
              <a:rPr lang="en-US" sz="2700" dirty="0" err="1">
                <a:latin typeface="Calibri" charset="0"/>
                <a:ea typeface="MS PGothic" charset="0"/>
              </a:rPr>
              <a:t>parave</a:t>
            </a:r>
            <a:r>
              <a:rPr lang="en-US" sz="2700" dirty="0">
                <a:latin typeface="Calibri" charset="0"/>
                <a:ea typeface="MS PGothic" charset="0"/>
              </a:rPr>
              <a:t> </a:t>
            </a:r>
            <a:r>
              <a:rPr lang="en-US" sz="2700" dirty="0" err="1">
                <a:latin typeface="Calibri" charset="0"/>
                <a:ea typeface="MS PGothic" charset="0"/>
              </a:rPr>
              <a:t>të</a:t>
            </a:r>
            <a:r>
              <a:rPr lang="en-US" sz="2700" dirty="0">
                <a:latin typeface="Calibri" charset="0"/>
                <a:ea typeface="MS PGothic" charset="0"/>
              </a:rPr>
              <a:t> </a:t>
            </a:r>
            <a:r>
              <a:rPr lang="en-US" sz="2700" dirty="0" err="1">
                <a:latin typeface="Calibri" charset="0"/>
                <a:ea typeface="MS PGothic" charset="0"/>
              </a:rPr>
              <a:t>përdorura</a:t>
            </a:r>
            <a:r>
              <a:rPr lang="en-US" sz="2700" dirty="0">
                <a:latin typeface="Calibri" charset="0"/>
                <a:ea typeface="MS PGothic" charset="0"/>
              </a:rPr>
              <a:t> do </a:t>
            </a:r>
            <a:r>
              <a:rPr lang="en-US" sz="2700" dirty="0" err="1">
                <a:latin typeface="Calibri" charset="0"/>
                <a:ea typeface="MS PGothic" charset="0"/>
              </a:rPr>
              <a:t>të</a:t>
            </a:r>
            <a:r>
              <a:rPr lang="en-US" sz="2700" dirty="0">
                <a:latin typeface="Calibri" charset="0"/>
                <a:ea typeface="MS PGothic" charset="0"/>
              </a:rPr>
              <a:t> </a:t>
            </a:r>
            <a:r>
              <a:rPr lang="en-US" sz="2700" dirty="0" err="1">
                <a:latin typeface="Calibri" charset="0"/>
                <a:ea typeface="MS PGothic" charset="0"/>
              </a:rPr>
              <a:t>mbivendosen</a:t>
            </a:r>
            <a:r>
              <a:rPr lang="en-US" sz="2700" dirty="0">
                <a:latin typeface="Calibri" charset="0"/>
                <a:ea typeface="MS PGothic" charset="0"/>
              </a:rPr>
              <a:t> me </a:t>
            </a:r>
            <a:r>
              <a:rPr lang="en-US" sz="2700" dirty="0" err="1">
                <a:latin typeface="Calibri" charset="0"/>
                <a:ea typeface="MS PGothic" charset="0"/>
              </a:rPr>
              <a:t>botën</a:t>
            </a:r>
            <a:r>
              <a:rPr lang="en-US" sz="2700" dirty="0">
                <a:latin typeface="Calibri" charset="0"/>
                <a:ea typeface="MS PGothic" charset="0"/>
              </a:rPr>
              <a:t> e </a:t>
            </a:r>
            <a:r>
              <a:rPr lang="en-US" sz="2700" dirty="0" err="1">
                <a:latin typeface="Calibri" charset="0"/>
                <a:ea typeface="MS PGothic" charset="0"/>
              </a:rPr>
              <a:t>krimit</a:t>
            </a:r>
            <a:r>
              <a:rPr lang="en-US" sz="2700" dirty="0">
                <a:latin typeface="Calibri" charset="0"/>
                <a:ea typeface="MS PGothic" charset="0"/>
              </a:rPr>
              <a:t> </a:t>
            </a:r>
            <a:r>
              <a:rPr lang="en-US" sz="2700" dirty="0" err="1">
                <a:latin typeface="Calibri" charset="0"/>
                <a:ea typeface="MS PGothic" charset="0"/>
              </a:rPr>
              <a:t>kibernetik</a:t>
            </a:r>
            <a:r>
              <a:rPr lang="en-US" sz="2700" dirty="0">
                <a:latin typeface="Calibri" charset="0"/>
                <a:ea typeface="MS PGothic" charset="0"/>
              </a:rPr>
              <a:t> </a:t>
            </a:r>
            <a:r>
              <a:rPr lang="en-US" sz="2700" dirty="0" err="1">
                <a:latin typeface="Calibri" charset="0"/>
                <a:ea typeface="MS PGothic" charset="0"/>
              </a:rPr>
              <a:t>dhe</a:t>
            </a:r>
            <a:r>
              <a:rPr lang="en-US" sz="2700" dirty="0">
                <a:latin typeface="Calibri" charset="0"/>
                <a:ea typeface="MS PGothic" charset="0"/>
              </a:rPr>
              <a:t> </a:t>
            </a:r>
            <a:r>
              <a:rPr lang="en-US" sz="2700" dirty="0" err="1">
                <a:latin typeface="Calibri" charset="0"/>
                <a:ea typeface="MS PGothic" charset="0"/>
              </a:rPr>
              <a:t>dëshmitë</a:t>
            </a:r>
            <a:r>
              <a:rPr lang="en-US" sz="2700" dirty="0">
                <a:latin typeface="Calibri" charset="0"/>
                <a:ea typeface="MS PGothic" charset="0"/>
              </a:rPr>
              <a:t> </a:t>
            </a:r>
            <a:r>
              <a:rPr lang="en-US" sz="2700" dirty="0" err="1">
                <a:latin typeface="Calibri" charset="0"/>
                <a:ea typeface="MS PGothic" charset="0"/>
              </a:rPr>
              <a:t>elektronike</a:t>
            </a:r>
            <a:r>
              <a:rPr lang="en-US" sz="2700" dirty="0">
                <a:latin typeface="Calibri" charset="0"/>
                <a:ea typeface="MS PGothic" charset="0"/>
              </a:rPr>
              <a:t>.</a:t>
            </a:r>
          </a:p>
          <a:p>
            <a:pPr marL="0" indent="0" algn="just">
              <a:lnSpc>
                <a:spcPct val="90000"/>
              </a:lnSpc>
              <a:buNone/>
            </a:pPr>
            <a:endParaRPr lang="en-US" sz="2700" dirty="0">
              <a:latin typeface="Calibri" charset="0"/>
              <a:ea typeface="MS PGothic" charset="0"/>
            </a:endParaRPr>
          </a:p>
          <a:p>
            <a:pPr marL="0" indent="0" algn="just">
              <a:lnSpc>
                <a:spcPct val="90000"/>
              </a:lnSpc>
              <a:buNone/>
            </a:pPr>
            <a:r>
              <a:rPr lang="en-US" sz="2700" dirty="0" err="1">
                <a:latin typeface="Calibri" charset="0"/>
                <a:ea typeface="MS PGothic" charset="0"/>
              </a:rPr>
              <a:t>Prandaj</a:t>
            </a:r>
            <a:r>
              <a:rPr lang="en-US" sz="2700" dirty="0">
                <a:latin typeface="Calibri" charset="0"/>
                <a:ea typeface="MS PGothic" charset="0"/>
              </a:rPr>
              <a:t> </a:t>
            </a:r>
            <a:r>
              <a:rPr lang="en-US" sz="2700" dirty="0" err="1">
                <a:latin typeface="Calibri" charset="0"/>
                <a:ea typeface="MS PGothic" charset="0"/>
              </a:rPr>
              <a:t>është</a:t>
            </a:r>
            <a:r>
              <a:rPr lang="en-US" sz="2700" dirty="0">
                <a:latin typeface="Calibri" charset="0"/>
                <a:ea typeface="MS PGothic" charset="0"/>
              </a:rPr>
              <a:t> e </a:t>
            </a:r>
            <a:r>
              <a:rPr lang="en-US" sz="2700" dirty="0" err="1">
                <a:latin typeface="Calibri" charset="0"/>
                <a:ea typeface="MS PGothic" charset="0"/>
              </a:rPr>
              <a:t>rëndësishme</a:t>
            </a:r>
            <a:r>
              <a:rPr lang="en-US" sz="2700" dirty="0">
                <a:latin typeface="Calibri" charset="0"/>
                <a:ea typeface="MS PGothic" charset="0"/>
              </a:rPr>
              <a:t> </a:t>
            </a:r>
            <a:r>
              <a:rPr lang="en-US" sz="2700" dirty="0" err="1">
                <a:latin typeface="Calibri" charset="0"/>
                <a:ea typeface="MS PGothic" charset="0"/>
              </a:rPr>
              <a:t>për</a:t>
            </a:r>
            <a:r>
              <a:rPr lang="en-US" sz="2700" dirty="0">
                <a:latin typeface="Calibri" charset="0"/>
                <a:ea typeface="MS PGothic" charset="0"/>
              </a:rPr>
              <a:t> </a:t>
            </a:r>
            <a:r>
              <a:rPr lang="en-US" sz="2700" dirty="0" err="1">
                <a:latin typeface="Calibri" charset="0"/>
                <a:ea typeface="MS PGothic" charset="0"/>
              </a:rPr>
              <a:t>ata</a:t>
            </a:r>
            <a:r>
              <a:rPr lang="en-US" sz="2700" dirty="0">
                <a:latin typeface="Calibri" charset="0"/>
                <a:ea typeface="MS PGothic" charset="0"/>
              </a:rPr>
              <a:t> </a:t>
            </a:r>
            <a:r>
              <a:rPr lang="en-US" sz="2700" dirty="0" err="1">
                <a:latin typeface="Calibri" charset="0"/>
                <a:ea typeface="MS PGothic" charset="0"/>
              </a:rPr>
              <a:t>që</a:t>
            </a:r>
            <a:r>
              <a:rPr lang="en-US" sz="2700" dirty="0">
                <a:latin typeface="Calibri" charset="0"/>
                <a:ea typeface="MS PGothic" charset="0"/>
              </a:rPr>
              <a:t> </a:t>
            </a:r>
            <a:r>
              <a:rPr lang="en-US" sz="2700" dirty="0" err="1">
                <a:latin typeface="Calibri" charset="0"/>
                <a:ea typeface="MS PGothic" charset="0"/>
              </a:rPr>
              <a:t>janë</a:t>
            </a:r>
            <a:r>
              <a:rPr lang="en-US" sz="2700" dirty="0">
                <a:latin typeface="Calibri" charset="0"/>
                <a:ea typeface="MS PGothic" charset="0"/>
              </a:rPr>
              <a:t> </a:t>
            </a:r>
            <a:r>
              <a:rPr lang="en-US" sz="2700" dirty="0" err="1">
                <a:latin typeface="Calibri" charset="0"/>
                <a:ea typeface="MS PGothic" charset="0"/>
              </a:rPr>
              <a:t>përgjegjës</a:t>
            </a:r>
            <a:r>
              <a:rPr lang="en-US" sz="2700" dirty="0">
                <a:latin typeface="Calibri" charset="0"/>
                <a:ea typeface="MS PGothic" charset="0"/>
              </a:rPr>
              <a:t> </a:t>
            </a:r>
            <a:r>
              <a:rPr lang="en-US" sz="2700" dirty="0" err="1">
                <a:latin typeface="Calibri" charset="0"/>
                <a:ea typeface="MS PGothic" charset="0"/>
              </a:rPr>
              <a:t>për</a:t>
            </a:r>
            <a:r>
              <a:rPr lang="en-US" sz="2700" dirty="0">
                <a:latin typeface="Calibri" charset="0"/>
                <a:ea typeface="MS PGothic" charset="0"/>
              </a:rPr>
              <a:t> </a:t>
            </a:r>
            <a:r>
              <a:rPr lang="en-US" sz="2700" dirty="0" err="1">
                <a:latin typeface="Calibri" charset="0"/>
                <a:ea typeface="MS PGothic" charset="0"/>
              </a:rPr>
              <a:t>hetimin</a:t>
            </a:r>
            <a:r>
              <a:rPr lang="en-US" sz="2700" dirty="0">
                <a:latin typeface="Calibri" charset="0"/>
                <a:ea typeface="MS PGothic" charset="0"/>
              </a:rPr>
              <a:t>, </a:t>
            </a:r>
            <a:r>
              <a:rPr lang="en-US" sz="2700" dirty="0" err="1">
                <a:latin typeface="Calibri" charset="0"/>
                <a:ea typeface="MS PGothic" charset="0"/>
              </a:rPr>
              <a:t>ndjekjen</a:t>
            </a:r>
            <a:r>
              <a:rPr lang="en-US" sz="2700" dirty="0">
                <a:latin typeface="Calibri" charset="0"/>
                <a:ea typeface="MS PGothic" charset="0"/>
              </a:rPr>
              <a:t> </a:t>
            </a:r>
            <a:r>
              <a:rPr lang="en-US" sz="2700" dirty="0" err="1">
                <a:latin typeface="Calibri" charset="0"/>
                <a:ea typeface="MS PGothic" charset="0"/>
              </a:rPr>
              <a:t>dhe</a:t>
            </a:r>
            <a:r>
              <a:rPr lang="en-US" sz="2700" dirty="0">
                <a:latin typeface="Calibri" charset="0"/>
                <a:ea typeface="MS PGothic" charset="0"/>
              </a:rPr>
              <a:t> </a:t>
            </a:r>
            <a:r>
              <a:rPr lang="en-US" sz="2700" dirty="0" err="1">
                <a:latin typeface="Calibri" charset="0"/>
                <a:ea typeface="MS PGothic" charset="0"/>
              </a:rPr>
              <a:t>gjykimin</a:t>
            </a:r>
            <a:r>
              <a:rPr lang="en-US" sz="2700" dirty="0">
                <a:latin typeface="Calibri" charset="0"/>
                <a:ea typeface="MS PGothic" charset="0"/>
              </a:rPr>
              <a:t> e </a:t>
            </a:r>
            <a:r>
              <a:rPr lang="en-US" sz="2700" dirty="0" err="1">
                <a:latin typeface="Calibri" charset="0"/>
                <a:ea typeface="MS PGothic" charset="0"/>
              </a:rPr>
              <a:t>këtyre</a:t>
            </a:r>
            <a:r>
              <a:rPr lang="en-US" sz="2700" dirty="0">
                <a:latin typeface="Calibri" charset="0"/>
                <a:ea typeface="MS PGothic" charset="0"/>
              </a:rPr>
              <a:t> </a:t>
            </a:r>
            <a:r>
              <a:rPr lang="en-US" sz="2700" dirty="0" err="1">
                <a:latin typeface="Calibri" charset="0"/>
                <a:ea typeface="MS PGothic" charset="0"/>
              </a:rPr>
              <a:t>çështjeve</a:t>
            </a:r>
            <a:r>
              <a:rPr lang="en-US" sz="2700" dirty="0">
                <a:latin typeface="Calibri" charset="0"/>
                <a:ea typeface="MS PGothic" charset="0"/>
              </a:rPr>
              <a:t> </a:t>
            </a:r>
            <a:r>
              <a:rPr lang="en-US" sz="2700" dirty="0" err="1">
                <a:latin typeface="Calibri" charset="0"/>
                <a:ea typeface="MS PGothic" charset="0"/>
              </a:rPr>
              <a:t>të</a:t>
            </a:r>
            <a:r>
              <a:rPr lang="en-US" sz="2700" dirty="0">
                <a:latin typeface="Calibri" charset="0"/>
                <a:ea typeface="MS PGothic" charset="0"/>
              </a:rPr>
              <a:t> </a:t>
            </a:r>
            <a:r>
              <a:rPr lang="en-US" sz="2700" dirty="0" err="1">
                <a:latin typeface="Calibri" charset="0"/>
                <a:ea typeface="MS PGothic" charset="0"/>
              </a:rPr>
              <a:t>kenë</a:t>
            </a:r>
            <a:r>
              <a:rPr lang="en-US" sz="2700" dirty="0">
                <a:latin typeface="Calibri" charset="0"/>
                <a:ea typeface="MS PGothic" charset="0"/>
              </a:rPr>
              <a:t> </a:t>
            </a:r>
            <a:r>
              <a:rPr lang="en-US" sz="2700" dirty="0" err="1">
                <a:latin typeface="Calibri" charset="0"/>
                <a:ea typeface="MS PGothic" charset="0"/>
              </a:rPr>
              <a:t>një</a:t>
            </a:r>
            <a:r>
              <a:rPr lang="en-US" sz="2700" dirty="0">
                <a:latin typeface="Calibri" charset="0"/>
                <a:ea typeface="MS PGothic" charset="0"/>
              </a:rPr>
              <a:t> </a:t>
            </a:r>
            <a:r>
              <a:rPr lang="en-US" sz="2700" dirty="0" err="1">
                <a:latin typeface="Calibri" charset="0"/>
                <a:ea typeface="MS PGothic" charset="0"/>
              </a:rPr>
              <a:t>vlerësim</a:t>
            </a:r>
            <a:r>
              <a:rPr lang="en-US" sz="2700" dirty="0">
                <a:latin typeface="Calibri" charset="0"/>
                <a:ea typeface="MS PGothic" charset="0"/>
              </a:rPr>
              <a:t> </a:t>
            </a:r>
            <a:r>
              <a:rPr lang="en-US" sz="2700" dirty="0" err="1">
                <a:latin typeface="Calibri" charset="0"/>
                <a:ea typeface="MS PGothic" charset="0"/>
              </a:rPr>
              <a:t>të</a:t>
            </a:r>
            <a:r>
              <a:rPr lang="en-US" sz="2700" dirty="0">
                <a:latin typeface="Calibri" charset="0"/>
                <a:ea typeface="MS PGothic" charset="0"/>
              </a:rPr>
              <a:t> </a:t>
            </a:r>
            <a:r>
              <a:rPr lang="en-US" sz="2700" dirty="0" err="1">
                <a:latin typeface="Calibri" charset="0"/>
                <a:ea typeface="MS PGothic" charset="0"/>
              </a:rPr>
              <a:t>veçantive</a:t>
            </a:r>
            <a:r>
              <a:rPr lang="en-US" sz="2700" dirty="0">
                <a:latin typeface="Calibri" charset="0"/>
                <a:ea typeface="MS PGothic" charset="0"/>
              </a:rPr>
              <a:t> </a:t>
            </a:r>
            <a:r>
              <a:rPr lang="en-US" sz="2700" dirty="0" err="1">
                <a:latin typeface="Calibri" charset="0"/>
                <a:ea typeface="MS PGothic" charset="0"/>
              </a:rPr>
              <a:t>të</a:t>
            </a:r>
            <a:r>
              <a:rPr lang="en-US" sz="2700" dirty="0">
                <a:latin typeface="Calibri" charset="0"/>
                <a:ea typeface="MS PGothic" charset="0"/>
              </a:rPr>
              <a:t> </a:t>
            </a:r>
            <a:r>
              <a:rPr lang="en-US" sz="2700" dirty="0" err="1">
                <a:latin typeface="Calibri" charset="0"/>
                <a:ea typeface="MS PGothic" charset="0"/>
              </a:rPr>
              <a:t>rasteve</a:t>
            </a:r>
            <a:r>
              <a:rPr lang="en-US" sz="2700" dirty="0">
                <a:latin typeface="Calibri" charset="0"/>
                <a:ea typeface="MS PGothic" charset="0"/>
              </a:rPr>
              <a:t> me </a:t>
            </a:r>
            <a:r>
              <a:rPr lang="en-US" sz="2700" dirty="0" err="1">
                <a:latin typeface="Calibri" charset="0"/>
                <a:ea typeface="MS PGothic" charset="0"/>
              </a:rPr>
              <a:t>elementë</a:t>
            </a:r>
            <a:r>
              <a:rPr lang="en-US" sz="2700" dirty="0">
                <a:latin typeface="Calibri" charset="0"/>
                <a:ea typeface="MS PGothic" charset="0"/>
              </a:rPr>
              <a:t> </a:t>
            </a:r>
            <a:r>
              <a:rPr lang="en-US" sz="2700" dirty="0" err="1">
                <a:latin typeface="Calibri" charset="0"/>
                <a:ea typeface="MS PGothic" charset="0"/>
              </a:rPr>
              <a:t>kibernetikë</a:t>
            </a:r>
            <a:r>
              <a:rPr lang="en-US" sz="2700" dirty="0">
                <a:latin typeface="Calibri" charset="0"/>
                <a:ea typeface="MS PGothic" charset="0"/>
              </a:rPr>
              <a:t> </a:t>
            </a:r>
            <a:r>
              <a:rPr lang="en-US" sz="2700" dirty="0" err="1">
                <a:latin typeface="Calibri" charset="0"/>
                <a:ea typeface="MS PGothic" charset="0"/>
              </a:rPr>
              <a:t>dhe</a:t>
            </a:r>
            <a:r>
              <a:rPr lang="en-US" sz="2700" dirty="0">
                <a:latin typeface="Calibri" charset="0"/>
                <a:ea typeface="MS PGothic" charset="0"/>
              </a:rPr>
              <a:t> </a:t>
            </a:r>
            <a:r>
              <a:rPr lang="en-US" sz="2700" dirty="0" err="1">
                <a:latin typeface="Calibri" charset="0"/>
                <a:ea typeface="MS PGothic" charset="0"/>
              </a:rPr>
              <a:t>financiarë</a:t>
            </a:r>
            <a:r>
              <a:rPr lang="en-US" sz="2700" dirty="0" smtClean="0">
                <a:latin typeface="Calibri" charset="0"/>
                <a:ea typeface="MS PGothic" charset="0"/>
              </a:rPr>
              <a:t>. </a:t>
            </a:r>
            <a:endParaRPr lang="en-US" sz="2700" dirty="0">
              <a:latin typeface="Calibri" charset="0"/>
              <a:ea typeface="MS PGothic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67303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50877"/>
          </a:xfrm>
        </p:spPr>
        <p:txBody>
          <a:bodyPr/>
          <a:lstStyle/>
          <a:p>
            <a:r>
              <a:rPr lang="en-US" altLang="en-US" b="1" dirty="0" err="1"/>
              <a:t>Synimi</a:t>
            </a:r>
            <a:r>
              <a:rPr lang="en-US" altLang="en-US" b="1" dirty="0"/>
              <a:t> </a:t>
            </a:r>
            <a:r>
              <a:rPr lang="en-US" altLang="en-US" b="1" dirty="0" err="1"/>
              <a:t>i</a:t>
            </a:r>
            <a:r>
              <a:rPr lang="en-US" altLang="en-US" b="1" dirty="0"/>
              <a:t> </a:t>
            </a:r>
            <a:r>
              <a:rPr lang="en-US" altLang="en-US" b="1" dirty="0" err="1"/>
              <a:t>Kursit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40962"/>
            <a:ext cx="8229600" cy="5363849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n-GB" altLang="en-US" sz="3600" dirty="0" err="1"/>
              <a:t>Ky</a:t>
            </a:r>
            <a:r>
              <a:rPr lang="en-GB" altLang="en-US" sz="3600" dirty="0"/>
              <a:t> </a:t>
            </a:r>
            <a:r>
              <a:rPr lang="en-GB" altLang="en-US" sz="3600" dirty="0" err="1"/>
              <a:t>kurs</a:t>
            </a:r>
            <a:r>
              <a:rPr lang="en-GB" altLang="en-US" sz="3600" dirty="0"/>
              <a:t> </a:t>
            </a:r>
            <a:r>
              <a:rPr lang="en-GB" altLang="en-US" sz="3600" dirty="0" err="1"/>
              <a:t>është</a:t>
            </a:r>
            <a:r>
              <a:rPr lang="en-GB" altLang="en-US" sz="3600" dirty="0"/>
              <a:t> </a:t>
            </a:r>
            <a:r>
              <a:rPr lang="en-GB" altLang="en-US" sz="3600" dirty="0" err="1"/>
              <a:t>hartuar</a:t>
            </a:r>
            <a:r>
              <a:rPr lang="en-GB" altLang="en-US" sz="3600" dirty="0"/>
              <a:t> </a:t>
            </a:r>
            <a:r>
              <a:rPr lang="en-GB" altLang="en-US" sz="3600" dirty="0" err="1"/>
              <a:t>për</a:t>
            </a:r>
            <a:r>
              <a:rPr lang="en-GB" altLang="en-US" sz="3600" dirty="0"/>
              <a:t> </a:t>
            </a:r>
            <a:r>
              <a:rPr lang="en-GB" altLang="en-US" sz="3600" dirty="0" err="1"/>
              <a:t>t’i</a:t>
            </a:r>
            <a:r>
              <a:rPr lang="en-GB" altLang="en-US" sz="3600" dirty="0"/>
              <a:t> </a:t>
            </a:r>
            <a:r>
              <a:rPr lang="en-GB" altLang="en-US" sz="3600" dirty="0" err="1"/>
              <a:t>pajisur</a:t>
            </a:r>
            <a:r>
              <a:rPr lang="en-GB" altLang="en-US" sz="3600" dirty="0"/>
              <a:t> </a:t>
            </a:r>
            <a:r>
              <a:rPr lang="en-GB" altLang="en-US" sz="3600" dirty="0" err="1"/>
              <a:t>gjyqtarët</a:t>
            </a:r>
            <a:r>
              <a:rPr lang="en-GB" altLang="en-US" sz="3600" dirty="0"/>
              <a:t> </a:t>
            </a:r>
            <a:r>
              <a:rPr lang="en-GB" altLang="en-US" sz="3600" dirty="0" err="1"/>
              <a:t>dhe</a:t>
            </a:r>
            <a:r>
              <a:rPr lang="en-GB" altLang="en-US" sz="3600" dirty="0"/>
              <a:t> </a:t>
            </a:r>
            <a:r>
              <a:rPr lang="en-GB" altLang="en-US" sz="3600" dirty="0" err="1"/>
              <a:t>prokurorët</a:t>
            </a:r>
            <a:r>
              <a:rPr lang="en-GB" altLang="en-US" sz="3600" dirty="0"/>
              <a:t> me </a:t>
            </a:r>
            <a:r>
              <a:rPr lang="en-GB" altLang="en-US" sz="3600" dirty="0" err="1"/>
              <a:t>një</a:t>
            </a:r>
            <a:r>
              <a:rPr lang="en-GB" altLang="en-US" sz="3600" dirty="0"/>
              <a:t> </a:t>
            </a:r>
            <a:r>
              <a:rPr lang="en-GB" altLang="en-US" sz="3600" dirty="0" err="1"/>
              <a:t>nivel</a:t>
            </a:r>
            <a:r>
              <a:rPr lang="en-GB" altLang="en-US" sz="3600" dirty="0"/>
              <a:t> </a:t>
            </a:r>
            <a:r>
              <a:rPr lang="en-GB" altLang="en-US" sz="3600" dirty="0" err="1"/>
              <a:t>bazë</a:t>
            </a:r>
            <a:r>
              <a:rPr lang="en-GB" altLang="en-US" sz="3600" dirty="0"/>
              <a:t> </a:t>
            </a:r>
            <a:r>
              <a:rPr lang="en-GB" altLang="en-US" sz="3600" dirty="0" err="1"/>
              <a:t>të</a:t>
            </a:r>
            <a:r>
              <a:rPr lang="en-GB" altLang="en-US" sz="3600" dirty="0"/>
              <a:t> </a:t>
            </a:r>
            <a:r>
              <a:rPr lang="en-GB" altLang="en-US" sz="3600" dirty="0" err="1"/>
              <a:t>njohurive</a:t>
            </a:r>
            <a:r>
              <a:rPr lang="en-GB" altLang="en-US" sz="3600" dirty="0"/>
              <a:t> </a:t>
            </a:r>
            <a:r>
              <a:rPr lang="en-GB" altLang="en-US" sz="3600" dirty="0" err="1"/>
              <a:t>në</a:t>
            </a:r>
            <a:r>
              <a:rPr lang="en-GB" altLang="en-US" sz="3600" dirty="0"/>
              <a:t> </a:t>
            </a:r>
            <a:r>
              <a:rPr lang="en-GB" altLang="en-US" sz="3600" dirty="0" err="1"/>
              <a:t>lidhje</a:t>
            </a:r>
            <a:r>
              <a:rPr lang="en-GB" altLang="en-US" sz="3600" dirty="0"/>
              <a:t> me </a:t>
            </a:r>
            <a:r>
              <a:rPr lang="en-GB" altLang="en-US" sz="3600" dirty="0" err="1"/>
              <a:t>krimin</a:t>
            </a:r>
            <a:r>
              <a:rPr lang="en-GB" altLang="en-US" sz="3600" dirty="0"/>
              <a:t> </a:t>
            </a:r>
            <a:r>
              <a:rPr lang="en-GB" altLang="en-US" sz="3600" dirty="0" err="1" smtClean="0"/>
              <a:t>kibernetik</a:t>
            </a:r>
            <a:r>
              <a:rPr lang="en-GB" altLang="en-US" sz="3600" dirty="0" smtClean="0"/>
              <a:t>, </a:t>
            </a:r>
            <a:r>
              <a:rPr lang="en-GB" altLang="en-US" sz="3600" dirty="0" err="1" smtClean="0"/>
              <a:t>provat</a:t>
            </a:r>
            <a:r>
              <a:rPr lang="en-GB" altLang="en-US" sz="3600" dirty="0" smtClean="0"/>
              <a:t> </a:t>
            </a:r>
            <a:r>
              <a:rPr lang="en-GB" altLang="en-US" sz="3600" dirty="0" err="1" smtClean="0"/>
              <a:t>elektronike</a:t>
            </a:r>
            <a:r>
              <a:rPr lang="en-GB" altLang="en-US" sz="3600" dirty="0" smtClean="0"/>
              <a:t> </a:t>
            </a:r>
            <a:r>
              <a:rPr lang="en-GB" altLang="en-US" sz="3600" dirty="0" err="1" smtClean="0"/>
              <a:t>dhe</a:t>
            </a:r>
            <a:r>
              <a:rPr lang="en-GB" altLang="en-US" sz="3600" dirty="0" smtClean="0"/>
              <a:t> </a:t>
            </a:r>
            <a:r>
              <a:rPr lang="en-GB" altLang="en-US" sz="3600" dirty="0" err="1" smtClean="0"/>
              <a:t>përfitimet</a:t>
            </a:r>
            <a:r>
              <a:rPr lang="en-GB" altLang="en-US" sz="3600" dirty="0" smtClean="0"/>
              <a:t> </a:t>
            </a:r>
            <a:r>
              <a:rPr lang="en-GB" altLang="en-US" sz="3600" dirty="0" err="1" smtClean="0"/>
              <a:t>nga</a:t>
            </a:r>
            <a:r>
              <a:rPr lang="en-GB" altLang="en-US" sz="3600" dirty="0" smtClean="0"/>
              <a:t> </a:t>
            </a:r>
            <a:r>
              <a:rPr lang="en-GB" altLang="en-US" sz="3600" dirty="0" err="1" smtClean="0"/>
              <a:t>krimet</a:t>
            </a:r>
            <a:r>
              <a:rPr lang="en-GB" altLang="en-US" sz="3600" dirty="0" smtClean="0"/>
              <a:t> </a:t>
            </a:r>
            <a:r>
              <a:rPr lang="en-GB" altLang="en-US" sz="3600" dirty="0" err="1" smtClean="0"/>
              <a:t>në</a:t>
            </a:r>
            <a:r>
              <a:rPr lang="en-GB" altLang="en-US" sz="3600" dirty="0" smtClean="0"/>
              <a:t> Internet. </a:t>
            </a:r>
            <a:r>
              <a:rPr lang="en-GB" altLang="en-US" sz="3600" dirty="0" err="1"/>
              <a:t>Kursi</a:t>
            </a:r>
            <a:r>
              <a:rPr lang="en-GB" altLang="en-US" sz="3600" dirty="0"/>
              <a:t> do </a:t>
            </a:r>
            <a:r>
              <a:rPr lang="en-GB" altLang="en-US" sz="3600" dirty="0" err="1"/>
              <a:t>të</a:t>
            </a:r>
            <a:r>
              <a:rPr lang="en-GB" altLang="en-US" sz="3600" dirty="0"/>
              <a:t> </a:t>
            </a:r>
            <a:r>
              <a:rPr lang="en-GB" altLang="en-US" sz="3600" dirty="0" err="1"/>
              <a:t>ofrojë</a:t>
            </a:r>
            <a:r>
              <a:rPr lang="en-GB" altLang="en-US" sz="3600" dirty="0"/>
              <a:t> </a:t>
            </a:r>
            <a:r>
              <a:rPr lang="en-GB" altLang="en-US" sz="3600" dirty="0" err="1"/>
              <a:t>si</a:t>
            </a:r>
            <a:r>
              <a:rPr lang="en-GB" altLang="en-US" sz="3600" dirty="0"/>
              <a:t> </a:t>
            </a:r>
            <a:r>
              <a:rPr lang="en-GB" altLang="en-US" sz="3600" dirty="0" err="1"/>
              <a:t>informacion</a:t>
            </a:r>
            <a:r>
              <a:rPr lang="en-GB" altLang="en-US" sz="3600" dirty="0"/>
              <a:t> </a:t>
            </a:r>
            <a:r>
              <a:rPr lang="en-GB" altLang="en-US" sz="3600" dirty="0" err="1"/>
              <a:t>praktik</a:t>
            </a:r>
            <a:r>
              <a:rPr lang="en-GB" altLang="en-US" sz="3600" dirty="0"/>
              <a:t> </a:t>
            </a:r>
            <a:r>
              <a:rPr lang="en-GB" altLang="en-US" sz="3600" dirty="0" err="1"/>
              <a:t>po</a:t>
            </a:r>
            <a:r>
              <a:rPr lang="en-GB" altLang="en-US" sz="3600" dirty="0"/>
              <a:t> </a:t>
            </a:r>
            <a:r>
              <a:rPr lang="en-GB" altLang="en-US" sz="3600" dirty="0" err="1"/>
              <a:t>ashtu</a:t>
            </a:r>
            <a:r>
              <a:rPr lang="en-GB" altLang="en-US" sz="3600" dirty="0"/>
              <a:t> </a:t>
            </a:r>
            <a:r>
              <a:rPr lang="en-GB" altLang="en-US" sz="3600" dirty="0" err="1"/>
              <a:t>edhe</a:t>
            </a:r>
            <a:r>
              <a:rPr lang="en-GB" altLang="en-US" sz="3600" dirty="0"/>
              <a:t> </a:t>
            </a:r>
            <a:r>
              <a:rPr lang="en-GB" altLang="en-US" sz="3600" dirty="0" err="1"/>
              <a:t>ligjor</a:t>
            </a:r>
            <a:r>
              <a:rPr lang="en-GB" altLang="en-US" sz="3600" dirty="0"/>
              <a:t> </a:t>
            </a:r>
            <a:r>
              <a:rPr lang="en-GB" altLang="en-US" sz="3600" dirty="0" err="1"/>
              <a:t>në</a:t>
            </a:r>
            <a:r>
              <a:rPr lang="en-GB" altLang="en-US" sz="3600" dirty="0"/>
              <a:t> </a:t>
            </a:r>
            <a:r>
              <a:rPr lang="en-GB" altLang="en-US" sz="3600" dirty="0" err="1"/>
              <a:t>lidhje</a:t>
            </a:r>
            <a:r>
              <a:rPr lang="en-GB" altLang="en-US" sz="3600" dirty="0"/>
              <a:t> me </a:t>
            </a:r>
            <a:r>
              <a:rPr lang="en-GB" altLang="en-US" sz="3600" dirty="0" err="1"/>
              <a:t>temën</a:t>
            </a:r>
            <a:r>
              <a:rPr lang="en-GB" altLang="en-US" sz="3600" dirty="0"/>
              <a:t> </a:t>
            </a:r>
            <a:r>
              <a:rPr lang="en-GB" altLang="en-US" sz="3600" dirty="0" err="1"/>
              <a:t>dhe</a:t>
            </a:r>
            <a:r>
              <a:rPr lang="en-GB" altLang="en-US" sz="3600" dirty="0"/>
              <a:t> do </a:t>
            </a:r>
            <a:r>
              <a:rPr lang="en-GB" altLang="en-US" sz="3600" dirty="0" err="1"/>
              <a:t>të</a:t>
            </a:r>
            <a:r>
              <a:rPr lang="en-GB" altLang="en-US" sz="3600" dirty="0"/>
              <a:t> </a:t>
            </a:r>
            <a:r>
              <a:rPr lang="en-GB" altLang="en-US" sz="3600" dirty="0" err="1"/>
              <a:t>përqendrohet</a:t>
            </a:r>
            <a:r>
              <a:rPr lang="en-GB" altLang="en-US" sz="3600" dirty="0"/>
              <a:t> </a:t>
            </a:r>
            <a:r>
              <a:rPr lang="en-GB" altLang="en-US" sz="3600" dirty="0" err="1"/>
              <a:t>sesi</a:t>
            </a:r>
            <a:r>
              <a:rPr lang="en-GB" altLang="en-US" sz="3600" dirty="0"/>
              <a:t> </a:t>
            </a:r>
            <a:r>
              <a:rPr lang="en-GB" altLang="en-US" sz="3600" dirty="0" err="1"/>
              <a:t>ndikojnë</a:t>
            </a:r>
            <a:r>
              <a:rPr lang="en-GB" altLang="en-US" sz="3600" dirty="0"/>
              <a:t> </a:t>
            </a:r>
            <a:r>
              <a:rPr lang="en-GB" altLang="en-US" sz="3600" dirty="0" err="1"/>
              <a:t>këto</a:t>
            </a:r>
            <a:r>
              <a:rPr lang="en-GB" altLang="en-US" sz="3600" dirty="0"/>
              <a:t> </a:t>
            </a:r>
            <a:r>
              <a:rPr lang="en-GB" altLang="en-US" sz="3600" dirty="0" err="1"/>
              <a:t>çështje</a:t>
            </a:r>
            <a:r>
              <a:rPr lang="en-GB" altLang="en-US" sz="3600" dirty="0"/>
              <a:t> </a:t>
            </a:r>
            <a:r>
              <a:rPr lang="en-GB" altLang="en-US" sz="3600" dirty="0" err="1"/>
              <a:t>në</a:t>
            </a:r>
            <a:r>
              <a:rPr lang="en-GB" altLang="en-US" sz="3600" dirty="0"/>
              <a:t> </a:t>
            </a:r>
            <a:r>
              <a:rPr lang="en-GB" altLang="en-US" sz="3600" dirty="0" err="1"/>
              <a:t>punën</a:t>
            </a:r>
            <a:r>
              <a:rPr lang="en-GB" altLang="en-US" sz="3600" dirty="0"/>
              <a:t> e </a:t>
            </a:r>
            <a:r>
              <a:rPr lang="en-GB" altLang="en-US" sz="3600" dirty="0" err="1"/>
              <a:t>përditshme</a:t>
            </a:r>
            <a:r>
              <a:rPr lang="en-GB" altLang="en-US" sz="3600" dirty="0"/>
              <a:t> </a:t>
            </a:r>
            <a:r>
              <a:rPr lang="en-GB" altLang="en-US" sz="3600" dirty="0" err="1"/>
              <a:t>të</a:t>
            </a:r>
            <a:r>
              <a:rPr lang="en-GB" altLang="en-US" sz="3600" dirty="0"/>
              <a:t> </a:t>
            </a:r>
            <a:r>
              <a:rPr lang="en-GB" altLang="en-US" sz="3600" dirty="0" err="1" smtClean="0"/>
              <a:t>pjesëmarrësve</a:t>
            </a:r>
            <a:r>
              <a:rPr lang="en-GB" sz="3600" dirty="0" smtClean="0"/>
              <a:t>.</a:t>
            </a:r>
            <a:endParaRPr lang="en-GB" sz="36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 smtClean="0"/>
              <a:t>Programi</a:t>
            </a:r>
            <a:endParaRPr lang="en-US" b="1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err="1" smtClean="0"/>
              <a:t>Për</a:t>
            </a:r>
            <a:r>
              <a:rPr lang="en-US" dirty="0" smtClean="0"/>
              <a:t> </a:t>
            </a:r>
            <a:r>
              <a:rPr lang="en-US" dirty="0" err="1" smtClean="0"/>
              <a:t>tu</a:t>
            </a:r>
            <a:r>
              <a:rPr lang="en-US" dirty="0" smtClean="0"/>
              <a:t> </a:t>
            </a:r>
            <a:r>
              <a:rPr lang="en-US" dirty="0" err="1" smtClean="0"/>
              <a:t>shtuar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4" name="Picture 6" descr="Question Mark Clip Art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143240" y="1357298"/>
            <a:ext cx="2857500" cy="28575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3761612" y="4500570"/>
            <a:ext cx="198701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5400" b="1" dirty="0" err="1" smtClean="0"/>
              <a:t>Pyetje</a:t>
            </a:r>
            <a:endParaRPr lang="en-GB" sz="5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3293</TotalTime>
  <Words>967</Words>
  <Application>Microsoft Office PowerPoint</Application>
  <PresentationFormat>On-screen Show (4:3)</PresentationFormat>
  <Paragraphs>67</Paragraphs>
  <Slides>9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5" baseType="lpstr">
      <vt:lpstr>ＭＳ Ｐゴシック</vt:lpstr>
      <vt:lpstr>Arial</vt:lpstr>
      <vt:lpstr>Arial Narrow</vt:lpstr>
      <vt:lpstr>Calibri</vt:lpstr>
      <vt:lpstr>Wingdings</vt:lpstr>
      <vt:lpstr>Office Theme</vt:lpstr>
      <vt:lpstr>Trajnim Bazë për Krimin Kibernetik, Provat Elektronike dhe të Ardhurat nga Veprat Penale Online</vt:lpstr>
      <vt:lpstr>Shëndeti dhe Siguria</vt:lpstr>
      <vt:lpstr>  Informacion për Kursin</vt:lpstr>
      <vt:lpstr>Objektivat e Sesionit</vt:lpstr>
      <vt:lpstr>Pse është i Nevojshëm ky Trajnim</vt:lpstr>
      <vt:lpstr>Pse është i Nevojshëm ky Trajnim?</vt:lpstr>
      <vt:lpstr>Synimi i Kursit</vt:lpstr>
      <vt:lpstr>Programi</vt:lpstr>
      <vt:lpstr>PowerPoint Presentation</vt:lpstr>
    </vt:vector>
  </TitlesOfParts>
  <Company>Technology Risk Limited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Introductory Cybercrime Training for Judges and Prosecutors</dc:title>
  <dc:creator>Nigel Jones</dc:creator>
  <cp:lastModifiedBy>Dori</cp:lastModifiedBy>
  <cp:revision>53</cp:revision>
  <dcterms:created xsi:type="dcterms:W3CDTF">2012-01-27T12:20:24Z</dcterms:created>
  <dcterms:modified xsi:type="dcterms:W3CDTF">2017-09-21T12:59:51Z</dcterms:modified>
</cp:coreProperties>
</file>