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69" r:id="rId2"/>
    <p:sldId id="270" r:id="rId3"/>
    <p:sldId id="271" r:id="rId4"/>
    <p:sldId id="272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1671" autoAdjust="0"/>
  </p:normalViewPr>
  <p:slideViewPr>
    <p:cSldViewPr>
      <p:cViewPr varScale="1">
        <p:scale>
          <a:sx n="64" d="100"/>
          <a:sy n="64" d="100"/>
        </p:scale>
        <p:origin x="2002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28075C-FCBC-4DBE-A755-B27B2B84E8CA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41252-E360-4615-ADC6-B8059B966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813447-856A-4230-9037-F2C08599E65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5765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0883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dirty="0" err="1" smtClean="0">
                <a:ea typeface="ＭＳ Ｐゴシック" pitchFamily="34" charset="-128"/>
              </a:rPr>
              <a:t>Trajnerët</a:t>
            </a:r>
            <a:r>
              <a:rPr lang="en-GB" altLang="en-US" dirty="0" smtClean="0">
                <a:ea typeface="ＭＳ Ｐゴシック" pitchFamily="34" charset="-128"/>
              </a:rPr>
              <a:t> do </a:t>
            </a:r>
            <a:r>
              <a:rPr lang="en-GB" altLang="en-US" dirty="0" err="1" smtClean="0">
                <a:ea typeface="ＭＳ Ｐゴシック" pitchFamily="34" charset="-128"/>
              </a:rPr>
              <a:t>të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fusin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këtu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referenca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të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dispozitave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ligjore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kombëtare</a:t>
            </a:r>
            <a:r>
              <a:rPr lang="en-GB" altLang="en-US" dirty="0" smtClean="0">
                <a:ea typeface="ＭＳ Ｐゴシック" pitchFamily="34" charset="-128"/>
              </a:rPr>
              <a:t>.</a:t>
            </a:r>
            <a:endParaRPr lang="en-GB" altLang="en-US" dirty="0" smtClean="0">
              <a:ea typeface="ＭＳ Ｐゴシック" pitchFamily="34" charset="-128"/>
            </a:endParaRPr>
          </a:p>
          <a:p>
            <a:pPr eaLnBrk="1" hangingPunct="1"/>
            <a:endParaRPr lang="en-GB" altLang="x-none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69025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2931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dirty="0" err="1" smtClean="0">
                <a:ea typeface="ＭＳ Ｐゴシック" pitchFamily="34" charset="-128"/>
              </a:rPr>
              <a:t>Trajnerët</a:t>
            </a:r>
            <a:r>
              <a:rPr lang="en-GB" altLang="en-US" dirty="0" smtClean="0">
                <a:ea typeface="ＭＳ Ｐゴシック" pitchFamily="34" charset="-128"/>
              </a:rPr>
              <a:t> do </a:t>
            </a:r>
            <a:r>
              <a:rPr lang="en-GB" altLang="en-US" dirty="0" err="1" smtClean="0">
                <a:ea typeface="ＭＳ Ｐゴシック" pitchFamily="34" charset="-128"/>
              </a:rPr>
              <a:t>të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fusin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këtu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referenca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të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dispozitave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ligjore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kombëtare</a:t>
            </a:r>
            <a:r>
              <a:rPr lang="en-GB" altLang="en-US" dirty="0" smtClean="0">
                <a:ea typeface="ＭＳ Ｐゴシック" pitchFamily="34" charset="-128"/>
              </a:rPr>
              <a:t>.</a:t>
            </a:r>
            <a:endParaRPr lang="en-GB" altLang="en-US" dirty="0" smtClean="0">
              <a:ea typeface="ＭＳ Ｐゴシック" pitchFamily="34" charset="-128"/>
            </a:endParaRPr>
          </a:p>
          <a:p>
            <a:pPr eaLnBrk="1" hangingPunct="1"/>
            <a:endParaRPr lang="en-GB" altLang="x-none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67645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4979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dirty="0" err="1" smtClean="0">
                <a:ea typeface="ＭＳ Ｐゴシック" pitchFamily="34" charset="-128"/>
              </a:rPr>
              <a:t>Trajnerët</a:t>
            </a:r>
            <a:r>
              <a:rPr lang="en-GB" altLang="en-US" dirty="0" smtClean="0">
                <a:ea typeface="ＭＳ Ｐゴシック" pitchFamily="34" charset="-128"/>
              </a:rPr>
              <a:t> do </a:t>
            </a:r>
            <a:r>
              <a:rPr lang="en-GB" altLang="en-US" dirty="0" err="1" smtClean="0">
                <a:ea typeface="ＭＳ Ｐゴシック" pitchFamily="34" charset="-128"/>
              </a:rPr>
              <a:t>të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fusin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këtu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referenca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të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dispozitave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ligjore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kombëtare</a:t>
            </a:r>
            <a:r>
              <a:rPr lang="en-GB" altLang="en-US" dirty="0" smtClean="0">
                <a:ea typeface="ＭＳ Ｐゴシック" pitchFamily="34" charset="-128"/>
              </a:rPr>
              <a:t>.</a:t>
            </a:r>
            <a:endParaRPr lang="en-GB" altLang="en-US" dirty="0" smtClean="0">
              <a:ea typeface="ＭＳ Ｐゴシック" pitchFamily="34" charset="-128"/>
            </a:endParaRPr>
          </a:p>
          <a:p>
            <a:pPr eaLnBrk="1" hangingPunct="1"/>
            <a:endParaRPr lang="en-GB" altLang="x-none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6968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7027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dirty="0" err="1" smtClean="0">
                <a:ea typeface="ＭＳ Ｐゴシック" pitchFamily="34" charset="-128"/>
              </a:rPr>
              <a:t>Trajnerët</a:t>
            </a:r>
            <a:r>
              <a:rPr lang="en-GB" altLang="en-US" dirty="0" smtClean="0">
                <a:ea typeface="ＭＳ Ｐゴシック" pitchFamily="34" charset="-128"/>
              </a:rPr>
              <a:t> do </a:t>
            </a:r>
            <a:r>
              <a:rPr lang="en-GB" altLang="en-US" dirty="0" err="1" smtClean="0">
                <a:ea typeface="ＭＳ Ｐゴシック" pitchFamily="34" charset="-128"/>
              </a:rPr>
              <a:t>të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fusin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këtu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referenca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të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dispozitave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ligjore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kombëtare</a:t>
            </a:r>
            <a:r>
              <a:rPr lang="en-GB" altLang="en-US" dirty="0" smtClean="0">
                <a:ea typeface="ＭＳ Ｐゴシック" pitchFamily="34" charset="-128"/>
              </a:rPr>
              <a:t>.</a:t>
            </a:r>
            <a:endParaRPr lang="en-GB" altLang="en-US" dirty="0" smtClean="0">
              <a:ea typeface="ＭＳ Ｐゴシック" pitchFamily="34" charset="-128"/>
            </a:endParaRPr>
          </a:p>
          <a:p>
            <a:pPr eaLnBrk="1" hangingPunct="1"/>
            <a:endParaRPr lang="en-GB" altLang="x-none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85205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9075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dirty="0" err="1" smtClean="0">
                <a:ea typeface="ＭＳ Ｐゴシック" pitchFamily="34" charset="-128"/>
              </a:rPr>
              <a:t>Trajnerët</a:t>
            </a:r>
            <a:r>
              <a:rPr lang="en-GB" altLang="en-US" dirty="0" smtClean="0">
                <a:ea typeface="ＭＳ Ｐゴシック" pitchFamily="34" charset="-128"/>
              </a:rPr>
              <a:t> do </a:t>
            </a:r>
            <a:r>
              <a:rPr lang="en-GB" altLang="en-US" dirty="0" err="1" smtClean="0">
                <a:ea typeface="ＭＳ Ｐゴシック" pitchFamily="34" charset="-128"/>
              </a:rPr>
              <a:t>të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fusin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këtu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referenca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të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dispozitave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ligjore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kombëtare</a:t>
            </a:r>
            <a:r>
              <a:rPr lang="en-GB" altLang="en-US" dirty="0" smtClean="0">
                <a:ea typeface="ＭＳ Ｐゴシック" pitchFamily="34" charset="-128"/>
              </a:rPr>
              <a:t>.</a:t>
            </a:r>
            <a:endParaRPr lang="en-GB" altLang="en-US" dirty="0" smtClean="0">
              <a:ea typeface="ＭＳ Ｐゴシック" pitchFamily="34" charset="-128"/>
            </a:endParaRPr>
          </a:p>
          <a:p>
            <a:pPr eaLnBrk="1" hangingPunct="1"/>
            <a:endParaRPr lang="en-GB" altLang="x-none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142621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1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altLang="en-US" dirty="0" err="1" smtClean="0">
                <a:ea typeface="ＭＳ Ｐゴシック" pitchFamily="34" charset="-128"/>
              </a:rPr>
              <a:t>Trajnuesi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duhet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t'u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japë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pjesëmarrësve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një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mundësi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për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të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bërë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ndonjë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pyetje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që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mund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të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kenë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në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lidhje</a:t>
            </a:r>
            <a:r>
              <a:rPr lang="en-GB" altLang="en-US" dirty="0" smtClean="0">
                <a:ea typeface="ＭＳ Ｐゴシック" pitchFamily="34" charset="-128"/>
              </a:rPr>
              <a:t> me </a:t>
            </a:r>
            <a:r>
              <a:rPr lang="en-GB" altLang="en-US" dirty="0" err="1" smtClean="0">
                <a:ea typeface="ＭＳ Ｐゴシック" pitchFamily="34" charset="-128"/>
              </a:rPr>
              <a:t>pjesën</a:t>
            </a:r>
            <a:r>
              <a:rPr lang="en-GB" altLang="en-US" dirty="0" smtClean="0">
                <a:ea typeface="ＭＳ Ｐゴシック" pitchFamily="34" charset="-128"/>
              </a:rPr>
              <a:t> e </a:t>
            </a:r>
            <a:r>
              <a:rPr lang="en-GB" altLang="en-US" dirty="0" err="1" smtClean="0">
                <a:ea typeface="ＭＳ Ｐゴシック" pitchFamily="34" charset="-128"/>
              </a:rPr>
              <a:t>dytë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të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mësimit</a:t>
            </a:r>
            <a:r>
              <a:rPr lang="en-GB" altLang="en-US" dirty="0" smtClean="0">
                <a:ea typeface="ＭＳ Ｐゴシック" pitchFamily="34" charset="-128"/>
              </a:rPr>
              <a:t>.</a:t>
            </a:r>
            <a:endParaRPr lang="en-GB" altLang="x-none" dirty="0" smtClean="0">
              <a:ea typeface="ＭＳ Ｐゴシック" pitchFamily="34" charset="-128"/>
            </a:endParaRPr>
          </a:p>
        </p:txBody>
      </p:sp>
      <p:sp>
        <p:nvSpPr>
          <p:cNvPr id="26112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F283FCA-ED2D-4D8E-B4B2-35326DB11C78}" type="slidenum">
              <a:rPr lang="en-GB" altLang="x-none"/>
              <a:pPr algn="r" eaLnBrk="1" hangingPunct="1">
                <a:spcBef>
                  <a:spcPct val="0"/>
                </a:spcBef>
              </a:pPr>
              <a:t>16</a:t>
            </a:fld>
            <a:endParaRPr lang="en-GB" altLang="x-none"/>
          </a:p>
        </p:txBody>
      </p:sp>
    </p:spTree>
    <p:extLst>
      <p:ext uri="{BB962C8B-B14F-4D97-AF65-F5344CB8AC3E}">
        <p14:creationId xmlns:p14="http://schemas.microsoft.com/office/powerpoint/2010/main" val="5287960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6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Trajnerët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fusin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këtu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dispozitave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ligjore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kombëtare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algn="just"/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PoëerPoint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lloj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tjetër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prezantimit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pPr algn="just"/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Përmbajtja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slajdeve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seksion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shembull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asaj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përshkruhet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secilën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prej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trajnimeve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lokale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algn="just"/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Idealisht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prezantimi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përmendë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instrumentet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ligjore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ndërkombëtare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nënshkruara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ratifikuara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çdo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shtet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rezultatin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transpozimit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tij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vendas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algn="just"/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Përveç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kësaj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bëhet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përshkrim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llojeve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masave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hetimore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lejuara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sipas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kombëtar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shpjegim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rëndësinë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kërkesat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mbledhjes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ruajtjes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provave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elektronike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algn="just"/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Sipas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rastit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përmenden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specifikimet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eventuale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procedurave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kombëtare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lidhur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provat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elektronike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pt-PT" dirty="0" smtClean="0"/>
          </a:p>
        </p:txBody>
      </p:sp>
      <p:sp>
        <p:nvSpPr>
          <p:cNvPr id="2560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9EAD6861-7252-4740-9F43-D0F7CF2018B1}" type="slidenum">
              <a:rPr lang="en-US" sz="1200">
                <a:latin typeface="+mn-lt"/>
              </a:rPr>
              <a:pPr algn="r">
                <a:defRPr/>
              </a:pPr>
              <a:t>18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389437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567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5292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99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PT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Agjenda</a:t>
            </a:r>
            <a:endParaRPr lang="pt-PT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Ky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prezantim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tri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t'i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referohet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legjislacionit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kombëtar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material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krimin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kibernetik: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cilat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vepra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lidhen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krimin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kibernetik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kriminalizuar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sipas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kuadrit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ligjor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aktual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</a:p>
          <a:p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dytë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t'i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referohet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dispozitave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procedurale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sipas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kombëtar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</a:p>
          <a:p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tretë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propozojë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përmbledhje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mësimit</a:t>
            </a:r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906B95-5B9F-4F40-B1E2-7C662F517EA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7407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6654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6164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4165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8251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GB" dirty="0" err="1" smtClean="0">
                <a:latin typeface="Calibri" charset="0"/>
              </a:rPr>
              <a:t>Në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këtë</a:t>
            </a:r>
            <a:r>
              <a:rPr lang="en-GB" dirty="0" smtClean="0">
                <a:latin typeface="Calibri" charset="0"/>
              </a:rPr>
              <a:t> slajd,</a:t>
            </a:r>
            <a:r>
              <a:rPr lang="en-GB" baseline="0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trajneri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mund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të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shtojë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ndonjë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specifikë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të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brendshme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ose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pyetje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të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rëndësishme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që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duhet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të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theksohet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në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lidhje</a:t>
            </a:r>
            <a:r>
              <a:rPr lang="en-GB" dirty="0" smtClean="0">
                <a:latin typeface="Calibri" charset="0"/>
              </a:rPr>
              <a:t> me </a:t>
            </a:r>
            <a:r>
              <a:rPr lang="en-GB" dirty="0" err="1" smtClean="0">
                <a:latin typeface="Calibri" charset="0"/>
              </a:rPr>
              <a:t>kushtet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dhe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masat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mbrojtëse</a:t>
            </a:r>
            <a:r>
              <a:rPr lang="en-GB" dirty="0" smtClean="0">
                <a:latin typeface="Calibri" charset="0"/>
              </a:rPr>
              <a:t>. </a:t>
            </a:r>
            <a:r>
              <a:rPr lang="en-GB" dirty="0" err="1" smtClean="0">
                <a:latin typeface="Calibri" charset="0"/>
              </a:rPr>
              <a:t>Kjo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mund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të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përfshijë</a:t>
            </a:r>
            <a:r>
              <a:rPr lang="en-GB" dirty="0" smtClean="0">
                <a:latin typeface="Calibri" charset="0"/>
              </a:rPr>
              <a:t>:</a:t>
            </a:r>
          </a:p>
          <a:p>
            <a:pPr eaLnBrk="1" hangingPunct="1"/>
            <a:r>
              <a:rPr lang="en-GB" dirty="0" err="1" smtClean="0">
                <a:latin typeface="Calibri" charset="0"/>
              </a:rPr>
              <a:t>Dispozitat</a:t>
            </a:r>
            <a:r>
              <a:rPr lang="en-GB" dirty="0" smtClean="0">
                <a:latin typeface="Calibri" charset="0"/>
              </a:rPr>
              <a:t> e </a:t>
            </a:r>
            <a:r>
              <a:rPr lang="en-GB" dirty="0" err="1" smtClean="0">
                <a:latin typeface="Calibri" charset="0"/>
              </a:rPr>
              <a:t>përgjithshme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ose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specifike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që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garantojnë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domosdoshmërinë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dhe</a:t>
            </a:r>
            <a:r>
              <a:rPr lang="en-GB" dirty="0" smtClean="0">
                <a:latin typeface="Calibri" charset="0"/>
              </a:rPr>
              <a:t> proporcionalitetin,</a:t>
            </a:r>
          </a:p>
          <a:p>
            <a:pPr eaLnBrk="1" hangingPunct="1"/>
            <a:r>
              <a:rPr lang="en-GB" dirty="0" err="1" smtClean="0">
                <a:latin typeface="Calibri" charset="0"/>
              </a:rPr>
              <a:t>Burimi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i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brendshëm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i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masave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mbrojtëse</a:t>
            </a:r>
            <a:r>
              <a:rPr lang="en-GB" dirty="0" smtClean="0">
                <a:latin typeface="Calibri" charset="0"/>
              </a:rPr>
              <a:t> (</a:t>
            </a:r>
            <a:r>
              <a:rPr lang="en-GB" dirty="0" err="1" smtClean="0">
                <a:latin typeface="Calibri" charset="0"/>
              </a:rPr>
              <a:t>të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caktuara</a:t>
            </a:r>
            <a:r>
              <a:rPr lang="en-GB" dirty="0" smtClean="0">
                <a:latin typeface="Calibri" charset="0"/>
              </a:rPr>
              <a:t>) (</a:t>
            </a:r>
            <a:r>
              <a:rPr lang="en-GB" dirty="0" err="1" smtClean="0">
                <a:latin typeface="Calibri" charset="0"/>
              </a:rPr>
              <a:t>ligji</a:t>
            </a:r>
            <a:r>
              <a:rPr lang="en-GB" dirty="0" smtClean="0">
                <a:latin typeface="Calibri" charset="0"/>
              </a:rPr>
              <a:t>, </a:t>
            </a:r>
            <a:r>
              <a:rPr lang="en-GB" dirty="0" err="1" smtClean="0">
                <a:latin typeface="Calibri" charset="0"/>
              </a:rPr>
              <a:t>jurisprudenca</a:t>
            </a:r>
            <a:r>
              <a:rPr lang="en-GB" dirty="0" smtClean="0">
                <a:latin typeface="Calibri" charset="0"/>
              </a:rPr>
              <a:t> ...)</a:t>
            </a:r>
          </a:p>
          <a:p>
            <a:pPr eaLnBrk="1" hangingPunct="1"/>
            <a:r>
              <a:rPr lang="en-GB" dirty="0" err="1" smtClean="0">
                <a:latin typeface="Calibri" charset="0"/>
              </a:rPr>
              <a:t>Dobësitë</a:t>
            </a:r>
            <a:r>
              <a:rPr lang="en-GB" dirty="0" smtClean="0">
                <a:latin typeface="Calibri" charset="0"/>
              </a:rPr>
              <a:t> e </a:t>
            </a:r>
            <a:r>
              <a:rPr lang="en-GB" dirty="0" err="1" smtClean="0">
                <a:latin typeface="Calibri" charset="0"/>
              </a:rPr>
              <a:t>ligjit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vendas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për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këtë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err="1" smtClean="0">
                <a:latin typeface="Calibri" charset="0"/>
              </a:rPr>
              <a:t>çështje</a:t>
            </a:r>
            <a:r>
              <a:rPr lang="en-GB" baseline="0" dirty="0" smtClean="0">
                <a:latin typeface="Calibri" charset="0"/>
              </a:rPr>
              <a:t>.</a:t>
            </a:r>
            <a:endParaRPr lang="en-GB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4051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4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Trajnuesi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t'u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japë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pjesëmarrësve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mundësi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bërë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çdo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pyetje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lidhje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tretë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mësimit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848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56EE1F51-062D-4457-AAB3-E11F5903BD88}" type="slidenum">
              <a:rPr lang="en-GB" sz="1200">
                <a:latin typeface="+mn-lt"/>
              </a:rPr>
              <a:pPr algn="r">
                <a:defRPr/>
              </a:pPr>
              <a:t>27</a:t>
            </a:fld>
            <a:endParaRPr lang="en-GB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99558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Përmbledhje/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Përsëritje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Trajnuesi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përmbledhë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/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përsërisë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njohuritë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pikat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mëposhtme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GB" sz="1200" dirty="0" err="1" smtClean="0"/>
              <a:t>Listojnë</a:t>
            </a:r>
            <a:r>
              <a:rPr lang="en-GB" sz="1200" dirty="0" smtClean="0"/>
              <a:t> </a:t>
            </a:r>
            <a:r>
              <a:rPr lang="en-GB" sz="1200" dirty="0" err="1" smtClean="0"/>
              <a:t>dispozitat</a:t>
            </a:r>
            <a:r>
              <a:rPr lang="en-GB" sz="1200" dirty="0" smtClean="0"/>
              <a:t> e </a:t>
            </a:r>
            <a:r>
              <a:rPr lang="en-GB" sz="1200" dirty="0" err="1" smtClean="0"/>
              <a:t>ligjit</a:t>
            </a:r>
            <a:r>
              <a:rPr lang="en-GB" sz="1200" dirty="0" smtClean="0"/>
              <a:t> material penal </a:t>
            </a:r>
            <a:r>
              <a:rPr lang="en-GB" sz="1200" dirty="0" err="1" smtClean="0"/>
              <a:t>dhe</a:t>
            </a:r>
            <a:r>
              <a:rPr lang="en-GB" sz="1200" dirty="0" smtClean="0"/>
              <a:t> </a:t>
            </a:r>
            <a:r>
              <a:rPr lang="en-GB" sz="1200" dirty="0" err="1" smtClean="0"/>
              <a:t>identifikojnë</a:t>
            </a:r>
            <a:r>
              <a:rPr lang="en-GB" sz="1200" dirty="0" smtClean="0"/>
              <a:t> </a:t>
            </a:r>
            <a:r>
              <a:rPr lang="en-GB" sz="1200" dirty="0" err="1" smtClean="0"/>
              <a:t>disa</a:t>
            </a:r>
            <a:r>
              <a:rPr lang="en-GB" sz="1200" dirty="0" smtClean="0"/>
              <a:t> </a:t>
            </a:r>
            <a:r>
              <a:rPr lang="en-GB" sz="1200" dirty="0" err="1" smtClean="0"/>
              <a:t>nga</a:t>
            </a:r>
            <a:r>
              <a:rPr lang="en-GB" sz="1200" dirty="0" smtClean="0"/>
              <a:t> </a:t>
            </a:r>
            <a:r>
              <a:rPr lang="en-GB" sz="1200" dirty="0" err="1" smtClean="0"/>
              <a:t>faktorët</a:t>
            </a:r>
            <a:r>
              <a:rPr lang="en-GB" sz="1200" dirty="0" smtClean="0"/>
              <a:t> </a:t>
            </a:r>
            <a:r>
              <a:rPr lang="en-GB" sz="1200" dirty="0" err="1" smtClean="0"/>
              <a:t>kryesorë</a:t>
            </a:r>
            <a:r>
              <a:rPr lang="en-GB" sz="1200" dirty="0" smtClean="0"/>
              <a:t> </a:t>
            </a:r>
            <a:r>
              <a:rPr lang="en-GB" sz="1200" dirty="0" err="1" smtClean="0"/>
              <a:t>që</a:t>
            </a:r>
            <a:r>
              <a:rPr lang="en-GB" sz="1200" dirty="0" smtClean="0"/>
              <a:t> </a:t>
            </a:r>
            <a:r>
              <a:rPr lang="en-GB" sz="1200" dirty="0" err="1" smtClean="0"/>
              <a:t>përdoren</a:t>
            </a:r>
            <a:r>
              <a:rPr lang="en-GB" sz="1200" dirty="0" smtClean="0"/>
              <a:t> </a:t>
            </a:r>
            <a:r>
              <a:rPr lang="en-GB" sz="1200" dirty="0" err="1" smtClean="0"/>
              <a:t>për</a:t>
            </a:r>
            <a:r>
              <a:rPr lang="en-GB" sz="1200" dirty="0" smtClean="0"/>
              <a:t> </a:t>
            </a:r>
            <a:r>
              <a:rPr lang="en-GB" sz="1200" dirty="0" err="1" smtClean="0"/>
              <a:t>të</a:t>
            </a:r>
            <a:r>
              <a:rPr lang="en-GB" sz="1200" dirty="0" smtClean="0"/>
              <a:t> </a:t>
            </a:r>
            <a:r>
              <a:rPr lang="en-GB" sz="1200" dirty="0" err="1" smtClean="0"/>
              <a:t>përshkruar</a:t>
            </a:r>
            <a:r>
              <a:rPr lang="en-GB" sz="1200" dirty="0" smtClean="0"/>
              <a:t> </a:t>
            </a:r>
            <a:r>
              <a:rPr lang="en-GB" sz="1200" dirty="0" err="1" smtClean="0"/>
              <a:t>krimet</a:t>
            </a:r>
            <a:r>
              <a:rPr lang="en-GB" sz="1200" dirty="0" smtClean="0"/>
              <a:t>, </a:t>
            </a:r>
            <a:r>
              <a:rPr lang="en-GB" sz="1200" dirty="0" err="1" smtClean="0"/>
              <a:t>bazuar</a:t>
            </a:r>
            <a:r>
              <a:rPr lang="en-GB" sz="1200" dirty="0" smtClean="0"/>
              <a:t> </a:t>
            </a:r>
            <a:r>
              <a:rPr lang="en-GB" sz="1200" dirty="0" err="1" smtClean="0"/>
              <a:t>në</a:t>
            </a:r>
            <a:r>
              <a:rPr lang="en-GB" sz="1200" dirty="0" smtClean="0"/>
              <a:t> </a:t>
            </a:r>
            <a:r>
              <a:rPr lang="en-GB" sz="1200" dirty="0" err="1" smtClean="0"/>
              <a:t>ligjin</a:t>
            </a:r>
            <a:r>
              <a:rPr lang="en-GB" sz="1200" dirty="0" smtClean="0"/>
              <a:t> </a:t>
            </a:r>
            <a:r>
              <a:rPr lang="en-GB" sz="1200" dirty="0" err="1" smtClean="0"/>
              <a:t>ekzistues</a:t>
            </a:r>
            <a:r>
              <a:rPr lang="en-GB" sz="1200" dirty="0" smtClean="0"/>
              <a:t> </a:t>
            </a:r>
            <a:r>
              <a:rPr lang="en-GB" sz="1200" dirty="0" err="1" smtClean="0"/>
              <a:t>kombëtar</a:t>
            </a:r>
            <a:r>
              <a:rPr lang="en-GB" sz="1200" dirty="0" smtClean="0"/>
              <a:t>.</a:t>
            </a:r>
          </a:p>
          <a:p>
            <a:pPr marL="171450" indent="-17145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GB" sz="1200" dirty="0" err="1" smtClean="0"/>
              <a:t>Shpjegojnë</a:t>
            </a:r>
            <a:r>
              <a:rPr lang="en-GB" sz="1200" dirty="0" smtClean="0"/>
              <a:t> </a:t>
            </a:r>
            <a:r>
              <a:rPr lang="en-GB" sz="1200" dirty="0" err="1" smtClean="0"/>
              <a:t>rëndësinë</a:t>
            </a:r>
            <a:r>
              <a:rPr lang="en-GB" sz="1200" dirty="0" smtClean="0"/>
              <a:t> e </a:t>
            </a:r>
            <a:r>
              <a:rPr lang="en-GB" sz="1200" dirty="0" err="1" smtClean="0"/>
              <a:t>kushteve</a:t>
            </a:r>
            <a:r>
              <a:rPr lang="en-GB" sz="1200" dirty="0" smtClean="0"/>
              <a:t> </a:t>
            </a:r>
            <a:r>
              <a:rPr lang="en-GB" sz="1200" dirty="0" err="1" smtClean="0"/>
              <a:t>dhe</a:t>
            </a:r>
            <a:r>
              <a:rPr lang="en-GB" sz="1200" dirty="0" smtClean="0"/>
              <a:t> </a:t>
            </a:r>
            <a:r>
              <a:rPr lang="en-GB" sz="1200" dirty="0" err="1" smtClean="0"/>
              <a:t>masave</a:t>
            </a:r>
            <a:r>
              <a:rPr lang="en-GB" sz="1200" dirty="0" smtClean="0"/>
              <a:t> </a:t>
            </a:r>
            <a:r>
              <a:rPr lang="en-GB" sz="1200" dirty="0" err="1" smtClean="0"/>
              <a:t>mbrojtëse</a:t>
            </a:r>
            <a:r>
              <a:rPr lang="en-GB" sz="1200" dirty="0" smtClean="0"/>
              <a:t> </a:t>
            </a:r>
            <a:r>
              <a:rPr lang="en-GB" sz="1200" dirty="0" err="1" smtClean="0"/>
              <a:t>sipas</a:t>
            </a:r>
            <a:r>
              <a:rPr lang="en-GB" sz="1200" dirty="0" smtClean="0"/>
              <a:t> </a:t>
            </a:r>
            <a:r>
              <a:rPr lang="en-GB" sz="1200" dirty="0" err="1" smtClean="0"/>
              <a:t>ligjit</a:t>
            </a:r>
            <a:r>
              <a:rPr lang="en-GB" sz="1200" dirty="0" smtClean="0"/>
              <a:t> </a:t>
            </a:r>
            <a:r>
              <a:rPr lang="en-GB" sz="1200" dirty="0" err="1" smtClean="0"/>
              <a:t>kombëtar</a:t>
            </a:r>
            <a:r>
              <a:rPr lang="en-GB" sz="1200" dirty="0" smtClean="0"/>
              <a:t> </a:t>
            </a:r>
          </a:p>
          <a:p>
            <a:pPr marL="171450" indent="-17145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GB" sz="1200" dirty="0" err="1" smtClean="0"/>
              <a:t>Shpjegojnë</a:t>
            </a:r>
            <a:r>
              <a:rPr lang="en-GB" sz="1200" dirty="0" smtClean="0"/>
              <a:t> </a:t>
            </a:r>
            <a:r>
              <a:rPr lang="en-GB" sz="1200" dirty="0" err="1" smtClean="0"/>
              <a:t>dispozitat</a:t>
            </a:r>
            <a:r>
              <a:rPr lang="en-GB" sz="1200" dirty="0" smtClean="0"/>
              <a:t> </a:t>
            </a:r>
            <a:r>
              <a:rPr lang="en-GB" sz="1200" dirty="0" err="1" smtClean="0"/>
              <a:t>ekzistuese</a:t>
            </a:r>
            <a:r>
              <a:rPr lang="en-GB" sz="1200" dirty="0" smtClean="0"/>
              <a:t> </a:t>
            </a:r>
            <a:r>
              <a:rPr lang="en-GB" sz="1200" dirty="0" err="1" smtClean="0"/>
              <a:t>procedurale</a:t>
            </a:r>
            <a:r>
              <a:rPr lang="en-GB" sz="1200" dirty="0" smtClean="0"/>
              <a:t> </a:t>
            </a:r>
            <a:r>
              <a:rPr lang="en-GB" sz="1200" dirty="0" err="1" smtClean="0"/>
              <a:t>sipas</a:t>
            </a:r>
            <a:r>
              <a:rPr lang="en-GB" sz="1200" dirty="0" smtClean="0"/>
              <a:t> </a:t>
            </a:r>
            <a:r>
              <a:rPr lang="en-GB" sz="1200" dirty="0" err="1" smtClean="0"/>
              <a:t>ligjit</a:t>
            </a:r>
            <a:r>
              <a:rPr lang="en-GB" sz="1200" dirty="0" smtClean="0"/>
              <a:t> </a:t>
            </a:r>
            <a:r>
              <a:rPr lang="en-GB" sz="1200" dirty="0" err="1" smtClean="0"/>
              <a:t>kombëtar</a:t>
            </a:r>
            <a:endParaRPr lang="en-GB" sz="1200" dirty="0" smtClean="0"/>
          </a:p>
          <a:p>
            <a:pPr marL="171450" indent="-17145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GB" sz="1200" dirty="0" err="1" smtClean="0"/>
              <a:t>Analizojnë</a:t>
            </a:r>
            <a:r>
              <a:rPr lang="en-GB" sz="1200" dirty="0" smtClean="0"/>
              <a:t> </a:t>
            </a:r>
            <a:r>
              <a:rPr lang="en-GB" sz="1200" dirty="0" err="1" smtClean="0"/>
              <a:t>nevojat</a:t>
            </a:r>
            <a:r>
              <a:rPr lang="en-GB" sz="1200" dirty="0" smtClean="0"/>
              <a:t> </a:t>
            </a:r>
            <a:r>
              <a:rPr lang="en-GB" sz="1200" dirty="0" err="1" smtClean="0"/>
              <a:t>dhe</a:t>
            </a:r>
            <a:r>
              <a:rPr lang="en-GB" sz="1200" dirty="0" smtClean="0"/>
              <a:t> </a:t>
            </a:r>
            <a:r>
              <a:rPr lang="en-GB" sz="1200" dirty="0" err="1" smtClean="0"/>
              <a:t>avantazhet</a:t>
            </a:r>
            <a:r>
              <a:rPr lang="en-GB" sz="1200" dirty="0" smtClean="0"/>
              <a:t> e </a:t>
            </a:r>
            <a:r>
              <a:rPr lang="en-GB" sz="1200" dirty="0" err="1" smtClean="0"/>
              <a:t>harmonizimit</a:t>
            </a:r>
            <a:r>
              <a:rPr lang="en-GB" sz="1200" dirty="0" smtClean="0"/>
              <a:t> </a:t>
            </a:r>
            <a:r>
              <a:rPr lang="en-GB" sz="1200" dirty="0" err="1" smtClean="0"/>
              <a:t>ndërmjet</a:t>
            </a:r>
            <a:r>
              <a:rPr lang="en-GB" sz="1200" dirty="0" smtClean="0"/>
              <a:t> </a:t>
            </a:r>
            <a:r>
              <a:rPr lang="en-GB" sz="1200" dirty="0" err="1" smtClean="0"/>
              <a:t>legjislacionit</a:t>
            </a:r>
            <a:r>
              <a:rPr lang="en-GB" sz="1200" dirty="0" smtClean="0"/>
              <a:t> </a:t>
            </a:r>
            <a:r>
              <a:rPr lang="en-GB" sz="1200" dirty="0" err="1" smtClean="0"/>
              <a:t>kombëtar</a:t>
            </a:r>
            <a:r>
              <a:rPr lang="en-GB" sz="1200" dirty="0" smtClean="0"/>
              <a:t> </a:t>
            </a:r>
            <a:r>
              <a:rPr lang="en-GB" sz="1200" dirty="0" err="1" smtClean="0"/>
              <a:t>dhe</a:t>
            </a:r>
            <a:r>
              <a:rPr lang="en-GB" sz="1200" dirty="0" smtClean="0"/>
              <a:t> </a:t>
            </a:r>
            <a:r>
              <a:rPr lang="en-GB" sz="1200" dirty="0" err="1" smtClean="0"/>
              <a:t>instrumenteve</a:t>
            </a:r>
            <a:r>
              <a:rPr lang="en-GB" sz="1200" dirty="0" smtClean="0"/>
              <a:t> </a:t>
            </a:r>
            <a:r>
              <a:rPr lang="en-GB" sz="1200" dirty="0" err="1" smtClean="0"/>
              <a:t>ndërkombëtare</a:t>
            </a:r>
            <a:r>
              <a:rPr lang="en-GB" sz="1200" dirty="0" smtClean="0"/>
              <a:t>, </a:t>
            </a:r>
            <a:r>
              <a:rPr lang="en-GB" sz="1200" dirty="0" err="1" smtClean="0"/>
              <a:t>në</a:t>
            </a:r>
            <a:r>
              <a:rPr lang="en-GB" sz="1200" dirty="0" smtClean="0"/>
              <a:t> </a:t>
            </a:r>
            <a:r>
              <a:rPr lang="en-GB" sz="1200" dirty="0" err="1" smtClean="0"/>
              <a:t>veçanti</a:t>
            </a:r>
            <a:r>
              <a:rPr lang="en-GB" sz="1200" dirty="0" smtClean="0"/>
              <a:t> </a:t>
            </a:r>
            <a:r>
              <a:rPr lang="en-GB" sz="1200" dirty="0" err="1" smtClean="0"/>
              <a:t>Konventës</a:t>
            </a:r>
            <a:r>
              <a:rPr lang="en-GB" sz="1200" dirty="0" smtClean="0"/>
              <a:t> </a:t>
            </a:r>
            <a:r>
              <a:rPr lang="en-GB" sz="1200" dirty="0" err="1" smtClean="0"/>
              <a:t>së</a:t>
            </a:r>
            <a:r>
              <a:rPr lang="en-GB" sz="1200" dirty="0" smtClean="0"/>
              <a:t> </a:t>
            </a:r>
            <a:r>
              <a:rPr lang="en-GB" sz="1200" dirty="0" err="1" smtClean="0"/>
              <a:t>Budapestit</a:t>
            </a:r>
            <a:r>
              <a:rPr lang="en-GB" sz="1200" dirty="0" smtClean="0"/>
              <a:t>.</a:t>
            </a:r>
            <a:endParaRPr lang="en-GB" sz="1200" dirty="0" smtClean="0"/>
          </a:p>
          <a:p>
            <a:pPr marL="171450" indent="-171450" eaLnBrk="1" hangingPunct="1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GB" sz="12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952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8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Trajnuesi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t'u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japë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pjesëmarrësve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mundësi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bërë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ndonjë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pyetje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lidhje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mësimin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Ushtrime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praktike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sipas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rastit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seancë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nuk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përgatitur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ushtrime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praktike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Kontrolli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njohurive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Trajnuesi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kontrollojë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njohuritë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duke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bërë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pyetjet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përkatëse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secilin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prej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aspekteve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sesionit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848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228875-48AB-4064-881C-57EB98FFB372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GB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162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r>
              <a:rPr lang="en-US" sz="1200" b="1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Objektivat</a:t>
            </a:r>
            <a:r>
              <a:rPr lang="en-US" sz="1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Qëllimi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këtij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sesioni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është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sigurojë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gjithë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informacionin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sfondin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nevojshëm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gjyqtarët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prokurorët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t'u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mundësuar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atyre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mënyrë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efektive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përdorin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dispozitat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procedurale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legjislacionin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vendor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ndjekur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gjykuar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rastet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krimit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kibernetik.</a:t>
            </a:r>
          </a:p>
          <a:p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Deri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fund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seancës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pjesëmarrësit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jenë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gjendje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identifikojnë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shpjegojnë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Listoni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dispozitat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ligjit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material penal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identifikoni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disa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faktorët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kryesorë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përdoren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përshkruar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krimet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bazuar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ligjin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ekzistues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kombëtar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Shpjegoni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rëndësinë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kushteve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masave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mbrojtëse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sipas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ligjit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kombëtar</a:t>
            </a:r>
            <a:endParaRPr lang="en-US" sz="1200" b="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Shpjegoni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dispozitat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ekzistuese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procedurale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ligjit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kombëtar</a:t>
            </a:r>
            <a:endParaRPr lang="en-US" sz="1200" b="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Analizoni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nevojat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avantazhet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harmonizimit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ndërmjet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legjislacionit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kombëtar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instrumenteve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ndërkombëtare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veçanti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Konventës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US" sz="1200" b="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Budapestit</a:t>
            </a:r>
            <a:r>
              <a:rPr lang="en-GB" sz="1200" b="0" dirty="0" smtClean="0"/>
              <a:t>.</a:t>
            </a:r>
            <a:endParaRPr lang="en-GB" sz="1200" b="0" dirty="0" smtClean="0"/>
          </a:p>
          <a:p>
            <a:endParaRPr lang="en-US" sz="1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saktësisht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delegati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jetë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gjendje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identifikojë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shpjegojë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dispozitat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legjislacionin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vendas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përkasin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en-US" sz="1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Veprave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penale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legjislacionin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brendshëm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kombëtar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krimin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kibernetik</a:t>
            </a:r>
            <a:endParaRPr lang="en-US" sz="1200" kern="1200" baseline="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--Aksesit 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paligjshëm</a:t>
            </a:r>
            <a:endParaRPr lang="en-US" sz="1200" kern="1200" baseline="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Përgjimit</a:t>
            </a:r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paligjshëm</a:t>
            </a:r>
            <a:endParaRPr lang="en-US" sz="1200" kern="1200" baseline="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Ndërhyrjes</a:t>
            </a:r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tek</a:t>
            </a:r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dhënat</a:t>
            </a:r>
            <a:endParaRPr lang="en-US" sz="1200" kern="1200" baseline="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Ndërhyrjes</a:t>
            </a:r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sistem</a:t>
            </a:r>
            <a:endParaRPr lang="en-US" sz="1200" kern="1200" baseline="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Abuzimit</a:t>
            </a:r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pajisjet</a:t>
            </a:r>
            <a:endParaRPr lang="en-US" sz="1200" kern="1200" baseline="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Falsifikim</a:t>
            </a:r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kompjuterik</a:t>
            </a:r>
            <a:endParaRPr lang="en-US" sz="1200" kern="1200" baseline="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Mashtrim</a:t>
            </a:r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kompjuterik</a:t>
            </a:r>
            <a:endParaRPr lang="en-US" sz="1200" kern="1200" baseline="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Veprat</a:t>
            </a:r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penale</a:t>
            </a:r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lidhen</a:t>
            </a:r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pornografinë</a:t>
            </a:r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miturve</a:t>
            </a:r>
            <a:endParaRPr lang="en-US" sz="1200" kern="1200" baseline="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Veprat</a:t>
            </a:r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penale</a:t>
            </a:r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shkeljes</a:t>
            </a:r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drejtave</a:t>
            </a:r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autorit</a:t>
            </a:r>
            <a:endParaRPr lang="en-US" sz="1200" kern="1200" baseline="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en-US" sz="1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Fushëveprimi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rregullave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procedurale</a:t>
            </a:r>
            <a:endParaRPr lang="en-US" sz="1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Ruajtja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përshpejtuar</a:t>
            </a:r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zbulimi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kompjuterike</a:t>
            </a:r>
            <a:endParaRPr lang="en-US" sz="1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Urdhrat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prodhimit</a:t>
            </a:r>
            <a:endParaRPr lang="en-US" sz="1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Kontrolli</a:t>
            </a:r>
            <a:r>
              <a:rPr lang="en-US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sekuestrimi</a:t>
            </a:r>
            <a:endParaRPr lang="en-US" sz="1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Mbledhja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kohë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reale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trafikut</a:t>
            </a:r>
            <a:endParaRPr lang="en-US" sz="1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Kapja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përmbajtjes</a:t>
            </a:r>
            <a:endParaRPr lang="en-US" sz="1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Kushtet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noProof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garancitë</a:t>
            </a:r>
            <a:r>
              <a:rPr lang="en-US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sz="1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5FE1D5-F471-4C03-BE67-DC8136D58668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GB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538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Trajnuesi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t'i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japë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pjesëmarrësve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mundësi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bërë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ndonjë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pyetje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lidhje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slajdet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mëparshëm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dirty="0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BF2BA1-D7B6-438D-9DE4-F59F16A815D9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GB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288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06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dirty="0" err="1" smtClean="0">
                <a:ea typeface="ＭＳ Ｐゴシック" pitchFamily="34" charset="-128"/>
              </a:rPr>
              <a:t>Trajnerët</a:t>
            </a:r>
            <a:r>
              <a:rPr lang="en-GB" altLang="en-US" dirty="0" smtClean="0">
                <a:ea typeface="ＭＳ Ｐゴシック" pitchFamily="34" charset="-128"/>
              </a:rPr>
              <a:t> do </a:t>
            </a:r>
            <a:r>
              <a:rPr lang="en-GB" altLang="en-US" dirty="0" err="1" smtClean="0">
                <a:ea typeface="ＭＳ Ｐゴシック" pitchFamily="34" charset="-128"/>
              </a:rPr>
              <a:t>të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fusin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këtu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referenca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të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dispozitave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ligjore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kombëtare</a:t>
            </a:r>
            <a:r>
              <a:rPr lang="en-GB" altLang="en-US" dirty="0" smtClean="0">
                <a:ea typeface="ＭＳ Ｐゴシック" pitchFamily="34" charset="-128"/>
              </a:rPr>
              <a:t>.</a:t>
            </a:r>
            <a:endParaRPr lang="en-GB" altLang="en-US" dirty="0" smtClean="0">
              <a:ea typeface="ＭＳ Ｐゴシック" pitchFamily="34" charset="-128"/>
            </a:endParaRPr>
          </a:p>
        </p:txBody>
      </p:sp>
      <p:sp>
        <p:nvSpPr>
          <p:cNvPr id="2406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2117855-E385-4B57-9435-836CBD5FE881}" type="slidenum">
              <a:rPr lang="en-US" altLang="x-none"/>
              <a:pPr algn="r" eaLnBrk="1" hangingPunct="1">
                <a:spcBef>
                  <a:spcPct val="0"/>
                </a:spcBef>
              </a:pPr>
              <a:t>6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1579058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2691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dirty="0" err="1" smtClean="0">
                <a:ea typeface="ＭＳ Ｐゴシック" pitchFamily="34" charset="-128"/>
              </a:rPr>
              <a:t>Trajnerët</a:t>
            </a:r>
            <a:r>
              <a:rPr lang="en-GB" altLang="en-US" dirty="0" smtClean="0">
                <a:ea typeface="ＭＳ Ｐゴシック" pitchFamily="34" charset="-128"/>
              </a:rPr>
              <a:t> do </a:t>
            </a:r>
            <a:r>
              <a:rPr lang="en-GB" altLang="en-US" dirty="0" err="1" smtClean="0">
                <a:ea typeface="ＭＳ Ｐゴシック" pitchFamily="34" charset="-128"/>
              </a:rPr>
              <a:t>të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fusin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këtu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referenca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të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dispozitave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ligjore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kombëtare</a:t>
            </a:r>
            <a:r>
              <a:rPr lang="en-GB" altLang="en-US" dirty="0" smtClean="0">
                <a:ea typeface="ＭＳ Ｐゴシック" pitchFamily="34" charset="-128"/>
              </a:rPr>
              <a:t>.</a:t>
            </a:r>
            <a:endParaRPr lang="en-GB" altLang="en-US" dirty="0" smtClean="0">
              <a:ea typeface="ＭＳ Ｐゴシック" pitchFamily="34" charset="-128"/>
            </a:endParaRPr>
          </a:p>
          <a:p>
            <a:pPr eaLnBrk="1" hangingPunct="1"/>
            <a:endParaRPr lang="en-GB" altLang="x-none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76037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4739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dirty="0" err="1" smtClean="0">
                <a:ea typeface="ＭＳ Ｐゴシック" pitchFamily="34" charset="-128"/>
              </a:rPr>
              <a:t>Trajnerët</a:t>
            </a:r>
            <a:r>
              <a:rPr lang="en-GB" altLang="en-US" dirty="0" smtClean="0">
                <a:ea typeface="ＭＳ Ｐゴシック" pitchFamily="34" charset="-128"/>
              </a:rPr>
              <a:t> do </a:t>
            </a:r>
            <a:r>
              <a:rPr lang="en-GB" altLang="en-US" dirty="0" err="1" smtClean="0">
                <a:ea typeface="ＭＳ Ｐゴシック" pitchFamily="34" charset="-128"/>
              </a:rPr>
              <a:t>të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fusin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këtu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referenca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të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dispozitave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ligjore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kombëtare</a:t>
            </a:r>
            <a:r>
              <a:rPr lang="en-GB" altLang="en-US" dirty="0" smtClean="0">
                <a:ea typeface="ＭＳ Ｐゴシック" pitchFamily="34" charset="-128"/>
              </a:rPr>
              <a:t>.</a:t>
            </a:r>
            <a:endParaRPr lang="en-GB" altLang="en-US" dirty="0" smtClean="0">
              <a:ea typeface="ＭＳ Ｐゴシック" pitchFamily="34" charset="-128"/>
            </a:endParaRPr>
          </a:p>
          <a:p>
            <a:pPr eaLnBrk="1" hangingPunct="1"/>
            <a:endParaRPr lang="en-GB" altLang="x-none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396055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6787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dirty="0" err="1" smtClean="0">
                <a:ea typeface="ＭＳ Ｐゴシック" pitchFamily="34" charset="-128"/>
              </a:rPr>
              <a:t>Trajnerët</a:t>
            </a:r>
            <a:r>
              <a:rPr lang="en-GB" altLang="en-US" dirty="0" smtClean="0">
                <a:ea typeface="ＭＳ Ｐゴシック" pitchFamily="34" charset="-128"/>
              </a:rPr>
              <a:t> do </a:t>
            </a:r>
            <a:r>
              <a:rPr lang="en-GB" altLang="en-US" dirty="0" err="1" smtClean="0">
                <a:ea typeface="ＭＳ Ｐゴシック" pitchFamily="34" charset="-128"/>
              </a:rPr>
              <a:t>të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fusin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këtu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referenca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të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dispozitave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ligjore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kombëtare</a:t>
            </a:r>
            <a:r>
              <a:rPr lang="en-GB" altLang="en-US" dirty="0" smtClean="0">
                <a:ea typeface="ＭＳ Ｐゴシック" pitchFamily="34" charset="-128"/>
              </a:rPr>
              <a:t>.</a:t>
            </a:r>
            <a:endParaRPr lang="en-GB" altLang="en-US" dirty="0" smtClean="0">
              <a:ea typeface="ＭＳ Ｐゴシック" pitchFamily="34" charset="-128"/>
            </a:endParaRPr>
          </a:p>
          <a:p>
            <a:pPr eaLnBrk="1" hangingPunct="1"/>
            <a:endParaRPr lang="en-GB" altLang="x-none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1015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8835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dirty="0" err="1" smtClean="0">
                <a:ea typeface="ＭＳ Ｐゴシック" pitchFamily="34" charset="-128"/>
              </a:rPr>
              <a:t>Trajnerët</a:t>
            </a:r>
            <a:r>
              <a:rPr lang="en-GB" altLang="en-US" dirty="0" smtClean="0">
                <a:ea typeface="ＭＳ Ｐゴシック" pitchFamily="34" charset="-128"/>
              </a:rPr>
              <a:t> do </a:t>
            </a:r>
            <a:r>
              <a:rPr lang="en-GB" altLang="en-US" dirty="0" err="1" smtClean="0">
                <a:ea typeface="ＭＳ Ｐゴシック" pitchFamily="34" charset="-128"/>
              </a:rPr>
              <a:t>të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fusin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këtu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referenca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të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dispozitave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ligjore</a:t>
            </a:r>
            <a:r>
              <a:rPr lang="en-GB" altLang="en-US" dirty="0" smtClean="0">
                <a:ea typeface="ＭＳ Ｐゴシック" pitchFamily="34" charset="-128"/>
              </a:rPr>
              <a:t> </a:t>
            </a:r>
            <a:r>
              <a:rPr lang="en-GB" altLang="en-US" dirty="0" err="1" smtClean="0">
                <a:ea typeface="ＭＳ Ｐゴシック" pitchFamily="34" charset="-128"/>
              </a:rPr>
              <a:t>kombëtare</a:t>
            </a:r>
            <a:r>
              <a:rPr lang="en-GB" altLang="en-US" dirty="0" smtClean="0">
                <a:ea typeface="ＭＳ Ｐゴシック" pitchFamily="34" charset="-128"/>
              </a:rPr>
              <a:t>.</a:t>
            </a:r>
            <a:endParaRPr lang="en-GB" altLang="en-US" dirty="0" smtClean="0">
              <a:ea typeface="ＭＳ Ｐゴシック" pitchFamily="34" charset="-128"/>
            </a:endParaRPr>
          </a:p>
          <a:p>
            <a:pPr eaLnBrk="1" hangingPunct="1"/>
            <a:endParaRPr lang="en-GB" altLang="x-none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9112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486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02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879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555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398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807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604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015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425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642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005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67463-4435-46FA-B1FC-66986B77A864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73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 err="1"/>
              <a:t>Trajnim</a:t>
            </a:r>
            <a:r>
              <a:rPr lang="en-US" altLang="en-US" dirty="0"/>
              <a:t> </a:t>
            </a:r>
            <a:r>
              <a:rPr lang="en-US" altLang="en-US" dirty="0" err="1"/>
              <a:t>Bazë</a:t>
            </a:r>
            <a:r>
              <a:rPr lang="en-US" altLang="en-US" dirty="0"/>
              <a:t> </a:t>
            </a:r>
            <a:r>
              <a:rPr lang="en-US" altLang="en-US" dirty="0" err="1"/>
              <a:t>për</a:t>
            </a:r>
            <a:r>
              <a:rPr lang="en-US" altLang="en-US" dirty="0"/>
              <a:t> </a:t>
            </a:r>
            <a:r>
              <a:rPr lang="en-US" altLang="en-US" dirty="0" err="1"/>
              <a:t>Krimin</a:t>
            </a:r>
            <a:r>
              <a:rPr lang="en-US" altLang="en-US" dirty="0"/>
              <a:t> Kibernetik </a:t>
            </a:r>
            <a:r>
              <a:rPr lang="en-US" altLang="en-US" dirty="0" err="1"/>
              <a:t>për</a:t>
            </a:r>
            <a:r>
              <a:rPr lang="en-US" altLang="en-US" dirty="0"/>
              <a:t> </a:t>
            </a:r>
            <a:r>
              <a:rPr lang="en-US" altLang="en-US" dirty="0" err="1"/>
              <a:t>Gjyqtarët</a:t>
            </a:r>
            <a:r>
              <a:rPr lang="en-US" altLang="en-US" dirty="0"/>
              <a:t> </a:t>
            </a:r>
            <a:r>
              <a:rPr lang="en-US" altLang="en-US" dirty="0" err="1"/>
              <a:t>dhe</a:t>
            </a:r>
            <a:r>
              <a:rPr lang="en-US" altLang="en-US" dirty="0"/>
              <a:t> </a:t>
            </a:r>
            <a:r>
              <a:rPr lang="en-US" altLang="en-US" dirty="0" err="1"/>
              <a:t>Prokurorët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err="1" smtClean="0">
                <a:solidFill>
                  <a:schemeClr val="tx1"/>
                </a:solidFill>
              </a:rPr>
              <a:t>Sesioni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1.2.4</a:t>
            </a:r>
          </a:p>
          <a:p>
            <a:pPr eaLnBrk="1" hangingPunct="1"/>
            <a:r>
              <a:rPr lang="en-US" dirty="0" err="1" smtClean="0">
                <a:solidFill>
                  <a:schemeClr val="tx1"/>
                </a:solidFill>
              </a:rPr>
              <a:t>Legjislacioni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Kombëtar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për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Krimin</a:t>
            </a:r>
            <a:r>
              <a:rPr lang="en-US" dirty="0" smtClean="0">
                <a:solidFill>
                  <a:schemeClr val="tx1"/>
                </a:solidFill>
              </a:rPr>
              <a:t> Kibernetik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FFACF2-E39D-4059-8AD8-645529713DC3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22225"/>
            <a:ext cx="13223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1258888" y="-33338"/>
            <a:ext cx="3817937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b="1" dirty="0" err="1">
                <a:solidFill>
                  <a:schemeClr val="bg1"/>
                </a:solidFill>
                <a:latin typeface="Arial Narrow" pitchFamily="34" charset="0"/>
              </a:rPr>
              <a:t>iPROCEEDS</a:t>
            </a:r>
            <a:r>
              <a:rPr lang="en-GB" altLang="en-US" b="1" dirty="0">
                <a:solidFill>
                  <a:schemeClr val="bg1"/>
                </a:solidFill>
                <a:latin typeface="Arial Narrow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chemeClr val="bg1"/>
                </a:solidFill>
              </a:rPr>
              <a:t>Project on targeting crime proceeds on the Internet in South-eastern Europe and Turkey</a:t>
            </a:r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6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10" name="Picture 8" descr="http://www.coe.int/documents/16695/995226/Funded+EU%2BCOE+-+Implemented+COE+dark+background.png/643b8f9d-517b-4fad-82f4-488bde2625b0?t=1375371137000?t=13753711370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647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x-none" b="1" dirty="0" err="1" smtClean="0">
                <a:ea typeface="ＭＳ Ｐゴシック" pitchFamily="34" charset="-128"/>
                <a:cs typeface="Times New Roman" pitchFamily="18" charset="0"/>
              </a:rPr>
              <a:t>Ndërhyrje</a:t>
            </a:r>
            <a:r>
              <a:rPr lang="en-GB" altLang="x-none" b="1" dirty="0" smtClean="0"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GB" altLang="x-none" b="1" dirty="0" err="1" smtClean="0">
                <a:ea typeface="ＭＳ Ｐゴシック" pitchFamily="34" charset="-128"/>
                <a:cs typeface="Times New Roman" pitchFamily="18" charset="0"/>
              </a:rPr>
              <a:t>në</a:t>
            </a:r>
            <a:r>
              <a:rPr lang="en-GB" altLang="x-none" b="1" dirty="0" smtClean="0"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GB" altLang="x-none" b="1" dirty="0" err="1" smtClean="0">
                <a:ea typeface="ＭＳ Ｐゴシック" pitchFamily="34" charset="-128"/>
                <a:cs typeface="Times New Roman" pitchFamily="18" charset="0"/>
              </a:rPr>
              <a:t>Sistem</a:t>
            </a:r>
            <a:endParaRPr lang="en-GB" altLang="x-none" b="1" dirty="0" smtClean="0"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Trajnerët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fusin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këtu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dispozitat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ligjore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kombëtare</a:t>
            </a:r>
            <a:endParaRPr lang="en-GB" sz="2800" dirty="0">
              <a:solidFill>
                <a:srgbClr val="FF0000"/>
              </a:solidFill>
              <a:latin typeface="Calibri" charset="0"/>
              <a:cs typeface="Times New Roman" charset="0"/>
            </a:endParaRPr>
          </a:p>
        </p:txBody>
      </p:sp>
      <p:sp>
        <p:nvSpPr>
          <p:cNvPr id="24781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3123B41-E182-4745-B549-2D9C0C90293B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01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x-none" b="1" dirty="0" err="1" smtClean="0">
                <a:ea typeface="ＭＳ Ｐゴシック" pitchFamily="34" charset="-128"/>
                <a:cs typeface="Times New Roman" pitchFamily="18" charset="0"/>
              </a:rPr>
              <a:t>Abuzimi</a:t>
            </a:r>
            <a:r>
              <a:rPr lang="en-GB" altLang="x-none" b="1" dirty="0" smtClean="0">
                <a:ea typeface="ＭＳ Ｐゴシック" pitchFamily="34" charset="-128"/>
                <a:cs typeface="Times New Roman" pitchFamily="18" charset="0"/>
              </a:rPr>
              <a:t> me </a:t>
            </a:r>
            <a:r>
              <a:rPr lang="en-GB" altLang="x-none" b="1" dirty="0" err="1" smtClean="0">
                <a:ea typeface="ＭＳ Ｐゴシック" pitchFamily="34" charset="-128"/>
                <a:cs typeface="Times New Roman" pitchFamily="18" charset="0"/>
              </a:rPr>
              <a:t>pajisjet</a:t>
            </a:r>
            <a:endParaRPr lang="en-GB" altLang="x-none" b="1" dirty="0" smtClean="0"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Trajnerët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fusin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këtu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dispozitat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ligjore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kombëtare</a:t>
            </a:r>
            <a:endParaRPr lang="en-GB" sz="2800" dirty="0">
              <a:solidFill>
                <a:srgbClr val="FF0000"/>
              </a:solidFill>
              <a:latin typeface="Calibri" charset="0"/>
              <a:cs typeface="Times New Roman" charset="0"/>
            </a:endParaRPr>
          </a:p>
        </p:txBody>
      </p:sp>
      <p:sp>
        <p:nvSpPr>
          <p:cNvPr id="24986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487DDC2-726E-4024-AB5E-6E0C48D13A6E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73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x-none" b="1" dirty="0" err="1" smtClean="0">
                <a:ea typeface="ＭＳ Ｐゴシック" pitchFamily="34" charset="-128"/>
                <a:cs typeface="Times New Roman" pitchFamily="18" charset="0"/>
              </a:rPr>
              <a:t>Mashtrimi</a:t>
            </a:r>
            <a:r>
              <a:rPr lang="en-GB" altLang="x-none" b="1" dirty="0" smtClean="0"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GB" altLang="x-none" b="1" dirty="0" err="1" smtClean="0">
                <a:ea typeface="ＭＳ Ｐゴシック" pitchFamily="34" charset="-128"/>
                <a:cs typeface="Times New Roman" pitchFamily="18" charset="0"/>
              </a:rPr>
              <a:t>kompjuterik</a:t>
            </a:r>
            <a:endParaRPr lang="en-GB" altLang="x-none" b="1" dirty="0" smtClean="0"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Trajnerët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fusin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këtu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 smtClean="0">
                <a:solidFill>
                  <a:srgbClr val="FF0000"/>
                </a:solidFill>
                <a:ea typeface="ＭＳ Ｐゴシック" pitchFamily="34" charset="-128"/>
              </a:rPr>
              <a:t>dispozitat</a:t>
            </a:r>
            <a:r>
              <a:rPr lang="en-GB" altLang="en-US" sz="2800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ligjore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kombëtare</a:t>
            </a:r>
            <a:endParaRPr lang="en-GB" sz="2800" dirty="0">
              <a:solidFill>
                <a:srgbClr val="FF0000"/>
              </a:solidFill>
              <a:latin typeface="Calibri" charset="0"/>
              <a:cs typeface="Times New Roman" charset="0"/>
            </a:endParaRPr>
          </a:p>
        </p:txBody>
      </p:sp>
      <p:sp>
        <p:nvSpPr>
          <p:cNvPr id="25190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131BC68-DF8F-4D82-87A5-0BA7BAACD925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92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x-none" b="1" dirty="0" err="1" smtClean="0">
                <a:ea typeface="ＭＳ Ｐゴシック" pitchFamily="34" charset="-128"/>
                <a:cs typeface="Times New Roman" pitchFamily="18" charset="0"/>
              </a:rPr>
              <a:t>Mashtrimi</a:t>
            </a:r>
            <a:r>
              <a:rPr lang="en-GB" altLang="x-none" b="1" dirty="0" smtClean="0"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GB" altLang="x-none" b="1" dirty="0" err="1" smtClean="0">
                <a:ea typeface="ＭＳ Ｐゴシック" pitchFamily="34" charset="-128"/>
                <a:cs typeface="Times New Roman" pitchFamily="18" charset="0"/>
              </a:rPr>
              <a:t>kompjuterik</a:t>
            </a:r>
            <a:endParaRPr lang="en-GB" altLang="x-none" b="1" dirty="0" smtClean="0"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Trajnerët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fusin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këtu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dispozitat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ligjore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kombëtare</a:t>
            </a:r>
            <a:endParaRPr lang="en-GB" sz="2800" dirty="0">
              <a:solidFill>
                <a:srgbClr val="FF0000"/>
              </a:solidFill>
              <a:latin typeface="Calibri" charset="0"/>
              <a:cs typeface="Times New Roman" charset="0"/>
            </a:endParaRPr>
          </a:p>
        </p:txBody>
      </p:sp>
      <p:sp>
        <p:nvSpPr>
          <p:cNvPr id="25395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8F6D941-3985-4675-89A3-00B8D4547329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44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altLang="x-none" b="1" dirty="0" err="1" smtClean="0">
                <a:ea typeface="ＭＳ Ｐゴシック" pitchFamily="34" charset="-128"/>
                <a:cs typeface="Times New Roman" pitchFamily="18" charset="0"/>
              </a:rPr>
              <a:t>Veprat</a:t>
            </a:r>
            <a:r>
              <a:rPr lang="en-GB" altLang="x-none" b="1" dirty="0" smtClean="0"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GB" altLang="x-none" b="1" dirty="0" err="1" smtClean="0">
                <a:ea typeface="ＭＳ Ｐゴシック" pitchFamily="34" charset="-128"/>
                <a:cs typeface="Times New Roman" pitchFamily="18" charset="0"/>
              </a:rPr>
              <a:t>që</a:t>
            </a:r>
            <a:r>
              <a:rPr lang="en-GB" altLang="x-none" b="1" dirty="0" smtClean="0"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GB" altLang="x-none" b="1" dirty="0" err="1" smtClean="0">
                <a:ea typeface="ＭＳ Ｐゴシック" pitchFamily="34" charset="-128"/>
                <a:cs typeface="Times New Roman" pitchFamily="18" charset="0"/>
              </a:rPr>
              <a:t>lidhen</a:t>
            </a:r>
            <a:r>
              <a:rPr lang="en-GB" altLang="x-none" b="1" dirty="0" smtClean="0">
                <a:ea typeface="ＭＳ Ｐゴシック" pitchFamily="34" charset="-128"/>
                <a:cs typeface="Times New Roman" pitchFamily="18" charset="0"/>
              </a:rPr>
              <a:t> me </a:t>
            </a:r>
            <a:r>
              <a:rPr lang="en-GB" altLang="x-none" b="1" dirty="0" err="1" smtClean="0">
                <a:ea typeface="ＭＳ Ｐゴシック" pitchFamily="34" charset="-128"/>
                <a:cs typeface="Times New Roman" pitchFamily="18" charset="0"/>
              </a:rPr>
              <a:t>pornografinë</a:t>
            </a:r>
            <a:r>
              <a:rPr lang="en-GB" altLang="x-none" b="1" dirty="0" smtClean="0">
                <a:ea typeface="ＭＳ Ｐゴシック" pitchFamily="34" charset="-128"/>
                <a:cs typeface="Times New Roman" pitchFamily="18" charset="0"/>
              </a:rPr>
              <a:t> e </a:t>
            </a:r>
            <a:r>
              <a:rPr lang="en-GB" altLang="x-none" b="1" dirty="0" err="1" smtClean="0">
                <a:ea typeface="ＭＳ Ｐゴシック" pitchFamily="34" charset="-128"/>
                <a:cs typeface="Times New Roman" pitchFamily="18" charset="0"/>
              </a:rPr>
              <a:t>fëmijëve</a:t>
            </a:r>
            <a:endParaRPr lang="en-GB" altLang="x-none" b="1" dirty="0" smtClean="0"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Trajnerët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fusin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këtu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dispozitat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ligjore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kombëtare</a:t>
            </a:r>
            <a:endParaRPr lang="en-GB" sz="2800" dirty="0">
              <a:solidFill>
                <a:srgbClr val="FF0000"/>
              </a:solidFill>
              <a:latin typeface="Calibri" charset="0"/>
              <a:cs typeface="Times New Roman" charset="0"/>
            </a:endParaRPr>
          </a:p>
        </p:txBody>
      </p:sp>
      <p:sp>
        <p:nvSpPr>
          <p:cNvPr id="25600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F64E644-2D22-45FA-B819-9034D4EE8E85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36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x-none" b="1" dirty="0" err="1" smtClean="0">
                <a:ea typeface="ＭＳ Ｐゴシック" pitchFamily="34" charset="-128"/>
                <a:cs typeface="Times New Roman" pitchFamily="18" charset="0"/>
              </a:rPr>
              <a:t>Shkeljet</a:t>
            </a:r>
            <a:r>
              <a:rPr lang="en-GB" altLang="x-none" b="1" dirty="0" smtClean="0">
                <a:ea typeface="ＭＳ Ｐゴシック" pitchFamily="34" charset="-128"/>
                <a:cs typeface="Times New Roman" pitchFamily="18" charset="0"/>
              </a:rPr>
              <a:t> me </a:t>
            </a:r>
            <a:r>
              <a:rPr lang="en-GB" altLang="x-none" b="1" dirty="0" err="1" smtClean="0">
                <a:ea typeface="ＭＳ Ｐゴシック" pitchFamily="34" charset="-128"/>
                <a:cs typeface="Times New Roman" pitchFamily="18" charset="0"/>
              </a:rPr>
              <a:t>të</a:t>
            </a:r>
            <a:r>
              <a:rPr lang="en-GB" altLang="x-none" b="1" dirty="0" smtClean="0"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GB" altLang="x-none" b="1" dirty="0" err="1" smtClean="0">
                <a:ea typeface="ＭＳ Ｐゴシック" pitchFamily="34" charset="-128"/>
                <a:cs typeface="Times New Roman" pitchFamily="18" charset="0"/>
              </a:rPr>
              <a:t>Drejtat</a:t>
            </a:r>
            <a:r>
              <a:rPr lang="en-GB" altLang="x-none" b="1" dirty="0" smtClean="0">
                <a:ea typeface="ＭＳ Ｐゴシック" pitchFamily="34" charset="-128"/>
                <a:cs typeface="Times New Roman" pitchFamily="18" charset="0"/>
              </a:rPr>
              <a:t> e </a:t>
            </a:r>
            <a:r>
              <a:rPr lang="en-GB" altLang="x-none" b="1" dirty="0" err="1" smtClean="0">
                <a:ea typeface="ＭＳ Ｐゴシック" pitchFamily="34" charset="-128"/>
                <a:cs typeface="Times New Roman" pitchFamily="18" charset="0"/>
              </a:rPr>
              <a:t>Autorit</a:t>
            </a:r>
            <a:endParaRPr lang="en-GB" altLang="x-none" b="1" dirty="0" smtClean="0"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Trajnerët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fusin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këtu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dispozitat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ligjore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kombëtare</a:t>
            </a:r>
            <a:endParaRPr lang="en-GB" sz="2800" dirty="0">
              <a:solidFill>
                <a:srgbClr val="FF0000"/>
              </a:solidFill>
              <a:latin typeface="Calibri" charset="0"/>
              <a:cs typeface="Times New Roman" charset="0"/>
            </a:endParaRPr>
          </a:p>
        </p:txBody>
      </p:sp>
      <p:sp>
        <p:nvSpPr>
          <p:cNvPr id="25805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5E94D59-826E-454F-965C-7912C2068742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89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098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0099" name="TextBox 3"/>
          <p:cNvSpPr txBox="1">
            <a:spLocks noChangeArrowheads="1"/>
          </p:cNvSpPr>
          <p:nvPr/>
        </p:nvSpPr>
        <p:spPr bwMode="auto">
          <a:xfrm>
            <a:off x="3682368" y="4509120"/>
            <a:ext cx="230761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x-none" sz="5400" b="1" dirty="0" err="1" smtClean="0"/>
              <a:t>Pyetje</a:t>
            </a:r>
            <a:r>
              <a:rPr lang="en-GB" altLang="x-none" sz="5400" b="1" dirty="0" smtClean="0"/>
              <a:t>?</a:t>
            </a:r>
            <a:endParaRPr lang="en-GB" altLang="x-none" sz="5400" b="1" dirty="0"/>
          </a:p>
        </p:txBody>
      </p:sp>
      <p:sp>
        <p:nvSpPr>
          <p:cNvPr id="26010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5DE1E44-99F0-4691-8429-79871D2A560F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41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6225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4000" b="1" dirty="0" err="1" smtClean="0"/>
              <a:t>Pjesa</a:t>
            </a:r>
            <a:r>
              <a:rPr lang="en-GB" sz="4000" b="1" dirty="0" smtClean="0"/>
              <a:t> e </a:t>
            </a:r>
            <a:r>
              <a:rPr lang="en-GB" sz="4000" b="1" dirty="0" err="1" smtClean="0"/>
              <a:t>Dytë</a:t>
            </a:r>
            <a:r>
              <a:rPr lang="en-GB" sz="4000" b="1" dirty="0" smtClean="0"/>
              <a:t/>
            </a:r>
            <a:br>
              <a:rPr lang="en-GB" sz="4000" b="1" dirty="0" smtClean="0"/>
            </a:br>
            <a:r>
              <a:rPr lang="en-GB" sz="4000" b="1" dirty="0" err="1" smtClean="0"/>
              <a:t>Dispozitat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procedurale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sipas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legjislacionit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kombëtar</a:t>
            </a:r>
            <a:endParaRPr lang="en-GB" sz="5000" dirty="0" smtClean="0"/>
          </a:p>
        </p:txBody>
      </p:sp>
      <p:pic>
        <p:nvPicPr>
          <p:cNvPr id="152579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786563" y="4643438"/>
            <a:ext cx="1962150" cy="176688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D7955-86E9-49F5-A72D-587346A0DA5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39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650" name="Group 2"/>
          <p:cNvGrpSpPr>
            <a:grpSpLocks noChangeAspect="1"/>
          </p:cNvGrpSpPr>
          <p:nvPr/>
        </p:nvGrpSpPr>
        <p:grpSpPr bwMode="auto">
          <a:xfrm>
            <a:off x="2828925" y="457200"/>
            <a:ext cx="3673475" cy="5976938"/>
            <a:chOff x="1338" y="255"/>
            <a:chExt cx="3192" cy="3900"/>
          </a:xfrm>
        </p:grpSpPr>
        <p:sp>
          <p:nvSpPr>
            <p:cNvPr id="155651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38" y="255"/>
              <a:ext cx="3192" cy="3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338" y="526"/>
              <a:ext cx="3188" cy="3619"/>
            </a:xfrm>
            <a:prstGeom prst="roundRect">
              <a:avLst>
                <a:gd name="adj" fmla="val 2463"/>
              </a:avLst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  <p:sp>
          <p:nvSpPr>
            <p:cNvPr id="155653" name="AutoShape 5"/>
            <p:cNvSpPr>
              <a:spLocks noChangeArrowheads="1"/>
            </p:cNvSpPr>
            <p:nvPr/>
          </p:nvSpPr>
          <p:spPr bwMode="auto">
            <a:xfrm>
              <a:off x="1419" y="526"/>
              <a:ext cx="3053" cy="3585"/>
            </a:xfrm>
            <a:prstGeom prst="roundRect">
              <a:avLst>
                <a:gd name="adj" fmla="val 25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19" y="526"/>
              <a:ext cx="3047" cy="119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13" y="77"/>
                </a:cxn>
                <a:cxn ang="0">
                  <a:pos x="45" y="37"/>
                </a:cxn>
                <a:cxn ang="0">
                  <a:pos x="94" y="11"/>
                </a:cxn>
                <a:cxn ang="0">
                  <a:pos x="152" y="0"/>
                </a:cxn>
                <a:cxn ang="0">
                  <a:pos x="2896" y="0"/>
                </a:cxn>
                <a:cxn ang="0">
                  <a:pos x="2954" y="11"/>
                </a:cxn>
                <a:cxn ang="0">
                  <a:pos x="3003" y="37"/>
                </a:cxn>
                <a:cxn ang="0">
                  <a:pos x="3035" y="77"/>
                </a:cxn>
                <a:cxn ang="0">
                  <a:pos x="3048" y="124"/>
                </a:cxn>
                <a:cxn ang="0">
                  <a:pos x="2913" y="62"/>
                </a:cxn>
                <a:cxn ang="0">
                  <a:pos x="112" y="62"/>
                </a:cxn>
                <a:cxn ang="0">
                  <a:pos x="0" y="124"/>
                </a:cxn>
              </a:cxnLst>
              <a:rect l="0" t="0" r="r" b="b"/>
              <a:pathLst>
                <a:path w="3048" h="124">
                  <a:moveTo>
                    <a:pt x="0" y="124"/>
                  </a:moveTo>
                  <a:lnTo>
                    <a:pt x="13" y="77"/>
                  </a:lnTo>
                  <a:lnTo>
                    <a:pt x="45" y="37"/>
                  </a:lnTo>
                  <a:lnTo>
                    <a:pt x="94" y="11"/>
                  </a:lnTo>
                  <a:lnTo>
                    <a:pt x="152" y="0"/>
                  </a:lnTo>
                  <a:lnTo>
                    <a:pt x="2896" y="0"/>
                  </a:lnTo>
                  <a:lnTo>
                    <a:pt x="2954" y="11"/>
                  </a:lnTo>
                  <a:lnTo>
                    <a:pt x="3003" y="37"/>
                  </a:lnTo>
                  <a:lnTo>
                    <a:pt x="3035" y="77"/>
                  </a:lnTo>
                  <a:lnTo>
                    <a:pt x="3048" y="124"/>
                  </a:lnTo>
                  <a:lnTo>
                    <a:pt x="2913" y="62"/>
                  </a:lnTo>
                  <a:lnTo>
                    <a:pt x="112" y="62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  <p:sp>
          <p:nvSpPr>
            <p:cNvPr id="155655" name="Rectangle 7"/>
            <p:cNvSpPr>
              <a:spLocks noChangeArrowheads="1"/>
            </p:cNvSpPr>
            <p:nvPr/>
          </p:nvSpPr>
          <p:spPr bwMode="auto">
            <a:xfrm>
              <a:off x="1612" y="856"/>
              <a:ext cx="2667" cy="30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56" name="Freeform 8"/>
            <p:cNvSpPr>
              <a:spLocks/>
            </p:cNvSpPr>
            <p:nvPr/>
          </p:nvSpPr>
          <p:spPr bwMode="auto">
            <a:xfrm>
              <a:off x="2402" y="380"/>
              <a:ext cx="1073" cy="421"/>
            </a:xfrm>
            <a:custGeom>
              <a:avLst/>
              <a:gdLst>
                <a:gd name="T0" fmla="*/ 359 w 1073"/>
                <a:gd name="T1" fmla="*/ 0 h 421"/>
                <a:gd name="T2" fmla="*/ 292 w 1073"/>
                <a:gd name="T3" fmla="*/ 7 h 421"/>
                <a:gd name="T4" fmla="*/ 224 w 1073"/>
                <a:gd name="T5" fmla="*/ 32 h 421"/>
                <a:gd name="T6" fmla="*/ 166 w 1073"/>
                <a:gd name="T7" fmla="*/ 65 h 421"/>
                <a:gd name="T8" fmla="*/ 112 w 1073"/>
                <a:gd name="T9" fmla="*/ 109 h 421"/>
                <a:gd name="T10" fmla="*/ 67 w 1073"/>
                <a:gd name="T11" fmla="*/ 157 h 421"/>
                <a:gd name="T12" fmla="*/ 31 w 1073"/>
                <a:gd name="T13" fmla="*/ 205 h 421"/>
                <a:gd name="T14" fmla="*/ 9 w 1073"/>
                <a:gd name="T15" fmla="*/ 252 h 421"/>
                <a:gd name="T16" fmla="*/ 0 w 1073"/>
                <a:gd name="T17" fmla="*/ 292 h 421"/>
                <a:gd name="T18" fmla="*/ 13 w 1073"/>
                <a:gd name="T19" fmla="*/ 340 h 421"/>
                <a:gd name="T20" fmla="*/ 45 w 1073"/>
                <a:gd name="T21" fmla="*/ 384 h 421"/>
                <a:gd name="T22" fmla="*/ 94 w 1073"/>
                <a:gd name="T23" fmla="*/ 410 h 421"/>
                <a:gd name="T24" fmla="*/ 126 w 1073"/>
                <a:gd name="T25" fmla="*/ 417 h 421"/>
                <a:gd name="T26" fmla="*/ 157 w 1073"/>
                <a:gd name="T27" fmla="*/ 421 h 421"/>
                <a:gd name="T28" fmla="*/ 916 w 1073"/>
                <a:gd name="T29" fmla="*/ 421 h 421"/>
                <a:gd name="T30" fmla="*/ 947 w 1073"/>
                <a:gd name="T31" fmla="*/ 417 h 421"/>
                <a:gd name="T32" fmla="*/ 974 w 1073"/>
                <a:gd name="T33" fmla="*/ 410 h 421"/>
                <a:gd name="T34" fmla="*/ 1028 w 1073"/>
                <a:gd name="T35" fmla="*/ 384 h 421"/>
                <a:gd name="T36" fmla="*/ 1060 w 1073"/>
                <a:gd name="T37" fmla="*/ 340 h 421"/>
                <a:gd name="T38" fmla="*/ 1068 w 1073"/>
                <a:gd name="T39" fmla="*/ 318 h 421"/>
                <a:gd name="T40" fmla="*/ 1073 w 1073"/>
                <a:gd name="T41" fmla="*/ 292 h 421"/>
                <a:gd name="T42" fmla="*/ 1064 w 1073"/>
                <a:gd name="T43" fmla="*/ 252 h 421"/>
                <a:gd name="T44" fmla="*/ 1037 w 1073"/>
                <a:gd name="T45" fmla="*/ 205 h 421"/>
                <a:gd name="T46" fmla="*/ 1001 w 1073"/>
                <a:gd name="T47" fmla="*/ 157 h 421"/>
                <a:gd name="T48" fmla="*/ 947 w 1073"/>
                <a:gd name="T49" fmla="*/ 109 h 421"/>
                <a:gd name="T50" fmla="*/ 889 w 1073"/>
                <a:gd name="T51" fmla="*/ 65 h 421"/>
                <a:gd name="T52" fmla="*/ 826 w 1073"/>
                <a:gd name="T53" fmla="*/ 32 h 421"/>
                <a:gd name="T54" fmla="*/ 754 w 1073"/>
                <a:gd name="T55" fmla="*/ 7 h 421"/>
                <a:gd name="T56" fmla="*/ 687 w 1073"/>
                <a:gd name="T57" fmla="*/ 0 h 421"/>
                <a:gd name="T58" fmla="*/ 359 w 1073"/>
                <a:gd name="T59" fmla="*/ 0 h 4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73"/>
                <a:gd name="T91" fmla="*/ 0 h 421"/>
                <a:gd name="T92" fmla="*/ 1073 w 1073"/>
                <a:gd name="T93" fmla="*/ 421 h 4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73" h="421">
                  <a:moveTo>
                    <a:pt x="359" y="0"/>
                  </a:moveTo>
                  <a:lnTo>
                    <a:pt x="292" y="7"/>
                  </a:lnTo>
                  <a:lnTo>
                    <a:pt x="224" y="32"/>
                  </a:lnTo>
                  <a:lnTo>
                    <a:pt x="166" y="65"/>
                  </a:lnTo>
                  <a:lnTo>
                    <a:pt x="112" y="109"/>
                  </a:lnTo>
                  <a:lnTo>
                    <a:pt x="67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6" y="417"/>
                  </a:lnTo>
                  <a:lnTo>
                    <a:pt x="157" y="421"/>
                  </a:lnTo>
                  <a:lnTo>
                    <a:pt x="916" y="421"/>
                  </a:lnTo>
                  <a:lnTo>
                    <a:pt x="947" y="417"/>
                  </a:lnTo>
                  <a:lnTo>
                    <a:pt x="974" y="410"/>
                  </a:lnTo>
                  <a:lnTo>
                    <a:pt x="1028" y="384"/>
                  </a:lnTo>
                  <a:lnTo>
                    <a:pt x="1060" y="340"/>
                  </a:lnTo>
                  <a:lnTo>
                    <a:pt x="1068" y="318"/>
                  </a:lnTo>
                  <a:lnTo>
                    <a:pt x="1073" y="292"/>
                  </a:lnTo>
                  <a:lnTo>
                    <a:pt x="1064" y="252"/>
                  </a:lnTo>
                  <a:lnTo>
                    <a:pt x="1037" y="205"/>
                  </a:lnTo>
                  <a:lnTo>
                    <a:pt x="1001" y="157"/>
                  </a:lnTo>
                  <a:lnTo>
                    <a:pt x="947" y="109"/>
                  </a:lnTo>
                  <a:lnTo>
                    <a:pt x="889" y="65"/>
                  </a:lnTo>
                  <a:lnTo>
                    <a:pt x="826" y="32"/>
                  </a:lnTo>
                  <a:lnTo>
                    <a:pt x="754" y="7"/>
                  </a:lnTo>
                  <a:lnTo>
                    <a:pt x="687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57" name="Freeform 9"/>
            <p:cNvSpPr>
              <a:spLocks/>
            </p:cNvSpPr>
            <p:nvPr/>
          </p:nvSpPr>
          <p:spPr bwMode="auto">
            <a:xfrm>
              <a:off x="2411" y="380"/>
              <a:ext cx="1051" cy="421"/>
            </a:xfrm>
            <a:custGeom>
              <a:avLst/>
              <a:gdLst>
                <a:gd name="T0" fmla="*/ 355 w 1051"/>
                <a:gd name="T1" fmla="*/ 0 h 421"/>
                <a:gd name="T2" fmla="*/ 287 w 1051"/>
                <a:gd name="T3" fmla="*/ 7 h 421"/>
                <a:gd name="T4" fmla="*/ 220 w 1051"/>
                <a:gd name="T5" fmla="*/ 32 h 421"/>
                <a:gd name="T6" fmla="*/ 162 w 1051"/>
                <a:gd name="T7" fmla="*/ 65 h 421"/>
                <a:gd name="T8" fmla="*/ 108 w 1051"/>
                <a:gd name="T9" fmla="*/ 109 h 421"/>
                <a:gd name="T10" fmla="*/ 63 w 1051"/>
                <a:gd name="T11" fmla="*/ 157 h 421"/>
                <a:gd name="T12" fmla="*/ 31 w 1051"/>
                <a:gd name="T13" fmla="*/ 205 h 421"/>
                <a:gd name="T14" fmla="*/ 9 w 1051"/>
                <a:gd name="T15" fmla="*/ 252 h 421"/>
                <a:gd name="T16" fmla="*/ 0 w 1051"/>
                <a:gd name="T17" fmla="*/ 292 h 421"/>
                <a:gd name="T18" fmla="*/ 13 w 1051"/>
                <a:gd name="T19" fmla="*/ 340 h 421"/>
                <a:gd name="T20" fmla="*/ 45 w 1051"/>
                <a:gd name="T21" fmla="*/ 384 h 421"/>
                <a:gd name="T22" fmla="*/ 94 w 1051"/>
                <a:gd name="T23" fmla="*/ 410 h 421"/>
                <a:gd name="T24" fmla="*/ 121 w 1051"/>
                <a:gd name="T25" fmla="*/ 417 h 421"/>
                <a:gd name="T26" fmla="*/ 153 w 1051"/>
                <a:gd name="T27" fmla="*/ 421 h 421"/>
                <a:gd name="T28" fmla="*/ 898 w 1051"/>
                <a:gd name="T29" fmla="*/ 421 h 421"/>
                <a:gd name="T30" fmla="*/ 929 w 1051"/>
                <a:gd name="T31" fmla="*/ 417 h 421"/>
                <a:gd name="T32" fmla="*/ 956 w 1051"/>
                <a:gd name="T33" fmla="*/ 410 h 421"/>
                <a:gd name="T34" fmla="*/ 1006 w 1051"/>
                <a:gd name="T35" fmla="*/ 384 h 421"/>
                <a:gd name="T36" fmla="*/ 1037 w 1051"/>
                <a:gd name="T37" fmla="*/ 340 h 421"/>
                <a:gd name="T38" fmla="*/ 1051 w 1051"/>
                <a:gd name="T39" fmla="*/ 292 h 421"/>
                <a:gd name="T40" fmla="*/ 1042 w 1051"/>
                <a:gd name="T41" fmla="*/ 252 h 421"/>
                <a:gd name="T42" fmla="*/ 1019 w 1051"/>
                <a:gd name="T43" fmla="*/ 205 h 421"/>
                <a:gd name="T44" fmla="*/ 979 w 1051"/>
                <a:gd name="T45" fmla="*/ 157 h 421"/>
                <a:gd name="T46" fmla="*/ 929 w 1051"/>
                <a:gd name="T47" fmla="*/ 109 h 421"/>
                <a:gd name="T48" fmla="*/ 875 w 1051"/>
                <a:gd name="T49" fmla="*/ 65 h 421"/>
                <a:gd name="T50" fmla="*/ 808 w 1051"/>
                <a:gd name="T51" fmla="*/ 32 h 421"/>
                <a:gd name="T52" fmla="*/ 741 w 1051"/>
                <a:gd name="T53" fmla="*/ 7 h 421"/>
                <a:gd name="T54" fmla="*/ 673 w 1051"/>
                <a:gd name="T55" fmla="*/ 0 h 421"/>
                <a:gd name="T56" fmla="*/ 355 w 105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51"/>
                <a:gd name="T88" fmla="*/ 0 h 421"/>
                <a:gd name="T89" fmla="*/ 1051 w 105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51" h="421">
                  <a:moveTo>
                    <a:pt x="355" y="0"/>
                  </a:moveTo>
                  <a:lnTo>
                    <a:pt x="287" y="7"/>
                  </a:lnTo>
                  <a:lnTo>
                    <a:pt x="220" y="32"/>
                  </a:lnTo>
                  <a:lnTo>
                    <a:pt x="162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98" y="421"/>
                  </a:lnTo>
                  <a:lnTo>
                    <a:pt x="929" y="417"/>
                  </a:lnTo>
                  <a:lnTo>
                    <a:pt x="956" y="410"/>
                  </a:lnTo>
                  <a:lnTo>
                    <a:pt x="1006" y="384"/>
                  </a:lnTo>
                  <a:lnTo>
                    <a:pt x="1037" y="340"/>
                  </a:lnTo>
                  <a:lnTo>
                    <a:pt x="1051" y="292"/>
                  </a:lnTo>
                  <a:lnTo>
                    <a:pt x="1042" y="252"/>
                  </a:lnTo>
                  <a:lnTo>
                    <a:pt x="1019" y="205"/>
                  </a:lnTo>
                  <a:lnTo>
                    <a:pt x="979" y="157"/>
                  </a:lnTo>
                  <a:lnTo>
                    <a:pt x="929" y="109"/>
                  </a:lnTo>
                  <a:lnTo>
                    <a:pt x="875" y="65"/>
                  </a:lnTo>
                  <a:lnTo>
                    <a:pt x="808" y="32"/>
                  </a:lnTo>
                  <a:lnTo>
                    <a:pt x="741" y="7"/>
                  </a:lnTo>
                  <a:lnTo>
                    <a:pt x="673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58" name="Freeform 10"/>
            <p:cNvSpPr>
              <a:spLocks/>
            </p:cNvSpPr>
            <p:nvPr/>
          </p:nvSpPr>
          <p:spPr bwMode="auto">
            <a:xfrm>
              <a:off x="2420" y="380"/>
              <a:ext cx="1033" cy="421"/>
            </a:xfrm>
            <a:custGeom>
              <a:avLst/>
              <a:gdLst>
                <a:gd name="T0" fmla="*/ 346 w 1033"/>
                <a:gd name="T1" fmla="*/ 0 h 421"/>
                <a:gd name="T2" fmla="*/ 278 w 1033"/>
                <a:gd name="T3" fmla="*/ 7 h 421"/>
                <a:gd name="T4" fmla="*/ 215 w 1033"/>
                <a:gd name="T5" fmla="*/ 32 h 421"/>
                <a:gd name="T6" fmla="*/ 157 w 1033"/>
                <a:gd name="T7" fmla="*/ 65 h 421"/>
                <a:gd name="T8" fmla="*/ 108 w 1033"/>
                <a:gd name="T9" fmla="*/ 109 h 421"/>
                <a:gd name="T10" fmla="*/ 63 w 1033"/>
                <a:gd name="T11" fmla="*/ 157 h 421"/>
                <a:gd name="T12" fmla="*/ 27 w 1033"/>
                <a:gd name="T13" fmla="*/ 205 h 421"/>
                <a:gd name="T14" fmla="*/ 9 w 1033"/>
                <a:gd name="T15" fmla="*/ 252 h 421"/>
                <a:gd name="T16" fmla="*/ 0 w 1033"/>
                <a:gd name="T17" fmla="*/ 292 h 421"/>
                <a:gd name="T18" fmla="*/ 13 w 1033"/>
                <a:gd name="T19" fmla="*/ 340 h 421"/>
                <a:gd name="T20" fmla="*/ 45 w 1033"/>
                <a:gd name="T21" fmla="*/ 384 h 421"/>
                <a:gd name="T22" fmla="*/ 94 w 1033"/>
                <a:gd name="T23" fmla="*/ 410 h 421"/>
                <a:gd name="T24" fmla="*/ 121 w 1033"/>
                <a:gd name="T25" fmla="*/ 417 h 421"/>
                <a:gd name="T26" fmla="*/ 153 w 1033"/>
                <a:gd name="T27" fmla="*/ 421 h 421"/>
                <a:gd name="T28" fmla="*/ 880 w 1033"/>
                <a:gd name="T29" fmla="*/ 421 h 421"/>
                <a:gd name="T30" fmla="*/ 911 w 1033"/>
                <a:gd name="T31" fmla="*/ 417 h 421"/>
                <a:gd name="T32" fmla="*/ 938 w 1033"/>
                <a:gd name="T33" fmla="*/ 410 h 421"/>
                <a:gd name="T34" fmla="*/ 988 w 1033"/>
                <a:gd name="T35" fmla="*/ 384 h 421"/>
                <a:gd name="T36" fmla="*/ 1019 w 1033"/>
                <a:gd name="T37" fmla="*/ 340 h 421"/>
                <a:gd name="T38" fmla="*/ 1033 w 1033"/>
                <a:gd name="T39" fmla="*/ 292 h 421"/>
                <a:gd name="T40" fmla="*/ 1024 w 1033"/>
                <a:gd name="T41" fmla="*/ 252 h 421"/>
                <a:gd name="T42" fmla="*/ 1001 w 1033"/>
                <a:gd name="T43" fmla="*/ 205 h 421"/>
                <a:gd name="T44" fmla="*/ 961 w 1033"/>
                <a:gd name="T45" fmla="*/ 157 h 421"/>
                <a:gd name="T46" fmla="*/ 916 w 1033"/>
                <a:gd name="T47" fmla="*/ 109 h 421"/>
                <a:gd name="T48" fmla="*/ 857 w 1033"/>
                <a:gd name="T49" fmla="*/ 65 h 421"/>
                <a:gd name="T50" fmla="*/ 795 w 1033"/>
                <a:gd name="T51" fmla="*/ 32 h 421"/>
                <a:gd name="T52" fmla="*/ 727 w 1033"/>
                <a:gd name="T53" fmla="*/ 7 h 421"/>
                <a:gd name="T54" fmla="*/ 660 w 1033"/>
                <a:gd name="T55" fmla="*/ 0 h 421"/>
                <a:gd name="T56" fmla="*/ 346 w 1033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33"/>
                <a:gd name="T88" fmla="*/ 0 h 421"/>
                <a:gd name="T89" fmla="*/ 1033 w 1033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33" h="421">
                  <a:moveTo>
                    <a:pt x="346" y="0"/>
                  </a:moveTo>
                  <a:lnTo>
                    <a:pt x="278" y="7"/>
                  </a:lnTo>
                  <a:lnTo>
                    <a:pt x="215" y="32"/>
                  </a:lnTo>
                  <a:lnTo>
                    <a:pt x="157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80" y="421"/>
                  </a:lnTo>
                  <a:lnTo>
                    <a:pt x="911" y="417"/>
                  </a:lnTo>
                  <a:lnTo>
                    <a:pt x="938" y="410"/>
                  </a:lnTo>
                  <a:lnTo>
                    <a:pt x="988" y="384"/>
                  </a:lnTo>
                  <a:lnTo>
                    <a:pt x="1019" y="340"/>
                  </a:lnTo>
                  <a:lnTo>
                    <a:pt x="1033" y="292"/>
                  </a:lnTo>
                  <a:lnTo>
                    <a:pt x="1024" y="252"/>
                  </a:lnTo>
                  <a:lnTo>
                    <a:pt x="1001" y="205"/>
                  </a:lnTo>
                  <a:lnTo>
                    <a:pt x="961" y="157"/>
                  </a:lnTo>
                  <a:lnTo>
                    <a:pt x="916" y="109"/>
                  </a:lnTo>
                  <a:lnTo>
                    <a:pt x="857" y="65"/>
                  </a:lnTo>
                  <a:lnTo>
                    <a:pt x="795" y="32"/>
                  </a:lnTo>
                  <a:lnTo>
                    <a:pt x="727" y="7"/>
                  </a:lnTo>
                  <a:lnTo>
                    <a:pt x="66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9292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59" name="Freeform 11"/>
            <p:cNvSpPr>
              <a:spLocks/>
            </p:cNvSpPr>
            <p:nvPr/>
          </p:nvSpPr>
          <p:spPr bwMode="auto">
            <a:xfrm>
              <a:off x="2424" y="380"/>
              <a:ext cx="1020" cy="421"/>
            </a:xfrm>
            <a:custGeom>
              <a:avLst/>
              <a:gdLst>
                <a:gd name="T0" fmla="*/ 342 w 1020"/>
                <a:gd name="T1" fmla="*/ 0 h 421"/>
                <a:gd name="T2" fmla="*/ 279 w 1020"/>
                <a:gd name="T3" fmla="*/ 7 h 421"/>
                <a:gd name="T4" fmla="*/ 216 w 1020"/>
                <a:gd name="T5" fmla="*/ 32 h 421"/>
                <a:gd name="T6" fmla="*/ 158 w 1020"/>
                <a:gd name="T7" fmla="*/ 65 h 421"/>
                <a:gd name="T8" fmla="*/ 104 w 1020"/>
                <a:gd name="T9" fmla="*/ 109 h 421"/>
                <a:gd name="T10" fmla="*/ 63 w 1020"/>
                <a:gd name="T11" fmla="*/ 157 h 421"/>
                <a:gd name="T12" fmla="*/ 27 w 1020"/>
                <a:gd name="T13" fmla="*/ 205 h 421"/>
                <a:gd name="T14" fmla="*/ 9 w 1020"/>
                <a:gd name="T15" fmla="*/ 252 h 421"/>
                <a:gd name="T16" fmla="*/ 0 w 1020"/>
                <a:gd name="T17" fmla="*/ 292 h 421"/>
                <a:gd name="T18" fmla="*/ 14 w 1020"/>
                <a:gd name="T19" fmla="*/ 340 h 421"/>
                <a:gd name="T20" fmla="*/ 45 w 1020"/>
                <a:gd name="T21" fmla="*/ 384 h 421"/>
                <a:gd name="T22" fmla="*/ 95 w 1020"/>
                <a:gd name="T23" fmla="*/ 410 h 421"/>
                <a:gd name="T24" fmla="*/ 122 w 1020"/>
                <a:gd name="T25" fmla="*/ 417 h 421"/>
                <a:gd name="T26" fmla="*/ 153 w 1020"/>
                <a:gd name="T27" fmla="*/ 421 h 421"/>
                <a:gd name="T28" fmla="*/ 867 w 1020"/>
                <a:gd name="T29" fmla="*/ 421 h 421"/>
                <a:gd name="T30" fmla="*/ 898 w 1020"/>
                <a:gd name="T31" fmla="*/ 417 h 421"/>
                <a:gd name="T32" fmla="*/ 925 w 1020"/>
                <a:gd name="T33" fmla="*/ 410 h 421"/>
                <a:gd name="T34" fmla="*/ 975 w 1020"/>
                <a:gd name="T35" fmla="*/ 384 h 421"/>
                <a:gd name="T36" fmla="*/ 1006 w 1020"/>
                <a:gd name="T37" fmla="*/ 340 h 421"/>
                <a:gd name="T38" fmla="*/ 1020 w 1020"/>
                <a:gd name="T39" fmla="*/ 292 h 421"/>
                <a:gd name="T40" fmla="*/ 1011 w 1020"/>
                <a:gd name="T41" fmla="*/ 252 h 421"/>
                <a:gd name="T42" fmla="*/ 988 w 1020"/>
                <a:gd name="T43" fmla="*/ 205 h 421"/>
                <a:gd name="T44" fmla="*/ 948 w 1020"/>
                <a:gd name="T45" fmla="*/ 157 h 421"/>
                <a:gd name="T46" fmla="*/ 903 w 1020"/>
                <a:gd name="T47" fmla="*/ 109 h 421"/>
                <a:gd name="T48" fmla="*/ 844 w 1020"/>
                <a:gd name="T49" fmla="*/ 65 h 421"/>
                <a:gd name="T50" fmla="*/ 782 w 1020"/>
                <a:gd name="T51" fmla="*/ 32 h 421"/>
                <a:gd name="T52" fmla="*/ 719 w 1020"/>
                <a:gd name="T53" fmla="*/ 7 h 421"/>
                <a:gd name="T54" fmla="*/ 651 w 1020"/>
                <a:gd name="T55" fmla="*/ 0 h 421"/>
                <a:gd name="T56" fmla="*/ 342 w 1020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0"/>
                <a:gd name="T88" fmla="*/ 0 h 421"/>
                <a:gd name="T89" fmla="*/ 1020 w 1020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0" h="421">
                  <a:moveTo>
                    <a:pt x="342" y="0"/>
                  </a:moveTo>
                  <a:lnTo>
                    <a:pt x="279" y="7"/>
                  </a:lnTo>
                  <a:lnTo>
                    <a:pt x="216" y="32"/>
                  </a:lnTo>
                  <a:lnTo>
                    <a:pt x="158" y="65"/>
                  </a:lnTo>
                  <a:lnTo>
                    <a:pt x="104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5" y="410"/>
                  </a:lnTo>
                  <a:lnTo>
                    <a:pt x="122" y="417"/>
                  </a:lnTo>
                  <a:lnTo>
                    <a:pt x="153" y="421"/>
                  </a:lnTo>
                  <a:lnTo>
                    <a:pt x="867" y="421"/>
                  </a:lnTo>
                  <a:lnTo>
                    <a:pt x="898" y="417"/>
                  </a:lnTo>
                  <a:lnTo>
                    <a:pt x="925" y="410"/>
                  </a:lnTo>
                  <a:lnTo>
                    <a:pt x="975" y="384"/>
                  </a:lnTo>
                  <a:lnTo>
                    <a:pt x="1006" y="340"/>
                  </a:lnTo>
                  <a:lnTo>
                    <a:pt x="1020" y="292"/>
                  </a:lnTo>
                  <a:lnTo>
                    <a:pt x="1011" y="252"/>
                  </a:lnTo>
                  <a:lnTo>
                    <a:pt x="988" y="205"/>
                  </a:lnTo>
                  <a:lnTo>
                    <a:pt x="948" y="157"/>
                  </a:lnTo>
                  <a:lnTo>
                    <a:pt x="903" y="109"/>
                  </a:lnTo>
                  <a:lnTo>
                    <a:pt x="844" y="65"/>
                  </a:lnTo>
                  <a:lnTo>
                    <a:pt x="782" y="32"/>
                  </a:lnTo>
                  <a:lnTo>
                    <a:pt x="719" y="7"/>
                  </a:lnTo>
                  <a:lnTo>
                    <a:pt x="651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B9B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60" name="Freeform 12"/>
            <p:cNvSpPr>
              <a:spLocks/>
            </p:cNvSpPr>
            <p:nvPr/>
          </p:nvSpPr>
          <p:spPr bwMode="auto">
            <a:xfrm>
              <a:off x="2433" y="380"/>
              <a:ext cx="997" cy="421"/>
            </a:xfrm>
            <a:custGeom>
              <a:avLst/>
              <a:gdLst>
                <a:gd name="T0" fmla="*/ 337 w 997"/>
                <a:gd name="T1" fmla="*/ 0 h 421"/>
                <a:gd name="T2" fmla="*/ 274 w 997"/>
                <a:gd name="T3" fmla="*/ 7 h 421"/>
                <a:gd name="T4" fmla="*/ 211 w 997"/>
                <a:gd name="T5" fmla="*/ 32 h 421"/>
                <a:gd name="T6" fmla="*/ 153 w 997"/>
                <a:gd name="T7" fmla="*/ 65 h 421"/>
                <a:gd name="T8" fmla="*/ 104 w 997"/>
                <a:gd name="T9" fmla="*/ 109 h 421"/>
                <a:gd name="T10" fmla="*/ 59 w 997"/>
                <a:gd name="T11" fmla="*/ 157 h 421"/>
                <a:gd name="T12" fmla="*/ 27 w 997"/>
                <a:gd name="T13" fmla="*/ 205 h 421"/>
                <a:gd name="T14" fmla="*/ 9 w 997"/>
                <a:gd name="T15" fmla="*/ 252 h 421"/>
                <a:gd name="T16" fmla="*/ 0 w 997"/>
                <a:gd name="T17" fmla="*/ 292 h 421"/>
                <a:gd name="T18" fmla="*/ 14 w 997"/>
                <a:gd name="T19" fmla="*/ 340 h 421"/>
                <a:gd name="T20" fmla="*/ 45 w 997"/>
                <a:gd name="T21" fmla="*/ 384 h 421"/>
                <a:gd name="T22" fmla="*/ 90 w 997"/>
                <a:gd name="T23" fmla="*/ 410 h 421"/>
                <a:gd name="T24" fmla="*/ 117 w 997"/>
                <a:gd name="T25" fmla="*/ 417 h 421"/>
                <a:gd name="T26" fmla="*/ 149 w 997"/>
                <a:gd name="T27" fmla="*/ 421 h 421"/>
                <a:gd name="T28" fmla="*/ 853 w 997"/>
                <a:gd name="T29" fmla="*/ 421 h 421"/>
                <a:gd name="T30" fmla="*/ 885 w 997"/>
                <a:gd name="T31" fmla="*/ 417 h 421"/>
                <a:gd name="T32" fmla="*/ 912 w 997"/>
                <a:gd name="T33" fmla="*/ 410 h 421"/>
                <a:gd name="T34" fmla="*/ 957 w 997"/>
                <a:gd name="T35" fmla="*/ 384 h 421"/>
                <a:gd name="T36" fmla="*/ 988 w 997"/>
                <a:gd name="T37" fmla="*/ 340 h 421"/>
                <a:gd name="T38" fmla="*/ 997 w 997"/>
                <a:gd name="T39" fmla="*/ 292 h 421"/>
                <a:gd name="T40" fmla="*/ 988 w 997"/>
                <a:gd name="T41" fmla="*/ 252 h 421"/>
                <a:gd name="T42" fmla="*/ 966 w 997"/>
                <a:gd name="T43" fmla="*/ 205 h 421"/>
                <a:gd name="T44" fmla="*/ 930 w 997"/>
                <a:gd name="T45" fmla="*/ 157 h 421"/>
                <a:gd name="T46" fmla="*/ 885 w 997"/>
                <a:gd name="T47" fmla="*/ 109 h 421"/>
                <a:gd name="T48" fmla="*/ 831 w 997"/>
                <a:gd name="T49" fmla="*/ 65 h 421"/>
                <a:gd name="T50" fmla="*/ 768 w 997"/>
                <a:gd name="T51" fmla="*/ 32 h 421"/>
                <a:gd name="T52" fmla="*/ 705 w 997"/>
                <a:gd name="T53" fmla="*/ 7 h 421"/>
                <a:gd name="T54" fmla="*/ 642 w 997"/>
                <a:gd name="T55" fmla="*/ 0 h 421"/>
                <a:gd name="T56" fmla="*/ 337 w 997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97"/>
                <a:gd name="T88" fmla="*/ 0 h 421"/>
                <a:gd name="T89" fmla="*/ 997 w 997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97" h="421">
                  <a:moveTo>
                    <a:pt x="337" y="0"/>
                  </a:moveTo>
                  <a:lnTo>
                    <a:pt x="274" y="7"/>
                  </a:lnTo>
                  <a:lnTo>
                    <a:pt x="211" y="32"/>
                  </a:lnTo>
                  <a:lnTo>
                    <a:pt x="153" y="65"/>
                  </a:lnTo>
                  <a:lnTo>
                    <a:pt x="104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0" y="410"/>
                  </a:lnTo>
                  <a:lnTo>
                    <a:pt x="117" y="417"/>
                  </a:lnTo>
                  <a:lnTo>
                    <a:pt x="149" y="421"/>
                  </a:lnTo>
                  <a:lnTo>
                    <a:pt x="853" y="421"/>
                  </a:lnTo>
                  <a:lnTo>
                    <a:pt x="885" y="417"/>
                  </a:lnTo>
                  <a:lnTo>
                    <a:pt x="912" y="410"/>
                  </a:lnTo>
                  <a:lnTo>
                    <a:pt x="957" y="384"/>
                  </a:lnTo>
                  <a:lnTo>
                    <a:pt x="988" y="340"/>
                  </a:lnTo>
                  <a:lnTo>
                    <a:pt x="997" y="292"/>
                  </a:lnTo>
                  <a:lnTo>
                    <a:pt x="988" y="252"/>
                  </a:lnTo>
                  <a:lnTo>
                    <a:pt x="966" y="205"/>
                  </a:lnTo>
                  <a:lnTo>
                    <a:pt x="930" y="157"/>
                  </a:lnTo>
                  <a:lnTo>
                    <a:pt x="885" y="109"/>
                  </a:lnTo>
                  <a:lnTo>
                    <a:pt x="831" y="65"/>
                  </a:lnTo>
                  <a:lnTo>
                    <a:pt x="768" y="32"/>
                  </a:lnTo>
                  <a:lnTo>
                    <a:pt x="705" y="7"/>
                  </a:lnTo>
                  <a:lnTo>
                    <a:pt x="642" y="0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61" name="Freeform 13"/>
            <p:cNvSpPr>
              <a:spLocks/>
            </p:cNvSpPr>
            <p:nvPr/>
          </p:nvSpPr>
          <p:spPr bwMode="auto">
            <a:xfrm>
              <a:off x="2442" y="380"/>
              <a:ext cx="979" cy="421"/>
            </a:xfrm>
            <a:custGeom>
              <a:avLst/>
              <a:gdLst>
                <a:gd name="T0" fmla="*/ 328 w 979"/>
                <a:gd name="T1" fmla="*/ 0 h 421"/>
                <a:gd name="T2" fmla="*/ 265 w 979"/>
                <a:gd name="T3" fmla="*/ 7 h 421"/>
                <a:gd name="T4" fmla="*/ 207 w 979"/>
                <a:gd name="T5" fmla="*/ 32 h 421"/>
                <a:gd name="T6" fmla="*/ 149 w 979"/>
                <a:gd name="T7" fmla="*/ 65 h 421"/>
                <a:gd name="T8" fmla="*/ 99 w 979"/>
                <a:gd name="T9" fmla="*/ 109 h 421"/>
                <a:gd name="T10" fmla="*/ 59 w 979"/>
                <a:gd name="T11" fmla="*/ 157 h 421"/>
                <a:gd name="T12" fmla="*/ 27 w 979"/>
                <a:gd name="T13" fmla="*/ 205 h 421"/>
                <a:gd name="T14" fmla="*/ 9 w 979"/>
                <a:gd name="T15" fmla="*/ 252 h 421"/>
                <a:gd name="T16" fmla="*/ 0 w 979"/>
                <a:gd name="T17" fmla="*/ 292 h 421"/>
                <a:gd name="T18" fmla="*/ 9 w 979"/>
                <a:gd name="T19" fmla="*/ 340 h 421"/>
                <a:gd name="T20" fmla="*/ 41 w 979"/>
                <a:gd name="T21" fmla="*/ 384 h 421"/>
                <a:gd name="T22" fmla="*/ 86 w 979"/>
                <a:gd name="T23" fmla="*/ 410 h 421"/>
                <a:gd name="T24" fmla="*/ 113 w 979"/>
                <a:gd name="T25" fmla="*/ 417 h 421"/>
                <a:gd name="T26" fmla="*/ 144 w 979"/>
                <a:gd name="T27" fmla="*/ 421 h 421"/>
                <a:gd name="T28" fmla="*/ 835 w 979"/>
                <a:gd name="T29" fmla="*/ 421 h 421"/>
                <a:gd name="T30" fmla="*/ 889 w 979"/>
                <a:gd name="T31" fmla="*/ 410 h 421"/>
                <a:gd name="T32" fmla="*/ 934 w 979"/>
                <a:gd name="T33" fmla="*/ 384 h 421"/>
                <a:gd name="T34" fmla="*/ 966 w 979"/>
                <a:gd name="T35" fmla="*/ 340 h 421"/>
                <a:gd name="T36" fmla="*/ 979 w 979"/>
                <a:gd name="T37" fmla="*/ 292 h 421"/>
                <a:gd name="T38" fmla="*/ 970 w 979"/>
                <a:gd name="T39" fmla="*/ 252 h 421"/>
                <a:gd name="T40" fmla="*/ 948 w 979"/>
                <a:gd name="T41" fmla="*/ 205 h 421"/>
                <a:gd name="T42" fmla="*/ 912 w 979"/>
                <a:gd name="T43" fmla="*/ 157 h 421"/>
                <a:gd name="T44" fmla="*/ 867 w 979"/>
                <a:gd name="T45" fmla="*/ 109 h 421"/>
                <a:gd name="T46" fmla="*/ 813 w 979"/>
                <a:gd name="T47" fmla="*/ 65 h 421"/>
                <a:gd name="T48" fmla="*/ 755 w 979"/>
                <a:gd name="T49" fmla="*/ 32 h 421"/>
                <a:gd name="T50" fmla="*/ 692 w 979"/>
                <a:gd name="T51" fmla="*/ 7 h 421"/>
                <a:gd name="T52" fmla="*/ 629 w 979"/>
                <a:gd name="T53" fmla="*/ 0 h 421"/>
                <a:gd name="T54" fmla="*/ 328 w 979"/>
                <a:gd name="T55" fmla="*/ 0 h 4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79"/>
                <a:gd name="T85" fmla="*/ 0 h 421"/>
                <a:gd name="T86" fmla="*/ 979 w 979"/>
                <a:gd name="T87" fmla="*/ 421 h 4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79" h="421">
                  <a:moveTo>
                    <a:pt x="328" y="0"/>
                  </a:moveTo>
                  <a:lnTo>
                    <a:pt x="265" y="7"/>
                  </a:lnTo>
                  <a:lnTo>
                    <a:pt x="207" y="32"/>
                  </a:lnTo>
                  <a:lnTo>
                    <a:pt x="149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4" y="421"/>
                  </a:lnTo>
                  <a:lnTo>
                    <a:pt x="835" y="421"/>
                  </a:lnTo>
                  <a:lnTo>
                    <a:pt x="889" y="410"/>
                  </a:lnTo>
                  <a:lnTo>
                    <a:pt x="934" y="384"/>
                  </a:lnTo>
                  <a:lnTo>
                    <a:pt x="966" y="340"/>
                  </a:lnTo>
                  <a:lnTo>
                    <a:pt x="979" y="292"/>
                  </a:lnTo>
                  <a:lnTo>
                    <a:pt x="970" y="252"/>
                  </a:lnTo>
                  <a:lnTo>
                    <a:pt x="948" y="205"/>
                  </a:lnTo>
                  <a:lnTo>
                    <a:pt x="912" y="157"/>
                  </a:lnTo>
                  <a:lnTo>
                    <a:pt x="867" y="109"/>
                  </a:lnTo>
                  <a:lnTo>
                    <a:pt x="813" y="65"/>
                  </a:lnTo>
                  <a:lnTo>
                    <a:pt x="755" y="32"/>
                  </a:lnTo>
                  <a:lnTo>
                    <a:pt x="692" y="7"/>
                  </a:lnTo>
                  <a:lnTo>
                    <a:pt x="629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AEAE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62" name="Freeform 14"/>
            <p:cNvSpPr>
              <a:spLocks/>
            </p:cNvSpPr>
            <p:nvPr/>
          </p:nvSpPr>
          <p:spPr bwMode="auto">
            <a:xfrm>
              <a:off x="2451" y="380"/>
              <a:ext cx="961" cy="421"/>
            </a:xfrm>
            <a:custGeom>
              <a:avLst/>
              <a:gdLst>
                <a:gd name="T0" fmla="*/ 319 w 961"/>
                <a:gd name="T1" fmla="*/ 0 h 421"/>
                <a:gd name="T2" fmla="*/ 256 w 961"/>
                <a:gd name="T3" fmla="*/ 7 h 421"/>
                <a:gd name="T4" fmla="*/ 198 w 961"/>
                <a:gd name="T5" fmla="*/ 32 h 421"/>
                <a:gd name="T6" fmla="*/ 144 w 961"/>
                <a:gd name="T7" fmla="*/ 65 h 421"/>
                <a:gd name="T8" fmla="*/ 99 w 961"/>
                <a:gd name="T9" fmla="*/ 109 h 421"/>
                <a:gd name="T10" fmla="*/ 59 w 961"/>
                <a:gd name="T11" fmla="*/ 157 h 421"/>
                <a:gd name="T12" fmla="*/ 27 w 961"/>
                <a:gd name="T13" fmla="*/ 205 h 421"/>
                <a:gd name="T14" fmla="*/ 9 w 961"/>
                <a:gd name="T15" fmla="*/ 252 h 421"/>
                <a:gd name="T16" fmla="*/ 0 w 961"/>
                <a:gd name="T17" fmla="*/ 292 h 421"/>
                <a:gd name="T18" fmla="*/ 9 w 961"/>
                <a:gd name="T19" fmla="*/ 340 h 421"/>
                <a:gd name="T20" fmla="*/ 41 w 961"/>
                <a:gd name="T21" fmla="*/ 384 h 421"/>
                <a:gd name="T22" fmla="*/ 86 w 961"/>
                <a:gd name="T23" fmla="*/ 410 h 421"/>
                <a:gd name="T24" fmla="*/ 113 w 961"/>
                <a:gd name="T25" fmla="*/ 417 h 421"/>
                <a:gd name="T26" fmla="*/ 140 w 961"/>
                <a:gd name="T27" fmla="*/ 421 h 421"/>
                <a:gd name="T28" fmla="*/ 817 w 961"/>
                <a:gd name="T29" fmla="*/ 421 h 421"/>
                <a:gd name="T30" fmla="*/ 849 w 961"/>
                <a:gd name="T31" fmla="*/ 417 h 421"/>
                <a:gd name="T32" fmla="*/ 876 w 961"/>
                <a:gd name="T33" fmla="*/ 410 h 421"/>
                <a:gd name="T34" fmla="*/ 921 w 961"/>
                <a:gd name="T35" fmla="*/ 384 h 421"/>
                <a:gd name="T36" fmla="*/ 952 w 961"/>
                <a:gd name="T37" fmla="*/ 340 h 421"/>
                <a:gd name="T38" fmla="*/ 961 w 961"/>
                <a:gd name="T39" fmla="*/ 292 h 421"/>
                <a:gd name="T40" fmla="*/ 952 w 961"/>
                <a:gd name="T41" fmla="*/ 252 h 421"/>
                <a:gd name="T42" fmla="*/ 930 w 961"/>
                <a:gd name="T43" fmla="*/ 205 h 421"/>
                <a:gd name="T44" fmla="*/ 894 w 961"/>
                <a:gd name="T45" fmla="*/ 157 h 421"/>
                <a:gd name="T46" fmla="*/ 849 w 961"/>
                <a:gd name="T47" fmla="*/ 109 h 421"/>
                <a:gd name="T48" fmla="*/ 800 w 961"/>
                <a:gd name="T49" fmla="*/ 65 h 421"/>
                <a:gd name="T50" fmla="*/ 741 w 961"/>
                <a:gd name="T51" fmla="*/ 32 h 421"/>
                <a:gd name="T52" fmla="*/ 678 w 961"/>
                <a:gd name="T53" fmla="*/ 7 h 421"/>
                <a:gd name="T54" fmla="*/ 615 w 961"/>
                <a:gd name="T55" fmla="*/ 0 h 421"/>
                <a:gd name="T56" fmla="*/ 319 w 96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1"/>
                <a:gd name="T88" fmla="*/ 0 h 421"/>
                <a:gd name="T89" fmla="*/ 961 w 96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1" h="421">
                  <a:moveTo>
                    <a:pt x="319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0" y="421"/>
                  </a:lnTo>
                  <a:lnTo>
                    <a:pt x="817" y="421"/>
                  </a:lnTo>
                  <a:lnTo>
                    <a:pt x="849" y="417"/>
                  </a:lnTo>
                  <a:lnTo>
                    <a:pt x="876" y="410"/>
                  </a:lnTo>
                  <a:lnTo>
                    <a:pt x="921" y="384"/>
                  </a:lnTo>
                  <a:lnTo>
                    <a:pt x="952" y="340"/>
                  </a:lnTo>
                  <a:lnTo>
                    <a:pt x="961" y="292"/>
                  </a:lnTo>
                  <a:lnTo>
                    <a:pt x="952" y="252"/>
                  </a:lnTo>
                  <a:lnTo>
                    <a:pt x="930" y="205"/>
                  </a:lnTo>
                  <a:lnTo>
                    <a:pt x="894" y="157"/>
                  </a:lnTo>
                  <a:lnTo>
                    <a:pt x="849" y="109"/>
                  </a:lnTo>
                  <a:lnTo>
                    <a:pt x="800" y="65"/>
                  </a:lnTo>
                  <a:lnTo>
                    <a:pt x="741" y="32"/>
                  </a:lnTo>
                  <a:lnTo>
                    <a:pt x="678" y="7"/>
                  </a:lnTo>
                  <a:lnTo>
                    <a:pt x="615" y="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B7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63" name="Freeform 15"/>
            <p:cNvSpPr>
              <a:spLocks/>
            </p:cNvSpPr>
            <p:nvPr/>
          </p:nvSpPr>
          <p:spPr bwMode="auto">
            <a:xfrm>
              <a:off x="2460" y="380"/>
              <a:ext cx="939" cy="421"/>
            </a:xfrm>
            <a:custGeom>
              <a:avLst/>
              <a:gdLst>
                <a:gd name="T0" fmla="*/ 315 w 939"/>
                <a:gd name="T1" fmla="*/ 0 h 421"/>
                <a:gd name="T2" fmla="*/ 256 w 939"/>
                <a:gd name="T3" fmla="*/ 7 h 421"/>
                <a:gd name="T4" fmla="*/ 198 w 939"/>
                <a:gd name="T5" fmla="*/ 32 h 421"/>
                <a:gd name="T6" fmla="*/ 144 w 939"/>
                <a:gd name="T7" fmla="*/ 65 h 421"/>
                <a:gd name="T8" fmla="*/ 99 w 939"/>
                <a:gd name="T9" fmla="*/ 109 h 421"/>
                <a:gd name="T10" fmla="*/ 59 w 939"/>
                <a:gd name="T11" fmla="*/ 157 h 421"/>
                <a:gd name="T12" fmla="*/ 27 w 939"/>
                <a:gd name="T13" fmla="*/ 205 h 421"/>
                <a:gd name="T14" fmla="*/ 9 w 939"/>
                <a:gd name="T15" fmla="*/ 252 h 421"/>
                <a:gd name="T16" fmla="*/ 0 w 939"/>
                <a:gd name="T17" fmla="*/ 292 h 421"/>
                <a:gd name="T18" fmla="*/ 9 w 939"/>
                <a:gd name="T19" fmla="*/ 340 h 421"/>
                <a:gd name="T20" fmla="*/ 41 w 939"/>
                <a:gd name="T21" fmla="*/ 384 h 421"/>
                <a:gd name="T22" fmla="*/ 81 w 939"/>
                <a:gd name="T23" fmla="*/ 410 h 421"/>
                <a:gd name="T24" fmla="*/ 108 w 939"/>
                <a:gd name="T25" fmla="*/ 417 h 421"/>
                <a:gd name="T26" fmla="*/ 135 w 939"/>
                <a:gd name="T27" fmla="*/ 421 h 421"/>
                <a:gd name="T28" fmla="*/ 804 w 939"/>
                <a:gd name="T29" fmla="*/ 421 h 421"/>
                <a:gd name="T30" fmla="*/ 831 w 939"/>
                <a:gd name="T31" fmla="*/ 417 h 421"/>
                <a:gd name="T32" fmla="*/ 858 w 939"/>
                <a:gd name="T33" fmla="*/ 410 h 421"/>
                <a:gd name="T34" fmla="*/ 898 w 939"/>
                <a:gd name="T35" fmla="*/ 384 h 421"/>
                <a:gd name="T36" fmla="*/ 930 w 939"/>
                <a:gd name="T37" fmla="*/ 340 h 421"/>
                <a:gd name="T38" fmla="*/ 939 w 939"/>
                <a:gd name="T39" fmla="*/ 292 h 421"/>
                <a:gd name="T40" fmla="*/ 930 w 939"/>
                <a:gd name="T41" fmla="*/ 252 h 421"/>
                <a:gd name="T42" fmla="*/ 907 w 939"/>
                <a:gd name="T43" fmla="*/ 205 h 421"/>
                <a:gd name="T44" fmla="*/ 876 w 939"/>
                <a:gd name="T45" fmla="*/ 157 h 421"/>
                <a:gd name="T46" fmla="*/ 831 w 939"/>
                <a:gd name="T47" fmla="*/ 109 h 421"/>
                <a:gd name="T48" fmla="*/ 782 w 939"/>
                <a:gd name="T49" fmla="*/ 65 h 421"/>
                <a:gd name="T50" fmla="*/ 723 w 939"/>
                <a:gd name="T51" fmla="*/ 32 h 421"/>
                <a:gd name="T52" fmla="*/ 665 w 939"/>
                <a:gd name="T53" fmla="*/ 7 h 421"/>
                <a:gd name="T54" fmla="*/ 602 w 939"/>
                <a:gd name="T55" fmla="*/ 0 h 421"/>
                <a:gd name="T56" fmla="*/ 315 w 939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39"/>
                <a:gd name="T88" fmla="*/ 0 h 421"/>
                <a:gd name="T89" fmla="*/ 939 w 939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39" h="421">
                  <a:moveTo>
                    <a:pt x="315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1" y="410"/>
                  </a:lnTo>
                  <a:lnTo>
                    <a:pt x="108" y="417"/>
                  </a:lnTo>
                  <a:lnTo>
                    <a:pt x="135" y="421"/>
                  </a:lnTo>
                  <a:lnTo>
                    <a:pt x="804" y="421"/>
                  </a:lnTo>
                  <a:lnTo>
                    <a:pt x="831" y="417"/>
                  </a:lnTo>
                  <a:lnTo>
                    <a:pt x="858" y="410"/>
                  </a:lnTo>
                  <a:lnTo>
                    <a:pt x="898" y="384"/>
                  </a:lnTo>
                  <a:lnTo>
                    <a:pt x="930" y="340"/>
                  </a:lnTo>
                  <a:lnTo>
                    <a:pt x="939" y="292"/>
                  </a:lnTo>
                  <a:lnTo>
                    <a:pt x="930" y="252"/>
                  </a:lnTo>
                  <a:lnTo>
                    <a:pt x="907" y="205"/>
                  </a:lnTo>
                  <a:lnTo>
                    <a:pt x="876" y="157"/>
                  </a:lnTo>
                  <a:lnTo>
                    <a:pt x="831" y="109"/>
                  </a:lnTo>
                  <a:lnTo>
                    <a:pt x="782" y="65"/>
                  </a:lnTo>
                  <a:lnTo>
                    <a:pt x="723" y="32"/>
                  </a:lnTo>
                  <a:lnTo>
                    <a:pt x="665" y="7"/>
                  </a:lnTo>
                  <a:lnTo>
                    <a:pt x="602" y="0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64" name="Oval 16"/>
            <p:cNvSpPr>
              <a:spLocks noChangeArrowheads="1"/>
            </p:cNvSpPr>
            <p:nvPr/>
          </p:nvSpPr>
          <p:spPr bwMode="auto">
            <a:xfrm>
              <a:off x="2460" y="629"/>
              <a:ext cx="135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65" name="Oval 17"/>
            <p:cNvSpPr>
              <a:spLocks noChangeArrowheads="1"/>
            </p:cNvSpPr>
            <p:nvPr/>
          </p:nvSpPr>
          <p:spPr bwMode="auto">
            <a:xfrm>
              <a:off x="2460" y="632"/>
              <a:ext cx="135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66" name="Oval 18"/>
            <p:cNvSpPr>
              <a:spLocks noChangeArrowheads="1"/>
            </p:cNvSpPr>
            <p:nvPr/>
          </p:nvSpPr>
          <p:spPr bwMode="auto">
            <a:xfrm>
              <a:off x="2460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67" name="Oval 19"/>
            <p:cNvSpPr>
              <a:spLocks noChangeArrowheads="1"/>
            </p:cNvSpPr>
            <p:nvPr/>
          </p:nvSpPr>
          <p:spPr bwMode="auto">
            <a:xfrm>
              <a:off x="2465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68" name="Oval 20"/>
            <p:cNvSpPr>
              <a:spLocks noChangeArrowheads="1"/>
            </p:cNvSpPr>
            <p:nvPr/>
          </p:nvSpPr>
          <p:spPr bwMode="auto">
            <a:xfrm>
              <a:off x="2465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69" name="Oval 21"/>
            <p:cNvSpPr>
              <a:spLocks noChangeArrowheads="1"/>
            </p:cNvSpPr>
            <p:nvPr/>
          </p:nvSpPr>
          <p:spPr bwMode="auto">
            <a:xfrm>
              <a:off x="2465" y="632"/>
              <a:ext cx="112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0" name="Oval 22"/>
            <p:cNvSpPr>
              <a:spLocks noChangeArrowheads="1"/>
            </p:cNvSpPr>
            <p:nvPr/>
          </p:nvSpPr>
          <p:spPr bwMode="auto">
            <a:xfrm>
              <a:off x="2465" y="632"/>
              <a:ext cx="108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1" name="Oval 23"/>
            <p:cNvSpPr>
              <a:spLocks noChangeArrowheads="1"/>
            </p:cNvSpPr>
            <p:nvPr/>
          </p:nvSpPr>
          <p:spPr bwMode="auto">
            <a:xfrm>
              <a:off x="2469" y="636"/>
              <a:ext cx="95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2" name="Oval 24"/>
            <p:cNvSpPr>
              <a:spLocks noChangeArrowheads="1"/>
            </p:cNvSpPr>
            <p:nvPr/>
          </p:nvSpPr>
          <p:spPr bwMode="auto">
            <a:xfrm>
              <a:off x="3304" y="629"/>
              <a:ext cx="140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3" name="Oval 25"/>
            <p:cNvSpPr>
              <a:spLocks noChangeArrowheads="1"/>
            </p:cNvSpPr>
            <p:nvPr/>
          </p:nvSpPr>
          <p:spPr bwMode="auto">
            <a:xfrm>
              <a:off x="3304" y="632"/>
              <a:ext cx="131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4" name="Oval 26"/>
            <p:cNvSpPr>
              <a:spLocks noChangeArrowheads="1"/>
            </p:cNvSpPr>
            <p:nvPr/>
          </p:nvSpPr>
          <p:spPr bwMode="auto">
            <a:xfrm>
              <a:off x="3309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5" name="Oval 27"/>
            <p:cNvSpPr>
              <a:spLocks noChangeArrowheads="1"/>
            </p:cNvSpPr>
            <p:nvPr/>
          </p:nvSpPr>
          <p:spPr bwMode="auto">
            <a:xfrm>
              <a:off x="3309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6" name="Oval 28"/>
            <p:cNvSpPr>
              <a:spLocks noChangeArrowheads="1"/>
            </p:cNvSpPr>
            <p:nvPr/>
          </p:nvSpPr>
          <p:spPr bwMode="auto">
            <a:xfrm>
              <a:off x="3309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7" name="Oval 29"/>
            <p:cNvSpPr>
              <a:spLocks noChangeArrowheads="1"/>
            </p:cNvSpPr>
            <p:nvPr/>
          </p:nvSpPr>
          <p:spPr bwMode="auto">
            <a:xfrm>
              <a:off x="3313" y="632"/>
              <a:ext cx="104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8" name="Oval 30"/>
            <p:cNvSpPr>
              <a:spLocks noChangeArrowheads="1"/>
            </p:cNvSpPr>
            <p:nvPr/>
          </p:nvSpPr>
          <p:spPr bwMode="auto">
            <a:xfrm>
              <a:off x="3313" y="632"/>
              <a:ext cx="104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9" name="Oval 31"/>
            <p:cNvSpPr>
              <a:spLocks noChangeArrowheads="1"/>
            </p:cNvSpPr>
            <p:nvPr/>
          </p:nvSpPr>
          <p:spPr bwMode="auto">
            <a:xfrm>
              <a:off x="3313" y="636"/>
              <a:ext cx="99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0" name="Freeform 32"/>
            <p:cNvSpPr>
              <a:spLocks/>
            </p:cNvSpPr>
            <p:nvPr/>
          </p:nvSpPr>
          <p:spPr bwMode="auto">
            <a:xfrm>
              <a:off x="2151" y="255"/>
              <a:ext cx="1562" cy="666"/>
            </a:xfrm>
            <a:custGeom>
              <a:avLst/>
              <a:gdLst>
                <a:gd name="T0" fmla="*/ 601 w 1562"/>
                <a:gd name="T1" fmla="*/ 0 h 666"/>
                <a:gd name="T2" fmla="*/ 493 w 1562"/>
                <a:gd name="T3" fmla="*/ 297 h 666"/>
                <a:gd name="T4" fmla="*/ 525 w 1562"/>
                <a:gd name="T5" fmla="*/ 527 h 666"/>
                <a:gd name="T6" fmla="*/ 49 w 1562"/>
                <a:gd name="T7" fmla="*/ 527 h 666"/>
                <a:gd name="T8" fmla="*/ 0 w 1562"/>
                <a:gd name="T9" fmla="*/ 666 h 666"/>
                <a:gd name="T10" fmla="*/ 1562 w 1562"/>
                <a:gd name="T11" fmla="*/ 666 h 666"/>
                <a:gd name="T12" fmla="*/ 1535 w 1562"/>
                <a:gd name="T13" fmla="*/ 527 h 666"/>
                <a:gd name="T14" fmla="*/ 1055 w 1562"/>
                <a:gd name="T15" fmla="*/ 527 h 666"/>
                <a:gd name="T16" fmla="*/ 1086 w 1562"/>
                <a:gd name="T17" fmla="*/ 297 h 666"/>
                <a:gd name="T18" fmla="*/ 974 w 1562"/>
                <a:gd name="T19" fmla="*/ 0 h 666"/>
                <a:gd name="T20" fmla="*/ 601 w 1562"/>
                <a:gd name="T21" fmla="*/ 0 h 6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2"/>
                <a:gd name="T34" fmla="*/ 0 h 666"/>
                <a:gd name="T35" fmla="*/ 1562 w 1562"/>
                <a:gd name="T36" fmla="*/ 666 h 6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2" h="666">
                  <a:moveTo>
                    <a:pt x="601" y="0"/>
                  </a:moveTo>
                  <a:lnTo>
                    <a:pt x="493" y="297"/>
                  </a:lnTo>
                  <a:lnTo>
                    <a:pt x="525" y="527"/>
                  </a:lnTo>
                  <a:lnTo>
                    <a:pt x="49" y="527"/>
                  </a:lnTo>
                  <a:lnTo>
                    <a:pt x="0" y="666"/>
                  </a:lnTo>
                  <a:lnTo>
                    <a:pt x="1562" y="666"/>
                  </a:lnTo>
                  <a:lnTo>
                    <a:pt x="1535" y="527"/>
                  </a:lnTo>
                  <a:lnTo>
                    <a:pt x="1055" y="527"/>
                  </a:lnTo>
                  <a:lnTo>
                    <a:pt x="1086" y="297"/>
                  </a:lnTo>
                  <a:lnTo>
                    <a:pt x="974" y="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81" name="Rectangle 33"/>
            <p:cNvSpPr>
              <a:spLocks noChangeArrowheads="1"/>
            </p:cNvSpPr>
            <p:nvPr/>
          </p:nvSpPr>
          <p:spPr bwMode="auto">
            <a:xfrm>
              <a:off x="2142" y="914"/>
              <a:ext cx="1584" cy="4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2" name="Freeform 34"/>
            <p:cNvSpPr>
              <a:spLocks/>
            </p:cNvSpPr>
            <p:nvPr/>
          </p:nvSpPr>
          <p:spPr bwMode="auto">
            <a:xfrm>
              <a:off x="2689" y="277"/>
              <a:ext cx="517" cy="286"/>
            </a:xfrm>
            <a:custGeom>
              <a:avLst/>
              <a:gdLst>
                <a:gd name="T0" fmla="*/ 0 w 517"/>
                <a:gd name="T1" fmla="*/ 286 h 286"/>
                <a:gd name="T2" fmla="*/ 95 w 517"/>
                <a:gd name="T3" fmla="*/ 0 h 286"/>
                <a:gd name="T4" fmla="*/ 427 w 517"/>
                <a:gd name="T5" fmla="*/ 4 h 286"/>
                <a:gd name="T6" fmla="*/ 517 w 517"/>
                <a:gd name="T7" fmla="*/ 282 h 286"/>
                <a:gd name="T8" fmla="*/ 395 w 517"/>
                <a:gd name="T9" fmla="*/ 44 h 286"/>
                <a:gd name="T10" fmla="*/ 113 w 517"/>
                <a:gd name="T11" fmla="*/ 44 h 286"/>
                <a:gd name="T12" fmla="*/ 0 w 517"/>
                <a:gd name="T13" fmla="*/ 286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286"/>
                <a:gd name="T23" fmla="*/ 517 w 517"/>
                <a:gd name="T24" fmla="*/ 286 h 2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286">
                  <a:moveTo>
                    <a:pt x="0" y="286"/>
                  </a:moveTo>
                  <a:lnTo>
                    <a:pt x="95" y="0"/>
                  </a:lnTo>
                  <a:lnTo>
                    <a:pt x="427" y="4"/>
                  </a:lnTo>
                  <a:lnTo>
                    <a:pt x="517" y="282"/>
                  </a:lnTo>
                  <a:lnTo>
                    <a:pt x="395" y="44"/>
                  </a:lnTo>
                  <a:lnTo>
                    <a:pt x="113" y="44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83" name="AutoShape 35"/>
            <p:cNvSpPr>
              <a:spLocks noChangeArrowheads="1"/>
            </p:cNvSpPr>
            <p:nvPr/>
          </p:nvSpPr>
          <p:spPr bwMode="auto">
            <a:xfrm>
              <a:off x="2797" y="369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4" name="AutoShape 36"/>
            <p:cNvSpPr>
              <a:spLocks noChangeArrowheads="1"/>
            </p:cNvSpPr>
            <p:nvPr/>
          </p:nvSpPr>
          <p:spPr bwMode="auto">
            <a:xfrm>
              <a:off x="2797" y="376"/>
              <a:ext cx="310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5" name="AutoShape 37"/>
            <p:cNvSpPr>
              <a:spLocks noChangeArrowheads="1"/>
            </p:cNvSpPr>
            <p:nvPr/>
          </p:nvSpPr>
          <p:spPr bwMode="auto">
            <a:xfrm>
              <a:off x="2797" y="416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6" name="AutoShape 38"/>
            <p:cNvSpPr>
              <a:spLocks noChangeArrowheads="1"/>
            </p:cNvSpPr>
            <p:nvPr/>
          </p:nvSpPr>
          <p:spPr bwMode="auto">
            <a:xfrm>
              <a:off x="2797" y="423"/>
              <a:ext cx="310" cy="19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7" name="AutoShape 39"/>
            <p:cNvSpPr>
              <a:spLocks noChangeArrowheads="1"/>
            </p:cNvSpPr>
            <p:nvPr/>
          </p:nvSpPr>
          <p:spPr bwMode="auto">
            <a:xfrm>
              <a:off x="2797" y="467"/>
              <a:ext cx="310" cy="30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8" name="AutoShape 40"/>
            <p:cNvSpPr>
              <a:spLocks noChangeArrowheads="1"/>
            </p:cNvSpPr>
            <p:nvPr/>
          </p:nvSpPr>
          <p:spPr bwMode="auto">
            <a:xfrm>
              <a:off x="2797" y="475"/>
              <a:ext cx="310" cy="25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9" name="AutoShape 41"/>
            <p:cNvSpPr>
              <a:spLocks noChangeArrowheads="1"/>
            </p:cNvSpPr>
            <p:nvPr/>
          </p:nvSpPr>
          <p:spPr bwMode="auto">
            <a:xfrm>
              <a:off x="2734" y="519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90" name="AutoShape 42"/>
            <p:cNvSpPr>
              <a:spLocks noChangeArrowheads="1"/>
            </p:cNvSpPr>
            <p:nvPr/>
          </p:nvSpPr>
          <p:spPr bwMode="auto">
            <a:xfrm>
              <a:off x="2734" y="526"/>
              <a:ext cx="431" cy="26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91" name="AutoShape 43"/>
            <p:cNvSpPr>
              <a:spLocks noChangeArrowheads="1"/>
            </p:cNvSpPr>
            <p:nvPr/>
          </p:nvSpPr>
          <p:spPr bwMode="auto">
            <a:xfrm>
              <a:off x="2734" y="577"/>
              <a:ext cx="431" cy="26"/>
            </a:xfrm>
            <a:prstGeom prst="roundRect">
              <a:avLst>
                <a:gd name="adj" fmla="val 42856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92" name="AutoShape 44"/>
            <p:cNvSpPr>
              <a:spLocks noChangeArrowheads="1"/>
            </p:cNvSpPr>
            <p:nvPr/>
          </p:nvSpPr>
          <p:spPr bwMode="auto">
            <a:xfrm>
              <a:off x="2734" y="585"/>
              <a:ext cx="431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93" name="AutoShape 45"/>
            <p:cNvSpPr>
              <a:spLocks noChangeArrowheads="1"/>
            </p:cNvSpPr>
            <p:nvPr/>
          </p:nvSpPr>
          <p:spPr bwMode="auto">
            <a:xfrm>
              <a:off x="2734" y="625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94" name="AutoShape 46"/>
            <p:cNvSpPr>
              <a:spLocks noChangeArrowheads="1"/>
            </p:cNvSpPr>
            <p:nvPr/>
          </p:nvSpPr>
          <p:spPr bwMode="auto">
            <a:xfrm>
              <a:off x="2734" y="632"/>
              <a:ext cx="431" cy="22"/>
            </a:xfrm>
            <a:prstGeom prst="roundRect">
              <a:avLst>
                <a:gd name="adj" fmla="val 41667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</p:grpSp>
      <p:sp>
        <p:nvSpPr>
          <p:cNvPr id="155695" name="TextBox 48"/>
          <p:cNvSpPr txBox="1">
            <a:spLocks noChangeArrowheads="1"/>
          </p:cNvSpPr>
          <p:nvPr/>
        </p:nvSpPr>
        <p:spPr bwMode="auto">
          <a:xfrm>
            <a:off x="3144838" y="3146425"/>
            <a:ext cx="306863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 smtClean="0">
                <a:latin typeface="Calibri" pitchFamily="34" charset="0"/>
              </a:rPr>
              <a:t>LEGJISLACIONI KOMBËTAR</a:t>
            </a:r>
            <a:endParaRPr lang="en-US" sz="3200" b="1" dirty="0">
              <a:latin typeface="Calibri" pitchFamily="34" charset="0"/>
            </a:endParaRPr>
          </a:p>
        </p:txBody>
      </p:sp>
      <p:sp>
        <p:nvSpPr>
          <p:cNvPr id="50" name="Slide Number Placeholder 49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63E427C-832E-47A9-85FF-BFAFE10013EB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D7955-86E9-49F5-A72D-587346A0DA5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60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3600" b="1" dirty="0"/>
              <a:t>Fushëveprimi i dispozitave kombëtare procedurale</a:t>
            </a:r>
            <a:endParaRPr lang="en-GB" sz="3600" b="1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Trajnerët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 smtClean="0">
                <a:solidFill>
                  <a:srgbClr val="FF0000"/>
                </a:solidFill>
                <a:ea typeface="ＭＳ Ｐゴシック" pitchFamily="34" charset="-128"/>
              </a:rPr>
              <a:t>fusin</a:t>
            </a:r>
            <a:r>
              <a:rPr lang="en-GB" altLang="en-US" sz="2800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këtu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referenca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të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dispozitave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ligjore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kombëtare</a:t>
            </a:r>
            <a:endParaRPr lang="en-GB" sz="2800" dirty="0">
              <a:solidFill>
                <a:srgbClr val="FF0000"/>
              </a:solidFill>
              <a:latin typeface="Calibri" charset="0"/>
              <a:cs typeface="Times New Roman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05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425"/>
          </a:xfrm>
        </p:spPr>
        <p:txBody>
          <a:bodyPr/>
          <a:lstStyle/>
          <a:p>
            <a:pPr eaLnBrk="1" hangingPunct="1"/>
            <a:r>
              <a:rPr lang="en-US" b="1" dirty="0" err="1" smtClean="0"/>
              <a:t>Agjenda</a:t>
            </a:r>
            <a:endParaRPr lang="en-US" b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711127"/>
            <a:ext cx="8291264" cy="438216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algn="just">
              <a:lnSpc>
                <a:spcPct val="90000"/>
              </a:lnSpc>
            </a:pPr>
            <a:r>
              <a:rPr lang="en-US" sz="2800" dirty="0" err="1" smtClean="0"/>
              <a:t>Pjesa</a:t>
            </a:r>
            <a:r>
              <a:rPr lang="en-US" sz="2800" dirty="0" smtClean="0"/>
              <a:t> e </a:t>
            </a:r>
            <a:r>
              <a:rPr lang="en-US" sz="2800" dirty="0" err="1" smtClean="0"/>
              <a:t>Parë</a:t>
            </a:r>
            <a:r>
              <a:rPr lang="en-US" sz="2800" dirty="0" smtClean="0"/>
              <a:t> </a:t>
            </a:r>
            <a:r>
              <a:rPr lang="en-US" sz="2800" dirty="0"/>
              <a:t>– </a:t>
            </a:r>
            <a:r>
              <a:rPr lang="en-US" sz="2800" dirty="0" err="1"/>
              <a:t>Legjislacioni</a:t>
            </a:r>
            <a:r>
              <a:rPr lang="en-US" sz="2800" dirty="0"/>
              <a:t> </a:t>
            </a:r>
            <a:r>
              <a:rPr lang="en-US" sz="2800" dirty="0" err="1"/>
              <a:t>kombëtar</a:t>
            </a:r>
            <a:r>
              <a:rPr lang="en-US" sz="2800" dirty="0"/>
              <a:t> </a:t>
            </a:r>
            <a:r>
              <a:rPr lang="en-US" sz="2800" dirty="0" smtClean="0"/>
              <a:t>material </a:t>
            </a:r>
            <a:r>
              <a:rPr lang="en-US" sz="2800" dirty="0" err="1" smtClean="0"/>
              <a:t>për</a:t>
            </a:r>
            <a:r>
              <a:rPr lang="en-US" sz="2800" dirty="0" smtClean="0"/>
              <a:t> </a:t>
            </a:r>
            <a:r>
              <a:rPr lang="en-US" sz="2800" dirty="0" err="1"/>
              <a:t>krimin</a:t>
            </a:r>
            <a:r>
              <a:rPr lang="en-US" sz="2800" dirty="0"/>
              <a:t> kibernetik</a:t>
            </a:r>
            <a:endParaRPr lang="en-US" sz="2800" dirty="0" smtClean="0"/>
          </a:p>
          <a:p>
            <a:pPr marL="0" indent="0" algn="just" eaLnBrk="1" hangingPunct="1">
              <a:lnSpc>
                <a:spcPct val="90000"/>
              </a:lnSpc>
              <a:buNone/>
            </a:pPr>
            <a:endParaRPr lang="en-US" sz="2800" dirty="0" smtClean="0"/>
          </a:p>
          <a:p>
            <a:pPr algn="just">
              <a:lnSpc>
                <a:spcPct val="90000"/>
              </a:lnSpc>
            </a:pPr>
            <a:r>
              <a:rPr lang="en-US" sz="2800" dirty="0" err="1"/>
              <a:t>Pjesa</a:t>
            </a:r>
            <a:r>
              <a:rPr lang="en-US" sz="2800" dirty="0"/>
              <a:t> e </a:t>
            </a:r>
            <a:r>
              <a:rPr lang="en-US" sz="2800" dirty="0" err="1"/>
              <a:t>dytë</a:t>
            </a:r>
            <a:r>
              <a:rPr lang="en-US" sz="2800" dirty="0"/>
              <a:t> - </a:t>
            </a:r>
            <a:r>
              <a:rPr lang="en-US" sz="2800" dirty="0" err="1"/>
              <a:t>Dispozitat</a:t>
            </a:r>
            <a:r>
              <a:rPr lang="en-US" sz="2800" dirty="0"/>
              <a:t> </a:t>
            </a:r>
            <a:r>
              <a:rPr lang="en-US" sz="2800" dirty="0" err="1"/>
              <a:t>procedurale</a:t>
            </a:r>
            <a:r>
              <a:rPr lang="en-US" sz="2800" dirty="0"/>
              <a:t> </a:t>
            </a:r>
            <a:r>
              <a:rPr lang="en-US" sz="2800" dirty="0" err="1"/>
              <a:t>sipas</a:t>
            </a:r>
            <a:r>
              <a:rPr lang="en-US" sz="2800" dirty="0"/>
              <a:t> </a:t>
            </a:r>
            <a:r>
              <a:rPr lang="en-US" sz="2800" dirty="0" err="1" smtClean="0"/>
              <a:t>legjislacionit</a:t>
            </a:r>
            <a:r>
              <a:rPr lang="en-US" sz="2800" dirty="0" smtClean="0"/>
              <a:t> </a:t>
            </a:r>
            <a:r>
              <a:rPr lang="en-US" sz="2800" dirty="0" err="1" smtClean="0"/>
              <a:t>kombëtar</a:t>
            </a:r>
            <a:endParaRPr lang="en-US" sz="2800" dirty="0" smtClean="0"/>
          </a:p>
          <a:p>
            <a:pPr marL="0" indent="0" algn="just">
              <a:lnSpc>
                <a:spcPct val="90000"/>
              </a:lnSpc>
              <a:buNone/>
            </a:pPr>
            <a:endParaRPr lang="en-US" sz="2800" dirty="0" smtClean="0"/>
          </a:p>
          <a:p>
            <a:pPr algn="just" eaLnBrk="1" hangingPunct="1">
              <a:lnSpc>
                <a:spcPct val="90000"/>
              </a:lnSpc>
            </a:pPr>
            <a:r>
              <a:rPr lang="en-US" sz="2800" dirty="0" err="1" smtClean="0"/>
              <a:t>Pjesa</a:t>
            </a:r>
            <a:r>
              <a:rPr lang="en-US" sz="2800" dirty="0" smtClean="0"/>
              <a:t> e </a:t>
            </a:r>
            <a:r>
              <a:rPr lang="en-US" sz="2800" dirty="0" err="1" smtClean="0"/>
              <a:t>tretë</a:t>
            </a:r>
            <a:r>
              <a:rPr lang="en-US" sz="2800" dirty="0" smtClean="0"/>
              <a:t> - </a:t>
            </a:r>
            <a:r>
              <a:rPr lang="en-US" sz="2800" dirty="0" err="1" smtClean="0"/>
              <a:t>Përmbledhje</a:t>
            </a:r>
            <a:endParaRPr lang="en-US" sz="2800" dirty="0" smtClean="0"/>
          </a:p>
          <a:p>
            <a:pPr lvl="2" algn="just" eaLnBrk="1" hangingPunct="1">
              <a:lnSpc>
                <a:spcPct val="90000"/>
              </a:lnSpc>
            </a:pPr>
            <a:endParaRPr lang="en-US" sz="2000" dirty="0" smtClean="0"/>
          </a:p>
          <a:p>
            <a:pPr lvl="2" eaLnBrk="1" hangingPunct="1">
              <a:lnSpc>
                <a:spcPct val="90000"/>
              </a:lnSpc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AEC453-3CDD-4E39-87C2-F0F449094713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7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b="1" dirty="0" err="1"/>
              <a:t>Ruajtja</a:t>
            </a:r>
            <a:r>
              <a:rPr lang="en-GB" sz="3600" b="1" dirty="0"/>
              <a:t> e </a:t>
            </a:r>
            <a:r>
              <a:rPr lang="en-GB" sz="3600" b="1" dirty="0" err="1"/>
              <a:t>përshpejtuar</a:t>
            </a:r>
            <a:r>
              <a:rPr lang="en-GB" sz="3600" b="1" dirty="0"/>
              <a:t> e </a:t>
            </a:r>
            <a:r>
              <a:rPr lang="en-GB" sz="3600" b="1" dirty="0" err="1"/>
              <a:t>të</a:t>
            </a:r>
            <a:r>
              <a:rPr lang="en-GB" sz="3600" b="1" dirty="0"/>
              <a:t> </a:t>
            </a:r>
            <a:r>
              <a:rPr lang="en-GB" sz="3600" b="1" dirty="0" err="1"/>
              <a:t>dhënave</a:t>
            </a:r>
            <a:r>
              <a:rPr lang="en-GB" sz="3600" b="1" dirty="0"/>
              <a:t> </a:t>
            </a:r>
            <a:r>
              <a:rPr lang="en-GB" sz="3600" b="1" dirty="0" err="1"/>
              <a:t>kompjuterike</a:t>
            </a:r>
            <a:r>
              <a:rPr lang="en-GB" sz="3600" b="1" dirty="0"/>
              <a:t> </a:t>
            </a:r>
            <a:r>
              <a:rPr lang="en-GB" sz="3600" b="1" dirty="0" err="1"/>
              <a:t>të</a:t>
            </a:r>
            <a:r>
              <a:rPr lang="en-GB" sz="3600" b="1" dirty="0"/>
              <a:t> </a:t>
            </a:r>
            <a:r>
              <a:rPr lang="en-GB" sz="3600" b="1" dirty="0" err="1"/>
              <a:t>ruajtura</a:t>
            </a:r>
            <a:endParaRPr lang="en-GB" sz="3600" b="1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Trajnerët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fusin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këtu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referenca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të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dispozitave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ligjore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kombëtare</a:t>
            </a:r>
            <a:endParaRPr lang="en-GB" sz="2800" dirty="0">
              <a:solidFill>
                <a:srgbClr val="FF0000"/>
              </a:solidFill>
              <a:latin typeface="Calibri" charset="0"/>
              <a:cs typeface="Times New Roman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71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sz="3600" b="1" dirty="0" err="1" smtClean="0"/>
              <a:t>Ruajtja</a:t>
            </a:r>
            <a:r>
              <a:rPr lang="en-GB" sz="3600" b="1" dirty="0" smtClean="0"/>
              <a:t> e </a:t>
            </a:r>
            <a:r>
              <a:rPr lang="en-GB" sz="3600" b="1" dirty="0" err="1" smtClean="0"/>
              <a:t>Përshpejtuar</a:t>
            </a:r>
            <a:r>
              <a:rPr lang="en-GB" sz="3600" b="1" dirty="0" smtClean="0"/>
              <a:t> e </a:t>
            </a:r>
            <a:r>
              <a:rPr lang="en-GB" sz="3600" b="1" dirty="0" err="1" smtClean="0"/>
              <a:t>Zbulimit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Pjesshëm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Dhënave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Trafikut</a:t>
            </a:r>
            <a:endParaRPr lang="en-GB" sz="3600" b="1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Trajnerët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fusin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këtu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referenca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të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dispozitave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ligjore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kombëtare</a:t>
            </a:r>
            <a:endParaRPr lang="en-GB" sz="2800" dirty="0">
              <a:solidFill>
                <a:srgbClr val="FF0000"/>
              </a:solidFill>
              <a:latin typeface="Calibri" charset="0"/>
              <a:cs typeface="Times New Roman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75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b="1" dirty="0" err="1" smtClean="0"/>
              <a:t>Urdhri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i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Prodhimit</a:t>
            </a:r>
            <a:endParaRPr lang="en-GB" sz="3600" b="1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Trajnerët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fusin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këtu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referenca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të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dispozitave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ligjore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kombëtare</a:t>
            </a:r>
            <a:endParaRPr lang="en-GB" sz="2800" dirty="0">
              <a:solidFill>
                <a:srgbClr val="FF0000"/>
              </a:solidFill>
              <a:latin typeface="Calibri" charset="0"/>
              <a:cs typeface="Times New Roman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31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sz="3600" b="1" dirty="0" err="1" smtClean="0"/>
              <a:t>Kontrolli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dhe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Konfiskimi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i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Dhënave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Kompjuterike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Ruajtura</a:t>
            </a:r>
            <a:endParaRPr lang="en-GB" sz="3600" b="1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Trajnerët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fusin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këtu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referenca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të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dispozitave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ligjore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kombëtare</a:t>
            </a:r>
            <a:endParaRPr lang="en-GB" sz="2800" dirty="0">
              <a:solidFill>
                <a:srgbClr val="FF0000"/>
              </a:solidFill>
              <a:latin typeface="Calibri" charset="0"/>
              <a:cs typeface="Times New Roman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62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sz="3600" b="1" dirty="0" err="1" smtClean="0"/>
              <a:t>Mbledhja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në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Kohë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Reale</a:t>
            </a:r>
            <a:r>
              <a:rPr lang="en-GB" sz="3600" b="1" dirty="0" smtClean="0"/>
              <a:t> e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Dhënave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Trafikut</a:t>
            </a:r>
            <a:endParaRPr lang="en-GB" sz="3600" b="1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Trajnerët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fusin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këtu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referenca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të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dispozitave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ligjore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kombëtare</a:t>
            </a:r>
            <a:endParaRPr lang="en-GB" sz="2800" dirty="0">
              <a:solidFill>
                <a:srgbClr val="FF0000"/>
              </a:solidFill>
              <a:latin typeface="Calibri" charset="0"/>
              <a:cs typeface="Times New Roman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64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b="1" dirty="0" err="1" smtClean="0"/>
              <a:t>Kapja</a:t>
            </a:r>
            <a:r>
              <a:rPr lang="en-GB" sz="3600" b="1" dirty="0" smtClean="0"/>
              <a:t> e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Dhënave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Përmbajtjes</a:t>
            </a:r>
            <a:endParaRPr lang="en-GB" sz="3600" b="1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Trajnerët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fusin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këtu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referenca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të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dispozitave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ligjore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kombëtare</a:t>
            </a:r>
            <a:endParaRPr lang="en-GB" sz="2800" dirty="0">
              <a:solidFill>
                <a:srgbClr val="FF0000"/>
              </a:solidFill>
              <a:latin typeface="Calibri" charset="0"/>
              <a:cs typeface="Times New Roman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04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b="1" dirty="0" err="1" smtClean="0"/>
              <a:t>Kushtet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dhe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Masat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Mbrojtëse</a:t>
            </a:r>
            <a:endParaRPr lang="en-GB" sz="3600" b="1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Trajnerët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fusin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këtu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referenca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të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dispozitave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ligjore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kombëtare</a:t>
            </a:r>
            <a:endParaRPr lang="en-GB" sz="2800" dirty="0">
              <a:solidFill>
                <a:srgbClr val="FF0000"/>
              </a:solidFill>
              <a:latin typeface="Calibri" charset="0"/>
              <a:cs typeface="Times New Roman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2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2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03" name="TextBox 3"/>
          <p:cNvSpPr txBox="1">
            <a:spLocks noChangeArrowheads="1"/>
          </p:cNvSpPr>
          <p:nvPr/>
        </p:nvSpPr>
        <p:spPr bwMode="auto">
          <a:xfrm>
            <a:off x="3659951" y="4437112"/>
            <a:ext cx="230761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400" b="1" dirty="0" err="1" smtClean="0">
                <a:latin typeface="Calibri" pitchFamily="34" charset="0"/>
              </a:rPr>
              <a:t>Pyetje</a:t>
            </a:r>
            <a:r>
              <a:rPr lang="en-GB" sz="5400" b="1" dirty="0" smtClean="0">
                <a:latin typeface="Calibri" pitchFamily="34" charset="0"/>
              </a:rPr>
              <a:t>?</a:t>
            </a:r>
            <a:endParaRPr lang="en-GB" sz="5400" b="1" dirty="0"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D7955-86E9-49F5-A72D-587346A0DA53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0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6225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3600" b="1" dirty="0" err="1" smtClean="0"/>
              <a:t>Pjesa</a:t>
            </a:r>
            <a:r>
              <a:rPr lang="en-GB" sz="3600" b="1" dirty="0" smtClean="0"/>
              <a:t> e </a:t>
            </a:r>
            <a:r>
              <a:rPr lang="en-GB" sz="3600" b="1" dirty="0" err="1" smtClean="0"/>
              <a:t>Tretë</a:t>
            </a: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smtClean="0"/>
              <a:t>Përmbledhje</a:t>
            </a:r>
            <a:endParaRPr lang="en-GB" sz="3600" dirty="0" smtClean="0"/>
          </a:p>
        </p:txBody>
      </p:sp>
      <p:pic>
        <p:nvPicPr>
          <p:cNvPr id="145410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786563" y="4643438"/>
            <a:ext cx="1962150" cy="176688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65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235075"/>
            <a:ext cx="8219256" cy="489108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GB" sz="2400" dirty="0" smtClean="0"/>
          </a:p>
          <a:p>
            <a:pPr algn="just">
              <a:lnSpc>
                <a:spcPct val="90000"/>
              </a:lnSpc>
              <a:buNone/>
            </a:pPr>
            <a:r>
              <a:rPr lang="en-GB" altLang="en-US" sz="2800" dirty="0"/>
              <a:t>Deri </a:t>
            </a:r>
            <a:r>
              <a:rPr lang="en-GB" altLang="en-US" sz="2800" dirty="0" err="1"/>
              <a:t>në</a:t>
            </a:r>
            <a:r>
              <a:rPr lang="en-GB" altLang="en-US" sz="2800" dirty="0"/>
              <a:t> fund </a:t>
            </a:r>
            <a:r>
              <a:rPr lang="en-GB" altLang="en-US" sz="2800" dirty="0" err="1"/>
              <a:t>të</a:t>
            </a:r>
            <a:r>
              <a:rPr lang="en-GB" altLang="en-US" sz="2800" dirty="0"/>
              <a:t> </a:t>
            </a:r>
            <a:r>
              <a:rPr lang="en-GB" altLang="en-US" sz="2800" dirty="0" err="1"/>
              <a:t>sesionit</a:t>
            </a:r>
            <a:r>
              <a:rPr lang="en-GB" altLang="en-US" sz="2800" dirty="0"/>
              <a:t> </a:t>
            </a:r>
            <a:r>
              <a:rPr lang="en-GB" altLang="en-US" sz="2800" dirty="0" err="1"/>
              <a:t>pjesëmarrësit</a:t>
            </a:r>
            <a:r>
              <a:rPr lang="en-GB" altLang="en-US" sz="2800" dirty="0"/>
              <a:t> do </a:t>
            </a:r>
            <a:r>
              <a:rPr lang="en-GB" altLang="en-US" sz="2800" dirty="0" err="1"/>
              <a:t>të</a:t>
            </a:r>
            <a:r>
              <a:rPr lang="en-GB" altLang="en-US" sz="2800" dirty="0"/>
              <a:t> </a:t>
            </a:r>
            <a:r>
              <a:rPr lang="en-GB" altLang="en-US" sz="2800" dirty="0" err="1"/>
              <a:t>jenë</a:t>
            </a:r>
            <a:r>
              <a:rPr lang="en-GB" altLang="en-US" sz="2800" dirty="0"/>
              <a:t> </a:t>
            </a:r>
            <a:r>
              <a:rPr lang="en-GB" altLang="en-US" sz="2800" dirty="0" err="1"/>
              <a:t>në</a:t>
            </a:r>
            <a:r>
              <a:rPr lang="en-GB" altLang="en-US" sz="2800" dirty="0"/>
              <a:t> </a:t>
            </a:r>
            <a:r>
              <a:rPr lang="en-GB" altLang="en-US" sz="2800" dirty="0" err="1"/>
              <a:t>gjendje</a:t>
            </a:r>
            <a:r>
              <a:rPr lang="en-GB" altLang="en-US" sz="2800" dirty="0"/>
              <a:t> </a:t>
            </a:r>
            <a:r>
              <a:rPr lang="en-GB" altLang="en-US" sz="2800" dirty="0" err="1"/>
              <a:t>të</a:t>
            </a:r>
            <a:r>
              <a:rPr lang="en-GB" altLang="en-US" sz="2800" dirty="0"/>
              <a:t>:</a:t>
            </a:r>
          </a:p>
          <a:p>
            <a:pPr algn="just">
              <a:lnSpc>
                <a:spcPct val="80000"/>
              </a:lnSpc>
            </a:pPr>
            <a:r>
              <a:rPr lang="en-GB" sz="2800" dirty="0" err="1" smtClean="0"/>
              <a:t>Listojnë</a:t>
            </a:r>
            <a:r>
              <a:rPr lang="en-GB" sz="2800" dirty="0" smtClean="0"/>
              <a:t> </a:t>
            </a:r>
            <a:r>
              <a:rPr lang="en-GB" sz="2800" dirty="0" err="1"/>
              <a:t>dispozitat</a:t>
            </a:r>
            <a:r>
              <a:rPr lang="en-GB" sz="2800" dirty="0"/>
              <a:t> e </a:t>
            </a:r>
            <a:r>
              <a:rPr lang="en-GB" sz="2800" dirty="0" err="1"/>
              <a:t>ligjit</a:t>
            </a:r>
            <a:r>
              <a:rPr lang="en-GB" sz="2800" dirty="0"/>
              <a:t> material penal </a:t>
            </a:r>
            <a:r>
              <a:rPr lang="en-GB" sz="2800" dirty="0" err="1"/>
              <a:t>dhe</a:t>
            </a:r>
            <a:r>
              <a:rPr lang="en-GB" sz="2800" dirty="0"/>
              <a:t> </a:t>
            </a:r>
            <a:r>
              <a:rPr lang="en-GB" sz="2800" dirty="0" err="1" smtClean="0"/>
              <a:t>identifikojnë</a:t>
            </a:r>
            <a:r>
              <a:rPr lang="en-GB" sz="2800" dirty="0" smtClean="0"/>
              <a:t> </a:t>
            </a:r>
            <a:r>
              <a:rPr lang="en-GB" sz="2800" dirty="0" err="1"/>
              <a:t>disa</a:t>
            </a:r>
            <a:r>
              <a:rPr lang="en-GB" sz="2800" dirty="0"/>
              <a:t> </a:t>
            </a:r>
            <a:r>
              <a:rPr lang="en-GB" sz="2800" dirty="0" err="1"/>
              <a:t>nga</a:t>
            </a:r>
            <a:r>
              <a:rPr lang="en-GB" sz="2800" dirty="0"/>
              <a:t> </a:t>
            </a:r>
            <a:r>
              <a:rPr lang="en-GB" sz="2800" dirty="0" err="1"/>
              <a:t>faktorët</a:t>
            </a:r>
            <a:r>
              <a:rPr lang="en-GB" sz="2800" dirty="0"/>
              <a:t> </a:t>
            </a:r>
            <a:r>
              <a:rPr lang="en-GB" sz="2800" dirty="0" err="1"/>
              <a:t>kryesorë</a:t>
            </a:r>
            <a:r>
              <a:rPr lang="en-GB" sz="2800" dirty="0"/>
              <a:t> </a:t>
            </a:r>
            <a:r>
              <a:rPr lang="en-GB" sz="2800" dirty="0" err="1"/>
              <a:t>që</a:t>
            </a:r>
            <a:r>
              <a:rPr lang="en-GB" sz="2800" dirty="0"/>
              <a:t> </a:t>
            </a:r>
            <a:r>
              <a:rPr lang="en-GB" sz="2800" dirty="0" err="1"/>
              <a:t>përdoren</a:t>
            </a:r>
            <a:r>
              <a:rPr lang="en-GB" sz="2800" dirty="0"/>
              <a:t> </a:t>
            </a:r>
            <a:r>
              <a:rPr lang="en-GB" sz="2800" dirty="0" err="1"/>
              <a:t>për</a:t>
            </a:r>
            <a:r>
              <a:rPr lang="en-GB" sz="2800" dirty="0"/>
              <a:t> </a:t>
            </a:r>
            <a:r>
              <a:rPr lang="en-GB" sz="2800" dirty="0" err="1"/>
              <a:t>të</a:t>
            </a:r>
            <a:r>
              <a:rPr lang="en-GB" sz="2800" dirty="0"/>
              <a:t> </a:t>
            </a:r>
            <a:r>
              <a:rPr lang="en-GB" sz="2800" dirty="0" err="1"/>
              <a:t>përshkruar</a:t>
            </a:r>
            <a:r>
              <a:rPr lang="en-GB" sz="2800" dirty="0"/>
              <a:t> </a:t>
            </a:r>
            <a:r>
              <a:rPr lang="en-GB" sz="2800" dirty="0" err="1"/>
              <a:t>krimet</a:t>
            </a:r>
            <a:r>
              <a:rPr lang="en-GB" sz="2800" dirty="0"/>
              <a:t>, </a:t>
            </a:r>
            <a:r>
              <a:rPr lang="en-GB" sz="2800" dirty="0" err="1"/>
              <a:t>bazuar</a:t>
            </a:r>
            <a:r>
              <a:rPr lang="en-GB" sz="2800" dirty="0"/>
              <a:t> </a:t>
            </a:r>
            <a:r>
              <a:rPr lang="en-GB" sz="2800" dirty="0" err="1"/>
              <a:t>në</a:t>
            </a:r>
            <a:r>
              <a:rPr lang="en-GB" sz="2800" dirty="0"/>
              <a:t> </a:t>
            </a:r>
            <a:r>
              <a:rPr lang="en-GB" sz="2800" dirty="0" err="1"/>
              <a:t>ligjin</a:t>
            </a:r>
            <a:r>
              <a:rPr lang="en-GB" sz="2800" dirty="0"/>
              <a:t> </a:t>
            </a:r>
            <a:r>
              <a:rPr lang="en-GB" sz="2800" dirty="0" err="1"/>
              <a:t>ekzistues</a:t>
            </a:r>
            <a:r>
              <a:rPr lang="en-GB" sz="2800" dirty="0"/>
              <a:t> </a:t>
            </a:r>
            <a:r>
              <a:rPr lang="en-GB" sz="2800" dirty="0" err="1"/>
              <a:t>kombëtar</a:t>
            </a:r>
            <a:r>
              <a:rPr lang="en-GB" sz="2800" dirty="0"/>
              <a:t>.</a:t>
            </a:r>
          </a:p>
          <a:p>
            <a:pPr algn="just">
              <a:lnSpc>
                <a:spcPct val="80000"/>
              </a:lnSpc>
            </a:pPr>
            <a:r>
              <a:rPr lang="en-GB" sz="2800" dirty="0" err="1" smtClean="0"/>
              <a:t>Shpjegojnë</a:t>
            </a:r>
            <a:r>
              <a:rPr lang="en-GB" sz="2800" dirty="0" smtClean="0"/>
              <a:t> </a:t>
            </a:r>
            <a:r>
              <a:rPr lang="en-GB" sz="2800" dirty="0" err="1"/>
              <a:t>rëndësinë</a:t>
            </a:r>
            <a:r>
              <a:rPr lang="en-GB" sz="2800" dirty="0"/>
              <a:t> e </a:t>
            </a:r>
            <a:r>
              <a:rPr lang="en-GB" sz="2800" dirty="0" err="1"/>
              <a:t>kushteve</a:t>
            </a:r>
            <a:r>
              <a:rPr lang="en-GB" sz="2800" dirty="0"/>
              <a:t> </a:t>
            </a:r>
            <a:r>
              <a:rPr lang="en-GB" sz="2800" dirty="0" err="1"/>
              <a:t>dhe</a:t>
            </a:r>
            <a:r>
              <a:rPr lang="en-GB" sz="2800" dirty="0"/>
              <a:t> </a:t>
            </a:r>
            <a:r>
              <a:rPr lang="en-GB" sz="2800" dirty="0" err="1"/>
              <a:t>masave</a:t>
            </a:r>
            <a:r>
              <a:rPr lang="en-GB" sz="2800" dirty="0"/>
              <a:t> </a:t>
            </a:r>
            <a:r>
              <a:rPr lang="en-GB" sz="2800" dirty="0" err="1"/>
              <a:t>mbrojtëse</a:t>
            </a:r>
            <a:r>
              <a:rPr lang="en-GB" sz="2800" dirty="0"/>
              <a:t> </a:t>
            </a:r>
            <a:r>
              <a:rPr lang="en-GB" sz="2800" dirty="0" err="1"/>
              <a:t>sipas</a:t>
            </a:r>
            <a:r>
              <a:rPr lang="en-GB" sz="2800" dirty="0"/>
              <a:t> </a:t>
            </a:r>
            <a:r>
              <a:rPr lang="en-GB" sz="2800" dirty="0" err="1"/>
              <a:t>ligjit</a:t>
            </a:r>
            <a:r>
              <a:rPr lang="en-GB" sz="2800" dirty="0"/>
              <a:t> </a:t>
            </a:r>
            <a:r>
              <a:rPr lang="en-GB" sz="2800" dirty="0" err="1"/>
              <a:t>kombëtar</a:t>
            </a:r>
            <a:endParaRPr lang="en-GB" sz="2800" dirty="0"/>
          </a:p>
          <a:p>
            <a:pPr algn="just">
              <a:lnSpc>
                <a:spcPct val="80000"/>
              </a:lnSpc>
            </a:pPr>
            <a:r>
              <a:rPr lang="en-GB" sz="2800" dirty="0" err="1" smtClean="0"/>
              <a:t>Shpjegojnë</a:t>
            </a:r>
            <a:r>
              <a:rPr lang="en-GB" sz="2800" dirty="0" smtClean="0"/>
              <a:t> </a:t>
            </a:r>
            <a:r>
              <a:rPr lang="en-GB" sz="2800" dirty="0" err="1"/>
              <a:t>dispozitat</a:t>
            </a:r>
            <a:r>
              <a:rPr lang="en-GB" sz="2800" dirty="0"/>
              <a:t> </a:t>
            </a:r>
            <a:r>
              <a:rPr lang="en-GB" sz="2800" dirty="0" err="1"/>
              <a:t>ekzistuese</a:t>
            </a:r>
            <a:r>
              <a:rPr lang="en-GB" sz="2800" dirty="0"/>
              <a:t> </a:t>
            </a:r>
            <a:r>
              <a:rPr lang="en-GB" sz="2800" dirty="0" err="1"/>
              <a:t>procedurale</a:t>
            </a:r>
            <a:r>
              <a:rPr lang="en-GB" sz="2800" dirty="0"/>
              <a:t> </a:t>
            </a:r>
            <a:r>
              <a:rPr lang="en-GB" sz="2800" dirty="0" err="1"/>
              <a:t>sipas</a:t>
            </a:r>
            <a:r>
              <a:rPr lang="en-GB" sz="2800" dirty="0"/>
              <a:t> </a:t>
            </a:r>
            <a:r>
              <a:rPr lang="en-GB" sz="2800" dirty="0" err="1"/>
              <a:t>ligjit</a:t>
            </a:r>
            <a:r>
              <a:rPr lang="en-GB" sz="2800" dirty="0"/>
              <a:t> </a:t>
            </a:r>
            <a:r>
              <a:rPr lang="en-GB" sz="2800" dirty="0" err="1"/>
              <a:t>kombëtar</a:t>
            </a:r>
            <a:endParaRPr lang="en-GB" sz="2800" dirty="0"/>
          </a:p>
          <a:p>
            <a:pPr algn="just">
              <a:lnSpc>
                <a:spcPct val="80000"/>
              </a:lnSpc>
            </a:pPr>
            <a:r>
              <a:rPr lang="en-GB" sz="2800" dirty="0" err="1" smtClean="0"/>
              <a:t>Analizojnë</a:t>
            </a:r>
            <a:r>
              <a:rPr lang="en-GB" sz="2800" dirty="0" smtClean="0"/>
              <a:t> </a:t>
            </a:r>
            <a:r>
              <a:rPr lang="en-GB" sz="2800" dirty="0" err="1"/>
              <a:t>nevojat</a:t>
            </a:r>
            <a:r>
              <a:rPr lang="en-GB" sz="2800" dirty="0"/>
              <a:t> </a:t>
            </a:r>
            <a:r>
              <a:rPr lang="en-GB" sz="2800" dirty="0" err="1"/>
              <a:t>dhe</a:t>
            </a:r>
            <a:r>
              <a:rPr lang="en-GB" sz="2800" dirty="0"/>
              <a:t> </a:t>
            </a:r>
            <a:r>
              <a:rPr lang="en-GB" sz="2800" dirty="0" err="1"/>
              <a:t>avantazhet</a:t>
            </a:r>
            <a:r>
              <a:rPr lang="en-GB" sz="2800" dirty="0"/>
              <a:t> e </a:t>
            </a:r>
            <a:r>
              <a:rPr lang="en-GB" sz="2800" dirty="0" err="1"/>
              <a:t>harmonizimit</a:t>
            </a:r>
            <a:r>
              <a:rPr lang="en-GB" sz="2800" dirty="0"/>
              <a:t> </a:t>
            </a:r>
            <a:r>
              <a:rPr lang="en-GB" sz="2800" dirty="0" err="1"/>
              <a:t>ndërmjet</a:t>
            </a:r>
            <a:r>
              <a:rPr lang="en-GB" sz="2800" dirty="0"/>
              <a:t> </a:t>
            </a:r>
            <a:r>
              <a:rPr lang="en-GB" sz="2800" dirty="0" err="1"/>
              <a:t>legjislacionit</a:t>
            </a:r>
            <a:r>
              <a:rPr lang="en-GB" sz="2800" dirty="0"/>
              <a:t> </a:t>
            </a:r>
            <a:r>
              <a:rPr lang="en-GB" sz="2800" dirty="0" err="1"/>
              <a:t>kombëtar</a:t>
            </a:r>
            <a:r>
              <a:rPr lang="en-GB" sz="2800" dirty="0"/>
              <a:t> </a:t>
            </a:r>
            <a:r>
              <a:rPr lang="en-GB" sz="2800" dirty="0" err="1"/>
              <a:t>dhe</a:t>
            </a:r>
            <a:r>
              <a:rPr lang="en-GB" sz="2800" dirty="0"/>
              <a:t> </a:t>
            </a:r>
            <a:r>
              <a:rPr lang="en-GB" sz="2800" dirty="0" err="1"/>
              <a:t>instrumenteve</a:t>
            </a:r>
            <a:r>
              <a:rPr lang="en-GB" sz="2800" dirty="0"/>
              <a:t> </a:t>
            </a:r>
            <a:r>
              <a:rPr lang="en-GB" sz="2800" dirty="0" err="1"/>
              <a:t>ndërkombëtare</a:t>
            </a:r>
            <a:r>
              <a:rPr lang="en-GB" sz="2800" dirty="0"/>
              <a:t>, </a:t>
            </a:r>
            <a:r>
              <a:rPr lang="en-GB" sz="2800" dirty="0" err="1"/>
              <a:t>në</a:t>
            </a:r>
            <a:r>
              <a:rPr lang="en-GB" sz="2800" dirty="0"/>
              <a:t> </a:t>
            </a:r>
            <a:r>
              <a:rPr lang="en-GB" sz="2800" dirty="0" err="1"/>
              <a:t>veçanti</a:t>
            </a:r>
            <a:r>
              <a:rPr lang="en-GB" sz="2800" dirty="0"/>
              <a:t> </a:t>
            </a:r>
            <a:r>
              <a:rPr lang="en-GB" sz="2800" dirty="0" err="1"/>
              <a:t>Konventës</a:t>
            </a:r>
            <a:r>
              <a:rPr lang="en-GB" sz="2800" dirty="0"/>
              <a:t> </a:t>
            </a:r>
            <a:r>
              <a:rPr lang="en-GB" sz="2800" dirty="0" err="1"/>
              <a:t>së</a:t>
            </a:r>
            <a:r>
              <a:rPr lang="en-GB" sz="2800" dirty="0"/>
              <a:t> </a:t>
            </a:r>
            <a:r>
              <a:rPr lang="en-GB" sz="2800" dirty="0" err="1"/>
              <a:t>Budapestit</a:t>
            </a:r>
            <a:r>
              <a:rPr lang="en-GB" sz="2800" dirty="0"/>
              <a:t>.</a:t>
            </a:r>
            <a:endParaRPr lang="en-GB" sz="2800" dirty="0"/>
          </a:p>
        </p:txBody>
      </p:sp>
      <p:sp>
        <p:nvSpPr>
          <p:cNvPr id="1464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112"/>
          </a:xfrm>
        </p:spPr>
        <p:txBody>
          <a:bodyPr/>
          <a:lstStyle/>
          <a:p>
            <a:r>
              <a:rPr lang="en-GB" altLang="en-US" b="1" dirty="0"/>
              <a:t>Përmbledhje</a:t>
            </a:r>
            <a:endParaRPr lang="en-GB" b="1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64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3450"/>
          </a:xfrm>
        </p:spPr>
        <p:txBody>
          <a:bodyPr/>
          <a:lstStyle/>
          <a:p>
            <a:pPr eaLnBrk="1" hangingPunct="1"/>
            <a:r>
              <a:rPr lang="en-GB" b="1" dirty="0" err="1" smtClean="0"/>
              <a:t>Objektivat</a:t>
            </a:r>
            <a:r>
              <a:rPr lang="en-GB" b="1" dirty="0" smtClean="0"/>
              <a:t> e </a:t>
            </a:r>
            <a:r>
              <a:rPr lang="en-GB" b="1" dirty="0" err="1" smtClean="0"/>
              <a:t>Sesionit</a:t>
            </a:r>
            <a:endParaRPr lang="en-GB" b="1" dirty="0" smtClean="0"/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0013"/>
            <a:ext cx="8229600" cy="493395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GB" sz="2700" dirty="0" smtClean="0"/>
          </a:p>
          <a:p>
            <a:pPr>
              <a:lnSpc>
                <a:spcPct val="80000"/>
              </a:lnSpc>
              <a:buNone/>
            </a:pPr>
            <a:r>
              <a:rPr lang="en-US" sz="2800" dirty="0" err="1">
                <a:latin typeface="Arial" charset="0"/>
                <a:ea typeface="ＭＳ Ｐゴシック" charset="0"/>
                <a:cs typeface="ＭＳ Ｐゴシック" charset="0"/>
              </a:rPr>
              <a:t>Në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fund </a:t>
            </a:r>
            <a:r>
              <a:rPr lang="en-US" sz="2800" dirty="0" err="1">
                <a:latin typeface="Arial" charset="0"/>
                <a:ea typeface="ＭＳ Ｐゴシック" charset="0"/>
                <a:cs typeface="ＭＳ Ｐゴシック" charset="0"/>
              </a:rPr>
              <a:t>të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>
                <a:latin typeface="Arial" charset="0"/>
                <a:ea typeface="ＭＳ Ｐゴシック" charset="0"/>
                <a:cs typeface="ＭＳ Ｐゴシック" charset="0"/>
              </a:rPr>
              <a:t>sesionit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, </a:t>
            </a:r>
            <a:r>
              <a:rPr lang="en-US" sz="2800" dirty="0" err="1">
                <a:latin typeface="Arial" charset="0"/>
                <a:ea typeface="ＭＳ Ｐゴシック" charset="0"/>
                <a:cs typeface="ＭＳ Ｐゴシック" charset="0"/>
              </a:rPr>
              <a:t>pjesëmarrësit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do </a:t>
            </a:r>
            <a:r>
              <a:rPr lang="en-US" sz="2800" dirty="0" err="1">
                <a:latin typeface="Arial" charset="0"/>
                <a:ea typeface="ＭＳ Ｐゴシック" charset="0"/>
                <a:cs typeface="ＭＳ Ｐゴシック" charset="0"/>
              </a:rPr>
              <a:t>të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>
                <a:latin typeface="Arial" charset="0"/>
                <a:ea typeface="ＭＳ Ｐゴシック" charset="0"/>
                <a:cs typeface="ＭＳ Ｐゴシック" charset="0"/>
              </a:rPr>
              <a:t>jenë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>
                <a:latin typeface="Arial" charset="0"/>
                <a:ea typeface="ＭＳ Ｐゴシック" charset="0"/>
                <a:cs typeface="ＭＳ Ｐゴシック" charset="0"/>
              </a:rPr>
              <a:t>në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>
                <a:latin typeface="Arial" charset="0"/>
                <a:ea typeface="ＭＳ Ｐゴシック" charset="0"/>
                <a:cs typeface="ＭＳ Ｐゴシック" charset="0"/>
              </a:rPr>
              <a:t>gjendje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err="1" smtClean="0">
                <a:latin typeface="Arial" charset="0"/>
                <a:ea typeface="ＭＳ Ｐゴシック" charset="0"/>
                <a:cs typeface="ＭＳ Ｐゴシック" charset="0"/>
              </a:rPr>
              <a:t>të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:</a:t>
            </a:r>
          </a:p>
          <a:p>
            <a:pPr>
              <a:lnSpc>
                <a:spcPct val="80000"/>
              </a:lnSpc>
              <a:buNone/>
            </a:pPr>
            <a:endParaRPr lang="en-GB" sz="2700" dirty="0" smtClean="0"/>
          </a:p>
          <a:p>
            <a:pPr algn="just">
              <a:lnSpc>
                <a:spcPct val="80000"/>
              </a:lnSpc>
            </a:pPr>
            <a:r>
              <a:rPr lang="en-GB" sz="2400" dirty="0" err="1"/>
              <a:t>Listoni</a:t>
            </a:r>
            <a:r>
              <a:rPr lang="en-GB" sz="2400" dirty="0"/>
              <a:t> </a:t>
            </a:r>
            <a:r>
              <a:rPr lang="en-GB" sz="2400" dirty="0" err="1"/>
              <a:t>dispozitat</a:t>
            </a:r>
            <a:r>
              <a:rPr lang="en-GB" sz="2400" dirty="0"/>
              <a:t> e </a:t>
            </a:r>
            <a:r>
              <a:rPr lang="en-GB" sz="2400" dirty="0" err="1"/>
              <a:t>ligjit</a:t>
            </a:r>
            <a:r>
              <a:rPr lang="en-GB" sz="2400" dirty="0"/>
              <a:t> material penal </a:t>
            </a:r>
            <a:r>
              <a:rPr lang="en-GB" sz="2400" dirty="0" err="1"/>
              <a:t>dhe</a:t>
            </a:r>
            <a:r>
              <a:rPr lang="en-GB" sz="2400" dirty="0"/>
              <a:t> </a:t>
            </a:r>
            <a:r>
              <a:rPr lang="en-GB" sz="2400" dirty="0" err="1"/>
              <a:t>identifikoni</a:t>
            </a:r>
            <a:r>
              <a:rPr lang="en-GB" sz="2400" dirty="0"/>
              <a:t> </a:t>
            </a:r>
            <a:r>
              <a:rPr lang="en-GB" sz="2400" dirty="0" err="1"/>
              <a:t>disa</a:t>
            </a:r>
            <a:r>
              <a:rPr lang="en-GB" sz="2400" dirty="0"/>
              <a:t> </a:t>
            </a:r>
            <a:r>
              <a:rPr lang="en-GB" sz="2400" dirty="0" err="1"/>
              <a:t>nga</a:t>
            </a:r>
            <a:r>
              <a:rPr lang="en-GB" sz="2400" dirty="0"/>
              <a:t> </a:t>
            </a:r>
            <a:r>
              <a:rPr lang="en-GB" sz="2400" dirty="0" err="1"/>
              <a:t>faktorët</a:t>
            </a:r>
            <a:r>
              <a:rPr lang="en-GB" sz="2400" dirty="0"/>
              <a:t> </a:t>
            </a:r>
            <a:r>
              <a:rPr lang="en-GB" sz="2400" dirty="0" err="1"/>
              <a:t>kryesorë</a:t>
            </a:r>
            <a:r>
              <a:rPr lang="en-GB" sz="2400" dirty="0"/>
              <a:t> </a:t>
            </a:r>
            <a:r>
              <a:rPr lang="en-GB" sz="2400" dirty="0" err="1"/>
              <a:t>që</a:t>
            </a:r>
            <a:r>
              <a:rPr lang="en-GB" sz="2400" dirty="0"/>
              <a:t> </a:t>
            </a:r>
            <a:r>
              <a:rPr lang="en-GB" sz="2400" dirty="0" err="1"/>
              <a:t>përdoren</a:t>
            </a:r>
            <a:r>
              <a:rPr lang="en-GB" sz="2400" dirty="0"/>
              <a:t> </a:t>
            </a:r>
            <a:r>
              <a:rPr lang="en-GB" sz="2400" dirty="0" err="1"/>
              <a:t>për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përshkruar</a:t>
            </a:r>
            <a:r>
              <a:rPr lang="en-GB" sz="2400" dirty="0"/>
              <a:t> </a:t>
            </a:r>
            <a:r>
              <a:rPr lang="en-GB" sz="2400" dirty="0" err="1"/>
              <a:t>krimet</a:t>
            </a:r>
            <a:r>
              <a:rPr lang="en-GB" sz="2400" dirty="0"/>
              <a:t>, </a:t>
            </a:r>
            <a:r>
              <a:rPr lang="en-GB" sz="2400" dirty="0" err="1"/>
              <a:t>bazuar</a:t>
            </a:r>
            <a:r>
              <a:rPr lang="en-GB" sz="2400" dirty="0"/>
              <a:t> </a:t>
            </a:r>
            <a:r>
              <a:rPr lang="en-GB" sz="2400" dirty="0" err="1"/>
              <a:t>në</a:t>
            </a:r>
            <a:r>
              <a:rPr lang="en-GB" sz="2400" dirty="0"/>
              <a:t> </a:t>
            </a:r>
            <a:r>
              <a:rPr lang="en-GB" sz="2400" dirty="0" err="1" smtClean="0"/>
              <a:t>legjislacionin</a:t>
            </a:r>
            <a:r>
              <a:rPr lang="en-GB" sz="2400" dirty="0" smtClean="0"/>
              <a:t> </a:t>
            </a:r>
            <a:r>
              <a:rPr lang="en-GB" sz="2400" dirty="0" err="1" smtClean="0"/>
              <a:t>ekzistues</a:t>
            </a:r>
            <a:r>
              <a:rPr lang="en-GB" sz="2400" dirty="0" smtClean="0"/>
              <a:t> </a:t>
            </a:r>
            <a:r>
              <a:rPr lang="en-GB" sz="2400" dirty="0" err="1"/>
              <a:t>kombëtar</a:t>
            </a:r>
            <a:r>
              <a:rPr lang="en-GB" sz="2400" dirty="0"/>
              <a:t>.</a:t>
            </a:r>
          </a:p>
          <a:p>
            <a:pPr algn="just">
              <a:lnSpc>
                <a:spcPct val="80000"/>
              </a:lnSpc>
            </a:pPr>
            <a:r>
              <a:rPr lang="en-GB" sz="2400" dirty="0" err="1"/>
              <a:t>Shpjegoni</a:t>
            </a:r>
            <a:r>
              <a:rPr lang="en-GB" sz="2400" dirty="0"/>
              <a:t> </a:t>
            </a:r>
            <a:r>
              <a:rPr lang="en-GB" sz="2400" dirty="0" err="1"/>
              <a:t>rëndësinë</a:t>
            </a:r>
            <a:r>
              <a:rPr lang="en-GB" sz="2400" dirty="0"/>
              <a:t> e </a:t>
            </a:r>
            <a:r>
              <a:rPr lang="en-GB" sz="2400" dirty="0" err="1"/>
              <a:t>kushteve</a:t>
            </a:r>
            <a:r>
              <a:rPr lang="en-GB" sz="2400" dirty="0"/>
              <a:t> </a:t>
            </a:r>
            <a:r>
              <a:rPr lang="en-GB" sz="2400" dirty="0" err="1"/>
              <a:t>dhe</a:t>
            </a:r>
            <a:r>
              <a:rPr lang="en-GB" sz="2400" dirty="0"/>
              <a:t> </a:t>
            </a:r>
            <a:r>
              <a:rPr lang="en-GB" sz="2400" dirty="0" err="1"/>
              <a:t>masave</a:t>
            </a:r>
            <a:r>
              <a:rPr lang="en-GB" sz="2400" dirty="0"/>
              <a:t> </a:t>
            </a:r>
            <a:r>
              <a:rPr lang="en-GB" sz="2400" dirty="0" err="1"/>
              <a:t>mbrojtëse</a:t>
            </a:r>
            <a:r>
              <a:rPr lang="en-GB" sz="2400" dirty="0"/>
              <a:t> </a:t>
            </a:r>
            <a:r>
              <a:rPr lang="en-GB" sz="2400" dirty="0" err="1"/>
              <a:t>sipas</a:t>
            </a:r>
            <a:r>
              <a:rPr lang="en-GB" sz="2400" dirty="0"/>
              <a:t> </a:t>
            </a:r>
            <a:r>
              <a:rPr lang="en-GB" sz="2400" dirty="0" err="1"/>
              <a:t>ligjit</a:t>
            </a:r>
            <a:r>
              <a:rPr lang="en-GB" sz="2400" dirty="0"/>
              <a:t> </a:t>
            </a:r>
            <a:r>
              <a:rPr lang="en-GB" sz="2400" dirty="0" err="1"/>
              <a:t>kombëtar</a:t>
            </a:r>
            <a:endParaRPr lang="en-GB" sz="2400" dirty="0"/>
          </a:p>
          <a:p>
            <a:pPr algn="just">
              <a:lnSpc>
                <a:spcPct val="80000"/>
              </a:lnSpc>
            </a:pPr>
            <a:r>
              <a:rPr lang="en-GB" sz="2400" dirty="0" err="1"/>
              <a:t>Shpjegoni</a:t>
            </a:r>
            <a:r>
              <a:rPr lang="en-GB" sz="2400" dirty="0"/>
              <a:t> </a:t>
            </a:r>
            <a:r>
              <a:rPr lang="en-GB" sz="2400" dirty="0" err="1"/>
              <a:t>dispozitat</a:t>
            </a:r>
            <a:r>
              <a:rPr lang="en-GB" sz="2400" dirty="0"/>
              <a:t> </a:t>
            </a:r>
            <a:r>
              <a:rPr lang="en-GB" sz="2400" dirty="0" err="1"/>
              <a:t>ekzistuese</a:t>
            </a:r>
            <a:r>
              <a:rPr lang="en-GB" sz="2400" dirty="0"/>
              <a:t> </a:t>
            </a:r>
            <a:r>
              <a:rPr lang="en-GB" sz="2400" dirty="0" err="1"/>
              <a:t>procedurale</a:t>
            </a:r>
            <a:r>
              <a:rPr lang="en-GB" sz="2400" dirty="0"/>
              <a:t> </a:t>
            </a:r>
            <a:r>
              <a:rPr lang="en-GB" sz="2400" dirty="0" err="1"/>
              <a:t>sipas</a:t>
            </a:r>
            <a:r>
              <a:rPr lang="en-GB" sz="2400" dirty="0"/>
              <a:t> </a:t>
            </a:r>
            <a:r>
              <a:rPr lang="en-GB" sz="2400" dirty="0" err="1"/>
              <a:t>ligjit</a:t>
            </a:r>
            <a:r>
              <a:rPr lang="en-GB" sz="2400" dirty="0"/>
              <a:t> </a:t>
            </a:r>
            <a:r>
              <a:rPr lang="en-GB" sz="2400" dirty="0" err="1"/>
              <a:t>kombëtar</a:t>
            </a:r>
            <a:endParaRPr lang="en-GB" sz="2400" dirty="0"/>
          </a:p>
          <a:p>
            <a:pPr algn="just">
              <a:lnSpc>
                <a:spcPct val="80000"/>
              </a:lnSpc>
            </a:pPr>
            <a:r>
              <a:rPr lang="en-GB" sz="2400" dirty="0" err="1"/>
              <a:t>Analizoni</a:t>
            </a:r>
            <a:r>
              <a:rPr lang="en-GB" sz="2400" dirty="0"/>
              <a:t> </a:t>
            </a:r>
            <a:r>
              <a:rPr lang="en-GB" sz="2400" dirty="0" err="1"/>
              <a:t>nevojat</a:t>
            </a:r>
            <a:r>
              <a:rPr lang="en-GB" sz="2400" dirty="0"/>
              <a:t> </a:t>
            </a:r>
            <a:r>
              <a:rPr lang="en-GB" sz="2400" dirty="0" err="1"/>
              <a:t>dhe</a:t>
            </a:r>
            <a:r>
              <a:rPr lang="en-GB" sz="2400" dirty="0"/>
              <a:t> </a:t>
            </a:r>
            <a:r>
              <a:rPr lang="en-GB" sz="2400" dirty="0" err="1"/>
              <a:t>avantazhet</a:t>
            </a:r>
            <a:r>
              <a:rPr lang="en-GB" sz="2400" dirty="0"/>
              <a:t> e </a:t>
            </a:r>
            <a:r>
              <a:rPr lang="en-GB" sz="2400" dirty="0" err="1"/>
              <a:t>harmonizimit</a:t>
            </a:r>
            <a:r>
              <a:rPr lang="en-GB" sz="2400" dirty="0"/>
              <a:t> </a:t>
            </a:r>
            <a:r>
              <a:rPr lang="en-GB" sz="2400" dirty="0" err="1"/>
              <a:t>ndërmjet</a:t>
            </a:r>
            <a:r>
              <a:rPr lang="en-GB" sz="2400" dirty="0"/>
              <a:t> </a:t>
            </a:r>
            <a:r>
              <a:rPr lang="en-GB" sz="2400" dirty="0" err="1"/>
              <a:t>legjislacionit</a:t>
            </a:r>
            <a:r>
              <a:rPr lang="en-GB" sz="2400" dirty="0"/>
              <a:t> </a:t>
            </a:r>
            <a:r>
              <a:rPr lang="en-GB" sz="2400" dirty="0" err="1"/>
              <a:t>kombëtar</a:t>
            </a:r>
            <a:r>
              <a:rPr lang="en-GB" sz="2400" dirty="0"/>
              <a:t> </a:t>
            </a:r>
            <a:r>
              <a:rPr lang="en-GB" sz="2400" dirty="0" err="1"/>
              <a:t>dhe</a:t>
            </a:r>
            <a:r>
              <a:rPr lang="en-GB" sz="2400" dirty="0"/>
              <a:t> </a:t>
            </a:r>
            <a:r>
              <a:rPr lang="en-GB" sz="2400" dirty="0" err="1"/>
              <a:t>instrumenteve</a:t>
            </a:r>
            <a:r>
              <a:rPr lang="en-GB" sz="2400" dirty="0"/>
              <a:t> </a:t>
            </a:r>
            <a:r>
              <a:rPr lang="en-GB" sz="2400" dirty="0" err="1"/>
              <a:t>ndërkombëtare</a:t>
            </a:r>
            <a:r>
              <a:rPr lang="en-GB" sz="2400" dirty="0"/>
              <a:t>, </a:t>
            </a:r>
            <a:r>
              <a:rPr lang="en-GB" sz="2400" dirty="0" err="1"/>
              <a:t>në</a:t>
            </a:r>
            <a:r>
              <a:rPr lang="en-GB" sz="2400" dirty="0"/>
              <a:t> </a:t>
            </a:r>
            <a:r>
              <a:rPr lang="en-GB" sz="2400" dirty="0" err="1"/>
              <a:t>veçanti</a:t>
            </a:r>
            <a:r>
              <a:rPr lang="en-GB" sz="2400" dirty="0"/>
              <a:t> </a:t>
            </a:r>
            <a:r>
              <a:rPr lang="en-GB" sz="2400" dirty="0" err="1"/>
              <a:t>Konventës</a:t>
            </a:r>
            <a:r>
              <a:rPr lang="en-GB" sz="2400" dirty="0"/>
              <a:t> </a:t>
            </a:r>
            <a:r>
              <a:rPr lang="en-GB" sz="2400" dirty="0" err="1"/>
              <a:t>së</a:t>
            </a:r>
            <a:r>
              <a:rPr lang="en-GB" sz="2400" dirty="0"/>
              <a:t> </a:t>
            </a:r>
            <a:r>
              <a:rPr lang="en-GB" sz="2400" dirty="0" err="1"/>
              <a:t>Budapestit</a:t>
            </a:r>
            <a:r>
              <a:rPr lang="en-GB" sz="2400" dirty="0"/>
              <a:t>.</a:t>
            </a:r>
            <a:endParaRPr lang="en-GB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81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7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458" name="TextBox 3"/>
          <p:cNvSpPr txBox="1">
            <a:spLocks noChangeArrowheads="1"/>
          </p:cNvSpPr>
          <p:nvPr/>
        </p:nvSpPr>
        <p:spPr bwMode="auto">
          <a:xfrm>
            <a:off x="3563888" y="4509120"/>
            <a:ext cx="230761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400" b="1" dirty="0" err="1" smtClean="0">
                <a:latin typeface="Calibri" pitchFamily="34" charset="0"/>
              </a:rPr>
              <a:t>Pyetje</a:t>
            </a:r>
            <a:r>
              <a:rPr lang="en-GB" sz="5400" b="1" dirty="0" smtClean="0">
                <a:latin typeface="Calibri" pitchFamily="34" charset="0"/>
              </a:rPr>
              <a:t>?</a:t>
            </a:r>
            <a:endParaRPr lang="en-GB" sz="5400" b="1" dirty="0"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99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3" y="3175"/>
            <a:ext cx="9139237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89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6225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sz="4000" b="1" dirty="0" err="1" smtClean="0">
                <a:ea typeface="MS PGothic" charset="0"/>
                <a:cs typeface="MS PGothic" charset="0"/>
              </a:rPr>
              <a:t>Pjesa</a:t>
            </a:r>
            <a:r>
              <a:rPr lang="en-GB" sz="4000" b="1" dirty="0" smtClean="0">
                <a:ea typeface="MS PGothic" charset="0"/>
                <a:cs typeface="MS PGothic" charset="0"/>
              </a:rPr>
              <a:t> e </a:t>
            </a:r>
            <a:r>
              <a:rPr lang="en-GB" sz="4000" b="1" dirty="0" err="1" smtClean="0">
                <a:ea typeface="MS PGothic" charset="0"/>
                <a:cs typeface="MS PGothic" charset="0"/>
              </a:rPr>
              <a:t>Parë</a:t>
            </a:r>
            <a:r>
              <a:rPr lang="en-GB" sz="4000" b="1" dirty="0" smtClean="0">
                <a:ea typeface="MS PGothic" charset="0"/>
                <a:cs typeface="MS PGothic" charset="0"/>
              </a:rPr>
              <a:t/>
            </a:r>
            <a:br>
              <a:rPr lang="en-GB" sz="4000" b="1" dirty="0" smtClean="0">
                <a:ea typeface="MS PGothic" charset="0"/>
                <a:cs typeface="MS PGothic" charset="0"/>
              </a:rPr>
            </a:br>
            <a:r>
              <a:rPr lang="en-GB" sz="4000" b="1" dirty="0" smtClean="0">
                <a:ea typeface="MS PGothic" charset="0"/>
                <a:cs typeface="MS PGothic" charset="0"/>
              </a:rPr>
              <a:t>E </a:t>
            </a:r>
            <a:r>
              <a:rPr lang="en-GB" sz="4000" b="1" dirty="0" err="1" smtClean="0">
                <a:ea typeface="MS PGothic" charset="0"/>
                <a:cs typeface="MS PGothic" charset="0"/>
              </a:rPr>
              <a:t>Drejta</a:t>
            </a:r>
            <a:r>
              <a:rPr lang="en-GB" sz="4000" b="1" dirty="0" smtClean="0">
                <a:ea typeface="MS PGothic" charset="0"/>
                <a:cs typeface="MS PGothic" charset="0"/>
              </a:rPr>
              <a:t> </a:t>
            </a:r>
            <a:r>
              <a:rPr lang="en-GB" sz="4000" b="1" dirty="0" err="1" smtClean="0">
                <a:ea typeface="MS PGothic" charset="0"/>
                <a:cs typeface="MS PGothic" charset="0"/>
              </a:rPr>
              <a:t>Penale</a:t>
            </a:r>
            <a:r>
              <a:rPr lang="en-GB" sz="4000" b="1" dirty="0" smtClean="0">
                <a:ea typeface="MS PGothic" charset="0"/>
                <a:cs typeface="MS PGothic" charset="0"/>
              </a:rPr>
              <a:t> </a:t>
            </a:r>
            <a:r>
              <a:rPr lang="en-GB" sz="4000" b="1" dirty="0" err="1" smtClean="0">
                <a:ea typeface="MS PGothic" charset="0"/>
                <a:cs typeface="MS PGothic" charset="0"/>
              </a:rPr>
              <a:t>Materiale</a:t>
            </a:r>
            <a:r>
              <a:rPr lang="en-GB" sz="4000" b="1" dirty="0" smtClean="0">
                <a:ea typeface="MS PGothic" charset="0"/>
                <a:cs typeface="MS PGothic" charset="0"/>
              </a:rPr>
              <a:t> </a:t>
            </a:r>
            <a:r>
              <a:rPr lang="en-GB" sz="4000" b="1" dirty="0" err="1" smtClean="0">
                <a:ea typeface="MS PGothic" charset="0"/>
                <a:cs typeface="MS PGothic" charset="0"/>
              </a:rPr>
              <a:t>Kombëtare</a:t>
            </a:r>
            <a:endParaRPr lang="en-GB" sz="4000" b="1" dirty="0">
              <a:ea typeface="MS PGothic" charset="0"/>
              <a:cs typeface="MS PGothic" charset="0"/>
            </a:endParaRPr>
          </a:p>
        </p:txBody>
      </p:sp>
      <p:pic>
        <p:nvPicPr>
          <p:cNvPr id="238595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6563" y="4643438"/>
            <a:ext cx="1962150" cy="1766887"/>
          </a:xfrm>
        </p:spPr>
      </p:pic>
      <p:sp>
        <p:nvSpPr>
          <p:cNvPr id="238596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603369F-8C09-45E4-B115-FED25726EB89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57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9618" name="Group 2"/>
          <p:cNvGrpSpPr>
            <a:grpSpLocks noChangeAspect="1"/>
          </p:cNvGrpSpPr>
          <p:nvPr/>
        </p:nvGrpSpPr>
        <p:grpSpPr bwMode="auto">
          <a:xfrm>
            <a:off x="2828925" y="457200"/>
            <a:ext cx="3673475" cy="5976938"/>
            <a:chOff x="1338" y="255"/>
            <a:chExt cx="3192" cy="3900"/>
          </a:xfrm>
        </p:grpSpPr>
        <p:sp>
          <p:nvSpPr>
            <p:cNvPr id="239622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38" y="255"/>
              <a:ext cx="3192" cy="3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338" y="526"/>
              <a:ext cx="3188" cy="3614"/>
            </a:xfrm>
            <a:prstGeom prst="roundRect">
              <a:avLst>
                <a:gd name="adj" fmla="val 2463"/>
              </a:avLst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ea typeface="+mn-ea"/>
              </a:endParaRPr>
            </a:p>
          </p:txBody>
        </p:sp>
        <p:sp>
          <p:nvSpPr>
            <p:cNvPr id="239624" name="AutoShape 5"/>
            <p:cNvSpPr>
              <a:spLocks noChangeArrowheads="1"/>
            </p:cNvSpPr>
            <p:nvPr/>
          </p:nvSpPr>
          <p:spPr bwMode="auto">
            <a:xfrm>
              <a:off x="1419" y="526"/>
              <a:ext cx="3053" cy="3585"/>
            </a:xfrm>
            <a:prstGeom prst="roundRect">
              <a:avLst>
                <a:gd name="adj" fmla="val 250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19" y="526"/>
              <a:ext cx="3047" cy="119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13" y="77"/>
                </a:cxn>
                <a:cxn ang="0">
                  <a:pos x="45" y="37"/>
                </a:cxn>
                <a:cxn ang="0">
                  <a:pos x="94" y="11"/>
                </a:cxn>
                <a:cxn ang="0">
                  <a:pos x="152" y="0"/>
                </a:cxn>
                <a:cxn ang="0">
                  <a:pos x="2896" y="0"/>
                </a:cxn>
                <a:cxn ang="0">
                  <a:pos x="2954" y="11"/>
                </a:cxn>
                <a:cxn ang="0">
                  <a:pos x="3003" y="37"/>
                </a:cxn>
                <a:cxn ang="0">
                  <a:pos x="3035" y="77"/>
                </a:cxn>
                <a:cxn ang="0">
                  <a:pos x="3048" y="124"/>
                </a:cxn>
                <a:cxn ang="0">
                  <a:pos x="2913" y="62"/>
                </a:cxn>
                <a:cxn ang="0">
                  <a:pos x="112" y="62"/>
                </a:cxn>
                <a:cxn ang="0">
                  <a:pos x="0" y="124"/>
                </a:cxn>
              </a:cxnLst>
              <a:rect l="0" t="0" r="r" b="b"/>
              <a:pathLst>
                <a:path w="3048" h="124">
                  <a:moveTo>
                    <a:pt x="0" y="124"/>
                  </a:moveTo>
                  <a:lnTo>
                    <a:pt x="13" y="77"/>
                  </a:lnTo>
                  <a:lnTo>
                    <a:pt x="45" y="37"/>
                  </a:lnTo>
                  <a:lnTo>
                    <a:pt x="94" y="11"/>
                  </a:lnTo>
                  <a:lnTo>
                    <a:pt x="152" y="0"/>
                  </a:lnTo>
                  <a:lnTo>
                    <a:pt x="2896" y="0"/>
                  </a:lnTo>
                  <a:lnTo>
                    <a:pt x="2954" y="11"/>
                  </a:lnTo>
                  <a:lnTo>
                    <a:pt x="3003" y="37"/>
                  </a:lnTo>
                  <a:lnTo>
                    <a:pt x="3035" y="77"/>
                  </a:lnTo>
                  <a:lnTo>
                    <a:pt x="3048" y="124"/>
                  </a:lnTo>
                  <a:lnTo>
                    <a:pt x="2913" y="62"/>
                  </a:lnTo>
                  <a:lnTo>
                    <a:pt x="112" y="62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ea typeface="+mn-ea"/>
              </a:endParaRPr>
            </a:p>
          </p:txBody>
        </p:sp>
        <p:sp>
          <p:nvSpPr>
            <p:cNvPr id="239626" name="Rectangle 7"/>
            <p:cNvSpPr>
              <a:spLocks noChangeArrowheads="1"/>
            </p:cNvSpPr>
            <p:nvPr/>
          </p:nvSpPr>
          <p:spPr bwMode="auto">
            <a:xfrm>
              <a:off x="1612" y="856"/>
              <a:ext cx="2667" cy="30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27" name="Freeform 8"/>
            <p:cNvSpPr>
              <a:spLocks/>
            </p:cNvSpPr>
            <p:nvPr/>
          </p:nvSpPr>
          <p:spPr bwMode="auto">
            <a:xfrm>
              <a:off x="2402" y="380"/>
              <a:ext cx="1073" cy="421"/>
            </a:xfrm>
            <a:custGeom>
              <a:avLst/>
              <a:gdLst>
                <a:gd name="T0" fmla="*/ 359 w 1073"/>
                <a:gd name="T1" fmla="*/ 0 h 421"/>
                <a:gd name="T2" fmla="*/ 292 w 1073"/>
                <a:gd name="T3" fmla="*/ 7 h 421"/>
                <a:gd name="T4" fmla="*/ 224 w 1073"/>
                <a:gd name="T5" fmla="*/ 32 h 421"/>
                <a:gd name="T6" fmla="*/ 166 w 1073"/>
                <a:gd name="T7" fmla="*/ 65 h 421"/>
                <a:gd name="T8" fmla="*/ 112 w 1073"/>
                <a:gd name="T9" fmla="*/ 109 h 421"/>
                <a:gd name="T10" fmla="*/ 67 w 1073"/>
                <a:gd name="T11" fmla="*/ 157 h 421"/>
                <a:gd name="T12" fmla="*/ 31 w 1073"/>
                <a:gd name="T13" fmla="*/ 205 h 421"/>
                <a:gd name="T14" fmla="*/ 9 w 1073"/>
                <a:gd name="T15" fmla="*/ 252 h 421"/>
                <a:gd name="T16" fmla="*/ 0 w 1073"/>
                <a:gd name="T17" fmla="*/ 292 h 421"/>
                <a:gd name="T18" fmla="*/ 13 w 1073"/>
                <a:gd name="T19" fmla="*/ 340 h 421"/>
                <a:gd name="T20" fmla="*/ 45 w 1073"/>
                <a:gd name="T21" fmla="*/ 384 h 421"/>
                <a:gd name="T22" fmla="*/ 94 w 1073"/>
                <a:gd name="T23" fmla="*/ 410 h 421"/>
                <a:gd name="T24" fmla="*/ 126 w 1073"/>
                <a:gd name="T25" fmla="*/ 417 h 421"/>
                <a:gd name="T26" fmla="*/ 157 w 1073"/>
                <a:gd name="T27" fmla="*/ 421 h 421"/>
                <a:gd name="T28" fmla="*/ 916 w 1073"/>
                <a:gd name="T29" fmla="*/ 421 h 421"/>
                <a:gd name="T30" fmla="*/ 947 w 1073"/>
                <a:gd name="T31" fmla="*/ 417 h 421"/>
                <a:gd name="T32" fmla="*/ 974 w 1073"/>
                <a:gd name="T33" fmla="*/ 410 h 421"/>
                <a:gd name="T34" fmla="*/ 1028 w 1073"/>
                <a:gd name="T35" fmla="*/ 384 h 421"/>
                <a:gd name="T36" fmla="*/ 1060 w 1073"/>
                <a:gd name="T37" fmla="*/ 340 h 421"/>
                <a:gd name="T38" fmla="*/ 1068 w 1073"/>
                <a:gd name="T39" fmla="*/ 318 h 421"/>
                <a:gd name="T40" fmla="*/ 1073 w 1073"/>
                <a:gd name="T41" fmla="*/ 292 h 421"/>
                <a:gd name="T42" fmla="*/ 1064 w 1073"/>
                <a:gd name="T43" fmla="*/ 252 h 421"/>
                <a:gd name="T44" fmla="*/ 1037 w 1073"/>
                <a:gd name="T45" fmla="*/ 205 h 421"/>
                <a:gd name="T46" fmla="*/ 1001 w 1073"/>
                <a:gd name="T47" fmla="*/ 157 h 421"/>
                <a:gd name="T48" fmla="*/ 947 w 1073"/>
                <a:gd name="T49" fmla="*/ 109 h 421"/>
                <a:gd name="T50" fmla="*/ 889 w 1073"/>
                <a:gd name="T51" fmla="*/ 65 h 421"/>
                <a:gd name="T52" fmla="*/ 826 w 1073"/>
                <a:gd name="T53" fmla="*/ 32 h 421"/>
                <a:gd name="T54" fmla="*/ 754 w 1073"/>
                <a:gd name="T55" fmla="*/ 7 h 421"/>
                <a:gd name="T56" fmla="*/ 687 w 1073"/>
                <a:gd name="T57" fmla="*/ 0 h 421"/>
                <a:gd name="T58" fmla="*/ 359 w 1073"/>
                <a:gd name="T59" fmla="*/ 0 h 4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73"/>
                <a:gd name="T91" fmla="*/ 0 h 421"/>
                <a:gd name="T92" fmla="*/ 1073 w 1073"/>
                <a:gd name="T93" fmla="*/ 421 h 4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73" h="421">
                  <a:moveTo>
                    <a:pt x="359" y="0"/>
                  </a:moveTo>
                  <a:lnTo>
                    <a:pt x="292" y="7"/>
                  </a:lnTo>
                  <a:lnTo>
                    <a:pt x="224" y="32"/>
                  </a:lnTo>
                  <a:lnTo>
                    <a:pt x="166" y="65"/>
                  </a:lnTo>
                  <a:lnTo>
                    <a:pt x="112" y="109"/>
                  </a:lnTo>
                  <a:lnTo>
                    <a:pt x="67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6" y="417"/>
                  </a:lnTo>
                  <a:lnTo>
                    <a:pt x="157" y="421"/>
                  </a:lnTo>
                  <a:lnTo>
                    <a:pt x="916" y="421"/>
                  </a:lnTo>
                  <a:lnTo>
                    <a:pt x="947" y="417"/>
                  </a:lnTo>
                  <a:lnTo>
                    <a:pt x="974" y="410"/>
                  </a:lnTo>
                  <a:lnTo>
                    <a:pt x="1028" y="384"/>
                  </a:lnTo>
                  <a:lnTo>
                    <a:pt x="1060" y="340"/>
                  </a:lnTo>
                  <a:lnTo>
                    <a:pt x="1068" y="318"/>
                  </a:lnTo>
                  <a:lnTo>
                    <a:pt x="1073" y="292"/>
                  </a:lnTo>
                  <a:lnTo>
                    <a:pt x="1064" y="252"/>
                  </a:lnTo>
                  <a:lnTo>
                    <a:pt x="1037" y="205"/>
                  </a:lnTo>
                  <a:lnTo>
                    <a:pt x="1001" y="157"/>
                  </a:lnTo>
                  <a:lnTo>
                    <a:pt x="947" y="109"/>
                  </a:lnTo>
                  <a:lnTo>
                    <a:pt x="889" y="65"/>
                  </a:lnTo>
                  <a:lnTo>
                    <a:pt x="826" y="32"/>
                  </a:lnTo>
                  <a:lnTo>
                    <a:pt x="754" y="7"/>
                  </a:lnTo>
                  <a:lnTo>
                    <a:pt x="687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28" name="Freeform 9"/>
            <p:cNvSpPr>
              <a:spLocks/>
            </p:cNvSpPr>
            <p:nvPr/>
          </p:nvSpPr>
          <p:spPr bwMode="auto">
            <a:xfrm>
              <a:off x="2411" y="380"/>
              <a:ext cx="1051" cy="421"/>
            </a:xfrm>
            <a:custGeom>
              <a:avLst/>
              <a:gdLst>
                <a:gd name="T0" fmla="*/ 355 w 1051"/>
                <a:gd name="T1" fmla="*/ 0 h 421"/>
                <a:gd name="T2" fmla="*/ 287 w 1051"/>
                <a:gd name="T3" fmla="*/ 7 h 421"/>
                <a:gd name="T4" fmla="*/ 220 w 1051"/>
                <a:gd name="T5" fmla="*/ 32 h 421"/>
                <a:gd name="T6" fmla="*/ 162 w 1051"/>
                <a:gd name="T7" fmla="*/ 65 h 421"/>
                <a:gd name="T8" fmla="*/ 108 w 1051"/>
                <a:gd name="T9" fmla="*/ 109 h 421"/>
                <a:gd name="T10" fmla="*/ 63 w 1051"/>
                <a:gd name="T11" fmla="*/ 157 h 421"/>
                <a:gd name="T12" fmla="*/ 31 w 1051"/>
                <a:gd name="T13" fmla="*/ 205 h 421"/>
                <a:gd name="T14" fmla="*/ 9 w 1051"/>
                <a:gd name="T15" fmla="*/ 252 h 421"/>
                <a:gd name="T16" fmla="*/ 0 w 1051"/>
                <a:gd name="T17" fmla="*/ 292 h 421"/>
                <a:gd name="T18" fmla="*/ 13 w 1051"/>
                <a:gd name="T19" fmla="*/ 340 h 421"/>
                <a:gd name="T20" fmla="*/ 45 w 1051"/>
                <a:gd name="T21" fmla="*/ 384 h 421"/>
                <a:gd name="T22" fmla="*/ 94 w 1051"/>
                <a:gd name="T23" fmla="*/ 410 h 421"/>
                <a:gd name="T24" fmla="*/ 121 w 1051"/>
                <a:gd name="T25" fmla="*/ 417 h 421"/>
                <a:gd name="T26" fmla="*/ 153 w 1051"/>
                <a:gd name="T27" fmla="*/ 421 h 421"/>
                <a:gd name="T28" fmla="*/ 898 w 1051"/>
                <a:gd name="T29" fmla="*/ 421 h 421"/>
                <a:gd name="T30" fmla="*/ 929 w 1051"/>
                <a:gd name="T31" fmla="*/ 417 h 421"/>
                <a:gd name="T32" fmla="*/ 956 w 1051"/>
                <a:gd name="T33" fmla="*/ 410 h 421"/>
                <a:gd name="T34" fmla="*/ 1006 w 1051"/>
                <a:gd name="T35" fmla="*/ 384 h 421"/>
                <a:gd name="T36" fmla="*/ 1037 w 1051"/>
                <a:gd name="T37" fmla="*/ 340 h 421"/>
                <a:gd name="T38" fmla="*/ 1051 w 1051"/>
                <a:gd name="T39" fmla="*/ 292 h 421"/>
                <a:gd name="T40" fmla="*/ 1042 w 1051"/>
                <a:gd name="T41" fmla="*/ 252 h 421"/>
                <a:gd name="T42" fmla="*/ 1019 w 1051"/>
                <a:gd name="T43" fmla="*/ 205 h 421"/>
                <a:gd name="T44" fmla="*/ 979 w 1051"/>
                <a:gd name="T45" fmla="*/ 157 h 421"/>
                <a:gd name="T46" fmla="*/ 929 w 1051"/>
                <a:gd name="T47" fmla="*/ 109 h 421"/>
                <a:gd name="T48" fmla="*/ 875 w 1051"/>
                <a:gd name="T49" fmla="*/ 65 h 421"/>
                <a:gd name="T50" fmla="*/ 808 w 1051"/>
                <a:gd name="T51" fmla="*/ 32 h 421"/>
                <a:gd name="T52" fmla="*/ 741 w 1051"/>
                <a:gd name="T53" fmla="*/ 7 h 421"/>
                <a:gd name="T54" fmla="*/ 673 w 1051"/>
                <a:gd name="T55" fmla="*/ 0 h 421"/>
                <a:gd name="T56" fmla="*/ 355 w 105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51"/>
                <a:gd name="T88" fmla="*/ 0 h 421"/>
                <a:gd name="T89" fmla="*/ 1051 w 105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51" h="421">
                  <a:moveTo>
                    <a:pt x="355" y="0"/>
                  </a:moveTo>
                  <a:lnTo>
                    <a:pt x="287" y="7"/>
                  </a:lnTo>
                  <a:lnTo>
                    <a:pt x="220" y="32"/>
                  </a:lnTo>
                  <a:lnTo>
                    <a:pt x="162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98" y="421"/>
                  </a:lnTo>
                  <a:lnTo>
                    <a:pt x="929" y="417"/>
                  </a:lnTo>
                  <a:lnTo>
                    <a:pt x="956" y="410"/>
                  </a:lnTo>
                  <a:lnTo>
                    <a:pt x="1006" y="384"/>
                  </a:lnTo>
                  <a:lnTo>
                    <a:pt x="1037" y="340"/>
                  </a:lnTo>
                  <a:lnTo>
                    <a:pt x="1051" y="292"/>
                  </a:lnTo>
                  <a:lnTo>
                    <a:pt x="1042" y="252"/>
                  </a:lnTo>
                  <a:lnTo>
                    <a:pt x="1019" y="205"/>
                  </a:lnTo>
                  <a:lnTo>
                    <a:pt x="979" y="157"/>
                  </a:lnTo>
                  <a:lnTo>
                    <a:pt x="929" y="109"/>
                  </a:lnTo>
                  <a:lnTo>
                    <a:pt x="875" y="65"/>
                  </a:lnTo>
                  <a:lnTo>
                    <a:pt x="808" y="32"/>
                  </a:lnTo>
                  <a:lnTo>
                    <a:pt x="741" y="7"/>
                  </a:lnTo>
                  <a:lnTo>
                    <a:pt x="673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29" name="Freeform 10"/>
            <p:cNvSpPr>
              <a:spLocks/>
            </p:cNvSpPr>
            <p:nvPr/>
          </p:nvSpPr>
          <p:spPr bwMode="auto">
            <a:xfrm>
              <a:off x="2420" y="380"/>
              <a:ext cx="1033" cy="421"/>
            </a:xfrm>
            <a:custGeom>
              <a:avLst/>
              <a:gdLst>
                <a:gd name="T0" fmla="*/ 346 w 1033"/>
                <a:gd name="T1" fmla="*/ 0 h 421"/>
                <a:gd name="T2" fmla="*/ 278 w 1033"/>
                <a:gd name="T3" fmla="*/ 7 h 421"/>
                <a:gd name="T4" fmla="*/ 215 w 1033"/>
                <a:gd name="T5" fmla="*/ 32 h 421"/>
                <a:gd name="T6" fmla="*/ 157 w 1033"/>
                <a:gd name="T7" fmla="*/ 65 h 421"/>
                <a:gd name="T8" fmla="*/ 108 w 1033"/>
                <a:gd name="T9" fmla="*/ 109 h 421"/>
                <a:gd name="T10" fmla="*/ 63 w 1033"/>
                <a:gd name="T11" fmla="*/ 157 h 421"/>
                <a:gd name="T12" fmla="*/ 27 w 1033"/>
                <a:gd name="T13" fmla="*/ 205 h 421"/>
                <a:gd name="T14" fmla="*/ 9 w 1033"/>
                <a:gd name="T15" fmla="*/ 252 h 421"/>
                <a:gd name="T16" fmla="*/ 0 w 1033"/>
                <a:gd name="T17" fmla="*/ 292 h 421"/>
                <a:gd name="T18" fmla="*/ 13 w 1033"/>
                <a:gd name="T19" fmla="*/ 340 h 421"/>
                <a:gd name="T20" fmla="*/ 45 w 1033"/>
                <a:gd name="T21" fmla="*/ 384 h 421"/>
                <a:gd name="T22" fmla="*/ 94 w 1033"/>
                <a:gd name="T23" fmla="*/ 410 h 421"/>
                <a:gd name="T24" fmla="*/ 121 w 1033"/>
                <a:gd name="T25" fmla="*/ 417 h 421"/>
                <a:gd name="T26" fmla="*/ 153 w 1033"/>
                <a:gd name="T27" fmla="*/ 421 h 421"/>
                <a:gd name="T28" fmla="*/ 880 w 1033"/>
                <a:gd name="T29" fmla="*/ 421 h 421"/>
                <a:gd name="T30" fmla="*/ 911 w 1033"/>
                <a:gd name="T31" fmla="*/ 417 h 421"/>
                <a:gd name="T32" fmla="*/ 938 w 1033"/>
                <a:gd name="T33" fmla="*/ 410 h 421"/>
                <a:gd name="T34" fmla="*/ 988 w 1033"/>
                <a:gd name="T35" fmla="*/ 384 h 421"/>
                <a:gd name="T36" fmla="*/ 1019 w 1033"/>
                <a:gd name="T37" fmla="*/ 340 h 421"/>
                <a:gd name="T38" fmla="*/ 1033 w 1033"/>
                <a:gd name="T39" fmla="*/ 292 h 421"/>
                <a:gd name="T40" fmla="*/ 1024 w 1033"/>
                <a:gd name="T41" fmla="*/ 252 h 421"/>
                <a:gd name="T42" fmla="*/ 1001 w 1033"/>
                <a:gd name="T43" fmla="*/ 205 h 421"/>
                <a:gd name="T44" fmla="*/ 961 w 1033"/>
                <a:gd name="T45" fmla="*/ 157 h 421"/>
                <a:gd name="T46" fmla="*/ 916 w 1033"/>
                <a:gd name="T47" fmla="*/ 109 h 421"/>
                <a:gd name="T48" fmla="*/ 857 w 1033"/>
                <a:gd name="T49" fmla="*/ 65 h 421"/>
                <a:gd name="T50" fmla="*/ 795 w 1033"/>
                <a:gd name="T51" fmla="*/ 32 h 421"/>
                <a:gd name="T52" fmla="*/ 727 w 1033"/>
                <a:gd name="T53" fmla="*/ 7 h 421"/>
                <a:gd name="T54" fmla="*/ 660 w 1033"/>
                <a:gd name="T55" fmla="*/ 0 h 421"/>
                <a:gd name="T56" fmla="*/ 346 w 1033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33"/>
                <a:gd name="T88" fmla="*/ 0 h 421"/>
                <a:gd name="T89" fmla="*/ 1033 w 1033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33" h="421">
                  <a:moveTo>
                    <a:pt x="346" y="0"/>
                  </a:moveTo>
                  <a:lnTo>
                    <a:pt x="278" y="7"/>
                  </a:lnTo>
                  <a:lnTo>
                    <a:pt x="215" y="32"/>
                  </a:lnTo>
                  <a:lnTo>
                    <a:pt x="157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80" y="421"/>
                  </a:lnTo>
                  <a:lnTo>
                    <a:pt x="911" y="417"/>
                  </a:lnTo>
                  <a:lnTo>
                    <a:pt x="938" y="410"/>
                  </a:lnTo>
                  <a:lnTo>
                    <a:pt x="988" y="384"/>
                  </a:lnTo>
                  <a:lnTo>
                    <a:pt x="1019" y="340"/>
                  </a:lnTo>
                  <a:lnTo>
                    <a:pt x="1033" y="292"/>
                  </a:lnTo>
                  <a:lnTo>
                    <a:pt x="1024" y="252"/>
                  </a:lnTo>
                  <a:lnTo>
                    <a:pt x="1001" y="205"/>
                  </a:lnTo>
                  <a:lnTo>
                    <a:pt x="961" y="157"/>
                  </a:lnTo>
                  <a:lnTo>
                    <a:pt x="916" y="109"/>
                  </a:lnTo>
                  <a:lnTo>
                    <a:pt x="857" y="65"/>
                  </a:lnTo>
                  <a:lnTo>
                    <a:pt x="795" y="32"/>
                  </a:lnTo>
                  <a:lnTo>
                    <a:pt x="727" y="7"/>
                  </a:lnTo>
                  <a:lnTo>
                    <a:pt x="66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30" name="Freeform 11"/>
            <p:cNvSpPr>
              <a:spLocks/>
            </p:cNvSpPr>
            <p:nvPr/>
          </p:nvSpPr>
          <p:spPr bwMode="auto">
            <a:xfrm>
              <a:off x="2424" y="380"/>
              <a:ext cx="1020" cy="421"/>
            </a:xfrm>
            <a:custGeom>
              <a:avLst/>
              <a:gdLst>
                <a:gd name="T0" fmla="*/ 342 w 1020"/>
                <a:gd name="T1" fmla="*/ 0 h 421"/>
                <a:gd name="T2" fmla="*/ 279 w 1020"/>
                <a:gd name="T3" fmla="*/ 7 h 421"/>
                <a:gd name="T4" fmla="*/ 216 w 1020"/>
                <a:gd name="T5" fmla="*/ 32 h 421"/>
                <a:gd name="T6" fmla="*/ 158 w 1020"/>
                <a:gd name="T7" fmla="*/ 65 h 421"/>
                <a:gd name="T8" fmla="*/ 104 w 1020"/>
                <a:gd name="T9" fmla="*/ 109 h 421"/>
                <a:gd name="T10" fmla="*/ 63 w 1020"/>
                <a:gd name="T11" fmla="*/ 157 h 421"/>
                <a:gd name="T12" fmla="*/ 27 w 1020"/>
                <a:gd name="T13" fmla="*/ 205 h 421"/>
                <a:gd name="T14" fmla="*/ 9 w 1020"/>
                <a:gd name="T15" fmla="*/ 252 h 421"/>
                <a:gd name="T16" fmla="*/ 0 w 1020"/>
                <a:gd name="T17" fmla="*/ 292 h 421"/>
                <a:gd name="T18" fmla="*/ 14 w 1020"/>
                <a:gd name="T19" fmla="*/ 340 h 421"/>
                <a:gd name="T20" fmla="*/ 45 w 1020"/>
                <a:gd name="T21" fmla="*/ 384 h 421"/>
                <a:gd name="T22" fmla="*/ 95 w 1020"/>
                <a:gd name="T23" fmla="*/ 410 h 421"/>
                <a:gd name="T24" fmla="*/ 122 w 1020"/>
                <a:gd name="T25" fmla="*/ 417 h 421"/>
                <a:gd name="T26" fmla="*/ 153 w 1020"/>
                <a:gd name="T27" fmla="*/ 421 h 421"/>
                <a:gd name="T28" fmla="*/ 867 w 1020"/>
                <a:gd name="T29" fmla="*/ 421 h 421"/>
                <a:gd name="T30" fmla="*/ 898 w 1020"/>
                <a:gd name="T31" fmla="*/ 417 h 421"/>
                <a:gd name="T32" fmla="*/ 925 w 1020"/>
                <a:gd name="T33" fmla="*/ 410 h 421"/>
                <a:gd name="T34" fmla="*/ 975 w 1020"/>
                <a:gd name="T35" fmla="*/ 384 h 421"/>
                <a:gd name="T36" fmla="*/ 1006 w 1020"/>
                <a:gd name="T37" fmla="*/ 340 h 421"/>
                <a:gd name="T38" fmla="*/ 1020 w 1020"/>
                <a:gd name="T39" fmla="*/ 292 h 421"/>
                <a:gd name="T40" fmla="*/ 1011 w 1020"/>
                <a:gd name="T41" fmla="*/ 252 h 421"/>
                <a:gd name="T42" fmla="*/ 988 w 1020"/>
                <a:gd name="T43" fmla="*/ 205 h 421"/>
                <a:gd name="T44" fmla="*/ 948 w 1020"/>
                <a:gd name="T45" fmla="*/ 157 h 421"/>
                <a:gd name="T46" fmla="*/ 903 w 1020"/>
                <a:gd name="T47" fmla="*/ 109 h 421"/>
                <a:gd name="T48" fmla="*/ 844 w 1020"/>
                <a:gd name="T49" fmla="*/ 65 h 421"/>
                <a:gd name="T50" fmla="*/ 782 w 1020"/>
                <a:gd name="T51" fmla="*/ 32 h 421"/>
                <a:gd name="T52" fmla="*/ 719 w 1020"/>
                <a:gd name="T53" fmla="*/ 7 h 421"/>
                <a:gd name="T54" fmla="*/ 651 w 1020"/>
                <a:gd name="T55" fmla="*/ 0 h 421"/>
                <a:gd name="T56" fmla="*/ 342 w 1020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0"/>
                <a:gd name="T88" fmla="*/ 0 h 421"/>
                <a:gd name="T89" fmla="*/ 1020 w 1020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0" h="421">
                  <a:moveTo>
                    <a:pt x="342" y="0"/>
                  </a:moveTo>
                  <a:lnTo>
                    <a:pt x="279" y="7"/>
                  </a:lnTo>
                  <a:lnTo>
                    <a:pt x="216" y="32"/>
                  </a:lnTo>
                  <a:lnTo>
                    <a:pt x="158" y="65"/>
                  </a:lnTo>
                  <a:lnTo>
                    <a:pt x="104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5" y="410"/>
                  </a:lnTo>
                  <a:lnTo>
                    <a:pt x="122" y="417"/>
                  </a:lnTo>
                  <a:lnTo>
                    <a:pt x="153" y="421"/>
                  </a:lnTo>
                  <a:lnTo>
                    <a:pt x="867" y="421"/>
                  </a:lnTo>
                  <a:lnTo>
                    <a:pt x="898" y="417"/>
                  </a:lnTo>
                  <a:lnTo>
                    <a:pt x="925" y="410"/>
                  </a:lnTo>
                  <a:lnTo>
                    <a:pt x="975" y="384"/>
                  </a:lnTo>
                  <a:lnTo>
                    <a:pt x="1006" y="340"/>
                  </a:lnTo>
                  <a:lnTo>
                    <a:pt x="1020" y="292"/>
                  </a:lnTo>
                  <a:lnTo>
                    <a:pt x="1011" y="252"/>
                  </a:lnTo>
                  <a:lnTo>
                    <a:pt x="988" y="205"/>
                  </a:lnTo>
                  <a:lnTo>
                    <a:pt x="948" y="157"/>
                  </a:lnTo>
                  <a:lnTo>
                    <a:pt x="903" y="109"/>
                  </a:lnTo>
                  <a:lnTo>
                    <a:pt x="844" y="65"/>
                  </a:lnTo>
                  <a:lnTo>
                    <a:pt x="782" y="32"/>
                  </a:lnTo>
                  <a:lnTo>
                    <a:pt x="719" y="7"/>
                  </a:lnTo>
                  <a:lnTo>
                    <a:pt x="651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31" name="Freeform 12"/>
            <p:cNvSpPr>
              <a:spLocks/>
            </p:cNvSpPr>
            <p:nvPr/>
          </p:nvSpPr>
          <p:spPr bwMode="auto">
            <a:xfrm>
              <a:off x="2433" y="380"/>
              <a:ext cx="997" cy="421"/>
            </a:xfrm>
            <a:custGeom>
              <a:avLst/>
              <a:gdLst>
                <a:gd name="T0" fmla="*/ 337 w 997"/>
                <a:gd name="T1" fmla="*/ 0 h 421"/>
                <a:gd name="T2" fmla="*/ 274 w 997"/>
                <a:gd name="T3" fmla="*/ 7 h 421"/>
                <a:gd name="T4" fmla="*/ 211 w 997"/>
                <a:gd name="T5" fmla="*/ 32 h 421"/>
                <a:gd name="T6" fmla="*/ 153 w 997"/>
                <a:gd name="T7" fmla="*/ 65 h 421"/>
                <a:gd name="T8" fmla="*/ 104 w 997"/>
                <a:gd name="T9" fmla="*/ 109 h 421"/>
                <a:gd name="T10" fmla="*/ 59 w 997"/>
                <a:gd name="T11" fmla="*/ 157 h 421"/>
                <a:gd name="T12" fmla="*/ 27 w 997"/>
                <a:gd name="T13" fmla="*/ 205 h 421"/>
                <a:gd name="T14" fmla="*/ 9 w 997"/>
                <a:gd name="T15" fmla="*/ 252 h 421"/>
                <a:gd name="T16" fmla="*/ 0 w 997"/>
                <a:gd name="T17" fmla="*/ 292 h 421"/>
                <a:gd name="T18" fmla="*/ 14 w 997"/>
                <a:gd name="T19" fmla="*/ 340 h 421"/>
                <a:gd name="T20" fmla="*/ 45 w 997"/>
                <a:gd name="T21" fmla="*/ 384 h 421"/>
                <a:gd name="T22" fmla="*/ 90 w 997"/>
                <a:gd name="T23" fmla="*/ 410 h 421"/>
                <a:gd name="T24" fmla="*/ 117 w 997"/>
                <a:gd name="T25" fmla="*/ 417 h 421"/>
                <a:gd name="T26" fmla="*/ 149 w 997"/>
                <a:gd name="T27" fmla="*/ 421 h 421"/>
                <a:gd name="T28" fmla="*/ 853 w 997"/>
                <a:gd name="T29" fmla="*/ 421 h 421"/>
                <a:gd name="T30" fmla="*/ 885 w 997"/>
                <a:gd name="T31" fmla="*/ 417 h 421"/>
                <a:gd name="T32" fmla="*/ 912 w 997"/>
                <a:gd name="T33" fmla="*/ 410 h 421"/>
                <a:gd name="T34" fmla="*/ 957 w 997"/>
                <a:gd name="T35" fmla="*/ 384 h 421"/>
                <a:gd name="T36" fmla="*/ 988 w 997"/>
                <a:gd name="T37" fmla="*/ 340 h 421"/>
                <a:gd name="T38" fmla="*/ 997 w 997"/>
                <a:gd name="T39" fmla="*/ 292 h 421"/>
                <a:gd name="T40" fmla="*/ 988 w 997"/>
                <a:gd name="T41" fmla="*/ 252 h 421"/>
                <a:gd name="T42" fmla="*/ 966 w 997"/>
                <a:gd name="T43" fmla="*/ 205 h 421"/>
                <a:gd name="T44" fmla="*/ 930 w 997"/>
                <a:gd name="T45" fmla="*/ 157 h 421"/>
                <a:gd name="T46" fmla="*/ 885 w 997"/>
                <a:gd name="T47" fmla="*/ 109 h 421"/>
                <a:gd name="T48" fmla="*/ 831 w 997"/>
                <a:gd name="T49" fmla="*/ 65 h 421"/>
                <a:gd name="T50" fmla="*/ 768 w 997"/>
                <a:gd name="T51" fmla="*/ 32 h 421"/>
                <a:gd name="T52" fmla="*/ 705 w 997"/>
                <a:gd name="T53" fmla="*/ 7 h 421"/>
                <a:gd name="T54" fmla="*/ 642 w 997"/>
                <a:gd name="T55" fmla="*/ 0 h 421"/>
                <a:gd name="T56" fmla="*/ 337 w 997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97"/>
                <a:gd name="T88" fmla="*/ 0 h 421"/>
                <a:gd name="T89" fmla="*/ 997 w 997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97" h="421">
                  <a:moveTo>
                    <a:pt x="337" y="0"/>
                  </a:moveTo>
                  <a:lnTo>
                    <a:pt x="274" y="7"/>
                  </a:lnTo>
                  <a:lnTo>
                    <a:pt x="211" y="32"/>
                  </a:lnTo>
                  <a:lnTo>
                    <a:pt x="153" y="65"/>
                  </a:lnTo>
                  <a:lnTo>
                    <a:pt x="104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0" y="410"/>
                  </a:lnTo>
                  <a:lnTo>
                    <a:pt x="117" y="417"/>
                  </a:lnTo>
                  <a:lnTo>
                    <a:pt x="149" y="421"/>
                  </a:lnTo>
                  <a:lnTo>
                    <a:pt x="853" y="421"/>
                  </a:lnTo>
                  <a:lnTo>
                    <a:pt x="885" y="417"/>
                  </a:lnTo>
                  <a:lnTo>
                    <a:pt x="912" y="410"/>
                  </a:lnTo>
                  <a:lnTo>
                    <a:pt x="957" y="384"/>
                  </a:lnTo>
                  <a:lnTo>
                    <a:pt x="988" y="340"/>
                  </a:lnTo>
                  <a:lnTo>
                    <a:pt x="997" y="292"/>
                  </a:lnTo>
                  <a:lnTo>
                    <a:pt x="988" y="252"/>
                  </a:lnTo>
                  <a:lnTo>
                    <a:pt x="966" y="205"/>
                  </a:lnTo>
                  <a:lnTo>
                    <a:pt x="930" y="157"/>
                  </a:lnTo>
                  <a:lnTo>
                    <a:pt x="885" y="109"/>
                  </a:lnTo>
                  <a:lnTo>
                    <a:pt x="831" y="65"/>
                  </a:lnTo>
                  <a:lnTo>
                    <a:pt x="768" y="32"/>
                  </a:lnTo>
                  <a:lnTo>
                    <a:pt x="705" y="7"/>
                  </a:lnTo>
                  <a:lnTo>
                    <a:pt x="642" y="0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32" name="Freeform 13"/>
            <p:cNvSpPr>
              <a:spLocks/>
            </p:cNvSpPr>
            <p:nvPr/>
          </p:nvSpPr>
          <p:spPr bwMode="auto">
            <a:xfrm>
              <a:off x="2442" y="380"/>
              <a:ext cx="979" cy="421"/>
            </a:xfrm>
            <a:custGeom>
              <a:avLst/>
              <a:gdLst>
                <a:gd name="T0" fmla="*/ 328 w 979"/>
                <a:gd name="T1" fmla="*/ 0 h 421"/>
                <a:gd name="T2" fmla="*/ 265 w 979"/>
                <a:gd name="T3" fmla="*/ 7 h 421"/>
                <a:gd name="T4" fmla="*/ 207 w 979"/>
                <a:gd name="T5" fmla="*/ 32 h 421"/>
                <a:gd name="T6" fmla="*/ 149 w 979"/>
                <a:gd name="T7" fmla="*/ 65 h 421"/>
                <a:gd name="T8" fmla="*/ 99 w 979"/>
                <a:gd name="T9" fmla="*/ 109 h 421"/>
                <a:gd name="T10" fmla="*/ 59 w 979"/>
                <a:gd name="T11" fmla="*/ 157 h 421"/>
                <a:gd name="T12" fmla="*/ 27 w 979"/>
                <a:gd name="T13" fmla="*/ 205 h 421"/>
                <a:gd name="T14" fmla="*/ 9 w 979"/>
                <a:gd name="T15" fmla="*/ 252 h 421"/>
                <a:gd name="T16" fmla="*/ 0 w 979"/>
                <a:gd name="T17" fmla="*/ 292 h 421"/>
                <a:gd name="T18" fmla="*/ 9 w 979"/>
                <a:gd name="T19" fmla="*/ 340 h 421"/>
                <a:gd name="T20" fmla="*/ 41 w 979"/>
                <a:gd name="T21" fmla="*/ 384 h 421"/>
                <a:gd name="T22" fmla="*/ 86 w 979"/>
                <a:gd name="T23" fmla="*/ 410 h 421"/>
                <a:gd name="T24" fmla="*/ 113 w 979"/>
                <a:gd name="T25" fmla="*/ 417 h 421"/>
                <a:gd name="T26" fmla="*/ 144 w 979"/>
                <a:gd name="T27" fmla="*/ 421 h 421"/>
                <a:gd name="T28" fmla="*/ 835 w 979"/>
                <a:gd name="T29" fmla="*/ 421 h 421"/>
                <a:gd name="T30" fmla="*/ 889 w 979"/>
                <a:gd name="T31" fmla="*/ 410 h 421"/>
                <a:gd name="T32" fmla="*/ 934 w 979"/>
                <a:gd name="T33" fmla="*/ 384 h 421"/>
                <a:gd name="T34" fmla="*/ 966 w 979"/>
                <a:gd name="T35" fmla="*/ 340 h 421"/>
                <a:gd name="T36" fmla="*/ 979 w 979"/>
                <a:gd name="T37" fmla="*/ 292 h 421"/>
                <a:gd name="T38" fmla="*/ 970 w 979"/>
                <a:gd name="T39" fmla="*/ 252 h 421"/>
                <a:gd name="T40" fmla="*/ 948 w 979"/>
                <a:gd name="T41" fmla="*/ 205 h 421"/>
                <a:gd name="T42" fmla="*/ 912 w 979"/>
                <a:gd name="T43" fmla="*/ 157 h 421"/>
                <a:gd name="T44" fmla="*/ 867 w 979"/>
                <a:gd name="T45" fmla="*/ 109 h 421"/>
                <a:gd name="T46" fmla="*/ 813 w 979"/>
                <a:gd name="T47" fmla="*/ 65 h 421"/>
                <a:gd name="T48" fmla="*/ 755 w 979"/>
                <a:gd name="T49" fmla="*/ 32 h 421"/>
                <a:gd name="T50" fmla="*/ 692 w 979"/>
                <a:gd name="T51" fmla="*/ 7 h 421"/>
                <a:gd name="T52" fmla="*/ 629 w 979"/>
                <a:gd name="T53" fmla="*/ 0 h 421"/>
                <a:gd name="T54" fmla="*/ 328 w 979"/>
                <a:gd name="T55" fmla="*/ 0 h 4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79"/>
                <a:gd name="T85" fmla="*/ 0 h 421"/>
                <a:gd name="T86" fmla="*/ 979 w 979"/>
                <a:gd name="T87" fmla="*/ 421 h 4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79" h="421">
                  <a:moveTo>
                    <a:pt x="328" y="0"/>
                  </a:moveTo>
                  <a:lnTo>
                    <a:pt x="265" y="7"/>
                  </a:lnTo>
                  <a:lnTo>
                    <a:pt x="207" y="32"/>
                  </a:lnTo>
                  <a:lnTo>
                    <a:pt x="149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4" y="421"/>
                  </a:lnTo>
                  <a:lnTo>
                    <a:pt x="835" y="421"/>
                  </a:lnTo>
                  <a:lnTo>
                    <a:pt x="889" y="410"/>
                  </a:lnTo>
                  <a:lnTo>
                    <a:pt x="934" y="384"/>
                  </a:lnTo>
                  <a:lnTo>
                    <a:pt x="966" y="340"/>
                  </a:lnTo>
                  <a:lnTo>
                    <a:pt x="979" y="292"/>
                  </a:lnTo>
                  <a:lnTo>
                    <a:pt x="970" y="252"/>
                  </a:lnTo>
                  <a:lnTo>
                    <a:pt x="948" y="205"/>
                  </a:lnTo>
                  <a:lnTo>
                    <a:pt x="912" y="157"/>
                  </a:lnTo>
                  <a:lnTo>
                    <a:pt x="867" y="109"/>
                  </a:lnTo>
                  <a:lnTo>
                    <a:pt x="813" y="65"/>
                  </a:lnTo>
                  <a:lnTo>
                    <a:pt x="755" y="32"/>
                  </a:lnTo>
                  <a:lnTo>
                    <a:pt x="692" y="7"/>
                  </a:lnTo>
                  <a:lnTo>
                    <a:pt x="629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33" name="Freeform 14"/>
            <p:cNvSpPr>
              <a:spLocks/>
            </p:cNvSpPr>
            <p:nvPr/>
          </p:nvSpPr>
          <p:spPr bwMode="auto">
            <a:xfrm>
              <a:off x="2451" y="380"/>
              <a:ext cx="961" cy="421"/>
            </a:xfrm>
            <a:custGeom>
              <a:avLst/>
              <a:gdLst>
                <a:gd name="T0" fmla="*/ 319 w 961"/>
                <a:gd name="T1" fmla="*/ 0 h 421"/>
                <a:gd name="T2" fmla="*/ 256 w 961"/>
                <a:gd name="T3" fmla="*/ 7 h 421"/>
                <a:gd name="T4" fmla="*/ 198 w 961"/>
                <a:gd name="T5" fmla="*/ 32 h 421"/>
                <a:gd name="T6" fmla="*/ 144 w 961"/>
                <a:gd name="T7" fmla="*/ 65 h 421"/>
                <a:gd name="T8" fmla="*/ 99 w 961"/>
                <a:gd name="T9" fmla="*/ 109 h 421"/>
                <a:gd name="T10" fmla="*/ 59 w 961"/>
                <a:gd name="T11" fmla="*/ 157 h 421"/>
                <a:gd name="T12" fmla="*/ 27 w 961"/>
                <a:gd name="T13" fmla="*/ 205 h 421"/>
                <a:gd name="T14" fmla="*/ 9 w 961"/>
                <a:gd name="T15" fmla="*/ 252 h 421"/>
                <a:gd name="T16" fmla="*/ 0 w 961"/>
                <a:gd name="T17" fmla="*/ 292 h 421"/>
                <a:gd name="T18" fmla="*/ 9 w 961"/>
                <a:gd name="T19" fmla="*/ 340 h 421"/>
                <a:gd name="T20" fmla="*/ 41 w 961"/>
                <a:gd name="T21" fmla="*/ 384 h 421"/>
                <a:gd name="T22" fmla="*/ 86 w 961"/>
                <a:gd name="T23" fmla="*/ 410 h 421"/>
                <a:gd name="T24" fmla="*/ 113 w 961"/>
                <a:gd name="T25" fmla="*/ 417 h 421"/>
                <a:gd name="T26" fmla="*/ 140 w 961"/>
                <a:gd name="T27" fmla="*/ 421 h 421"/>
                <a:gd name="T28" fmla="*/ 817 w 961"/>
                <a:gd name="T29" fmla="*/ 421 h 421"/>
                <a:gd name="T30" fmla="*/ 849 w 961"/>
                <a:gd name="T31" fmla="*/ 417 h 421"/>
                <a:gd name="T32" fmla="*/ 876 w 961"/>
                <a:gd name="T33" fmla="*/ 410 h 421"/>
                <a:gd name="T34" fmla="*/ 921 w 961"/>
                <a:gd name="T35" fmla="*/ 384 h 421"/>
                <a:gd name="T36" fmla="*/ 952 w 961"/>
                <a:gd name="T37" fmla="*/ 340 h 421"/>
                <a:gd name="T38" fmla="*/ 961 w 961"/>
                <a:gd name="T39" fmla="*/ 292 h 421"/>
                <a:gd name="T40" fmla="*/ 952 w 961"/>
                <a:gd name="T41" fmla="*/ 252 h 421"/>
                <a:gd name="T42" fmla="*/ 930 w 961"/>
                <a:gd name="T43" fmla="*/ 205 h 421"/>
                <a:gd name="T44" fmla="*/ 894 w 961"/>
                <a:gd name="T45" fmla="*/ 157 h 421"/>
                <a:gd name="T46" fmla="*/ 849 w 961"/>
                <a:gd name="T47" fmla="*/ 109 h 421"/>
                <a:gd name="T48" fmla="*/ 800 w 961"/>
                <a:gd name="T49" fmla="*/ 65 h 421"/>
                <a:gd name="T50" fmla="*/ 741 w 961"/>
                <a:gd name="T51" fmla="*/ 32 h 421"/>
                <a:gd name="T52" fmla="*/ 678 w 961"/>
                <a:gd name="T53" fmla="*/ 7 h 421"/>
                <a:gd name="T54" fmla="*/ 615 w 961"/>
                <a:gd name="T55" fmla="*/ 0 h 421"/>
                <a:gd name="T56" fmla="*/ 319 w 96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1"/>
                <a:gd name="T88" fmla="*/ 0 h 421"/>
                <a:gd name="T89" fmla="*/ 961 w 96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1" h="421">
                  <a:moveTo>
                    <a:pt x="319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0" y="421"/>
                  </a:lnTo>
                  <a:lnTo>
                    <a:pt x="817" y="421"/>
                  </a:lnTo>
                  <a:lnTo>
                    <a:pt x="849" y="417"/>
                  </a:lnTo>
                  <a:lnTo>
                    <a:pt x="876" y="410"/>
                  </a:lnTo>
                  <a:lnTo>
                    <a:pt x="921" y="384"/>
                  </a:lnTo>
                  <a:lnTo>
                    <a:pt x="952" y="340"/>
                  </a:lnTo>
                  <a:lnTo>
                    <a:pt x="961" y="292"/>
                  </a:lnTo>
                  <a:lnTo>
                    <a:pt x="952" y="252"/>
                  </a:lnTo>
                  <a:lnTo>
                    <a:pt x="930" y="205"/>
                  </a:lnTo>
                  <a:lnTo>
                    <a:pt x="894" y="157"/>
                  </a:lnTo>
                  <a:lnTo>
                    <a:pt x="849" y="109"/>
                  </a:lnTo>
                  <a:lnTo>
                    <a:pt x="800" y="65"/>
                  </a:lnTo>
                  <a:lnTo>
                    <a:pt x="741" y="32"/>
                  </a:lnTo>
                  <a:lnTo>
                    <a:pt x="678" y="7"/>
                  </a:lnTo>
                  <a:lnTo>
                    <a:pt x="615" y="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34" name="Freeform 15"/>
            <p:cNvSpPr>
              <a:spLocks/>
            </p:cNvSpPr>
            <p:nvPr/>
          </p:nvSpPr>
          <p:spPr bwMode="auto">
            <a:xfrm>
              <a:off x="2460" y="380"/>
              <a:ext cx="939" cy="421"/>
            </a:xfrm>
            <a:custGeom>
              <a:avLst/>
              <a:gdLst>
                <a:gd name="T0" fmla="*/ 315 w 939"/>
                <a:gd name="T1" fmla="*/ 0 h 421"/>
                <a:gd name="T2" fmla="*/ 256 w 939"/>
                <a:gd name="T3" fmla="*/ 7 h 421"/>
                <a:gd name="T4" fmla="*/ 198 w 939"/>
                <a:gd name="T5" fmla="*/ 32 h 421"/>
                <a:gd name="T6" fmla="*/ 144 w 939"/>
                <a:gd name="T7" fmla="*/ 65 h 421"/>
                <a:gd name="T8" fmla="*/ 99 w 939"/>
                <a:gd name="T9" fmla="*/ 109 h 421"/>
                <a:gd name="T10" fmla="*/ 59 w 939"/>
                <a:gd name="T11" fmla="*/ 157 h 421"/>
                <a:gd name="T12" fmla="*/ 27 w 939"/>
                <a:gd name="T13" fmla="*/ 205 h 421"/>
                <a:gd name="T14" fmla="*/ 9 w 939"/>
                <a:gd name="T15" fmla="*/ 252 h 421"/>
                <a:gd name="T16" fmla="*/ 0 w 939"/>
                <a:gd name="T17" fmla="*/ 292 h 421"/>
                <a:gd name="T18" fmla="*/ 9 w 939"/>
                <a:gd name="T19" fmla="*/ 340 h 421"/>
                <a:gd name="T20" fmla="*/ 41 w 939"/>
                <a:gd name="T21" fmla="*/ 384 h 421"/>
                <a:gd name="T22" fmla="*/ 81 w 939"/>
                <a:gd name="T23" fmla="*/ 410 h 421"/>
                <a:gd name="T24" fmla="*/ 108 w 939"/>
                <a:gd name="T25" fmla="*/ 417 h 421"/>
                <a:gd name="T26" fmla="*/ 135 w 939"/>
                <a:gd name="T27" fmla="*/ 421 h 421"/>
                <a:gd name="T28" fmla="*/ 804 w 939"/>
                <a:gd name="T29" fmla="*/ 421 h 421"/>
                <a:gd name="T30" fmla="*/ 831 w 939"/>
                <a:gd name="T31" fmla="*/ 417 h 421"/>
                <a:gd name="T32" fmla="*/ 858 w 939"/>
                <a:gd name="T33" fmla="*/ 410 h 421"/>
                <a:gd name="T34" fmla="*/ 898 w 939"/>
                <a:gd name="T35" fmla="*/ 384 h 421"/>
                <a:gd name="T36" fmla="*/ 930 w 939"/>
                <a:gd name="T37" fmla="*/ 340 h 421"/>
                <a:gd name="T38" fmla="*/ 939 w 939"/>
                <a:gd name="T39" fmla="*/ 292 h 421"/>
                <a:gd name="T40" fmla="*/ 930 w 939"/>
                <a:gd name="T41" fmla="*/ 252 h 421"/>
                <a:gd name="T42" fmla="*/ 907 w 939"/>
                <a:gd name="T43" fmla="*/ 205 h 421"/>
                <a:gd name="T44" fmla="*/ 876 w 939"/>
                <a:gd name="T45" fmla="*/ 157 h 421"/>
                <a:gd name="T46" fmla="*/ 831 w 939"/>
                <a:gd name="T47" fmla="*/ 109 h 421"/>
                <a:gd name="T48" fmla="*/ 782 w 939"/>
                <a:gd name="T49" fmla="*/ 65 h 421"/>
                <a:gd name="T50" fmla="*/ 723 w 939"/>
                <a:gd name="T51" fmla="*/ 32 h 421"/>
                <a:gd name="T52" fmla="*/ 665 w 939"/>
                <a:gd name="T53" fmla="*/ 7 h 421"/>
                <a:gd name="T54" fmla="*/ 602 w 939"/>
                <a:gd name="T55" fmla="*/ 0 h 421"/>
                <a:gd name="T56" fmla="*/ 315 w 939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39"/>
                <a:gd name="T88" fmla="*/ 0 h 421"/>
                <a:gd name="T89" fmla="*/ 939 w 939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39" h="421">
                  <a:moveTo>
                    <a:pt x="315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1" y="410"/>
                  </a:lnTo>
                  <a:lnTo>
                    <a:pt x="108" y="417"/>
                  </a:lnTo>
                  <a:lnTo>
                    <a:pt x="135" y="421"/>
                  </a:lnTo>
                  <a:lnTo>
                    <a:pt x="804" y="421"/>
                  </a:lnTo>
                  <a:lnTo>
                    <a:pt x="831" y="417"/>
                  </a:lnTo>
                  <a:lnTo>
                    <a:pt x="858" y="410"/>
                  </a:lnTo>
                  <a:lnTo>
                    <a:pt x="898" y="384"/>
                  </a:lnTo>
                  <a:lnTo>
                    <a:pt x="930" y="340"/>
                  </a:lnTo>
                  <a:lnTo>
                    <a:pt x="939" y="292"/>
                  </a:lnTo>
                  <a:lnTo>
                    <a:pt x="930" y="252"/>
                  </a:lnTo>
                  <a:lnTo>
                    <a:pt x="907" y="205"/>
                  </a:lnTo>
                  <a:lnTo>
                    <a:pt x="876" y="157"/>
                  </a:lnTo>
                  <a:lnTo>
                    <a:pt x="831" y="109"/>
                  </a:lnTo>
                  <a:lnTo>
                    <a:pt x="782" y="65"/>
                  </a:lnTo>
                  <a:lnTo>
                    <a:pt x="723" y="32"/>
                  </a:lnTo>
                  <a:lnTo>
                    <a:pt x="665" y="7"/>
                  </a:lnTo>
                  <a:lnTo>
                    <a:pt x="602" y="0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35" name="Oval 16"/>
            <p:cNvSpPr>
              <a:spLocks noChangeArrowheads="1"/>
            </p:cNvSpPr>
            <p:nvPr/>
          </p:nvSpPr>
          <p:spPr bwMode="auto">
            <a:xfrm>
              <a:off x="2460" y="629"/>
              <a:ext cx="135" cy="11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36" name="Oval 17"/>
            <p:cNvSpPr>
              <a:spLocks noChangeArrowheads="1"/>
            </p:cNvSpPr>
            <p:nvPr/>
          </p:nvSpPr>
          <p:spPr bwMode="auto">
            <a:xfrm>
              <a:off x="2460" y="632"/>
              <a:ext cx="135" cy="106"/>
            </a:xfrm>
            <a:prstGeom prst="ellipse">
              <a:avLst/>
            </a:prstGeom>
            <a:solidFill>
              <a:srgbClr val="1B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37" name="Oval 18"/>
            <p:cNvSpPr>
              <a:spLocks noChangeArrowheads="1"/>
            </p:cNvSpPr>
            <p:nvPr/>
          </p:nvSpPr>
          <p:spPr bwMode="auto">
            <a:xfrm>
              <a:off x="2460" y="632"/>
              <a:ext cx="126" cy="103"/>
            </a:xfrm>
            <a:prstGeom prst="ellipse">
              <a:avLst/>
            </a:pr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38" name="Oval 19"/>
            <p:cNvSpPr>
              <a:spLocks noChangeArrowheads="1"/>
            </p:cNvSpPr>
            <p:nvPr/>
          </p:nvSpPr>
          <p:spPr bwMode="auto">
            <a:xfrm>
              <a:off x="2465" y="632"/>
              <a:ext cx="121" cy="99"/>
            </a:xfrm>
            <a:prstGeom prst="ellipse">
              <a:avLst/>
            </a:prstGeom>
            <a:solidFill>
              <a:srgbClr val="52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39" name="Oval 20"/>
            <p:cNvSpPr>
              <a:spLocks noChangeArrowheads="1"/>
            </p:cNvSpPr>
            <p:nvPr/>
          </p:nvSpPr>
          <p:spPr bwMode="auto">
            <a:xfrm>
              <a:off x="2465" y="632"/>
              <a:ext cx="117" cy="95"/>
            </a:xfrm>
            <a:prstGeom prst="ellipse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40" name="Oval 21"/>
            <p:cNvSpPr>
              <a:spLocks noChangeArrowheads="1"/>
            </p:cNvSpPr>
            <p:nvPr/>
          </p:nvSpPr>
          <p:spPr bwMode="auto">
            <a:xfrm>
              <a:off x="2465" y="632"/>
              <a:ext cx="112" cy="92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41" name="Oval 22"/>
            <p:cNvSpPr>
              <a:spLocks noChangeArrowheads="1"/>
            </p:cNvSpPr>
            <p:nvPr/>
          </p:nvSpPr>
          <p:spPr bwMode="auto">
            <a:xfrm>
              <a:off x="2465" y="632"/>
              <a:ext cx="108" cy="88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42" name="Oval 23"/>
            <p:cNvSpPr>
              <a:spLocks noChangeArrowheads="1"/>
            </p:cNvSpPr>
            <p:nvPr/>
          </p:nvSpPr>
          <p:spPr bwMode="auto">
            <a:xfrm>
              <a:off x="2469" y="636"/>
              <a:ext cx="95" cy="77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43" name="Oval 24"/>
            <p:cNvSpPr>
              <a:spLocks noChangeArrowheads="1"/>
            </p:cNvSpPr>
            <p:nvPr/>
          </p:nvSpPr>
          <p:spPr bwMode="auto">
            <a:xfrm>
              <a:off x="3304" y="629"/>
              <a:ext cx="140" cy="11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44" name="Oval 25"/>
            <p:cNvSpPr>
              <a:spLocks noChangeArrowheads="1"/>
            </p:cNvSpPr>
            <p:nvPr/>
          </p:nvSpPr>
          <p:spPr bwMode="auto">
            <a:xfrm>
              <a:off x="3304" y="632"/>
              <a:ext cx="131" cy="106"/>
            </a:xfrm>
            <a:prstGeom prst="ellipse">
              <a:avLst/>
            </a:prstGeom>
            <a:solidFill>
              <a:srgbClr val="1B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45" name="Oval 26"/>
            <p:cNvSpPr>
              <a:spLocks noChangeArrowheads="1"/>
            </p:cNvSpPr>
            <p:nvPr/>
          </p:nvSpPr>
          <p:spPr bwMode="auto">
            <a:xfrm>
              <a:off x="3309" y="632"/>
              <a:ext cx="126" cy="103"/>
            </a:xfrm>
            <a:prstGeom prst="ellipse">
              <a:avLst/>
            </a:pr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46" name="Oval 27"/>
            <p:cNvSpPr>
              <a:spLocks noChangeArrowheads="1"/>
            </p:cNvSpPr>
            <p:nvPr/>
          </p:nvSpPr>
          <p:spPr bwMode="auto">
            <a:xfrm>
              <a:off x="3309" y="632"/>
              <a:ext cx="121" cy="99"/>
            </a:xfrm>
            <a:prstGeom prst="ellipse">
              <a:avLst/>
            </a:prstGeom>
            <a:solidFill>
              <a:srgbClr val="52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47" name="Oval 28"/>
            <p:cNvSpPr>
              <a:spLocks noChangeArrowheads="1"/>
            </p:cNvSpPr>
            <p:nvPr/>
          </p:nvSpPr>
          <p:spPr bwMode="auto">
            <a:xfrm>
              <a:off x="3309" y="632"/>
              <a:ext cx="117" cy="95"/>
            </a:xfrm>
            <a:prstGeom prst="ellipse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48" name="Oval 29"/>
            <p:cNvSpPr>
              <a:spLocks noChangeArrowheads="1"/>
            </p:cNvSpPr>
            <p:nvPr/>
          </p:nvSpPr>
          <p:spPr bwMode="auto">
            <a:xfrm>
              <a:off x="3313" y="632"/>
              <a:ext cx="104" cy="92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49" name="Oval 30"/>
            <p:cNvSpPr>
              <a:spLocks noChangeArrowheads="1"/>
            </p:cNvSpPr>
            <p:nvPr/>
          </p:nvSpPr>
          <p:spPr bwMode="auto">
            <a:xfrm>
              <a:off x="3313" y="632"/>
              <a:ext cx="104" cy="88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50" name="Oval 31"/>
            <p:cNvSpPr>
              <a:spLocks noChangeArrowheads="1"/>
            </p:cNvSpPr>
            <p:nvPr/>
          </p:nvSpPr>
          <p:spPr bwMode="auto">
            <a:xfrm>
              <a:off x="3313" y="636"/>
              <a:ext cx="99" cy="77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51" name="Freeform 32"/>
            <p:cNvSpPr>
              <a:spLocks/>
            </p:cNvSpPr>
            <p:nvPr/>
          </p:nvSpPr>
          <p:spPr bwMode="auto">
            <a:xfrm>
              <a:off x="2151" y="255"/>
              <a:ext cx="1562" cy="666"/>
            </a:xfrm>
            <a:custGeom>
              <a:avLst/>
              <a:gdLst>
                <a:gd name="T0" fmla="*/ 601 w 1562"/>
                <a:gd name="T1" fmla="*/ 0 h 666"/>
                <a:gd name="T2" fmla="*/ 493 w 1562"/>
                <a:gd name="T3" fmla="*/ 297 h 666"/>
                <a:gd name="T4" fmla="*/ 525 w 1562"/>
                <a:gd name="T5" fmla="*/ 527 h 666"/>
                <a:gd name="T6" fmla="*/ 49 w 1562"/>
                <a:gd name="T7" fmla="*/ 527 h 666"/>
                <a:gd name="T8" fmla="*/ 0 w 1562"/>
                <a:gd name="T9" fmla="*/ 666 h 666"/>
                <a:gd name="T10" fmla="*/ 1562 w 1562"/>
                <a:gd name="T11" fmla="*/ 666 h 666"/>
                <a:gd name="T12" fmla="*/ 1535 w 1562"/>
                <a:gd name="T13" fmla="*/ 527 h 666"/>
                <a:gd name="T14" fmla="*/ 1055 w 1562"/>
                <a:gd name="T15" fmla="*/ 527 h 666"/>
                <a:gd name="T16" fmla="*/ 1086 w 1562"/>
                <a:gd name="T17" fmla="*/ 297 h 666"/>
                <a:gd name="T18" fmla="*/ 974 w 1562"/>
                <a:gd name="T19" fmla="*/ 0 h 666"/>
                <a:gd name="T20" fmla="*/ 601 w 1562"/>
                <a:gd name="T21" fmla="*/ 0 h 6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2"/>
                <a:gd name="T34" fmla="*/ 0 h 666"/>
                <a:gd name="T35" fmla="*/ 1562 w 1562"/>
                <a:gd name="T36" fmla="*/ 666 h 6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2" h="666">
                  <a:moveTo>
                    <a:pt x="601" y="0"/>
                  </a:moveTo>
                  <a:lnTo>
                    <a:pt x="493" y="297"/>
                  </a:lnTo>
                  <a:lnTo>
                    <a:pt x="525" y="527"/>
                  </a:lnTo>
                  <a:lnTo>
                    <a:pt x="49" y="527"/>
                  </a:lnTo>
                  <a:lnTo>
                    <a:pt x="0" y="666"/>
                  </a:lnTo>
                  <a:lnTo>
                    <a:pt x="1562" y="666"/>
                  </a:lnTo>
                  <a:lnTo>
                    <a:pt x="1535" y="527"/>
                  </a:lnTo>
                  <a:lnTo>
                    <a:pt x="1055" y="527"/>
                  </a:lnTo>
                  <a:lnTo>
                    <a:pt x="1086" y="297"/>
                  </a:lnTo>
                  <a:lnTo>
                    <a:pt x="974" y="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9652" name="Rectangle 33"/>
            <p:cNvSpPr>
              <a:spLocks noChangeArrowheads="1"/>
            </p:cNvSpPr>
            <p:nvPr/>
          </p:nvSpPr>
          <p:spPr bwMode="auto">
            <a:xfrm>
              <a:off x="2142" y="914"/>
              <a:ext cx="1584" cy="4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53" name="Freeform 34"/>
            <p:cNvSpPr>
              <a:spLocks/>
            </p:cNvSpPr>
            <p:nvPr/>
          </p:nvSpPr>
          <p:spPr bwMode="auto">
            <a:xfrm>
              <a:off x="2689" y="277"/>
              <a:ext cx="517" cy="286"/>
            </a:xfrm>
            <a:custGeom>
              <a:avLst/>
              <a:gdLst>
                <a:gd name="T0" fmla="*/ 0 w 517"/>
                <a:gd name="T1" fmla="*/ 286 h 286"/>
                <a:gd name="T2" fmla="*/ 95 w 517"/>
                <a:gd name="T3" fmla="*/ 0 h 286"/>
                <a:gd name="T4" fmla="*/ 427 w 517"/>
                <a:gd name="T5" fmla="*/ 4 h 286"/>
                <a:gd name="T6" fmla="*/ 517 w 517"/>
                <a:gd name="T7" fmla="*/ 282 h 286"/>
                <a:gd name="T8" fmla="*/ 395 w 517"/>
                <a:gd name="T9" fmla="*/ 44 h 286"/>
                <a:gd name="T10" fmla="*/ 113 w 517"/>
                <a:gd name="T11" fmla="*/ 44 h 286"/>
                <a:gd name="T12" fmla="*/ 0 w 517"/>
                <a:gd name="T13" fmla="*/ 286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286"/>
                <a:gd name="T23" fmla="*/ 517 w 517"/>
                <a:gd name="T24" fmla="*/ 286 h 2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286">
                  <a:moveTo>
                    <a:pt x="0" y="286"/>
                  </a:moveTo>
                  <a:lnTo>
                    <a:pt x="95" y="0"/>
                  </a:lnTo>
                  <a:lnTo>
                    <a:pt x="427" y="4"/>
                  </a:lnTo>
                  <a:lnTo>
                    <a:pt x="517" y="282"/>
                  </a:lnTo>
                  <a:lnTo>
                    <a:pt x="395" y="44"/>
                  </a:lnTo>
                  <a:lnTo>
                    <a:pt x="113" y="44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54" name="AutoShape 35"/>
            <p:cNvSpPr>
              <a:spLocks noChangeArrowheads="1"/>
            </p:cNvSpPr>
            <p:nvPr/>
          </p:nvSpPr>
          <p:spPr bwMode="auto">
            <a:xfrm>
              <a:off x="2797" y="369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55" name="AutoShape 36"/>
            <p:cNvSpPr>
              <a:spLocks noChangeArrowheads="1"/>
            </p:cNvSpPr>
            <p:nvPr/>
          </p:nvSpPr>
          <p:spPr bwMode="auto">
            <a:xfrm>
              <a:off x="2797" y="376"/>
              <a:ext cx="310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56" name="AutoShape 37"/>
            <p:cNvSpPr>
              <a:spLocks noChangeArrowheads="1"/>
            </p:cNvSpPr>
            <p:nvPr/>
          </p:nvSpPr>
          <p:spPr bwMode="auto">
            <a:xfrm>
              <a:off x="2797" y="416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57" name="AutoShape 38"/>
            <p:cNvSpPr>
              <a:spLocks noChangeArrowheads="1"/>
            </p:cNvSpPr>
            <p:nvPr/>
          </p:nvSpPr>
          <p:spPr bwMode="auto">
            <a:xfrm>
              <a:off x="2797" y="423"/>
              <a:ext cx="310" cy="19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58" name="AutoShape 39"/>
            <p:cNvSpPr>
              <a:spLocks noChangeArrowheads="1"/>
            </p:cNvSpPr>
            <p:nvPr/>
          </p:nvSpPr>
          <p:spPr bwMode="auto">
            <a:xfrm>
              <a:off x="2797" y="467"/>
              <a:ext cx="310" cy="30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59" name="AutoShape 40"/>
            <p:cNvSpPr>
              <a:spLocks noChangeArrowheads="1"/>
            </p:cNvSpPr>
            <p:nvPr/>
          </p:nvSpPr>
          <p:spPr bwMode="auto">
            <a:xfrm>
              <a:off x="2797" y="475"/>
              <a:ext cx="310" cy="25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60" name="AutoShape 41"/>
            <p:cNvSpPr>
              <a:spLocks noChangeArrowheads="1"/>
            </p:cNvSpPr>
            <p:nvPr/>
          </p:nvSpPr>
          <p:spPr bwMode="auto">
            <a:xfrm>
              <a:off x="2734" y="519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61" name="AutoShape 42"/>
            <p:cNvSpPr>
              <a:spLocks noChangeArrowheads="1"/>
            </p:cNvSpPr>
            <p:nvPr/>
          </p:nvSpPr>
          <p:spPr bwMode="auto">
            <a:xfrm>
              <a:off x="2734" y="526"/>
              <a:ext cx="431" cy="26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62" name="AutoShape 43"/>
            <p:cNvSpPr>
              <a:spLocks noChangeArrowheads="1"/>
            </p:cNvSpPr>
            <p:nvPr/>
          </p:nvSpPr>
          <p:spPr bwMode="auto">
            <a:xfrm>
              <a:off x="2734" y="577"/>
              <a:ext cx="431" cy="26"/>
            </a:xfrm>
            <a:prstGeom prst="roundRect">
              <a:avLst>
                <a:gd name="adj" fmla="val 42856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63" name="AutoShape 44"/>
            <p:cNvSpPr>
              <a:spLocks noChangeArrowheads="1"/>
            </p:cNvSpPr>
            <p:nvPr/>
          </p:nvSpPr>
          <p:spPr bwMode="auto">
            <a:xfrm>
              <a:off x="2734" y="585"/>
              <a:ext cx="431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64" name="AutoShape 45"/>
            <p:cNvSpPr>
              <a:spLocks noChangeArrowheads="1"/>
            </p:cNvSpPr>
            <p:nvPr/>
          </p:nvSpPr>
          <p:spPr bwMode="auto">
            <a:xfrm>
              <a:off x="2734" y="625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65" name="AutoShape 46"/>
            <p:cNvSpPr>
              <a:spLocks noChangeArrowheads="1"/>
            </p:cNvSpPr>
            <p:nvPr/>
          </p:nvSpPr>
          <p:spPr bwMode="auto">
            <a:xfrm>
              <a:off x="2734" y="632"/>
              <a:ext cx="431" cy="22"/>
            </a:xfrm>
            <a:prstGeom prst="roundRect">
              <a:avLst>
                <a:gd name="adj" fmla="val 41667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</p:grpSp>
      <p:sp>
        <p:nvSpPr>
          <p:cNvPr id="239619" name="TextBox 48"/>
          <p:cNvSpPr txBox="1">
            <a:spLocks noChangeArrowheads="1"/>
          </p:cNvSpPr>
          <p:nvPr/>
        </p:nvSpPr>
        <p:spPr bwMode="auto">
          <a:xfrm>
            <a:off x="3144838" y="3146425"/>
            <a:ext cx="306863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x-none" b="1" dirty="0" err="1" smtClean="0"/>
              <a:t>Legjislacioni</a:t>
            </a:r>
            <a:r>
              <a:rPr lang="en-US" altLang="x-none" b="1" dirty="0" smtClean="0"/>
              <a:t> </a:t>
            </a:r>
            <a:r>
              <a:rPr lang="en-US" altLang="x-none" b="1" dirty="0" err="1" smtClean="0"/>
              <a:t>Kombëtar</a:t>
            </a:r>
            <a:endParaRPr lang="en-US" altLang="x-none" b="1" dirty="0"/>
          </a:p>
        </p:txBody>
      </p:sp>
      <p:sp>
        <p:nvSpPr>
          <p:cNvPr id="239620" name="Slide Number Placeholder 49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1BBF37DA-0116-452F-8FD1-1A58389C3E14}" type="slidenum">
              <a:rPr lang="en-US" altLang="x-none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US" altLang="x-none" sz="1200">
              <a:solidFill>
                <a:srgbClr val="898989"/>
              </a:solidFill>
            </a:endParaRPr>
          </a:p>
        </p:txBody>
      </p:sp>
      <p:sp>
        <p:nvSpPr>
          <p:cNvPr id="239621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3888176-5AE2-473C-BF4C-7A32C9D897E9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88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x-none" b="1" dirty="0" smtClean="0">
                <a:ea typeface="ＭＳ Ｐゴシック" pitchFamily="34" charset="-128"/>
                <a:cs typeface="Times New Roman" pitchFamily="18" charset="0"/>
              </a:rPr>
              <a:t>Aksesi </a:t>
            </a:r>
            <a:r>
              <a:rPr lang="en-GB" altLang="x-none" b="1" dirty="0" err="1" smtClean="0">
                <a:ea typeface="ＭＳ Ｐゴシック" pitchFamily="34" charset="-128"/>
                <a:cs typeface="Times New Roman" pitchFamily="18" charset="0"/>
              </a:rPr>
              <a:t>i</a:t>
            </a:r>
            <a:r>
              <a:rPr lang="en-GB" altLang="x-none" b="1" dirty="0" smtClean="0"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GB" altLang="x-none" b="1" dirty="0" err="1" smtClean="0">
                <a:ea typeface="ＭＳ Ｐゴシック" pitchFamily="34" charset="-128"/>
                <a:cs typeface="Times New Roman" pitchFamily="18" charset="0"/>
              </a:rPr>
              <a:t>Paligjshëm</a:t>
            </a:r>
            <a:endParaRPr lang="en-GB" altLang="x-none" b="1" dirty="0" smtClean="0"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2416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GB" altLang="x-none" sz="2800" dirty="0" err="1" smtClean="0">
                <a:solidFill>
                  <a:srgbClr val="FF0000"/>
                </a:solidFill>
                <a:ea typeface="ＭＳ Ｐゴシック" pitchFamily="34" charset="-128"/>
                <a:cs typeface="Times New Roman" pitchFamily="18" charset="0"/>
              </a:rPr>
              <a:t>Traineri</a:t>
            </a:r>
            <a:r>
              <a:rPr lang="en-GB" altLang="x-none" sz="2800" dirty="0" smtClean="0">
                <a:solidFill>
                  <a:srgbClr val="FF0000"/>
                </a:solidFill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GB" altLang="x-none" sz="2800" dirty="0" err="1" smtClean="0">
                <a:solidFill>
                  <a:srgbClr val="FF0000"/>
                </a:solidFill>
                <a:ea typeface="ＭＳ Ｐゴシック" pitchFamily="34" charset="-128"/>
                <a:cs typeface="Times New Roman" pitchFamily="18" charset="0"/>
              </a:rPr>
              <a:t>fut</a:t>
            </a:r>
            <a:r>
              <a:rPr lang="en-GB" altLang="x-none" sz="2800" dirty="0" smtClean="0">
                <a:solidFill>
                  <a:srgbClr val="FF0000"/>
                </a:solidFill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GB" altLang="x-none" sz="2800" dirty="0" err="1" smtClean="0">
                <a:solidFill>
                  <a:srgbClr val="FF0000"/>
                </a:solidFill>
                <a:ea typeface="ＭＳ Ｐゴシック" pitchFamily="34" charset="-128"/>
                <a:cs typeface="Times New Roman" pitchFamily="18" charset="0"/>
              </a:rPr>
              <a:t>këtu</a:t>
            </a:r>
            <a:r>
              <a:rPr lang="en-GB" altLang="x-none" sz="2800" dirty="0" smtClean="0">
                <a:solidFill>
                  <a:srgbClr val="FF0000"/>
                </a:solidFill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GB" altLang="x-none" sz="2800" dirty="0" err="1" smtClean="0">
                <a:solidFill>
                  <a:srgbClr val="FF0000"/>
                </a:solidFill>
                <a:ea typeface="ＭＳ Ｐゴシック" pitchFamily="34" charset="-128"/>
                <a:cs typeface="Times New Roman" pitchFamily="18" charset="0"/>
              </a:rPr>
              <a:t>Dispozitën</a:t>
            </a:r>
            <a:r>
              <a:rPr lang="en-GB" altLang="x-none" sz="2800" dirty="0" smtClean="0">
                <a:solidFill>
                  <a:srgbClr val="FF0000"/>
                </a:solidFill>
                <a:ea typeface="ＭＳ Ｐゴシック" pitchFamily="34" charset="-128"/>
                <a:cs typeface="Times New Roman" pitchFamily="18" charset="0"/>
              </a:rPr>
              <a:t> e </a:t>
            </a:r>
            <a:r>
              <a:rPr lang="en-GB" altLang="x-none" sz="2800" dirty="0" err="1" smtClean="0">
                <a:solidFill>
                  <a:srgbClr val="FF0000"/>
                </a:solidFill>
                <a:ea typeface="ＭＳ Ｐゴシック" pitchFamily="34" charset="-128"/>
                <a:cs typeface="Times New Roman" pitchFamily="18" charset="0"/>
              </a:rPr>
              <a:t>Ligjit</a:t>
            </a:r>
            <a:r>
              <a:rPr lang="en-GB" altLang="x-none" sz="2800" dirty="0" smtClean="0">
                <a:solidFill>
                  <a:srgbClr val="FF0000"/>
                </a:solidFill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GB" altLang="x-none" sz="2800" dirty="0" err="1" smtClean="0">
                <a:solidFill>
                  <a:srgbClr val="FF0000"/>
                </a:solidFill>
                <a:ea typeface="ＭＳ Ｐゴシック" pitchFamily="34" charset="-128"/>
                <a:cs typeface="Times New Roman" pitchFamily="18" charset="0"/>
              </a:rPr>
              <a:t>Kombëtar</a:t>
            </a:r>
            <a:endParaRPr lang="en-GB" altLang="x-none" sz="2800" dirty="0" smtClean="0">
              <a:solidFill>
                <a:srgbClr val="FF0000"/>
              </a:solidFill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24166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5EB0542-1441-4B06-813B-74074EE40E02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77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x-none" b="1" dirty="0" smtClean="0">
                <a:ea typeface="ＭＳ Ｐゴシック" pitchFamily="34" charset="-128"/>
                <a:cs typeface="Times New Roman" pitchFamily="18" charset="0"/>
              </a:rPr>
              <a:t>Interceptimi </a:t>
            </a:r>
            <a:r>
              <a:rPr lang="en-GB" altLang="x-none" b="1" dirty="0" err="1" smtClean="0">
                <a:ea typeface="ＭＳ Ｐゴシック" pitchFamily="34" charset="-128"/>
                <a:cs typeface="Times New Roman" pitchFamily="18" charset="0"/>
              </a:rPr>
              <a:t>i</a:t>
            </a:r>
            <a:r>
              <a:rPr lang="en-GB" altLang="x-none" b="1" dirty="0" smtClean="0"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GB" altLang="x-none" b="1" dirty="0" err="1" smtClean="0">
                <a:ea typeface="ＭＳ Ｐゴシック" pitchFamily="34" charset="-128"/>
                <a:cs typeface="Times New Roman" pitchFamily="18" charset="0"/>
              </a:rPr>
              <a:t>paligjshëm</a:t>
            </a:r>
            <a:endParaRPr lang="en-GB" altLang="x-none" b="1" dirty="0" smtClean="0"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Trajnerët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fusin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këtu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dispozitat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ligjore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kombëtare</a:t>
            </a:r>
            <a:endParaRPr lang="en-GB" sz="2800" dirty="0">
              <a:solidFill>
                <a:srgbClr val="FF0000"/>
              </a:solidFill>
              <a:latin typeface="Calibri" charset="0"/>
              <a:cs typeface="Times New Roman" charset="0"/>
            </a:endParaRPr>
          </a:p>
        </p:txBody>
      </p:sp>
      <p:sp>
        <p:nvSpPr>
          <p:cNvPr id="2437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A71BA59-1982-40FF-86CA-F1C4AB66DA7F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39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x-none" b="1" dirty="0" err="1" smtClean="0">
                <a:ea typeface="ＭＳ Ｐゴシック" pitchFamily="34" charset="-128"/>
                <a:cs typeface="Times New Roman" pitchFamily="18" charset="0"/>
              </a:rPr>
              <a:t>Ndërhyrja</a:t>
            </a:r>
            <a:r>
              <a:rPr lang="en-GB" altLang="x-none" b="1" dirty="0" smtClean="0"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GB" altLang="x-none" b="1" dirty="0" err="1" smtClean="0">
                <a:ea typeface="ＭＳ Ｐゴシック" pitchFamily="34" charset="-128"/>
                <a:cs typeface="Times New Roman" pitchFamily="18" charset="0"/>
              </a:rPr>
              <a:t>tek</a:t>
            </a:r>
            <a:r>
              <a:rPr lang="en-GB" altLang="x-none" b="1" dirty="0" smtClean="0"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GB" altLang="x-none" b="1" dirty="0" err="1" smtClean="0">
                <a:ea typeface="ＭＳ Ｐゴシック" pitchFamily="34" charset="-128"/>
                <a:cs typeface="Times New Roman" pitchFamily="18" charset="0"/>
              </a:rPr>
              <a:t>të</a:t>
            </a:r>
            <a:r>
              <a:rPr lang="en-GB" altLang="x-none" b="1" dirty="0" smtClean="0"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GB" altLang="x-none" b="1" dirty="0" err="1" smtClean="0">
                <a:ea typeface="ＭＳ Ｐゴシック" pitchFamily="34" charset="-128"/>
                <a:cs typeface="Times New Roman" pitchFamily="18" charset="0"/>
              </a:rPr>
              <a:t>dhënat</a:t>
            </a:r>
            <a:endParaRPr lang="en-GB" altLang="x-none" b="1" dirty="0" smtClean="0"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Trajnerët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fusin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këtu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dispozitat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ligjore</a:t>
            </a:r>
            <a:r>
              <a:rPr lang="en-GB" altLang="en-US" sz="28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GB" altLang="en-US" sz="2800" dirty="0" err="1">
                <a:solidFill>
                  <a:srgbClr val="FF0000"/>
                </a:solidFill>
                <a:ea typeface="ＭＳ Ｐゴシック" pitchFamily="34" charset="-128"/>
              </a:rPr>
              <a:t>kombëtare</a:t>
            </a:r>
            <a:endParaRPr lang="en-GB" sz="2800" dirty="0">
              <a:solidFill>
                <a:srgbClr val="FF0000"/>
              </a:solidFill>
              <a:latin typeface="Calibri" charset="0"/>
              <a:cs typeface="Times New Roman" charset="0"/>
            </a:endParaRPr>
          </a:p>
        </p:txBody>
      </p:sp>
      <p:sp>
        <p:nvSpPr>
          <p:cNvPr id="24576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2EEB7C-66B8-4221-A4EE-A43D08D3D335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49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</TotalTime>
  <Words>1202</Words>
  <Application>Microsoft Office PowerPoint</Application>
  <PresentationFormat>On-screen Show (4:3)</PresentationFormat>
  <Paragraphs>186</Paragraphs>
  <Slides>30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MS PGothic</vt:lpstr>
      <vt:lpstr>MS PGothic</vt:lpstr>
      <vt:lpstr>Arial</vt:lpstr>
      <vt:lpstr>Arial Narrow</vt:lpstr>
      <vt:lpstr>Calibri</vt:lpstr>
      <vt:lpstr>Times New Roman</vt:lpstr>
      <vt:lpstr>Office Theme</vt:lpstr>
      <vt:lpstr>Trajnim Bazë për Krimin Kibernetik për Gjyqtarët dhe Prokurorët</vt:lpstr>
      <vt:lpstr>Agjenda</vt:lpstr>
      <vt:lpstr>Objektivat e Sesionit</vt:lpstr>
      <vt:lpstr>PowerPoint Presentation</vt:lpstr>
      <vt:lpstr>Pjesa e Parë E Drejta Penale Materiale Kombëtare</vt:lpstr>
      <vt:lpstr>PowerPoint Presentation</vt:lpstr>
      <vt:lpstr>Aksesi i Paligjshëm</vt:lpstr>
      <vt:lpstr>Interceptimi i paligjshëm</vt:lpstr>
      <vt:lpstr>Ndërhyrja tek të dhënat</vt:lpstr>
      <vt:lpstr>Ndërhyrje në Sistem</vt:lpstr>
      <vt:lpstr>Abuzimi me pajisjet</vt:lpstr>
      <vt:lpstr>Mashtrimi kompjuterik</vt:lpstr>
      <vt:lpstr>Mashtrimi kompjuterik</vt:lpstr>
      <vt:lpstr>Veprat që lidhen me pornografinë e fëmijëve</vt:lpstr>
      <vt:lpstr>Shkeljet me të Drejtat e Autorit</vt:lpstr>
      <vt:lpstr>PowerPoint Presentation</vt:lpstr>
      <vt:lpstr>Pjesa e Dytë Dispozitat procedurale sipas legjislacionit kombëtar</vt:lpstr>
      <vt:lpstr>PowerPoint Presentation</vt:lpstr>
      <vt:lpstr>Fushëveprimi i dispozitave kombëtare procedurale</vt:lpstr>
      <vt:lpstr>Ruajtja e përshpejtuar e të dhënave kompjuterike të ruajtura</vt:lpstr>
      <vt:lpstr>Ruajtja e Përshpejtuar e Zbulimit të Pjesshëm të të Dhënave të Trafikut</vt:lpstr>
      <vt:lpstr>Urdhri i Prodhimit</vt:lpstr>
      <vt:lpstr>Kontrolli dhe Konfiskimi i të Dhënave Kompjuterike të Ruajtura</vt:lpstr>
      <vt:lpstr>Mbledhja në Kohë Reale e të Dhënave të Trafikut</vt:lpstr>
      <vt:lpstr>Kapja e të Dhënave të Përmbajtjes</vt:lpstr>
      <vt:lpstr>Kushtet dhe Masat Mbrojtëse</vt:lpstr>
      <vt:lpstr>PowerPoint Presentation</vt:lpstr>
      <vt:lpstr>Pjesa e Tretë Përmbledhje</vt:lpstr>
      <vt:lpstr>Përmbledhje</vt:lpstr>
      <vt:lpstr>PowerPoint Presentation</vt:lpstr>
    </vt:vector>
  </TitlesOfParts>
  <Company>Council of Europe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LUCCHETTI Matteo</dc:creator>
  <cp:lastModifiedBy>JB</cp:lastModifiedBy>
  <cp:revision>22</cp:revision>
  <dcterms:created xsi:type="dcterms:W3CDTF">2017-07-13T13:26:16Z</dcterms:created>
  <dcterms:modified xsi:type="dcterms:W3CDTF">2017-10-04T09:01:21Z</dcterms:modified>
</cp:coreProperties>
</file>