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9"/>
  </p:notesMasterIdLst>
  <p:handoutMasterIdLst>
    <p:handoutMasterId r:id="rId110"/>
  </p:handoutMasterIdLst>
  <p:sldIdLst>
    <p:sldId id="256" r:id="rId2"/>
    <p:sldId id="448" r:id="rId3"/>
    <p:sldId id="544" r:id="rId4"/>
    <p:sldId id="586" r:id="rId5"/>
    <p:sldId id="257" r:id="rId6"/>
    <p:sldId id="261" r:id="rId7"/>
    <p:sldId id="451" r:id="rId8"/>
    <p:sldId id="534" r:id="rId9"/>
    <p:sldId id="481" r:id="rId10"/>
    <p:sldId id="449" r:id="rId11"/>
    <p:sldId id="460" r:id="rId12"/>
    <p:sldId id="501" r:id="rId13"/>
    <p:sldId id="502" r:id="rId14"/>
    <p:sldId id="513" r:id="rId15"/>
    <p:sldId id="529" r:id="rId16"/>
    <p:sldId id="530" r:id="rId17"/>
    <p:sldId id="493" r:id="rId18"/>
    <p:sldId id="465" r:id="rId19"/>
    <p:sldId id="503" r:id="rId20"/>
    <p:sldId id="516" r:id="rId21"/>
    <p:sldId id="508" r:id="rId22"/>
    <p:sldId id="518" r:id="rId23"/>
    <p:sldId id="519" r:id="rId24"/>
    <p:sldId id="509" r:id="rId25"/>
    <p:sldId id="453" r:id="rId26"/>
    <p:sldId id="520" r:id="rId27"/>
    <p:sldId id="450" r:id="rId28"/>
    <p:sldId id="510" r:id="rId29"/>
    <p:sldId id="521" r:id="rId30"/>
    <p:sldId id="455" r:id="rId31"/>
    <p:sldId id="523" r:id="rId32"/>
    <p:sldId id="524" r:id="rId33"/>
    <p:sldId id="525" r:id="rId34"/>
    <p:sldId id="456" r:id="rId35"/>
    <p:sldId id="536" r:id="rId36"/>
    <p:sldId id="527" r:id="rId37"/>
    <p:sldId id="528" r:id="rId38"/>
    <p:sldId id="542" r:id="rId39"/>
    <p:sldId id="522" r:id="rId40"/>
    <p:sldId id="494" r:id="rId41"/>
    <p:sldId id="479" r:id="rId42"/>
    <p:sldId id="505" r:id="rId43"/>
    <p:sldId id="507" r:id="rId44"/>
    <p:sldId id="488" r:id="rId45"/>
    <p:sldId id="575" r:id="rId46"/>
    <p:sldId id="545" r:id="rId47"/>
    <p:sldId id="546" r:id="rId48"/>
    <p:sldId id="548" r:id="rId49"/>
    <p:sldId id="549" r:id="rId50"/>
    <p:sldId id="550" r:id="rId51"/>
    <p:sldId id="555" r:id="rId52"/>
    <p:sldId id="551" r:id="rId53"/>
    <p:sldId id="554" r:id="rId54"/>
    <p:sldId id="552" r:id="rId55"/>
    <p:sldId id="499" r:id="rId56"/>
    <p:sldId id="587" r:id="rId57"/>
    <p:sldId id="599" r:id="rId58"/>
    <p:sldId id="600" r:id="rId59"/>
    <p:sldId id="601" r:id="rId60"/>
    <p:sldId id="602" r:id="rId61"/>
    <p:sldId id="593" r:id="rId62"/>
    <p:sldId id="594" r:id="rId63"/>
    <p:sldId id="595" r:id="rId64"/>
    <p:sldId id="596" r:id="rId65"/>
    <p:sldId id="597" r:id="rId66"/>
    <p:sldId id="598" r:id="rId67"/>
    <p:sldId id="473" r:id="rId68"/>
    <p:sldId id="543" r:id="rId69"/>
    <p:sldId id="484" r:id="rId70"/>
    <p:sldId id="485" r:id="rId71"/>
    <p:sldId id="490" r:id="rId72"/>
    <p:sldId id="491" r:id="rId73"/>
    <p:sldId id="492" r:id="rId74"/>
    <p:sldId id="541" r:id="rId75"/>
    <p:sldId id="474" r:id="rId76"/>
    <p:sldId id="475" r:id="rId77"/>
    <p:sldId id="477" r:id="rId78"/>
    <p:sldId id="480" r:id="rId79"/>
    <p:sldId id="486" r:id="rId80"/>
    <p:sldId id="461" r:id="rId81"/>
    <p:sldId id="463" r:id="rId82"/>
    <p:sldId id="464" r:id="rId83"/>
    <p:sldId id="495" r:id="rId84"/>
    <p:sldId id="556" r:id="rId85"/>
    <p:sldId id="557" r:id="rId86"/>
    <p:sldId id="558" r:id="rId87"/>
    <p:sldId id="559" r:id="rId88"/>
    <p:sldId id="560" r:id="rId89"/>
    <p:sldId id="561" r:id="rId90"/>
    <p:sldId id="562" r:id="rId91"/>
    <p:sldId id="563" r:id="rId92"/>
    <p:sldId id="564" r:id="rId93"/>
    <p:sldId id="565" r:id="rId94"/>
    <p:sldId id="566" r:id="rId95"/>
    <p:sldId id="567" r:id="rId96"/>
    <p:sldId id="568" r:id="rId97"/>
    <p:sldId id="569" r:id="rId98"/>
    <p:sldId id="570" r:id="rId99"/>
    <p:sldId id="571" r:id="rId100"/>
    <p:sldId id="572" r:id="rId101"/>
    <p:sldId id="573" r:id="rId102"/>
    <p:sldId id="498" r:id="rId103"/>
    <p:sldId id="574" r:id="rId104"/>
    <p:sldId id="264" r:id="rId105"/>
    <p:sldId id="603" r:id="rId106"/>
    <p:sldId id="604" r:id="rId107"/>
    <p:sldId id="447" r:id="rId10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Zahra Dsouza" initials="Z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14" autoAdjust="0"/>
    <p:restoredTop sz="73203" autoAdjust="0"/>
  </p:normalViewPr>
  <p:slideViewPr>
    <p:cSldViewPr snapToGrid="0" snapToObjects="1">
      <p:cViewPr>
        <p:scale>
          <a:sx n="50" d="100"/>
          <a:sy n="50" d="100"/>
        </p:scale>
        <p:origin x="2510" y="2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presProps" Target="presProp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handoutMaster" Target="handoutMasters/handoutMaster1.xml"/><Relationship Id="rId115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notesMaster" Target="notesMasters/notesMaster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26.xml"/><Relationship Id="rId1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8B850C-5D29-403E-AB03-D48CBA291330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ADB1028C-1369-42B9-BB72-19AF1F4894F6}">
      <dgm:prSet phldrT="[Text]"/>
      <dgm:spPr/>
      <dgm:t>
        <a:bodyPr/>
        <a:lstStyle/>
        <a:p>
          <a:pPr algn="just"/>
          <a:r>
            <a:rPr lang="en-US" b="1" u="sng" dirty="0" err="1" smtClean="0"/>
            <a:t>Bashkëpunim</a:t>
          </a:r>
          <a:r>
            <a:rPr lang="en-US" b="1" u="sng" dirty="0" smtClean="0"/>
            <a:t> </a:t>
          </a:r>
          <a:r>
            <a:rPr lang="en-US" b="1" u="sng" dirty="0" err="1" smtClean="0"/>
            <a:t>i</a:t>
          </a:r>
          <a:r>
            <a:rPr lang="en-US" b="1" u="sng" dirty="0" smtClean="0"/>
            <a:t> </a:t>
          </a:r>
          <a:r>
            <a:rPr lang="en-US" b="1" u="sng" dirty="0" err="1" smtClean="0"/>
            <a:t>detyrueshëm</a:t>
          </a:r>
          <a:r>
            <a:rPr lang="en-US" b="1" u="sng" dirty="0" smtClean="0"/>
            <a:t> </a:t>
          </a:r>
          <a:r>
            <a:rPr lang="en-US" dirty="0" smtClean="0"/>
            <a:t>me </a:t>
          </a:r>
          <a:r>
            <a:rPr lang="en-US" dirty="0" err="1" smtClean="0"/>
            <a:t>mandat</a:t>
          </a:r>
          <a:r>
            <a:rPr lang="en-US" dirty="0" smtClean="0"/>
            <a:t> </a:t>
          </a:r>
          <a:r>
            <a:rPr lang="en-US" dirty="0" err="1" smtClean="0"/>
            <a:t>ligjor</a:t>
          </a:r>
          <a:endParaRPr lang="en-US" dirty="0"/>
        </a:p>
      </dgm:t>
    </dgm:pt>
    <dgm:pt modelId="{0C454BE4-4A03-458B-8757-F88EEB14AC77}" type="parTrans" cxnId="{367FF254-C9A4-4932-9AC7-4A743CC68763}">
      <dgm:prSet/>
      <dgm:spPr/>
      <dgm:t>
        <a:bodyPr/>
        <a:lstStyle/>
        <a:p>
          <a:endParaRPr lang="en-US"/>
        </a:p>
      </dgm:t>
    </dgm:pt>
    <dgm:pt modelId="{6B14AAE7-21E2-449C-9D76-6A1BE137A8B4}" type="sibTrans" cxnId="{367FF254-C9A4-4932-9AC7-4A743CC68763}">
      <dgm:prSet/>
      <dgm:spPr/>
      <dgm:t>
        <a:bodyPr/>
        <a:lstStyle/>
        <a:p>
          <a:endParaRPr lang="en-US"/>
        </a:p>
      </dgm:t>
    </dgm:pt>
    <dgm:pt modelId="{E011E8E5-2116-4891-AF84-365D5E4FF14C}">
      <dgm:prSet phldrT="[Text]"/>
      <dgm:spPr/>
      <dgm:t>
        <a:bodyPr/>
        <a:lstStyle/>
        <a:p>
          <a:pPr algn="just"/>
          <a:r>
            <a:rPr lang="en-US" b="1" u="sng" dirty="0" err="1" smtClean="0"/>
            <a:t>Bashkëpunim</a:t>
          </a:r>
          <a:r>
            <a:rPr lang="en-US" b="1" u="sng" dirty="0" smtClean="0"/>
            <a:t> </a:t>
          </a:r>
          <a:r>
            <a:rPr lang="en-US" b="1" u="sng" dirty="0" err="1" smtClean="0"/>
            <a:t>vullnetar</a:t>
          </a:r>
          <a:r>
            <a:rPr lang="en-US" b="1" u="sng" dirty="0" smtClean="0"/>
            <a:t> me </a:t>
          </a:r>
          <a:r>
            <a:rPr lang="en-US" b="1" u="sng" dirty="0" err="1" smtClean="0"/>
            <a:t>mandat</a:t>
          </a:r>
          <a:r>
            <a:rPr lang="en-US" b="1" u="sng" dirty="0" smtClean="0"/>
            <a:t> </a:t>
          </a:r>
          <a:r>
            <a:rPr lang="en-US" b="1" u="sng" dirty="0" err="1" smtClean="0"/>
            <a:t>ligjor</a:t>
          </a:r>
          <a:endParaRPr lang="en-US" b="1" u="sng" dirty="0"/>
        </a:p>
      </dgm:t>
    </dgm:pt>
    <dgm:pt modelId="{F06D76BD-A594-424D-81FC-3A18C1966CDF}" type="parTrans" cxnId="{89836BEC-2BD5-40FC-9CCE-ACA22E379128}">
      <dgm:prSet/>
      <dgm:spPr/>
      <dgm:t>
        <a:bodyPr/>
        <a:lstStyle/>
        <a:p>
          <a:endParaRPr lang="en-US"/>
        </a:p>
      </dgm:t>
    </dgm:pt>
    <dgm:pt modelId="{0C3F2DE9-9C36-45B8-AC94-4FD538B3ED87}" type="sibTrans" cxnId="{89836BEC-2BD5-40FC-9CCE-ACA22E379128}">
      <dgm:prSet/>
      <dgm:spPr/>
      <dgm:t>
        <a:bodyPr/>
        <a:lstStyle/>
        <a:p>
          <a:endParaRPr lang="en-US"/>
        </a:p>
      </dgm:t>
    </dgm:pt>
    <dgm:pt modelId="{4011865C-D35B-426C-A57F-E2F8F1C16EC4}">
      <dgm:prSet phldrT="[Text]"/>
      <dgm:spPr/>
      <dgm:t>
        <a:bodyPr/>
        <a:lstStyle/>
        <a:p>
          <a:pPr algn="just"/>
          <a:r>
            <a:rPr lang="sq-AL" b="1" u="sng" dirty="0" smtClean="0"/>
            <a:t>Bashkëpunimi vullnetar pavarësisht mandatit ligjor </a:t>
          </a:r>
          <a:r>
            <a:rPr lang="sq-AL" b="0" u="sng" dirty="0" smtClean="0"/>
            <a:t>(ndoshta me personat juridikë)</a:t>
          </a:r>
          <a:endParaRPr lang="en-US" b="0" dirty="0"/>
        </a:p>
      </dgm:t>
    </dgm:pt>
    <dgm:pt modelId="{620D0191-344E-43A2-8BDA-D1CEE275FC40}" type="parTrans" cxnId="{E72AF96E-20CC-44F8-9313-6C6BF6CB81CC}">
      <dgm:prSet/>
      <dgm:spPr/>
      <dgm:t>
        <a:bodyPr/>
        <a:lstStyle/>
        <a:p>
          <a:endParaRPr lang="en-US"/>
        </a:p>
      </dgm:t>
    </dgm:pt>
    <dgm:pt modelId="{19A628CC-93EF-4EF0-98CA-31F58D478B7A}" type="sibTrans" cxnId="{E72AF96E-20CC-44F8-9313-6C6BF6CB81CC}">
      <dgm:prSet/>
      <dgm:spPr/>
      <dgm:t>
        <a:bodyPr/>
        <a:lstStyle/>
        <a:p>
          <a:endParaRPr lang="en-US"/>
        </a:p>
      </dgm:t>
    </dgm:pt>
    <dgm:pt modelId="{628A16A1-9B6C-41A0-9E97-12C4110CDF45}" type="pres">
      <dgm:prSet presAssocID="{388B850C-5D29-403E-AB03-D48CBA291330}" presName="arrowDiagram" presStyleCnt="0">
        <dgm:presLayoutVars>
          <dgm:chMax val="5"/>
          <dgm:dir/>
          <dgm:resizeHandles val="exact"/>
        </dgm:presLayoutVars>
      </dgm:prSet>
      <dgm:spPr/>
    </dgm:pt>
    <dgm:pt modelId="{E7800EAA-A10C-4DC1-95A9-770E065063FD}" type="pres">
      <dgm:prSet presAssocID="{388B850C-5D29-403E-AB03-D48CBA291330}" presName="arrow" presStyleLbl="bgShp" presStyleIdx="0" presStyleCnt="1"/>
      <dgm:spPr/>
    </dgm:pt>
    <dgm:pt modelId="{CDE8FB05-52F1-47FC-A2AB-C234B7EF5917}" type="pres">
      <dgm:prSet presAssocID="{388B850C-5D29-403E-AB03-D48CBA291330}" presName="arrowDiagram3" presStyleCnt="0"/>
      <dgm:spPr/>
    </dgm:pt>
    <dgm:pt modelId="{BE33558A-DC4C-4FDB-B864-45FE9E1BD890}" type="pres">
      <dgm:prSet presAssocID="{ADB1028C-1369-42B9-BB72-19AF1F4894F6}" presName="bullet3a" presStyleLbl="node1" presStyleIdx="0" presStyleCnt="3"/>
      <dgm:spPr/>
    </dgm:pt>
    <dgm:pt modelId="{770AABD4-E811-4272-BF10-7BDA78FD4DE0}" type="pres">
      <dgm:prSet presAssocID="{ADB1028C-1369-42B9-BB72-19AF1F4894F6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F06B7C-37D8-441C-B976-4A4262887E62}" type="pres">
      <dgm:prSet presAssocID="{E011E8E5-2116-4891-AF84-365D5E4FF14C}" presName="bullet3b" presStyleLbl="node1" presStyleIdx="1" presStyleCnt="3"/>
      <dgm:spPr/>
    </dgm:pt>
    <dgm:pt modelId="{58211350-30BF-450A-8758-89D396676A3C}" type="pres">
      <dgm:prSet presAssocID="{E011E8E5-2116-4891-AF84-365D5E4FF14C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EC79C7-DDF2-408C-9EA1-8B48B1B783CD}" type="pres">
      <dgm:prSet presAssocID="{4011865C-D35B-426C-A57F-E2F8F1C16EC4}" presName="bullet3c" presStyleLbl="node1" presStyleIdx="2" presStyleCnt="3"/>
      <dgm:spPr/>
    </dgm:pt>
    <dgm:pt modelId="{54FA3089-450C-4953-BBD4-2ED812225A7E}" type="pres">
      <dgm:prSet presAssocID="{4011865C-D35B-426C-A57F-E2F8F1C16EC4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9836BEC-2BD5-40FC-9CCE-ACA22E379128}" srcId="{388B850C-5D29-403E-AB03-D48CBA291330}" destId="{E011E8E5-2116-4891-AF84-365D5E4FF14C}" srcOrd="1" destOrd="0" parTransId="{F06D76BD-A594-424D-81FC-3A18C1966CDF}" sibTransId="{0C3F2DE9-9C36-45B8-AC94-4FD538B3ED87}"/>
    <dgm:cxn modelId="{E72AF96E-20CC-44F8-9313-6C6BF6CB81CC}" srcId="{388B850C-5D29-403E-AB03-D48CBA291330}" destId="{4011865C-D35B-426C-A57F-E2F8F1C16EC4}" srcOrd="2" destOrd="0" parTransId="{620D0191-344E-43A2-8BDA-D1CEE275FC40}" sibTransId="{19A628CC-93EF-4EF0-98CA-31F58D478B7A}"/>
    <dgm:cxn modelId="{F17752AB-E7BB-453B-A6F7-8DD9F7C12736}" type="presOf" srcId="{ADB1028C-1369-42B9-BB72-19AF1F4894F6}" destId="{770AABD4-E811-4272-BF10-7BDA78FD4DE0}" srcOrd="0" destOrd="0" presId="urn:microsoft.com/office/officeart/2005/8/layout/arrow2"/>
    <dgm:cxn modelId="{3FC77600-9BA8-4415-8146-7D3482B775F3}" type="presOf" srcId="{4011865C-D35B-426C-A57F-E2F8F1C16EC4}" destId="{54FA3089-450C-4953-BBD4-2ED812225A7E}" srcOrd="0" destOrd="0" presId="urn:microsoft.com/office/officeart/2005/8/layout/arrow2"/>
    <dgm:cxn modelId="{561E4F04-9F96-4C4D-9170-09629070CE86}" type="presOf" srcId="{E011E8E5-2116-4891-AF84-365D5E4FF14C}" destId="{58211350-30BF-450A-8758-89D396676A3C}" srcOrd="0" destOrd="0" presId="urn:microsoft.com/office/officeart/2005/8/layout/arrow2"/>
    <dgm:cxn modelId="{7F6CE701-8621-4E82-99E1-1BD2D90F4401}" type="presOf" srcId="{388B850C-5D29-403E-AB03-D48CBA291330}" destId="{628A16A1-9B6C-41A0-9E97-12C4110CDF45}" srcOrd="0" destOrd="0" presId="urn:microsoft.com/office/officeart/2005/8/layout/arrow2"/>
    <dgm:cxn modelId="{367FF254-C9A4-4932-9AC7-4A743CC68763}" srcId="{388B850C-5D29-403E-AB03-D48CBA291330}" destId="{ADB1028C-1369-42B9-BB72-19AF1F4894F6}" srcOrd="0" destOrd="0" parTransId="{0C454BE4-4A03-458B-8757-F88EEB14AC77}" sibTransId="{6B14AAE7-21E2-449C-9D76-6A1BE137A8B4}"/>
    <dgm:cxn modelId="{B5906E50-7A46-42AA-A6A1-4FA8EC192FED}" type="presParOf" srcId="{628A16A1-9B6C-41A0-9E97-12C4110CDF45}" destId="{E7800EAA-A10C-4DC1-95A9-770E065063FD}" srcOrd="0" destOrd="0" presId="urn:microsoft.com/office/officeart/2005/8/layout/arrow2"/>
    <dgm:cxn modelId="{CA494F9D-6973-49E1-9291-E1BCFF002E23}" type="presParOf" srcId="{628A16A1-9B6C-41A0-9E97-12C4110CDF45}" destId="{CDE8FB05-52F1-47FC-A2AB-C234B7EF5917}" srcOrd="1" destOrd="0" presId="urn:microsoft.com/office/officeart/2005/8/layout/arrow2"/>
    <dgm:cxn modelId="{FCC41E68-6FD7-4021-9190-C11EB198C529}" type="presParOf" srcId="{CDE8FB05-52F1-47FC-A2AB-C234B7EF5917}" destId="{BE33558A-DC4C-4FDB-B864-45FE9E1BD890}" srcOrd="0" destOrd="0" presId="urn:microsoft.com/office/officeart/2005/8/layout/arrow2"/>
    <dgm:cxn modelId="{E748DCC9-10C9-4127-AA2F-7399B448E07A}" type="presParOf" srcId="{CDE8FB05-52F1-47FC-A2AB-C234B7EF5917}" destId="{770AABD4-E811-4272-BF10-7BDA78FD4DE0}" srcOrd="1" destOrd="0" presId="urn:microsoft.com/office/officeart/2005/8/layout/arrow2"/>
    <dgm:cxn modelId="{2D4D04D7-E804-4574-8B5D-544BD15F5956}" type="presParOf" srcId="{CDE8FB05-52F1-47FC-A2AB-C234B7EF5917}" destId="{CFF06B7C-37D8-441C-B976-4A4262887E62}" srcOrd="2" destOrd="0" presId="urn:microsoft.com/office/officeart/2005/8/layout/arrow2"/>
    <dgm:cxn modelId="{7504B5E5-C730-40B3-A3CE-6304E0E2882C}" type="presParOf" srcId="{CDE8FB05-52F1-47FC-A2AB-C234B7EF5917}" destId="{58211350-30BF-450A-8758-89D396676A3C}" srcOrd="3" destOrd="0" presId="urn:microsoft.com/office/officeart/2005/8/layout/arrow2"/>
    <dgm:cxn modelId="{A554B665-08DF-4B64-B0AF-09D55B64CBA9}" type="presParOf" srcId="{CDE8FB05-52F1-47FC-A2AB-C234B7EF5917}" destId="{4CEC79C7-DDF2-408C-9EA1-8B48B1B783CD}" srcOrd="4" destOrd="0" presId="urn:microsoft.com/office/officeart/2005/8/layout/arrow2"/>
    <dgm:cxn modelId="{6F9559C0-F8D4-42DE-962E-DFAAF3C30B6A}" type="presParOf" srcId="{CDE8FB05-52F1-47FC-A2AB-C234B7EF5917}" destId="{54FA3089-450C-4953-BBD4-2ED812225A7E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88B850C-5D29-403E-AB03-D48CBA291330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ADB1028C-1369-42B9-BB72-19AF1F4894F6}">
      <dgm:prSet phldrT="[Text]"/>
      <dgm:spPr/>
      <dgm:t>
        <a:bodyPr/>
        <a:lstStyle/>
        <a:p>
          <a:pPr algn="just"/>
          <a:r>
            <a:rPr lang="sq-AL" dirty="0" smtClean="0"/>
            <a:t>Bashkëpunim i detyrueshëm me mandat ligjor (</a:t>
          </a:r>
          <a:r>
            <a:rPr lang="en-US" dirty="0" err="1" smtClean="0"/>
            <a:t>sipas</a:t>
          </a:r>
          <a:r>
            <a:rPr lang="en-US" dirty="0" smtClean="0"/>
            <a:t> </a:t>
          </a:r>
          <a:r>
            <a:rPr lang="sq-AL" dirty="0" smtClean="0"/>
            <a:t>një traktat</a:t>
          </a:r>
          <a:r>
            <a:rPr lang="en-US" dirty="0" err="1" smtClean="0"/>
            <a:t>i</a:t>
          </a:r>
          <a:r>
            <a:rPr lang="sq-AL" dirty="0" smtClean="0"/>
            <a:t> të ndihmës së ndërsjellë juridike ose me urdhër  prodhimi)</a:t>
          </a:r>
          <a:endParaRPr lang="en-US" dirty="0"/>
        </a:p>
      </dgm:t>
    </dgm:pt>
    <dgm:pt modelId="{0C454BE4-4A03-458B-8757-F88EEB14AC77}" type="parTrans" cxnId="{367FF254-C9A4-4932-9AC7-4A743CC68763}">
      <dgm:prSet/>
      <dgm:spPr/>
      <dgm:t>
        <a:bodyPr/>
        <a:lstStyle/>
        <a:p>
          <a:endParaRPr lang="en-US"/>
        </a:p>
      </dgm:t>
    </dgm:pt>
    <dgm:pt modelId="{6B14AAE7-21E2-449C-9D76-6A1BE137A8B4}" type="sibTrans" cxnId="{367FF254-C9A4-4932-9AC7-4A743CC68763}">
      <dgm:prSet/>
      <dgm:spPr/>
      <dgm:t>
        <a:bodyPr/>
        <a:lstStyle/>
        <a:p>
          <a:endParaRPr lang="en-US"/>
        </a:p>
      </dgm:t>
    </dgm:pt>
    <dgm:pt modelId="{E011E8E5-2116-4891-AF84-365D5E4FF14C}">
      <dgm:prSet phldrT="[Text]"/>
      <dgm:spPr/>
      <dgm:t>
        <a:bodyPr/>
        <a:lstStyle/>
        <a:p>
          <a:pPr algn="just"/>
          <a:r>
            <a:rPr lang="sq-AL" dirty="0" smtClean="0"/>
            <a:t>Bashkëpunimi vullnetar me mandat ligjor (p.sh. neni 32 i Konventës së Budapestit)</a:t>
          </a:r>
          <a:endParaRPr lang="en-US" dirty="0"/>
        </a:p>
      </dgm:t>
    </dgm:pt>
    <dgm:pt modelId="{F06D76BD-A594-424D-81FC-3A18C1966CDF}" type="parTrans" cxnId="{89836BEC-2BD5-40FC-9CCE-ACA22E379128}">
      <dgm:prSet/>
      <dgm:spPr/>
      <dgm:t>
        <a:bodyPr/>
        <a:lstStyle/>
        <a:p>
          <a:endParaRPr lang="en-US"/>
        </a:p>
      </dgm:t>
    </dgm:pt>
    <dgm:pt modelId="{0C3F2DE9-9C36-45B8-AC94-4FD538B3ED87}" type="sibTrans" cxnId="{89836BEC-2BD5-40FC-9CCE-ACA22E379128}">
      <dgm:prSet/>
      <dgm:spPr/>
      <dgm:t>
        <a:bodyPr/>
        <a:lstStyle/>
        <a:p>
          <a:endParaRPr lang="en-US"/>
        </a:p>
      </dgm:t>
    </dgm:pt>
    <dgm:pt modelId="{4011865C-D35B-426C-A57F-E2F8F1C16EC4}">
      <dgm:prSet phldrT="[Text]"/>
      <dgm:spPr/>
      <dgm:t>
        <a:bodyPr/>
        <a:lstStyle/>
        <a:p>
          <a:pPr algn="just"/>
          <a:r>
            <a:rPr lang="sq-AL" dirty="0" smtClean="0"/>
            <a:t>Bashkëpunimi vullnetar pavarësisht mandatit ligjor (bashkëpunimi i drejtpërdrejtë m</a:t>
          </a:r>
          <a:r>
            <a:rPr lang="en-US" dirty="0" smtClean="0"/>
            <a:t>e </a:t>
          </a:r>
          <a:r>
            <a:rPr lang="en-US" dirty="0" err="1" smtClean="0"/>
            <a:t>dhënësit</a:t>
          </a:r>
          <a:r>
            <a:rPr lang="en-US" dirty="0" smtClean="0"/>
            <a:t> </a:t>
          </a:r>
          <a:r>
            <a:rPr lang="en-US" dirty="0" smtClean="0"/>
            <a:t>e </a:t>
          </a:r>
          <a:r>
            <a:rPr lang="en-US" dirty="0" err="1" smtClean="0"/>
            <a:t>huaj</a:t>
          </a:r>
          <a:r>
            <a:rPr lang="en-US" dirty="0" smtClean="0"/>
            <a:t> </a:t>
          </a:r>
          <a:r>
            <a:rPr lang="en-US" dirty="0" err="1" smtClean="0"/>
            <a:t>të</a:t>
          </a:r>
          <a:r>
            <a:rPr lang="en-US" dirty="0" smtClean="0"/>
            <a:t> </a:t>
          </a:r>
          <a:r>
            <a:rPr lang="en-US" dirty="0" err="1" smtClean="0"/>
            <a:t>shërbimeve</a:t>
          </a:r>
          <a:r>
            <a:rPr lang="sq-AL" dirty="0" smtClean="0"/>
            <a:t>)</a:t>
          </a:r>
          <a:endParaRPr lang="en-US" dirty="0"/>
        </a:p>
      </dgm:t>
    </dgm:pt>
    <dgm:pt modelId="{620D0191-344E-43A2-8BDA-D1CEE275FC40}" type="parTrans" cxnId="{E72AF96E-20CC-44F8-9313-6C6BF6CB81CC}">
      <dgm:prSet/>
      <dgm:spPr/>
      <dgm:t>
        <a:bodyPr/>
        <a:lstStyle/>
        <a:p>
          <a:endParaRPr lang="en-US"/>
        </a:p>
      </dgm:t>
    </dgm:pt>
    <dgm:pt modelId="{19A628CC-93EF-4EF0-98CA-31F58D478B7A}" type="sibTrans" cxnId="{E72AF96E-20CC-44F8-9313-6C6BF6CB81CC}">
      <dgm:prSet/>
      <dgm:spPr/>
      <dgm:t>
        <a:bodyPr/>
        <a:lstStyle/>
        <a:p>
          <a:endParaRPr lang="en-US"/>
        </a:p>
      </dgm:t>
    </dgm:pt>
    <dgm:pt modelId="{628A16A1-9B6C-41A0-9E97-12C4110CDF45}" type="pres">
      <dgm:prSet presAssocID="{388B850C-5D29-403E-AB03-D48CBA291330}" presName="arrowDiagram" presStyleCnt="0">
        <dgm:presLayoutVars>
          <dgm:chMax val="5"/>
          <dgm:dir/>
          <dgm:resizeHandles val="exact"/>
        </dgm:presLayoutVars>
      </dgm:prSet>
      <dgm:spPr/>
    </dgm:pt>
    <dgm:pt modelId="{E7800EAA-A10C-4DC1-95A9-770E065063FD}" type="pres">
      <dgm:prSet presAssocID="{388B850C-5D29-403E-AB03-D48CBA291330}" presName="arrow" presStyleLbl="bgShp" presStyleIdx="0" presStyleCnt="1"/>
      <dgm:spPr/>
    </dgm:pt>
    <dgm:pt modelId="{CDE8FB05-52F1-47FC-A2AB-C234B7EF5917}" type="pres">
      <dgm:prSet presAssocID="{388B850C-5D29-403E-AB03-D48CBA291330}" presName="arrowDiagram3" presStyleCnt="0"/>
      <dgm:spPr/>
    </dgm:pt>
    <dgm:pt modelId="{BE33558A-DC4C-4FDB-B864-45FE9E1BD890}" type="pres">
      <dgm:prSet presAssocID="{ADB1028C-1369-42B9-BB72-19AF1F4894F6}" presName="bullet3a" presStyleLbl="node1" presStyleIdx="0" presStyleCnt="3"/>
      <dgm:spPr/>
    </dgm:pt>
    <dgm:pt modelId="{770AABD4-E811-4272-BF10-7BDA78FD4DE0}" type="pres">
      <dgm:prSet presAssocID="{ADB1028C-1369-42B9-BB72-19AF1F4894F6}" presName="textBox3a" presStyleLbl="revTx" presStyleIdx="0" presStyleCnt="3" custScaleY="157976" custLinFactNeighborX="-2339" custLinFactNeighborY="-139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F06B7C-37D8-441C-B976-4A4262887E62}" type="pres">
      <dgm:prSet presAssocID="{E011E8E5-2116-4891-AF84-365D5E4FF14C}" presName="bullet3b" presStyleLbl="node1" presStyleIdx="1" presStyleCnt="3"/>
      <dgm:spPr/>
    </dgm:pt>
    <dgm:pt modelId="{58211350-30BF-450A-8758-89D396676A3C}" type="pres">
      <dgm:prSet presAssocID="{E011E8E5-2116-4891-AF84-365D5E4FF14C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EC79C7-DDF2-408C-9EA1-8B48B1B783CD}" type="pres">
      <dgm:prSet presAssocID="{4011865C-D35B-426C-A57F-E2F8F1C16EC4}" presName="bullet3c" presStyleLbl="node1" presStyleIdx="2" presStyleCnt="3"/>
      <dgm:spPr/>
    </dgm:pt>
    <dgm:pt modelId="{54FA3089-450C-4953-BBD4-2ED812225A7E}" type="pres">
      <dgm:prSet presAssocID="{4011865C-D35B-426C-A57F-E2F8F1C16EC4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9836BEC-2BD5-40FC-9CCE-ACA22E379128}" srcId="{388B850C-5D29-403E-AB03-D48CBA291330}" destId="{E011E8E5-2116-4891-AF84-365D5E4FF14C}" srcOrd="1" destOrd="0" parTransId="{F06D76BD-A594-424D-81FC-3A18C1966CDF}" sibTransId="{0C3F2DE9-9C36-45B8-AC94-4FD538B3ED87}"/>
    <dgm:cxn modelId="{E72AF96E-20CC-44F8-9313-6C6BF6CB81CC}" srcId="{388B850C-5D29-403E-AB03-D48CBA291330}" destId="{4011865C-D35B-426C-A57F-E2F8F1C16EC4}" srcOrd="2" destOrd="0" parTransId="{620D0191-344E-43A2-8BDA-D1CEE275FC40}" sibTransId="{19A628CC-93EF-4EF0-98CA-31F58D478B7A}"/>
    <dgm:cxn modelId="{52073A56-EFB2-456E-9129-F7F46C28BE93}" type="presOf" srcId="{4011865C-D35B-426C-A57F-E2F8F1C16EC4}" destId="{54FA3089-450C-4953-BBD4-2ED812225A7E}" srcOrd="0" destOrd="0" presId="urn:microsoft.com/office/officeart/2005/8/layout/arrow2"/>
    <dgm:cxn modelId="{1C85B799-E9F1-488B-83E1-2AC910F8002E}" type="presOf" srcId="{ADB1028C-1369-42B9-BB72-19AF1F4894F6}" destId="{770AABD4-E811-4272-BF10-7BDA78FD4DE0}" srcOrd="0" destOrd="0" presId="urn:microsoft.com/office/officeart/2005/8/layout/arrow2"/>
    <dgm:cxn modelId="{6AF663A8-8B38-4111-A3F6-1F789ACBD6F0}" type="presOf" srcId="{E011E8E5-2116-4891-AF84-365D5E4FF14C}" destId="{58211350-30BF-450A-8758-89D396676A3C}" srcOrd="0" destOrd="0" presId="urn:microsoft.com/office/officeart/2005/8/layout/arrow2"/>
    <dgm:cxn modelId="{367FF254-C9A4-4932-9AC7-4A743CC68763}" srcId="{388B850C-5D29-403E-AB03-D48CBA291330}" destId="{ADB1028C-1369-42B9-BB72-19AF1F4894F6}" srcOrd="0" destOrd="0" parTransId="{0C454BE4-4A03-458B-8757-F88EEB14AC77}" sibTransId="{6B14AAE7-21E2-449C-9D76-6A1BE137A8B4}"/>
    <dgm:cxn modelId="{A7792EB9-FC6E-4137-BC3F-7569C95C0041}" type="presOf" srcId="{388B850C-5D29-403E-AB03-D48CBA291330}" destId="{628A16A1-9B6C-41A0-9E97-12C4110CDF45}" srcOrd="0" destOrd="0" presId="urn:microsoft.com/office/officeart/2005/8/layout/arrow2"/>
    <dgm:cxn modelId="{C828DE6D-5532-4ACC-99F1-A44802FDF0E7}" type="presParOf" srcId="{628A16A1-9B6C-41A0-9E97-12C4110CDF45}" destId="{E7800EAA-A10C-4DC1-95A9-770E065063FD}" srcOrd="0" destOrd="0" presId="urn:microsoft.com/office/officeart/2005/8/layout/arrow2"/>
    <dgm:cxn modelId="{E32E0658-7F4A-4690-AEB1-5FDC2D3FDADD}" type="presParOf" srcId="{628A16A1-9B6C-41A0-9E97-12C4110CDF45}" destId="{CDE8FB05-52F1-47FC-A2AB-C234B7EF5917}" srcOrd="1" destOrd="0" presId="urn:microsoft.com/office/officeart/2005/8/layout/arrow2"/>
    <dgm:cxn modelId="{39DA6E50-0D68-4B26-B137-97448D93FC0B}" type="presParOf" srcId="{CDE8FB05-52F1-47FC-A2AB-C234B7EF5917}" destId="{BE33558A-DC4C-4FDB-B864-45FE9E1BD890}" srcOrd="0" destOrd="0" presId="urn:microsoft.com/office/officeart/2005/8/layout/arrow2"/>
    <dgm:cxn modelId="{7B77E734-DC57-467C-8A38-32C326566471}" type="presParOf" srcId="{CDE8FB05-52F1-47FC-A2AB-C234B7EF5917}" destId="{770AABD4-E811-4272-BF10-7BDA78FD4DE0}" srcOrd="1" destOrd="0" presId="urn:microsoft.com/office/officeart/2005/8/layout/arrow2"/>
    <dgm:cxn modelId="{32F68295-CB4C-40A3-B6EA-F3E82956D25C}" type="presParOf" srcId="{CDE8FB05-52F1-47FC-A2AB-C234B7EF5917}" destId="{CFF06B7C-37D8-441C-B976-4A4262887E62}" srcOrd="2" destOrd="0" presId="urn:microsoft.com/office/officeart/2005/8/layout/arrow2"/>
    <dgm:cxn modelId="{35AEE971-6B9F-4281-B5AE-0452854D3185}" type="presParOf" srcId="{CDE8FB05-52F1-47FC-A2AB-C234B7EF5917}" destId="{58211350-30BF-450A-8758-89D396676A3C}" srcOrd="3" destOrd="0" presId="urn:microsoft.com/office/officeart/2005/8/layout/arrow2"/>
    <dgm:cxn modelId="{CA7A0211-C5AC-4A63-8155-35A4F07568E2}" type="presParOf" srcId="{CDE8FB05-52F1-47FC-A2AB-C234B7EF5917}" destId="{4CEC79C7-DDF2-408C-9EA1-8B48B1B783CD}" srcOrd="4" destOrd="0" presId="urn:microsoft.com/office/officeart/2005/8/layout/arrow2"/>
    <dgm:cxn modelId="{50400D57-256C-40E3-A405-45F4D90BEC14}" type="presParOf" srcId="{CDE8FB05-52F1-47FC-A2AB-C234B7EF5917}" destId="{54FA3089-450C-4953-BBD4-2ED812225A7E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800EAA-A10C-4DC1-95A9-770E065063FD}">
      <dsp:nvSpPr>
        <dsp:cNvPr id="0" name=""/>
        <dsp:cNvSpPr/>
      </dsp:nvSpPr>
      <dsp:spPr>
        <a:xfrm>
          <a:off x="494029" y="0"/>
          <a:ext cx="7241540" cy="4525963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33558A-DC4C-4FDB-B864-45FE9E1BD890}">
      <dsp:nvSpPr>
        <dsp:cNvPr id="0" name=""/>
        <dsp:cNvSpPr/>
      </dsp:nvSpPr>
      <dsp:spPr>
        <a:xfrm>
          <a:off x="1413705" y="3123819"/>
          <a:ext cx="188280" cy="1882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0AABD4-E811-4272-BF10-7BDA78FD4DE0}">
      <dsp:nvSpPr>
        <dsp:cNvPr id="0" name=""/>
        <dsp:cNvSpPr/>
      </dsp:nvSpPr>
      <dsp:spPr>
        <a:xfrm>
          <a:off x="1507845" y="3217959"/>
          <a:ext cx="1687279" cy="13080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766" tIns="0" rIns="0" bIns="0" numCol="1" spcCol="1270" anchor="t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u="sng" kern="1200" dirty="0" err="1" smtClean="0"/>
            <a:t>Bashkëpunim</a:t>
          </a:r>
          <a:r>
            <a:rPr lang="en-US" sz="2000" b="1" u="sng" kern="1200" dirty="0" smtClean="0"/>
            <a:t> </a:t>
          </a:r>
          <a:r>
            <a:rPr lang="en-US" sz="2000" b="1" u="sng" kern="1200" dirty="0" err="1" smtClean="0"/>
            <a:t>i</a:t>
          </a:r>
          <a:r>
            <a:rPr lang="en-US" sz="2000" b="1" u="sng" kern="1200" dirty="0" smtClean="0"/>
            <a:t> </a:t>
          </a:r>
          <a:r>
            <a:rPr lang="en-US" sz="2000" b="1" u="sng" kern="1200" dirty="0" err="1" smtClean="0"/>
            <a:t>detyrueshëm</a:t>
          </a:r>
          <a:r>
            <a:rPr lang="en-US" sz="2000" b="1" u="sng" kern="1200" dirty="0" smtClean="0"/>
            <a:t> </a:t>
          </a:r>
          <a:r>
            <a:rPr lang="en-US" sz="2000" kern="1200" dirty="0" smtClean="0"/>
            <a:t>me </a:t>
          </a:r>
          <a:r>
            <a:rPr lang="en-US" sz="2000" kern="1200" dirty="0" err="1" smtClean="0"/>
            <a:t>mandat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ligjor</a:t>
          </a:r>
          <a:endParaRPr lang="en-US" sz="2000" kern="1200" dirty="0"/>
        </a:p>
      </dsp:txBody>
      <dsp:txXfrm>
        <a:off x="1507845" y="3217959"/>
        <a:ext cx="1687279" cy="1308003"/>
      </dsp:txXfrm>
    </dsp:sp>
    <dsp:sp modelId="{CFF06B7C-37D8-441C-B976-4A4262887E62}">
      <dsp:nvSpPr>
        <dsp:cNvPr id="0" name=""/>
        <dsp:cNvSpPr/>
      </dsp:nvSpPr>
      <dsp:spPr>
        <a:xfrm>
          <a:off x="3075638" y="1893662"/>
          <a:ext cx="340352" cy="3403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211350-30BF-450A-8758-89D396676A3C}">
      <dsp:nvSpPr>
        <dsp:cNvPr id="0" name=""/>
        <dsp:cNvSpPr/>
      </dsp:nvSpPr>
      <dsp:spPr>
        <a:xfrm>
          <a:off x="3245815" y="2063839"/>
          <a:ext cx="1737969" cy="24621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0346" tIns="0" rIns="0" bIns="0" numCol="1" spcCol="1270" anchor="t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u="sng" kern="1200" dirty="0" err="1" smtClean="0"/>
            <a:t>Bashkëpunim</a:t>
          </a:r>
          <a:r>
            <a:rPr lang="en-US" sz="2000" b="1" u="sng" kern="1200" dirty="0" smtClean="0"/>
            <a:t> </a:t>
          </a:r>
          <a:r>
            <a:rPr lang="en-US" sz="2000" b="1" u="sng" kern="1200" dirty="0" err="1" smtClean="0"/>
            <a:t>vullnetar</a:t>
          </a:r>
          <a:r>
            <a:rPr lang="en-US" sz="2000" b="1" u="sng" kern="1200" dirty="0" smtClean="0"/>
            <a:t> me </a:t>
          </a:r>
          <a:r>
            <a:rPr lang="en-US" sz="2000" b="1" u="sng" kern="1200" dirty="0" err="1" smtClean="0"/>
            <a:t>mandat</a:t>
          </a:r>
          <a:r>
            <a:rPr lang="en-US" sz="2000" b="1" u="sng" kern="1200" dirty="0" smtClean="0"/>
            <a:t> </a:t>
          </a:r>
          <a:r>
            <a:rPr lang="en-US" sz="2000" b="1" u="sng" kern="1200" dirty="0" err="1" smtClean="0"/>
            <a:t>ligjor</a:t>
          </a:r>
          <a:endParaRPr lang="en-US" sz="2000" b="1" u="sng" kern="1200" dirty="0"/>
        </a:p>
      </dsp:txBody>
      <dsp:txXfrm>
        <a:off x="3245815" y="2063839"/>
        <a:ext cx="1737969" cy="2462123"/>
      </dsp:txXfrm>
    </dsp:sp>
    <dsp:sp modelId="{4CEC79C7-DDF2-408C-9EA1-8B48B1B783CD}">
      <dsp:nvSpPr>
        <dsp:cNvPr id="0" name=""/>
        <dsp:cNvSpPr/>
      </dsp:nvSpPr>
      <dsp:spPr>
        <a:xfrm>
          <a:off x="5074304" y="1145068"/>
          <a:ext cx="470700" cy="4707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FA3089-450C-4953-BBD4-2ED812225A7E}">
      <dsp:nvSpPr>
        <dsp:cNvPr id="0" name=""/>
        <dsp:cNvSpPr/>
      </dsp:nvSpPr>
      <dsp:spPr>
        <a:xfrm>
          <a:off x="5309654" y="1380418"/>
          <a:ext cx="1737969" cy="3145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9414" tIns="0" rIns="0" bIns="0" numCol="1" spcCol="1270" anchor="t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q-AL" sz="2000" b="1" u="sng" kern="1200" dirty="0" smtClean="0"/>
            <a:t>Bashkëpunimi vullnetar pavarësisht mandatit ligjor </a:t>
          </a:r>
          <a:r>
            <a:rPr lang="sq-AL" sz="2000" b="0" u="sng" kern="1200" dirty="0" smtClean="0"/>
            <a:t>(ndoshta me personat juridikë)</a:t>
          </a:r>
          <a:endParaRPr lang="en-US" sz="2000" b="0" kern="1200" dirty="0"/>
        </a:p>
      </dsp:txBody>
      <dsp:txXfrm>
        <a:off x="5309654" y="1380418"/>
        <a:ext cx="1737969" cy="31455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800EAA-A10C-4DC1-95A9-770E065063FD}">
      <dsp:nvSpPr>
        <dsp:cNvPr id="0" name=""/>
        <dsp:cNvSpPr/>
      </dsp:nvSpPr>
      <dsp:spPr>
        <a:xfrm>
          <a:off x="0" y="-211790"/>
          <a:ext cx="8387542" cy="5242213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33558A-DC4C-4FDB-B864-45FE9E1BD890}">
      <dsp:nvSpPr>
        <dsp:cNvPr id="0" name=""/>
        <dsp:cNvSpPr/>
      </dsp:nvSpPr>
      <dsp:spPr>
        <a:xfrm>
          <a:off x="1065217" y="3406384"/>
          <a:ext cx="218076" cy="2180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0AABD4-E811-4272-BF10-7BDA78FD4DE0}">
      <dsp:nvSpPr>
        <dsp:cNvPr id="0" name=""/>
        <dsp:cNvSpPr/>
      </dsp:nvSpPr>
      <dsp:spPr>
        <a:xfrm>
          <a:off x="1128544" y="2864457"/>
          <a:ext cx="1954297" cy="23933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554" tIns="0" rIns="0" bIns="0" numCol="1" spcCol="1270" anchor="t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q-AL" sz="2000" kern="1200" dirty="0" smtClean="0"/>
            <a:t>Bashkëpunim i detyrueshëm me mandat ligjor (</a:t>
          </a:r>
          <a:r>
            <a:rPr lang="en-US" sz="2000" kern="1200" dirty="0" err="1" smtClean="0"/>
            <a:t>sipas</a:t>
          </a:r>
          <a:r>
            <a:rPr lang="en-US" sz="2000" kern="1200" dirty="0" smtClean="0"/>
            <a:t> </a:t>
          </a:r>
          <a:r>
            <a:rPr lang="sq-AL" sz="2000" kern="1200" dirty="0" smtClean="0"/>
            <a:t>një traktat</a:t>
          </a:r>
          <a:r>
            <a:rPr lang="en-US" sz="2000" kern="1200" dirty="0" err="1" smtClean="0"/>
            <a:t>i</a:t>
          </a:r>
          <a:r>
            <a:rPr lang="sq-AL" sz="2000" kern="1200" dirty="0" smtClean="0"/>
            <a:t> të ndihmës së ndërsjellë juridike ose me urdhër  prodhimi)</a:t>
          </a:r>
          <a:endParaRPr lang="en-US" sz="2000" kern="1200" dirty="0"/>
        </a:p>
      </dsp:txBody>
      <dsp:txXfrm>
        <a:off x="1128544" y="2864457"/>
        <a:ext cx="1954297" cy="2393336"/>
      </dsp:txXfrm>
    </dsp:sp>
    <dsp:sp modelId="{CFF06B7C-37D8-441C-B976-4A4262887E62}">
      <dsp:nvSpPr>
        <dsp:cNvPr id="0" name=""/>
        <dsp:cNvSpPr/>
      </dsp:nvSpPr>
      <dsp:spPr>
        <a:xfrm>
          <a:off x="2990158" y="1981551"/>
          <a:ext cx="394214" cy="3942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211350-30BF-450A-8758-89D396676A3C}">
      <dsp:nvSpPr>
        <dsp:cNvPr id="0" name=""/>
        <dsp:cNvSpPr/>
      </dsp:nvSpPr>
      <dsp:spPr>
        <a:xfrm>
          <a:off x="3187265" y="2178658"/>
          <a:ext cx="2013010" cy="28517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886" tIns="0" rIns="0" bIns="0" numCol="1" spcCol="1270" anchor="t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q-AL" sz="2000" kern="1200" dirty="0" smtClean="0"/>
            <a:t>Bashkëpunimi vullnetar me mandat ligjor (p.sh. neni 32 i Konventës së Budapestit)</a:t>
          </a:r>
          <a:endParaRPr lang="en-US" sz="2000" kern="1200" dirty="0"/>
        </a:p>
      </dsp:txBody>
      <dsp:txXfrm>
        <a:off x="3187265" y="2178658"/>
        <a:ext cx="2013010" cy="2851764"/>
      </dsp:txXfrm>
    </dsp:sp>
    <dsp:sp modelId="{4CEC79C7-DDF2-408C-9EA1-8B48B1B783CD}">
      <dsp:nvSpPr>
        <dsp:cNvPr id="0" name=""/>
        <dsp:cNvSpPr/>
      </dsp:nvSpPr>
      <dsp:spPr>
        <a:xfrm>
          <a:off x="5305120" y="1114489"/>
          <a:ext cx="545190" cy="5451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FA3089-450C-4953-BBD4-2ED812225A7E}">
      <dsp:nvSpPr>
        <dsp:cNvPr id="0" name=""/>
        <dsp:cNvSpPr/>
      </dsp:nvSpPr>
      <dsp:spPr>
        <a:xfrm>
          <a:off x="5577715" y="1387084"/>
          <a:ext cx="2013010" cy="36433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8885" tIns="0" rIns="0" bIns="0" numCol="1" spcCol="1270" anchor="t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q-AL" sz="2000" kern="1200" dirty="0" smtClean="0"/>
            <a:t>Bashkëpunimi vullnetar pavarësisht mandatit ligjor (bashkëpunimi i drejtpërdrejtë m</a:t>
          </a:r>
          <a:r>
            <a:rPr lang="en-US" sz="2000" kern="1200" dirty="0" smtClean="0"/>
            <a:t>e </a:t>
          </a:r>
          <a:r>
            <a:rPr lang="en-US" sz="2000" kern="1200" dirty="0" err="1" smtClean="0"/>
            <a:t>dhënësit</a:t>
          </a:r>
          <a:r>
            <a:rPr lang="en-US" sz="2000" kern="1200" dirty="0" smtClean="0"/>
            <a:t> </a:t>
          </a:r>
          <a:r>
            <a:rPr lang="en-US" sz="2000" kern="1200" dirty="0" smtClean="0"/>
            <a:t>e </a:t>
          </a:r>
          <a:r>
            <a:rPr lang="en-US" sz="2000" kern="1200" dirty="0" err="1" smtClean="0"/>
            <a:t>huaj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të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shërbimeve</a:t>
          </a:r>
          <a:r>
            <a:rPr lang="sq-AL" sz="2000" kern="1200" dirty="0" smtClean="0"/>
            <a:t>)</a:t>
          </a:r>
          <a:endParaRPr lang="en-US" sz="2000" kern="1200" dirty="0"/>
        </a:p>
      </dsp:txBody>
      <dsp:txXfrm>
        <a:off x="5577715" y="1387084"/>
        <a:ext cx="2013010" cy="36433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0EC5B9-F61F-9249-A658-0F2D6B7F667A}" type="datetimeFigureOut">
              <a:rPr lang="en-US" smtClean="0"/>
              <a:pPr/>
              <a:t>10/7/2017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6C0AAD-8443-9D4A-94B7-EFA286386D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073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541D7-08E2-C04F-88F4-7F9390566DF9}" type="datetimeFigureOut">
              <a:rPr lang="en-US" smtClean="0"/>
              <a:pPr/>
              <a:t>10/7/2017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21978-7AB2-D644-A1FF-AF545A1745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0873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Bashkëpunimi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me </a:t>
            </a:r>
            <a:r>
              <a:rPr lang="en-GB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Industrisë</a:t>
            </a:r>
            <a:endParaRPr lang="en-GB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/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Ky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sesion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synon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t'u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sigurojë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trajnerëve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një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kornizë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zhvillimin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materialeve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trajnuese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që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do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dorëzohen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pjesë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një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programi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më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gjerë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Është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thelbësore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që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gjyqtarët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dhe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prokurorët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jenë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dijeni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mjeteve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dhe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kanaleve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dispozicion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bashkëpunimit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sektorit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privat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qëllime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luftimit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krimit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kibernetik.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Ky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sesion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ofron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një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pasqyrë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këtyre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metodave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Një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prezantim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PoëerPoint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ofrohet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një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burim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trajnerët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që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do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përdoret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nëse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konsiderohet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përshtatshëm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7257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/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</a:t>
            </a:r>
            <a:r>
              <a:rPr lang="en-US" dirty="0" err="1" smtClean="0"/>
              <a:t>informacionin</a:t>
            </a:r>
            <a:r>
              <a:rPr lang="en-US" dirty="0" smtClean="0"/>
              <a:t> e </a:t>
            </a:r>
            <a:r>
              <a:rPr lang="en-US" dirty="0" err="1" smtClean="0"/>
              <a:t>abonentit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informacion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identifikuar</a:t>
            </a:r>
            <a:r>
              <a:rPr lang="en-US" dirty="0" smtClean="0"/>
              <a:t> </a:t>
            </a:r>
            <a:r>
              <a:rPr lang="en-US" dirty="0" err="1" smtClean="0"/>
              <a:t>përdoruesin</a:t>
            </a:r>
            <a:r>
              <a:rPr lang="en-US" dirty="0" smtClean="0"/>
              <a:t> e IP-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IP-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specifike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përdorura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persona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caktuar</a:t>
            </a:r>
            <a:r>
              <a:rPr lang="en-US" dirty="0" smtClean="0"/>
              <a:t> (</a:t>
            </a:r>
            <a:r>
              <a:rPr lang="en-US" dirty="0" err="1" smtClean="0"/>
              <a:t>përfshirë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regjistruesit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regjistrat</a:t>
            </a:r>
            <a:r>
              <a:rPr lang="en-US" dirty="0" smtClean="0"/>
              <a:t> e </a:t>
            </a:r>
            <a:r>
              <a:rPr lang="en-US" dirty="0" err="1" smtClean="0"/>
              <a:t>domeneve</a:t>
            </a:r>
            <a:r>
              <a:rPr lang="en-US" dirty="0" smtClean="0"/>
              <a:t>). </a:t>
            </a: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përdorë</a:t>
            </a:r>
            <a:r>
              <a:rPr lang="en-US" dirty="0" smtClean="0"/>
              <a:t> </a:t>
            </a:r>
            <a:r>
              <a:rPr lang="en-US" dirty="0" err="1" smtClean="0"/>
              <a:t>shembuj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informacionit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abonetit</a:t>
            </a:r>
            <a:r>
              <a:rPr lang="en-US" dirty="0" smtClean="0"/>
              <a:t> (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emri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abonentit</a:t>
            </a:r>
            <a:r>
              <a:rPr lang="en-US" dirty="0" smtClean="0"/>
              <a:t>, </a:t>
            </a:r>
            <a:r>
              <a:rPr lang="en-US" dirty="0" err="1" smtClean="0"/>
              <a:t>adresa</a:t>
            </a:r>
            <a:r>
              <a:rPr lang="en-US" dirty="0" smtClean="0"/>
              <a:t>, </a:t>
            </a:r>
            <a:r>
              <a:rPr lang="en-US" dirty="0" err="1" smtClean="0"/>
              <a:t>informacioni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faturimit</a:t>
            </a:r>
            <a:r>
              <a:rPr lang="en-US" dirty="0" smtClean="0"/>
              <a:t> </a:t>
            </a:r>
            <a:r>
              <a:rPr lang="en-US" dirty="0" err="1" smtClean="0"/>
              <a:t>etj</a:t>
            </a:r>
            <a:r>
              <a:rPr lang="en-US" dirty="0" smtClean="0"/>
              <a:t>.)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shpjeguar</a:t>
            </a:r>
            <a:r>
              <a:rPr lang="en-US" dirty="0" smtClean="0"/>
              <a:t> </a:t>
            </a:r>
            <a:r>
              <a:rPr lang="en-US" dirty="0" err="1" smtClean="0"/>
              <a:t>fushën</a:t>
            </a:r>
            <a:r>
              <a:rPr lang="en-US" dirty="0" smtClean="0"/>
              <a:t> e </a:t>
            </a:r>
            <a:r>
              <a:rPr lang="en-US" dirty="0" err="1" smtClean="0"/>
              <a:t>informacionit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abonentit</a:t>
            </a:r>
            <a:r>
              <a:rPr lang="en-US" dirty="0" smtClean="0"/>
              <a:t>.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këtë</a:t>
            </a:r>
            <a:r>
              <a:rPr lang="en-US" dirty="0" smtClean="0"/>
              <a:t> </a:t>
            </a:r>
            <a:r>
              <a:rPr lang="en-US" dirty="0" err="1" smtClean="0"/>
              <a:t>fazë</a:t>
            </a:r>
            <a:r>
              <a:rPr lang="en-US" dirty="0" smtClean="0"/>
              <a:t>, </a:t>
            </a: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theksojë</a:t>
            </a:r>
            <a:r>
              <a:rPr lang="en-US" dirty="0" smtClean="0"/>
              <a:t> </a:t>
            </a:r>
            <a:r>
              <a:rPr lang="en-US" dirty="0" err="1" smtClean="0"/>
              <a:t>gjithashtu</a:t>
            </a:r>
            <a:r>
              <a:rPr lang="en-US" dirty="0" smtClean="0"/>
              <a:t> </a:t>
            </a:r>
            <a:r>
              <a:rPr lang="en-US" dirty="0" err="1" smtClean="0"/>
              <a:t>rëndësinë</a:t>
            </a:r>
            <a:r>
              <a:rPr lang="en-US" dirty="0" smtClean="0"/>
              <a:t> e </a:t>
            </a:r>
            <a:r>
              <a:rPr lang="en-US" dirty="0" err="1" smtClean="0"/>
              <a:t>informacionit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abonentit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qëllime</a:t>
            </a:r>
            <a:r>
              <a:rPr lang="en-US" dirty="0" smtClean="0"/>
              <a:t> </a:t>
            </a:r>
            <a:r>
              <a:rPr lang="en-US" dirty="0" err="1" smtClean="0"/>
              <a:t>hetimi</a:t>
            </a:r>
            <a:r>
              <a:rPr lang="en-US" dirty="0" smtClean="0"/>
              <a:t>.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fazë</a:t>
            </a:r>
            <a:r>
              <a:rPr lang="en-US" dirty="0" smtClean="0"/>
              <a:t> </a:t>
            </a:r>
            <a:r>
              <a:rPr lang="en-US" dirty="0" err="1" smtClean="0"/>
              <a:t>paraprake</a:t>
            </a:r>
            <a:r>
              <a:rPr lang="en-US" dirty="0" smtClean="0"/>
              <a:t> </a:t>
            </a:r>
            <a:r>
              <a:rPr lang="en-US" dirty="0" err="1" smtClean="0"/>
              <a:t>hetimi</a:t>
            </a:r>
            <a:r>
              <a:rPr lang="en-US" dirty="0" smtClean="0"/>
              <a:t>, </a:t>
            </a:r>
            <a:r>
              <a:rPr lang="en-US" dirty="0" err="1" smtClean="0"/>
              <a:t>informacioni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abonentit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thelbësor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qëllime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identifikimit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marrjes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informacionit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dyshuarit</a:t>
            </a:r>
            <a:r>
              <a:rPr lang="en-US" dirty="0" smtClean="0"/>
              <a:t> e </a:t>
            </a:r>
            <a:r>
              <a:rPr lang="en-US" dirty="0" err="1" smtClean="0"/>
              <a:t>mundshëm</a:t>
            </a:r>
            <a:r>
              <a:rPr lang="en-US" dirty="0" smtClean="0"/>
              <a:t>.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përgjithësi</a:t>
            </a:r>
            <a:r>
              <a:rPr lang="en-US" dirty="0" smtClean="0"/>
              <a:t>, </a:t>
            </a:r>
            <a:r>
              <a:rPr lang="en-US" dirty="0" err="1" smtClean="0"/>
              <a:t>siç</a:t>
            </a:r>
            <a:r>
              <a:rPr lang="en-US" dirty="0" smtClean="0"/>
              <a:t> do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shohin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vonë</a:t>
            </a:r>
            <a:r>
              <a:rPr lang="en-US" dirty="0" smtClean="0"/>
              <a:t> </a:t>
            </a:r>
            <a:r>
              <a:rPr lang="en-US" dirty="0" err="1" smtClean="0"/>
              <a:t>pjesëmarrësit</a:t>
            </a:r>
            <a:r>
              <a:rPr lang="en-US" dirty="0" smtClean="0"/>
              <a:t>,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SHBA </a:t>
            </a:r>
            <a:r>
              <a:rPr lang="en-US" dirty="0" err="1" smtClean="0"/>
              <a:t>ofrojnë</a:t>
            </a:r>
            <a:r>
              <a:rPr lang="en-US" dirty="0" smtClean="0"/>
              <a:t> akses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informacionin</a:t>
            </a:r>
            <a:r>
              <a:rPr lang="en-US" dirty="0" smtClean="0"/>
              <a:t> e </a:t>
            </a:r>
            <a:r>
              <a:rPr lang="en-US" dirty="0" err="1" smtClean="0"/>
              <a:t>abonentit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zbatimin</a:t>
            </a:r>
            <a:r>
              <a:rPr lang="en-US" dirty="0" smtClean="0"/>
              <a:t> e </a:t>
            </a:r>
            <a:r>
              <a:rPr lang="en-US" dirty="0" err="1" smtClean="0"/>
              <a:t>ligjit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huaj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lehtë</a:t>
            </a:r>
            <a:r>
              <a:rPr lang="en-US" dirty="0" smtClean="0"/>
              <a:t> se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trafikut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përmbajtjes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007427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104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780729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Është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rëndësishme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trajneri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pjesëmarrësit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kuptojnë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cilat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janë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objektivat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mësimit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Këto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objektiva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shpjegohen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detaje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pjesëmarrësit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para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fillimit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seancës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duke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përdorur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informacionin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slajde.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Ky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slajd do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përsëritet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fund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mësimit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qëllimet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përsëritjes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sesionit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105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437894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Është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rëndësishme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trajneri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pjesëmarrësit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kuptojnë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cilat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janë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objektivat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mësimit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Këto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objektiva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shpjegohen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detaje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pjesëmarrësit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para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fillimit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sesionit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duke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përdorur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informacionin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slajd.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Ky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slajd do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përsëritet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fund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mësimit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qëllimet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përsëritjes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sesionit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106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437894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Trajnuesi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t'u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japë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pjesëmarrësve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mundësi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bërë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pyetje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lidhje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mësimin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algn="just"/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Ushtrime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praktike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sipas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rastit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pPr algn="just"/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session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nuk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planifikohen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ushtrime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tjera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praktike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Sidoqoftë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ky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session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synon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interaktiv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përfshihen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raste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praktike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cilat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diskutohen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verbalisht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midis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pjesëmarrësve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algn="just"/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Kontrolli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njohurive</a:t>
            </a:r>
            <a:endParaRPr lang="en-GB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kontroll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specifik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njohurish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nuk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është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parashikuar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mësim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Megjithatë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trajneri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bëjë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pyetje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fund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mësimit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107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1694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1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</a:t>
            </a:r>
            <a:r>
              <a:rPr lang="en-US" dirty="0" err="1" smtClean="0"/>
              <a:t>kuptimin</a:t>
            </a:r>
            <a:r>
              <a:rPr lang="en-US" dirty="0" smtClean="0"/>
              <a:t> e </a:t>
            </a:r>
            <a:r>
              <a:rPr lang="en-US" dirty="0" err="1" smtClean="0"/>
              <a:t>termit</a:t>
            </a:r>
            <a:r>
              <a:rPr lang="en-US" dirty="0" smtClean="0"/>
              <a:t> "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trafikut</a:t>
            </a:r>
            <a:r>
              <a:rPr lang="en-US" dirty="0" smtClean="0"/>
              <a:t>" -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trafikut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skedarë</a:t>
            </a:r>
            <a:r>
              <a:rPr lang="en-US" dirty="0" smtClean="0"/>
              <a:t> </a:t>
            </a:r>
            <a:r>
              <a:rPr lang="en-US" dirty="0" err="1" smtClean="0"/>
              <a:t>anonim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regjistrit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regjistrojnë</a:t>
            </a:r>
            <a:r>
              <a:rPr lang="en-US" dirty="0" smtClean="0"/>
              <a:t> </a:t>
            </a:r>
            <a:r>
              <a:rPr lang="en-US" dirty="0" err="1" smtClean="0"/>
              <a:t>aktivitetet</a:t>
            </a:r>
            <a:r>
              <a:rPr lang="en-US" dirty="0" smtClean="0"/>
              <a:t> e </a:t>
            </a:r>
            <a:r>
              <a:rPr lang="en-US" dirty="0" err="1" smtClean="0"/>
              <a:t>sistemit</a:t>
            </a:r>
            <a:r>
              <a:rPr lang="en-US" dirty="0" smtClean="0"/>
              <a:t> </a:t>
            </a:r>
            <a:r>
              <a:rPr lang="en-US" dirty="0" err="1" smtClean="0"/>
              <a:t>operativ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sistemeve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komunikimit</a:t>
            </a:r>
            <a:r>
              <a:rPr lang="en-US" dirty="0" smtClean="0"/>
              <a:t> </a:t>
            </a:r>
            <a:r>
              <a:rPr lang="en-US" dirty="0" err="1" smtClean="0"/>
              <a:t>ndërmjet</a:t>
            </a:r>
            <a:r>
              <a:rPr lang="en-US" dirty="0" smtClean="0"/>
              <a:t> </a:t>
            </a:r>
            <a:r>
              <a:rPr lang="en-US" dirty="0" err="1" smtClean="0"/>
              <a:t>sistemeve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. </a:t>
            </a: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gjithashtu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theksojë</a:t>
            </a:r>
            <a:r>
              <a:rPr lang="en-US" dirty="0" smtClean="0"/>
              <a:t> </a:t>
            </a:r>
            <a:r>
              <a:rPr lang="en-US" dirty="0" err="1" smtClean="0"/>
              <a:t>rëndësinë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trafikut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qëllimet</a:t>
            </a:r>
            <a:r>
              <a:rPr lang="en-US" dirty="0" smtClean="0"/>
              <a:t> e </a:t>
            </a:r>
            <a:r>
              <a:rPr lang="en-US" dirty="0" err="1" smtClean="0"/>
              <a:t>hetimit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kompetencat</a:t>
            </a:r>
            <a:r>
              <a:rPr lang="en-US" dirty="0" smtClean="0"/>
              <a:t> </a:t>
            </a:r>
            <a:r>
              <a:rPr lang="en-US" dirty="0" err="1" smtClean="0"/>
              <a:t>procedurale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drejtën</a:t>
            </a:r>
            <a:r>
              <a:rPr lang="en-US" dirty="0" smtClean="0"/>
              <a:t> </a:t>
            </a:r>
            <a:r>
              <a:rPr lang="en-US" dirty="0" err="1" smtClean="0"/>
              <a:t>vendase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veçanta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trafikut</a:t>
            </a:r>
            <a:r>
              <a:rPr lang="en-US" dirty="0" smtClean="0"/>
              <a:t> (p.sh. </a:t>
            </a:r>
            <a:r>
              <a:rPr lang="en-US" dirty="0" err="1" smtClean="0"/>
              <a:t>ruajtjen</a:t>
            </a:r>
            <a:r>
              <a:rPr lang="en-US" dirty="0" smtClean="0"/>
              <a:t> e </a:t>
            </a:r>
            <a:r>
              <a:rPr lang="en-US" dirty="0" err="1" smtClean="0"/>
              <a:t>përshpejtuar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zbulimin</a:t>
            </a:r>
            <a:r>
              <a:rPr lang="en-US" dirty="0" smtClean="0"/>
              <a:t> e </a:t>
            </a:r>
            <a:r>
              <a:rPr lang="en-US" dirty="0" err="1" smtClean="0"/>
              <a:t>pjesshëm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trafikut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grumbullimin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kohë</a:t>
            </a:r>
            <a:r>
              <a:rPr lang="en-US" dirty="0" smtClean="0"/>
              <a:t> </a:t>
            </a:r>
            <a:r>
              <a:rPr lang="en-US" dirty="0" err="1" smtClean="0"/>
              <a:t>reale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trafikut</a:t>
            </a:r>
            <a:r>
              <a:rPr lang="en-US" dirty="0" smtClean="0"/>
              <a:t>). </a:t>
            </a:r>
            <a:r>
              <a:rPr lang="en-US" dirty="0" err="1" smtClean="0"/>
              <a:t>Është</a:t>
            </a:r>
            <a:r>
              <a:rPr lang="en-US" dirty="0" smtClean="0"/>
              <a:t> e </a:t>
            </a:r>
            <a:r>
              <a:rPr lang="en-US" dirty="0" err="1" smtClean="0"/>
              <a:t>rëndësishme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pjesëmarrësit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kuptojnë</a:t>
            </a:r>
            <a:r>
              <a:rPr lang="en-US" dirty="0" smtClean="0"/>
              <a:t> se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trafikut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logaritmit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tregojnë</a:t>
            </a:r>
            <a:r>
              <a:rPr lang="en-US" dirty="0" smtClean="0"/>
              <a:t> </a:t>
            </a:r>
            <a:r>
              <a:rPr lang="en-US" dirty="0" err="1" smtClean="0"/>
              <a:t>detaje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caktuara</a:t>
            </a:r>
            <a:r>
              <a:rPr lang="en-US" dirty="0" smtClean="0"/>
              <a:t> </a:t>
            </a:r>
            <a:r>
              <a:rPr lang="en-US" dirty="0" err="1" smtClean="0"/>
              <a:t>lidhur</a:t>
            </a:r>
            <a:r>
              <a:rPr lang="en-US" dirty="0" smtClean="0"/>
              <a:t> me </a:t>
            </a:r>
            <a:r>
              <a:rPr lang="en-US" dirty="0" err="1" smtClean="0"/>
              <a:t>komunikimin</a:t>
            </a:r>
            <a:r>
              <a:rPr lang="en-US" dirty="0" smtClean="0"/>
              <a:t> (</a:t>
            </a:r>
            <a:r>
              <a:rPr lang="en-US" dirty="0" err="1" smtClean="0"/>
              <a:t>domethënë</a:t>
            </a:r>
            <a:r>
              <a:rPr lang="en-US" dirty="0" smtClean="0"/>
              <a:t> </a:t>
            </a:r>
            <a:r>
              <a:rPr lang="en-US" dirty="0" err="1" smtClean="0"/>
              <a:t>origjinën</a:t>
            </a:r>
            <a:r>
              <a:rPr lang="en-US" dirty="0" smtClean="0"/>
              <a:t>, destinacionin, </a:t>
            </a:r>
            <a:r>
              <a:rPr lang="en-US" dirty="0" err="1" smtClean="0"/>
              <a:t>rrugën</a:t>
            </a:r>
            <a:r>
              <a:rPr lang="en-US" dirty="0" smtClean="0"/>
              <a:t>, </a:t>
            </a:r>
            <a:r>
              <a:rPr lang="en-US" dirty="0" err="1" smtClean="0"/>
              <a:t>kohën</a:t>
            </a:r>
            <a:r>
              <a:rPr lang="en-US" dirty="0" smtClean="0"/>
              <a:t>, </a:t>
            </a:r>
            <a:r>
              <a:rPr lang="en-US" dirty="0" err="1" smtClean="0"/>
              <a:t>datën</a:t>
            </a:r>
            <a:r>
              <a:rPr lang="en-US" dirty="0" smtClean="0"/>
              <a:t>, </a:t>
            </a:r>
            <a:r>
              <a:rPr lang="en-US" dirty="0" err="1" smtClean="0"/>
              <a:t>madhësinë</a:t>
            </a:r>
            <a:r>
              <a:rPr lang="en-US" dirty="0" smtClean="0"/>
              <a:t>, </a:t>
            </a:r>
            <a:r>
              <a:rPr lang="en-US" dirty="0" err="1" smtClean="0"/>
              <a:t>kohëzgjatjen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llojin</a:t>
            </a:r>
            <a:r>
              <a:rPr lang="en-US" dirty="0" smtClean="0"/>
              <a:t> e </a:t>
            </a:r>
            <a:r>
              <a:rPr lang="en-US" dirty="0" err="1" smtClean="0"/>
              <a:t>shërbimit</a:t>
            </a:r>
            <a:r>
              <a:rPr lang="en-US" dirty="0" smtClean="0"/>
              <a:t> </a:t>
            </a:r>
            <a:r>
              <a:rPr lang="en-US" dirty="0" err="1" smtClean="0"/>
              <a:t>bazë</a:t>
            </a:r>
            <a:r>
              <a:rPr lang="en-US" dirty="0" smtClean="0"/>
              <a:t>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6289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</a:t>
            </a:r>
            <a:r>
              <a:rPr lang="en-US" dirty="0" err="1" smtClean="0"/>
              <a:t>termin</a:t>
            </a:r>
            <a:r>
              <a:rPr lang="en-US" dirty="0" smtClean="0"/>
              <a:t> "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përmbajtjes</a:t>
            </a:r>
            <a:r>
              <a:rPr lang="en-US" dirty="0" smtClean="0"/>
              <a:t>".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e </a:t>
            </a:r>
            <a:r>
              <a:rPr lang="en-US" dirty="0" err="1" smtClean="0"/>
              <a:t>dobishme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trajnerin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përqendrohet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shembujt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përmbajtjes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pjesëmarrësit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gjendje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kuptojnë</a:t>
            </a:r>
            <a:r>
              <a:rPr lang="en-US" dirty="0" smtClean="0"/>
              <a:t> </a:t>
            </a:r>
            <a:r>
              <a:rPr lang="en-US" dirty="0" err="1" smtClean="0"/>
              <a:t>qëllimin</a:t>
            </a:r>
            <a:r>
              <a:rPr lang="en-US" dirty="0" smtClean="0"/>
              <a:t> e </a:t>
            </a:r>
            <a:r>
              <a:rPr lang="en-US" dirty="0" err="1" smtClean="0"/>
              <a:t>saj</a:t>
            </a:r>
            <a:r>
              <a:rPr lang="en-US" dirty="0" smtClean="0"/>
              <a:t>. </a:t>
            </a:r>
            <a:r>
              <a:rPr lang="en-US" dirty="0" err="1" smtClean="0"/>
              <a:t>Është</a:t>
            </a:r>
            <a:r>
              <a:rPr lang="en-US" dirty="0" smtClean="0"/>
              <a:t> me </a:t>
            </a:r>
            <a:r>
              <a:rPr lang="en-US" dirty="0" err="1" smtClean="0"/>
              <a:t>rëndësi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theksojë</a:t>
            </a:r>
            <a:r>
              <a:rPr lang="en-US" dirty="0" smtClean="0"/>
              <a:t> se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përmbajtjes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ndjeshme</a:t>
            </a:r>
            <a:r>
              <a:rPr lang="en-US" dirty="0" smtClean="0"/>
              <a:t> </a:t>
            </a:r>
            <a:r>
              <a:rPr lang="en-US" dirty="0" err="1" smtClean="0"/>
              <a:t>ndaj</a:t>
            </a:r>
            <a:r>
              <a:rPr lang="en-US" dirty="0" smtClean="0"/>
              <a:t> </a:t>
            </a:r>
            <a:r>
              <a:rPr lang="en-US" dirty="0" err="1" smtClean="0"/>
              <a:t>privatësisë</a:t>
            </a:r>
            <a:r>
              <a:rPr lang="en-US" dirty="0" smtClean="0"/>
              <a:t> </a:t>
            </a:r>
            <a:r>
              <a:rPr lang="en-US" dirty="0" err="1" smtClean="0"/>
              <a:t>pasi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</a:t>
            </a:r>
            <a:r>
              <a:rPr lang="en-US" dirty="0" smtClean="0"/>
              <a:t> </a:t>
            </a:r>
            <a:r>
              <a:rPr lang="en-US" dirty="0" err="1" smtClean="0"/>
              <a:t>anonime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kanë</a:t>
            </a:r>
            <a:r>
              <a:rPr lang="en-US" baseline="0" dirty="0" smtClean="0"/>
              <a:t> </a:t>
            </a:r>
            <a:r>
              <a:rPr lang="en-US" dirty="0" err="1" smtClean="0"/>
              <a:t>përmbajtjen</a:t>
            </a:r>
            <a:r>
              <a:rPr lang="en-US" dirty="0" smtClean="0"/>
              <a:t> </a:t>
            </a:r>
            <a:r>
              <a:rPr lang="en-US" dirty="0" err="1" smtClean="0"/>
              <a:t>konkrete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komunikimit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/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mesazhet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informacionin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përcillet</a:t>
            </a:r>
            <a:r>
              <a:rPr lang="en-US" dirty="0" smtClean="0"/>
              <a:t>.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9955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</a:t>
            </a:r>
            <a:r>
              <a:rPr lang="en-US" dirty="0" err="1" smtClean="0"/>
              <a:t>kuptimin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hostuara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smtClean="0"/>
              <a:t>Internet.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e </a:t>
            </a:r>
            <a:r>
              <a:rPr lang="en-US" dirty="0" err="1" smtClean="0"/>
              <a:t>dobishme</a:t>
            </a:r>
            <a:r>
              <a:rPr lang="en-US" dirty="0" smtClean="0"/>
              <a:t> </a:t>
            </a:r>
            <a:r>
              <a:rPr lang="en-US" dirty="0" err="1" smtClean="0"/>
              <a:t>t'i</a:t>
            </a:r>
            <a:r>
              <a:rPr lang="en-US" dirty="0" smtClean="0"/>
              <a:t> </a:t>
            </a:r>
            <a:r>
              <a:rPr lang="en-US" dirty="0" err="1" smtClean="0"/>
              <a:t>referohet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popullore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ruajtjes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smtClean="0"/>
              <a:t>Internet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pjesëmarrësit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gjendje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kuptojnë</a:t>
            </a:r>
            <a:r>
              <a:rPr lang="en-US" dirty="0" smtClean="0"/>
              <a:t> </a:t>
            </a:r>
            <a:r>
              <a:rPr lang="en-US" dirty="0" err="1" smtClean="0"/>
              <a:t>këtë</a:t>
            </a:r>
            <a:r>
              <a:rPr lang="en-US" dirty="0" smtClean="0"/>
              <a:t> </a:t>
            </a:r>
            <a:r>
              <a:rPr lang="en-US" dirty="0" err="1" smtClean="0"/>
              <a:t>teknologji</a:t>
            </a:r>
            <a:r>
              <a:rPr lang="en-US" dirty="0" smtClean="0"/>
              <a:t> </a:t>
            </a:r>
            <a:r>
              <a:rPr lang="en-US" dirty="0" err="1" smtClean="0"/>
              <a:t>relativisht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re. </a:t>
            </a:r>
            <a:r>
              <a:rPr lang="en-US" dirty="0" err="1" smtClean="0"/>
              <a:t>Pjesa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e </a:t>
            </a:r>
            <a:r>
              <a:rPr lang="en-US" dirty="0" err="1" smtClean="0"/>
              <a:t>madhe</a:t>
            </a:r>
            <a:r>
              <a:rPr lang="en-US" dirty="0" smtClean="0"/>
              <a:t> e </a:t>
            </a:r>
            <a:r>
              <a:rPr lang="en-US" dirty="0" err="1" smtClean="0"/>
              <a:t>problemit</a:t>
            </a:r>
            <a:r>
              <a:rPr lang="en-US" dirty="0" smtClean="0"/>
              <a:t> me </a:t>
            </a:r>
            <a:r>
              <a:rPr lang="en-US" dirty="0" err="1" smtClean="0"/>
              <a:t>bashkëpunimin</a:t>
            </a:r>
            <a:r>
              <a:rPr lang="en-US" dirty="0" smtClean="0"/>
              <a:t> me </a:t>
            </a:r>
            <a:r>
              <a:rPr lang="en-US" dirty="0" err="1" smtClean="0"/>
              <a:t>industrinë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se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posedimi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kontrolli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industrisë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shpesh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formën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hostuara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smtClean="0"/>
              <a:t>Internet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ruhen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juridiksion</a:t>
            </a:r>
            <a:r>
              <a:rPr lang="en-US" dirty="0" smtClean="0"/>
              <a:t> </a:t>
            </a:r>
            <a:r>
              <a:rPr lang="en-US" dirty="0" err="1" smtClean="0"/>
              <a:t>tjetër</a:t>
            </a:r>
            <a:r>
              <a:rPr lang="en-US" dirty="0" smtClean="0"/>
              <a:t>. </a:t>
            </a: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arsyeja</a:t>
            </a:r>
            <a:r>
              <a:rPr lang="en-US" dirty="0" smtClean="0"/>
              <a:t> </a:t>
            </a:r>
            <a:r>
              <a:rPr lang="en-US" dirty="0" err="1" smtClean="0"/>
              <a:t>pse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e </a:t>
            </a:r>
            <a:r>
              <a:rPr lang="en-US" dirty="0" err="1" smtClean="0"/>
              <a:t>rëndësishme</a:t>
            </a:r>
            <a:r>
              <a:rPr lang="en-US" dirty="0" smtClean="0"/>
              <a:t> </a:t>
            </a:r>
            <a:r>
              <a:rPr lang="en-US" dirty="0" err="1" smtClean="0"/>
              <a:t>t'u</a:t>
            </a:r>
            <a:r>
              <a:rPr lang="en-US" dirty="0" smtClean="0"/>
              <a:t> </a:t>
            </a:r>
            <a:r>
              <a:rPr lang="en-US" dirty="0" err="1" smtClean="0"/>
              <a:t>shpjegojmë</a:t>
            </a:r>
            <a:r>
              <a:rPr lang="en-US" dirty="0" smtClean="0"/>
              <a:t> </a:t>
            </a:r>
            <a:r>
              <a:rPr lang="en-US" dirty="0" err="1" smtClean="0"/>
              <a:t>pjesëmarrësve</a:t>
            </a:r>
            <a:r>
              <a:rPr lang="en-US" dirty="0" smtClean="0"/>
              <a:t> </a:t>
            </a:r>
            <a:r>
              <a:rPr lang="en-US" dirty="0" err="1" smtClean="0"/>
              <a:t>çfarë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hostuara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smtClean="0"/>
              <a:t>Internet.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9058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baseline="0" dirty="0" err="1" smtClean="0"/>
              <a:t>Trajnuesi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duhet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t'i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referohet</a:t>
            </a:r>
            <a:r>
              <a:rPr lang="en-US" baseline="0" dirty="0" smtClean="0"/>
              <a:t> </a:t>
            </a:r>
            <a:r>
              <a:rPr lang="en-US" baseline="0" dirty="0" err="1" smtClean="0">
                <a:solidFill>
                  <a:srgbClr val="FF0000"/>
                </a:solidFill>
              </a:rPr>
              <a:t>Grupit</a:t>
            </a:r>
            <a:r>
              <a:rPr lang="en-US" baseline="0" dirty="0" smtClean="0">
                <a:solidFill>
                  <a:srgbClr val="FF0000"/>
                </a:solidFill>
              </a:rPr>
              <a:t> </a:t>
            </a:r>
            <a:r>
              <a:rPr lang="en-US" baseline="0" dirty="0" err="1" smtClean="0">
                <a:solidFill>
                  <a:srgbClr val="FF0000"/>
                </a:solidFill>
              </a:rPr>
              <a:t>të</a:t>
            </a:r>
            <a:r>
              <a:rPr lang="en-US" baseline="0" dirty="0" smtClean="0">
                <a:solidFill>
                  <a:srgbClr val="FF0000"/>
                </a:solidFill>
              </a:rPr>
              <a:t> </a:t>
            </a:r>
            <a:r>
              <a:rPr lang="en-US" baseline="0" dirty="0" err="1" smtClean="0">
                <a:solidFill>
                  <a:srgbClr val="FF0000"/>
                </a:solidFill>
              </a:rPr>
              <a:t>Evidencës</a:t>
            </a:r>
            <a:r>
              <a:rPr lang="en-US" baseline="0" dirty="0" smtClean="0">
                <a:solidFill>
                  <a:srgbClr val="FF0000"/>
                </a:solidFill>
              </a:rPr>
              <a:t> </a:t>
            </a:r>
            <a:r>
              <a:rPr lang="en-US" baseline="0" dirty="0" err="1" smtClean="0">
                <a:solidFill>
                  <a:srgbClr val="FF0000"/>
                </a:solidFill>
              </a:rPr>
              <a:t>së</a:t>
            </a:r>
            <a:r>
              <a:rPr lang="en-US" baseline="0" dirty="0" smtClean="0">
                <a:solidFill>
                  <a:srgbClr val="FF0000"/>
                </a:solidFill>
              </a:rPr>
              <a:t> Cloud </a:t>
            </a:r>
            <a:r>
              <a:rPr lang="en-US" baseline="0" dirty="0" smtClean="0"/>
              <a:t>(CEG), </a:t>
            </a:r>
            <a:r>
              <a:rPr lang="en-US" baseline="0" dirty="0" err="1" smtClean="0"/>
              <a:t>një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grupi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pune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Komitetit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Kundër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Krimit</a:t>
            </a:r>
            <a:r>
              <a:rPr lang="en-US" baseline="0" dirty="0" smtClean="0"/>
              <a:t> Kibernetik (T-CY)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Këshillit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Evropës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përpara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kalojë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slajdet e </a:t>
            </a:r>
            <a:r>
              <a:rPr lang="en-US" baseline="0" dirty="0" err="1" smtClean="0"/>
              <a:t>ardhshme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flasin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mënyrën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dhënat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ruajtura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smtClean="0"/>
              <a:t>Internet </a:t>
            </a:r>
            <a:r>
              <a:rPr lang="en-US" baseline="0" dirty="0" err="1" smtClean="0"/>
              <a:t>janë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ndryshme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nga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kompjuterike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tradicionale</a:t>
            </a:r>
            <a:r>
              <a:rPr lang="en-US" baseline="0" dirty="0" smtClean="0"/>
              <a:t>. 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Më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shumë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informacion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smtClean="0">
                <a:solidFill>
                  <a:srgbClr val="FF0000"/>
                </a:solidFill>
              </a:rPr>
              <a:t>CEG</a:t>
            </a:r>
            <a:r>
              <a:rPr lang="en-US" baseline="0" dirty="0" smtClean="0"/>
              <a:t>: http</a:t>
            </a:r>
            <a:r>
              <a:rPr lang="en-US" baseline="0" dirty="0" smtClean="0"/>
              <a:t>://www.coe.int/en/web/cybercrime/ceg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0287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këtë</a:t>
            </a:r>
            <a:r>
              <a:rPr lang="en-US" dirty="0" smtClean="0"/>
              <a:t> </a:t>
            </a:r>
            <a:r>
              <a:rPr lang="en-US" dirty="0" err="1" smtClean="0"/>
              <a:t>fazë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mësimit</a:t>
            </a:r>
            <a:r>
              <a:rPr lang="en-US" dirty="0" smtClean="0"/>
              <a:t>, </a:t>
            </a: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</a:t>
            </a:r>
            <a:r>
              <a:rPr lang="en-US" dirty="0" err="1" smtClean="0"/>
              <a:t>disa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sfidat</a:t>
            </a:r>
            <a:r>
              <a:rPr lang="en-US" dirty="0" smtClean="0"/>
              <a:t> </a:t>
            </a:r>
            <a:r>
              <a:rPr lang="en-US" dirty="0" err="1" smtClean="0"/>
              <a:t>kryesore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dalin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rezultat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ruajtjes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smtClean="0"/>
              <a:t>Internet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ruajtjes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smtClean="0"/>
              <a:t>server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largësi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u </a:t>
            </a:r>
            <a:r>
              <a:rPr lang="en-US" dirty="0" err="1" smtClean="0"/>
              <a:t>trajtuan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Grupi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i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Evidencës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së</a:t>
            </a:r>
            <a:r>
              <a:rPr lang="en-US" b="1" dirty="0" smtClean="0">
                <a:solidFill>
                  <a:srgbClr val="FF0000"/>
                </a:solidFill>
              </a:rPr>
              <a:t> Cloud</a:t>
            </a:r>
            <a:r>
              <a:rPr lang="en-US" dirty="0" smtClean="0"/>
              <a:t>. </a:t>
            </a:r>
            <a:r>
              <a:rPr lang="en-US" dirty="0" err="1" smtClean="0"/>
              <a:t>Probleme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veçanta</a:t>
            </a:r>
            <a:r>
              <a:rPr lang="en-US" dirty="0" smtClean="0"/>
              <a:t> duke </a:t>
            </a:r>
            <a:r>
              <a:rPr lang="en-US" dirty="0" err="1" smtClean="0"/>
              <a:t>përfshirë</a:t>
            </a:r>
            <a:r>
              <a:rPr lang="en-US" dirty="0" smtClean="0"/>
              <a:t> </a:t>
            </a:r>
            <a:r>
              <a:rPr lang="en-US" dirty="0" err="1" smtClean="0"/>
              <a:t>çështjet</a:t>
            </a:r>
            <a:r>
              <a:rPr lang="en-US" dirty="0" smtClean="0"/>
              <a:t> e </a:t>
            </a:r>
            <a:r>
              <a:rPr lang="en-US" dirty="0" err="1" smtClean="0"/>
              <a:t>juridiksionit</a:t>
            </a:r>
            <a:r>
              <a:rPr lang="en-US" dirty="0" smtClean="0"/>
              <a:t>,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cilave</a:t>
            </a:r>
            <a:r>
              <a:rPr lang="en-US" dirty="0" smtClean="0"/>
              <a:t> do </a:t>
            </a:r>
            <a:r>
              <a:rPr lang="en-US" dirty="0" err="1" smtClean="0"/>
              <a:t>t’iu</a:t>
            </a:r>
            <a:r>
              <a:rPr lang="en-US" dirty="0" smtClean="0"/>
              <a:t> </a:t>
            </a:r>
            <a:r>
              <a:rPr lang="en-US" dirty="0" err="1" smtClean="0"/>
              <a:t>zbatohen</a:t>
            </a:r>
            <a:r>
              <a:rPr lang="en-US" dirty="0" smtClean="0"/>
              <a:t> </a:t>
            </a:r>
            <a:r>
              <a:rPr lang="en-US" dirty="0" err="1" smtClean="0"/>
              <a:t>rregulla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shtresa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shumta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juridiksionit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shqetësim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veçantë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pjesëmarrësit</a:t>
            </a:r>
            <a:r>
              <a:rPr lang="en-US" dirty="0" smtClean="0"/>
              <a:t>, </a:t>
            </a:r>
            <a:r>
              <a:rPr lang="en-US" dirty="0" err="1" smtClean="0"/>
              <a:t>pasi</a:t>
            </a:r>
            <a:r>
              <a:rPr lang="en-US" dirty="0" smtClean="0"/>
              <a:t> </a:t>
            </a:r>
            <a:r>
              <a:rPr lang="en-US" dirty="0" err="1" smtClean="0"/>
              <a:t>këto</a:t>
            </a:r>
            <a:r>
              <a:rPr lang="en-US" dirty="0" smtClean="0"/>
              <a:t> </a:t>
            </a:r>
            <a:r>
              <a:rPr lang="en-US" dirty="0" err="1" smtClean="0"/>
              <a:t>çështje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përdoren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theksuar</a:t>
            </a:r>
            <a:r>
              <a:rPr lang="en-US" dirty="0" smtClean="0"/>
              <a:t> </a:t>
            </a:r>
            <a:r>
              <a:rPr lang="en-US" dirty="0" err="1" smtClean="0"/>
              <a:t>rëndësinë</a:t>
            </a:r>
            <a:r>
              <a:rPr lang="en-US" dirty="0" smtClean="0"/>
              <a:t> e </a:t>
            </a:r>
            <a:r>
              <a:rPr lang="en-US" dirty="0" err="1" smtClean="0"/>
              <a:t>bashkëpunimit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drejtpërdrejtë</a:t>
            </a:r>
            <a:r>
              <a:rPr lang="en-US" dirty="0" smtClean="0"/>
              <a:t> me </a:t>
            </a:r>
            <a:r>
              <a:rPr lang="en-US" dirty="0" err="1" smtClean="0"/>
              <a:t>industrinë</a:t>
            </a:r>
            <a:r>
              <a:rPr lang="en-US" dirty="0" smtClean="0"/>
              <a:t> e </a:t>
            </a:r>
            <a:r>
              <a:rPr lang="en-US" dirty="0" err="1" smtClean="0"/>
              <a:t>huaj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luftohet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efektive</a:t>
            </a:r>
            <a:r>
              <a:rPr lang="en-US" dirty="0" smtClean="0"/>
              <a:t> </a:t>
            </a:r>
            <a:r>
              <a:rPr lang="en-US" dirty="0" err="1" smtClean="0"/>
              <a:t>krimi</a:t>
            </a:r>
            <a:r>
              <a:rPr lang="en-US" dirty="0" smtClean="0"/>
              <a:t> kibernetik</a:t>
            </a:r>
            <a:r>
              <a:rPr lang="en-US" baseline="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8420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Trajnuesi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t'u</a:t>
            </a:r>
            <a:r>
              <a:rPr lang="en-GB" dirty="0" smtClean="0"/>
              <a:t> </a:t>
            </a:r>
            <a:r>
              <a:rPr lang="en-GB" dirty="0" err="1" smtClean="0"/>
              <a:t>japë</a:t>
            </a:r>
            <a:r>
              <a:rPr lang="en-GB" dirty="0" smtClean="0"/>
              <a:t> </a:t>
            </a:r>
            <a:r>
              <a:rPr lang="en-GB" dirty="0" err="1" smtClean="0"/>
              <a:t>pjesëmarrësve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mundësi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bërë</a:t>
            </a:r>
            <a:r>
              <a:rPr lang="en-GB" dirty="0" smtClean="0"/>
              <a:t> </a:t>
            </a:r>
            <a:r>
              <a:rPr lang="en-GB" dirty="0" err="1" smtClean="0"/>
              <a:t>ndonjë</a:t>
            </a:r>
            <a:r>
              <a:rPr lang="en-GB" dirty="0" smtClean="0"/>
              <a:t> </a:t>
            </a:r>
            <a:r>
              <a:rPr lang="en-GB" dirty="0" err="1" smtClean="0"/>
              <a:t>pyetje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mund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ketë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lidhje</a:t>
            </a:r>
            <a:r>
              <a:rPr lang="en-GB" dirty="0" smtClean="0"/>
              <a:t> me </a:t>
            </a:r>
            <a:r>
              <a:rPr lang="en-GB" dirty="0" err="1" smtClean="0"/>
              <a:t>Pjesën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mësimit</a:t>
            </a:r>
            <a:r>
              <a:rPr lang="en-GB" baseline="0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020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err="1" smtClean="0"/>
              <a:t>Pjesëmarrësit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vetëdijshëm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mënyrat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cilat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aktivizohet</a:t>
            </a:r>
            <a:r>
              <a:rPr lang="en-US" dirty="0" smtClean="0"/>
              <a:t> </a:t>
            </a:r>
            <a:r>
              <a:rPr lang="en-US" dirty="0" err="1" smtClean="0"/>
              <a:t>bashkëpunimi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mes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zbatimit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ligjit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dhënësve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 private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sektorit</a:t>
            </a:r>
            <a:r>
              <a:rPr lang="en-US" dirty="0" smtClean="0"/>
              <a:t> </a:t>
            </a:r>
            <a:r>
              <a:rPr lang="en-US" dirty="0" err="1" smtClean="0"/>
              <a:t>privat</a:t>
            </a:r>
            <a:r>
              <a:rPr lang="en-US" dirty="0" smtClean="0"/>
              <a:t>. </a:t>
            </a: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pjesë</a:t>
            </a:r>
            <a:r>
              <a:rPr lang="en-US" dirty="0" smtClean="0"/>
              <a:t> do </a:t>
            </a:r>
            <a:r>
              <a:rPr lang="en-US" dirty="0" err="1" smtClean="0"/>
              <a:t>t'u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</a:t>
            </a:r>
            <a:r>
              <a:rPr lang="en-US" dirty="0" err="1" smtClean="0"/>
              <a:t>nivelet</a:t>
            </a:r>
            <a:r>
              <a:rPr lang="en-US" dirty="0" smtClean="0"/>
              <a:t> e </a:t>
            </a:r>
            <a:r>
              <a:rPr lang="en-US" dirty="0" err="1" smtClean="0"/>
              <a:t>ndryshme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bashkëpunimit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konsideratat</a:t>
            </a:r>
            <a:r>
              <a:rPr lang="en-US" dirty="0" smtClean="0"/>
              <a:t> e </a:t>
            </a:r>
            <a:r>
              <a:rPr lang="en-US" dirty="0" err="1" smtClean="0"/>
              <a:t>ndryshme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përfshihen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pjesëmarrësit</a:t>
            </a:r>
            <a:r>
              <a:rPr lang="en-US" dirty="0" smtClean="0"/>
              <a:t> </a:t>
            </a:r>
            <a:r>
              <a:rPr lang="en-US" dirty="0" err="1" smtClean="0"/>
              <a:t>kur</a:t>
            </a:r>
            <a:r>
              <a:rPr lang="en-US" dirty="0" smtClean="0"/>
              <a:t> </a:t>
            </a:r>
            <a:r>
              <a:rPr lang="en-US" dirty="0" err="1" smtClean="0"/>
              <a:t>ushtrojnë</a:t>
            </a:r>
            <a:r>
              <a:rPr lang="en-US" dirty="0" smtClean="0"/>
              <a:t> </a:t>
            </a:r>
            <a:r>
              <a:rPr lang="en-US" dirty="0" err="1" smtClean="0"/>
              <a:t>kompetencat</a:t>
            </a:r>
            <a:r>
              <a:rPr lang="en-US" dirty="0" smtClean="0"/>
              <a:t> e </a:t>
            </a:r>
            <a:r>
              <a:rPr lang="en-US" dirty="0" err="1" smtClean="0"/>
              <a:t>tyre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aksesin </a:t>
            </a:r>
            <a:r>
              <a:rPr lang="en-US" dirty="0" err="1" smtClean="0"/>
              <a:t>tek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mbahen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err="1" smtClean="0"/>
              <a:t>vendas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640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</a:t>
            </a:r>
            <a:r>
              <a:rPr lang="en-US" dirty="0" err="1" smtClean="0"/>
              <a:t>tre</a:t>
            </a:r>
            <a:r>
              <a:rPr lang="en-US" dirty="0" smtClean="0"/>
              <a:t> </a:t>
            </a:r>
            <a:r>
              <a:rPr lang="en-US" dirty="0" err="1" smtClean="0"/>
              <a:t>nivelet</a:t>
            </a:r>
            <a:r>
              <a:rPr lang="en-US" dirty="0" smtClean="0"/>
              <a:t> e </a:t>
            </a:r>
            <a:r>
              <a:rPr lang="en-US" dirty="0" err="1" smtClean="0"/>
              <a:t>bashkëpunimit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ndodhin</a:t>
            </a:r>
            <a:r>
              <a:rPr lang="en-US" dirty="0" smtClean="0"/>
              <a:t> me </a:t>
            </a:r>
            <a:r>
              <a:rPr lang="en-US" dirty="0" err="1" smtClean="0"/>
              <a:t>industrinë</a:t>
            </a:r>
            <a:r>
              <a:rPr lang="en-US" dirty="0" smtClean="0"/>
              <a:t> </a:t>
            </a:r>
            <a:r>
              <a:rPr lang="en-US" dirty="0" err="1" smtClean="0"/>
              <a:t>vendase</a:t>
            </a:r>
            <a:r>
              <a:rPr lang="en-US" baseline="0" dirty="0" smtClean="0"/>
              <a:t>:</a:t>
            </a:r>
          </a:p>
          <a:p>
            <a:pPr algn="just"/>
            <a:endParaRPr lang="en-US" baseline="0" dirty="0" smtClean="0"/>
          </a:p>
          <a:p>
            <a:pPr marL="228600" indent="-228600" algn="just">
              <a:buAutoNum type="arabicPeriod"/>
            </a:pPr>
            <a:r>
              <a:rPr lang="en-US" b="1" baseline="0" dirty="0" err="1" smtClean="0"/>
              <a:t>Bashkëpunimi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i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detyrueshëm</a:t>
            </a:r>
            <a:r>
              <a:rPr lang="en-US" b="1" baseline="0" dirty="0" smtClean="0"/>
              <a:t> me </a:t>
            </a:r>
            <a:r>
              <a:rPr lang="en-US" b="1" baseline="0" dirty="0" err="1" smtClean="0"/>
              <a:t>mandat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ligjor</a:t>
            </a:r>
            <a:r>
              <a:rPr lang="en-US" b="1" baseline="0" dirty="0" smtClean="0"/>
              <a:t> - </a:t>
            </a:r>
            <a:r>
              <a:rPr lang="en-US" b="0" baseline="0" dirty="0" err="1" smtClean="0"/>
              <a:t>Ky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është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një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bashkëpunim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i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detyrueshëm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që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rezulton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nga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zbatimi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i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ligjit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që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ushtron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kompetenca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procedurale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që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korrespondojnë</a:t>
            </a:r>
            <a:r>
              <a:rPr lang="en-US" b="0" baseline="0" dirty="0" smtClean="0"/>
              <a:t> me </a:t>
            </a:r>
            <a:r>
              <a:rPr lang="en-US" b="0" baseline="0" dirty="0" err="1" smtClean="0"/>
              <a:t>nenet</a:t>
            </a:r>
            <a:r>
              <a:rPr lang="en-US" b="0" baseline="0" dirty="0" smtClean="0"/>
              <a:t> 16-21 </a:t>
            </a:r>
            <a:r>
              <a:rPr lang="en-US" b="0" baseline="0" dirty="0" err="1" smtClean="0"/>
              <a:t>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Konventës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së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Budapestit</a:t>
            </a:r>
            <a:r>
              <a:rPr lang="en-US" b="0" baseline="0" dirty="0" smtClean="0"/>
              <a:t>. </a:t>
            </a:r>
            <a:r>
              <a:rPr lang="en-US" b="0" baseline="0" dirty="0" err="1" smtClean="0"/>
              <a:t>Kjo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përfshin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dhënien</a:t>
            </a:r>
            <a:r>
              <a:rPr lang="en-US" b="0" baseline="0" dirty="0" smtClean="0"/>
              <a:t> e </a:t>
            </a:r>
            <a:r>
              <a:rPr lang="en-US" b="0" baseline="0" dirty="0" err="1" smtClean="0"/>
              <a:t>urdhrave</a:t>
            </a:r>
            <a:r>
              <a:rPr lang="en-US" b="0" baseline="0" dirty="0" smtClean="0"/>
              <a:t> / </a:t>
            </a:r>
            <a:r>
              <a:rPr lang="en-US" b="0" baseline="0" dirty="0" err="1" smtClean="0"/>
              <a:t>urdhër-mandateve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që</a:t>
            </a:r>
            <a:r>
              <a:rPr lang="en-US" b="0" baseline="0" dirty="0" smtClean="0"/>
              <a:t> e </a:t>
            </a:r>
            <a:r>
              <a:rPr lang="en-US" b="0" baseline="0" dirty="0" err="1" smtClean="0"/>
              <a:t>mandatojnë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subjektin</a:t>
            </a:r>
            <a:r>
              <a:rPr lang="en-US" b="0" baseline="0" dirty="0" smtClean="0"/>
              <a:t> e </a:t>
            </a:r>
            <a:r>
              <a:rPr lang="en-US" b="0" baseline="0" dirty="0" err="1" smtClean="0"/>
              <a:t>një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urdhri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tillë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bashkëpunojë</a:t>
            </a:r>
            <a:r>
              <a:rPr lang="en-US" b="0" baseline="0" dirty="0" smtClean="0"/>
              <a:t> </a:t>
            </a:r>
            <a:r>
              <a:rPr lang="en-US" b="0" baseline="0" dirty="0" smtClean="0"/>
              <a:t>me </a:t>
            </a:r>
            <a:r>
              <a:rPr lang="en-US" b="0" baseline="0" dirty="0" err="1" smtClean="0"/>
              <a:t>agjencitë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ligjzbatuese</a:t>
            </a:r>
            <a:r>
              <a:rPr lang="en-US" b="0" baseline="0" dirty="0" smtClean="0"/>
              <a:t>.</a:t>
            </a:r>
          </a:p>
          <a:p>
            <a:pPr marL="228600" indent="-228600" algn="just">
              <a:buAutoNum type="arabicPeriod"/>
            </a:pPr>
            <a:r>
              <a:rPr lang="en-US" b="1" baseline="0" dirty="0" err="1" smtClean="0"/>
              <a:t>Bashkëpunimi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vullnetar</a:t>
            </a:r>
            <a:r>
              <a:rPr lang="en-US" b="1" baseline="0" dirty="0" smtClean="0"/>
              <a:t> me mandate </a:t>
            </a:r>
            <a:r>
              <a:rPr lang="en-US" b="1" baseline="0" dirty="0" err="1" smtClean="0"/>
              <a:t>ligjor</a:t>
            </a:r>
            <a:r>
              <a:rPr lang="en-US" b="1" baseline="0" dirty="0" smtClean="0"/>
              <a:t> – </a:t>
            </a:r>
            <a:r>
              <a:rPr lang="en-US" b="0" baseline="0" dirty="0" err="1" smtClean="0"/>
              <a:t>Ky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është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një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bashkëpunim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vullnetar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që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ndodh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në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bazë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një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mandati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ligjor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që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nuk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ka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njëjtën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forcë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si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dispozita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detyrueshme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ligjit</a:t>
            </a:r>
            <a:r>
              <a:rPr lang="en-US" b="0" baseline="0" dirty="0" smtClean="0"/>
              <a:t>. </a:t>
            </a:r>
            <a:r>
              <a:rPr lang="en-US" b="0" baseline="0" dirty="0" err="1" smtClean="0"/>
              <a:t>Për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shembull</a:t>
            </a:r>
            <a:r>
              <a:rPr lang="en-US" b="0" baseline="0" dirty="0" smtClean="0"/>
              <a:t>, </a:t>
            </a:r>
            <a:r>
              <a:rPr lang="en-US" b="0" baseline="0" dirty="0" err="1" smtClean="0"/>
              <a:t>një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bashkëpunim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i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tillë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mund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jetë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rezultat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i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një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memorandumi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mirëkuptimi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nënshkruar</a:t>
            </a:r>
            <a:r>
              <a:rPr lang="en-US" b="0" baseline="0" dirty="0" smtClean="0"/>
              <a:t> midis </a:t>
            </a:r>
            <a:r>
              <a:rPr lang="en-US" b="0" baseline="0" dirty="0" err="1" smtClean="0"/>
              <a:t>një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operatori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sektorit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privat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dhe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një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agjencie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zbatimit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ligjit</a:t>
            </a:r>
            <a:r>
              <a:rPr lang="en-US" b="0" baseline="0" dirty="0" smtClean="0"/>
              <a:t>.</a:t>
            </a:r>
          </a:p>
          <a:p>
            <a:pPr marL="228600" indent="-228600" algn="just">
              <a:buAutoNum type="arabicPeriod"/>
            </a:pPr>
            <a:r>
              <a:rPr lang="en-US" b="1" baseline="0" dirty="0" err="1" smtClean="0"/>
              <a:t>Bashkëpunimi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vullnetar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pavarësisht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mandatit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ligjor</a:t>
            </a:r>
            <a:r>
              <a:rPr lang="en-US" b="1" baseline="0" dirty="0" smtClean="0"/>
              <a:t> - </a:t>
            </a:r>
            <a:r>
              <a:rPr lang="en-US" b="0" baseline="0" dirty="0" err="1" smtClean="0"/>
              <a:t>Ky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është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bashkëpunimi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vullnetar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që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ndodh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pavarësisht</a:t>
            </a:r>
            <a:r>
              <a:rPr lang="en-US" b="0" baseline="0" dirty="0" smtClean="0"/>
              <a:t> se </a:t>
            </a:r>
            <a:r>
              <a:rPr lang="en-US" b="0" baseline="0" dirty="0" err="1" smtClean="0"/>
              <a:t>nuk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ka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mandat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ligjor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për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atë</a:t>
            </a:r>
            <a:r>
              <a:rPr lang="en-US" b="0" baseline="0" dirty="0" smtClean="0"/>
              <a:t>. </a:t>
            </a:r>
            <a:r>
              <a:rPr lang="en-US" b="0" baseline="0" dirty="0" err="1" smtClean="0"/>
              <a:t>Një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bashkëpunim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i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tillë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mund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lejohet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nga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ligji</a:t>
            </a:r>
            <a:r>
              <a:rPr lang="en-US" b="0" baseline="0" dirty="0" smtClean="0"/>
              <a:t>, </a:t>
            </a:r>
            <a:r>
              <a:rPr lang="en-US" b="0" baseline="0" dirty="0" err="1" smtClean="0"/>
              <a:t>por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nuk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kërkohet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nga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ai</a:t>
            </a:r>
            <a:r>
              <a:rPr lang="en-US" b="0" baseline="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969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t’i</a:t>
            </a:r>
            <a:r>
              <a:rPr lang="en-US" dirty="0" smtClean="0"/>
              <a:t> </a:t>
            </a:r>
            <a:r>
              <a:rPr lang="en-US" dirty="0" err="1" smtClean="0"/>
              <a:t>drejtojë</a:t>
            </a:r>
            <a:r>
              <a:rPr lang="en-US" dirty="0" smtClean="0"/>
              <a:t> </a:t>
            </a:r>
            <a:r>
              <a:rPr lang="en-US" dirty="0" err="1" smtClean="0"/>
              <a:t>pjesëmarrësit</a:t>
            </a:r>
            <a:r>
              <a:rPr lang="en-US" dirty="0" smtClean="0"/>
              <a:t> </a:t>
            </a:r>
            <a:r>
              <a:rPr lang="en-US" dirty="0" err="1" smtClean="0"/>
              <a:t>përmes</a:t>
            </a:r>
            <a:r>
              <a:rPr lang="en-US" dirty="0" smtClean="0"/>
              <a:t> </a:t>
            </a:r>
            <a:r>
              <a:rPr lang="en-US" dirty="0" err="1" smtClean="0"/>
              <a:t>listës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dispozitave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ligjit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kërkojnë</a:t>
            </a:r>
            <a:r>
              <a:rPr lang="en-US" dirty="0" smtClean="0"/>
              <a:t> </a:t>
            </a:r>
            <a:r>
              <a:rPr lang="en-US" dirty="0" err="1" smtClean="0"/>
              <a:t>bashkëpunim</a:t>
            </a:r>
            <a:r>
              <a:rPr lang="en-US" dirty="0" smtClean="0"/>
              <a:t> </a:t>
            </a:r>
            <a:r>
              <a:rPr lang="en-US" dirty="0" err="1" smtClean="0"/>
              <a:t>ndërmjet</a:t>
            </a:r>
            <a:r>
              <a:rPr lang="en-US" dirty="0" smtClean="0"/>
              <a:t> </a:t>
            </a:r>
            <a:r>
              <a:rPr lang="en-US" dirty="0" err="1" smtClean="0"/>
              <a:t>dhënësve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sektorit</a:t>
            </a:r>
            <a:r>
              <a:rPr lang="en-US" dirty="0" smtClean="0"/>
              <a:t> </a:t>
            </a:r>
            <a:r>
              <a:rPr lang="en-US" dirty="0" err="1" smtClean="0"/>
              <a:t>privat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industrisë</a:t>
            </a:r>
            <a:r>
              <a:rPr lang="en-US" dirty="0" smtClean="0"/>
              <a:t>. </a:t>
            </a: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t'u</a:t>
            </a:r>
            <a:r>
              <a:rPr lang="en-US" dirty="0" smtClean="0"/>
              <a:t> </a:t>
            </a:r>
            <a:r>
              <a:rPr lang="en-US" dirty="0" err="1" smtClean="0"/>
              <a:t>tregojë</a:t>
            </a:r>
            <a:r>
              <a:rPr lang="en-US" dirty="0" smtClean="0"/>
              <a:t> </a:t>
            </a:r>
            <a:r>
              <a:rPr lang="en-US" dirty="0" err="1" smtClean="0"/>
              <a:t>pjesëmarrësve</a:t>
            </a:r>
            <a:r>
              <a:rPr lang="en-US" dirty="0" smtClean="0"/>
              <a:t> se </a:t>
            </a:r>
            <a:r>
              <a:rPr lang="en-US" dirty="0" err="1" smtClean="0"/>
              <a:t>konsideratat</a:t>
            </a:r>
            <a:r>
              <a:rPr lang="en-US" dirty="0" smtClean="0"/>
              <a:t> </a:t>
            </a:r>
            <a:r>
              <a:rPr lang="en-US" dirty="0" err="1" smtClean="0"/>
              <a:t>kryesore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</a:t>
            </a:r>
            <a:r>
              <a:rPr lang="en-US" dirty="0" err="1" smtClean="0"/>
              <a:t>secilën</a:t>
            </a:r>
            <a:r>
              <a:rPr lang="en-US" dirty="0" smtClean="0"/>
              <a:t> </a:t>
            </a:r>
            <a:r>
              <a:rPr lang="en-US" dirty="0" err="1" smtClean="0"/>
              <a:t>kopetencë</a:t>
            </a:r>
            <a:r>
              <a:rPr lang="en-US" dirty="0" smtClean="0"/>
              <a:t> </a:t>
            </a:r>
            <a:r>
              <a:rPr lang="en-US" dirty="0" smtClean="0"/>
              <a:t>do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trajtohen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individuale</a:t>
            </a:r>
            <a:r>
              <a:rPr lang="en-US" baseline="0" dirty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195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Slajdet e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agjendës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rendisin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pjesët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ndryshme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sesionit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Trajnuesi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duhet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shpjegojë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do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paraqiten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materialet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dhe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 do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ketë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kohë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pjesëmarrjen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publikut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dhe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pyetjet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fund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secilës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pjesë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Trajnuesi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duhet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këtë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moment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theksojë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ky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trajnim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është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zhvilluar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jetë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interaktiv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dhe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pjesëmarrësit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pritet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marrin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pjesë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gjatë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gjithë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sesionit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1408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</a:t>
            </a:r>
            <a:r>
              <a:rPr lang="en-US" dirty="0" err="1" smtClean="0"/>
              <a:t>kopetencën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brendshme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kërkuar</a:t>
            </a:r>
            <a:r>
              <a:rPr lang="en-US" dirty="0" smtClean="0"/>
              <a:t> </a:t>
            </a:r>
            <a:r>
              <a:rPr lang="en-US" dirty="0" err="1" smtClean="0"/>
              <a:t>ruajtjen</a:t>
            </a:r>
            <a:r>
              <a:rPr lang="en-US" dirty="0" smtClean="0"/>
              <a:t> e </a:t>
            </a:r>
            <a:r>
              <a:rPr lang="en-US" dirty="0" err="1" smtClean="0"/>
              <a:t>përshpejtuar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memorizuara</a:t>
            </a:r>
            <a:r>
              <a:rPr lang="en-US" baseline="0" dirty="0" smtClean="0"/>
              <a:t>.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030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Urdhërimi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dhënësve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shërbimeve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ruajtur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Neni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16)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 algn="just">
              <a:buNone/>
            </a:pPr>
            <a:endParaRPr lang="en-US" baseline="0" dirty="0" smtClean="0"/>
          </a:p>
          <a:p>
            <a:pPr marL="0" indent="0" algn="just">
              <a:buNone/>
            </a:pPr>
            <a:r>
              <a:rPr lang="en-US" baseline="0" dirty="0" err="1" smtClean="0"/>
              <a:t>Është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rëndësishme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trajnuesit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shpjegojnë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rolin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prokurorit</a:t>
            </a:r>
            <a:r>
              <a:rPr lang="en-US" baseline="0" dirty="0" smtClean="0"/>
              <a:t> / </a:t>
            </a:r>
            <a:r>
              <a:rPr lang="en-US" baseline="0" dirty="0" err="1" smtClean="0"/>
              <a:t>gjyqësorit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lidhje</a:t>
            </a:r>
            <a:r>
              <a:rPr lang="en-US" baseline="0" dirty="0" smtClean="0"/>
              <a:t> me </a:t>
            </a:r>
            <a:r>
              <a:rPr lang="en-US" baseline="0" dirty="0" err="1" smtClean="0"/>
              <a:t>ushtrimin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kësaj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kopetence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siguruar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ruajtjen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shpejtë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dhënave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kompjuterike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specifikuara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Trajnuesi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duhet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theksojë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kufizimet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veçanta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kësaj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kopetence</a:t>
            </a:r>
            <a:r>
              <a:rPr lang="en-US" baseline="0" dirty="0" smtClean="0"/>
              <a:t> duke </a:t>
            </a:r>
            <a:r>
              <a:rPr lang="en-US" baseline="0" dirty="0" err="1" smtClean="0"/>
              <a:t>përfshirë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është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kufizuar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urdhërimin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ruajtjes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mbajtjes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dhënave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dhe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mund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ushtrohet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vetëm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lidhje</a:t>
            </a:r>
            <a:r>
              <a:rPr lang="en-US" baseline="0" dirty="0" smtClean="0"/>
              <a:t> me </a:t>
            </a:r>
            <a:r>
              <a:rPr lang="en-US" baseline="0" dirty="0" err="1" smtClean="0"/>
              <a:t>hetimet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veçanta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penale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Kjo</a:t>
            </a:r>
            <a:r>
              <a:rPr lang="en-US" baseline="0" dirty="0" smtClean="0"/>
              <a:t> do </a:t>
            </a:r>
            <a:r>
              <a:rPr lang="en-US" baseline="0" dirty="0" err="1" smtClean="0"/>
              <a:t>t'u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mundësojë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pjesëmarrësve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kuptojnë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qëllimin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saj</a:t>
            </a:r>
            <a:r>
              <a:rPr lang="en-US" baseline="0" dirty="0" smtClean="0"/>
              <a:t>,</a:t>
            </a:r>
          </a:p>
          <a:p>
            <a:pPr marL="0" indent="0" algn="just">
              <a:buNone/>
            </a:pPr>
            <a:endParaRPr lang="en-US" baseline="0" dirty="0" smtClean="0"/>
          </a:p>
          <a:p>
            <a:pPr marL="0" indent="0" algn="just">
              <a:buNone/>
            </a:pPr>
            <a:r>
              <a:rPr lang="en-US" baseline="0" dirty="0" err="1" smtClean="0"/>
              <a:t>Trajnuesi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duhet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theksojë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rëndësinë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kësaj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fuqie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lidhje</a:t>
            </a:r>
            <a:r>
              <a:rPr lang="en-US" baseline="0" dirty="0" smtClean="0"/>
              <a:t> me </a:t>
            </a:r>
            <a:r>
              <a:rPr lang="en-US" baseline="0" dirty="0" err="1" smtClean="0"/>
              <a:t>bashkëpunimin</a:t>
            </a:r>
            <a:r>
              <a:rPr lang="en-US" baseline="0" dirty="0" smtClean="0"/>
              <a:t> me </a:t>
            </a:r>
            <a:r>
              <a:rPr lang="en-US" baseline="0" dirty="0" err="1" smtClean="0"/>
              <a:t>sektorin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privat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qëllime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zbatimit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ligjit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sepse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shumë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arsye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teknike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biznesit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ruajnë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kompjuterike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abonentëve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tyre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periudhë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kufizuar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kohore</a:t>
            </a:r>
            <a:r>
              <a:rPr lang="en-US" baseline="0" dirty="0" smtClean="0"/>
              <a:t>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8584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Urdhërimi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dhënësve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shërbimeve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ruajtjen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dhënave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endParaRPr lang="en-US" dirty="0" smtClean="0"/>
          </a:p>
          <a:p>
            <a:pPr algn="just"/>
            <a:r>
              <a:rPr lang="en-US" b="0" dirty="0" err="1" smtClean="0"/>
              <a:t>Trajnuesi</a:t>
            </a:r>
            <a:r>
              <a:rPr lang="en-US" b="0" dirty="0" smtClean="0"/>
              <a:t> </a:t>
            </a:r>
            <a:r>
              <a:rPr lang="en-US" b="0" dirty="0" err="1" smtClean="0"/>
              <a:t>duhet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shpjegojë</a:t>
            </a:r>
            <a:r>
              <a:rPr lang="en-US" b="0" dirty="0" smtClean="0"/>
              <a:t> </a:t>
            </a:r>
            <a:r>
              <a:rPr lang="en-US" b="0" dirty="0" err="1" smtClean="0"/>
              <a:t>disa</a:t>
            </a:r>
            <a:r>
              <a:rPr lang="en-US" b="0" dirty="0" smtClean="0"/>
              <a:t> </a:t>
            </a:r>
            <a:r>
              <a:rPr lang="en-US" b="0" dirty="0" err="1" smtClean="0"/>
              <a:t>konsiderata</a:t>
            </a:r>
            <a:r>
              <a:rPr lang="en-US" b="0" dirty="0" smtClean="0"/>
              <a:t> </a:t>
            </a:r>
            <a:r>
              <a:rPr lang="en-US" b="0" dirty="0" err="1" smtClean="0"/>
              <a:t>kryesore</a:t>
            </a:r>
            <a:r>
              <a:rPr lang="en-US" b="0" dirty="0" smtClean="0"/>
              <a:t> </a:t>
            </a:r>
            <a:r>
              <a:rPr lang="en-US" b="0" dirty="0" err="1" smtClean="0"/>
              <a:t>që</a:t>
            </a:r>
            <a:r>
              <a:rPr lang="en-US" b="0" dirty="0" smtClean="0"/>
              <a:t> </a:t>
            </a:r>
            <a:r>
              <a:rPr lang="en-US" b="0" dirty="0" err="1" smtClean="0"/>
              <a:t>pjesëmarrësit</a:t>
            </a:r>
            <a:r>
              <a:rPr lang="en-US" b="0" dirty="0" smtClean="0"/>
              <a:t> </a:t>
            </a:r>
            <a:r>
              <a:rPr lang="en-US" b="0" dirty="0" err="1" smtClean="0"/>
              <a:t>duhet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kenë</a:t>
            </a:r>
            <a:r>
              <a:rPr lang="en-US" b="0" dirty="0" smtClean="0"/>
              <a:t> </a:t>
            </a:r>
            <a:r>
              <a:rPr lang="en-US" b="0" dirty="0" err="1" smtClean="0"/>
              <a:t>parasysh</a:t>
            </a:r>
            <a:r>
              <a:rPr lang="en-US" b="0" dirty="0" smtClean="0"/>
              <a:t> </a:t>
            </a:r>
            <a:r>
              <a:rPr lang="en-US" b="0" dirty="0" err="1" smtClean="0"/>
              <a:t>kur</a:t>
            </a:r>
            <a:r>
              <a:rPr lang="en-US" b="0" dirty="0" smtClean="0"/>
              <a:t> </a:t>
            </a:r>
            <a:r>
              <a:rPr lang="en-US" b="0" dirty="0" err="1" smtClean="0"/>
              <a:t>urdhërohet</a:t>
            </a:r>
            <a:r>
              <a:rPr lang="en-US" b="0" dirty="0" smtClean="0"/>
              <a:t> </a:t>
            </a:r>
            <a:r>
              <a:rPr lang="en-US" b="0" dirty="0" err="1" smtClean="0"/>
              <a:t>ruajtja</a:t>
            </a:r>
            <a:r>
              <a:rPr lang="en-US" b="0" dirty="0" smtClean="0"/>
              <a:t> e </a:t>
            </a:r>
            <a:r>
              <a:rPr lang="en-US" b="0" dirty="0" err="1" smtClean="0"/>
              <a:t>përshpejtuar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dhënave</a:t>
            </a:r>
            <a:r>
              <a:rPr lang="en-US" b="0" dirty="0" smtClean="0"/>
              <a:t> </a:t>
            </a:r>
            <a:r>
              <a:rPr lang="en-US" b="0" dirty="0" err="1" smtClean="0"/>
              <a:t>kompjuterike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memorizuara</a:t>
            </a:r>
            <a:r>
              <a:rPr lang="en-US" b="0" dirty="0" smtClean="0"/>
              <a:t>: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b="0" dirty="0" err="1" smtClean="0"/>
              <a:t>Zbatimi</a:t>
            </a:r>
            <a:r>
              <a:rPr lang="en-US" b="0" dirty="0" smtClean="0"/>
              <a:t> </a:t>
            </a:r>
            <a:r>
              <a:rPr lang="en-US" b="0" dirty="0" err="1" smtClean="0"/>
              <a:t>mund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kërkohet</a:t>
            </a:r>
            <a:r>
              <a:rPr lang="en-US" b="0" dirty="0" smtClean="0"/>
              <a:t> </a:t>
            </a:r>
            <a:r>
              <a:rPr lang="en-US" b="0" dirty="0" err="1" smtClean="0"/>
              <a:t>për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deklaruar</a:t>
            </a:r>
            <a:r>
              <a:rPr lang="en-US" b="0" dirty="0" smtClean="0"/>
              <a:t> </a:t>
            </a:r>
            <a:r>
              <a:rPr lang="en-US" b="0" dirty="0" err="1" smtClean="0"/>
              <a:t>shkaqet</a:t>
            </a:r>
            <a:r>
              <a:rPr lang="en-US" b="0" dirty="0" smtClean="0"/>
              <a:t> </a:t>
            </a:r>
            <a:r>
              <a:rPr lang="en-US" b="0" dirty="0" err="1" smtClean="0"/>
              <a:t>pse</a:t>
            </a:r>
            <a:r>
              <a:rPr lang="en-US" b="0" dirty="0" smtClean="0"/>
              <a:t> </a:t>
            </a:r>
            <a:r>
              <a:rPr lang="en-US" b="0" dirty="0" err="1" smtClean="0"/>
              <a:t>besohet</a:t>
            </a:r>
            <a:r>
              <a:rPr lang="en-US" b="0" dirty="0" smtClean="0"/>
              <a:t> se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dhënat</a:t>
            </a:r>
            <a:r>
              <a:rPr lang="en-US" b="0" dirty="0" smtClean="0"/>
              <a:t> </a:t>
            </a:r>
            <a:r>
              <a:rPr lang="en-US" b="0" dirty="0" err="1" smtClean="0"/>
              <a:t>lehtësisht</a:t>
            </a:r>
            <a:r>
              <a:rPr lang="en-US" b="0" dirty="0" smtClean="0"/>
              <a:t> </a:t>
            </a:r>
            <a:r>
              <a:rPr lang="en-US" b="0" dirty="0" err="1" smtClean="0"/>
              <a:t>mund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humbasin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ose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ndryshohen</a:t>
            </a:r>
            <a:r>
              <a:rPr lang="en-US" b="0" dirty="0" smtClean="0"/>
              <a:t>: </a:t>
            </a:r>
            <a:r>
              <a:rPr lang="en-US" b="0" dirty="0" err="1" smtClean="0"/>
              <a:t>Kjo</a:t>
            </a:r>
            <a:r>
              <a:rPr lang="en-US" b="0" dirty="0" smtClean="0"/>
              <a:t> </a:t>
            </a:r>
            <a:r>
              <a:rPr lang="en-US" b="0" dirty="0" err="1" smtClean="0"/>
              <a:t>kërkesë</a:t>
            </a:r>
            <a:r>
              <a:rPr lang="en-US" b="0" dirty="0" smtClean="0"/>
              <a:t> e </a:t>
            </a:r>
            <a:r>
              <a:rPr lang="en-US" b="0" dirty="0" err="1" smtClean="0"/>
              <a:t>veçantë</a:t>
            </a:r>
            <a:r>
              <a:rPr lang="en-US" b="0" dirty="0" smtClean="0"/>
              <a:t> </a:t>
            </a:r>
            <a:r>
              <a:rPr lang="en-US" b="0" dirty="0" err="1" smtClean="0"/>
              <a:t>varet</a:t>
            </a:r>
            <a:r>
              <a:rPr lang="en-US" b="0" dirty="0" smtClean="0"/>
              <a:t> </a:t>
            </a:r>
            <a:r>
              <a:rPr lang="en-US" b="0" dirty="0" err="1" smtClean="0"/>
              <a:t>nëse</a:t>
            </a:r>
            <a:r>
              <a:rPr lang="en-US" b="0" dirty="0" smtClean="0"/>
              <a:t> </a:t>
            </a:r>
            <a:r>
              <a:rPr lang="en-US" b="0" dirty="0" err="1" smtClean="0"/>
              <a:t>është</a:t>
            </a:r>
            <a:r>
              <a:rPr lang="en-US" b="0" dirty="0" smtClean="0"/>
              <a:t> </a:t>
            </a:r>
            <a:r>
              <a:rPr lang="en-US" b="0" dirty="0" err="1" smtClean="0"/>
              <a:t>një</a:t>
            </a:r>
            <a:r>
              <a:rPr lang="en-US" b="0" dirty="0" smtClean="0"/>
              <a:t> </a:t>
            </a:r>
            <a:r>
              <a:rPr lang="en-US" b="0" dirty="0" err="1" smtClean="0"/>
              <a:t>kërkesë</a:t>
            </a:r>
            <a:r>
              <a:rPr lang="en-US" b="0" dirty="0" smtClean="0"/>
              <a:t> </a:t>
            </a:r>
            <a:r>
              <a:rPr lang="en-US" b="0" dirty="0" err="1" smtClean="0"/>
              <a:t>sipas</a:t>
            </a:r>
            <a:r>
              <a:rPr lang="en-US" b="0" dirty="0" smtClean="0"/>
              <a:t> </a:t>
            </a:r>
            <a:r>
              <a:rPr lang="en-US" b="0" dirty="0" err="1" smtClean="0"/>
              <a:t>ligjit</a:t>
            </a:r>
            <a:r>
              <a:rPr lang="en-US" b="0" dirty="0" smtClean="0"/>
              <a:t> </a:t>
            </a:r>
            <a:r>
              <a:rPr lang="en-US" b="0" dirty="0" err="1" smtClean="0"/>
              <a:t>vendas</a:t>
            </a:r>
            <a:r>
              <a:rPr lang="en-US" b="0" dirty="0" smtClean="0"/>
              <a:t>. </a:t>
            </a:r>
            <a:r>
              <a:rPr lang="en-US" b="0" dirty="0" err="1" smtClean="0"/>
              <a:t>Megjithatë</a:t>
            </a:r>
            <a:r>
              <a:rPr lang="en-US" b="0" dirty="0" smtClean="0"/>
              <a:t>, </a:t>
            </a:r>
            <a:r>
              <a:rPr lang="en-US" b="0" dirty="0" err="1" smtClean="0"/>
              <a:t>mund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jetë</a:t>
            </a:r>
            <a:r>
              <a:rPr lang="en-US" b="0" dirty="0" smtClean="0"/>
              <a:t> e </a:t>
            </a:r>
            <a:r>
              <a:rPr lang="en-US" b="0" dirty="0" err="1" smtClean="0"/>
              <a:t>këshillueshme</a:t>
            </a:r>
            <a:r>
              <a:rPr lang="en-US" b="0" dirty="0" smtClean="0"/>
              <a:t> </a:t>
            </a:r>
            <a:r>
              <a:rPr lang="en-US" b="0" dirty="0" err="1" smtClean="0"/>
              <a:t>për</a:t>
            </a:r>
            <a:r>
              <a:rPr lang="en-US" b="0" dirty="0" smtClean="0"/>
              <a:t> </a:t>
            </a:r>
            <a:r>
              <a:rPr lang="en-US" b="0" dirty="0" err="1" smtClean="0"/>
              <a:t>personin</a:t>
            </a:r>
            <a:r>
              <a:rPr lang="en-US" b="0" dirty="0" smtClean="0"/>
              <a:t> </a:t>
            </a:r>
            <a:r>
              <a:rPr lang="en-US" b="0" dirty="0" err="1" smtClean="0"/>
              <a:t>që</a:t>
            </a:r>
            <a:r>
              <a:rPr lang="en-US" b="0" dirty="0" smtClean="0"/>
              <a:t> </a:t>
            </a:r>
            <a:r>
              <a:rPr lang="en-US" b="0" dirty="0" err="1" smtClean="0"/>
              <a:t>bën</a:t>
            </a:r>
            <a:r>
              <a:rPr lang="en-US" b="0" dirty="0" smtClean="0"/>
              <a:t> </a:t>
            </a:r>
            <a:r>
              <a:rPr lang="en-US" b="0" dirty="0" err="1" smtClean="0"/>
              <a:t>urdhrin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përcaktojë</a:t>
            </a:r>
            <a:r>
              <a:rPr lang="en-US" b="0" dirty="0" smtClean="0"/>
              <a:t> </a:t>
            </a:r>
            <a:r>
              <a:rPr lang="en-US" b="0" dirty="0" err="1" smtClean="0"/>
              <a:t>nëse</a:t>
            </a:r>
            <a:r>
              <a:rPr lang="en-US" b="0" dirty="0" smtClean="0"/>
              <a:t> </a:t>
            </a:r>
            <a:r>
              <a:rPr lang="en-US" b="0" dirty="0" err="1" smtClean="0"/>
              <a:t>është</a:t>
            </a:r>
            <a:r>
              <a:rPr lang="en-US" b="0" dirty="0" smtClean="0"/>
              <a:t> e </a:t>
            </a:r>
            <a:r>
              <a:rPr lang="en-US" b="0" dirty="0" err="1" smtClean="0"/>
              <a:t>nevojshme</a:t>
            </a:r>
            <a:r>
              <a:rPr lang="en-US" b="0" dirty="0" smtClean="0"/>
              <a:t> </a:t>
            </a:r>
            <a:r>
              <a:rPr lang="en-US" b="0" dirty="0" err="1" smtClean="0"/>
              <a:t>për</a:t>
            </a:r>
            <a:r>
              <a:rPr lang="en-US" b="0" dirty="0" smtClean="0"/>
              <a:t> </a:t>
            </a:r>
            <a:r>
              <a:rPr lang="en-US" b="0" dirty="0" err="1" smtClean="0"/>
              <a:t>ruajtjen</a:t>
            </a:r>
            <a:r>
              <a:rPr lang="en-US" b="0" dirty="0" smtClean="0"/>
              <a:t> e </a:t>
            </a:r>
            <a:r>
              <a:rPr lang="en-US" b="0" dirty="0" err="1" smtClean="0"/>
              <a:t>shpejtë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këtyre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dhënave</a:t>
            </a:r>
            <a:r>
              <a:rPr lang="en-US" b="0" dirty="0" smtClean="0"/>
              <a:t> </a:t>
            </a:r>
            <a:r>
              <a:rPr lang="en-US" b="0" dirty="0" err="1" smtClean="0"/>
              <a:t>ose</a:t>
            </a:r>
            <a:r>
              <a:rPr lang="en-US" b="0" dirty="0" smtClean="0"/>
              <a:t> </a:t>
            </a:r>
            <a:r>
              <a:rPr lang="en-US" b="0" dirty="0" err="1" smtClean="0"/>
              <a:t>nëse</a:t>
            </a:r>
            <a:r>
              <a:rPr lang="en-US" b="0" dirty="0" smtClean="0"/>
              <a:t> </a:t>
            </a:r>
            <a:r>
              <a:rPr lang="en-US" b="0" dirty="0" err="1" smtClean="0"/>
              <a:t>ka</a:t>
            </a:r>
            <a:r>
              <a:rPr lang="en-US" b="0" dirty="0" smtClean="0"/>
              <a:t> </a:t>
            </a:r>
            <a:r>
              <a:rPr lang="en-US" b="0" dirty="0" err="1" smtClean="0"/>
              <a:t>kohë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mjaftueshme</a:t>
            </a:r>
            <a:r>
              <a:rPr lang="en-US" b="0" dirty="0" smtClean="0"/>
              <a:t> </a:t>
            </a:r>
            <a:r>
              <a:rPr lang="en-US" b="0" dirty="0" err="1" smtClean="0"/>
              <a:t>për</a:t>
            </a:r>
            <a:r>
              <a:rPr lang="en-US" b="0" dirty="0" smtClean="0"/>
              <a:t> </a:t>
            </a:r>
            <a:r>
              <a:rPr lang="en-US" b="0" dirty="0" err="1" smtClean="0"/>
              <a:t>zbatuesin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kërkojë</a:t>
            </a:r>
            <a:r>
              <a:rPr lang="en-US" b="0" dirty="0" smtClean="0"/>
              <a:t> </a:t>
            </a:r>
            <a:r>
              <a:rPr lang="en-US" b="0" dirty="0" err="1" smtClean="0"/>
              <a:t>ushtrimin</a:t>
            </a:r>
            <a:r>
              <a:rPr lang="en-US" b="0" dirty="0" smtClean="0"/>
              <a:t> e </a:t>
            </a:r>
            <a:r>
              <a:rPr lang="en-US" b="0" dirty="0" err="1" smtClean="0"/>
              <a:t>kompetencave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tjera</a:t>
            </a:r>
            <a:r>
              <a:rPr lang="en-US" b="0" dirty="0" smtClean="0"/>
              <a:t> </a:t>
            </a:r>
            <a:r>
              <a:rPr lang="en-US" b="0" dirty="0" err="1" smtClean="0"/>
              <a:t>procedurale</a:t>
            </a:r>
            <a:r>
              <a:rPr lang="en-US" b="0" dirty="0" smtClean="0"/>
              <a:t> </a:t>
            </a:r>
            <a:r>
              <a:rPr lang="en-US" b="0" dirty="0" err="1" smtClean="0"/>
              <a:t>sipas</a:t>
            </a:r>
            <a:r>
              <a:rPr lang="en-US" b="0" dirty="0" smtClean="0"/>
              <a:t> </a:t>
            </a:r>
            <a:r>
              <a:rPr lang="en-US" b="0" dirty="0" err="1" smtClean="0"/>
              <a:t>ligjit</a:t>
            </a:r>
            <a:r>
              <a:rPr lang="en-US" b="0" dirty="0" smtClean="0"/>
              <a:t>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b="0" dirty="0" err="1" smtClean="0"/>
              <a:t>Urdhri</a:t>
            </a:r>
            <a:r>
              <a:rPr lang="en-US" b="0" dirty="0" smtClean="0"/>
              <a:t> </a:t>
            </a:r>
            <a:r>
              <a:rPr lang="en-US" b="0" dirty="0" err="1" smtClean="0"/>
              <a:t>duhet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përcaktojë</a:t>
            </a:r>
            <a:r>
              <a:rPr lang="en-US" b="0" dirty="0" smtClean="0"/>
              <a:t> </a:t>
            </a:r>
            <a:r>
              <a:rPr lang="en-US" b="0" dirty="0" err="1" smtClean="0"/>
              <a:t>qartë</a:t>
            </a:r>
            <a:r>
              <a:rPr lang="en-US" b="0" dirty="0" smtClean="0"/>
              <a:t> se </a:t>
            </a:r>
            <a:r>
              <a:rPr lang="en-US" b="0" dirty="0" err="1" smtClean="0"/>
              <a:t>cilat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dhëna</a:t>
            </a:r>
            <a:r>
              <a:rPr lang="en-US" b="0" dirty="0" smtClean="0"/>
              <a:t> </a:t>
            </a:r>
            <a:r>
              <a:rPr lang="en-US" b="0" dirty="0" err="1" smtClean="0"/>
              <a:t>janë</a:t>
            </a:r>
            <a:r>
              <a:rPr lang="en-US" b="0" dirty="0" smtClean="0"/>
              <a:t> </a:t>
            </a:r>
            <a:r>
              <a:rPr lang="en-US" b="0" dirty="0" err="1" smtClean="0"/>
              <a:t>subjekt</a:t>
            </a:r>
            <a:r>
              <a:rPr lang="en-US" b="0" dirty="0" smtClean="0"/>
              <a:t> </a:t>
            </a:r>
            <a:r>
              <a:rPr lang="en-US" b="0" dirty="0" err="1" smtClean="0"/>
              <a:t>i</a:t>
            </a:r>
            <a:r>
              <a:rPr lang="en-US" b="0" dirty="0" smtClean="0"/>
              <a:t> </a:t>
            </a:r>
            <a:r>
              <a:rPr lang="en-US" b="0" dirty="0" err="1" smtClean="0"/>
              <a:t>urdhrit</a:t>
            </a:r>
            <a:r>
              <a:rPr lang="en-US" b="0" dirty="0" smtClean="0"/>
              <a:t>: </a:t>
            </a:r>
            <a:r>
              <a:rPr lang="en-US" b="0" dirty="0" err="1" smtClean="0"/>
              <a:t>Urdhri</a:t>
            </a:r>
            <a:r>
              <a:rPr lang="en-US" b="0" dirty="0" smtClean="0"/>
              <a:t> </a:t>
            </a:r>
            <a:r>
              <a:rPr lang="en-US" b="0" dirty="0" err="1" smtClean="0"/>
              <a:t>duhet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bëhet</a:t>
            </a:r>
            <a:r>
              <a:rPr lang="en-US" b="0" dirty="0" smtClean="0"/>
              <a:t> </a:t>
            </a:r>
            <a:r>
              <a:rPr lang="en-US" b="0" dirty="0" err="1" smtClean="0"/>
              <a:t>në</a:t>
            </a:r>
            <a:r>
              <a:rPr lang="en-US" b="0" dirty="0" smtClean="0"/>
              <a:t> </a:t>
            </a:r>
            <a:r>
              <a:rPr lang="en-US" b="0" dirty="0" err="1" smtClean="0"/>
              <a:t>lidhje</a:t>
            </a:r>
            <a:r>
              <a:rPr lang="en-US" b="0" dirty="0" smtClean="0"/>
              <a:t> me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dhëna</a:t>
            </a:r>
            <a:r>
              <a:rPr lang="en-US" b="0" dirty="0" smtClean="0"/>
              <a:t> </a:t>
            </a:r>
            <a:r>
              <a:rPr lang="en-US" b="0" dirty="0" err="1" smtClean="0"/>
              <a:t>konkrete</a:t>
            </a:r>
            <a:r>
              <a:rPr lang="en-US" b="0" dirty="0" smtClean="0"/>
              <a:t>, jo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përgjithshme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apo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dhëna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paspecifikuara</a:t>
            </a:r>
            <a:r>
              <a:rPr lang="en-US" b="0" dirty="0" smtClean="0"/>
              <a:t> (p.sh.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gjitha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dhënat</a:t>
            </a:r>
            <a:r>
              <a:rPr lang="en-US" b="0" dirty="0" smtClean="0"/>
              <a:t> </a:t>
            </a:r>
            <a:r>
              <a:rPr lang="en-US" b="0" dirty="0" err="1" smtClean="0"/>
              <a:t>në</a:t>
            </a:r>
            <a:r>
              <a:rPr lang="en-US" b="0" dirty="0" smtClean="0"/>
              <a:t> </a:t>
            </a:r>
            <a:r>
              <a:rPr lang="en-US" b="0" dirty="0" err="1" smtClean="0"/>
              <a:t>një</a:t>
            </a:r>
            <a:r>
              <a:rPr lang="en-US" b="0" dirty="0" smtClean="0"/>
              <a:t> </a:t>
            </a:r>
            <a:r>
              <a:rPr lang="en-US" b="0" dirty="0" err="1" smtClean="0"/>
              <a:t>sistem</a:t>
            </a:r>
            <a:r>
              <a:rPr lang="en-US" b="0" dirty="0" smtClean="0"/>
              <a:t> </a:t>
            </a:r>
            <a:r>
              <a:rPr lang="en-US" b="0" dirty="0" err="1" smtClean="0"/>
              <a:t>kompjuterik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caktuar</a:t>
            </a:r>
            <a:r>
              <a:rPr lang="en-US" b="0" dirty="0" smtClean="0"/>
              <a:t>).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b="0" dirty="0" err="1" smtClean="0"/>
              <a:t>Urdhri</a:t>
            </a:r>
            <a:r>
              <a:rPr lang="en-US" b="0" dirty="0" smtClean="0"/>
              <a:t> </a:t>
            </a:r>
            <a:r>
              <a:rPr lang="en-US" b="0" dirty="0" err="1" smtClean="0"/>
              <a:t>duhet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specifikojë</a:t>
            </a:r>
            <a:r>
              <a:rPr lang="en-US" b="0" dirty="0" smtClean="0"/>
              <a:t> </a:t>
            </a:r>
            <a:r>
              <a:rPr lang="en-US" b="0" dirty="0" err="1" smtClean="0"/>
              <a:t>nëse</a:t>
            </a:r>
            <a:r>
              <a:rPr lang="en-US" b="0" dirty="0" smtClean="0"/>
              <a:t> </a:t>
            </a:r>
            <a:r>
              <a:rPr lang="en-US" b="0" dirty="0" err="1" smtClean="0"/>
              <a:t>dhënësi</a:t>
            </a:r>
            <a:r>
              <a:rPr lang="en-US" b="0" dirty="0" smtClean="0"/>
              <a:t> </a:t>
            </a:r>
            <a:r>
              <a:rPr lang="en-US" b="0" dirty="0" err="1" smtClean="0"/>
              <a:t>privat</a:t>
            </a:r>
            <a:r>
              <a:rPr lang="en-US" b="0" dirty="0" smtClean="0"/>
              <a:t> </a:t>
            </a:r>
            <a:r>
              <a:rPr lang="en-US" b="0" dirty="0" err="1" smtClean="0"/>
              <a:t>i</a:t>
            </a:r>
            <a:r>
              <a:rPr lang="en-US" b="0" dirty="0" smtClean="0"/>
              <a:t> </a:t>
            </a:r>
            <a:r>
              <a:rPr lang="en-US" b="0" dirty="0" err="1" smtClean="0"/>
              <a:t>shërbimit</a:t>
            </a:r>
            <a:r>
              <a:rPr lang="en-US" b="0" dirty="0" smtClean="0"/>
              <a:t> </a:t>
            </a:r>
            <a:r>
              <a:rPr lang="en-US" b="0" dirty="0" err="1" smtClean="0"/>
              <a:t>duhet</a:t>
            </a:r>
            <a:r>
              <a:rPr lang="en-US" b="0" dirty="0" smtClean="0"/>
              <a:t> </a:t>
            </a:r>
            <a:r>
              <a:rPr lang="en-US" b="0" dirty="0" err="1" smtClean="0"/>
              <a:t>t’i</a:t>
            </a:r>
            <a:r>
              <a:rPr lang="en-US" b="0" dirty="0" smtClean="0"/>
              <a:t> </a:t>
            </a:r>
            <a:r>
              <a:rPr lang="en-US" b="0" dirty="0" err="1" smtClean="0"/>
              <a:t>ngrijë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dhënat</a:t>
            </a:r>
            <a:r>
              <a:rPr lang="en-US" b="0" dirty="0" smtClean="0"/>
              <a:t>: </a:t>
            </a:r>
            <a:r>
              <a:rPr lang="en-US" b="0" dirty="0" err="1" smtClean="0"/>
              <a:t>Në</a:t>
            </a:r>
            <a:r>
              <a:rPr lang="en-US" b="0" dirty="0" smtClean="0"/>
              <a:t> </a:t>
            </a:r>
            <a:r>
              <a:rPr lang="en-US" b="0" dirty="0" err="1" smtClean="0"/>
              <a:t>raste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caktuara</a:t>
            </a:r>
            <a:r>
              <a:rPr lang="en-US" b="0" dirty="0" smtClean="0"/>
              <a:t>, </a:t>
            </a:r>
            <a:r>
              <a:rPr lang="en-US" b="0" dirty="0" err="1" smtClean="0"/>
              <a:t>është</a:t>
            </a:r>
            <a:r>
              <a:rPr lang="en-US" b="0" dirty="0" smtClean="0"/>
              <a:t> e </a:t>
            </a:r>
            <a:r>
              <a:rPr lang="en-US" b="0" dirty="0" err="1" smtClean="0"/>
              <a:t>rëndësishme</a:t>
            </a:r>
            <a:r>
              <a:rPr lang="en-US" b="0" dirty="0" smtClean="0"/>
              <a:t> </a:t>
            </a:r>
            <a:r>
              <a:rPr lang="en-US" b="0" dirty="0" err="1" smtClean="0"/>
              <a:t>që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dhënat</a:t>
            </a:r>
            <a:r>
              <a:rPr lang="en-US" b="0" dirty="0" smtClean="0"/>
              <a:t> </a:t>
            </a:r>
            <a:r>
              <a:rPr lang="en-US" b="0" dirty="0" err="1" smtClean="0"/>
              <a:t>që</a:t>
            </a:r>
            <a:r>
              <a:rPr lang="en-US" b="0" dirty="0" smtClean="0"/>
              <a:t> </a:t>
            </a:r>
            <a:r>
              <a:rPr lang="en-US" b="0" dirty="0" err="1" smtClean="0"/>
              <a:t>janë</a:t>
            </a:r>
            <a:r>
              <a:rPr lang="en-US" b="0" dirty="0" smtClean="0"/>
              <a:t> </a:t>
            </a:r>
            <a:r>
              <a:rPr lang="en-US" b="0" dirty="0" err="1" smtClean="0"/>
              <a:t>subjekt</a:t>
            </a:r>
            <a:r>
              <a:rPr lang="en-US" b="0" dirty="0" smtClean="0"/>
              <a:t> </a:t>
            </a:r>
            <a:r>
              <a:rPr lang="en-US" b="0" dirty="0" err="1" smtClean="0"/>
              <a:t>i</a:t>
            </a:r>
            <a:r>
              <a:rPr lang="en-US" b="0" dirty="0" smtClean="0"/>
              <a:t> </a:t>
            </a:r>
            <a:r>
              <a:rPr lang="en-US" b="0" dirty="0" err="1" smtClean="0"/>
              <a:t>një</a:t>
            </a:r>
            <a:r>
              <a:rPr lang="en-US" b="0" dirty="0" smtClean="0"/>
              <a:t> </a:t>
            </a:r>
            <a:r>
              <a:rPr lang="en-US" b="0" dirty="0" err="1" smtClean="0"/>
              <a:t>urdhri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tillë</a:t>
            </a:r>
            <a:r>
              <a:rPr lang="en-US" b="0" dirty="0" smtClean="0"/>
              <a:t> </a:t>
            </a:r>
            <a:r>
              <a:rPr lang="en-US" b="0" dirty="0" err="1" smtClean="0"/>
              <a:t>për</a:t>
            </a:r>
            <a:r>
              <a:rPr lang="en-US" b="0" dirty="0" smtClean="0"/>
              <a:t> </a:t>
            </a:r>
            <a:r>
              <a:rPr lang="en-US" b="0" dirty="0" err="1" smtClean="0"/>
              <a:t>ruajtjen</a:t>
            </a:r>
            <a:r>
              <a:rPr lang="en-US" b="0" dirty="0" smtClean="0"/>
              <a:t> e </a:t>
            </a:r>
            <a:r>
              <a:rPr lang="en-US" b="0" dirty="0" err="1" smtClean="0"/>
              <a:t>përshpejtuar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ngrihen</a:t>
            </a:r>
            <a:r>
              <a:rPr lang="en-US" b="0" dirty="0" smtClean="0"/>
              <a:t> (</a:t>
            </a:r>
            <a:r>
              <a:rPr lang="en-US" b="0" dirty="0" err="1" smtClean="0"/>
              <a:t>dmth</a:t>
            </a:r>
            <a:r>
              <a:rPr lang="en-US" b="0" dirty="0" smtClean="0"/>
              <a:t>.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bëhen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pa</a:t>
            </a:r>
            <a:r>
              <a:rPr lang="en-US" b="0" baseline="0" dirty="0" smtClean="0"/>
              <a:t> aksesueshme</a:t>
            </a:r>
            <a:r>
              <a:rPr lang="en-US" b="0" dirty="0" smtClean="0"/>
              <a:t>). </a:t>
            </a:r>
            <a:r>
              <a:rPr lang="en-US" b="0" dirty="0" err="1" smtClean="0"/>
              <a:t>Për</a:t>
            </a:r>
            <a:r>
              <a:rPr lang="en-US" b="0" dirty="0" smtClean="0"/>
              <a:t> </a:t>
            </a:r>
            <a:r>
              <a:rPr lang="en-US" b="0" dirty="0" err="1" smtClean="0"/>
              <a:t>shembull</a:t>
            </a:r>
            <a:r>
              <a:rPr lang="en-US" b="0" dirty="0" smtClean="0"/>
              <a:t>, </a:t>
            </a:r>
            <a:r>
              <a:rPr lang="en-US" b="0" dirty="0" err="1" smtClean="0"/>
              <a:t>autoritetet</a:t>
            </a:r>
            <a:r>
              <a:rPr lang="en-US" b="0" dirty="0" smtClean="0"/>
              <a:t> </a:t>
            </a:r>
            <a:r>
              <a:rPr lang="en-US" b="0" dirty="0" err="1" smtClean="0"/>
              <a:t>ligjzbatuese</a:t>
            </a:r>
            <a:r>
              <a:rPr lang="en-US" b="0" baseline="0" dirty="0" smtClean="0"/>
              <a:t> </a:t>
            </a:r>
            <a:r>
              <a:rPr lang="en-US" b="0" dirty="0" err="1" smtClean="0"/>
              <a:t>mund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dëshirojnë</a:t>
            </a:r>
            <a:r>
              <a:rPr lang="en-US" b="0" dirty="0" smtClean="0"/>
              <a:t> </a:t>
            </a:r>
            <a:r>
              <a:rPr lang="en-US" b="0" dirty="0" err="1" smtClean="0"/>
              <a:t>që</a:t>
            </a:r>
            <a:r>
              <a:rPr lang="en-US" b="0" dirty="0" smtClean="0"/>
              <a:t> </a:t>
            </a:r>
            <a:r>
              <a:rPr lang="en-US" b="0" dirty="0" err="1" smtClean="0"/>
              <a:t>në</a:t>
            </a:r>
            <a:r>
              <a:rPr lang="en-US" b="0" dirty="0" smtClean="0"/>
              <a:t> </a:t>
            </a:r>
            <a:r>
              <a:rPr lang="en-US" b="0" dirty="0" err="1" smtClean="0"/>
              <a:t>rastet</a:t>
            </a:r>
            <a:r>
              <a:rPr lang="en-US" b="0" dirty="0" smtClean="0"/>
              <a:t> e </a:t>
            </a:r>
            <a:r>
              <a:rPr lang="en-US" b="0" dirty="0" err="1" smtClean="0"/>
              <a:t>pornografisë</a:t>
            </a:r>
            <a:r>
              <a:rPr lang="en-US" b="0" dirty="0" smtClean="0"/>
              <a:t> </a:t>
            </a:r>
            <a:r>
              <a:rPr lang="en-US" b="0" dirty="0" err="1" smtClean="0"/>
              <a:t>së</a:t>
            </a:r>
            <a:r>
              <a:rPr lang="en-US" b="0" dirty="0" smtClean="0"/>
              <a:t> </a:t>
            </a:r>
            <a:r>
              <a:rPr lang="en-US" b="0" dirty="0" err="1" smtClean="0"/>
              <a:t>fëmijëve</a:t>
            </a:r>
            <a:r>
              <a:rPr lang="en-US" b="0" dirty="0" smtClean="0"/>
              <a:t>, </a:t>
            </a:r>
            <a:r>
              <a:rPr lang="en-US" b="0" dirty="0" err="1" smtClean="0"/>
              <a:t>disa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dhëna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memorizuara</a:t>
            </a:r>
            <a:r>
              <a:rPr lang="en-US" b="0" dirty="0" smtClean="0"/>
              <a:t> </a:t>
            </a:r>
            <a:r>
              <a:rPr lang="en-US" b="0" dirty="0" err="1" smtClean="0"/>
              <a:t>kompjuterike</a:t>
            </a:r>
            <a:r>
              <a:rPr lang="en-US" b="0" dirty="0" smtClean="0"/>
              <a:t> </a:t>
            </a:r>
            <a:r>
              <a:rPr lang="en-US" b="0" dirty="0" err="1" smtClean="0"/>
              <a:t>që</a:t>
            </a:r>
            <a:r>
              <a:rPr lang="en-US" b="0" dirty="0" smtClean="0"/>
              <a:t> </a:t>
            </a:r>
            <a:r>
              <a:rPr lang="en-US" b="0" dirty="0" err="1" smtClean="0"/>
              <a:t>duket</a:t>
            </a:r>
            <a:r>
              <a:rPr lang="en-US" b="0" dirty="0" smtClean="0"/>
              <a:t> se </a:t>
            </a:r>
            <a:r>
              <a:rPr lang="en-US" b="0" dirty="0" err="1" smtClean="0"/>
              <a:t>bien</a:t>
            </a:r>
            <a:r>
              <a:rPr lang="en-US" b="0" dirty="0" smtClean="0"/>
              <a:t> </a:t>
            </a:r>
            <a:r>
              <a:rPr lang="en-US" b="0" dirty="0" err="1" smtClean="0"/>
              <a:t>nën</a:t>
            </a:r>
            <a:r>
              <a:rPr lang="en-US" b="0" dirty="0" smtClean="0"/>
              <a:t> </a:t>
            </a:r>
            <a:r>
              <a:rPr lang="en-US" b="0" dirty="0" err="1" smtClean="0"/>
              <a:t>përkufizimin</a:t>
            </a:r>
            <a:r>
              <a:rPr lang="en-US" b="0" dirty="0" smtClean="0"/>
              <a:t> e </a:t>
            </a:r>
            <a:r>
              <a:rPr lang="en-US" b="0" dirty="0" err="1" smtClean="0"/>
              <a:t>pornografisë</a:t>
            </a:r>
            <a:r>
              <a:rPr lang="en-US" b="0" dirty="0" smtClean="0"/>
              <a:t> </a:t>
            </a:r>
            <a:r>
              <a:rPr lang="en-US" b="0" dirty="0" err="1" smtClean="0"/>
              <a:t>së</a:t>
            </a:r>
            <a:r>
              <a:rPr lang="en-US" b="0" dirty="0" smtClean="0"/>
              <a:t> </a:t>
            </a:r>
            <a:r>
              <a:rPr lang="en-US" b="0" dirty="0" err="1" smtClean="0"/>
              <a:t>fëmijëve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mos</a:t>
            </a:r>
            <a:r>
              <a:rPr lang="en-US" b="0" dirty="0" smtClean="0"/>
              <a:t> </a:t>
            </a:r>
            <a:r>
              <a:rPr lang="en-US" b="0" dirty="0" err="1" smtClean="0"/>
              <a:t>ruhen</a:t>
            </a:r>
            <a:r>
              <a:rPr lang="en-US" b="0" dirty="0" smtClean="0"/>
              <a:t> </a:t>
            </a:r>
            <a:r>
              <a:rPr lang="en-US" b="0" dirty="0" err="1" smtClean="0"/>
              <a:t>në</a:t>
            </a:r>
            <a:r>
              <a:rPr lang="en-US" b="0" dirty="0" smtClean="0"/>
              <a:t> </a:t>
            </a:r>
            <a:r>
              <a:rPr lang="en-US" b="0" dirty="0" err="1" smtClean="0"/>
              <a:t>mënyrë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shpejtë</a:t>
            </a:r>
            <a:r>
              <a:rPr lang="en-US" b="0" dirty="0" smtClean="0"/>
              <a:t>, </a:t>
            </a:r>
            <a:r>
              <a:rPr lang="en-US" b="0" dirty="0" err="1" smtClean="0"/>
              <a:t>por</a:t>
            </a:r>
            <a:r>
              <a:rPr lang="en-US" b="0" dirty="0" smtClean="0"/>
              <a:t> </a:t>
            </a:r>
            <a:r>
              <a:rPr lang="en-US" b="0" dirty="0" err="1" smtClean="0"/>
              <a:t>gjithashtu</a:t>
            </a:r>
            <a:r>
              <a:rPr lang="en-US" b="0" dirty="0" smtClean="0"/>
              <a:t> </a:t>
            </a:r>
            <a:r>
              <a:rPr lang="en-US" b="0" dirty="0" err="1" smtClean="0"/>
              <a:t>bëhen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pa</a:t>
            </a:r>
            <a:r>
              <a:rPr lang="en-US" b="0" baseline="0" dirty="0" smtClean="0"/>
              <a:t> aksesueshme </a:t>
            </a:r>
            <a:r>
              <a:rPr lang="en-US" b="0" dirty="0" err="1" smtClean="0"/>
              <a:t>përkohësisht</a:t>
            </a:r>
            <a:r>
              <a:rPr lang="en-US" b="0" dirty="0" smtClean="0"/>
              <a:t> </a:t>
            </a:r>
            <a:r>
              <a:rPr lang="en-US" b="0" dirty="0" err="1" smtClean="0"/>
              <a:t>derisa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njëjtat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sekuestrohen</a:t>
            </a:r>
            <a:r>
              <a:rPr lang="en-US" b="0" dirty="0" smtClean="0"/>
              <a:t> </a:t>
            </a:r>
            <a:r>
              <a:rPr lang="en-US" b="0" dirty="0" err="1" smtClean="0"/>
              <a:t>ose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ruhen</a:t>
            </a:r>
            <a:r>
              <a:rPr lang="en-US" b="0" dirty="0" smtClean="0"/>
              <a:t>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b="0" dirty="0" err="1" smtClean="0"/>
              <a:t>Urdhri</a:t>
            </a:r>
            <a:r>
              <a:rPr lang="en-US" b="0" dirty="0" smtClean="0"/>
              <a:t> </a:t>
            </a:r>
            <a:r>
              <a:rPr lang="en-US" b="0" dirty="0" err="1" smtClean="0"/>
              <a:t>duhet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specifikojë</a:t>
            </a:r>
            <a:r>
              <a:rPr lang="en-US" b="0" dirty="0" smtClean="0"/>
              <a:t> </a:t>
            </a:r>
            <a:r>
              <a:rPr lang="en-US" b="0" dirty="0" err="1" smtClean="0"/>
              <a:t>nëse</a:t>
            </a:r>
            <a:r>
              <a:rPr lang="en-US" b="0" dirty="0" smtClean="0"/>
              <a:t> </a:t>
            </a:r>
            <a:r>
              <a:rPr lang="en-US" b="0" dirty="0" err="1" smtClean="0"/>
              <a:t>dhënësi</a:t>
            </a:r>
            <a:r>
              <a:rPr lang="en-US" b="0" dirty="0" smtClean="0"/>
              <a:t> </a:t>
            </a:r>
            <a:r>
              <a:rPr lang="en-US" b="0" dirty="0" err="1" smtClean="0"/>
              <a:t>privat</a:t>
            </a:r>
            <a:r>
              <a:rPr lang="en-US" b="0" dirty="0" smtClean="0"/>
              <a:t> </a:t>
            </a:r>
            <a:r>
              <a:rPr lang="en-US" b="0" dirty="0" err="1" smtClean="0"/>
              <a:t>i</a:t>
            </a:r>
            <a:r>
              <a:rPr lang="en-US" b="0" dirty="0" smtClean="0"/>
              <a:t> </a:t>
            </a:r>
            <a:r>
              <a:rPr lang="en-US" b="0" dirty="0" err="1" smtClean="0"/>
              <a:t>shërbimit</a:t>
            </a:r>
            <a:r>
              <a:rPr lang="en-US" b="0" dirty="0" smtClean="0"/>
              <a:t> </a:t>
            </a:r>
            <a:r>
              <a:rPr lang="en-US" b="0" dirty="0" err="1" smtClean="0"/>
              <a:t>është</a:t>
            </a:r>
            <a:r>
              <a:rPr lang="en-US" b="0" dirty="0" smtClean="0"/>
              <a:t> </a:t>
            </a:r>
            <a:r>
              <a:rPr lang="en-US" b="0" dirty="0" err="1" smtClean="0"/>
              <a:t>i</a:t>
            </a:r>
            <a:r>
              <a:rPr lang="en-US" b="0" dirty="0" smtClean="0"/>
              <a:t> </a:t>
            </a:r>
            <a:r>
              <a:rPr lang="en-US" b="0" dirty="0" err="1" smtClean="0"/>
              <a:t>detyruar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mbajë</a:t>
            </a:r>
            <a:r>
              <a:rPr lang="en-US" b="0" dirty="0" smtClean="0"/>
              <a:t> konfidencial </a:t>
            </a:r>
            <a:r>
              <a:rPr lang="en-US" b="0" dirty="0" err="1" smtClean="0"/>
              <a:t>urdhrin</a:t>
            </a:r>
            <a:r>
              <a:rPr lang="en-US" b="0" dirty="0" smtClean="0"/>
              <a:t>: </a:t>
            </a:r>
            <a:r>
              <a:rPr lang="en-US" b="0" dirty="0" err="1" smtClean="0"/>
              <a:t>Nëse</a:t>
            </a:r>
            <a:r>
              <a:rPr lang="en-US" b="0" dirty="0" smtClean="0"/>
              <a:t> </a:t>
            </a:r>
            <a:r>
              <a:rPr lang="en-US" b="0" dirty="0" err="1" smtClean="0"/>
              <a:t>urdhri</a:t>
            </a:r>
            <a:r>
              <a:rPr lang="en-US" b="0" dirty="0" smtClean="0"/>
              <a:t> </a:t>
            </a:r>
            <a:r>
              <a:rPr lang="en-US" b="0" dirty="0" err="1" smtClean="0"/>
              <a:t>kërkohet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mbahet</a:t>
            </a:r>
            <a:r>
              <a:rPr lang="en-US" b="0" dirty="0" smtClean="0"/>
              <a:t> konfidencial, </a:t>
            </a:r>
            <a:r>
              <a:rPr lang="en-US" b="0" dirty="0" err="1" smtClean="0"/>
              <a:t>duhet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specifikohet</a:t>
            </a:r>
            <a:r>
              <a:rPr lang="en-US" b="0" dirty="0" smtClean="0"/>
              <a:t>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b="0" dirty="0" err="1" smtClean="0"/>
              <a:t>Urdhri</a:t>
            </a:r>
            <a:r>
              <a:rPr lang="en-US" b="0" dirty="0" smtClean="0"/>
              <a:t> </a:t>
            </a:r>
            <a:r>
              <a:rPr lang="en-US" b="0" dirty="0" err="1" smtClean="0"/>
              <a:t>duhet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specifikojë</a:t>
            </a:r>
            <a:r>
              <a:rPr lang="en-US" b="0" dirty="0" smtClean="0"/>
              <a:t> </a:t>
            </a:r>
            <a:r>
              <a:rPr lang="en-US" b="0" dirty="0" err="1" smtClean="0"/>
              <a:t>një</a:t>
            </a:r>
            <a:r>
              <a:rPr lang="en-US" b="0" dirty="0" smtClean="0"/>
              <a:t> </a:t>
            </a:r>
            <a:r>
              <a:rPr lang="en-US" b="0" dirty="0" err="1" smtClean="0"/>
              <a:t>periudhë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caktuar</a:t>
            </a:r>
            <a:r>
              <a:rPr lang="en-US" b="0" dirty="0" smtClean="0"/>
              <a:t> </a:t>
            </a:r>
            <a:r>
              <a:rPr lang="en-US" b="0" dirty="0" err="1" smtClean="0"/>
              <a:t>kohore</a:t>
            </a:r>
            <a:r>
              <a:rPr lang="en-US" b="0" dirty="0" smtClean="0"/>
              <a:t>: </a:t>
            </a:r>
            <a:r>
              <a:rPr lang="en-US" b="0" dirty="0" err="1" smtClean="0"/>
              <a:t>Urdhri</a:t>
            </a:r>
            <a:r>
              <a:rPr lang="en-US" b="0" dirty="0" smtClean="0"/>
              <a:t> </a:t>
            </a:r>
            <a:r>
              <a:rPr lang="en-US" b="0" dirty="0" err="1" smtClean="0"/>
              <a:t>duhet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përcaktojë</a:t>
            </a:r>
            <a:r>
              <a:rPr lang="en-US" b="0" dirty="0" smtClean="0"/>
              <a:t> </a:t>
            </a:r>
            <a:r>
              <a:rPr lang="en-US" b="0" dirty="0" err="1" smtClean="0"/>
              <a:t>qartë</a:t>
            </a:r>
            <a:r>
              <a:rPr lang="en-US" b="0" dirty="0" smtClean="0"/>
              <a:t> </a:t>
            </a:r>
            <a:r>
              <a:rPr lang="en-US" b="0" dirty="0" err="1" smtClean="0"/>
              <a:t>një</a:t>
            </a:r>
            <a:r>
              <a:rPr lang="en-US" b="0" dirty="0" smtClean="0"/>
              <a:t> </a:t>
            </a:r>
            <a:r>
              <a:rPr lang="en-US" b="0" dirty="0" err="1" smtClean="0"/>
              <a:t>afat</a:t>
            </a:r>
            <a:r>
              <a:rPr lang="en-US" b="0" dirty="0" smtClean="0"/>
              <a:t> </a:t>
            </a:r>
            <a:r>
              <a:rPr lang="en-US" b="0" dirty="0" err="1" smtClean="0"/>
              <a:t>kohor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arsyeshëm</a:t>
            </a:r>
            <a:r>
              <a:rPr lang="en-US" b="0" dirty="0" smtClean="0"/>
              <a:t> </a:t>
            </a:r>
            <a:r>
              <a:rPr lang="en-US" b="0" dirty="0" err="1" smtClean="0"/>
              <a:t>brenda</a:t>
            </a:r>
            <a:r>
              <a:rPr lang="en-US" b="0" dirty="0" smtClean="0"/>
              <a:t> </a:t>
            </a:r>
            <a:r>
              <a:rPr lang="en-US" b="0" dirty="0" err="1" smtClean="0"/>
              <a:t>kufirit</a:t>
            </a:r>
            <a:r>
              <a:rPr lang="en-US" b="0" dirty="0" smtClean="0"/>
              <a:t> </a:t>
            </a:r>
            <a:r>
              <a:rPr lang="en-US" b="0" dirty="0" err="1" smtClean="0"/>
              <a:t>ligjor</a:t>
            </a:r>
            <a:r>
              <a:rPr lang="en-US" b="0" dirty="0" smtClean="0"/>
              <a:t> </a:t>
            </a:r>
            <a:r>
              <a:rPr lang="en-US" b="0" dirty="0" err="1" smtClean="0"/>
              <a:t>për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cilin</a:t>
            </a:r>
            <a:r>
              <a:rPr lang="en-US" b="0" dirty="0" smtClean="0"/>
              <a:t> </a:t>
            </a:r>
            <a:r>
              <a:rPr lang="en-US" b="0" dirty="0" err="1" smtClean="0"/>
              <a:t>dhënësi</a:t>
            </a:r>
            <a:r>
              <a:rPr lang="en-US" b="0" dirty="0" smtClean="0"/>
              <a:t> </a:t>
            </a:r>
            <a:r>
              <a:rPr lang="en-US" b="0" dirty="0" err="1" smtClean="0"/>
              <a:t>i</a:t>
            </a:r>
            <a:r>
              <a:rPr lang="en-US" b="0" dirty="0" smtClean="0"/>
              <a:t> </a:t>
            </a:r>
            <a:r>
              <a:rPr lang="en-US" b="0" dirty="0" err="1" smtClean="0"/>
              <a:t>shërbimit</a:t>
            </a:r>
            <a:r>
              <a:rPr lang="en-US" b="0" dirty="0" smtClean="0"/>
              <a:t> </a:t>
            </a:r>
            <a:r>
              <a:rPr lang="en-US" b="0" dirty="0" err="1" smtClean="0"/>
              <a:t>duhet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ruajë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dhëna</a:t>
            </a:r>
            <a:r>
              <a:rPr lang="en-US" b="0" dirty="0" smtClean="0"/>
              <a:t> </a:t>
            </a:r>
            <a:r>
              <a:rPr lang="en-US" b="0" dirty="0" err="1" smtClean="0"/>
              <a:t>të</a:t>
            </a:r>
            <a:r>
              <a:rPr lang="en-US" b="0" dirty="0" smtClean="0"/>
              <a:t> </a:t>
            </a:r>
            <a:r>
              <a:rPr lang="en-US" b="0" dirty="0" err="1" smtClean="0"/>
              <a:t>caktuara</a:t>
            </a:r>
            <a:r>
              <a:rPr lang="en-US" b="0" dirty="0" smtClean="0"/>
              <a:t>.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2982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</a:t>
            </a:r>
            <a:r>
              <a:rPr lang="en-US" dirty="0" err="1" smtClean="0"/>
              <a:t>fuqinë</a:t>
            </a:r>
            <a:r>
              <a:rPr lang="en-US" dirty="0" smtClean="0"/>
              <a:t> e </a:t>
            </a:r>
            <a:r>
              <a:rPr lang="en-US" dirty="0" err="1" smtClean="0"/>
              <a:t>brendshme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kërkuar</a:t>
            </a:r>
            <a:r>
              <a:rPr lang="en-US" dirty="0" smtClean="0"/>
              <a:t> </a:t>
            </a:r>
            <a:r>
              <a:rPr lang="en-US" dirty="0" err="1" smtClean="0"/>
              <a:t>ruajtjen</a:t>
            </a:r>
            <a:r>
              <a:rPr lang="en-US" dirty="0" smtClean="0"/>
              <a:t> e </a:t>
            </a:r>
            <a:r>
              <a:rPr lang="en-US" dirty="0" err="1" smtClean="0"/>
              <a:t>përshpejtuar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hapjen</a:t>
            </a:r>
            <a:r>
              <a:rPr lang="en-US" dirty="0" smtClean="0"/>
              <a:t> e </a:t>
            </a:r>
            <a:r>
              <a:rPr lang="en-US" dirty="0" err="1" smtClean="0"/>
              <a:t>pjesshme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trafikut</a:t>
            </a:r>
            <a:r>
              <a:rPr lang="en-US" baseline="0" dirty="0" smtClean="0"/>
              <a:t>.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9129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Urdhërimi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dhënësve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shërbimeve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zbulimin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pjesshëm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dhënave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trafikut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Neni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17)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ta </a:t>
            </a:r>
            <a:r>
              <a:rPr lang="en-US" dirty="0" err="1" smtClean="0"/>
              <a:t>dallojë</a:t>
            </a:r>
            <a:r>
              <a:rPr lang="en-US" dirty="0" smtClean="0"/>
              <a:t> </a:t>
            </a:r>
            <a:r>
              <a:rPr lang="en-US" dirty="0" err="1" smtClean="0"/>
              <a:t>këtë</a:t>
            </a:r>
            <a:r>
              <a:rPr lang="en-US" dirty="0" smtClean="0"/>
              <a:t> </a:t>
            </a:r>
            <a:r>
              <a:rPr lang="en-US" dirty="0" err="1" smtClean="0"/>
              <a:t>kopetencë</a:t>
            </a:r>
            <a:r>
              <a:rPr lang="en-US" dirty="0" smtClean="0"/>
              <a:t> </a:t>
            </a:r>
            <a:r>
              <a:rPr lang="en-US" dirty="0" err="1" smtClean="0"/>
              <a:t>procedurale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kopetenca</a:t>
            </a:r>
            <a:r>
              <a:rPr lang="en-US" baseline="0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përgjithshme</a:t>
            </a:r>
            <a:r>
              <a:rPr lang="en-US" dirty="0" smtClean="0"/>
              <a:t> e </a:t>
            </a:r>
            <a:r>
              <a:rPr lang="en-US" dirty="0" err="1" smtClean="0"/>
              <a:t>ruajtjes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përshpejtuar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memorizuara</a:t>
            </a:r>
            <a:r>
              <a:rPr lang="en-US" dirty="0" smtClean="0"/>
              <a:t>. </a:t>
            </a:r>
            <a:r>
              <a:rPr lang="en-US" dirty="0" err="1" smtClean="0"/>
              <a:t>Pjesëmarrësi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kuptojë</a:t>
            </a:r>
            <a:r>
              <a:rPr lang="en-US" dirty="0" smtClean="0"/>
              <a:t> se </a:t>
            </a:r>
            <a:r>
              <a:rPr lang="en-US" dirty="0" err="1" smtClean="0"/>
              <a:t>zbulimi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pjesshëm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trafikut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urdhërohet</a:t>
            </a:r>
            <a:r>
              <a:rPr lang="en-US" dirty="0" smtClean="0"/>
              <a:t> </a:t>
            </a:r>
            <a:r>
              <a:rPr lang="en-US" dirty="0" err="1" smtClean="0"/>
              <a:t>vetëm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atë</a:t>
            </a:r>
            <a:r>
              <a:rPr lang="en-US" dirty="0" smtClean="0"/>
              <a:t> </a:t>
            </a:r>
            <a:r>
              <a:rPr lang="en-US" dirty="0" err="1" smtClean="0"/>
              <a:t>masë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mundëson</a:t>
            </a:r>
            <a:r>
              <a:rPr lang="en-US" dirty="0" smtClean="0"/>
              <a:t> </a:t>
            </a:r>
            <a:r>
              <a:rPr lang="en-US" dirty="0" err="1" smtClean="0"/>
              <a:t>identifikimin</a:t>
            </a:r>
            <a:r>
              <a:rPr lang="en-US" dirty="0" smtClean="0"/>
              <a:t> e </a:t>
            </a:r>
            <a:r>
              <a:rPr lang="en-US" dirty="0" err="1" smtClean="0"/>
              <a:t>dhënësve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përfshirë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transmetimin</a:t>
            </a:r>
            <a:r>
              <a:rPr lang="en-US" dirty="0" smtClean="0"/>
              <a:t> e </a:t>
            </a:r>
            <a:r>
              <a:rPr lang="en-US" dirty="0" err="1" smtClean="0"/>
              <a:t>komunikimeve</a:t>
            </a:r>
            <a:r>
              <a:rPr lang="en-US" dirty="0" smtClean="0"/>
              <a:t> </a:t>
            </a:r>
            <a:r>
              <a:rPr lang="en-US" dirty="0" err="1" smtClean="0"/>
              <a:t>specifike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veçanta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me </a:t>
            </a:r>
            <a:r>
              <a:rPr lang="en-US" dirty="0" err="1" smtClean="0"/>
              <a:t>interes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autoritetet</a:t>
            </a:r>
            <a:r>
              <a:rPr lang="en-US" dirty="0" smtClean="0"/>
              <a:t> e </a:t>
            </a:r>
            <a:r>
              <a:rPr lang="en-US" dirty="0" err="1" smtClean="0"/>
              <a:t>zbatimit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ligjit</a:t>
            </a:r>
            <a:r>
              <a:rPr lang="en-US" baseline="0" dirty="0" smtClean="0"/>
              <a:t>.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96252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Urdhërimi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dhënësve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shërbimeve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zbulimin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pjesshëm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dhënave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trafikut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endParaRPr lang="en-US" dirty="0" smtClean="0"/>
          </a:p>
          <a:p>
            <a:pPr algn="just"/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</a:t>
            </a:r>
            <a:r>
              <a:rPr lang="en-US" dirty="0" err="1" smtClean="0"/>
              <a:t>disa</a:t>
            </a:r>
            <a:r>
              <a:rPr lang="en-US" dirty="0" smtClean="0"/>
              <a:t> </a:t>
            </a:r>
            <a:r>
              <a:rPr lang="en-US" dirty="0" err="1" smtClean="0"/>
              <a:t>konsiderata</a:t>
            </a:r>
            <a:r>
              <a:rPr lang="en-US" dirty="0" smtClean="0"/>
              <a:t> </a:t>
            </a:r>
            <a:r>
              <a:rPr lang="en-US" dirty="0" err="1" smtClean="0"/>
              <a:t>kryesore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pjesëmarrësit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kenë</a:t>
            </a:r>
            <a:r>
              <a:rPr lang="en-US" dirty="0" smtClean="0"/>
              <a:t> </a:t>
            </a:r>
            <a:r>
              <a:rPr lang="en-US" dirty="0" err="1" smtClean="0"/>
              <a:t>parasysh</a:t>
            </a:r>
            <a:r>
              <a:rPr lang="en-US" dirty="0" smtClean="0"/>
              <a:t> </a:t>
            </a:r>
            <a:r>
              <a:rPr lang="en-US" dirty="0" err="1" smtClean="0"/>
              <a:t>kur</a:t>
            </a:r>
            <a:r>
              <a:rPr lang="en-US" dirty="0" smtClean="0"/>
              <a:t> </a:t>
            </a:r>
            <a:r>
              <a:rPr lang="en-US" dirty="0" err="1" smtClean="0"/>
              <a:t>urdhëron</a:t>
            </a:r>
            <a:r>
              <a:rPr lang="en-US" dirty="0" smtClean="0"/>
              <a:t> </a:t>
            </a:r>
            <a:r>
              <a:rPr lang="en-US" dirty="0" err="1" smtClean="0"/>
              <a:t>ruajtjen</a:t>
            </a:r>
            <a:r>
              <a:rPr lang="en-US" dirty="0" smtClean="0"/>
              <a:t> e </a:t>
            </a:r>
            <a:r>
              <a:rPr lang="en-US" dirty="0" err="1" smtClean="0"/>
              <a:t>përshpejtuar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zbulimin</a:t>
            </a:r>
            <a:r>
              <a:rPr lang="en-US" dirty="0" smtClean="0"/>
              <a:t> e </a:t>
            </a:r>
            <a:r>
              <a:rPr lang="en-US" dirty="0" err="1" smtClean="0"/>
              <a:t>pjesshëm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trafikut</a:t>
            </a:r>
            <a:r>
              <a:rPr lang="en-US" dirty="0" smtClean="0"/>
              <a:t>:</a:t>
            </a:r>
          </a:p>
          <a:p>
            <a:pPr algn="just"/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urdhër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vetëm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detyrojë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ndryshëm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: </a:t>
            </a: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se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mos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</a:t>
            </a:r>
            <a:r>
              <a:rPr lang="en-US" dirty="0" err="1" smtClean="0"/>
              <a:t>gjithmonë</a:t>
            </a:r>
            <a:r>
              <a:rPr lang="en-US" dirty="0" smtClean="0"/>
              <a:t> e </a:t>
            </a:r>
            <a:r>
              <a:rPr lang="en-US" dirty="0" err="1" smtClean="0"/>
              <a:t>ditur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fillim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hetimi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përfshirë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transmetimin</a:t>
            </a:r>
            <a:r>
              <a:rPr lang="en-US" dirty="0" smtClean="0"/>
              <a:t> e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komunikimi</a:t>
            </a:r>
            <a:r>
              <a:rPr lang="en-US" dirty="0" smtClean="0"/>
              <a:t>. </a:t>
            </a:r>
            <a:r>
              <a:rPr lang="en-US" dirty="0" err="1" smtClean="0"/>
              <a:t>Kështu</a:t>
            </a:r>
            <a:r>
              <a:rPr lang="en-US" dirty="0" smtClean="0"/>
              <a:t>,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urdhër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përgjithshëm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lëshohet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komunikim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specifikuar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t'u</a:t>
            </a:r>
            <a:r>
              <a:rPr lang="en-US" dirty="0" smtClean="0"/>
              <a:t> </a:t>
            </a:r>
            <a:r>
              <a:rPr lang="en-US" dirty="0" err="1" smtClean="0"/>
              <a:t>dërgohet</a:t>
            </a:r>
            <a:r>
              <a:rPr lang="en-US" dirty="0" smtClean="0"/>
              <a:t> </a:t>
            </a:r>
            <a:r>
              <a:rPr lang="en-US" dirty="0" err="1" smtClean="0"/>
              <a:t>çdo</a:t>
            </a:r>
            <a:r>
              <a:rPr lang="en-US" dirty="0" smtClean="0"/>
              <a:t> </a:t>
            </a:r>
            <a:r>
              <a:rPr lang="en-US" dirty="0" err="1" smtClean="0"/>
              <a:t>dhënësi</a:t>
            </a:r>
            <a:r>
              <a:rPr lang="en-US" baseline="0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pasi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</a:t>
            </a:r>
            <a:r>
              <a:rPr lang="en-US" dirty="0" err="1" smtClean="0"/>
              <a:t>identifikuar</a:t>
            </a:r>
            <a:r>
              <a:rPr lang="en-US" dirty="0" smtClean="0"/>
              <a:t> se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përfshirë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transmetimin</a:t>
            </a:r>
            <a:r>
              <a:rPr lang="en-US" dirty="0" smtClean="0"/>
              <a:t> e </a:t>
            </a:r>
            <a:r>
              <a:rPr lang="en-US" dirty="0" err="1" smtClean="0"/>
              <a:t>komunikimit</a:t>
            </a:r>
            <a:endParaRPr lang="en-US" dirty="0" smtClean="0"/>
          </a:p>
          <a:p>
            <a:pPr algn="just"/>
            <a:r>
              <a:rPr lang="en-US" dirty="0" err="1" smtClean="0"/>
              <a:t>Urdhri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jepet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njëpasnjëshme</a:t>
            </a:r>
            <a:r>
              <a:rPr lang="en-US" dirty="0" smtClean="0"/>
              <a:t> </a:t>
            </a:r>
            <a:r>
              <a:rPr lang="en-US" dirty="0" err="1" smtClean="0"/>
              <a:t>tek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baseline="0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sapo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identifikohen</a:t>
            </a:r>
            <a:r>
              <a:rPr lang="en-US" dirty="0" smtClean="0"/>
              <a:t>: </a:t>
            </a:r>
            <a:r>
              <a:rPr lang="en-US" dirty="0" err="1" smtClean="0"/>
              <a:t>Urdhri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dërgohet</a:t>
            </a:r>
            <a:r>
              <a:rPr lang="en-US" dirty="0" smtClean="0"/>
              <a:t> </a:t>
            </a:r>
            <a:r>
              <a:rPr lang="en-US" dirty="0" err="1" smtClean="0"/>
              <a:t>tek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gjithë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njëjtën</a:t>
            </a:r>
            <a:r>
              <a:rPr lang="en-US" dirty="0" smtClean="0"/>
              <a:t> </a:t>
            </a:r>
            <a:r>
              <a:rPr lang="en-US" dirty="0" err="1" smtClean="0"/>
              <a:t>kohë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t‘i</a:t>
            </a:r>
            <a:r>
              <a:rPr lang="en-US" dirty="0" smtClean="0"/>
              <a:t> </a:t>
            </a:r>
            <a:r>
              <a:rPr lang="en-US" dirty="0" err="1" smtClean="0"/>
              <a:t>dërgohet</a:t>
            </a:r>
            <a:r>
              <a:rPr lang="en-US" dirty="0" smtClean="0"/>
              <a:t> </a:t>
            </a:r>
            <a:r>
              <a:rPr lang="en-US" dirty="0" err="1" smtClean="0"/>
              <a:t>secilit</a:t>
            </a:r>
            <a:r>
              <a:rPr lang="en-US" dirty="0" smtClean="0"/>
              <a:t> </a:t>
            </a:r>
            <a:r>
              <a:rPr lang="en-US" dirty="0" err="1" smtClean="0"/>
              <a:t>dhënës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sapo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identifikohen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përfshirë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transmetimin</a:t>
            </a:r>
            <a:r>
              <a:rPr lang="en-US" dirty="0" smtClean="0"/>
              <a:t> e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komunikimi</a:t>
            </a:r>
            <a:r>
              <a:rPr lang="en-US" dirty="0" smtClean="0"/>
              <a:t>.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1390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</a:t>
            </a:r>
            <a:r>
              <a:rPr lang="en-US" dirty="0" err="1" smtClean="0"/>
              <a:t>kompetencat</a:t>
            </a:r>
            <a:r>
              <a:rPr lang="en-US" dirty="0" smtClean="0"/>
              <a:t> e </a:t>
            </a:r>
            <a:r>
              <a:rPr lang="en-US" dirty="0" err="1" smtClean="0"/>
              <a:t>brendshme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</a:t>
            </a:r>
            <a:r>
              <a:rPr lang="en-US" dirty="0" err="1" smtClean="0"/>
              <a:t>urdhërat</a:t>
            </a:r>
            <a:r>
              <a:rPr lang="en-US" dirty="0" smtClean="0"/>
              <a:t> e </a:t>
            </a:r>
            <a:r>
              <a:rPr lang="en-US" dirty="0" err="1" smtClean="0"/>
              <a:t>prodhimit</a:t>
            </a:r>
            <a:r>
              <a:rPr lang="en-US" baseline="0" dirty="0" smtClean="0"/>
              <a:t>.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69999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Urdhërimi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dhënësve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shërbimeve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prodhimin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Neni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18)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</a:t>
            </a:r>
            <a:r>
              <a:rPr lang="en-US" dirty="0" err="1" smtClean="0"/>
              <a:t>disa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karakteristikat</a:t>
            </a:r>
            <a:r>
              <a:rPr lang="en-US" dirty="0" smtClean="0"/>
              <a:t> </a:t>
            </a:r>
            <a:r>
              <a:rPr lang="en-US" dirty="0" err="1" smtClean="0"/>
              <a:t>kryesore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urdhrave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prodhimit</a:t>
            </a:r>
            <a:r>
              <a:rPr lang="en-US" dirty="0" smtClean="0"/>
              <a:t>.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veçanti</a:t>
            </a:r>
            <a:r>
              <a:rPr lang="en-US" dirty="0" smtClean="0"/>
              <a:t>, </a:t>
            </a: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theksojë</a:t>
            </a:r>
            <a:r>
              <a:rPr lang="en-US" dirty="0" smtClean="0"/>
              <a:t> se </a:t>
            </a: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kopetencë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edhe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pak</a:t>
            </a:r>
            <a:r>
              <a:rPr lang="en-US" dirty="0" smtClean="0"/>
              <a:t> e </a:t>
            </a:r>
            <a:r>
              <a:rPr lang="en-US" dirty="0" err="1" smtClean="0"/>
              <a:t>bezdisshme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pak</a:t>
            </a:r>
            <a:r>
              <a:rPr lang="en-US" dirty="0" smtClean="0"/>
              <a:t> e </a:t>
            </a:r>
            <a:r>
              <a:rPr lang="en-US" dirty="0" err="1" smtClean="0"/>
              <a:t>vështirë</a:t>
            </a:r>
            <a:r>
              <a:rPr lang="en-US" dirty="0" smtClean="0"/>
              <a:t> se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kontrolli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sekuestrimi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sepse</a:t>
            </a:r>
            <a:r>
              <a:rPr lang="en-US" baseline="0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aplikon</a:t>
            </a:r>
            <a:r>
              <a:rPr lang="en-US" dirty="0" smtClean="0"/>
              <a:t> masa </a:t>
            </a:r>
            <a:r>
              <a:rPr lang="en-US" dirty="0" err="1" smtClean="0"/>
              <a:t>shtrënguese</a:t>
            </a:r>
            <a:r>
              <a:rPr lang="en-US" dirty="0" smtClean="0"/>
              <a:t> </a:t>
            </a:r>
            <a:r>
              <a:rPr lang="en-US" dirty="0" err="1" smtClean="0"/>
              <a:t>sistematike</a:t>
            </a:r>
            <a:r>
              <a:rPr lang="en-US" dirty="0" smtClean="0"/>
              <a:t> </a:t>
            </a:r>
            <a:r>
              <a:rPr lang="en-US" dirty="0" err="1" smtClean="0"/>
              <a:t>ndaj</a:t>
            </a:r>
            <a:r>
              <a:rPr lang="en-US" dirty="0" smtClean="0"/>
              <a:t> </a:t>
            </a:r>
            <a:r>
              <a:rPr lang="en-US" dirty="0" err="1" smtClean="0"/>
              <a:t>palëve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treta</a:t>
            </a:r>
            <a:r>
              <a:rPr lang="en-US" dirty="0" smtClean="0"/>
              <a:t>. </a:t>
            </a: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kopetencë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siguron</a:t>
            </a:r>
            <a:r>
              <a:rPr lang="en-US" dirty="0" smtClean="0"/>
              <a:t> </a:t>
            </a:r>
            <a:r>
              <a:rPr lang="en-US" dirty="0" err="1" smtClean="0"/>
              <a:t>dhënësve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bazën</a:t>
            </a:r>
            <a:r>
              <a:rPr lang="en-US" dirty="0" smtClean="0"/>
              <a:t> </a:t>
            </a:r>
            <a:r>
              <a:rPr lang="en-US" dirty="0" err="1" smtClean="0"/>
              <a:t>ligjore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bashkëpunuar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efektive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zbatimin</a:t>
            </a:r>
            <a:r>
              <a:rPr lang="en-US" dirty="0" smtClean="0"/>
              <a:t> e </a:t>
            </a:r>
            <a:r>
              <a:rPr lang="en-US" dirty="0" err="1" smtClean="0"/>
              <a:t>ligjit</a:t>
            </a:r>
            <a:r>
              <a:rPr lang="en-US" dirty="0" smtClean="0"/>
              <a:t>, duke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çliruar</a:t>
            </a:r>
            <a:r>
              <a:rPr lang="en-US" dirty="0" smtClean="0"/>
              <a:t> </a:t>
            </a:r>
            <a:r>
              <a:rPr lang="en-US" dirty="0" err="1" smtClean="0"/>
              <a:t>ata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përgjegjësia</a:t>
            </a:r>
            <a:r>
              <a:rPr lang="en-US" dirty="0" smtClean="0"/>
              <a:t> kontraktore </a:t>
            </a:r>
            <a:r>
              <a:rPr lang="en-US" dirty="0" err="1" smtClean="0"/>
              <a:t>dhe</a:t>
            </a:r>
            <a:r>
              <a:rPr lang="en-US" dirty="0" smtClean="0"/>
              <a:t> jo kontraktore. </a:t>
            </a: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sqarojë</a:t>
            </a:r>
            <a:r>
              <a:rPr lang="en-US" dirty="0" smtClean="0"/>
              <a:t> se </a:t>
            </a: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kopetencë</a:t>
            </a:r>
            <a:r>
              <a:rPr lang="en-US" dirty="0" smtClean="0"/>
              <a:t> </a:t>
            </a:r>
            <a:r>
              <a:rPr lang="en-US" dirty="0" err="1" smtClean="0"/>
              <a:t>procedurale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mundëson</a:t>
            </a:r>
            <a:r>
              <a:rPr lang="en-US" dirty="0" smtClean="0"/>
              <a:t> </a:t>
            </a:r>
            <a:r>
              <a:rPr lang="en-US" dirty="0" err="1" smtClean="0"/>
              <a:t>urdhërimin</a:t>
            </a:r>
            <a:r>
              <a:rPr lang="en-US" dirty="0" smtClean="0"/>
              <a:t> e </a:t>
            </a:r>
            <a:r>
              <a:rPr lang="en-US" dirty="0" err="1" smtClean="0"/>
              <a:t>mbajtjes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baseline="0" dirty="0" smtClean="0"/>
              <a:t>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11711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Urdhërimi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dhënësve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shërbimeve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prodhimin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</a:t>
            </a:r>
            <a:r>
              <a:rPr lang="en-US" dirty="0" err="1" smtClean="0"/>
              <a:t>disa</a:t>
            </a:r>
            <a:r>
              <a:rPr lang="en-US" dirty="0" smtClean="0"/>
              <a:t> </a:t>
            </a:r>
            <a:r>
              <a:rPr lang="en-US" dirty="0" err="1" smtClean="0"/>
              <a:t>konsiderata</a:t>
            </a:r>
            <a:r>
              <a:rPr lang="en-US" dirty="0" smtClean="0"/>
              <a:t> </a:t>
            </a:r>
            <a:r>
              <a:rPr lang="en-US" dirty="0" err="1" smtClean="0"/>
              <a:t>kryesore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pjesëmarrësit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kenë</a:t>
            </a:r>
            <a:r>
              <a:rPr lang="en-US" dirty="0" smtClean="0"/>
              <a:t> </a:t>
            </a:r>
            <a:r>
              <a:rPr lang="en-US" dirty="0" err="1" smtClean="0"/>
              <a:t>parasysh</a:t>
            </a:r>
            <a:r>
              <a:rPr lang="en-US" dirty="0" smtClean="0"/>
              <a:t> </a:t>
            </a:r>
            <a:r>
              <a:rPr lang="en-US" dirty="0" err="1" smtClean="0"/>
              <a:t>gjatë</a:t>
            </a:r>
            <a:r>
              <a:rPr lang="en-US" dirty="0" smtClean="0"/>
              <a:t> </a:t>
            </a:r>
            <a:r>
              <a:rPr lang="en-US" dirty="0" err="1" smtClean="0"/>
              <a:t>marrjes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urdhrave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prodhimit</a:t>
            </a:r>
            <a:r>
              <a:rPr lang="en-US" baseline="0" dirty="0" smtClean="0"/>
              <a:t>:</a:t>
            </a:r>
          </a:p>
          <a:p>
            <a:pPr marL="228600" indent="-228600" algn="just">
              <a:buAutoNum type="arabicPeriod"/>
            </a:pPr>
            <a:r>
              <a:rPr lang="en-US" dirty="0" err="1" smtClean="0"/>
              <a:t>Urdhri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përfshijë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përmbajtjes</a:t>
            </a:r>
            <a:r>
              <a:rPr lang="en-US" dirty="0" smtClean="0"/>
              <a:t>,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trafikut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informacioni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abonentit</a:t>
            </a:r>
            <a:r>
              <a:rPr lang="en-US" dirty="0" smtClean="0"/>
              <a:t>: </a:t>
            </a:r>
            <a:r>
              <a:rPr lang="en-US" dirty="0" err="1" smtClean="0"/>
              <a:t>Urdhrat</a:t>
            </a:r>
            <a:r>
              <a:rPr lang="en-US" dirty="0" smtClean="0"/>
              <a:t> e </a:t>
            </a:r>
            <a:r>
              <a:rPr lang="en-US" dirty="0" err="1" smtClean="0"/>
              <a:t>prodhimit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specifike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lloj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caktuar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aq</a:t>
            </a:r>
            <a:r>
              <a:rPr lang="en-US" dirty="0" smtClean="0"/>
              <a:t> </a:t>
            </a:r>
            <a:r>
              <a:rPr lang="en-US" dirty="0" err="1" smtClean="0"/>
              <a:t>kohë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plotësohen</a:t>
            </a:r>
            <a:r>
              <a:rPr lang="en-US" dirty="0" smtClean="0"/>
              <a:t> </a:t>
            </a:r>
            <a:r>
              <a:rPr lang="en-US" dirty="0" err="1" smtClean="0"/>
              <a:t>kushtet</a:t>
            </a:r>
            <a:r>
              <a:rPr lang="en-US" dirty="0" smtClean="0"/>
              <a:t> e </a:t>
            </a:r>
            <a:r>
              <a:rPr lang="en-US" dirty="0" err="1" smtClean="0"/>
              <a:t>tjera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lidhen</a:t>
            </a:r>
            <a:r>
              <a:rPr lang="en-US" dirty="0" smtClean="0"/>
              <a:t> me </a:t>
            </a:r>
            <a:r>
              <a:rPr lang="en-US" dirty="0" err="1" smtClean="0"/>
              <a:t>këtë</a:t>
            </a:r>
            <a:r>
              <a:rPr lang="en-US" dirty="0" smtClean="0"/>
              <a:t> </a:t>
            </a:r>
            <a:r>
              <a:rPr lang="en-US" dirty="0" err="1" smtClean="0"/>
              <a:t>kopetencë</a:t>
            </a:r>
            <a:r>
              <a:rPr lang="en-US" dirty="0" smtClean="0"/>
              <a:t>.</a:t>
            </a:r>
            <a:endParaRPr lang="en-US" dirty="0" smtClean="0"/>
          </a:p>
          <a:p>
            <a:pPr marL="228600" indent="-228600" algn="just">
              <a:buAutoNum type="arabicPeriod"/>
            </a:pP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t'u</a:t>
            </a:r>
            <a:r>
              <a:rPr lang="en-US" dirty="0" smtClean="0"/>
              <a:t> </a:t>
            </a:r>
            <a:r>
              <a:rPr lang="en-US" dirty="0" err="1" smtClean="0"/>
              <a:t>drejtohet</a:t>
            </a:r>
            <a:r>
              <a:rPr lang="en-US" dirty="0" smtClean="0"/>
              <a:t> </a:t>
            </a:r>
            <a:r>
              <a:rPr lang="en-US" dirty="0" err="1" smtClean="0"/>
              <a:t>personave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dhënësve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kontroll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zotërim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: </a:t>
            </a: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kopetencë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përdoret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detyruar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person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dhënës</a:t>
            </a:r>
            <a:r>
              <a:rPr lang="en-US" dirty="0" smtClean="0"/>
              <a:t> </a:t>
            </a:r>
            <a:r>
              <a:rPr lang="en-US" dirty="0" err="1" smtClean="0"/>
              <a:t>shërbimi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ka</a:t>
            </a:r>
            <a:r>
              <a:rPr lang="en-US" dirty="0" smtClean="0"/>
              <a:t> </a:t>
            </a:r>
            <a:r>
              <a:rPr lang="en-US" dirty="0" err="1" smtClean="0"/>
              <a:t>kontroll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zotërim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prodhuar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tilla</a:t>
            </a:r>
            <a:r>
              <a:rPr lang="en-US" dirty="0" smtClean="0"/>
              <a:t>. </a:t>
            </a:r>
            <a:r>
              <a:rPr lang="en-US" dirty="0" err="1" smtClean="0"/>
              <a:t>Kështu</a:t>
            </a:r>
            <a:r>
              <a:rPr lang="en-US" dirty="0" smtClean="0"/>
              <a:t>, </a:t>
            </a:r>
            <a:r>
              <a:rPr lang="en-US" dirty="0" err="1" smtClean="0"/>
              <a:t>nëse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dhënës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shërbimit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mban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informacione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tilla</a:t>
            </a:r>
            <a:r>
              <a:rPr lang="en-US" dirty="0" smtClean="0"/>
              <a:t>, </a:t>
            </a: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masë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mos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e </a:t>
            </a:r>
            <a:r>
              <a:rPr lang="en-US" dirty="0" err="1" smtClean="0"/>
              <a:t>zbatueshme</a:t>
            </a:r>
            <a:r>
              <a:rPr lang="en-US" dirty="0" smtClean="0"/>
              <a:t> (p.sh. </a:t>
            </a:r>
            <a:r>
              <a:rPr lang="en-US" dirty="0" err="1" smtClean="0"/>
              <a:t>nëse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dhënës</a:t>
            </a:r>
            <a:r>
              <a:rPr lang="en-US" dirty="0" smtClean="0"/>
              <a:t> </a:t>
            </a:r>
            <a:r>
              <a:rPr lang="en-US" dirty="0" err="1" smtClean="0"/>
              <a:t>shërbimi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mban</a:t>
            </a:r>
            <a:r>
              <a:rPr lang="en-US" dirty="0" smtClean="0"/>
              <a:t> </a:t>
            </a:r>
            <a:r>
              <a:rPr lang="en-US" dirty="0" err="1" smtClean="0"/>
              <a:t>shënime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abonentët</a:t>
            </a:r>
            <a:r>
              <a:rPr lang="en-US" dirty="0" smtClean="0"/>
              <a:t>,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urdhërohet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prodhojë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njëjtën</a:t>
            </a:r>
            <a:r>
              <a:rPr lang="en-US" dirty="0" smtClean="0"/>
              <a:t> </a:t>
            </a:r>
            <a:r>
              <a:rPr lang="en-US" dirty="0" err="1" smtClean="0"/>
              <a:t>gjë</a:t>
            </a:r>
            <a:r>
              <a:rPr lang="en-US" dirty="0" smtClean="0"/>
              <a:t>).</a:t>
            </a:r>
          </a:p>
          <a:p>
            <a:pPr marL="228600" indent="-228600" algn="just">
              <a:buAutoNum type="arabicPeriod"/>
            </a:pPr>
            <a:r>
              <a:rPr lang="en-US" dirty="0" err="1" smtClean="0"/>
              <a:t>Urdhri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specifikojë</a:t>
            </a:r>
            <a:r>
              <a:rPr lang="en-US" dirty="0" smtClean="0"/>
              <a:t> </a:t>
            </a:r>
            <a:r>
              <a:rPr lang="en-US" dirty="0" err="1" smtClean="0"/>
              <a:t>nëse</a:t>
            </a:r>
            <a:r>
              <a:rPr lang="en-US" dirty="0" smtClean="0"/>
              <a:t> </a:t>
            </a:r>
            <a:r>
              <a:rPr lang="en-US" dirty="0" err="1" smtClean="0"/>
              <a:t>dhënësi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shërbimit</a:t>
            </a:r>
            <a:r>
              <a:rPr lang="en-US" dirty="0" smtClean="0"/>
              <a:t> </a:t>
            </a:r>
            <a:r>
              <a:rPr lang="en-US" dirty="0" err="1" smtClean="0"/>
              <a:t>privat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detyruar</a:t>
            </a:r>
            <a:r>
              <a:rPr lang="en-US" dirty="0" smtClean="0"/>
              <a:t> ta </a:t>
            </a:r>
            <a:r>
              <a:rPr lang="en-US" dirty="0" err="1" smtClean="0"/>
              <a:t>mbajë</a:t>
            </a:r>
            <a:r>
              <a:rPr lang="en-US" dirty="0" smtClean="0"/>
              <a:t> </a:t>
            </a:r>
            <a:r>
              <a:rPr lang="en-US" dirty="0" err="1" smtClean="0"/>
              <a:t>urdhrin</a:t>
            </a:r>
            <a:r>
              <a:rPr lang="en-US" dirty="0" smtClean="0"/>
              <a:t> konfidencial: </a:t>
            </a:r>
            <a:r>
              <a:rPr lang="en-US" dirty="0" err="1" smtClean="0"/>
              <a:t>Është</a:t>
            </a:r>
            <a:r>
              <a:rPr lang="en-US" dirty="0" smtClean="0"/>
              <a:t> e </a:t>
            </a:r>
            <a:r>
              <a:rPr lang="en-US" dirty="0" err="1" smtClean="0"/>
              <a:t>rëndësishme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shprehet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eksplicite</a:t>
            </a:r>
            <a:r>
              <a:rPr lang="en-US" dirty="0" smtClean="0"/>
              <a:t> </a:t>
            </a:r>
            <a:r>
              <a:rPr lang="en-US" dirty="0" err="1" smtClean="0"/>
              <a:t>brenda</a:t>
            </a:r>
            <a:r>
              <a:rPr lang="en-US" dirty="0" smtClean="0"/>
              <a:t> </a:t>
            </a:r>
            <a:r>
              <a:rPr lang="en-US" dirty="0" err="1" smtClean="0"/>
              <a:t>vetë</a:t>
            </a:r>
            <a:r>
              <a:rPr lang="en-US" dirty="0" smtClean="0"/>
              <a:t> </a:t>
            </a:r>
            <a:r>
              <a:rPr lang="en-US" dirty="0" err="1" smtClean="0"/>
              <a:t>urdhrit</a:t>
            </a:r>
            <a:r>
              <a:rPr lang="en-US" dirty="0" smtClean="0"/>
              <a:t>.</a:t>
            </a:r>
          </a:p>
          <a:p>
            <a:pPr marL="228600" indent="-228600" algn="just">
              <a:buAutoNum type="arabicPeriod"/>
            </a:pPr>
            <a:r>
              <a:rPr lang="en-US" dirty="0" err="1" smtClean="0"/>
              <a:t>Urdhri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specifikojë</a:t>
            </a:r>
            <a:r>
              <a:rPr lang="en-US" dirty="0" smtClean="0"/>
              <a:t> se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dhënësi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shërbimit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prodhojë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</a:t>
            </a:r>
            <a:r>
              <a:rPr lang="en-US" dirty="0" smtClean="0"/>
              <a:t>: </a:t>
            </a:r>
            <a:r>
              <a:rPr lang="en-US" dirty="0" err="1" smtClean="0"/>
              <a:t>nëse</a:t>
            </a:r>
            <a:r>
              <a:rPr lang="en-US" dirty="0" smtClean="0"/>
              <a:t> </a:t>
            </a:r>
            <a:r>
              <a:rPr lang="en-US" dirty="0" err="1" smtClean="0"/>
              <a:t>legjislacioni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përcakton</a:t>
            </a:r>
            <a:r>
              <a:rPr lang="en-US" dirty="0" smtClean="0"/>
              <a:t> </a:t>
            </a:r>
            <a:r>
              <a:rPr lang="en-US" dirty="0" err="1" smtClean="0"/>
              <a:t>mjetet</a:t>
            </a:r>
            <a:r>
              <a:rPr lang="en-US" dirty="0" smtClean="0"/>
              <a:t> e </a:t>
            </a:r>
            <a:r>
              <a:rPr lang="en-US" dirty="0" err="1" smtClean="0"/>
              <a:t>prodhimit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, </a:t>
            </a:r>
            <a:r>
              <a:rPr lang="en-US" dirty="0" err="1" smtClean="0"/>
              <a:t>është</a:t>
            </a:r>
            <a:r>
              <a:rPr lang="en-US" dirty="0" smtClean="0"/>
              <a:t> e </a:t>
            </a:r>
            <a:r>
              <a:rPr lang="en-US" dirty="0" err="1" smtClean="0"/>
              <a:t>rëndësishme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urdhri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specifikojë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çfarë</a:t>
            </a:r>
            <a:r>
              <a:rPr lang="en-US" dirty="0" smtClean="0"/>
              <a:t> </a:t>
            </a:r>
            <a:r>
              <a:rPr lang="en-US" dirty="0" err="1" smtClean="0"/>
              <a:t>forme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prodhohen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ndihmuar</a:t>
            </a:r>
            <a:r>
              <a:rPr lang="en-US" dirty="0" smtClean="0"/>
              <a:t> </a:t>
            </a:r>
            <a:r>
              <a:rPr lang="en-US" dirty="0" err="1" smtClean="0"/>
              <a:t>ofruesin</a:t>
            </a:r>
            <a:r>
              <a:rPr lang="en-US" dirty="0" smtClean="0"/>
              <a:t> e </a:t>
            </a:r>
            <a:r>
              <a:rPr lang="en-US" dirty="0" err="1" smtClean="0"/>
              <a:t>shërbimit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përmbushjen</a:t>
            </a:r>
            <a:r>
              <a:rPr lang="en-US" dirty="0" smtClean="0"/>
              <a:t> e </a:t>
            </a:r>
            <a:r>
              <a:rPr lang="en-US" dirty="0" err="1" smtClean="0"/>
              <a:t>detyrimit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tij</a:t>
            </a:r>
            <a:r>
              <a:rPr lang="en-US" baseline="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8695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</a:t>
            </a:r>
            <a:r>
              <a:rPr lang="en-US" dirty="0" err="1" smtClean="0"/>
              <a:t>kopetencën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brendshme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mbledhjen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trafikut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kohë</a:t>
            </a:r>
            <a:r>
              <a:rPr lang="en-US" dirty="0" smtClean="0"/>
              <a:t> </a:t>
            </a:r>
            <a:r>
              <a:rPr lang="en-US" dirty="0" err="1" smtClean="0"/>
              <a:t>reale</a:t>
            </a:r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604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Slajdet e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agjendës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rendisin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pjesët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ndryshme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sesionit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Trajnuesi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duhet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shpjegojë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do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paraqiten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materialet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dhe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 do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ketë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kohë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pjesëmarrjen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publikut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dhe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pyetjet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fund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secilës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pjesë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Trajnuesi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duhet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këtë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moment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theksojë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ky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trajnim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është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zhvilluar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jetë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interaktiv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dhe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pjesëmarrësit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pritet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marrin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pjesë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gjatë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gjithë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sesionit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1627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Urdhërimi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dhënësve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shërbimit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mbledhjen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dhënave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trafikut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kohë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reale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Neni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20)</a:t>
            </a:r>
          </a:p>
          <a:p>
            <a:pPr algn="just"/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en-GB" dirty="0" err="1" smtClean="0"/>
              <a:t>Trajnuesi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shpjegojë</a:t>
            </a:r>
            <a:r>
              <a:rPr lang="en-GB" dirty="0" smtClean="0"/>
              <a:t> </a:t>
            </a:r>
            <a:r>
              <a:rPr lang="en-GB" dirty="0" err="1" smtClean="0"/>
              <a:t>elementët</a:t>
            </a:r>
            <a:r>
              <a:rPr lang="en-GB" dirty="0" smtClean="0"/>
              <a:t> </a:t>
            </a:r>
            <a:r>
              <a:rPr lang="en-GB" dirty="0" err="1" smtClean="0"/>
              <a:t>kryesorë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kopetencës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lidhje</a:t>
            </a:r>
            <a:r>
              <a:rPr lang="en-GB" dirty="0" smtClean="0"/>
              <a:t> me </a:t>
            </a:r>
            <a:r>
              <a:rPr lang="en-GB" dirty="0" err="1" smtClean="0"/>
              <a:t>mbledhjen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kohë</a:t>
            </a:r>
            <a:r>
              <a:rPr lang="en-GB" dirty="0" smtClean="0"/>
              <a:t> </a:t>
            </a:r>
            <a:r>
              <a:rPr lang="en-GB" dirty="0" err="1" smtClean="0"/>
              <a:t>reale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dhënave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trafikut</a:t>
            </a:r>
            <a:r>
              <a:rPr lang="en-GB" dirty="0" smtClean="0"/>
              <a:t>.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shembull</a:t>
            </a:r>
            <a:r>
              <a:rPr lang="en-GB" dirty="0" smtClean="0"/>
              <a:t>, </a:t>
            </a:r>
            <a:r>
              <a:rPr lang="en-GB" dirty="0" err="1" smtClean="0"/>
              <a:t>trajnuesi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shpjegojë</a:t>
            </a:r>
            <a:r>
              <a:rPr lang="en-GB" dirty="0" smtClean="0"/>
              <a:t> se </a:t>
            </a:r>
            <a:r>
              <a:rPr lang="en-GB" dirty="0" err="1" smtClean="0"/>
              <a:t>kjo</a:t>
            </a:r>
            <a:r>
              <a:rPr lang="en-GB" dirty="0" smtClean="0"/>
              <a:t> </a:t>
            </a:r>
            <a:r>
              <a:rPr lang="en-GB" dirty="0" err="1" smtClean="0"/>
              <a:t>kopetencë</a:t>
            </a:r>
            <a:r>
              <a:rPr lang="en-GB" dirty="0" smtClean="0"/>
              <a:t> </a:t>
            </a:r>
            <a:r>
              <a:rPr lang="en-GB" dirty="0" err="1" smtClean="0"/>
              <a:t>mundëson</a:t>
            </a:r>
            <a:r>
              <a:rPr lang="en-GB" dirty="0" smtClean="0"/>
              <a:t> </a:t>
            </a:r>
            <a:r>
              <a:rPr lang="en-GB" dirty="0" err="1" smtClean="0"/>
              <a:t>mbledhjen</a:t>
            </a:r>
            <a:r>
              <a:rPr lang="en-GB" dirty="0" smtClean="0"/>
              <a:t> e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dhënave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trafikut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lidhje</a:t>
            </a:r>
            <a:r>
              <a:rPr lang="en-GB" dirty="0" smtClean="0"/>
              <a:t> me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komunikim</a:t>
            </a:r>
            <a:r>
              <a:rPr lang="en-GB" dirty="0" smtClean="0"/>
              <a:t>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komunikimi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duke u </a:t>
            </a:r>
            <a:r>
              <a:rPr lang="en-GB" dirty="0" err="1" smtClean="0"/>
              <a:t>bërë</a:t>
            </a:r>
            <a:r>
              <a:rPr lang="en-GB" dirty="0" smtClean="0"/>
              <a:t> (</a:t>
            </a:r>
            <a:r>
              <a:rPr lang="en-GB" dirty="0" err="1" smtClean="0"/>
              <a:t>dmth</a:t>
            </a:r>
            <a:r>
              <a:rPr lang="en-GB" dirty="0" smtClean="0"/>
              <a:t>.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kohë</a:t>
            </a:r>
            <a:r>
              <a:rPr lang="en-GB" dirty="0" smtClean="0"/>
              <a:t> </a:t>
            </a:r>
            <a:r>
              <a:rPr lang="en-GB" dirty="0" err="1" smtClean="0"/>
              <a:t>reale</a:t>
            </a:r>
            <a:r>
              <a:rPr lang="en-GB" dirty="0" smtClean="0"/>
              <a:t>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76544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Urdhërimi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dhënësve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shërbimit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mbledhjen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dhënave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trafikut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kohë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reale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0" indent="0" algn="just">
              <a:buNone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 algn="just">
              <a:buNone/>
            </a:pP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</a:t>
            </a:r>
            <a:r>
              <a:rPr lang="en-US" dirty="0" err="1" smtClean="0"/>
              <a:t>çdo</a:t>
            </a:r>
            <a:r>
              <a:rPr lang="en-US" dirty="0" smtClean="0"/>
              <a:t> </a:t>
            </a:r>
            <a:r>
              <a:rPr lang="en-US" dirty="0" err="1" smtClean="0"/>
              <a:t>konsideratë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pjesëmarrësi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marrë</a:t>
            </a:r>
            <a:r>
              <a:rPr lang="en-US" dirty="0" smtClean="0"/>
              <a:t> </a:t>
            </a:r>
            <a:r>
              <a:rPr lang="en-US" dirty="0" err="1" smtClean="0"/>
              <a:t>parasysh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</a:t>
            </a:r>
            <a:r>
              <a:rPr lang="en-US" dirty="0" err="1" smtClean="0"/>
              <a:t>urdhërimin</a:t>
            </a:r>
            <a:r>
              <a:rPr lang="en-US" dirty="0" smtClean="0"/>
              <a:t> e </a:t>
            </a:r>
            <a:r>
              <a:rPr lang="en-US" dirty="0" err="1" smtClean="0"/>
              <a:t>mbledhjes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kohë</a:t>
            </a:r>
            <a:r>
              <a:rPr lang="en-US" dirty="0" smtClean="0"/>
              <a:t> </a:t>
            </a:r>
            <a:r>
              <a:rPr lang="en-US" dirty="0" err="1" smtClean="0"/>
              <a:t>reale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trafikut</a:t>
            </a:r>
            <a:r>
              <a:rPr lang="en-US" baseline="0" dirty="0" smtClean="0"/>
              <a:t>:</a:t>
            </a:r>
          </a:p>
          <a:p>
            <a:pPr marL="0" indent="0" algn="just">
              <a:buNone/>
            </a:pPr>
            <a:r>
              <a:rPr lang="en-US" baseline="0" dirty="0" smtClean="0"/>
              <a:t>1. </a:t>
            </a:r>
            <a:r>
              <a:rPr lang="en-US" baseline="0" dirty="0" err="1" smtClean="0"/>
              <a:t>Urdhri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duhet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lidhet</a:t>
            </a:r>
            <a:r>
              <a:rPr lang="en-US" baseline="0" dirty="0" smtClean="0"/>
              <a:t> me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dhënat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trafikut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lidhen</a:t>
            </a:r>
            <a:r>
              <a:rPr lang="en-US" baseline="0" dirty="0" smtClean="0"/>
              <a:t> me </a:t>
            </a:r>
            <a:r>
              <a:rPr lang="en-US" baseline="0" dirty="0" err="1" smtClean="0"/>
              <a:t>komunikime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konkrete</a:t>
            </a:r>
            <a:r>
              <a:rPr lang="en-US" baseline="0" dirty="0" smtClean="0"/>
              <a:t>: </a:t>
            </a:r>
            <a:r>
              <a:rPr lang="en-US" baseline="0" dirty="0" err="1" smtClean="0"/>
              <a:t>Kjo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kopetencë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ushtrohet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përgjithësi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detyruar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shërbimi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regjistruar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paspecifikuara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trafikut</a:t>
            </a:r>
            <a:r>
              <a:rPr lang="en-US" baseline="0" dirty="0" smtClean="0"/>
              <a:t> (p.sh.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gjitha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dhënat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trafikut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nga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rajon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caktuar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kohë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caktuar</a:t>
            </a:r>
            <a:r>
              <a:rPr lang="en-US" baseline="0" dirty="0" smtClean="0"/>
              <a:t>).</a:t>
            </a:r>
          </a:p>
          <a:p>
            <a:pPr marL="0" indent="0" algn="just">
              <a:buNone/>
            </a:pPr>
            <a:r>
              <a:rPr lang="en-US" baseline="0" dirty="0" smtClean="0"/>
              <a:t>2. </a:t>
            </a:r>
            <a:r>
              <a:rPr lang="en-US" baseline="0" dirty="0" err="1" smtClean="0"/>
              <a:t>Urdhri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mund</a:t>
            </a:r>
            <a:r>
              <a:rPr lang="en-US" baseline="0" dirty="0" smtClean="0"/>
              <a:t> ta </a:t>
            </a:r>
            <a:r>
              <a:rPr lang="en-US" baseline="0" dirty="0" err="1" smtClean="0"/>
              <a:t>detyrojë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dhënësin</a:t>
            </a:r>
            <a:r>
              <a:rPr lang="en-US" baseline="0" dirty="0" smtClean="0"/>
              <a:t> </a:t>
            </a:r>
            <a:r>
              <a:rPr lang="en-US" baseline="0" dirty="0" smtClean="0"/>
              <a:t>e </a:t>
            </a:r>
            <a:r>
              <a:rPr lang="en-US" baseline="0" dirty="0" err="1" smtClean="0"/>
              <a:t>shërbimit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interceptojë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ndihmojë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autoritetet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mbledhur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tilla</a:t>
            </a:r>
            <a:r>
              <a:rPr lang="en-US" baseline="0" dirty="0" smtClean="0"/>
              <a:t>: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raste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caktuara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kur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dhënësit</a:t>
            </a:r>
            <a:r>
              <a:rPr lang="en-US" baseline="0" dirty="0" smtClean="0"/>
              <a:t> </a:t>
            </a:r>
            <a:r>
              <a:rPr lang="en-US" baseline="0" dirty="0" smtClean="0"/>
              <a:t>e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aftësinë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teknike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ushtruar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kopetencë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ata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prapëseprapë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urdhërohen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ndihmojnë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autoritetet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ligjzbatuese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mbledhjen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trafikut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kohë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reale</a:t>
            </a:r>
            <a:r>
              <a:rPr lang="en-US" baseline="0" dirty="0" smtClean="0"/>
              <a:t>.</a:t>
            </a:r>
          </a:p>
          <a:p>
            <a:pPr marL="0" indent="0" algn="just">
              <a:buNone/>
            </a:pPr>
            <a:r>
              <a:rPr lang="en-US" baseline="0" dirty="0" smtClean="0"/>
              <a:t>3. </a:t>
            </a:r>
            <a:r>
              <a:rPr lang="en-US" baseline="0" dirty="0" err="1" smtClean="0"/>
              <a:t>Urdhri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duhet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tejkalojë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kapacitetet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teknike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: </a:t>
            </a:r>
            <a:r>
              <a:rPr lang="en-US" baseline="0" dirty="0" err="1" smtClean="0"/>
              <a:t>Urdhri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duhet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specifikojë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është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kufizuar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masë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parandaluar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dhënien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detyrimeve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ndaj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përtej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aftësive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teknike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tij</a:t>
            </a:r>
            <a:r>
              <a:rPr lang="en-US" baseline="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06367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4. </a:t>
            </a:r>
            <a:r>
              <a:rPr lang="en-US" baseline="0" dirty="0" err="1" smtClean="0"/>
              <a:t>Urdhri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përfshijë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dhënësit</a:t>
            </a:r>
            <a:r>
              <a:rPr lang="en-US" baseline="0" dirty="0" smtClean="0"/>
              <a:t> </a:t>
            </a:r>
            <a:r>
              <a:rPr lang="en-US" baseline="0" dirty="0" smtClean="0"/>
              <a:t>e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 me </a:t>
            </a:r>
            <a:r>
              <a:rPr lang="en-US" baseline="0" dirty="0" err="1" smtClean="0"/>
              <a:t>seli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jashtë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territorit</a:t>
            </a:r>
            <a:r>
              <a:rPr lang="en-US" baseline="0" dirty="0" smtClean="0"/>
              <a:t>: </a:t>
            </a:r>
            <a:r>
              <a:rPr lang="en-US" baseline="0" dirty="0" err="1" smtClean="0"/>
              <a:t>Është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rëndësishme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pjesëmarrësit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kuptojnë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dhënësit</a:t>
            </a:r>
            <a:r>
              <a:rPr lang="en-US" baseline="0" dirty="0" smtClean="0"/>
              <a:t> </a:t>
            </a:r>
            <a:r>
              <a:rPr lang="en-US" baseline="0" dirty="0" smtClean="0"/>
              <a:t>e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huaja</a:t>
            </a:r>
            <a:r>
              <a:rPr lang="en-US" baseline="0" dirty="0" smtClean="0"/>
              <a:t> me </a:t>
            </a:r>
            <a:r>
              <a:rPr lang="en-US" baseline="0" dirty="0" err="1" smtClean="0"/>
              <a:t>infrastrukturë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brenda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territorit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tyre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urdhërohen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mbledhur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dhënat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trafikut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qoftë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ata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aftësinë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nevojshme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teknike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brenda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territorit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tyre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Trajnuesi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dëshirojë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theksojë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kjo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kopetencë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është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kufizuar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dhënësit</a:t>
            </a:r>
            <a:r>
              <a:rPr lang="en-US" baseline="0" dirty="0" smtClean="0"/>
              <a:t> </a:t>
            </a:r>
            <a:r>
              <a:rPr lang="en-US" baseline="0" dirty="0" smtClean="0"/>
              <a:t>e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selinë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vendin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tyre</a:t>
            </a:r>
            <a:r>
              <a:rPr lang="en-US" baseline="0" dirty="0" smtClean="0"/>
              <a:t>.</a:t>
            </a:r>
          </a:p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5. </a:t>
            </a:r>
            <a:r>
              <a:rPr lang="en-US" baseline="0" dirty="0" err="1" smtClean="0"/>
              <a:t>Urdhri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duhet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kërkojë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nga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dhënësit</a:t>
            </a:r>
            <a:r>
              <a:rPr lang="en-US" baseline="0" dirty="0" smtClean="0"/>
              <a:t> </a:t>
            </a:r>
            <a:r>
              <a:rPr lang="en-US" baseline="0" dirty="0" smtClean="0"/>
              <a:t>e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ruajnë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fshehtësinë</a:t>
            </a:r>
            <a:r>
              <a:rPr lang="en-US" baseline="0" dirty="0" smtClean="0"/>
              <a:t>: </a:t>
            </a:r>
            <a:r>
              <a:rPr lang="en-US" baseline="0" dirty="0" err="1" smtClean="0"/>
              <a:t>Ky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detyrim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është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shumë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rëndësishëm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sepse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çdo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zbulim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ushtrimit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kësaj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kopetence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sjellë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pjesëmarrësit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komunikimit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caktuar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përdorin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mjete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tjera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komunikimi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shmangur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zbulimin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Ushtrimi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kësaj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kopetence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duhet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mandatojë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sekretin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ofruesit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punonjësve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tij</a:t>
            </a:r>
            <a:r>
              <a:rPr lang="en-US" baseline="0" dirty="0" smtClean="0"/>
              <a:t>.</a:t>
            </a:r>
          </a:p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6. </a:t>
            </a:r>
            <a:r>
              <a:rPr lang="en-US" baseline="0" dirty="0" err="1" smtClean="0"/>
              <a:t>Urdhri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duhet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çlirojë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dhënësit</a:t>
            </a:r>
            <a:r>
              <a:rPr lang="en-US" baseline="0" dirty="0" smtClean="0"/>
              <a:t> </a:t>
            </a:r>
            <a:r>
              <a:rPr lang="en-US" baseline="0" dirty="0" smtClean="0"/>
              <a:t>e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nga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detyrimi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njoftuar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abonentët</a:t>
            </a:r>
            <a:r>
              <a:rPr lang="en-US" baseline="0" dirty="0" smtClean="0"/>
              <a:t>: </a:t>
            </a:r>
            <a:r>
              <a:rPr lang="en-US" baseline="0" dirty="0" err="1" smtClean="0"/>
              <a:t>Kjo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konsideratë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është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rëndësishme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sepse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t’ju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kërkohet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sipas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kontratës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njoftojnë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abonentët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tyre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ndonjë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kërkesë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tillë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bashkëpunim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përveç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kjo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është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ndalohet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nga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kërkesë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ligjshme</a:t>
            </a:r>
            <a:r>
              <a:rPr lang="en-US" baseline="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19600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</a:t>
            </a:r>
            <a:r>
              <a:rPr lang="en-US" dirty="0" err="1" smtClean="0"/>
              <a:t>kopetencën</a:t>
            </a:r>
            <a:r>
              <a:rPr lang="en-US" baseline="0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brendshme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interceptuar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përmbajtjes</a:t>
            </a:r>
            <a:r>
              <a:rPr lang="en-US" baseline="0" dirty="0" smtClean="0"/>
              <a:t>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61658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Urdhërimi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Dhënësve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Shërbimeve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Interceptimin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Dhënave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Përmbajtjes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Neni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21)</a:t>
            </a:r>
          </a:p>
          <a:p>
            <a:pPr algn="just"/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japë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</a:t>
            </a:r>
            <a:r>
              <a:rPr lang="en-US" dirty="0" smtClean="0"/>
              <a:t> </a:t>
            </a:r>
            <a:r>
              <a:rPr lang="en-US" dirty="0" err="1" smtClean="0"/>
              <a:t>themelore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elementeve</a:t>
            </a:r>
            <a:r>
              <a:rPr lang="en-US" dirty="0" smtClean="0"/>
              <a:t> </a:t>
            </a:r>
            <a:r>
              <a:rPr lang="en-US" dirty="0" err="1" smtClean="0"/>
              <a:t>kryesore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</a:t>
            </a:r>
            <a:r>
              <a:rPr lang="en-US" dirty="0" err="1" smtClean="0"/>
              <a:t>kopetencën</a:t>
            </a:r>
            <a:r>
              <a:rPr lang="en-US" dirty="0" smtClean="0"/>
              <a:t> </a:t>
            </a:r>
            <a:r>
              <a:rPr lang="en-US" dirty="0" err="1" smtClean="0"/>
              <a:t>procedurale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interceptimit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përmbajtjes</a:t>
            </a:r>
            <a:r>
              <a:rPr lang="en-US" dirty="0" smtClean="0"/>
              <a:t>. </a:t>
            </a: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ta </a:t>
            </a:r>
            <a:r>
              <a:rPr lang="en-US" dirty="0" err="1" smtClean="0"/>
              <a:t>gjejë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dobishme</a:t>
            </a:r>
            <a:r>
              <a:rPr lang="en-US" dirty="0" smtClean="0"/>
              <a:t> </a:t>
            </a:r>
            <a:r>
              <a:rPr lang="en-US" dirty="0" err="1" smtClean="0"/>
              <a:t>t'i</a:t>
            </a:r>
            <a:r>
              <a:rPr lang="en-US" dirty="0" smtClean="0"/>
              <a:t> </a:t>
            </a:r>
            <a:r>
              <a:rPr lang="en-US" dirty="0" err="1" smtClean="0"/>
              <a:t>referohet</a:t>
            </a:r>
            <a:r>
              <a:rPr lang="en-US" dirty="0" smtClean="0"/>
              <a:t> </a:t>
            </a:r>
            <a:r>
              <a:rPr lang="en-US" dirty="0" err="1" smtClean="0"/>
              <a:t>përkufizimit</a:t>
            </a:r>
            <a:r>
              <a:rPr lang="en-US" baseline="0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përmbajtjes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shpjeguar</a:t>
            </a:r>
            <a:r>
              <a:rPr lang="en-US" dirty="0" smtClean="0"/>
              <a:t> se </a:t>
            </a:r>
            <a:r>
              <a:rPr lang="en-US" dirty="0" err="1" smtClean="0"/>
              <a:t>pse</a:t>
            </a:r>
            <a:r>
              <a:rPr lang="en-US" dirty="0" smtClean="0"/>
              <a:t> </a:t>
            </a: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kopetenca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e </a:t>
            </a:r>
            <a:r>
              <a:rPr lang="en-US" dirty="0" smtClean="0"/>
              <a:t>cënueshme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drejtim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privatësisë</a:t>
            </a:r>
            <a:r>
              <a:rPr lang="en-US" dirty="0" smtClean="0"/>
              <a:t> (</a:t>
            </a:r>
            <a:r>
              <a:rPr lang="en-US" dirty="0" err="1" smtClean="0"/>
              <a:t>dmth</a:t>
            </a:r>
            <a:r>
              <a:rPr lang="en-US" dirty="0" smtClean="0"/>
              <a:t>., </a:t>
            </a:r>
            <a:r>
              <a:rPr lang="en-US" dirty="0" err="1" smtClean="0"/>
              <a:t>sepse</a:t>
            </a:r>
            <a:r>
              <a:rPr lang="en-US" dirty="0" smtClean="0"/>
              <a:t> </a:t>
            </a:r>
            <a:r>
              <a:rPr lang="en-US" dirty="0" err="1" smtClean="0"/>
              <a:t>lidhet</a:t>
            </a:r>
            <a:r>
              <a:rPr lang="en-US" dirty="0" smtClean="0"/>
              <a:t> me </a:t>
            </a:r>
            <a:r>
              <a:rPr lang="en-US" dirty="0" err="1" smtClean="0"/>
              <a:t>thelbin</a:t>
            </a:r>
            <a:r>
              <a:rPr lang="en-US" dirty="0" smtClean="0"/>
              <a:t> </a:t>
            </a:r>
            <a:r>
              <a:rPr lang="en-US" dirty="0" err="1" smtClean="0"/>
              <a:t>konkret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komunikimit</a:t>
            </a:r>
            <a:r>
              <a:rPr lang="en-US" dirty="0" smtClean="0"/>
              <a:t>). </a:t>
            </a:r>
            <a:r>
              <a:rPr lang="en-US" dirty="0" err="1" smtClean="0"/>
              <a:t>Meqenëse</a:t>
            </a:r>
            <a:r>
              <a:rPr lang="en-US" dirty="0" smtClean="0"/>
              <a:t> </a:t>
            </a:r>
            <a:r>
              <a:rPr lang="en-US" dirty="0" err="1" smtClean="0"/>
              <a:t>komunikimi</a:t>
            </a:r>
            <a:r>
              <a:rPr lang="en-US" dirty="0" smtClean="0"/>
              <a:t> </a:t>
            </a:r>
            <a:r>
              <a:rPr lang="en-US" dirty="0" err="1" smtClean="0"/>
              <a:t>ndodh</a:t>
            </a:r>
            <a:r>
              <a:rPr lang="en-US" dirty="0" smtClean="0"/>
              <a:t> </a:t>
            </a:r>
            <a:r>
              <a:rPr lang="en-US" dirty="0" err="1" smtClean="0"/>
              <a:t>nëpërmjet</a:t>
            </a:r>
            <a:r>
              <a:rPr lang="en-US" dirty="0" smtClean="0"/>
              <a:t> </a:t>
            </a:r>
            <a:r>
              <a:rPr lang="en-US" dirty="0" err="1" smtClean="0"/>
              <a:t>dhënësve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, </a:t>
            </a:r>
            <a:r>
              <a:rPr lang="en-US" dirty="0" err="1" smtClean="0"/>
              <a:t>është</a:t>
            </a:r>
            <a:r>
              <a:rPr lang="en-US" dirty="0" smtClean="0"/>
              <a:t> e </a:t>
            </a:r>
            <a:r>
              <a:rPr lang="en-US" dirty="0" err="1" smtClean="0"/>
              <a:t>rëndësishme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pjesëmarrësit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kuptojnë</a:t>
            </a:r>
            <a:r>
              <a:rPr lang="en-US" dirty="0" smtClean="0"/>
              <a:t> se </a:t>
            </a:r>
            <a:r>
              <a:rPr lang="en-US" dirty="0" err="1" smtClean="0"/>
              <a:t>ndihma</a:t>
            </a:r>
            <a:r>
              <a:rPr lang="en-US" dirty="0" smtClean="0"/>
              <a:t> e </a:t>
            </a:r>
            <a:r>
              <a:rPr lang="en-US" dirty="0" err="1" smtClean="0"/>
              <a:t>dhënësve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 private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thelbësore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zbatuar</a:t>
            </a:r>
            <a:r>
              <a:rPr lang="en-US" baseline="0" dirty="0" smtClean="0"/>
              <a:t> </a:t>
            </a:r>
            <a:r>
              <a:rPr lang="en-US" dirty="0" err="1" smtClean="0"/>
              <a:t>këtë</a:t>
            </a:r>
            <a:r>
              <a:rPr lang="en-US" dirty="0" smtClean="0"/>
              <a:t> </a:t>
            </a:r>
            <a:r>
              <a:rPr lang="en-US" dirty="0" err="1" smtClean="0"/>
              <a:t>kopetencë</a:t>
            </a:r>
            <a:r>
              <a:rPr lang="en-US" dirty="0" smtClean="0"/>
              <a:t> </a:t>
            </a:r>
            <a:r>
              <a:rPr lang="en-US" dirty="0" err="1" smtClean="0"/>
              <a:t>procedurale</a:t>
            </a:r>
            <a:r>
              <a:rPr lang="en-US" dirty="0" smtClean="0"/>
              <a:t>. </a:t>
            </a:r>
            <a:r>
              <a:rPr lang="en-US" dirty="0" err="1" smtClean="0"/>
              <a:t>Përfundimisht</a:t>
            </a:r>
            <a:r>
              <a:rPr lang="en-US" dirty="0" smtClean="0"/>
              <a:t>, </a:t>
            </a: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diskutojë</a:t>
            </a:r>
            <a:r>
              <a:rPr lang="en-US" dirty="0" smtClean="0"/>
              <a:t> </a:t>
            </a:r>
            <a:r>
              <a:rPr lang="en-US" dirty="0" err="1" smtClean="0"/>
              <a:t>rëndësinë</a:t>
            </a:r>
            <a:r>
              <a:rPr lang="en-US" dirty="0" smtClean="0"/>
              <a:t> e </a:t>
            </a:r>
            <a:r>
              <a:rPr lang="en-US" dirty="0" err="1" smtClean="0"/>
              <a:t>kësaj</a:t>
            </a:r>
            <a:r>
              <a:rPr lang="en-US" dirty="0" smtClean="0"/>
              <a:t> </a:t>
            </a:r>
            <a:r>
              <a:rPr lang="en-US" dirty="0" err="1" smtClean="0"/>
              <a:t>kopetence</a:t>
            </a:r>
            <a:r>
              <a:rPr lang="en-US" baseline="0" dirty="0" smtClean="0"/>
              <a:t> </a:t>
            </a:r>
            <a:r>
              <a:rPr lang="en-US" dirty="0" err="1" smtClean="0"/>
              <a:t>procedurale</a:t>
            </a:r>
            <a:r>
              <a:rPr lang="en-US" dirty="0" smtClean="0"/>
              <a:t>, </a:t>
            </a:r>
            <a:r>
              <a:rPr lang="en-US" dirty="0" err="1" smtClean="0"/>
              <a:t>pasi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mundëson</a:t>
            </a:r>
            <a:r>
              <a:rPr lang="en-US" dirty="0" smtClean="0"/>
              <a:t> </a:t>
            </a:r>
            <a:r>
              <a:rPr lang="en-US" dirty="0" err="1" smtClean="0"/>
              <a:t>autoriteteve</a:t>
            </a:r>
            <a:r>
              <a:rPr lang="en-US" dirty="0" smtClean="0"/>
              <a:t> </a:t>
            </a:r>
            <a:r>
              <a:rPr lang="en-US" dirty="0" err="1" smtClean="0"/>
              <a:t>ligjzbatuese</a:t>
            </a:r>
            <a:r>
              <a:rPr lang="en-US" dirty="0" smtClean="0"/>
              <a:t> </a:t>
            </a:r>
            <a:r>
              <a:rPr lang="en-US" dirty="0" err="1" smtClean="0"/>
              <a:t>regjistrimin</a:t>
            </a:r>
            <a:r>
              <a:rPr lang="en-US" dirty="0" smtClean="0"/>
              <a:t> e </a:t>
            </a:r>
            <a:r>
              <a:rPr lang="en-US" dirty="0" err="1" smtClean="0"/>
              <a:t>përmbajtjes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komunikimeve</a:t>
            </a:r>
            <a:r>
              <a:rPr lang="en-US" dirty="0" smtClean="0"/>
              <a:t> (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cilat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shërbejnë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prova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rastet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kanë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bëjnë</a:t>
            </a:r>
            <a:r>
              <a:rPr lang="en-US" dirty="0" smtClean="0"/>
              <a:t> me </a:t>
            </a:r>
            <a:r>
              <a:rPr lang="en-US" dirty="0" err="1" smtClean="0"/>
              <a:t>përmbajtjen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ofrojnë</a:t>
            </a:r>
            <a:r>
              <a:rPr lang="en-US" dirty="0" smtClean="0"/>
              <a:t> </a:t>
            </a:r>
            <a:r>
              <a:rPr lang="en-US" dirty="0" err="1" smtClean="0"/>
              <a:t>gjithashtu</a:t>
            </a:r>
            <a:r>
              <a:rPr lang="en-US" dirty="0" smtClean="0"/>
              <a:t> </a:t>
            </a:r>
            <a:r>
              <a:rPr lang="en-US" dirty="0" err="1" smtClean="0"/>
              <a:t>drejtime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kryerjen</a:t>
            </a:r>
            <a:r>
              <a:rPr lang="en-US" dirty="0" smtClean="0"/>
              <a:t> e </a:t>
            </a:r>
            <a:r>
              <a:rPr lang="en-US" dirty="0" err="1" smtClean="0"/>
              <a:t>krimeve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kibernetike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tjera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65450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Urdhërimi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Dhënësve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Shërbimeve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Interceptimin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Dhënave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Përmbajtjes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</a:t>
            </a:r>
            <a:r>
              <a:rPr lang="en-US" dirty="0" err="1" smtClean="0"/>
              <a:t>çdo</a:t>
            </a:r>
            <a:r>
              <a:rPr lang="en-US" dirty="0" smtClean="0"/>
              <a:t> </a:t>
            </a:r>
            <a:r>
              <a:rPr lang="en-US" dirty="0" err="1" smtClean="0"/>
              <a:t>konsideratë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pjesëmarrësi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marrë</a:t>
            </a:r>
            <a:r>
              <a:rPr lang="en-US" dirty="0" smtClean="0"/>
              <a:t> </a:t>
            </a:r>
            <a:r>
              <a:rPr lang="en-US" dirty="0" err="1" smtClean="0"/>
              <a:t>parasysh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</a:t>
            </a:r>
            <a:r>
              <a:rPr lang="en-US" dirty="0" err="1" smtClean="0"/>
              <a:t>urdhërimin</a:t>
            </a:r>
            <a:r>
              <a:rPr lang="en-US" dirty="0" smtClean="0"/>
              <a:t> e interceptimit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përmbajtjes</a:t>
            </a:r>
            <a:r>
              <a:rPr lang="en-US" baseline="0" dirty="0" smtClean="0"/>
              <a:t>:</a:t>
            </a:r>
          </a:p>
          <a:p>
            <a:pPr marL="0" indent="0" algn="just">
              <a:buNone/>
            </a:pPr>
            <a:r>
              <a:rPr lang="en-US" baseline="0" dirty="0" smtClean="0"/>
              <a:t>1. </a:t>
            </a:r>
            <a:r>
              <a:rPr lang="en-US" baseline="0" dirty="0" err="1" smtClean="0"/>
              <a:t>Urdhri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duhet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lidhet</a:t>
            </a:r>
            <a:r>
              <a:rPr lang="en-US" baseline="0" dirty="0" smtClean="0"/>
              <a:t> me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dhënat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përmbajtjes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kërkuara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lidhje</a:t>
            </a:r>
            <a:r>
              <a:rPr lang="en-US" baseline="0" dirty="0" smtClean="0"/>
              <a:t> me </a:t>
            </a:r>
            <a:r>
              <a:rPr lang="en-US" baseline="0" dirty="0" err="1" smtClean="0"/>
              <a:t>veprat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rënda</a:t>
            </a:r>
            <a:r>
              <a:rPr lang="en-US" baseline="0" dirty="0" smtClean="0"/>
              <a:t>: </a:t>
            </a:r>
            <a:r>
              <a:rPr lang="en-US" baseline="0" dirty="0" err="1" smtClean="0"/>
              <a:t>Ligji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brendshëm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parashikojë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disa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vepra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penale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krime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rënda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Trajnuesi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duhet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japë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shembuj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këtyre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veprave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penale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shpjegojë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mbrojtur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drejtën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privatësisë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kjo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kopetencë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është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kufizuar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vepra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tilla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rënda</a:t>
            </a:r>
            <a:r>
              <a:rPr lang="en-US" baseline="0" dirty="0" smtClean="0"/>
              <a:t>.</a:t>
            </a:r>
          </a:p>
          <a:p>
            <a:pPr marL="0" indent="0" algn="just">
              <a:buNone/>
            </a:pPr>
            <a:r>
              <a:rPr lang="en-US" baseline="0" dirty="0" smtClean="0"/>
              <a:t>2. </a:t>
            </a:r>
            <a:r>
              <a:rPr lang="en-US" baseline="0" dirty="0" err="1" smtClean="0"/>
              <a:t>Urdhri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mund</a:t>
            </a:r>
            <a:r>
              <a:rPr lang="en-US" baseline="0" dirty="0" smtClean="0"/>
              <a:t> ta </a:t>
            </a:r>
            <a:r>
              <a:rPr lang="en-US" baseline="0" dirty="0" err="1" smtClean="0"/>
              <a:t>detyrojë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dhënësin</a:t>
            </a:r>
            <a:r>
              <a:rPr lang="en-US" baseline="0" dirty="0" smtClean="0"/>
              <a:t> </a:t>
            </a:r>
            <a:r>
              <a:rPr lang="en-US" baseline="0" dirty="0" smtClean="0"/>
              <a:t>e </a:t>
            </a:r>
            <a:r>
              <a:rPr lang="en-US" baseline="0" dirty="0" err="1" smtClean="0"/>
              <a:t>shërbimit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interceptojë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ndihmojë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autoritetet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interceptuar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dhëna</a:t>
            </a:r>
            <a:r>
              <a:rPr lang="en-US" baseline="0" dirty="0" smtClean="0"/>
              <a:t>: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raste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caktuara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kur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dhënësit</a:t>
            </a:r>
            <a:r>
              <a:rPr lang="en-US" baseline="0" dirty="0" smtClean="0"/>
              <a:t> </a:t>
            </a:r>
            <a:r>
              <a:rPr lang="en-US" baseline="0" dirty="0" smtClean="0"/>
              <a:t>e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aftësinë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teknike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ushtruar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pushtet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ato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ende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urdhërohen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ndihmuar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autoritetet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zbatimit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ligjit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interceptimin e </a:t>
            </a:r>
            <a:r>
              <a:rPr lang="en-US" baseline="0" dirty="0" err="1" smtClean="0"/>
              <a:t>këtyre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dhënave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përmbajtjes</a:t>
            </a:r>
            <a:r>
              <a:rPr lang="en-US" baseline="0" dirty="0" smtClean="0"/>
              <a:t>.</a:t>
            </a:r>
          </a:p>
          <a:p>
            <a:pPr marL="0" indent="0" algn="just">
              <a:buNone/>
            </a:pPr>
            <a:r>
              <a:rPr lang="en-US" baseline="0" dirty="0" smtClean="0"/>
              <a:t>3. </a:t>
            </a:r>
            <a:r>
              <a:rPr lang="en-US" baseline="0" dirty="0" err="1" smtClean="0"/>
              <a:t>Urdhri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duhet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tejkalojë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aftësitë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teknike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: </a:t>
            </a:r>
            <a:r>
              <a:rPr lang="en-US" baseline="0" dirty="0" err="1" smtClean="0"/>
              <a:t>Urdhri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duhet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specifikojë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është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kufizuar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masë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parandaluar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dhënien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detyrimeve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ndaj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përtej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aftësive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teknike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tij</a:t>
            </a:r>
            <a:r>
              <a:rPr lang="en-US" baseline="0" dirty="0" smtClean="0"/>
              <a:t>.</a:t>
            </a:r>
          </a:p>
          <a:p>
            <a:pPr marL="0" indent="0" algn="just">
              <a:buNone/>
            </a:pPr>
            <a:r>
              <a:rPr lang="en-US" baseline="0" dirty="0" smtClean="0"/>
              <a:t>4. </a:t>
            </a:r>
            <a:r>
              <a:rPr lang="en-US" baseline="0" dirty="0" err="1" smtClean="0"/>
              <a:t>Urdhri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shtrihet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dhënësit</a:t>
            </a:r>
            <a:r>
              <a:rPr lang="en-US" baseline="0" dirty="0" smtClean="0"/>
              <a:t> </a:t>
            </a:r>
            <a:r>
              <a:rPr lang="en-US" baseline="0" dirty="0" smtClean="0"/>
              <a:t>e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 me </a:t>
            </a:r>
            <a:r>
              <a:rPr lang="en-US" baseline="0" dirty="0" err="1" smtClean="0"/>
              <a:t>seli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jashtë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territorit</a:t>
            </a:r>
            <a:r>
              <a:rPr lang="en-US" baseline="0" dirty="0" smtClean="0"/>
              <a:t>: </a:t>
            </a:r>
            <a:r>
              <a:rPr lang="en-US" baseline="0" dirty="0" err="1" smtClean="0"/>
              <a:t>Është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rëndësishme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pjesëmarrësit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kuptojnë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dhënësit</a:t>
            </a:r>
            <a:r>
              <a:rPr lang="en-US" baseline="0" dirty="0" smtClean="0"/>
              <a:t> </a:t>
            </a:r>
            <a:r>
              <a:rPr lang="en-US" baseline="0" dirty="0" smtClean="0"/>
              <a:t>e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huaja</a:t>
            </a:r>
            <a:r>
              <a:rPr lang="en-US" baseline="0" dirty="0" smtClean="0"/>
              <a:t> me </a:t>
            </a:r>
            <a:r>
              <a:rPr lang="en-US" baseline="0" dirty="0" err="1" smtClean="0"/>
              <a:t>infrastrukturë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brenda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territorit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tyre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urdhërohen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interceptuar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dhënat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përmbajtjes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aftësinë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nevojshme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teknike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brenda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territorit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tyre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Trajnuesi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dëshirojë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theksojë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kjo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kopetencë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është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kufizuar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dhënësit</a:t>
            </a:r>
            <a:r>
              <a:rPr lang="en-US" baseline="0" dirty="0" smtClean="0"/>
              <a:t> </a:t>
            </a:r>
            <a:r>
              <a:rPr lang="en-US" baseline="0" dirty="0" smtClean="0"/>
              <a:t>e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selinë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vendin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tyre</a:t>
            </a:r>
            <a:r>
              <a:rPr lang="en-US" baseline="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2960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5. </a:t>
            </a:r>
            <a:r>
              <a:rPr lang="en-US" baseline="0" dirty="0" err="1" smtClean="0"/>
              <a:t>Urdhri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përfshijë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edhe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dhënësit</a:t>
            </a:r>
            <a:r>
              <a:rPr lang="en-US" baseline="0" dirty="0" smtClean="0"/>
              <a:t> </a:t>
            </a:r>
            <a:r>
              <a:rPr lang="en-US" baseline="0" dirty="0" smtClean="0"/>
              <a:t>e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 me </a:t>
            </a:r>
            <a:r>
              <a:rPr lang="en-US" baseline="0" dirty="0" err="1" smtClean="0"/>
              <a:t>seli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jashtë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territorit</a:t>
            </a:r>
            <a:r>
              <a:rPr lang="en-US" baseline="0" dirty="0" smtClean="0"/>
              <a:t>: </a:t>
            </a:r>
            <a:r>
              <a:rPr lang="en-US" baseline="0" dirty="0" err="1" smtClean="0"/>
              <a:t>Është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rëndësishme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pjesëmarrësit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kuptojnë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dhënësit</a:t>
            </a:r>
            <a:r>
              <a:rPr lang="en-US" baseline="0" dirty="0" smtClean="0"/>
              <a:t> </a:t>
            </a:r>
            <a:r>
              <a:rPr lang="en-US" baseline="0" dirty="0" smtClean="0"/>
              <a:t>e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huaja</a:t>
            </a:r>
            <a:r>
              <a:rPr lang="en-US" baseline="0" dirty="0" smtClean="0"/>
              <a:t> me </a:t>
            </a:r>
            <a:r>
              <a:rPr lang="en-US" baseline="0" dirty="0" err="1" smtClean="0"/>
              <a:t>infrastrukturë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brenda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territorit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urdhër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lëshuesit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urdhërohen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interceptuar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dhënat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përmbajtjes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aftësinë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nevojshme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teknike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brenda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territorit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tyre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Trajnuesi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dëshirojë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theksojë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kjo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kopetencë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është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kufizuar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dhënësit</a:t>
            </a:r>
            <a:r>
              <a:rPr lang="en-US" baseline="0" dirty="0" smtClean="0"/>
              <a:t> </a:t>
            </a:r>
            <a:r>
              <a:rPr lang="en-US" baseline="0" dirty="0" smtClean="0"/>
              <a:t>e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selinë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vendin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tyre</a:t>
            </a:r>
            <a:r>
              <a:rPr lang="en-US" baseline="0" dirty="0" smtClean="0"/>
              <a:t>.</a:t>
            </a:r>
          </a:p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6. </a:t>
            </a:r>
            <a:r>
              <a:rPr lang="en-US" baseline="0" dirty="0" err="1" smtClean="0"/>
              <a:t>Urdhri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duhet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kërkojë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nga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dhënësit</a:t>
            </a:r>
            <a:r>
              <a:rPr lang="en-US" baseline="0" dirty="0" smtClean="0"/>
              <a:t> </a:t>
            </a:r>
            <a:r>
              <a:rPr lang="en-US" baseline="0" dirty="0" smtClean="0"/>
              <a:t>e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ruajnë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fshehtësinë</a:t>
            </a:r>
            <a:r>
              <a:rPr lang="en-US" baseline="0" dirty="0" smtClean="0"/>
              <a:t>: </a:t>
            </a:r>
            <a:r>
              <a:rPr lang="en-US" baseline="0" dirty="0" err="1" smtClean="0"/>
              <a:t>Ky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detyrim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është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shumë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rëndësishëm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sepse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çdo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zbulim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ushtrimit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kësaj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kopetence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sjellë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pjesëmarrësit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komunikimit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fjalë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përdorin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mjete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tjera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komunikimit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t'iu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shmangur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zbulimit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Ushtrimi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kësaj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kopetence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duhet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detyrojë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mbajtjen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sekretit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nga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dhënësit</a:t>
            </a:r>
            <a:r>
              <a:rPr lang="en-US" baseline="0" dirty="0" smtClean="0"/>
              <a:t> </a:t>
            </a:r>
            <a:r>
              <a:rPr lang="en-US" baseline="0" dirty="0" smtClean="0"/>
              <a:t>e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punonjësit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tij</a:t>
            </a:r>
            <a:r>
              <a:rPr lang="en-US" baseline="0" dirty="0" smtClean="0"/>
              <a:t>.</a:t>
            </a:r>
          </a:p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7. </a:t>
            </a:r>
            <a:r>
              <a:rPr lang="en-US" baseline="0" dirty="0" err="1" smtClean="0"/>
              <a:t>Urdhri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duhet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t’i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çlirojë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dhënësit</a:t>
            </a:r>
            <a:r>
              <a:rPr lang="en-US" baseline="0" dirty="0" smtClean="0"/>
              <a:t> </a:t>
            </a:r>
            <a:r>
              <a:rPr lang="en-US" baseline="0" dirty="0" smtClean="0"/>
              <a:t>e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nga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detyrimi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njoftuar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abonentët</a:t>
            </a:r>
            <a:r>
              <a:rPr lang="en-US" baseline="0" dirty="0" smtClean="0"/>
              <a:t>: </a:t>
            </a:r>
            <a:r>
              <a:rPr lang="en-US" baseline="0" dirty="0" err="1" smtClean="0"/>
              <a:t>Kjo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konsideratë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është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rëndësishme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sepse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t’iu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kërkohet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sipas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kontratës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njoftojnë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abonentët</a:t>
            </a:r>
            <a:r>
              <a:rPr lang="en-US" baseline="0" dirty="0" smtClean="0"/>
              <a:t> </a:t>
            </a:r>
            <a:r>
              <a:rPr lang="en-US" baseline="0" dirty="0" smtClean="0"/>
              <a:t>e </a:t>
            </a:r>
            <a:r>
              <a:rPr lang="en-US" baseline="0" dirty="0" err="1" smtClean="0"/>
              <a:t>tyre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çdo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kërkesë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tillë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bashkëpunim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pengohen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mënyrë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tillë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nga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kërkesë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ligjshme</a:t>
            </a:r>
            <a:r>
              <a:rPr lang="en-US" baseline="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463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dirty="0" err="1" smtClean="0"/>
              <a:t>Bashkëpunimi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Vullnetshëm</a:t>
            </a:r>
            <a:r>
              <a:rPr lang="en-US" baseline="0" dirty="0" smtClean="0"/>
              <a:t> </a:t>
            </a:r>
            <a:r>
              <a:rPr lang="en-US" baseline="0" dirty="0" smtClean="0"/>
              <a:t>me </a:t>
            </a:r>
            <a:r>
              <a:rPr lang="en-US" baseline="0" dirty="0" err="1" smtClean="0"/>
              <a:t>Dhënësit</a:t>
            </a:r>
            <a:r>
              <a:rPr lang="en-US" baseline="0" dirty="0" smtClean="0"/>
              <a:t> </a:t>
            </a:r>
            <a:r>
              <a:rPr lang="en-US" baseline="0" dirty="0" smtClean="0"/>
              <a:t>e </a:t>
            </a:r>
            <a:r>
              <a:rPr lang="en-US" baseline="0" dirty="0" err="1" smtClean="0"/>
              <a:t>Shërbimeve</a:t>
            </a:r>
            <a:endParaRPr lang="en-US" dirty="0" smtClean="0"/>
          </a:p>
          <a:p>
            <a:pPr algn="just"/>
            <a:endParaRPr lang="en-US" dirty="0" smtClean="0"/>
          </a:p>
          <a:p>
            <a:pPr algn="just"/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</a:t>
            </a:r>
            <a:r>
              <a:rPr lang="en-US" dirty="0" err="1" smtClean="0"/>
              <a:t>disa</a:t>
            </a:r>
            <a:r>
              <a:rPr lang="en-US" dirty="0" smtClean="0"/>
              <a:t> </a:t>
            </a:r>
            <a:r>
              <a:rPr lang="en-US" dirty="0" err="1" smtClean="0"/>
              <a:t>modele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shembuj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bashkëpunimit</a:t>
            </a:r>
            <a:r>
              <a:rPr lang="en-US" dirty="0" smtClean="0"/>
              <a:t> </a:t>
            </a:r>
            <a:r>
              <a:rPr lang="en-US" dirty="0" err="1" smtClean="0"/>
              <a:t>vullnetar</a:t>
            </a:r>
            <a:r>
              <a:rPr lang="en-US" dirty="0" smtClean="0"/>
              <a:t> me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shërbimeve</a:t>
            </a:r>
            <a:r>
              <a:rPr lang="en-US" dirty="0" smtClean="0"/>
              <a:t> private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shpjeguar</a:t>
            </a:r>
            <a:r>
              <a:rPr lang="en-US" dirty="0" smtClean="0"/>
              <a:t> se </a:t>
            </a:r>
            <a:r>
              <a:rPr lang="en-US" dirty="0" err="1" smtClean="0"/>
              <a:t>bashkëpunimi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domosdoshmërisht </a:t>
            </a:r>
            <a:r>
              <a:rPr lang="en-US" dirty="0" err="1" smtClean="0"/>
              <a:t>rezultat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dispozitave</a:t>
            </a:r>
            <a:r>
              <a:rPr lang="en-US" dirty="0" smtClean="0"/>
              <a:t> </a:t>
            </a:r>
            <a:r>
              <a:rPr lang="en-US" dirty="0" err="1" smtClean="0"/>
              <a:t>ligjore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detyrueshme</a:t>
            </a:r>
            <a:r>
              <a:rPr lang="en-US" dirty="0" smtClean="0"/>
              <a:t>. </a:t>
            </a:r>
            <a:r>
              <a:rPr lang="en-US" dirty="0" err="1" smtClean="0"/>
              <a:t>Ky</a:t>
            </a:r>
            <a:r>
              <a:rPr lang="en-US" baseline="0" dirty="0" smtClean="0"/>
              <a:t> slajd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përfshijë</a:t>
            </a:r>
            <a:r>
              <a:rPr lang="en-US" dirty="0" smtClean="0"/>
              <a:t> </a:t>
            </a:r>
            <a:r>
              <a:rPr lang="en-US" dirty="0" err="1" smtClean="0"/>
              <a:t>procedurat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përdoren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bashkëpunuar</a:t>
            </a:r>
            <a:r>
              <a:rPr lang="en-US" dirty="0" smtClean="0"/>
              <a:t> </a:t>
            </a:r>
            <a:r>
              <a:rPr lang="en-US" dirty="0" err="1" smtClean="0"/>
              <a:t>ndërmjet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subjekti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sektorit</a:t>
            </a:r>
            <a:r>
              <a:rPr lang="en-US" dirty="0" smtClean="0"/>
              <a:t> </a:t>
            </a:r>
            <a:r>
              <a:rPr lang="en-US" dirty="0" err="1" smtClean="0"/>
              <a:t>privat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autoriteteve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dirty="0" err="1" smtClean="0"/>
              <a:t>zbatimit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ligjit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çështjet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lidhen</a:t>
            </a:r>
            <a:r>
              <a:rPr lang="en-US" dirty="0" smtClean="0"/>
              <a:t> me </a:t>
            </a:r>
            <a:r>
              <a:rPr lang="en-US" dirty="0" err="1" smtClean="0"/>
              <a:t>krimin</a:t>
            </a:r>
            <a:r>
              <a:rPr lang="en-US" dirty="0" smtClean="0"/>
              <a:t> kibernetik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provat</a:t>
            </a:r>
            <a:r>
              <a:rPr lang="en-US" dirty="0" smtClean="0"/>
              <a:t> </a:t>
            </a:r>
            <a:r>
              <a:rPr lang="en-US" dirty="0" err="1" smtClean="0"/>
              <a:t>elektronike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7617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Aksesi </a:t>
            </a:r>
            <a:r>
              <a:rPr lang="en-US" dirty="0" err="1" smtClean="0"/>
              <a:t>tek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hostuara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smtClean="0"/>
              <a:t>Internet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mbajtura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nga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vendas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shërbimeve</a:t>
            </a:r>
            <a:endParaRPr lang="en-US" dirty="0" smtClean="0"/>
          </a:p>
          <a:p>
            <a:endParaRPr lang="en-US" dirty="0" smtClean="0"/>
          </a:p>
          <a:p>
            <a:pPr algn="just"/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se </a:t>
            </a:r>
            <a:r>
              <a:rPr lang="en-US" dirty="0" err="1" smtClean="0"/>
              <a:t>kompetencat</a:t>
            </a:r>
            <a:r>
              <a:rPr lang="en-US" dirty="0" smtClean="0"/>
              <a:t> </a:t>
            </a:r>
            <a:r>
              <a:rPr lang="en-US" dirty="0" err="1" smtClean="0"/>
              <a:t>procedurale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identifikuara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këtë</a:t>
            </a:r>
            <a:r>
              <a:rPr lang="en-US" dirty="0" smtClean="0"/>
              <a:t> </a:t>
            </a:r>
            <a:r>
              <a:rPr lang="en-US" dirty="0" err="1" smtClean="0"/>
              <a:t>pjesë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mësimit</a:t>
            </a:r>
            <a:r>
              <a:rPr lang="en-US" dirty="0" smtClean="0"/>
              <a:t> </a:t>
            </a:r>
            <a:r>
              <a:rPr lang="en-US" dirty="0" err="1" smtClean="0"/>
              <a:t>zbatohen</a:t>
            </a:r>
            <a:r>
              <a:rPr lang="en-US" dirty="0" smtClean="0"/>
              <a:t> </a:t>
            </a:r>
            <a:r>
              <a:rPr lang="en-US" dirty="0" err="1" smtClean="0"/>
              <a:t>edhe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hostuara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smtClean="0"/>
              <a:t>Internet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mbahen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vendore</a:t>
            </a:r>
            <a:r>
              <a:rPr lang="en-US" dirty="0" smtClean="0"/>
              <a:t> </a:t>
            </a:r>
            <a:r>
              <a:rPr lang="en-US" dirty="0" err="1" smtClean="0"/>
              <a:t>brenda</a:t>
            </a:r>
            <a:r>
              <a:rPr lang="en-US" dirty="0" smtClean="0"/>
              <a:t> </a:t>
            </a:r>
            <a:r>
              <a:rPr lang="en-US" dirty="0" err="1" smtClean="0"/>
              <a:t>juridiksionit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territorit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tyre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36141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Trajnuesi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t'u</a:t>
            </a:r>
            <a:r>
              <a:rPr lang="en-GB" dirty="0" smtClean="0"/>
              <a:t> </a:t>
            </a:r>
            <a:r>
              <a:rPr lang="en-GB" dirty="0" err="1" smtClean="0"/>
              <a:t>japë</a:t>
            </a:r>
            <a:r>
              <a:rPr lang="en-GB" dirty="0" smtClean="0"/>
              <a:t> </a:t>
            </a:r>
            <a:r>
              <a:rPr lang="en-GB" dirty="0" err="1" smtClean="0"/>
              <a:t>pjesëmarrësve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mundësi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bërë</a:t>
            </a:r>
            <a:r>
              <a:rPr lang="en-GB" dirty="0" smtClean="0"/>
              <a:t> </a:t>
            </a:r>
            <a:r>
              <a:rPr lang="en-GB" dirty="0" err="1" smtClean="0"/>
              <a:t>ndonjë</a:t>
            </a:r>
            <a:r>
              <a:rPr lang="en-GB" dirty="0" smtClean="0"/>
              <a:t> </a:t>
            </a:r>
            <a:r>
              <a:rPr lang="en-GB" dirty="0" err="1" smtClean="0"/>
              <a:t>pyetje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mund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ketë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lidhje</a:t>
            </a:r>
            <a:r>
              <a:rPr lang="en-GB" dirty="0" smtClean="0"/>
              <a:t> me </a:t>
            </a:r>
            <a:r>
              <a:rPr lang="en-GB" dirty="0" err="1" smtClean="0"/>
              <a:t>Pjesën</a:t>
            </a:r>
            <a:r>
              <a:rPr lang="en-GB" dirty="0" smtClean="0"/>
              <a:t> e </a:t>
            </a:r>
            <a:r>
              <a:rPr lang="en-GB" dirty="0" err="1" smtClean="0"/>
              <a:t>Dytë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mësimit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01746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Është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rëndësishme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trajneri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pjesëmarrësit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kuptojnë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cilat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janë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objektivat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mësimit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Këto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objektiva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shpjegohen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detaje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pjesëmarrësit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fillimit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seancës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duke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përdorur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informacionin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slajde.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Ky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slajd do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përsëritet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fund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mësimit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qëllimet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përsëritjes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seancës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43789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Me </a:t>
            </a:r>
            <a:r>
              <a:rPr lang="en-US" dirty="0" err="1" smtClean="0"/>
              <a:t>zhvillimin</a:t>
            </a:r>
            <a:r>
              <a:rPr lang="en-US" dirty="0" smtClean="0"/>
              <a:t> e </a:t>
            </a:r>
            <a:r>
              <a:rPr lang="en-US" dirty="0" err="1" smtClean="0"/>
              <a:t>teknologjisë</a:t>
            </a:r>
            <a:r>
              <a:rPr lang="en-US" dirty="0" smtClean="0"/>
              <a:t>, </a:t>
            </a:r>
            <a:r>
              <a:rPr lang="en-US" dirty="0" err="1" smtClean="0"/>
              <a:t>ekziston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nevojë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rritje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autoritetet</a:t>
            </a:r>
            <a:r>
              <a:rPr lang="en-US" dirty="0" smtClean="0"/>
              <a:t> </a:t>
            </a:r>
            <a:r>
              <a:rPr lang="en-US" dirty="0" err="1" smtClean="0"/>
              <a:t>ligjzbatuese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ketë</a:t>
            </a:r>
            <a:r>
              <a:rPr lang="en-US" dirty="0" smtClean="0"/>
              <a:t> </a:t>
            </a:r>
            <a:r>
              <a:rPr lang="en-US" dirty="0" smtClean="0"/>
              <a:t>akses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mbahen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shumëkombëshe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gjithashtu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referuar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“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huaj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"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tekstin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slajdet e </a:t>
            </a:r>
            <a:r>
              <a:rPr lang="en-US" dirty="0" err="1" smtClean="0"/>
              <a:t>mëposhtme</a:t>
            </a:r>
            <a:r>
              <a:rPr lang="en-US" dirty="0" smtClean="0"/>
              <a:t>).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err="1" smtClean="0"/>
              <a:t>ruhen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shpesh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serverë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vende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tjera</a:t>
            </a:r>
            <a:r>
              <a:rPr lang="en-US" dirty="0" smtClean="0"/>
              <a:t>, </a:t>
            </a:r>
            <a:r>
              <a:rPr lang="en-US" dirty="0" err="1" smtClean="0"/>
              <a:t>veçanërisht</a:t>
            </a:r>
            <a:r>
              <a:rPr lang="en-US" dirty="0" smtClean="0"/>
              <a:t> me </a:t>
            </a:r>
            <a:r>
              <a:rPr lang="en-US" dirty="0" err="1" smtClean="0"/>
              <a:t>rritjen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përdorimit</a:t>
            </a:r>
            <a:r>
              <a:rPr lang="en-US" baseline="0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teknologjisë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re. </a:t>
            </a:r>
            <a:r>
              <a:rPr lang="en-US" dirty="0" err="1" smtClean="0"/>
              <a:t>Është</a:t>
            </a:r>
            <a:r>
              <a:rPr lang="en-US" dirty="0" smtClean="0"/>
              <a:t> e </a:t>
            </a:r>
            <a:r>
              <a:rPr lang="en-US" dirty="0" err="1" smtClean="0"/>
              <a:t>rëndësishme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pjesëmarrësit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jenë</a:t>
            </a:r>
            <a:r>
              <a:rPr lang="en-US" dirty="0" smtClean="0"/>
              <a:t> </a:t>
            </a:r>
            <a:r>
              <a:rPr lang="en-US" dirty="0" err="1" smtClean="0"/>
              <a:t>plotësisht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vetëdijshëm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sfidat</a:t>
            </a:r>
            <a:r>
              <a:rPr lang="en-US" dirty="0" smtClean="0"/>
              <a:t> e </a:t>
            </a:r>
            <a:r>
              <a:rPr lang="en-US" dirty="0" err="1" smtClean="0"/>
              <a:t>ndryshme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hasen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aksesin </a:t>
            </a:r>
            <a:r>
              <a:rPr lang="en-US" dirty="0" err="1" smtClean="0"/>
              <a:t>tek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mbahen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huaj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. </a:t>
            </a: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pjesë</a:t>
            </a:r>
            <a:r>
              <a:rPr lang="en-US" dirty="0" smtClean="0"/>
              <a:t> e </a:t>
            </a:r>
            <a:r>
              <a:rPr lang="en-US" dirty="0" err="1" smtClean="0"/>
              <a:t>mësimit</a:t>
            </a:r>
            <a:r>
              <a:rPr lang="en-US" dirty="0" smtClean="0"/>
              <a:t> do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trajtojë</a:t>
            </a:r>
            <a:r>
              <a:rPr lang="en-US" dirty="0" smtClean="0"/>
              <a:t> </a:t>
            </a:r>
            <a:r>
              <a:rPr lang="en-US" dirty="0" err="1" smtClean="0"/>
              <a:t>gjithashtu</a:t>
            </a:r>
            <a:r>
              <a:rPr lang="en-US" dirty="0" smtClean="0"/>
              <a:t> </a:t>
            </a:r>
            <a:r>
              <a:rPr lang="en-US" dirty="0" err="1" smtClean="0"/>
              <a:t>mënyrat</a:t>
            </a:r>
            <a:r>
              <a:rPr lang="en-US" dirty="0" smtClean="0"/>
              <a:t> e </a:t>
            </a:r>
            <a:r>
              <a:rPr lang="en-US" dirty="0" err="1" smtClean="0"/>
              <a:t>ndryshme</a:t>
            </a:r>
            <a:r>
              <a:rPr lang="en-US" dirty="0" smtClean="0"/>
              <a:t> me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cilat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shkohet</a:t>
            </a:r>
            <a:r>
              <a:rPr lang="en-US" dirty="0" smtClean="0"/>
              <a:t> </a:t>
            </a:r>
            <a:r>
              <a:rPr lang="en-US" dirty="0" err="1" smtClean="0"/>
              <a:t>tek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mbajtura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huaj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16688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bëjë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hyrje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shkurtër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rëndësinë</a:t>
            </a:r>
            <a:r>
              <a:rPr lang="en-US" baseline="0" dirty="0" smtClean="0"/>
              <a:t> </a:t>
            </a:r>
            <a:r>
              <a:rPr lang="en-US" baseline="0" dirty="0" smtClean="0"/>
              <a:t>e </a:t>
            </a:r>
            <a:r>
              <a:rPr lang="en-US" baseline="0" dirty="0" err="1" smtClean="0"/>
              <a:t>bashkëpunimit</a:t>
            </a:r>
            <a:r>
              <a:rPr lang="en-US" baseline="0" dirty="0" smtClean="0"/>
              <a:t> </a:t>
            </a:r>
            <a:r>
              <a:rPr lang="en-US" baseline="0" dirty="0" smtClean="0"/>
              <a:t>me </a:t>
            </a:r>
            <a:r>
              <a:rPr lang="en-US" baseline="0" dirty="0" err="1" smtClean="0"/>
              <a:t>dhënësit</a:t>
            </a:r>
            <a:r>
              <a:rPr lang="en-US" baseline="0" dirty="0" smtClean="0"/>
              <a:t> </a:t>
            </a:r>
            <a:r>
              <a:rPr lang="en-US" baseline="0" dirty="0" smtClean="0"/>
              <a:t>e </a:t>
            </a:r>
            <a:r>
              <a:rPr lang="en-US" baseline="0" dirty="0" err="1" smtClean="0"/>
              <a:t>huaj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Trajnuesi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trajtojë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natyrën</a:t>
            </a:r>
            <a:r>
              <a:rPr lang="en-US" baseline="0" dirty="0" smtClean="0"/>
              <a:t> </a:t>
            </a:r>
            <a:r>
              <a:rPr lang="en-US" baseline="0" dirty="0" smtClean="0"/>
              <a:t>e </a:t>
            </a:r>
            <a:r>
              <a:rPr lang="en-US" baseline="0" dirty="0" err="1" smtClean="0"/>
              <a:t>provave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elektronike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veçanti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ruajtjen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dhënave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smtClean="0"/>
              <a:t>server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largët</a:t>
            </a:r>
            <a:r>
              <a:rPr lang="en-US" baseline="0" dirty="0" smtClean="0"/>
              <a:t>/</a:t>
            </a:r>
            <a:r>
              <a:rPr lang="en-US" baseline="0" dirty="0" err="1" smtClean="0"/>
              <a:t>ruajtjen</a:t>
            </a:r>
            <a:r>
              <a:rPr lang="en-US" baseline="0" dirty="0" smtClean="0"/>
              <a:t> </a:t>
            </a:r>
            <a:r>
              <a:rPr lang="en-US" baseline="0" dirty="0" smtClean="0"/>
              <a:t>e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dhënave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hostuara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smtClean="0"/>
              <a:t>Internet.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62532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</a:t>
            </a:r>
            <a:r>
              <a:rPr lang="en-US" dirty="0" err="1" smtClean="0"/>
              <a:t>tre</a:t>
            </a:r>
            <a:r>
              <a:rPr lang="en-US" dirty="0" smtClean="0"/>
              <a:t> </a:t>
            </a:r>
            <a:r>
              <a:rPr lang="en-US" dirty="0" err="1" smtClean="0"/>
              <a:t>nivelet</a:t>
            </a:r>
            <a:r>
              <a:rPr lang="en-US" dirty="0" smtClean="0"/>
              <a:t> e </a:t>
            </a:r>
            <a:r>
              <a:rPr lang="en-US" dirty="0" err="1" smtClean="0"/>
              <a:t>bashkëpunimit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ndodhin</a:t>
            </a:r>
            <a:r>
              <a:rPr lang="en-US" dirty="0" smtClean="0"/>
              <a:t> me </a:t>
            </a:r>
            <a:r>
              <a:rPr lang="en-US" dirty="0" err="1" smtClean="0"/>
              <a:t>dhënësit</a:t>
            </a:r>
            <a:r>
              <a:rPr lang="en-US" baseline="0" dirty="0" smtClean="0"/>
              <a:t> </a:t>
            </a:r>
            <a:r>
              <a:rPr lang="en-US" baseline="0" dirty="0" smtClean="0"/>
              <a:t>e </a:t>
            </a:r>
            <a:r>
              <a:rPr lang="en-US" baseline="0" dirty="0" err="1" smtClean="0"/>
              <a:t>huaj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dirty="0" err="1" smtClean="0"/>
              <a:t>shërbimeve</a:t>
            </a:r>
            <a:r>
              <a:rPr lang="en-US" baseline="0" dirty="0" smtClean="0"/>
              <a:t>:</a:t>
            </a:r>
          </a:p>
          <a:p>
            <a:pPr marL="228600" indent="-228600" algn="just">
              <a:buAutoNum type="arabicPeriod"/>
            </a:pPr>
            <a:r>
              <a:rPr lang="en-US" b="1" baseline="0" dirty="0" err="1" smtClean="0"/>
              <a:t>Bashkëpunimi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i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detyrueshëm</a:t>
            </a:r>
            <a:r>
              <a:rPr lang="en-US" b="1" baseline="0" dirty="0" smtClean="0"/>
              <a:t>: </a:t>
            </a:r>
            <a:r>
              <a:rPr lang="en-US" b="0" baseline="0" dirty="0" err="1" smtClean="0"/>
              <a:t>Ky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bashkëpunim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është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i</a:t>
            </a:r>
            <a:r>
              <a:rPr lang="en-US" b="0" baseline="0" dirty="0" smtClean="0"/>
              <a:t> mandatuar </a:t>
            </a:r>
            <a:r>
              <a:rPr lang="en-US" b="0" baseline="0" dirty="0" err="1" smtClean="0"/>
              <a:t>përmes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kanaleve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ndihmës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së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ndërsjellë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juridike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dhe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i</a:t>
            </a:r>
            <a:r>
              <a:rPr lang="en-US" b="0" baseline="0" dirty="0" smtClean="0"/>
              <a:t> mandatuar </a:t>
            </a:r>
            <a:r>
              <a:rPr lang="en-US" b="0" baseline="0" dirty="0" err="1" smtClean="0"/>
              <a:t>nga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dhënësit</a:t>
            </a:r>
            <a:r>
              <a:rPr lang="en-US" b="0" baseline="0" dirty="0" smtClean="0"/>
              <a:t> </a:t>
            </a:r>
            <a:r>
              <a:rPr lang="en-US" b="0" baseline="0" dirty="0" smtClean="0"/>
              <a:t>e </a:t>
            </a:r>
            <a:r>
              <a:rPr lang="en-US" b="0" baseline="0" dirty="0" err="1" smtClean="0"/>
              <a:t>huaj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shërbimeve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nëpërmjet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ligjeve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tyre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brendshme</a:t>
            </a:r>
            <a:r>
              <a:rPr lang="en-US" b="0" baseline="0" dirty="0" smtClean="0"/>
              <a:t>. </a:t>
            </a:r>
            <a:r>
              <a:rPr lang="en-US" b="0" baseline="0" dirty="0" err="1" smtClean="0"/>
              <a:t>Një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Palë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mund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përdorë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gjithashtu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edhe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kopetencën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procedurale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brendshme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urdhrit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prodhimit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për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urdhëruar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një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dhënës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shërbimi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që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ofron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shërbime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brenda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territorit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tij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për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prodhuar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informacionin</a:t>
            </a:r>
            <a:r>
              <a:rPr lang="en-US" b="0" baseline="0" dirty="0" smtClean="0"/>
              <a:t> e </a:t>
            </a:r>
            <a:r>
              <a:rPr lang="en-US" b="0" baseline="0" dirty="0" err="1" smtClean="0"/>
              <a:t>abonentit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në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zotërimin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ose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kontrollin</a:t>
            </a:r>
            <a:r>
              <a:rPr lang="en-US" b="0" baseline="0" dirty="0" smtClean="0"/>
              <a:t> e </a:t>
            </a:r>
            <a:r>
              <a:rPr lang="en-US" b="0" baseline="0" dirty="0" err="1" smtClean="0"/>
              <a:t>tij</a:t>
            </a:r>
            <a:r>
              <a:rPr lang="en-US" b="0" baseline="0" dirty="0" smtClean="0"/>
              <a:t>.</a:t>
            </a:r>
          </a:p>
          <a:p>
            <a:pPr marL="228600" indent="-228600" algn="just">
              <a:buAutoNum type="arabicPeriod"/>
            </a:pPr>
            <a:r>
              <a:rPr lang="en-US" b="1" baseline="0" dirty="0" err="1" smtClean="0"/>
              <a:t>Bashkëpunimi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vullnetar</a:t>
            </a:r>
            <a:r>
              <a:rPr lang="en-US" b="1" baseline="0" dirty="0" smtClean="0"/>
              <a:t> me </a:t>
            </a:r>
            <a:r>
              <a:rPr lang="en-US" b="1" baseline="0" dirty="0" err="1" smtClean="0"/>
              <a:t>mandat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ligjor</a:t>
            </a:r>
            <a:r>
              <a:rPr lang="en-US" b="1" baseline="0" dirty="0" smtClean="0"/>
              <a:t>: </a:t>
            </a:r>
            <a:r>
              <a:rPr lang="en-US" b="0" baseline="0" dirty="0" err="1" smtClean="0"/>
              <a:t>Ky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bashkëpunim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është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një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bashkëpunim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që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edhe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pse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i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ndërmarrë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vullnetarisht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nga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dhënësit</a:t>
            </a:r>
            <a:r>
              <a:rPr lang="en-US" b="0" baseline="0" dirty="0" smtClean="0"/>
              <a:t> </a:t>
            </a:r>
            <a:r>
              <a:rPr lang="en-US" b="0" baseline="0" dirty="0" smtClean="0"/>
              <a:t>e </a:t>
            </a:r>
            <a:r>
              <a:rPr lang="en-US" b="0" baseline="0" dirty="0" err="1" smtClean="0"/>
              <a:t>huaj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shërbimeve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ka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një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mandat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ligjor</a:t>
            </a:r>
            <a:r>
              <a:rPr lang="en-US" b="0" baseline="0" dirty="0" smtClean="0"/>
              <a:t> (p.sh. aksesi </a:t>
            </a:r>
            <a:r>
              <a:rPr lang="en-US" b="0" baseline="0" dirty="0" err="1" smtClean="0"/>
              <a:t>ndërkufitar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tek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dhënat</a:t>
            </a:r>
            <a:r>
              <a:rPr lang="en-US" b="0" baseline="0" dirty="0" smtClean="0"/>
              <a:t> me </a:t>
            </a:r>
            <a:r>
              <a:rPr lang="en-US" b="0" baseline="0" dirty="0" err="1" smtClean="0"/>
              <a:t>pëlqim</a:t>
            </a:r>
            <a:r>
              <a:rPr lang="en-US" b="0" baseline="0" dirty="0" smtClean="0"/>
              <a:t>).</a:t>
            </a:r>
          </a:p>
          <a:p>
            <a:pPr marL="228600" indent="-228600" algn="just">
              <a:buAutoNum type="arabicPeriod"/>
            </a:pPr>
            <a:r>
              <a:rPr lang="en-US" b="1" baseline="0" dirty="0" err="1" smtClean="0"/>
              <a:t>Bashkëpunimi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vullnetar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pavarësisht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nga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mandati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ligjor</a:t>
            </a:r>
            <a:r>
              <a:rPr lang="en-US" b="1" baseline="0" dirty="0" smtClean="0"/>
              <a:t>: </a:t>
            </a:r>
            <a:r>
              <a:rPr lang="en-US" b="0" baseline="0" dirty="0" err="1" smtClean="0"/>
              <a:t>Ky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bashkëpunim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është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një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bashkëpunim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që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kryhet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vullnetarisht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nga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dhënësit</a:t>
            </a:r>
            <a:r>
              <a:rPr lang="en-US" b="0" baseline="0" dirty="0" smtClean="0"/>
              <a:t> </a:t>
            </a:r>
            <a:r>
              <a:rPr lang="en-US" b="0" baseline="0" dirty="0" smtClean="0"/>
              <a:t>e </a:t>
            </a:r>
            <a:r>
              <a:rPr lang="en-US" b="0" baseline="0" dirty="0" err="1" smtClean="0"/>
              <a:t>huaj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shërbimeve</a:t>
            </a:r>
            <a:r>
              <a:rPr lang="en-US" b="0" baseline="0" dirty="0" smtClean="0"/>
              <a:t> </a:t>
            </a:r>
            <a:r>
              <a:rPr lang="en-US" b="0" baseline="0" dirty="0" smtClean="0"/>
              <a:t>pa </a:t>
            </a:r>
            <a:r>
              <a:rPr lang="en-US" b="0" baseline="0" dirty="0" err="1" smtClean="0"/>
              <a:t>asnjë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mandat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ligjor</a:t>
            </a:r>
            <a:r>
              <a:rPr lang="en-US" b="0" baseline="0" dirty="0" smtClean="0"/>
              <a:t> (p.sh. </a:t>
            </a:r>
            <a:r>
              <a:rPr lang="en-US" b="0" baseline="0" dirty="0" err="1" smtClean="0"/>
              <a:t>bashkëpunimi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i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drejtpërdrejtë</a:t>
            </a:r>
            <a:r>
              <a:rPr lang="en-US" b="0" baseline="0" dirty="0" smtClean="0"/>
              <a:t> me </a:t>
            </a:r>
            <a:r>
              <a:rPr lang="en-US" b="0" baseline="0" dirty="0" err="1" smtClean="0"/>
              <a:t>dhënësit</a:t>
            </a:r>
            <a:r>
              <a:rPr lang="en-US" b="0" baseline="0" dirty="0" smtClean="0"/>
              <a:t> </a:t>
            </a:r>
            <a:r>
              <a:rPr lang="en-US" b="0" baseline="0" dirty="0" smtClean="0"/>
              <a:t>e </a:t>
            </a:r>
            <a:r>
              <a:rPr lang="en-US" b="0" baseline="0" dirty="0" err="1" smtClean="0"/>
              <a:t>huaj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shërbimeve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nëpërmjet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politikave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vendosura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nga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ata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vetë</a:t>
            </a:r>
            <a:r>
              <a:rPr lang="en-US" b="0" baseline="0" dirty="0" smtClean="0"/>
              <a:t>)</a:t>
            </a:r>
            <a:r>
              <a:rPr lang="en-US" b="0" u="none" baseline="0" dirty="0" smtClean="0"/>
              <a:t>.</a:t>
            </a:r>
            <a:endParaRPr lang="en-US" b="0" u="non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25130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err="1" smtClean="0"/>
              <a:t>Trajnuesi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duhet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t'u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shpjegojë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pjesëmarrësve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angazhohen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bashkëpunimin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detyrueshëm</a:t>
            </a:r>
            <a:r>
              <a:rPr lang="en-US" baseline="0" dirty="0" smtClean="0"/>
              <a:t> me </a:t>
            </a:r>
            <a:r>
              <a:rPr lang="en-US" b="0" baseline="0" dirty="0" err="1" smtClean="0"/>
              <a:t>dhënësit</a:t>
            </a:r>
            <a:r>
              <a:rPr lang="en-US" b="0" baseline="0" dirty="0" smtClean="0"/>
              <a:t> </a:t>
            </a:r>
            <a:r>
              <a:rPr lang="en-US" b="0" baseline="0" dirty="0" smtClean="0"/>
              <a:t>e </a:t>
            </a:r>
            <a:r>
              <a:rPr lang="en-US" b="0" baseline="0" dirty="0" err="1" smtClean="0"/>
              <a:t>huaj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shërbimeve</a:t>
            </a:r>
            <a:r>
              <a:rPr lang="en-US" b="0" baseline="0" dirty="0" smtClean="0"/>
              <a:t> </a:t>
            </a:r>
            <a:r>
              <a:rPr lang="en-US" baseline="0" dirty="0" err="1" smtClean="0"/>
              <a:t>nëpërmjet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traktateve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ndihmës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ndërsjellë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juridike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legjislacionit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përkatës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vendas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rast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tillë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bashkëpunimi</a:t>
            </a:r>
            <a:r>
              <a:rPr lang="en-US" baseline="0" dirty="0" smtClean="0"/>
              <a:t> do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kryhet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ndërmjet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autoriteteve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qendrore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palës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kërkuese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palës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zbuluese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dhe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zbuluese</a:t>
            </a:r>
            <a:r>
              <a:rPr lang="en-US" baseline="0" dirty="0" smtClean="0"/>
              <a:t> do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marrë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bashkëpunimin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kërkuar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nëpërmjet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kompetencave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brendshme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Mund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jetë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dobishme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trajnerin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shpjegojë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shkurtimisht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dispozitat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ndryshme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legjislacionin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vendas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mundësojnë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bashkëpunimin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ndërkombëtar</a:t>
            </a:r>
            <a:r>
              <a:rPr lang="en-US" baseline="0" dirty="0" smtClean="0"/>
              <a:t> duke </a:t>
            </a:r>
            <a:r>
              <a:rPr lang="en-US" baseline="0" dirty="0" err="1" smtClean="0"/>
              <a:t>përfshirë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lejimin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kërkimit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aksesit </a:t>
            </a:r>
            <a:r>
              <a:rPr lang="en-US" baseline="0" dirty="0" err="1" smtClean="0"/>
              <a:t>tek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mbahen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nga</a:t>
            </a:r>
            <a:r>
              <a:rPr lang="en-US" baseline="0" dirty="0" smtClean="0"/>
              <a:t> </a:t>
            </a:r>
            <a:r>
              <a:rPr lang="en-US" b="0" baseline="0" dirty="0" err="1" smtClean="0"/>
              <a:t>dhënësit</a:t>
            </a:r>
            <a:r>
              <a:rPr lang="en-US" b="0" baseline="0" dirty="0" smtClean="0"/>
              <a:t> </a:t>
            </a:r>
            <a:r>
              <a:rPr lang="en-US" b="0" baseline="0" dirty="0" smtClean="0"/>
              <a:t>e </a:t>
            </a:r>
            <a:r>
              <a:rPr lang="en-US" b="0" baseline="0" dirty="0" err="1" smtClean="0"/>
              <a:t>huaj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të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shërbimeve</a:t>
            </a:r>
            <a:r>
              <a:rPr lang="en-US" baseline="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74211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Bashkëpuni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vullnetshëm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mandat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endParaRPr lang="en-US" dirty="0" smtClean="0"/>
          </a:p>
          <a:p>
            <a:pPr algn="just"/>
            <a:r>
              <a:rPr lang="en-US" dirty="0" err="1" smtClean="0"/>
              <a:t>Është</a:t>
            </a:r>
            <a:r>
              <a:rPr lang="en-US" dirty="0" smtClean="0"/>
              <a:t> e </a:t>
            </a:r>
            <a:r>
              <a:rPr lang="en-US" dirty="0" err="1" smtClean="0"/>
              <a:t>rëndësishme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trajneri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theksojë</a:t>
            </a:r>
            <a:r>
              <a:rPr lang="en-US" dirty="0" smtClean="0"/>
              <a:t>, </a:t>
            </a:r>
            <a:r>
              <a:rPr lang="en-US" dirty="0" err="1" smtClean="0"/>
              <a:t>veçanërisht</a:t>
            </a:r>
            <a:r>
              <a:rPr lang="en-US" dirty="0" smtClean="0"/>
              <a:t> duke </a:t>
            </a:r>
            <a:r>
              <a:rPr lang="en-US" dirty="0" err="1" smtClean="0"/>
              <a:t>pasur</a:t>
            </a:r>
            <a:r>
              <a:rPr lang="en-US" dirty="0" smtClean="0"/>
              <a:t> </a:t>
            </a:r>
            <a:r>
              <a:rPr lang="en-US" dirty="0" err="1" smtClean="0"/>
              <a:t>parasysh</a:t>
            </a:r>
            <a:r>
              <a:rPr lang="en-US" dirty="0" smtClean="0"/>
              <a:t> </a:t>
            </a:r>
            <a:r>
              <a:rPr lang="en-US" dirty="0" err="1" smtClean="0"/>
              <a:t>punën</a:t>
            </a:r>
            <a:r>
              <a:rPr lang="en-US" dirty="0" smtClean="0"/>
              <a:t> 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Grupit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Provat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Mbajtura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smtClean="0"/>
              <a:t>Internet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shënimit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udhëzimit</a:t>
            </a:r>
            <a:r>
              <a:rPr lang="en-US" dirty="0" smtClean="0"/>
              <a:t> T-CY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nenin</a:t>
            </a:r>
            <a:r>
              <a:rPr lang="en-US" dirty="0" smtClean="0"/>
              <a:t> 18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Konventës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Budapestit</a:t>
            </a:r>
            <a:endParaRPr lang="en-US" dirty="0" smtClean="0"/>
          </a:p>
          <a:p>
            <a:pPr algn="just"/>
            <a:r>
              <a:rPr lang="en-US" dirty="0" smtClean="0"/>
              <a:t>(https://rm.coe.int/CoERMPublicCommonSearchServices/DisplayDCTMContent?documentId = 09000016806f943e),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urdhrat</a:t>
            </a:r>
            <a:r>
              <a:rPr lang="en-US" dirty="0" smtClean="0"/>
              <a:t> e </a:t>
            </a:r>
            <a:r>
              <a:rPr lang="en-US" dirty="0" err="1" smtClean="0"/>
              <a:t>prodhimit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përdoren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urdhëruar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dhënës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huaj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prodhojë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caktuara</a:t>
            </a:r>
            <a:r>
              <a:rPr lang="en-US" dirty="0" smtClean="0"/>
              <a:t> pa </a:t>
            </a:r>
            <a:r>
              <a:rPr lang="en-US" dirty="0" err="1" smtClean="0"/>
              <a:t>marrë</a:t>
            </a:r>
            <a:r>
              <a:rPr lang="en-US" dirty="0" smtClean="0"/>
              <a:t> </a:t>
            </a:r>
            <a:r>
              <a:rPr lang="en-US" dirty="0" err="1" smtClean="0"/>
              <a:t>parasysh</a:t>
            </a:r>
            <a:r>
              <a:rPr lang="en-US" dirty="0" smtClean="0"/>
              <a:t> </a:t>
            </a:r>
            <a:r>
              <a:rPr lang="en-US" dirty="0" err="1" smtClean="0"/>
              <a:t>nëse</a:t>
            </a:r>
            <a:r>
              <a:rPr lang="en-US" dirty="0" smtClean="0"/>
              <a:t> </a:t>
            </a:r>
            <a:r>
              <a:rPr lang="en-US" dirty="0" err="1" smtClean="0"/>
              <a:t>shërbimet</a:t>
            </a:r>
            <a:r>
              <a:rPr lang="en-US" dirty="0" smtClean="0"/>
              <a:t> e </a:t>
            </a:r>
            <a:r>
              <a:rPr lang="en-US" dirty="0" err="1" smtClean="0"/>
              <a:t>tilla</a:t>
            </a:r>
            <a:r>
              <a:rPr lang="en-US" dirty="0" smtClean="0"/>
              <a:t> </a:t>
            </a:r>
            <a:r>
              <a:rPr lang="en-US" dirty="0" err="1" smtClean="0"/>
              <a:t>ofrohen</a:t>
            </a:r>
            <a:r>
              <a:rPr lang="en-US" dirty="0" smtClean="0"/>
              <a:t> </a:t>
            </a:r>
            <a:r>
              <a:rPr lang="en-US" dirty="0" err="1" smtClean="0"/>
              <a:t>nëpërmjet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fushe</a:t>
            </a:r>
            <a:r>
              <a:rPr lang="en-US" dirty="0" smtClean="0"/>
              <a:t> </a:t>
            </a:r>
            <a:r>
              <a:rPr lang="en-US" dirty="0" err="1" smtClean="0"/>
              <a:t>gjeografike</a:t>
            </a:r>
            <a:r>
              <a:rPr lang="en-US" dirty="0" smtClean="0"/>
              <a:t> </a:t>
            </a:r>
            <a:r>
              <a:rPr lang="en-US" dirty="0" err="1" smtClean="0"/>
              <a:t>teknike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referohet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juridiksioni</a:t>
            </a:r>
            <a:r>
              <a:rPr lang="en-US" dirty="0" smtClean="0"/>
              <a:t> </a:t>
            </a:r>
            <a:r>
              <a:rPr lang="en-US" dirty="0" err="1" smtClean="0"/>
              <a:t>tjetër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aq</a:t>
            </a:r>
            <a:r>
              <a:rPr lang="en-US" dirty="0" smtClean="0"/>
              <a:t> </a:t>
            </a:r>
            <a:r>
              <a:rPr lang="en-US" dirty="0" err="1" smtClean="0"/>
              <a:t>kohë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këto</a:t>
            </a:r>
            <a:r>
              <a:rPr lang="en-US" dirty="0" smtClean="0"/>
              <a:t> </a:t>
            </a:r>
            <a:r>
              <a:rPr lang="en-US" dirty="0" err="1" smtClean="0"/>
              <a:t>shërbime</a:t>
            </a:r>
            <a:r>
              <a:rPr lang="en-US" dirty="0" smtClean="0"/>
              <a:t> </a:t>
            </a:r>
            <a:r>
              <a:rPr lang="en-US" dirty="0" err="1" smtClean="0"/>
              <a:t>ofrohen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juridiksionin</a:t>
            </a:r>
            <a:r>
              <a:rPr lang="en-US" dirty="0" smtClean="0"/>
              <a:t> e </a:t>
            </a:r>
            <a:r>
              <a:rPr lang="en-US" dirty="0" err="1" smtClean="0"/>
              <a:t>tij</a:t>
            </a:r>
            <a:r>
              <a:rPr lang="en-US" dirty="0" smtClean="0"/>
              <a:t>. </a:t>
            </a:r>
            <a:r>
              <a:rPr lang="en-US" dirty="0" err="1" smtClean="0"/>
              <a:t>Vendndodhja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forcë</a:t>
            </a:r>
            <a:r>
              <a:rPr lang="en-US" dirty="0" smtClean="0"/>
              <a:t> </a:t>
            </a:r>
            <a:r>
              <a:rPr lang="en-US" dirty="0" err="1" smtClean="0"/>
              <a:t>përcaktuese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</a:t>
            </a:r>
            <a:r>
              <a:rPr lang="en-US" dirty="0" err="1" smtClean="0"/>
              <a:t>urdhrat</a:t>
            </a:r>
            <a:r>
              <a:rPr lang="en-US" dirty="0" smtClean="0"/>
              <a:t> e </a:t>
            </a:r>
            <a:r>
              <a:rPr lang="en-US" dirty="0" err="1" smtClean="0"/>
              <a:t>prodhimit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këtë</a:t>
            </a:r>
            <a:r>
              <a:rPr lang="en-US" dirty="0" smtClean="0"/>
              <a:t> </a:t>
            </a:r>
            <a:r>
              <a:rPr lang="en-US" dirty="0" err="1" smtClean="0"/>
              <a:t>informacion</a:t>
            </a:r>
            <a:r>
              <a:rPr lang="en-US" dirty="0" smtClean="0"/>
              <a:t>.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shumë</a:t>
            </a:r>
            <a:r>
              <a:rPr lang="en-US" dirty="0" smtClean="0"/>
              <a:t> </a:t>
            </a:r>
            <a:r>
              <a:rPr lang="en-US" dirty="0" err="1" smtClean="0"/>
              <a:t>informata</a:t>
            </a:r>
            <a:r>
              <a:rPr lang="en-US" dirty="0" smtClean="0"/>
              <a:t>, </a:t>
            </a:r>
            <a:r>
              <a:rPr lang="en-US" dirty="0" err="1" smtClean="0"/>
              <a:t>veçanërisht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</a:t>
            </a:r>
            <a:r>
              <a:rPr lang="en-US" dirty="0" err="1" smtClean="0"/>
              <a:t>përkufizimin</a:t>
            </a:r>
            <a:r>
              <a:rPr lang="en-US" dirty="0" smtClean="0"/>
              <a:t> e “</a:t>
            </a:r>
            <a:r>
              <a:rPr lang="en-US" dirty="0" err="1" smtClean="0"/>
              <a:t>dhënien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territorin</a:t>
            </a:r>
            <a:r>
              <a:rPr lang="en-US" dirty="0" smtClean="0"/>
              <a:t> e </a:t>
            </a:r>
            <a:r>
              <a:rPr lang="en-US" dirty="0" err="1" smtClean="0"/>
              <a:t>një</a:t>
            </a:r>
            <a:r>
              <a:rPr lang="en-US" dirty="0" smtClean="0"/>
              <a:t> Pale"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gjenden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Shënimin</a:t>
            </a:r>
            <a:r>
              <a:rPr lang="en-US" dirty="0" smtClean="0"/>
              <a:t> e </a:t>
            </a:r>
            <a:r>
              <a:rPr lang="en-US" dirty="0" err="1" smtClean="0"/>
              <a:t>Udhëzuesit</a:t>
            </a:r>
            <a:r>
              <a:rPr lang="en-US" dirty="0" smtClean="0"/>
              <a:t> T-CY # 10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Nenin</a:t>
            </a:r>
            <a:r>
              <a:rPr lang="en-US" dirty="0" smtClean="0"/>
              <a:t> 18.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err="1" smtClean="0"/>
              <a:t>Neni</a:t>
            </a:r>
            <a:r>
              <a:rPr lang="en-US" dirty="0" smtClean="0"/>
              <a:t> 18.1.a.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gjerë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atë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zbatohet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çdo</a:t>
            </a:r>
            <a:r>
              <a:rPr lang="en-US" dirty="0" smtClean="0"/>
              <a:t> person, </a:t>
            </a:r>
            <a:r>
              <a:rPr lang="en-US" dirty="0" err="1" smtClean="0"/>
              <a:t>përfshirë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shërbimeve</a:t>
            </a:r>
            <a:r>
              <a:rPr lang="en-US" dirty="0" smtClean="0"/>
              <a:t>,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pranishëm</a:t>
            </a:r>
            <a:r>
              <a:rPr lang="en-US" dirty="0" smtClean="0"/>
              <a:t> </a:t>
            </a:r>
            <a:r>
              <a:rPr lang="en-US" dirty="0" err="1" smtClean="0"/>
              <a:t>brenda</a:t>
            </a:r>
            <a:r>
              <a:rPr lang="en-US" dirty="0" smtClean="0"/>
              <a:t> </a:t>
            </a:r>
            <a:r>
              <a:rPr lang="en-US" dirty="0" err="1" smtClean="0"/>
              <a:t>territorit</a:t>
            </a:r>
            <a:r>
              <a:rPr lang="en-US" dirty="0" smtClean="0"/>
              <a:t>. </a:t>
            </a: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lejon</a:t>
            </a:r>
            <a:r>
              <a:rPr lang="en-US" dirty="0" smtClean="0"/>
              <a:t> </a:t>
            </a:r>
            <a:r>
              <a:rPr lang="en-US" dirty="0" err="1" smtClean="0"/>
              <a:t>urdhërimin</a:t>
            </a:r>
            <a:r>
              <a:rPr lang="en-US" dirty="0" smtClean="0"/>
              <a:t> e </a:t>
            </a:r>
            <a:r>
              <a:rPr lang="en-US" dirty="0" err="1" smtClean="0"/>
              <a:t>prodhimit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gjitha</a:t>
            </a:r>
            <a:r>
              <a:rPr lang="en-US" dirty="0" smtClean="0"/>
              <a:t> </a:t>
            </a:r>
            <a:r>
              <a:rPr lang="en-US" dirty="0" err="1" smtClean="0"/>
              <a:t>llojeve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, duke </a:t>
            </a:r>
            <a:r>
              <a:rPr lang="en-US" dirty="0" err="1" smtClean="0"/>
              <a:t>përfshirë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pa u </a:t>
            </a:r>
            <a:r>
              <a:rPr lang="en-US" dirty="0" err="1" smtClean="0"/>
              <a:t>kufizuar</a:t>
            </a:r>
            <a:r>
              <a:rPr lang="en-US" dirty="0" smtClean="0"/>
              <a:t> </a:t>
            </a:r>
            <a:r>
              <a:rPr lang="en-US" dirty="0" err="1" smtClean="0"/>
              <a:t>tek</a:t>
            </a:r>
            <a:r>
              <a:rPr lang="en-US" dirty="0" smtClean="0"/>
              <a:t> </a:t>
            </a:r>
            <a:r>
              <a:rPr lang="en-US" dirty="0" err="1" smtClean="0"/>
              <a:t>informacioni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abonentin</a:t>
            </a:r>
            <a:r>
              <a:rPr lang="en-US" dirty="0" smtClean="0"/>
              <a:t>. </a:t>
            </a:r>
            <a:r>
              <a:rPr lang="en-US" dirty="0" err="1" smtClean="0"/>
              <a:t>Vendndodhja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e </a:t>
            </a:r>
            <a:r>
              <a:rPr lang="en-US" dirty="0" err="1" smtClean="0"/>
              <a:t>rëndësishme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e </a:t>
            </a:r>
            <a:r>
              <a:rPr lang="en-US" dirty="0" err="1" smtClean="0"/>
              <a:t>domosdoshme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err="1" smtClean="0"/>
              <a:t>konkrete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urdhëruara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zotërim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personit</a:t>
            </a:r>
            <a:r>
              <a:rPr lang="en-US" dirty="0" smtClean="0"/>
              <a:t>,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cilit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urdhëruar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kontrollin</a:t>
            </a:r>
            <a:r>
              <a:rPr lang="en-US" dirty="0" smtClean="0"/>
              <a:t> e </a:t>
            </a:r>
            <a:r>
              <a:rPr lang="en-US" dirty="0" err="1" smtClean="0"/>
              <a:t>lirë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personi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tillë</a:t>
            </a:r>
            <a:r>
              <a:rPr lang="en-US" dirty="0" smtClean="0"/>
              <a:t> </a:t>
            </a:r>
            <a:r>
              <a:rPr lang="en-US" dirty="0" err="1" smtClean="0"/>
              <a:t>nëse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apo</a:t>
            </a:r>
            <a:r>
              <a:rPr lang="en-US" dirty="0" smtClean="0"/>
              <a:t> jo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posedim</a:t>
            </a:r>
            <a:r>
              <a:rPr lang="en-US" dirty="0" smtClean="0"/>
              <a:t>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err="1" smtClean="0"/>
              <a:t>Neni</a:t>
            </a:r>
            <a:r>
              <a:rPr lang="en-US" dirty="0" smtClean="0"/>
              <a:t> 18.1.b.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e </a:t>
            </a:r>
            <a:r>
              <a:rPr lang="en-US" dirty="0" err="1" smtClean="0"/>
              <a:t>ngushtë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kuptimin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vlen</a:t>
            </a:r>
            <a:r>
              <a:rPr lang="en-US" dirty="0" smtClean="0"/>
              <a:t> </a:t>
            </a:r>
            <a:r>
              <a:rPr lang="en-US" dirty="0" err="1" smtClean="0"/>
              <a:t>vetëm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shërbimeve</a:t>
            </a:r>
            <a:r>
              <a:rPr lang="en-US" dirty="0" smtClean="0"/>
              <a:t>. </a:t>
            </a:r>
            <a:r>
              <a:rPr lang="en-US" dirty="0" err="1" smtClean="0"/>
              <a:t>Megjithatë</a:t>
            </a:r>
            <a:r>
              <a:rPr lang="en-US" dirty="0" smtClean="0"/>
              <a:t>,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kërkon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dhënësi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shërbimit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domosdoshmërisht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pranishëm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territor</a:t>
            </a:r>
            <a:r>
              <a:rPr lang="en-US" dirty="0" smtClean="0"/>
              <a:t>, </a:t>
            </a:r>
            <a:r>
              <a:rPr lang="en-US" dirty="0" err="1" smtClean="0"/>
              <a:t>dhe</a:t>
            </a:r>
            <a:r>
              <a:rPr lang="en-US" dirty="0" smtClean="0"/>
              <a:t> do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zbatohet</a:t>
            </a:r>
            <a:r>
              <a:rPr lang="en-US" dirty="0" smtClean="0"/>
              <a:t> </a:t>
            </a:r>
            <a:r>
              <a:rPr lang="en-US" dirty="0" err="1" smtClean="0"/>
              <a:t>edhe</a:t>
            </a:r>
            <a:r>
              <a:rPr lang="en-US" dirty="0" smtClean="0"/>
              <a:t> </a:t>
            </a:r>
            <a:r>
              <a:rPr lang="en-US" dirty="0" err="1" smtClean="0"/>
              <a:t>ndaj</a:t>
            </a:r>
            <a:r>
              <a:rPr lang="en-US" dirty="0" smtClean="0"/>
              <a:t> </a:t>
            </a:r>
            <a:r>
              <a:rPr lang="en-US" dirty="0" err="1" smtClean="0"/>
              <a:t>dhënësve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ofrojnë</a:t>
            </a:r>
            <a:r>
              <a:rPr lang="en-US" dirty="0" smtClean="0"/>
              <a:t> </a:t>
            </a:r>
            <a:r>
              <a:rPr lang="en-US" dirty="0" err="1" smtClean="0"/>
              <a:t>shërbime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territor</a:t>
            </a:r>
            <a:r>
              <a:rPr lang="en-US" dirty="0" smtClean="0"/>
              <a:t>. </a:t>
            </a: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dëshirojë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përdorë</a:t>
            </a:r>
            <a:r>
              <a:rPr lang="en-US" dirty="0" smtClean="0"/>
              <a:t> </a:t>
            </a:r>
            <a:r>
              <a:rPr lang="en-US" dirty="0" err="1" smtClean="0"/>
              <a:t>shembuj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dhënësve</a:t>
            </a:r>
            <a:r>
              <a:rPr lang="en-US" baseline="0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ofron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dhënës</a:t>
            </a:r>
            <a:r>
              <a:rPr lang="en-US" dirty="0" smtClean="0"/>
              <a:t> </a:t>
            </a:r>
            <a:r>
              <a:rPr lang="en-US" dirty="0" err="1" smtClean="0"/>
              <a:t>shërbimi</a:t>
            </a:r>
            <a:r>
              <a:rPr lang="en-US" dirty="0" smtClean="0"/>
              <a:t> (p.sh. </a:t>
            </a:r>
            <a:r>
              <a:rPr lang="en-US" dirty="0" err="1" smtClean="0"/>
              <a:t>ai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mundëson</a:t>
            </a:r>
            <a:r>
              <a:rPr lang="en-US" dirty="0" smtClean="0"/>
              <a:t> </a:t>
            </a:r>
            <a:r>
              <a:rPr lang="en-US" dirty="0" err="1" smtClean="0"/>
              <a:t>personave</a:t>
            </a:r>
            <a:r>
              <a:rPr lang="en-US" dirty="0" smtClean="0"/>
              <a:t> </a:t>
            </a:r>
            <a:r>
              <a:rPr lang="en-US" dirty="0" err="1" smtClean="0"/>
              <a:t>brenda</a:t>
            </a:r>
            <a:r>
              <a:rPr lang="en-US" dirty="0" smtClean="0"/>
              <a:t> </a:t>
            </a:r>
            <a:r>
              <a:rPr lang="en-US" dirty="0" err="1" smtClean="0"/>
              <a:t>territorit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përdorin</a:t>
            </a:r>
            <a:r>
              <a:rPr lang="en-US" dirty="0" smtClean="0"/>
              <a:t> </a:t>
            </a:r>
            <a:r>
              <a:rPr lang="en-US" dirty="0" err="1" smtClean="0"/>
              <a:t>shërbimet</a:t>
            </a:r>
            <a:r>
              <a:rPr lang="en-US" dirty="0" smtClean="0"/>
              <a:t> e </a:t>
            </a:r>
            <a:r>
              <a:rPr lang="en-US" dirty="0" err="1" smtClean="0"/>
              <a:t>tij</a:t>
            </a:r>
            <a:r>
              <a:rPr lang="en-US" dirty="0" smtClean="0"/>
              <a:t> duke </a:t>
            </a:r>
            <a:r>
              <a:rPr lang="en-US" dirty="0" err="1" smtClean="0"/>
              <a:t>mos</a:t>
            </a:r>
            <a:r>
              <a:rPr lang="en-US" dirty="0" smtClean="0"/>
              <a:t> </a:t>
            </a:r>
            <a:r>
              <a:rPr lang="en-US" dirty="0" err="1" smtClean="0"/>
              <a:t>bllokuar</a:t>
            </a:r>
            <a:r>
              <a:rPr lang="en-US" dirty="0" smtClean="0"/>
              <a:t> </a:t>
            </a:r>
            <a:r>
              <a:rPr lang="en-US" dirty="0" err="1" smtClean="0"/>
              <a:t>këto</a:t>
            </a:r>
            <a:r>
              <a:rPr lang="en-US" dirty="0" smtClean="0"/>
              <a:t> </a:t>
            </a:r>
            <a:r>
              <a:rPr lang="en-US" dirty="0" err="1" smtClean="0"/>
              <a:t>shërbime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ka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thella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konsiderueshme</a:t>
            </a:r>
            <a:r>
              <a:rPr lang="en-US" dirty="0" smtClean="0"/>
              <a:t> me </a:t>
            </a:r>
            <a:r>
              <a:rPr lang="en-US" dirty="0" err="1" smtClean="0"/>
              <a:t>territorin</a:t>
            </a:r>
            <a:r>
              <a:rPr lang="en-US" dirty="0" smtClean="0"/>
              <a:t> (</a:t>
            </a:r>
            <a:r>
              <a:rPr lang="en-US" dirty="0" err="1" smtClean="0"/>
              <a:t>siç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reklamat</a:t>
            </a:r>
            <a:r>
              <a:rPr lang="en-US" dirty="0" smtClean="0"/>
              <a:t> </a:t>
            </a:r>
            <a:r>
              <a:rPr lang="en-US" dirty="0" err="1" smtClean="0"/>
              <a:t>lokale</a:t>
            </a:r>
            <a:r>
              <a:rPr lang="en-US" dirty="0" smtClean="0"/>
              <a:t>, </a:t>
            </a:r>
            <a:r>
              <a:rPr lang="en-US" dirty="0" err="1" smtClean="0"/>
              <a:t>reklamimi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gjuhën</a:t>
            </a:r>
            <a:r>
              <a:rPr lang="en-US" dirty="0" smtClean="0"/>
              <a:t> e </a:t>
            </a:r>
            <a:r>
              <a:rPr lang="en-US" dirty="0" err="1" smtClean="0"/>
              <a:t>territorit</a:t>
            </a:r>
            <a:r>
              <a:rPr lang="en-US" dirty="0" smtClean="0"/>
              <a:t>, </a:t>
            </a:r>
            <a:r>
              <a:rPr lang="en-US" dirty="0" err="1" smtClean="0"/>
              <a:t>ndërveprimi</a:t>
            </a:r>
            <a:r>
              <a:rPr lang="en-US" dirty="0" smtClean="0"/>
              <a:t> me </a:t>
            </a:r>
            <a:r>
              <a:rPr lang="en-US" dirty="0" err="1" smtClean="0"/>
              <a:t>abonentët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territor</a:t>
            </a:r>
            <a:r>
              <a:rPr lang="en-US" dirty="0" smtClean="0"/>
              <a:t> </a:t>
            </a:r>
            <a:r>
              <a:rPr lang="en-US" dirty="0" err="1" smtClean="0"/>
              <a:t>etj</a:t>
            </a:r>
            <a:r>
              <a:rPr lang="en-US" dirty="0" smtClean="0"/>
              <a:t>. </a:t>
            </a:r>
            <a:r>
              <a:rPr lang="en-US" dirty="0" err="1" smtClean="0"/>
              <a:t>Ky</a:t>
            </a:r>
            <a:r>
              <a:rPr lang="en-US" dirty="0" smtClean="0"/>
              <a:t> paragraph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nenit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gjithashtu</a:t>
            </a:r>
            <a:r>
              <a:rPr lang="en-US" dirty="0" smtClean="0"/>
              <a:t> </a:t>
            </a:r>
            <a:r>
              <a:rPr lang="en-US" dirty="0" err="1" smtClean="0"/>
              <a:t>diskriminues</a:t>
            </a:r>
            <a:r>
              <a:rPr lang="en-US" dirty="0" smtClean="0"/>
              <a:t> </a:t>
            </a:r>
            <a:r>
              <a:rPr lang="en-US" dirty="0" err="1" smtClean="0"/>
              <a:t>pasi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zbatohet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gjitha</a:t>
            </a:r>
            <a:r>
              <a:rPr lang="en-US" dirty="0" smtClean="0"/>
              <a:t> </a:t>
            </a:r>
            <a:r>
              <a:rPr lang="en-US" dirty="0" err="1" smtClean="0"/>
              <a:t>llojet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vetëm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informacionin</a:t>
            </a:r>
            <a:r>
              <a:rPr lang="en-US" dirty="0" smtClean="0"/>
              <a:t> e </a:t>
            </a:r>
            <a:r>
              <a:rPr lang="en-US" dirty="0" err="1" smtClean="0"/>
              <a:t>abonentit</a:t>
            </a:r>
            <a:r>
              <a:rPr lang="en-US" dirty="0" smtClean="0"/>
              <a:t> </a:t>
            </a:r>
            <a:r>
              <a:rPr lang="en-US" dirty="0" err="1" smtClean="0"/>
              <a:t>lidhur</a:t>
            </a:r>
            <a:r>
              <a:rPr lang="en-US" dirty="0" smtClean="0"/>
              <a:t> me </a:t>
            </a:r>
            <a:r>
              <a:rPr lang="en-US" dirty="0" err="1" smtClean="0"/>
              <a:t>shërbimet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ofrohen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territor</a:t>
            </a:r>
            <a:r>
              <a:rPr lang="en-US" dirty="0" smtClean="0"/>
              <a:t>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err="1" smtClean="0"/>
              <a:t>Shihni</a:t>
            </a:r>
            <a:r>
              <a:rPr lang="en-US" dirty="0" smtClean="0"/>
              <a:t> </a:t>
            </a:r>
            <a:r>
              <a:rPr lang="en-US" dirty="0" err="1" smtClean="0"/>
              <a:t>Udhëzimin</a:t>
            </a:r>
            <a:r>
              <a:rPr lang="en-US" dirty="0" smtClean="0"/>
              <a:t> </a:t>
            </a:r>
            <a:r>
              <a:rPr lang="en-US" dirty="0" err="1" smtClean="0"/>
              <a:t>Nr</a:t>
            </a:r>
            <a:r>
              <a:rPr lang="en-US" dirty="0" smtClean="0"/>
              <a:t>. 10 </a:t>
            </a:r>
            <a:r>
              <a:rPr lang="en-US" dirty="0" err="1" smtClean="0"/>
              <a:t>Urdhrat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prodhimin</a:t>
            </a:r>
            <a:r>
              <a:rPr lang="en-US" dirty="0" smtClean="0"/>
              <a:t> e </a:t>
            </a:r>
            <a:r>
              <a:rPr lang="en-US" dirty="0" err="1" smtClean="0"/>
              <a:t>informacionit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abonentit</a:t>
            </a:r>
            <a:r>
              <a:rPr lang="en-US" dirty="0" smtClean="0"/>
              <a:t> (</a:t>
            </a:r>
            <a:r>
              <a:rPr lang="en-US" dirty="0" err="1" smtClean="0"/>
              <a:t>neni</a:t>
            </a:r>
            <a:r>
              <a:rPr lang="en-US" dirty="0" smtClean="0"/>
              <a:t> 18 </a:t>
            </a:r>
            <a:r>
              <a:rPr lang="en-US" dirty="0" err="1" smtClean="0"/>
              <a:t>Konventa</a:t>
            </a:r>
            <a:r>
              <a:rPr lang="en-US" dirty="0" smtClean="0"/>
              <a:t> e </a:t>
            </a:r>
            <a:r>
              <a:rPr lang="en-US" dirty="0" err="1" smtClean="0"/>
              <a:t>Budapestit</a:t>
            </a:r>
            <a:r>
              <a:rPr lang="en-US" dirty="0" smtClean="0"/>
              <a:t>).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50786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Ruajtja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përshpejtuar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kompjuterike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memorizuara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</a:t>
            </a:r>
            <a:r>
              <a:rPr lang="en-US" dirty="0" err="1" smtClean="0"/>
              <a:t>dispozitën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ligjin</a:t>
            </a:r>
            <a:r>
              <a:rPr lang="en-US" dirty="0" smtClean="0"/>
              <a:t> </a:t>
            </a:r>
            <a:r>
              <a:rPr lang="en-US" dirty="0" err="1" smtClean="0"/>
              <a:t>vendas</a:t>
            </a:r>
            <a:r>
              <a:rPr lang="en-US" dirty="0" smtClean="0"/>
              <a:t> duke </a:t>
            </a:r>
            <a:r>
              <a:rPr lang="en-US" dirty="0" err="1" smtClean="0"/>
              <a:t>mundësuar</a:t>
            </a:r>
            <a:r>
              <a:rPr lang="en-US" dirty="0" smtClean="0"/>
              <a:t> </a:t>
            </a:r>
            <a:r>
              <a:rPr lang="en-US" dirty="0" err="1" smtClean="0"/>
              <a:t>ndihmë</a:t>
            </a:r>
            <a:r>
              <a:rPr lang="en-US" dirty="0" smtClean="0"/>
              <a:t> </a:t>
            </a:r>
            <a:r>
              <a:rPr lang="en-US" dirty="0" err="1" smtClean="0"/>
              <a:t>juridike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ndërsjellë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</a:t>
            </a:r>
            <a:r>
              <a:rPr lang="en-US" dirty="0" err="1" smtClean="0"/>
              <a:t>ruajtjen</a:t>
            </a:r>
            <a:r>
              <a:rPr lang="en-US" dirty="0" smtClean="0"/>
              <a:t> e </a:t>
            </a:r>
            <a:r>
              <a:rPr lang="en-US" dirty="0" err="1" smtClean="0"/>
              <a:t>përshpejtuar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memorizuara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74954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Kërkesa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ndaj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dhënësve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shumëkombësh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shërbimeve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ruajnë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mënyrë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përshpejtuar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 smtClean="0"/>
          </a:p>
          <a:p>
            <a:pPr algn="just"/>
            <a:r>
              <a:rPr lang="en-US" dirty="0" smtClean="0"/>
              <a:t>Slajdet 45 </a:t>
            </a:r>
            <a:r>
              <a:rPr lang="en-US" dirty="0" err="1" smtClean="0"/>
              <a:t>dhe</a:t>
            </a:r>
            <a:r>
              <a:rPr lang="en-US" dirty="0" smtClean="0"/>
              <a:t> 46 </a:t>
            </a:r>
            <a:r>
              <a:rPr lang="en-US" dirty="0" err="1" smtClean="0"/>
              <a:t>përshkruajnë</a:t>
            </a:r>
            <a:r>
              <a:rPr lang="en-US" dirty="0" smtClean="0"/>
              <a:t> </a:t>
            </a:r>
            <a:r>
              <a:rPr lang="en-US" dirty="0" err="1" smtClean="0"/>
              <a:t>elementet</a:t>
            </a:r>
            <a:r>
              <a:rPr lang="en-US" dirty="0" smtClean="0"/>
              <a:t> e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kërkese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ruajtjen</a:t>
            </a:r>
            <a:r>
              <a:rPr lang="en-US" dirty="0" smtClean="0"/>
              <a:t> e </a:t>
            </a:r>
            <a:r>
              <a:rPr lang="en-US" dirty="0" err="1" smtClean="0"/>
              <a:t>përshpejtuar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memorizuara</a:t>
            </a:r>
            <a:r>
              <a:rPr lang="en-US" dirty="0" smtClean="0"/>
              <a:t>, </a:t>
            </a:r>
            <a:r>
              <a:rPr lang="en-US" dirty="0" err="1" smtClean="0"/>
              <a:t>kushtet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cilat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kërkesë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refuzohet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periudha</a:t>
            </a:r>
            <a:r>
              <a:rPr lang="en-US" dirty="0" smtClean="0"/>
              <a:t> </a:t>
            </a:r>
            <a:r>
              <a:rPr lang="en-US" dirty="0" err="1" smtClean="0"/>
              <a:t>minimale</a:t>
            </a:r>
            <a:r>
              <a:rPr lang="en-US" dirty="0" smtClean="0"/>
              <a:t> e </a:t>
            </a:r>
            <a:r>
              <a:rPr lang="en-US" dirty="0" err="1" smtClean="0"/>
              <a:t>ruajtjes</a:t>
            </a:r>
            <a:r>
              <a:rPr lang="en-US" dirty="0" smtClean="0"/>
              <a:t> </a:t>
            </a:r>
            <a:r>
              <a:rPr lang="en-US" dirty="0" err="1" smtClean="0"/>
              <a:t>nëse</a:t>
            </a:r>
            <a:r>
              <a:rPr lang="en-US" dirty="0" smtClean="0"/>
              <a:t> </a:t>
            </a:r>
            <a:r>
              <a:rPr lang="en-US" dirty="0" err="1" smtClean="0"/>
              <a:t>pranohet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kërkesë</a:t>
            </a:r>
            <a:r>
              <a:rPr lang="en-US" dirty="0" smtClean="0"/>
              <a:t>. </a:t>
            </a: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ecë</a:t>
            </a:r>
            <a:r>
              <a:rPr lang="en-US" dirty="0" smtClean="0"/>
              <a:t> </a:t>
            </a:r>
            <a:r>
              <a:rPr lang="en-US" dirty="0" err="1" smtClean="0"/>
              <a:t>pjesëmarrësit</a:t>
            </a:r>
            <a:r>
              <a:rPr lang="en-US" dirty="0" smtClean="0"/>
              <a:t> </a:t>
            </a:r>
            <a:r>
              <a:rPr lang="en-US" dirty="0" err="1" smtClean="0"/>
              <a:t>përmes</a:t>
            </a:r>
            <a:r>
              <a:rPr lang="en-US" dirty="0" smtClean="0"/>
              <a:t> </a:t>
            </a:r>
            <a:r>
              <a:rPr lang="en-US" dirty="0" err="1" smtClean="0"/>
              <a:t>përmbajtjes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këtyre</a:t>
            </a:r>
            <a:r>
              <a:rPr lang="en-US" dirty="0" smtClean="0"/>
              <a:t> </a:t>
            </a:r>
            <a:r>
              <a:rPr lang="en-US" dirty="0" err="1" smtClean="0"/>
              <a:t>diapozitivave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52305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32925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</a:t>
            </a:r>
            <a:r>
              <a:rPr lang="en-US" dirty="0" err="1" smtClean="0"/>
              <a:t>dispozitën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ligjin</a:t>
            </a:r>
            <a:r>
              <a:rPr lang="en-US" dirty="0" smtClean="0"/>
              <a:t> </a:t>
            </a:r>
            <a:r>
              <a:rPr lang="en-US" dirty="0" err="1" smtClean="0"/>
              <a:t>vendas</a:t>
            </a:r>
            <a:r>
              <a:rPr lang="en-US" dirty="0" smtClean="0"/>
              <a:t> duke </a:t>
            </a:r>
            <a:r>
              <a:rPr lang="en-US" dirty="0" err="1" smtClean="0"/>
              <a:t>mundësuar</a:t>
            </a:r>
            <a:r>
              <a:rPr lang="en-US" dirty="0" smtClean="0"/>
              <a:t> </a:t>
            </a:r>
            <a:r>
              <a:rPr lang="en-US" dirty="0" err="1" smtClean="0"/>
              <a:t>ndihmë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ndërsjellë</a:t>
            </a:r>
            <a:r>
              <a:rPr lang="en-US" dirty="0" smtClean="0"/>
              <a:t> </a:t>
            </a:r>
            <a:r>
              <a:rPr lang="en-US" dirty="0" err="1" smtClean="0"/>
              <a:t>juridike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</a:t>
            </a:r>
            <a:r>
              <a:rPr lang="en-US" dirty="0" err="1" smtClean="0"/>
              <a:t>zbulimin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memorizuara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trafikut</a:t>
            </a:r>
            <a:r>
              <a:rPr lang="en-US" baseline="0" dirty="0" smtClean="0"/>
              <a:t>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50439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Kërkesa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ndaj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dhënësve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shumëkombësh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shërbimeve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zbulojnë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trafikut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 smtClean="0"/>
          </a:p>
          <a:p>
            <a:pPr algn="just"/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se fushëzbatimi</a:t>
            </a:r>
            <a:r>
              <a:rPr lang="en-US" baseline="0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kësaj</a:t>
            </a:r>
            <a:r>
              <a:rPr lang="en-US" dirty="0" smtClean="0"/>
              <a:t> </a:t>
            </a:r>
            <a:r>
              <a:rPr lang="en-US" dirty="0" err="1" smtClean="0"/>
              <a:t>dispozite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kufizuar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palët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kërkojnë</a:t>
            </a:r>
            <a:r>
              <a:rPr lang="en-US" dirty="0" smtClean="0"/>
              <a:t> </a:t>
            </a:r>
            <a:r>
              <a:rPr lang="en-US" dirty="0" err="1" smtClean="0"/>
              <a:t>ndihmë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ndërsjellë</a:t>
            </a:r>
            <a:r>
              <a:rPr lang="en-US" dirty="0" smtClean="0"/>
              <a:t> </a:t>
            </a:r>
            <a:r>
              <a:rPr lang="en-US" dirty="0" err="1" smtClean="0"/>
              <a:t>juridike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</a:t>
            </a:r>
            <a:r>
              <a:rPr lang="en-US" dirty="0" err="1" smtClean="0"/>
              <a:t>zbulimin</a:t>
            </a:r>
            <a:r>
              <a:rPr lang="en-US" dirty="0" smtClean="0"/>
              <a:t> e </a:t>
            </a:r>
            <a:r>
              <a:rPr lang="en-US" dirty="0" err="1" smtClean="0"/>
              <a:t>përshpejtuar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memorizuara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trafikut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atë</a:t>
            </a:r>
            <a:r>
              <a:rPr lang="en-US" dirty="0" smtClean="0"/>
              <a:t> </a:t>
            </a:r>
            <a:r>
              <a:rPr lang="en-US" dirty="0" err="1" smtClean="0"/>
              <a:t>masë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informacion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tillë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nevojshëm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identifikuar</a:t>
            </a:r>
            <a:r>
              <a:rPr lang="en-US" dirty="0" smtClean="0"/>
              <a:t> </a:t>
            </a:r>
            <a:r>
              <a:rPr lang="en-US" dirty="0" err="1" smtClean="0"/>
              <a:t>rrugën</a:t>
            </a:r>
            <a:r>
              <a:rPr lang="en-US" dirty="0" smtClean="0"/>
              <a:t> e </a:t>
            </a:r>
            <a:r>
              <a:rPr lang="en-US" dirty="0" err="1" smtClean="0"/>
              <a:t>komunikimit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e </a:t>
            </a:r>
            <a:r>
              <a:rPr lang="en-US" dirty="0" err="1" smtClean="0"/>
              <a:t>shërbimeve</a:t>
            </a:r>
            <a:r>
              <a:rPr lang="en-US" dirty="0" smtClean="0"/>
              <a:t>) </a:t>
            </a:r>
            <a:r>
              <a:rPr lang="en-US" dirty="0" err="1" smtClean="0"/>
              <a:t>përmes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cilëve</a:t>
            </a:r>
            <a:r>
              <a:rPr lang="en-US" dirty="0" smtClean="0"/>
              <a:t>/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cilës</a:t>
            </a:r>
            <a:r>
              <a:rPr lang="en-US" dirty="0" smtClean="0"/>
              <a:t> u </a:t>
            </a:r>
            <a:r>
              <a:rPr lang="en-US" dirty="0" err="1" smtClean="0"/>
              <a:t>transmetuan</a:t>
            </a:r>
            <a:r>
              <a:rPr lang="en-US" baseline="0" dirty="0" smtClean="0"/>
              <a:t>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7167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Është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rëndësishme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trajneri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pjesëmarrësit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kuptojnë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cilat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janë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objektivat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mësimit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Këto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objektiva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shpjegohen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detaje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pjesëmarrësit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fillimit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seancës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duke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përdorur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informacionin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slajde.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Ky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slajd do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përsëritet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fund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mësimit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qëllimet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përsëritjes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seancës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43789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Ndihma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ndërsjellë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aksesin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tek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kompjuterike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memorizuara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</a:t>
            </a:r>
            <a:r>
              <a:rPr lang="en-US" dirty="0" err="1" smtClean="0"/>
              <a:t>dispozitën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legjislacionin</a:t>
            </a:r>
            <a:r>
              <a:rPr lang="en-US" dirty="0" smtClean="0"/>
              <a:t> </a:t>
            </a:r>
            <a:r>
              <a:rPr lang="en-US" dirty="0" err="1" smtClean="0"/>
              <a:t>vendas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mundëson</a:t>
            </a:r>
            <a:r>
              <a:rPr lang="en-US" dirty="0" smtClean="0"/>
              <a:t> </a:t>
            </a:r>
            <a:r>
              <a:rPr lang="en-US" dirty="0" err="1" smtClean="0"/>
              <a:t>ndihmën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ndërsjellë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juridike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</a:t>
            </a:r>
            <a:r>
              <a:rPr lang="en-US" dirty="0" err="1" smtClean="0"/>
              <a:t>ë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aksesin </a:t>
            </a:r>
            <a:r>
              <a:rPr lang="en-US" dirty="0" err="1" smtClean="0"/>
              <a:t>tek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memorizuara</a:t>
            </a:r>
            <a:r>
              <a:rPr lang="en-US" baseline="0" dirty="0" smtClean="0"/>
              <a:t>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031898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Kërkesa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ndaj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dhënësve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shumëkombësh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shërbimeve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aksesin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tek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memorizuara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 smtClean="0"/>
          </a:p>
          <a:p>
            <a:pPr algn="just"/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se </a:t>
            </a: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kopetencë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hyrë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memorizuara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kopetencë</a:t>
            </a:r>
            <a:r>
              <a:rPr lang="en-US" dirty="0" smtClean="0"/>
              <a:t> e </a:t>
            </a:r>
            <a:r>
              <a:rPr lang="en-US" dirty="0" err="1" smtClean="0"/>
              <a:t>gjerë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varësi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rastit</a:t>
            </a:r>
            <a:r>
              <a:rPr lang="en-US" dirty="0" smtClean="0"/>
              <a:t>, </a:t>
            </a:r>
            <a:r>
              <a:rPr lang="en-US" dirty="0" err="1" smtClean="0"/>
              <a:t>përfshirë</a:t>
            </a:r>
            <a:r>
              <a:rPr lang="en-US" dirty="0" smtClean="0"/>
              <a:t> </a:t>
            </a:r>
            <a:r>
              <a:rPr lang="en-US" dirty="0" err="1" smtClean="0"/>
              <a:t>aftësinë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kërkuar</a:t>
            </a:r>
            <a:r>
              <a:rPr lang="en-US" dirty="0" smtClean="0"/>
              <a:t>,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ngjashme</a:t>
            </a:r>
            <a:r>
              <a:rPr lang="en-US" dirty="0" smtClean="0"/>
              <a:t>, aksesin, </a:t>
            </a:r>
            <a:r>
              <a:rPr lang="en-US" dirty="0" err="1" smtClean="0"/>
              <a:t>sekuestrimin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siguruara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ngjashme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mbajtura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dhënës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huaj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shërbimit</a:t>
            </a:r>
            <a:r>
              <a:rPr lang="en-US" dirty="0" smtClean="0"/>
              <a:t>.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rast</a:t>
            </a:r>
            <a:r>
              <a:rPr lang="en-US" dirty="0" smtClean="0"/>
              <a:t> se </a:t>
            </a:r>
            <a:r>
              <a:rPr lang="en-US" dirty="0" err="1" smtClean="0"/>
              <a:t>ekziston</a:t>
            </a:r>
            <a:r>
              <a:rPr lang="en-US" dirty="0" smtClean="0"/>
              <a:t> </a:t>
            </a:r>
            <a:r>
              <a:rPr lang="en-US" dirty="0" err="1" smtClean="0"/>
              <a:t>rreziku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jenë</a:t>
            </a:r>
            <a:r>
              <a:rPr lang="en-US" baseline="0" dirty="0" smtClean="0"/>
              <a:t> </a:t>
            </a:r>
            <a:r>
              <a:rPr lang="en-US" dirty="0" err="1" smtClean="0"/>
              <a:t>veçanërisht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dënueshme</a:t>
            </a:r>
            <a:r>
              <a:rPr lang="en-US" dirty="0" smtClean="0"/>
              <a:t> </a:t>
            </a:r>
            <a:r>
              <a:rPr lang="en-US" dirty="0" err="1" smtClean="0"/>
              <a:t>ndaj</a:t>
            </a:r>
            <a:r>
              <a:rPr lang="en-US" dirty="0" smtClean="0"/>
              <a:t> </a:t>
            </a:r>
            <a:r>
              <a:rPr lang="en-US" dirty="0" err="1" smtClean="0"/>
              <a:t>humbjes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modifikimit</a:t>
            </a:r>
            <a:r>
              <a:rPr lang="en-US" dirty="0" smtClean="0"/>
              <a:t>,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kërkesë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akses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përshpejtuar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pranohet</a:t>
            </a:r>
            <a:r>
              <a:rPr lang="en-US" dirty="0" smtClean="0"/>
              <a:t> </a:t>
            </a:r>
            <a:r>
              <a:rPr lang="en-US" dirty="0" err="1" smtClean="0"/>
              <a:t>nëse</a:t>
            </a:r>
            <a:r>
              <a:rPr lang="en-US" dirty="0" smtClean="0"/>
              <a:t> </a:t>
            </a:r>
            <a:r>
              <a:rPr lang="en-US" dirty="0" err="1" smtClean="0"/>
              <a:t>lejohet</a:t>
            </a:r>
            <a:r>
              <a:rPr lang="en-US" dirty="0" smtClean="0"/>
              <a:t> </a:t>
            </a:r>
            <a:r>
              <a:rPr lang="en-US" dirty="0" err="1" smtClean="0"/>
              <a:t>sipas</a:t>
            </a:r>
            <a:r>
              <a:rPr lang="en-US" dirty="0" smtClean="0"/>
              <a:t> </a:t>
            </a:r>
            <a:r>
              <a:rPr lang="en-US" dirty="0" err="1" smtClean="0"/>
              <a:t>marrëveshjes</a:t>
            </a:r>
            <a:r>
              <a:rPr lang="en-US" dirty="0" smtClean="0"/>
              <a:t> </a:t>
            </a:r>
            <a:r>
              <a:rPr lang="en-US" dirty="0" err="1" smtClean="0"/>
              <a:t>ndërmjet</a:t>
            </a:r>
            <a:r>
              <a:rPr lang="en-US" dirty="0" smtClean="0"/>
              <a:t> </a:t>
            </a:r>
            <a:r>
              <a:rPr lang="en-US" dirty="0" err="1" smtClean="0"/>
              <a:t>shteteve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fjalë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5796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Ndihma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ndërsjellë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lidhje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mbledhjen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kohë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reale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dhënave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trafikut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</a:t>
            </a:r>
            <a:r>
              <a:rPr lang="en-US" dirty="0" err="1" smtClean="0"/>
              <a:t>dispozitën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legjislacionin</a:t>
            </a:r>
            <a:r>
              <a:rPr lang="en-US" dirty="0" smtClean="0"/>
              <a:t> </a:t>
            </a:r>
            <a:r>
              <a:rPr lang="en-US" dirty="0" err="1" smtClean="0"/>
              <a:t>vendas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mundëson</a:t>
            </a:r>
            <a:r>
              <a:rPr lang="en-US" dirty="0" smtClean="0"/>
              <a:t> </a:t>
            </a:r>
            <a:r>
              <a:rPr lang="en-US" dirty="0" err="1" smtClean="0"/>
              <a:t>ndihmën</a:t>
            </a:r>
            <a:r>
              <a:rPr lang="en-US" dirty="0" smtClean="0"/>
              <a:t> </a:t>
            </a:r>
            <a:r>
              <a:rPr lang="en-US" dirty="0" err="1" smtClean="0"/>
              <a:t>juridike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ndërsjellë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</a:t>
            </a:r>
            <a:r>
              <a:rPr lang="en-US" dirty="0" err="1" smtClean="0"/>
              <a:t>mbledhjen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kohë</a:t>
            </a:r>
            <a:r>
              <a:rPr lang="en-US" dirty="0" smtClean="0"/>
              <a:t> </a:t>
            </a:r>
            <a:r>
              <a:rPr lang="en-US" dirty="0" err="1" smtClean="0"/>
              <a:t>reale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trafikut</a:t>
            </a:r>
            <a:r>
              <a:rPr lang="en-US" baseline="0" dirty="0" smtClean="0"/>
              <a:t>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14181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Kërkesa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ndaj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dhënësve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shumëkombësh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shërbimeve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mbledhjen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dhënave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kohë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reale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 smtClean="0"/>
          </a:p>
          <a:p>
            <a:pPr algn="just"/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kopetencë</a:t>
            </a:r>
            <a:r>
              <a:rPr lang="en-US" dirty="0" smtClean="0"/>
              <a:t> e </a:t>
            </a:r>
            <a:r>
              <a:rPr lang="en-US" dirty="0" err="1" smtClean="0"/>
              <a:t>ndihmës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ndërsjellë</a:t>
            </a:r>
            <a:r>
              <a:rPr lang="en-US" dirty="0" smtClean="0"/>
              <a:t> </a:t>
            </a:r>
            <a:r>
              <a:rPr lang="en-US" dirty="0" err="1" smtClean="0"/>
              <a:t>juridike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homologu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tij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brendshëm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kufizuar</a:t>
            </a:r>
            <a:r>
              <a:rPr lang="en-US" dirty="0" smtClean="0"/>
              <a:t> </a:t>
            </a:r>
            <a:r>
              <a:rPr lang="en-US" dirty="0" err="1" smtClean="0"/>
              <a:t>vetëm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komunikimet</a:t>
            </a:r>
            <a:r>
              <a:rPr lang="en-US" dirty="0" smtClean="0"/>
              <a:t> </a:t>
            </a:r>
            <a:r>
              <a:rPr lang="en-US" dirty="0" err="1" smtClean="0"/>
              <a:t>specifike</a:t>
            </a:r>
            <a:r>
              <a:rPr lang="en-US" dirty="0" smtClean="0"/>
              <a:t>. </a:t>
            </a:r>
            <a:r>
              <a:rPr lang="en-US" dirty="0" err="1" smtClean="0"/>
              <a:t>Kërkesat</a:t>
            </a:r>
            <a:r>
              <a:rPr lang="en-US" dirty="0" smtClean="0"/>
              <a:t> e </a:t>
            </a:r>
            <a:r>
              <a:rPr lang="en-US" dirty="0" err="1" smtClean="0"/>
              <a:t>hapura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bëhen</a:t>
            </a:r>
            <a:r>
              <a:rPr lang="en-US" dirty="0" smtClean="0"/>
              <a:t> </a:t>
            </a:r>
            <a:r>
              <a:rPr lang="en-US" dirty="0" err="1" smtClean="0"/>
              <a:t>sipas</a:t>
            </a:r>
            <a:r>
              <a:rPr lang="en-US" dirty="0" smtClean="0"/>
              <a:t> </a:t>
            </a:r>
            <a:r>
              <a:rPr lang="en-US" dirty="0" err="1" smtClean="0"/>
              <a:t>kësaj</a:t>
            </a:r>
            <a:r>
              <a:rPr lang="en-US" dirty="0" smtClean="0"/>
              <a:t> </a:t>
            </a:r>
            <a:r>
              <a:rPr lang="en-US" dirty="0" err="1" smtClean="0"/>
              <a:t>dispozite</a:t>
            </a:r>
            <a:r>
              <a:rPr lang="en-US" baseline="0" dirty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3250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Bashkëpunimi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vullnetshëm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mandat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ligjor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endParaRPr lang="en-US" dirty="0" smtClean="0"/>
          </a:p>
          <a:p>
            <a:pPr algn="just"/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</a:t>
            </a:r>
            <a:r>
              <a:rPr lang="en-US" dirty="0" err="1" smtClean="0"/>
              <a:t>dispozitat</a:t>
            </a:r>
            <a:r>
              <a:rPr lang="en-US" dirty="0" smtClean="0"/>
              <a:t> </a:t>
            </a:r>
            <a:r>
              <a:rPr lang="en-US" dirty="0" err="1" smtClean="0"/>
              <a:t>përkatëse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legjislacionin</a:t>
            </a:r>
            <a:r>
              <a:rPr lang="en-US" dirty="0" smtClean="0"/>
              <a:t> e </a:t>
            </a:r>
            <a:r>
              <a:rPr lang="en-US" dirty="0" err="1" smtClean="0"/>
              <a:t>brendshëm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lejojnë</a:t>
            </a:r>
            <a:r>
              <a:rPr lang="en-US" dirty="0" smtClean="0"/>
              <a:t> </a:t>
            </a:r>
            <a:r>
              <a:rPr lang="en-US" dirty="0" err="1" smtClean="0"/>
              <a:t>Palët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kenë</a:t>
            </a:r>
            <a:r>
              <a:rPr lang="en-US" dirty="0" smtClean="0"/>
              <a:t> akses</a:t>
            </a:r>
            <a:r>
              <a:rPr lang="en-US" baseline="0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marrin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memorizuara</a:t>
            </a:r>
            <a:r>
              <a:rPr lang="en-US" dirty="0" smtClean="0"/>
              <a:t> (</a:t>
            </a:r>
            <a:r>
              <a:rPr lang="en-US" dirty="0" err="1" smtClean="0"/>
              <a:t>përfshirë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trafikut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përmbajtjes</a:t>
            </a:r>
            <a:r>
              <a:rPr lang="en-US" dirty="0" smtClean="0"/>
              <a:t>) pa </a:t>
            </a:r>
            <a:r>
              <a:rPr lang="en-US" dirty="0" err="1" smtClean="0"/>
              <a:t>kërkuar</a:t>
            </a:r>
            <a:r>
              <a:rPr lang="en-US" dirty="0" smtClean="0"/>
              <a:t> </a:t>
            </a:r>
            <a:r>
              <a:rPr lang="en-US" dirty="0" err="1" smtClean="0"/>
              <a:t>ndihmë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ndërsjellë</a:t>
            </a:r>
            <a:r>
              <a:rPr lang="en-US" baseline="0" dirty="0" smtClean="0"/>
              <a:t>. 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535080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 marL="0" marR="0" indent="0" algn="just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Çështjen</a:t>
            </a:r>
            <a:r>
              <a:rPr lang="en-US" dirty="0" smtClean="0"/>
              <a:t> se </a:t>
            </a:r>
            <a:r>
              <a:rPr lang="en-US" dirty="0" err="1" smtClean="0"/>
              <a:t>kur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Palë</a:t>
            </a:r>
            <a:r>
              <a:rPr lang="en-US" dirty="0" smtClean="0"/>
              <a:t> </a:t>
            </a:r>
            <a:r>
              <a:rPr lang="en-US" dirty="0" err="1" smtClean="0"/>
              <a:t>lejohet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marrë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njëanshme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depozituara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Palë</a:t>
            </a:r>
            <a:r>
              <a:rPr lang="en-US" dirty="0" smtClean="0"/>
              <a:t> </a:t>
            </a:r>
            <a:r>
              <a:rPr lang="en-US" dirty="0" err="1" smtClean="0"/>
              <a:t>tjetër</a:t>
            </a:r>
            <a:r>
              <a:rPr lang="en-US" dirty="0" smtClean="0"/>
              <a:t> pa </a:t>
            </a:r>
            <a:r>
              <a:rPr lang="en-US" dirty="0" err="1" smtClean="0"/>
              <a:t>kërkuar</a:t>
            </a:r>
            <a:r>
              <a:rPr lang="en-US" dirty="0" smtClean="0"/>
              <a:t> </a:t>
            </a:r>
            <a:r>
              <a:rPr lang="en-US" dirty="0" err="1" smtClean="0"/>
              <a:t>ndihmë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ndërsjellë</a:t>
            </a:r>
            <a:r>
              <a:rPr lang="en-US" dirty="0" smtClean="0"/>
              <a:t>, </a:t>
            </a:r>
            <a:r>
              <a:rPr lang="en-US" dirty="0" err="1" smtClean="0"/>
              <a:t>ishte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çështje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hartuesit</a:t>
            </a:r>
            <a:r>
              <a:rPr lang="en-US" dirty="0" smtClean="0"/>
              <a:t> e </a:t>
            </a:r>
            <a:r>
              <a:rPr lang="en-US" dirty="0" err="1" smtClean="0"/>
              <a:t>Konventës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Budapestit</a:t>
            </a:r>
            <a:r>
              <a:rPr lang="en-US" dirty="0" smtClean="0"/>
              <a:t> e </a:t>
            </a:r>
            <a:r>
              <a:rPr lang="en-US" dirty="0" err="1" smtClean="0"/>
              <a:t>diskutuan</a:t>
            </a:r>
            <a:r>
              <a:rPr lang="en-US" dirty="0" smtClean="0"/>
              <a:t> </a:t>
            </a:r>
            <a:r>
              <a:rPr lang="en-US" dirty="0" err="1" smtClean="0"/>
              <a:t>gjerësisht</a:t>
            </a:r>
            <a:r>
              <a:rPr lang="en-US" dirty="0" smtClean="0"/>
              <a:t>.</a:t>
            </a:r>
          </a:p>
          <a:p>
            <a:pPr marL="0" marR="0" indent="0" algn="just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just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Ekziston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shqyrtim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hollësishëm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rasteve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cilat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e </a:t>
            </a:r>
            <a:r>
              <a:rPr lang="en-US" dirty="0" err="1" smtClean="0"/>
              <a:t>pranueshme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Shtetet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veprojnë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njëanshme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ato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cilat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munden</a:t>
            </a:r>
            <a:r>
              <a:rPr lang="en-US" dirty="0" smtClean="0"/>
              <a:t>. </a:t>
            </a:r>
            <a:r>
              <a:rPr lang="en-US" dirty="0" err="1" smtClean="0"/>
              <a:t>Hartuesit</a:t>
            </a:r>
            <a:r>
              <a:rPr lang="en-US" dirty="0" smtClean="0"/>
              <a:t> </a:t>
            </a:r>
            <a:r>
              <a:rPr lang="en-US" dirty="0" err="1" smtClean="0"/>
              <a:t>përfundimisht</a:t>
            </a:r>
            <a:r>
              <a:rPr lang="en-US" dirty="0" smtClean="0"/>
              <a:t> </a:t>
            </a:r>
            <a:r>
              <a:rPr lang="en-US" dirty="0" err="1" smtClean="0"/>
              <a:t>përcaktuan</a:t>
            </a:r>
            <a:r>
              <a:rPr lang="en-US" dirty="0" smtClean="0"/>
              <a:t> se </a:t>
            </a:r>
            <a:r>
              <a:rPr lang="en-US" dirty="0" err="1" smtClean="0"/>
              <a:t>ende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ishte</a:t>
            </a:r>
            <a:r>
              <a:rPr lang="en-US" dirty="0" smtClean="0"/>
              <a:t> e </a:t>
            </a:r>
            <a:r>
              <a:rPr lang="en-US" dirty="0" err="1" smtClean="0"/>
              <a:t>mundur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përgatitej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regjim</a:t>
            </a:r>
            <a:r>
              <a:rPr lang="en-US" dirty="0" smtClean="0"/>
              <a:t> </a:t>
            </a:r>
            <a:r>
              <a:rPr lang="en-US" dirty="0" err="1" smtClean="0"/>
              <a:t>gjithëpërfshirës</a:t>
            </a:r>
            <a:r>
              <a:rPr lang="en-US" dirty="0" smtClean="0"/>
              <a:t> </a:t>
            </a:r>
            <a:r>
              <a:rPr lang="en-US" dirty="0" err="1" smtClean="0"/>
              <a:t>ligjor</a:t>
            </a:r>
            <a:r>
              <a:rPr lang="en-US" dirty="0" smtClean="0"/>
              <a:t> </a:t>
            </a:r>
            <a:r>
              <a:rPr lang="en-US" dirty="0" err="1" smtClean="0"/>
              <a:t>detyrues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rregullonte</a:t>
            </a:r>
            <a:r>
              <a:rPr lang="en-US" dirty="0" smtClean="0"/>
              <a:t> </a:t>
            </a:r>
            <a:r>
              <a:rPr lang="en-US" dirty="0" err="1" smtClean="0"/>
              <a:t>këtë</a:t>
            </a:r>
            <a:r>
              <a:rPr lang="en-US" dirty="0" smtClean="0"/>
              <a:t> </a:t>
            </a:r>
            <a:r>
              <a:rPr lang="en-US" dirty="0" err="1" smtClean="0"/>
              <a:t>fushë</a:t>
            </a:r>
            <a:r>
              <a:rPr lang="en-US" dirty="0" smtClean="0"/>
              <a:t>.</a:t>
            </a:r>
          </a:p>
          <a:p>
            <a:pPr marL="0" marR="0" indent="0" algn="just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Pjesërisht</a:t>
            </a:r>
            <a:r>
              <a:rPr lang="en-US" dirty="0" smtClean="0"/>
              <a:t>, </a:t>
            </a: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ishte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shkak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mungesës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përvojës</a:t>
            </a:r>
            <a:r>
              <a:rPr lang="en-US" dirty="0" smtClean="0"/>
              <a:t> </a:t>
            </a:r>
            <a:r>
              <a:rPr lang="en-US" dirty="0" err="1" smtClean="0"/>
              <a:t>konkrete</a:t>
            </a:r>
            <a:r>
              <a:rPr lang="en-US" dirty="0" smtClean="0"/>
              <a:t> me </a:t>
            </a:r>
            <a:r>
              <a:rPr lang="en-US" dirty="0" err="1" smtClean="0"/>
              <a:t>situata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tilla</a:t>
            </a:r>
            <a:r>
              <a:rPr lang="en-US" dirty="0" smtClean="0"/>
              <a:t> </a:t>
            </a:r>
            <a:r>
              <a:rPr lang="en-US" dirty="0" err="1" smtClean="0"/>
              <a:t>deri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sot;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pjesërisht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shkak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kuptueshmërie</a:t>
            </a:r>
            <a:r>
              <a:rPr lang="en-US" dirty="0" smtClean="0"/>
              <a:t> se </a:t>
            </a:r>
            <a:r>
              <a:rPr lang="en-US" dirty="0" err="1" smtClean="0"/>
              <a:t>zgjidhja</a:t>
            </a:r>
            <a:r>
              <a:rPr lang="en-US" dirty="0" smtClean="0"/>
              <a:t> e </a:t>
            </a:r>
            <a:r>
              <a:rPr lang="en-US" dirty="0" err="1" smtClean="0"/>
              <a:t>duhur</a:t>
            </a:r>
            <a:r>
              <a:rPr lang="en-US" dirty="0" smtClean="0"/>
              <a:t> </a:t>
            </a:r>
            <a:r>
              <a:rPr lang="en-US" dirty="0" err="1" smtClean="0"/>
              <a:t>shpesh</a:t>
            </a:r>
            <a:r>
              <a:rPr lang="en-US" dirty="0" smtClean="0"/>
              <a:t> u </a:t>
            </a:r>
            <a:r>
              <a:rPr lang="en-US" dirty="0" err="1" smtClean="0"/>
              <a:t>kthye</a:t>
            </a:r>
            <a:r>
              <a:rPr lang="en-US" dirty="0" smtClean="0"/>
              <a:t> </a:t>
            </a:r>
            <a:r>
              <a:rPr lang="en-US" dirty="0" err="1" smtClean="0"/>
              <a:t>tek</a:t>
            </a:r>
            <a:r>
              <a:rPr lang="en-US" dirty="0" smtClean="0"/>
              <a:t> </a:t>
            </a:r>
            <a:r>
              <a:rPr lang="en-US" dirty="0" err="1" smtClean="0"/>
              <a:t>rrethanat</a:t>
            </a:r>
            <a:r>
              <a:rPr lang="en-US" dirty="0" smtClean="0"/>
              <a:t> e </a:t>
            </a:r>
            <a:r>
              <a:rPr lang="en-US" dirty="0" err="1" smtClean="0"/>
              <a:t>sakta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rastit</a:t>
            </a:r>
            <a:r>
              <a:rPr lang="en-US" dirty="0" smtClean="0"/>
              <a:t> individual, duke e </a:t>
            </a:r>
            <a:r>
              <a:rPr lang="en-US" dirty="0" err="1" smtClean="0"/>
              <a:t>bërë</a:t>
            </a:r>
            <a:r>
              <a:rPr lang="en-US" dirty="0" smtClean="0"/>
              <a:t> </a:t>
            </a:r>
            <a:r>
              <a:rPr lang="en-US" dirty="0" err="1" smtClean="0"/>
              <a:t>kështu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vështirë</a:t>
            </a:r>
            <a:r>
              <a:rPr lang="en-US" dirty="0" smtClean="0"/>
              <a:t> </a:t>
            </a:r>
            <a:r>
              <a:rPr lang="en-US" dirty="0" err="1" smtClean="0"/>
              <a:t>formulimin</a:t>
            </a:r>
            <a:r>
              <a:rPr lang="en-US" dirty="0" smtClean="0"/>
              <a:t> e </a:t>
            </a:r>
            <a:r>
              <a:rPr lang="en-US" dirty="0" err="1" smtClean="0"/>
              <a:t>rregullave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përgjithshme</a:t>
            </a:r>
            <a:r>
              <a:rPr lang="en-US" dirty="0" smtClean="0"/>
              <a:t>.</a:t>
            </a:r>
          </a:p>
          <a:p>
            <a:pPr marL="0" marR="0" indent="0" algn="just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just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Në</a:t>
            </a:r>
            <a:r>
              <a:rPr lang="en-US" dirty="0" smtClean="0"/>
              <a:t> fund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fundit</a:t>
            </a:r>
            <a:r>
              <a:rPr lang="en-US" dirty="0" smtClean="0"/>
              <a:t>, </a:t>
            </a:r>
            <a:r>
              <a:rPr lang="en-US" dirty="0" err="1" smtClean="0"/>
              <a:t>hartuesit</a:t>
            </a:r>
            <a:r>
              <a:rPr lang="en-US" dirty="0" smtClean="0"/>
              <a:t> </a:t>
            </a:r>
            <a:r>
              <a:rPr lang="en-US" dirty="0" err="1" smtClean="0"/>
              <a:t>vendosën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përcaktojnë</a:t>
            </a:r>
            <a:r>
              <a:rPr lang="en-US" dirty="0" smtClean="0"/>
              <a:t> </a:t>
            </a:r>
            <a:r>
              <a:rPr lang="en-US" dirty="0" err="1" smtClean="0"/>
              <a:t>vetëm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nenin</a:t>
            </a:r>
            <a:r>
              <a:rPr lang="en-US" dirty="0" smtClean="0"/>
              <a:t> 32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Konventës</a:t>
            </a:r>
            <a:r>
              <a:rPr lang="en-US" dirty="0" smtClean="0"/>
              <a:t> </a:t>
            </a:r>
            <a:r>
              <a:rPr lang="en-US" dirty="0" err="1" smtClean="0"/>
              <a:t>situatat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cilat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gjithë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dakord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veprimi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njëanshëm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lejueshëm</a:t>
            </a:r>
            <a:r>
              <a:rPr lang="en-US" dirty="0" smtClean="0"/>
              <a:t>.</a:t>
            </a:r>
          </a:p>
          <a:p>
            <a:pPr marL="0" marR="0" indent="0" algn="just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just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Si </a:t>
            </a:r>
            <a:r>
              <a:rPr lang="en-US" dirty="0" err="1" smtClean="0"/>
              <a:t>rezultat</a:t>
            </a:r>
            <a:r>
              <a:rPr lang="en-US" dirty="0" smtClean="0"/>
              <a:t>, </a:t>
            </a:r>
            <a:r>
              <a:rPr lang="en-US" dirty="0" err="1" smtClean="0"/>
              <a:t>Neni</a:t>
            </a:r>
            <a:r>
              <a:rPr lang="en-US" dirty="0" smtClean="0"/>
              <a:t> 32 </a:t>
            </a:r>
            <a:r>
              <a:rPr lang="en-US" dirty="0" err="1" smtClean="0"/>
              <a:t>përcakton</a:t>
            </a:r>
            <a:r>
              <a:rPr lang="en-US" dirty="0" smtClean="0"/>
              <a:t> </a:t>
            </a:r>
            <a:r>
              <a:rPr lang="en-US" dirty="0" err="1" smtClean="0"/>
              <a:t>mundësinë</a:t>
            </a:r>
            <a:r>
              <a:rPr lang="en-US" dirty="0" smtClean="0"/>
              <a:t> e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agjencive</a:t>
            </a:r>
            <a:r>
              <a:rPr lang="en-US" dirty="0" smtClean="0"/>
              <a:t> </a:t>
            </a:r>
            <a:r>
              <a:rPr lang="en-US" dirty="0" err="1" smtClean="0"/>
              <a:t>ligjzbatuese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Shtet</a:t>
            </a:r>
            <a:r>
              <a:rPr lang="en-US" dirty="0" smtClean="0"/>
              <a:t> </a:t>
            </a:r>
            <a:r>
              <a:rPr lang="en-US" dirty="0" err="1" smtClean="0"/>
              <a:t>Palë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Konventës</a:t>
            </a:r>
            <a:r>
              <a:rPr lang="en-US" dirty="0" smtClean="0"/>
              <a:t>,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marrë</a:t>
            </a:r>
            <a:r>
              <a:rPr lang="en-US" dirty="0" smtClean="0"/>
              <a:t> </a:t>
            </a:r>
            <a:r>
              <a:rPr lang="en-US" dirty="0" err="1" smtClean="0"/>
              <a:t>dëshmi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depozituara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kompjuter</a:t>
            </a:r>
            <a:r>
              <a:rPr lang="en-US" dirty="0" smtClean="0"/>
              <a:t> </a:t>
            </a:r>
            <a:r>
              <a:rPr lang="en-US" dirty="0" err="1" smtClean="0"/>
              <a:t>fizikisht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vendosur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territorin</a:t>
            </a:r>
            <a:r>
              <a:rPr lang="en-US" dirty="0" smtClean="0"/>
              <a:t> e </a:t>
            </a:r>
            <a:r>
              <a:rPr lang="en-US" dirty="0" err="1" smtClean="0"/>
              <a:t>një</a:t>
            </a:r>
            <a:r>
              <a:rPr lang="en-US" dirty="0" smtClean="0"/>
              <a:t> Pale </a:t>
            </a:r>
            <a:r>
              <a:rPr lang="en-US" dirty="0" err="1" smtClean="0"/>
              <a:t>tjetër</a:t>
            </a:r>
            <a:r>
              <a:rPr lang="en-US" dirty="0" smtClean="0"/>
              <a:t>, pa </a:t>
            </a:r>
            <a:r>
              <a:rPr lang="en-US" dirty="0" err="1" smtClean="0"/>
              <a:t>ndonjë</a:t>
            </a:r>
            <a:r>
              <a:rPr lang="en-US" dirty="0" smtClean="0"/>
              <a:t> </a:t>
            </a:r>
            <a:r>
              <a:rPr lang="en-US" dirty="0" err="1" smtClean="0"/>
              <a:t>kërkesë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bashkëpunim</a:t>
            </a:r>
            <a:r>
              <a:rPr lang="en-US" dirty="0" smtClean="0"/>
              <a:t> </a:t>
            </a:r>
            <a:r>
              <a:rPr lang="en-US" dirty="0" err="1" smtClean="0"/>
              <a:t>ndërkombëtar</a:t>
            </a:r>
            <a:r>
              <a:rPr lang="en-US" dirty="0" smtClean="0"/>
              <a:t>. </a:t>
            </a: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bëhet</a:t>
            </a:r>
            <a:r>
              <a:rPr lang="en-US" dirty="0" smtClean="0"/>
              <a:t> </a:t>
            </a:r>
            <a:r>
              <a:rPr lang="en-US" dirty="0" err="1" smtClean="0"/>
              <a:t>nëse</a:t>
            </a:r>
            <a:r>
              <a:rPr lang="en-US" dirty="0" smtClean="0"/>
              <a:t> </a:t>
            </a:r>
            <a:r>
              <a:rPr lang="en-US" dirty="0" err="1" smtClean="0"/>
              <a:t>gjatë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hetimi</a:t>
            </a:r>
            <a:r>
              <a:rPr lang="en-US" dirty="0" smtClean="0"/>
              <a:t> </a:t>
            </a:r>
            <a:r>
              <a:rPr lang="en-US" dirty="0" err="1" smtClean="0"/>
              <a:t>konkret</a:t>
            </a:r>
            <a:r>
              <a:rPr lang="en-US" dirty="0" smtClean="0"/>
              <a:t>, </a:t>
            </a:r>
            <a:r>
              <a:rPr lang="en-US" dirty="0" err="1" smtClean="0"/>
              <a:t>nëpunësit</a:t>
            </a:r>
            <a:r>
              <a:rPr lang="en-US" dirty="0" smtClean="0"/>
              <a:t> </a:t>
            </a:r>
            <a:r>
              <a:rPr lang="en-US" dirty="0" err="1" smtClean="0"/>
              <a:t>përgjegjës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marrin</a:t>
            </a:r>
            <a:r>
              <a:rPr lang="en-US" dirty="0" smtClean="0"/>
              <a:t> </a:t>
            </a:r>
            <a:r>
              <a:rPr lang="en-US" dirty="0" err="1" smtClean="0"/>
              <a:t>informacione</a:t>
            </a:r>
            <a:r>
              <a:rPr lang="en-US" dirty="0" smtClean="0"/>
              <a:t> me </a:t>
            </a:r>
            <a:r>
              <a:rPr lang="en-US" dirty="0" err="1" smtClean="0"/>
              <a:t>burim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hapur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kompjuteri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vendosur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vend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huaj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kompjuteri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cili</a:t>
            </a:r>
            <a:r>
              <a:rPr lang="en-US" dirty="0" smtClean="0"/>
              <a:t> aksesi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autorizuar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personi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autorizuar</a:t>
            </a:r>
            <a:r>
              <a:rPr lang="en-US" dirty="0" smtClean="0"/>
              <a:t> </a:t>
            </a:r>
            <a:r>
              <a:rPr lang="en-US" dirty="0" err="1" smtClean="0"/>
              <a:t>ligjërisht</a:t>
            </a:r>
            <a:r>
              <a:rPr lang="en-US" dirty="0" smtClean="0"/>
              <a:t>.</a:t>
            </a:r>
          </a:p>
          <a:p>
            <a:pPr marL="0" marR="0" indent="0" algn="just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just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Lidhur</a:t>
            </a:r>
            <a:r>
              <a:rPr lang="en-US" dirty="0" smtClean="0"/>
              <a:t> me </a:t>
            </a:r>
            <a:r>
              <a:rPr lang="en-US" dirty="0" err="1" smtClean="0"/>
              <a:t>informacionin</a:t>
            </a:r>
            <a:r>
              <a:rPr lang="en-US" dirty="0" smtClean="0"/>
              <a:t> me </a:t>
            </a:r>
            <a:r>
              <a:rPr lang="en-US" dirty="0" err="1" smtClean="0"/>
              <a:t>burim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hapur</a:t>
            </a:r>
            <a:r>
              <a:rPr lang="en-US" dirty="0" smtClean="0"/>
              <a:t>,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theksohet</a:t>
            </a:r>
            <a:r>
              <a:rPr lang="en-US" dirty="0" smtClean="0"/>
              <a:t> se </a:t>
            </a:r>
            <a:r>
              <a:rPr lang="en-US" dirty="0" err="1" smtClean="0"/>
              <a:t>hetimi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"</a:t>
            </a:r>
            <a:r>
              <a:rPr lang="en-US" dirty="0" err="1" smtClean="0"/>
              <a:t>burimit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hapur</a:t>
            </a:r>
            <a:r>
              <a:rPr lang="en-US" dirty="0" smtClean="0"/>
              <a:t>"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diçka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çdo</a:t>
            </a:r>
            <a:r>
              <a:rPr lang="en-US" dirty="0" smtClean="0"/>
              <a:t> </a:t>
            </a:r>
            <a:r>
              <a:rPr lang="en-US" dirty="0" err="1" smtClean="0"/>
              <a:t>qytetar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bëjë</a:t>
            </a:r>
            <a:r>
              <a:rPr lang="en-US" dirty="0" smtClean="0"/>
              <a:t>, me </a:t>
            </a:r>
            <a:r>
              <a:rPr lang="en-US" dirty="0" err="1" smtClean="0"/>
              <a:t>inisiativën</a:t>
            </a:r>
            <a:r>
              <a:rPr lang="en-US" dirty="0" smtClean="0"/>
              <a:t> e </a:t>
            </a:r>
            <a:r>
              <a:rPr lang="en-US" dirty="0" err="1" smtClean="0"/>
              <a:t>tij</a:t>
            </a:r>
            <a:r>
              <a:rPr lang="en-US" dirty="0" smtClean="0"/>
              <a:t>,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shumicën</a:t>
            </a:r>
            <a:r>
              <a:rPr lang="en-US" dirty="0" smtClean="0"/>
              <a:t> e </a:t>
            </a:r>
            <a:r>
              <a:rPr lang="en-US" dirty="0" err="1" smtClean="0"/>
              <a:t>vendeve</a:t>
            </a:r>
            <a:r>
              <a:rPr lang="en-US" dirty="0" smtClean="0"/>
              <a:t>. </a:t>
            </a: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dispozitë</a:t>
            </a:r>
            <a:r>
              <a:rPr lang="en-US" dirty="0" smtClean="0"/>
              <a:t> </a:t>
            </a:r>
            <a:r>
              <a:rPr lang="en-US" dirty="0" err="1" smtClean="0"/>
              <a:t>thjesht</a:t>
            </a:r>
            <a:r>
              <a:rPr lang="en-US" dirty="0" smtClean="0"/>
              <a:t> </a:t>
            </a:r>
            <a:r>
              <a:rPr lang="en-US" dirty="0" err="1" smtClean="0"/>
              <a:t>synon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autorizojë</a:t>
            </a:r>
            <a:r>
              <a:rPr lang="en-US" dirty="0" smtClean="0"/>
              <a:t> </a:t>
            </a:r>
            <a:r>
              <a:rPr lang="en-US" dirty="0" err="1" smtClean="0"/>
              <a:t>agjentët</a:t>
            </a:r>
            <a:r>
              <a:rPr lang="en-US" dirty="0" smtClean="0"/>
              <a:t> e </a:t>
            </a:r>
            <a:r>
              <a:rPr lang="en-US" dirty="0" err="1" smtClean="0"/>
              <a:t>zbatimit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ligjit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ta </a:t>
            </a:r>
            <a:r>
              <a:rPr lang="en-US" dirty="0" err="1" smtClean="0"/>
              <a:t>bërë</a:t>
            </a:r>
            <a:r>
              <a:rPr lang="en-US" dirty="0" smtClean="0"/>
              <a:t> </a:t>
            </a:r>
            <a:r>
              <a:rPr lang="en-US" dirty="0" err="1" smtClean="0"/>
              <a:t>këtë</a:t>
            </a:r>
            <a:r>
              <a:rPr lang="en-US" dirty="0" smtClean="0"/>
              <a:t>, </a:t>
            </a:r>
            <a:r>
              <a:rPr lang="en-US" dirty="0" err="1" smtClean="0"/>
              <a:t>gjithashtu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njëjtën</a:t>
            </a:r>
            <a:r>
              <a:rPr lang="en-US" dirty="0" smtClean="0"/>
              <a:t> </a:t>
            </a:r>
            <a:r>
              <a:rPr lang="en-US" dirty="0" err="1" smtClean="0"/>
              <a:t>kohë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kualifikohen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vlefshme</a:t>
            </a:r>
            <a:r>
              <a:rPr lang="en-US" dirty="0" smtClean="0"/>
              <a:t> </a:t>
            </a:r>
            <a:r>
              <a:rPr lang="en-US" dirty="0" err="1" smtClean="0"/>
              <a:t>provat</a:t>
            </a:r>
            <a:r>
              <a:rPr lang="en-US" dirty="0" smtClean="0"/>
              <a:t> e </a:t>
            </a:r>
            <a:r>
              <a:rPr lang="en-US" dirty="0" err="1" smtClean="0"/>
              <a:t>fituara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atë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.</a:t>
            </a:r>
          </a:p>
          <a:p>
            <a:pPr marL="0" marR="0" indent="0" algn="just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just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ana</a:t>
            </a:r>
            <a:r>
              <a:rPr lang="en-US" dirty="0" smtClean="0"/>
              <a:t> </a:t>
            </a:r>
            <a:r>
              <a:rPr lang="en-US" dirty="0" err="1" smtClean="0"/>
              <a:t>tjetër</a:t>
            </a:r>
            <a:r>
              <a:rPr lang="en-US" dirty="0" smtClean="0"/>
              <a:t> e </a:t>
            </a:r>
            <a:r>
              <a:rPr lang="en-US" dirty="0" err="1" smtClean="0"/>
              <a:t>dispozitës</a:t>
            </a:r>
            <a:r>
              <a:rPr lang="en-US" dirty="0" smtClean="0"/>
              <a:t> </a:t>
            </a:r>
            <a:r>
              <a:rPr lang="en-US" dirty="0" err="1" smtClean="0"/>
              <a:t>ka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qasje</a:t>
            </a:r>
            <a:r>
              <a:rPr lang="en-US" dirty="0" smtClean="0"/>
              <a:t> </a:t>
            </a:r>
            <a:r>
              <a:rPr lang="en-US" dirty="0" err="1" smtClean="0"/>
              <a:t>shumë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re.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ka</a:t>
            </a:r>
            <a:r>
              <a:rPr lang="en-US" dirty="0" smtClean="0"/>
              <a:t> </a:t>
            </a:r>
            <a:r>
              <a:rPr lang="en-US" dirty="0" err="1" smtClean="0"/>
              <a:t>ekuivalent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vërtetë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botën</a:t>
            </a:r>
            <a:r>
              <a:rPr lang="en-US" dirty="0" smtClean="0"/>
              <a:t> </a:t>
            </a:r>
            <a:r>
              <a:rPr lang="en-US" dirty="0" err="1" smtClean="0"/>
              <a:t>fizike</a:t>
            </a:r>
            <a:r>
              <a:rPr lang="en-US" dirty="0" smtClean="0"/>
              <a:t> me </a:t>
            </a:r>
            <a:r>
              <a:rPr lang="en-US" dirty="0" err="1" smtClean="0"/>
              <a:t>këtë</a:t>
            </a:r>
            <a:r>
              <a:rPr lang="en-US" dirty="0" smtClean="0"/>
              <a:t> </a:t>
            </a:r>
            <a:r>
              <a:rPr lang="en-US" dirty="0" err="1" smtClean="0"/>
              <a:t>mundësi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re: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kaluarën</a:t>
            </a:r>
            <a:r>
              <a:rPr lang="en-US" dirty="0" smtClean="0"/>
              <a:t>,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oficer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udhëtonte</a:t>
            </a:r>
            <a:r>
              <a:rPr lang="en-US" dirty="0" smtClean="0"/>
              <a:t> </a:t>
            </a:r>
            <a:r>
              <a:rPr lang="en-US" dirty="0" err="1" smtClean="0"/>
              <a:t>fizikisht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vendin</a:t>
            </a:r>
            <a:r>
              <a:rPr lang="en-US" dirty="0" smtClean="0"/>
              <a:t> </a:t>
            </a:r>
            <a:r>
              <a:rPr lang="en-US" dirty="0" err="1" smtClean="0"/>
              <a:t>tjetër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kërkonte</a:t>
            </a:r>
            <a:r>
              <a:rPr lang="en-US" dirty="0" smtClean="0"/>
              <a:t> </a:t>
            </a:r>
            <a:r>
              <a:rPr lang="en-US" dirty="0" err="1" smtClean="0"/>
              <a:t>ndihmë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autoritetet</a:t>
            </a:r>
            <a:r>
              <a:rPr lang="en-US" dirty="0" smtClean="0"/>
              <a:t> </a:t>
            </a:r>
            <a:r>
              <a:rPr lang="en-US" dirty="0" err="1" smtClean="0"/>
              <a:t>lokale</a:t>
            </a:r>
            <a:r>
              <a:rPr lang="en-US" dirty="0" smtClean="0"/>
              <a:t>. Ai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bënte</a:t>
            </a:r>
            <a:r>
              <a:rPr lang="en-US" dirty="0" smtClean="0"/>
              <a:t> </a:t>
            </a:r>
            <a:r>
              <a:rPr lang="en-US" dirty="0" err="1" smtClean="0"/>
              <a:t>asgjë</a:t>
            </a:r>
            <a:r>
              <a:rPr lang="en-US" dirty="0" smtClean="0"/>
              <a:t> </a:t>
            </a:r>
            <a:r>
              <a:rPr lang="en-US" dirty="0" err="1" smtClean="0"/>
              <a:t>vetë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çdo</a:t>
            </a:r>
            <a:r>
              <a:rPr lang="en-US" dirty="0" smtClean="0"/>
              <a:t> </a:t>
            </a:r>
            <a:r>
              <a:rPr lang="en-US" dirty="0" err="1" smtClean="0"/>
              <a:t>veprim</a:t>
            </a:r>
            <a:r>
              <a:rPr lang="en-US" dirty="0" smtClean="0"/>
              <a:t> </a:t>
            </a:r>
            <a:r>
              <a:rPr lang="en-US" dirty="0" err="1" smtClean="0"/>
              <a:t>hetues</a:t>
            </a:r>
            <a:r>
              <a:rPr lang="en-US" dirty="0" smtClean="0"/>
              <a:t> do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praktikohej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emër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autoriteteve</a:t>
            </a:r>
            <a:r>
              <a:rPr lang="en-US" dirty="0" smtClean="0"/>
              <a:t> </a:t>
            </a:r>
            <a:r>
              <a:rPr lang="en-US" dirty="0" err="1" smtClean="0"/>
              <a:t>kombëtare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vendit</a:t>
            </a:r>
            <a:r>
              <a:rPr lang="en-US" dirty="0" smtClean="0"/>
              <a:t>.</a:t>
            </a:r>
          </a:p>
          <a:p>
            <a:pPr marL="0" marR="0" indent="0" algn="just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just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Neni</a:t>
            </a:r>
            <a:r>
              <a:rPr lang="en-US" dirty="0" smtClean="0"/>
              <a:t> 32 </a:t>
            </a:r>
            <a:r>
              <a:rPr lang="en-US" dirty="0" err="1" smtClean="0"/>
              <a:t>thotë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kundërtën</a:t>
            </a:r>
            <a:r>
              <a:rPr lang="en-US" dirty="0" smtClean="0"/>
              <a:t>. </a:t>
            </a:r>
            <a:r>
              <a:rPr lang="en-US" dirty="0" err="1" smtClean="0"/>
              <a:t>Sipas</a:t>
            </a:r>
            <a:r>
              <a:rPr lang="en-US" dirty="0" smtClean="0"/>
              <a:t> </a:t>
            </a:r>
            <a:r>
              <a:rPr lang="en-US" dirty="0" err="1" smtClean="0"/>
              <a:t>tij</a:t>
            </a:r>
            <a:r>
              <a:rPr lang="en-US" dirty="0" smtClean="0"/>
              <a:t>, </a:t>
            </a:r>
            <a:r>
              <a:rPr lang="en-US" dirty="0" err="1" smtClean="0"/>
              <a:t>çdo</a:t>
            </a:r>
            <a:r>
              <a:rPr lang="en-US" dirty="0" smtClean="0"/>
              <a:t> </a:t>
            </a:r>
            <a:r>
              <a:rPr lang="en-US" dirty="0" err="1" smtClean="0"/>
              <a:t>agjent</a:t>
            </a:r>
            <a:r>
              <a:rPr lang="en-US" dirty="0" smtClean="0"/>
              <a:t> </a:t>
            </a:r>
            <a:r>
              <a:rPr lang="en-US" dirty="0" err="1" smtClean="0"/>
              <a:t>ligjzbatues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çdo</a:t>
            </a:r>
            <a:r>
              <a:rPr lang="en-US" dirty="0" smtClean="0"/>
              <a:t> vend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mbarë</a:t>
            </a:r>
            <a:r>
              <a:rPr lang="en-US" dirty="0" smtClean="0"/>
              <a:t> </a:t>
            </a:r>
            <a:r>
              <a:rPr lang="en-US" dirty="0" err="1" smtClean="0"/>
              <a:t>botën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marrë</a:t>
            </a:r>
            <a:r>
              <a:rPr lang="en-US" dirty="0" smtClean="0"/>
              <a:t> </a:t>
            </a:r>
            <a:r>
              <a:rPr lang="en-US" dirty="0" err="1" smtClean="0"/>
              <a:t>informacion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vend </a:t>
            </a:r>
            <a:r>
              <a:rPr lang="en-US" dirty="0" err="1" smtClean="0"/>
              <a:t>tjetër</a:t>
            </a:r>
            <a:r>
              <a:rPr lang="en-US" dirty="0" smtClean="0"/>
              <a:t>, </a:t>
            </a:r>
            <a:r>
              <a:rPr lang="en-US" dirty="0" err="1" smtClean="0"/>
              <a:t>edhe</a:t>
            </a:r>
            <a:r>
              <a:rPr lang="en-US" dirty="0" smtClean="0"/>
              <a:t> </a:t>
            </a:r>
            <a:r>
              <a:rPr lang="en-US" dirty="0" err="1" smtClean="0"/>
              <a:t>nëse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informacion</a:t>
            </a:r>
            <a:r>
              <a:rPr lang="en-US" dirty="0" smtClean="0"/>
              <a:t> “me </a:t>
            </a:r>
            <a:r>
              <a:rPr lang="en-US" dirty="0" err="1" smtClean="0"/>
              <a:t>burim</a:t>
            </a:r>
            <a:r>
              <a:rPr lang="en-US" dirty="0" smtClean="0"/>
              <a:t> jo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hapur</a:t>
            </a:r>
            <a:r>
              <a:rPr lang="en-US" dirty="0" smtClean="0"/>
              <a:t>", </a:t>
            </a:r>
            <a:r>
              <a:rPr lang="en-US" dirty="0" err="1" smtClean="0"/>
              <a:t>nëse</a:t>
            </a:r>
            <a:r>
              <a:rPr lang="en-US" dirty="0" smtClean="0"/>
              <a:t> </a:t>
            </a:r>
            <a:r>
              <a:rPr lang="en-US" dirty="0" err="1" smtClean="0"/>
              <a:t>personi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cili</a:t>
            </a:r>
            <a:r>
              <a:rPr lang="en-US" dirty="0" smtClean="0"/>
              <a:t> </a:t>
            </a:r>
            <a:r>
              <a:rPr lang="en-US" dirty="0" err="1" smtClean="0"/>
              <a:t>ka</a:t>
            </a:r>
            <a:r>
              <a:rPr lang="en-US" dirty="0" smtClean="0"/>
              <a:t> </a:t>
            </a:r>
            <a:r>
              <a:rPr lang="en-US" dirty="0" err="1" smtClean="0"/>
              <a:t>autoritetin</a:t>
            </a:r>
            <a:r>
              <a:rPr lang="en-US" dirty="0" smtClean="0"/>
              <a:t> e </a:t>
            </a:r>
            <a:r>
              <a:rPr lang="en-US" dirty="0" err="1" smtClean="0"/>
              <a:t>ligjshëm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zbuluar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pëlqimin</a:t>
            </a:r>
            <a:r>
              <a:rPr lang="en-US" dirty="0" smtClean="0"/>
              <a:t> e </a:t>
            </a:r>
            <a:r>
              <a:rPr lang="en-US" dirty="0" err="1" smtClean="0"/>
              <a:t>tij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ligjshëm</a:t>
            </a:r>
            <a:r>
              <a:rPr lang="en-US" dirty="0" smtClean="0"/>
              <a:t> </a:t>
            </a:r>
            <a:r>
              <a:rPr lang="en-US" dirty="0" err="1" smtClean="0"/>
              <a:t>vullnetarisht</a:t>
            </a:r>
            <a:r>
              <a:rPr lang="en-US" dirty="0" smtClean="0"/>
              <a:t>. </a:t>
            </a:r>
            <a:r>
              <a:rPr lang="en-US" dirty="0" err="1" smtClean="0"/>
              <a:t>Veprimtaria</a:t>
            </a:r>
            <a:r>
              <a:rPr lang="en-US" dirty="0" smtClean="0"/>
              <a:t> </a:t>
            </a:r>
            <a:r>
              <a:rPr lang="en-US" dirty="0" err="1" smtClean="0"/>
              <a:t>hetimore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ka</a:t>
            </a:r>
            <a:r>
              <a:rPr lang="en-US" dirty="0" smtClean="0"/>
              <a:t> </a:t>
            </a:r>
            <a:r>
              <a:rPr lang="en-US" dirty="0" err="1" smtClean="0"/>
              <a:t>nevojë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ndonjë</a:t>
            </a:r>
            <a:r>
              <a:rPr lang="en-US" dirty="0" smtClean="0"/>
              <a:t> </a:t>
            </a:r>
            <a:r>
              <a:rPr lang="en-US" dirty="0" err="1" smtClean="0"/>
              <a:t>autorizim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shtetit</a:t>
            </a:r>
            <a:r>
              <a:rPr lang="en-US" dirty="0" smtClean="0"/>
              <a:t> me </a:t>
            </a:r>
            <a:r>
              <a:rPr lang="en-US" dirty="0" err="1" smtClean="0"/>
              <a:t>juridiksion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vendin</a:t>
            </a:r>
            <a:r>
              <a:rPr lang="en-US" dirty="0" smtClean="0"/>
              <a:t> </a:t>
            </a:r>
            <a:r>
              <a:rPr lang="en-US" dirty="0" err="1" smtClean="0"/>
              <a:t>ku</a:t>
            </a:r>
            <a:r>
              <a:rPr lang="en-US" dirty="0" smtClean="0"/>
              <a:t> </a:t>
            </a:r>
            <a:r>
              <a:rPr lang="en-US" dirty="0" err="1" smtClean="0"/>
              <a:t>ruhet</a:t>
            </a:r>
            <a:r>
              <a:rPr lang="en-US" dirty="0" smtClean="0"/>
              <a:t> </a:t>
            </a:r>
            <a:r>
              <a:rPr lang="en-US" dirty="0" err="1" smtClean="0"/>
              <a:t>informacioni</a:t>
            </a:r>
            <a:r>
              <a:rPr lang="en-US" dirty="0" smtClean="0"/>
              <a:t>. </a:t>
            </a:r>
            <a:r>
              <a:rPr lang="en-US" dirty="0" err="1" smtClean="0"/>
              <a:t>Disa</a:t>
            </a:r>
            <a:r>
              <a:rPr lang="en-US" dirty="0" smtClean="0"/>
              <a:t> </a:t>
            </a:r>
            <a:r>
              <a:rPr lang="en-US" dirty="0" err="1" smtClean="0"/>
              <a:t>shtete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e </a:t>
            </a:r>
            <a:r>
              <a:rPr lang="en-US" dirty="0" err="1" smtClean="0"/>
              <a:t>pranojnë</a:t>
            </a:r>
            <a:r>
              <a:rPr lang="en-US" dirty="0" smtClean="0"/>
              <a:t> </a:t>
            </a:r>
            <a:r>
              <a:rPr lang="en-US" dirty="0" err="1" smtClean="0"/>
              <a:t>Konventën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shkak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draftimi</a:t>
            </a:r>
            <a:r>
              <a:rPr lang="en-US" dirty="0" smtClean="0"/>
              <a:t>. Ata </a:t>
            </a:r>
            <a:r>
              <a:rPr lang="en-US" dirty="0" err="1" smtClean="0"/>
              <a:t>pretendojnë</a:t>
            </a:r>
            <a:r>
              <a:rPr lang="en-US" dirty="0" smtClean="0"/>
              <a:t> se </a:t>
            </a:r>
            <a:r>
              <a:rPr lang="en-US" dirty="0" err="1" smtClean="0"/>
              <a:t>shkon</a:t>
            </a:r>
            <a:r>
              <a:rPr lang="en-US" dirty="0" smtClean="0"/>
              <a:t> </a:t>
            </a:r>
            <a:r>
              <a:rPr lang="en-US" dirty="0" err="1" smtClean="0"/>
              <a:t>kundër</a:t>
            </a:r>
            <a:r>
              <a:rPr lang="en-US" dirty="0" smtClean="0"/>
              <a:t> </a:t>
            </a:r>
            <a:r>
              <a:rPr lang="en-US" dirty="0" err="1" smtClean="0"/>
              <a:t>parimit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sovranitetit</a:t>
            </a:r>
            <a:r>
              <a:rPr lang="en-US" dirty="0" smtClean="0"/>
              <a:t>. </a:t>
            </a:r>
            <a:r>
              <a:rPr lang="en-US" dirty="0" err="1" smtClean="0"/>
              <a:t>Sidoqoftë</a:t>
            </a:r>
            <a:r>
              <a:rPr lang="en-US" dirty="0" smtClean="0"/>
              <a:t>,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ka</a:t>
            </a:r>
            <a:r>
              <a:rPr lang="en-US" dirty="0" smtClean="0"/>
              <a:t> </a:t>
            </a:r>
            <a:r>
              <a:rPr lang="en-US" dirty="0" err="1" smtClean="0"/>
              <a:t>ndonjë</a:t>
            </a:r>
            <a:r>
              <a:rPr lang="en-US" dirty="0" smtClean="0"/>
              <a:t> </a:t>
            </a:r>
            <a:r>
              <a:rPr lang="en-US" dirty="0" err="1" smtClean="0"/>
              <a:t>propozim</a:t>
            </a:r>
            <a:r>
              <a:rPr lang="en-US" dirty="0" smtClean="0"/>
              <a:t> </a:t>
            </a:r>
            <a:r>
              <a:rPr lang="en-US" dirty="0" err="1" smtClean="0"/>
              <a:t>apo</a:t>
            </a:r>
            <a:r>
              <a:rPr lang="en-US" dirty="0" smtClean="0"/>
              <a:t> </a:t>
            </a:r>
            <a:r>
              <a:rPr lang="en-US" dirty="0" err="1" smtClean="0"/>
              <a:t>ndonjë</a:t>
            </a:r>
            <a:r>
              <a:rPr lang="en-US" dirty="0" smtClean="0"/>
              <a:t> </a:t>
            </a:r>
            <a:r>
              <a:rPr lang="en-US" dirty="0" err="1" smtClean="0"/>
              <a:t>zgjidhje</a:t>
            </a:r>
            <a:r>
              <a:rPr lang="en-US" dirty="0" smtClean="0"/>
              <a:t> </a:t>
            </a:r>
            <a:r>
              <a:rPr lang="en-US" dirty="0" err="1" smtClean="0"/>
              <a:t>tjetër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problemet</a:t>
            </a:r>
            <a:r>
              <a:rPr lang="en-US" dirty="0" smtClean="0"/>
              <a:t> </a:t>
            </a:r>
            <a:r>
              <a:rPr lang="en-US" dirty="0" err="1" smtClean="0"/>
              <a:t>komplekse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hetimeve</a:t>
            </a:r>
            <a:r>
              <a:rPr lang="en-US" dirty="0" smtClean="0"/>
              <a:t> </a:t>
            </a:r>
            <a:r>
              <a:rPr lang="en-US" dirty="0" err="1" smtClean="0"/>
              <a:t>ndërkufitare</a:t>
            </a:r>
            <a:r>
              <a:rPr lang="en-US" dirty="0" smtClean="0"/>
              <a:t> </a:t>
            </a:r>
            <a:r>
              <a:rPr lang="en-US" dirty="0" err="1" smtClean="0"/>
              <a:t>apo</a:t>
            </a:r>
            <a:r>
              <a:rPr lang="en-US" dirty="0" smtClean="0"/>
              <a:t> </a:t>
            </a:r>
            <a:r>
              <a:rPr lang="en-US" dirty="0" err="1" smtClean="0"/>
              <a:t>hetimeve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“Internet". </a:t>
            </a:r>
            <a:r>
              <a:rPr lang="en-US" dirty="0" err="1" smtClean="0"/>
              <a:t>Jeta</a:t>
            </a:r>
            <a:r>
              <a:rPr lang="en-US" dirty="0" smtClean="0"/>
              <a:t> e </a:t>
            </a:r>
            <a:r>
              <a:rPr lang="en-US" dirty="0" err="1" smtClean="0"/>
              <a:t>vërtetë</a:t>
            </a:r>
            <a:r>
              <a:rPr lang="en-US" dirty="0" smtClean="0"/>
              <a:t> </a:t>
            </a:r>
            <a:r>
              <a:rPr lang="en-US" dirty="0" err="1" smtClean="0"/>
              <a:t>zbulon</a:t>
            </a:r>
            <a:r>
              <a:rPr lang="en-US" dirty="0" smtClean="0"/>
              <a:t> se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shumicën</a:t>
            </a:r>
            <a:r>
              <a:rPr lang="en-US" dirty="0" smtClean="0"/>
              <a:t> e </a:t>
            </a:r>
            <a:r>
              <a:rPr lang="en-US" dirty="0" err="1" smtClean="0"/>
              <a:t>rasteve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e </a:t>
            </a:r>
            <a:r>
              <a:rPr lang="en-US" dirty="0" err="1" smtClean="0"/>
              <a:t>pamundur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hetohet</a:t>
            </a:r>
            <a:r>
              <a:rPr lang="en-US" dirty="0" smtClean="0"/>
              <a:t> </a:t>
            </a:r>
            <a:r>
              <a:rPr lang="en-US" dirty="0" err="1" smtClean="0"/>
              <a:t>krimi</a:t>
            </a:r>
            <a:r>
              <a:rPr lang="en-US" dirty="0" smtClean="0"/>
              <a:t> kibernetik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mblidhen</a:t>
            </a:r>
            <a:r>
              <a:rPr lang="en-US" dirty="0" smtClean="0"/>
              <a:t> </a:t>
            </a:r>
            <a:r>
              <a:rPr lang="en-US" dirty="0" err="1" smtClean="0"/>
              <a:t>prova</a:t>
            </a:r>
            <a:r>
              <a:rPr lang="en-US" dirty="0" smtClean="0"/>
              <a:t> </a:t>
            </a:r>
            <a:r>
              <a:rPr lang="en-US" dirty="0" err="1" smtClean="0"/>
              <a:t>elektronike</a:t>
            </a:r>
            <a:r>
              <a:rPr lang="en-US" dirty="0" smtClean="0"/>
              <a:t>,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nivel</a:t>
            </a:r>
            <a:r>
              <a:rPr lang="en-US" dirty="0" smtClean="0"/>
              <a:t> </a:t>
            </a:r>
            <a:r>
              <a:rPr lang="en-US" dirty="0" err="1" smtClean="0"/>
              <a:t>ndërkombëtar</a:t>
            </a:r>
            <a:r>
              <a:rPr lang="en-US" dirty="0" smtClean="0"/>
              <a:t>, duke </a:t>
            </a:r>
            <a:r>
              <a:rPr lang="en-US" dirty="0" err="1" smtClean="0"/>
              <a:t>përdorur</a:t>
            </a:r>
            <a:r>
              <a:rPr lang="en-US" dirty="0" smtClean="0"/>
              <a:t> </a:t>
            </a:r>
            <a:r>
              <a:rPr lang="en-US" dirty="0" err="1" smtClean="0"/>
              <a:t>kanalet</a:t>
            </a:r>
            <a:r>
              <a:rPr lang="en-US" dirty="0" smtClean="0"/>
              <a:t> </a:t>
            </a:r>
            <a:r>
              <a:rPr lang="en-US" dirty="0" err="1" smtClean="0"/>
              <a:t>tradicionale</a:t>
            </a:r>
            <a:r>
              <a:rPr lang="en-US" dirty="0" smtClean="0"/>
              <a:t>. </a:t>
            </a:r>
            <a:r>
              <a:rPr lang="en-US" dirty="0" err="1" smtClean="0"/>
              <a:t>Është</a:t>
            </a:r>
            <a:r>
              <a:rPr lang="en-US" dirty="0" smtClean="0"/>
              <a:t> e </a:t>
            </a:r>
            <a:r>
              <a:rPr lang="en-US" dirty="0" err="1" smtClean="0"/>
              <a:t>pamundur</a:t>
            </a:r>
            <a:r>
              <a:rPr lang="en-US" dirty="0" smtClean="0"/>
              <a:t>, </a:t>
            </a:r>
            <a:r>
              <a:rPr lang="en-US" dirty="0" err="1" smtClean="0"/>
              <a:t>sepse</a:t>
            </a:r>
            <a:r>
              <a:rPr lang="en-US" dirty="0" smtClean="0"/>
              <a:t> </a:t>
            </a:r>
            <a:r>
              <a:rPr lang="en-US" dirty="0" err="1" smtClean="0"/>
              <a:t>koha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përputhje</a:t>
            </a:r>
            <a:r>
              <a:rPr lang="en-US" dirty="0" smtClean="0"/>
              <a:t> me </a:t>
            </a:r>
            <a:r>
              <a:rPr lang="en-US" dirty="0" err="1" smtClean="0"/>
              <a:t>paqëndrueshmërinë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brishtësinë</a:t>
            </a:r>
            <a:r>
              <a:rPr lang="en-US" dirty="0" smtClean="0"/>
              <a:t> e </a:t>
            </a:r>
            <a:r>
              <a:rPr lang="en-US" dirty="0" err="1" smtClean="0"/>
              <a:t>provave</a:t>
            </a:r>
            <a:r>
              <a:rPr lang="en-US" dirty="0" smtClean="0"/>
              <a:t> </a:t>
            </a:r>
            <a:r>
              <a:rPr lang="en-US" dirty="0" err="1" smtClean="0"/>
              <a:t>elektronike</a:t>
            </a:r>
            <a:r>
              <a:rPr lang="en-US" dirty="0" smtClean="0"/>
              <a:t>. </a:t>
            </a: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arsyeja</a:t>
            </a:r>
            <a:r>
              <a:rPr lang="en-US" dirty="0" smtClean="0"/>
              <a:t> </a:t>
            </a:r>
            <a:r>
              <a:rPr lang="en-US" dirty="0" err="1" smtClean="0"/>
              <a:t>pse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hetim</a:t>
            </a:r>
            <a:r>
              <a:rPr lang="en-US" dirty="0" smtClean="0"/>
              <a:t> </a:t>
            </a:r>
            <a:r>
              <a:rPr lang="en-US" dirty="0" err="1" smtClean="0"/>
              <a:t>ndërkufitar</a:t>
            </a:r>
            <a:r>
              <a:rPr lang="en-US" dirty="0" smtClean="0"/>
              <a:t>,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kryer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agjenti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zbatimit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ligjit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merren</a:t>
            </a:r>
            <a:r>
              <a:rPr lang="en-US" dirty="0" smtClean="0"/>
              <a:t> me </a:t>
            </a:r>
            <a:r>
              <a:rPr lang="en-US" dirty="0" err="1" smtClean="0"/>
              <a:t>çështjen</a:t>
            </a:r>
            <a:r>
              <a:rPr lang="en-US" dirty="0" smtClean="0"/>
              <a:t>, do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ishte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efikas</a:t>
            </a:r>
            <a:r>
              <a:rPr lang="en-US" dirty="0" smtClean="0"/>
              <a:t>.</a:t>
            </a:r>
          </a:p>
          <a:p>
            <a:pPr marL="0" marR="0" indent="0" algn="just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just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Por</a:t>
            </a:r>
            <a:r>
              <a:rPr lang="en-US" dirty="0" smtClean="0"/>
              <a:t>,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ana</a:t>
            </a:r>
            <a:r>
              <a:rPr lang="en-US" dirty="0" smtClean="0"/>
              <a:t> </a:t>
            </a:r>
            <a:r>
              <a:rPr lang="en-US" dirty="0" err="1" smtClean="0"/>
              <a:t>tjetër</a:t>
            </a:r>
            <a:r>
              <a:rPr lang="en-US" dirty="0" smtClean="0"/>
              <a:t>, </a:t>
            </a:r>
            <a:r>
              <a:rPr lang="en-US" dirty="0" err="1" smtClean="0"/>
              <a:t>nganjëherë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vërtetë</a:t>
            </a:r>
            <a:r>
              <a:rPr lang="en-US" dirty="0" smtClean="0"/>
              <a:t> e </a:t>
            </a:r>
            <a:r>
              <a:rPr lang="en-US" dirty="0" err="1" smtClean="0"/>
              <a:t>pamundur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përdoren</a:t>
            </a:r>
            <a:r>
              <a:rPr lang="en-US" dirty="0" smtClean="0"/>
              <a:t> </a:t>
            </a:r>
            <a:r>
              <a:rPr lang="en-US" dirty="0" err="1" smtClean="0"/>
              <a:t>kanalet</a:t>
            </a:r>
            <a:r>
              <a:rPr lang="en-US" dirty="0" smtClean="0"/>
              <a:t> e </a:t>
            </a:r>
            <a:r>
              <a:rPr lang="en-US" dirty="0" err="1" smtClean="0"/>
              <a:t>rregullta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bashkëpunimit</a:t>
            </a:r>
            <a:r>
              <a:rPr lang="en-US" dirty="0" smtClean="0"/>
              <a:t> -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</a:t>
            </a:r>
            <a:r>
              <a:rPr lang="en-US" dirty="0" err="1" smtClean="0"/>
              <a:t>shërbimet</a:t>
            </a:r>
            <a:r>
              <a:rPr lang="en-US" dirty="0" smtClean="0"/>
              <a:t> e </a:t>
            </a:r>
            <a:r>
              <a:rPr lang="en-US" dirty="0" err="1" smtClean="0"/>
              <a:t>hostuara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“Internet", </a:t>
            </a:r>
            <a:r>
              <a:rPr lang="en-US" dirty="0" err="1" smtClean="0"/>
              <a:t>përdoruesit</a:t>
            </a:r>
            <a:r>
              <a:rPr lang="en-US" dirty="0" smtClean="0"/>
              <a:t> (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hetuesi</a:t>
            </a:r>
            <a:r>
              <a:rPr lang="en-US" dirty="0" smtClean="0"/>
              <a:t>) </a:t>
            </a:r>
            <a:r>
              <a:rPr lang="en-US" dirty="0" err="1" smtClean="0"/>
              <a:t>nuk</a:t>
            </a:r>
            <a:r>
              <a:rPr lang="en-US" dirty="0" smtClean="0"/>
              <a:t> e </a:t>
            </a:r>
            <a:r>
              <a:rPr lang="en-US" dirty="0" err="1" smtClean="0"/>
              <a:t>dinë</a:t>
            </a:r>
            <a:r>
              <a:rPr lang="en-US" dirty="0" smtClean="0"/>
              <a:t> </a:t>
            </a:r>
            <a:r>
              <a:rPr lang="en-US" dirty="0" err="1" smtClean="0"/>
              <a:t>saktësisht</a:t>
            </a:r>
            <a:r>
              <a:rPr lang="en-US" dirty="0" smtClean="0"/>
              <a:t> se </a:t>
            </a:r>
            <a:r>
              <a:rPr lang="en-US" dirty="0" err="1" smtClean="0"/>
              <a:t>ku</a:t>
            </a:r>
            <a:r>
              <a:rPr lang="en-US" dirty="0" smtClean="0"/>
              <a:t> </a:t>
            </a:r>
            <a:r>
              <a:rPr lang="en-US" dirty="0" err="1" smtClean="0"/>
              <a:t>ruhen</a:t>
            </a:r>
            <a:r>
              <a:rPr lang="en-US" dirty="0" smtClean="0"/>
              <a:t> </a:t>
            </a:r>
            <a:r>
              <a:rPr lang="en-US" dirty="0" err="1" smtClean="0"/>
              <a:t>fizikisht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kërkuara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policia</a:t>
            </a:r>
            <a:r>
              <a:rPr lang="en-US" dirty="0" smtClean="0"/>
              <a:t>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FF903F-D39C-44F7-BA09-A3401097BBD0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295719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just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shpjegon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baseline="0" dirty="0" smtClean="0"/>
              <a:t> element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Nenit</a:t>
            </a:r>
            <a:r>
              <a:rPr lang="en-US" baseline="0" dirty="0" smtClean="0"/>
              <a:t> 32. </a:t>
            </a:r>
            <a:r>
              <a:rPr lang="en-US" baseline="0" dirty="0" err="1" smtClean="0"/>
              <a:t>Shpjegimi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këtij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elementi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jepet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slajdin </a:t>
            </a:r>
            <a:r>
              <a:rPr lang="en-US" baseline="0" dirty="0" err="1" smtClean="0"/>
              <a:t>tjetër</a:t>
            </a:r>
            <a:r>
              <a:rPr lang="en-US" u="none" baseline="0" dirty="0" smtClean="0">
                <a:solidFill>
                  <a:srgbClr val="FF0000"/>
                </a:solidFill>
              </a:rPr>
              <a:t>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678699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501938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just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shpjegon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baseline="0" dirty="0" smtClean="0"/>
              <a:t> element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Nenit</a:t>
            </a:r>
            <a:r>
              <a:rPr lang="en-US" baseline="0" dirty="0" smtClean="0"/>
              <a:t> 32. </a:t>
            </a:r>
            <a:r>
              <a:rPr lang="en-US" baseline="0" dirty="0" err="1" smtClean="0"/>
              <a:t>Shpjegimi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këtij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elementi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jepet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slajdin </a:t>
            </a:r>
            <a:r>
              <a:rPr lang="en-US" baseline="0" dirty="0" err="1" smtClean="0"/>
              <a:t>tjetër</a:t>
            </a:r>
            <a:r>
              <a:rPr lang="en-US" u="none" baseline="0" dirty="0" smtClean="0">
                <a:solidFill>
                  <a:srgbClr val="FF0000"/>
                </a:solidFill>
              </a:rPr>
              <a:t>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938257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just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shpjegon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baseline="0" dirty="0" smtClean="0"/>
              <a:t> element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Nenit</a:t>
            </a:r>
            <a:r>
              <a:rPr lang="en-US" baseline="0" dirty="0" smtClean="0"/>
              <a:t> 32. </a:t>
            </a:r>
            <a:r>
              <a:rPr lang="en-US" baseline="0" dirty="0" err="1" smtClean="0"/>
              <a:t>Shpjegimi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këtij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elementi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jepet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slajdin </a:t>
            </a:r>
            <a:r>
              <a:rPr lang="en-US" baseline="0" dirty="0" err="1" smtClean="0"/>
              <a:t>tjetër</a:t>
            </a:r>
            <a:r>
              <a:rPr lang="en-US" u="none" baseline="0" dirty="0" smtClean="0">
                <a:solidFill>
                  <a:srgbClr val="FF0000"/>
                </a:solidFill>
              </a:rPr>
              <a:t>.</a:t>
            </a:r>
            <a:endParaRPr lang="en-US" dirty="0" smtClean="0"/>
          </a:p>
          <a:p>
            <a:pPr algn="just"/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3289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mënyrë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gjyqtarët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prokurorët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kuptojnë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plotësisht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bashkëpunimin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industrinë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është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rëndësishme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trajnuesit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rimarrin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koncepte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rëndësishme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dhënësit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shërbimeve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dhënat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përmbajtjes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dhënat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trafikut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informatat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abonentëve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Kjo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pjesë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mësimit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mund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jetë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interaktive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gjykatësit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ndryshëm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mund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testohen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sesi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kuptojnë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këto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kushte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kryesore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Kjo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pjesë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gjithashtu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prek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edhe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dhënat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hostuara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Internet,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një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kuptim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cili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është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veçanërisht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rëndësishëm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Pjesën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3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mësimit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Meqë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shumë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nga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temat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mbulohen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pjesën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mund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jenë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trajtuar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tashmë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mësimet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mëparshme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mund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jetë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dobishme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nxitet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ndërveprimi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pjesëmarrja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pjesëmarrësve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GB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024994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138704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just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shpjegon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baseline="0" dirty="0" smtClean="0"/>
              <a:t> element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Nenit</a:t>
            </a:r>
            <a:r>
              <a:rPr lang="en-US" baseline="0" dirty="0" smtClean="0"/>
              <a:t> 32. </a:t>
            </a:r>
            <a:r>
              <a:rPr lang="en-US" baseline="0" dirty="0" err="1" smtClean="0"/>
              <a:t>Shpjegimi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këtij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elementi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jepet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slajdin </a:t>
            </a:r>
            <a:r>
              <a:rPr lang="en-US" baseline="0" dirty="0" err="1" smtClean="0"/>
              <a:t>tjetër</a:t>
            </a:r>
            <a:r>
              <a:rPr lang="en-US" u="none" baseline="0" dirty="0" smtClean="0">
                <a:solidFill>
                  <a:srgbClr val="FF0000"/>
                </a:solidFill>
              </a:rPr>
              <a:t>.</a:t>
            </a:r>
            <a:endParaRPr lang="en-US" dirty="0" smtClean="0"/>
          </a:p>
          <a:p>
            <a:pPr algn="just"/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940652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316925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just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shpjegon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baseline="0" dirty="0" smtClean="0"/>
              <a:t> element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Nenit</a:t>
            </a:r>
            <a:r>
              <a:rPr lang="en-US" baseline="0" dirty="0" smtClean="0"/>
              <a:t> 32. </a:t>
            </a:r>
            <a:r>
              <a:rPr lang="en-US" baseline="0" dirty="0" err="1" smtClean="0"/>
              <a:t>Shpjegimi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këtij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elementi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jepet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slajdin </a:t>
            </a:r>
            <a:r>
              <a:rPr lang="en-US" baseline="0" dirty="0" err="1" smtClean="0"/>
              <a:t>tjetër</a:t>
            </a:r>
            <a:r>
              <a:rPr lang="en-US" u="none" baseline="0" dirty="0" smtClean="0">
                <a:solidFill>
                  <a:srgbClr val="FF0000"/>
                </a:solidFill>
              </a:rPr>
              <a:t>.</a:t>
            </a:r>
            <a:endParaRPr lang="en-US" dirty="0" smtClean="0"/>
          </a:p>
          <a:p>
            <a:pPr algn="just"/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968584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761865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Bashkëpunimi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vullnetar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 mandate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ligjor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endParaRPr lang="en-US" dirty="0" smtClean="0"/>
          </a:p>
          <a:p>
            <a:pPr algn="just"/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këtë</a:t>
            </a:r>
            <a:r>
              <a:rPr lang="en-US" dirty="0" smtClean="0"/>
              <a:t> moment </a:t>
            </a:r>
            <a:r>
              <a:rPr lang="en-US" dirty="0" err="1" smtClean="0"/>
              <a:t>t'u</a:t>
            </a:r>
            <a:r>
              <a:rPr lang="en-US" dirty="0" smtClean="0"/>
              <a:t> </a:t>
            </a:r>
            <a:r>
              <a:rPr lang="en-US" dirty="0" err="1" smtClean="0"/>
              <a:t>tregojë</a:t>
            </a:r>
            <a:r>
              <a:rPr lang="en-US" dirty="0" smtClean="0"/>
              <a:t> </a:t>
            </a:r>
            <a:r>
              <a:rPr lang="en-US" dirty="0" err="1" smtClean="0"/>
              <a:t>pjesëmarrësve</a:t>
            </a:r>
            <a:r>
              <a:rPr lang="en-US" dirty="0" smtClean="0"/>
              <a:t> se </a:t>
            </a:r>
            <a:r>
              <a:rPr lang="en-US" dirty="0" err="1" smtClean="0"/>
              <a:t>pjesa</a:t>
            </a:r>
            <a:r>
              <a:rPr lang="en-US" dirty="0" smtClean="0"/>
              <a:t> e </a:t>
            </a:r>
            <a:r>
              <a:rPr lang="en-US" dirty="0" err="1" smtClean="0"/>
              <a:t>mbetur</a:t>
            </a:r>
            <a:r>
              <a:rPr lang="en-US" dirty="0" smtClean="0"/>
              <a:t> e </a:t>
            </a:r>
            <a:r>
              <a:rPr lang="en-US" dirty="0" err="1" smtClean="0"/>
              <a:t>mësimit</a:t>
            </a:r>
            <a:r>
              <a:rPr lang="en-US" dirty="0" smtClean="0"/>
              <a:t> do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diskutojë</a:t>
            </a:r>
            <a:r>
              <a:rPr lang="en-US" dirty="0" smtClean="0"/>
              <a:t> </a:t>
            </a:r>
            <a:r>
              <a:rPr lang="en-US" dirty="0" err="1" smtClean="0"/>
              <a:t>bashkëpunimin</a:t>
            </a:r>
            <a:r>
              <a:rPr lang="en-US" dirty="0" smtClean="0"/>
              <a:t> e </a:t>
            </a:r>
            <a:r>
              <a:rPr lang="en-US" dirty="0" err="1" smtClean="0"/>
              <a:t>drejtpërdrejtë</a:t>
            </a:r>
            <a:r>
              <a:rPr lang="en-US" dirty="0" smtClean="0"/>
              <a:t> me </a:t>
            </a:r>
            <a:r>
              <a:rPr lang="en-US" dirty="0" err="1" smtClean="0"/>
              <a:t>dhënësit</a:t>
            </a:r>
            <a:r>
              <a:rPr lang="en-US" dirty="0" smtClean="0"/>
              <a:t> e </a:t>
            </a:r>
            <a:r>
              <a:rPr lang="en-US" dirty="0" err="1" smtClean="0"/>
              <a:t>huaj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. </a:t>
            </a:r>
            <a:r>
              <a:rPr lang="en-US" dirty="0" err="1" smtClean="0"/>
              <a:t>Është</a:t>
            </a:r>
            <a:r>
              <a:rPr lang="en-US" dirty="0" smtClean="0"/>
              <a:t> e </a:t>
            </a:r>
            <a:r>
              <a:rPr lang="en-US" dirty="0" err="1" smtClean="0"/>
              <a:t>rëndësishme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pjesëmarrësit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kuptojnë</a:t>
            </a:r>
            <a:r>
              <a:rPr lang="en-US" dirty="0" smtClean="0"/>
              <a:t> </a:t>
            </a:r>
            <a:r>
              <a:rPr lang="en-US" dirty="0" err="1" smtClean="0"/>
              <a:t>rëndësinë</a:t>
            </a:r>
            <a:r>
              <a:rPr lang="en-US" dirty="0" smtClean="0"/>
              <a:t> e </a:t>
            </a:r>
            <a:r>
              <a:rPr lang="en-US" dirty="0" err="1" smtClean="0"/>
              <a:t>kësaj</a:t>
            </a:r>
            <a:r>
              <a:rPr lang="en-US" dirty="0" smtClean="0"/>
              <a:t> </a:t>
            </a:r>
            <a:r>
              <a:rPr lang="en-US" dirty="0" err="1" smtClean="0"/>
              <a:t>forme</a:t>
            </a:r>
            <a:r>
              <a:rPr lang="en-US" dirty="0" smtClean="0"/>
              <a:t> </a:t>
            </a:r>
            <a:r>
              <a:rPr lang="en-US" dirty="0" err="1" smtClean="0"/>
              <a:t>bashkëpunimi</a:t>
            </a:r>
            <a:r>
              <a:rPr lang="en-US" dirty="0" smtClean="0"/>
              <a:t>. </a:t>
            </a: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se </a:t>
            </a: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formë</a:t>
            </a:r>
            <a:r>
              <a:rPr lang="en-US" dirty="0" smtClean="0"/>
              <a:t> </a:t>
            </a:r>
            <a:r>
              <a:rPr lang="en-US" dirty="0" err="1" smtClean="0"/>
              <a:t>bashkëpunimi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krejtësisht</a:t>
            </a:r>
            <a:r>
              <a:rPr lang="en-US" dirty="0" smtClean="0"/>
              <a:t> </a:t>
            </a:r>
            <a:r>
              <a:rPr lang="en-US" dirty="0" err="1" smtClean="0"/>
              <a:t>vullnetare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dhënësin</a:t>
            </a:r>
            <a:r>
              <a:rPr lang="en-US" dirty="0" smtClean="0"/>
              <a:t> e </a:t>
            </a:r>
            <a:r>
              <a:rPr lang="en-US" dirty="0" err="1" smtClean="0"/>
              <a:t>shërbimit</a:t>
            </a:r>
            <a:r>
              <a:rPr lang="en-US" dirty="0" smtClean="0"/>
              <a:t>. </a:t>
            </a: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dëshirojë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theksojë</a:t>
            </a:r>
            <a:r>
              <a:rPr lang="en-US" dirty="0" smtClean="0"/>
              <a:t> (duke </a:t>
            </a:r>
            <a:r>
              <a:rPr lang="en-US" dirty="0" err="1" smtClean="0"/>
              <a:t>përfshirë</a:t>
            </a:r>
            <a:r>
              <a:rPr lang="en-US" dirty="0" smtClean="0"/>
              <a:t> </a:t>
            </a:r>
            <a:r>
              <a:rPr lang="en-US" dirty="0" err="1" smtClean="0"/>
              <a:t>edhe</a:t>
            </a:r>
            <a:r>
              <a:rPr lang="en-US" dirty="0" smtClean="0"/>
              <a:t> </a:t>
            </a:r>
            <a:r>
              <a:rPr lang="en-US" dirty="0" err="1" smtClean="0"/>
              <a:t>përdorimin</a:t>
            </a:r>
            <a:r>
              <a:rPr lang="en-US" dirty="0" smtClean="0"/>
              <a:t> e </a:t>
            </a:r>
            <a:r>
              <a:rPr lang="en-US" dirty="0" err="1" smtClean="0"/>
              <a:t>tabelës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e </a:t>
            </a:r>
            <a:r>
              <a:rPr lang="en-US" dirty="0" err="1" smtClean="0"/>
              <a:t>ardhshëm</a:t>
            </a:r>
            <a:r>
              <a:rPr lang="en-US" dirty="0" smtClean="0"/>
              <a:t>) </a:t>
            </a:r>
            <a:r>
              <a:rPr lang="en-US" dirty="0" err="1" smtClean="0"/>
              <a:t>vëllimin</a:t>
            </a:r>
            <a:r>
              <a:rPr lang="en-US" dirty="0" smtClean="0"/>
              <a:t> e </a:t>
            </a:r>
            <a:r>
              <a:rPr lang="en-US" dirty="0" err="1" smtClean="0"/>
              <a:t>kërkesave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bëhen</a:t>
            </a:r>
            <a:r>
              <a:rPr lang="en-US" dirty="0" smtClean="0"/>
              <a:t> </a:t>
            </a:r>
            <a:r>
              <a:rPr lang="en-US" dirty="0" err="1" smtClean="0"/>
              <a:t>direkt</a:t>
            </a:r>
            <a:r>
              <a:rPr lang="en-US" dirty="0" smtClean="0"/>
              <a:t> </a:t>
            </a:r>
            <a:r>
              <a:rPr lang="en-US" dirty="0" err="1" smtClean="0"/>
              <a:t>tek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e </a:t>
            </a:r>
            <a:r>
              <a:rPr lang="en-US" dirty="0" err="1" smtClean="0"/>
              <a:t>shërbimeve</a:t>
            </a:r>
            <a:r>
              <a:rPr lang="en-US" dirty="0" smtClean="0"/>
              <a:t>. </a:t>
            </a: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se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provat</a:t>
            </a:r>
            <a:r>
              <a:rPr lang="en-US" dirty="0" smtClean="0"/>
              <a:t> </a:t>
            </a:r>
            <a:r>
              <a:rPr lang="en-US" dirty="0" err="1" smtClean="0"/>
              <a:t>elektronike</a:t>
            </a:r>
            <a:r>
              <a:rPr lang="en-US" dirty="0" smtClean="0"/>
              <a:t> (</a:t>
            </a:r>
            <a:r>
              <a:rPr lang="en-US" dirty="0" err="1" smtClean="0"/>
              <a:t>përfshirë</a:t>
            </a:r>
            <a:r>
              <a:rPr lang="en-US" dirty="0" smtClean="0"/>
              <a:t> </a:t>
            </a:r>
            <a:r>
              <a:rPr lang="en-US" dirty="0" err="1" smtClean="0"/>
              <a:t>informacionin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abonentët</a:t>
            </a:r>
            <a:r>
              <a:rPr lang="en-US" dirty="0" smtClean="0"/>
              <a:t>) </a:t>
            </a:r>
            <a:r>
              <a:rPr lang="en-US" dirty="0" err="1" smtClean="0"/>
              <a:t>mbahen</a:t>
            </a:r>
            <a:r>
              <a:rPr lang="en-US" dirty="0" smtClean="0"/>
              <a:t> </a:t>
            </a:r>
            <a:r>
              <a:rPr lang="en-US" dirty="0" err="1" smtClean="0"/>
              <a:t>shumë</a:t>
            </a:r>
            <a:r>
              <a:rPr lang="en-US" dirty="0" smtClean="0"/>
              <a:t> </a:t>
            </a:r>
            <a:r>
              <a:rPr lang="en-US" dirty="0" err="1" smtClean="0"/>
              <a:t>herë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e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siç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faqet</a:t>
            </a:r>
            <a:r>
              <a:rPr lang="en-US" dirty="0" smtClean="0"/>
              <a:t> e </a:t>
            </a:r>
            <a:r>
              <a:rPr lang="en-US" dirty="0" err="1" smtClean="0"/>
              <a:t>rrjeteve</a:t>
            </a:r>
            <a:r>
              <a:rPr lang="en-US" dirty="0" smtClean="0"/>
              <a:t> </a:t>
            </a:r>
            <a:r>
              <a:rPr lang="en-US" dirty="0" err="1" smtClean="0"/>
              <a:t>sociale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bazuara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Shtetet</a:t>
            </a:r>
            <a:r>
              <a:rPr lang="en-US" dirty="0" smtClean="0"/>
              <a:t> e </a:t>
            </a:r>
            <a:r>
              <a:rPr lang="en-US" dirty="0" err="1" smtClean="0"/>
              <a:t>Bashkuara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437939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dirty="0" err="1" smtClean="0"/>
              <a:t>Këto</a:t>
            </a:r>
            <a:r>
              <a:rPr lang="en-US" dirty="0" smtClean="0"/>
              <a:t> </a:t>
            </a:r>
            <a:r>
              <a:rPr lang="en-US" dirty="0" err="1" smtClean="0"/>
              <a:t>statistika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kërkesave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jashtë</a:t>
            </a:r>
            <a:r>
              <a:rPr lang="en-US" dirty="0" smtClean="0"/>
              <a:t> </a:t>
            </a:r>
            <a:r>
              <a:rPr lang="en-US" dirty="0" err="1" smtClean="0"/>
              <a:t>Shteteve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Bashkuara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dërguara</a:t>
            </a:r>
            <a:r>
              <a:rPr lang="en-US" dirty="0" smtClean="0"/>
              <a:t> </a:t>
            </a:r>
            <a:r>
              <a:rPr lang="en-US" dirty="0" err="1" smtClean="0"/>
              <a:t>drejtpërdrejt</a:t>
            </a:r>
            <a:r>
              <a:rPr lang="en-US" dirty="0" smtClean="0"/>
              <a:t> </a:t>
            </a:r>
            <a:r>
              <a:rPr lang="en-US" dirty="0" err="1" smtClean="0"/>
              <a:t>tek</a:t>
            </a:r>
            <a:r>
              <a:rPr lang="en-US" dirty="0" smtClean="0"/>
              <a:t> Apple, Facebook, Google, Microsoft, </a:t>
            </a:r>
            <a:r>
              <a:rPr lang="en-US" dirty="0" err="1" smtClean="0"/>
              <a:t>Tëitter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Yahoo </a:t>
            </a:r>
            <a:r>
              <a:rPr lang="en-US" dirty="0" err="1" smtClean="0"/>
              <a:t>në</a:t>
            </a:r>
            <a:r>
              <a:rPr lang="en-US" dirty="0" smtClean="0"/>
              <a:t> 2015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përdoren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trajneri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theksuar</a:t>
            </a:r>
            <a:r>
              <a:rPr lang="en-US" dirty="0" smtClean="0"/>
              <a:t> </a:t>
            </a:r>
            <a:r>
              <a:rPr lang="en-US" dirty="0" err="1" smtClean="0"/>
              <a:t>rëndësinë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prevalencën</a:t>
            </a:r>
            <a:r>
              <a:rPr lang="en-US" dirty="0" smtClean="0"/>
              <a:t> e </a:t>
            </a:r>
            <a:r>
              <a:rPr lang="en-US" dirty="0" err="1" smtClean="0"/>
              <a:t>bashkëpunimit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drejtpërdrejtë</a:t>
            </a:r>
            <a:r>
              <a:rPr lang="en-US" dirty="0" smtClean="0"/>
              <a:t> me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err="1" smtClean="0"/>
              <a:t>Amerikanë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shërbimeve</a:t>
            </a:r>
            <a:r>
              <a:rPr lang="en-US" dirty="0" smtClean="0"/>
              <a:t>. </a:t>
            </a:r>
            <a:r>
              <a:rPr lang="en-US" dirty="0" err="1" smtClean="0"/>
              <a:t>Trajnerët</a:t>
            </a:r>
            <a:r>
              <a:rPr lang="en-US" dirty="0" smtClean="0"/>
              <a:t> </a:t>
            </a:r>
            <a:r>
              <a:rPr lang="en-US" dirty="0" err="1" smtClean="0"/>
              <a:t>gjithashtu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theksojnë</a:t>
            </a:r>
            <a:r>
              <a:rPr lang="en-US" dirty="0" smtClean="0"/>
              <a:t> se </a:t>
            </a:r>
            <a:r>
              <a:rPr lang="en-US" dirty="0" err="1" smtClean="0"/>
              <a:t>megjithëse</a:t>
            </a:r>
            <a:r>
              <a:rPr lang="en-US" dirty="0" smtClean="0"/>
              <a:t> </a:t>
            </a:r>
            <a:r>
              <a:rPr lang="en-US" dirty="0" err="1" smtClean="0"/>
              <a:t>kërkesat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Shtetet</a:t>
            </a:r>
            <a:r>
              <a:rPr lang="en-US" dirty="0" smtClean="0"/>
              <a:t> e </a:t>
            </a:r>
            <a:r>
              <a:rPr lang="en-US" dirty="0" err="1" smtClean="0"/>
              <a:t>Bashkuara</a:t>
            </a:r>
            <a:r>
              <a:rPr lang="en-US" dirty="0" smtClean="0"/>
              <a:t> </a:t>
            </a:r>
            <a:r>
              <a:rPr lang="en-US" dirty="0" err="1" smtClean="0"/>
              <a:t>kanë</a:t>
            </a:r>
            <a:r>
              <a:rPr lang="en-US" dirty="0" smtClean="0"/>
              <a:t> </a:t>
            </a:r>
            <a:r>
              <a:rPr lang="en-US" dirty="0" err="1" smtClean="0"/>
              <a:t>marrë</a:t>
            </a:r>
            <a:r>
              <a:rPr lang="en-US" dirty="0" smtClean="0"/>
              <a:t> </a:t>
            </a:r>
            <a:r>
              <a:rPr lang="en-US" dirty="0" err="1" smtClean="0"/>
              <a:t>përqindjen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lartë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zbulimeve</a:t>
            </a:r>
            <a:r>
              <a:rPr lang="en-US" dirty="0" smtClean="0"/>
              <a:t>, </a:t>
            </a:r>
            <a:r>
              <a:rPr lang="en-US" dirty="0" err="1" smtClean="0"/>
              <a:t>zbulimet</a:t>
            </a:r>
            <a:r>
              <a:rPr lang="en-US" dirty="0" smtClean="0"/>
              <a:t> u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bërë</a:t>
            </a:r>
            <a:r>
              <a:rPr lang="en-US" dirty="0" smtClean="0"/>
              <a:t> </a:t>
            </a:r>
            <a:r>
              <a:rPr lang="en-US" dirty="0" err="1" smtClean="0"/>
              <a:t>edhe</a:t>
            </a:r>
            <a:r>
              <a:rPr lang="en-US" dirty="0" smtClean="0"/>
              <a:t> </a:t>
            </a:r>
            <a:r>
              <a:rPr lang="en-US" dirty="0" err="1" smtClean="0"/>
              <a:t>Shteteve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tjera</a:t>
            </a:r>
            <a:r>
              <a:rPr lang="en-US" dirty="0" smtClean="0"/>
              <a:t> </a:t>
            </a:r>
            <a:r>
              <a:rPr lang="en-US" dirty="0" err="1" smtClean="0"/>
              <a:t>Shtetërore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e </a:t>
            </a:r>
            <a:r>
              <a:rPr lang="en-US" dirty="0" err="1" smtClean="0"/>
              <a:t>mundur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bashkëpunohet</a:t>
            </a:r>
            <a:r>
              <a:rPr lang="en-US" dirty="0" smtClean="0"/>
              <a:t> </a:t>
            </a:r>
            <a:r>
              <a:rPr lang="en-US" dirty="0" err="1" smtClean="0"/>
              <a:t>drejtpërdrejt</a:t>
            </a:r>
            <a:r>
              <a:rPr lang="en-US" dirty="0" smtClean="0"/>
              <a:t> me </a:t>
            </a:r>
            <a:r>
              <a:rPr lang="en-US" dirty="0" err="1" smtClean="0"/>
              <a:t>dhënësit</a:t>
            </a:r>
            <a:r>
              <a:rPr lang="en-US" dirty="0" smtClean="0"/>
              <a:t> e </a:t>
            </a:r>
            <a:r>
              <a:rPr lang="en-US" dirty="0" err="1" smtClean="0"/>
              <a:t>huaj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Slajdet e </a:t>
            </a:r>
            <a:r>
              <a:rPr lang="en-US" dirty="0" err="1" smtClean="0"/>
              <a:t>ardhshëm</a:t>
            </a:r>
            <a:r>
              <a:rPr lang="en-US" dirty="0" smtClean="0"/>
              <a:t> </a:t>
            </a:r>
            <a:r>
              <a:rPr lang="en-US" dirty="0" err="1" smtClean="0"/>
              <a:t>shpjegojnë</a:t>
            </a:r>
            <a:r>
              <a:rPr lang="en-US" dirty="0" smtClean="0"/>
              <a:t> </a:t>
            </a:r>
            <a:r>
              <a:rPr lang="en-US" dirty="0" err="1" smtClean="0"/>
              <a:t>shkurtimisht</a:t>
            </a:r>
            <a:r>
              <a:rPr lang="en-US" dirty="0" smtClean="0"/>
              <a:t> </a:t>
            </a:r>
            <a:r>
              <a:rPr lang="en-US" dirty="0" err="1" smtClean="0"/>
              <a:t>udhëzimet</a:t>
            </a:r>
            <a:r>
              <a:rPr lang="en-US" dirty="0" smtClean="0"/>
              <a:t> e </a:t>
            </a:r>
            <a:r>
              <a:rPr lang="en-US" dirty="0" err="1" smtClean="0"/>
              <a:t>bashkëpunimit</a:t>
            </a:r>
            <a:r>
              <a:rPr lang="en-US" dirty="0" smtClean="0"/>
              <a:t> </a:t>
            </a:r>
            <a:r>
              <a:rPr lang="en-US" dirty="0" err="1" smtClean="0"/>
              <a:t>ligjor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disa</a:t>
            </a:r>
            <a:r>
              <a:rPr lang="en-US" dirty="0" smtClean="0"/>
              <a:t> </a:t>
            </a:r>
            <a:r>
              <a:rPr lang="en-US" dirty="0" err="1" smtClean="0"/>
              <a:t>dhënës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mëdha</a:t>
            </a:r>
            <a:r>
              <a:rPr lang="en-US" dirty="0" smtClean="0"/>
              <a:t> </a:t>
            </a:r>
            <a:r>
              <a:rPr lang="en-US" dirty="0" err="1" smtClean="0"/>
              <a:t>amerikane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</a:t>
            </a:r>
            <a:r>
              <a:rPr lang="en-US" dirty="0" err="1" smtClean="0"/>
              <a:t>kërkesat</a:t>
            </a:r>
            <a:r>
              <a:rPr lang="en-US" dirty="0" smtClean="0"/>
              <a:t> e </a:t>
            </a:r>
            <a:r>
              <a:rPr lang="en-US" dirty="0" err="1" smtClean="0"/>
              <a:t>huaja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bashkëpunim</a:t>
            </a:r>
            <a:r>
              <a:rPr lang="en-US" dirty="0" smtClean="0"/>
              <a:t>. </a:t>
            </a: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ta </a:t>
            </a:r>
            <a:r>
              <a:rPr lang="en-US" dirty="0" err="1" smtClean="0"/>
              <a:t>gjejë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dobishme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t'i</a:t>
            </a:r>
            <a:r>
              <a:rPr lang="en-US" dirty="0" smtClean="0"/>
              <a:t> </a:t>
            </a:r>
            <a:r>
              <a:rPr lang="en-US" dirty="0" err="1" smtClean="0"/>
              <a:t>përdorur</a:t>
            </a:r>
            <a:r>
              <a:rPr lang="en-US" dirty="0" smtClean="0"/>
              <a:t> </a:t>
            </a:r>
            <a:r>
              <a:rPr lang="en-US" dirty="0" err="1" smtClean="0"/>
              <a:t>këto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shembuj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pjesëmarrësit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kuptuar</a:t>
            </a:r>
            <a:r>
              <a:rPr lang="en-US" dirty="0" smtClean="0"/>
              <a:t> se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bëhet</a:t>
            </a:r>
            <a:r>
              <a:rPr lang="en-US" dirty="0" smtClean="0"/>
              <a:t> </a:t>
            </a:r>
            <a:r>
              <a:rPr lang="en-US" dirty="0" err="1" smtClean="0"/>
              <a:t>bashkëpunimi</a:t>
            </a:r>
            <a:r>
              <a:rPr lang="en-US" dirty="0" smtClean="0"/>
              <a:t> me </a:t>
            </a:r>
            <a:r>
              <a:rPr lang="en-US" dirty="0" err="1" smtClean="0"/>
              <a:t>dhënësit</a:t>
            </a:r>
            <a:r>
              <a:rPr lang="en-US" dirty="0" smtClean="0"/>
              <a:t> e </a:t>
            </a:r>
            <a:r>
              <a:rPr lang="en-US" dirty="0" err="1" smtClean="0"/>
              <a:t>huaj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nivel</a:t>
            </a:r>
            <a:r>
              <a:rPr lang="en-US" dirty="0" smtClean="0"/>
              <a:t> </a:t>
            </a:r>
            <a:r>
              <a:rPr lang="en-US" dirty="0" err="1" smtClean="0"/>
              <a:t>praktik</a:t>
            </a:r>
            <a:r>
              <a:rPr lang="en-US" dirty="0" smtClean="0"/>
              <a:t>.</a:t>
            </a:r>
            <a:r>
              <a:rPr lang="en-US" baseline="0" dirty="0" smtClean="0"/>
              <a:t> 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988502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Trajnuesi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tregojë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fotografinë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Udhëzimeve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Zbatimit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Ligjit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Facebook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pjesëmarrësit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260548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Trajnuesi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tregojë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fotografinë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faqes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Kërkesës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Zbatimit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Ligjit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Twitter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pjesëmarrësit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50146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Shembuj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nga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politikat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dhënësve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shërbimeve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Trajnuesi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përdorë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shembuj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politikave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dhënësve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shërbimeve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ndryshme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slajde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shpjeguar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kërkesat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ndryshme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dhënësit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shërbimeve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huaja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lidhje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kërkesat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akses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6332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dirty="0" err="1" smtClean="0"/>
              <a:t>Meqë</a:t>
            </a:r>
            <a:r>
              <a:rPr lang="en-US" dirty="0" smtClean="0"/>
              <a:t> </a:t>
            </a:r>
            <a:r>
              <a:rPr lang="en-US" dirty="0" err="1" smtClean="0"/>
              <a:t>ky</a:t>
            </a:r>
            <a:r>
              <a:rPr lang="en-US" dirty="0" smtClean="0"/>
              <a:t> </a:t>
            </a:r>
            <a:r>
              <a:rPr lang="en-US" dirty="0" err="1" smtClean="0"/>
              <a:t>mësim</a:t>
            </a:r>
            <a:r>
              <a:rPr lang="en-US" dirty="0" smtClean="0"/>
              <a:t> </a:t>
            </a:r>
            <a:r>
              <a:rPr lang="en-US" dirty="0" err="1" smtClean="0"/>
              <a:t>ka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bëjë</a:t>
            </a:r>
            <a:r>
              <a:rPr lang="en-US" dirty="0" smtClean="0"/>
              <a:t> me </a:t>
            </a:r>
            <a:r>
              <a:rPr lang="en-US" dirty="0" err="1" smtClean="0"/>
              <a:t>bashkëpunimin</a:t>
            </a:r>
            <a:r>
              <a:rPr lang="en-US" dirty="0" smtClean="0"/>
              <a:t> me </a:t>
            </a:r>
            <a:r>
              <a:rPr lang="en-US" dirty="0" err="1" smtClean="0"/>
              <a:t>industrinë</a:t>
            </a:r>
            <a:r>
              <a:rPr lang="en-US" dirty="0" smtClean="0"/>
              <a:t>,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e </a:t>
            </a:r>
            <a:r>
              <a:rPr lang="en-US" dirty="0" err="1" smtClean="0"/>
              <a:t>dobishme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trajnerët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bëjnë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përmbledhje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asaj</a:t>
            </a:r>
            <a:r>
              <a:rPr lang="en-US" dirty="0" smtClean="0"/>
              <a:t> se </a:t>
            </a:r>
            <a:r>
              <a:rPr lang="en-US" dirty="0" err="1" smtClean="0"/>
              <a:t>çfarë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dhënësi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shërbimit</a:t>
            </a:r>
            <a:r>
              <a:rPr lang="en-US" dirty="0" smtClean="0"/>
              <a:t> se </a:t>
            </a:r>
            <a:r>
              <a:rPr lang="en-US" dirty="0" err="1" smtClean="0"/>
              <a:t>ofruesit</a:t>
            </a:r>
            <a:r>
              <a:rPr lang="en-US" dirty="0" smtClean="0"/>
              <a:t> e </a:t>
            </a:r>
            <a:r>
              <a:rPr lang="en-US" dirty="0" err="1" smtClean="0"/>
              <a:t>shërbimit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anëtarë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industrisë</a:t>
            </a:r>
            <a:r>
              <a:rPr lang="en-US" dirty="0" smtClean="0"/>
              <a:t> me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cilët</a:t>
            </a:r>
            <a:r>
              <a:rPr lang="en-US" dirty="0" smtClean="0"/>
              <a:t> </a:t>
            </a:r>
            <a:r>
              <a:rPr lang="en-US" dirty="0" err="1" smtClean="0"/>
              <a:t>bashkëpunimi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dobishmi</a:t>
            </a:r>
            <a:r>
              <a:rPr lang="en-US" dirty="0" smtClean="0"/>
              <a:t>. Slajdi 6 </a:t>
            </a:r>
            <a:r>
              <a:rPr lang="en-US" dirty="0" err="1" smtClean="0"/>
              <a:t>jep</a:t>
            </a:r>
            <a:r>
              <a:rPr lang="en-US" dirty="0" smtClean="0"/>
              <a:t> </a:t>
            </a:r>
            <a:r>
              <a:rPr lang="en-US" dirty="0" err="1" smtClean="0"/>
              <a:t>përkufizimin</a:t>
            </a:r>
            <a:r>
              <a:rPr lang="en-US" dirty="0" smtClean="0"/>
              <a:t> e </a:t>
            </a:r>
            <a:r>
              <a:rPr lang="en-US" dirty="0" err="1" smtClean="0"/>
              <a:t>Konventës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Budapestit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dhënësve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/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përkufizimin</a:t>
            </a:r>
            <a:r>
              <a:rPr lang="en-US" dirty="0" smtClean="0"/>
              <a:t> e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shërbimit</a:t>
            </a:r>
            <a:r>
              <a:rPr lang="en-US" dirty="0" smtClean="0"/>
              <a:t> </a:t>
            </a:r>
            <a:r>
              <a:rPr lang="en-US" dirty="0" err="1" smtClean="0"/>
              <a:t>sipas</a:t>
            </a:r>
            <a:r>
              <a:rPr lang="en-US" dirty="0" smtClean="0"/>
              <a:t> </a:t>
            </a:r>
            <a:r>
              <a:rPr lang="en-US" dirty="0" err="1" smtClean="0"/>
              <a:t>legjislacionit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brendshëm</a:t>
            </a:r>
            <a:r>
              <a:rPr lang="en-US" dirty="0" smtClean="0"/>
              <a:t>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theksojë</a:t>
            </a:r>
            <a:r>
              <a:rPr lang="en-US" dirty="0" smtClean="0"/>
              <a:t> </a:t>
            </a:r>
            <a:r>
              <a:rPr lang="en-US" dirty="0" err="1" smtClean="0"/>
              <a:t>rëndësinë</a:t>
            </a:r>
            <a:r>
              <a:rPr lang="en-US" dirty="0" smtClean="0"/>
              <a:t> e </a:t>
            </a:r>
            <a:r>
              <a:rPr lang="en-US" dirty="0" err="1" smtClean="0"/>
              <a:t>kuptimit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konceptit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, duke </a:t>
            </a:r>
            <a:r>
              <a:rPr lang="en-US" dirty="0" err="1" smtClean="0"/>
              <a:t>përfshirë</a:t>
            </a:r>
            <a:r>
              <a:rPr lang="en-US" dirty="0" smtClean="0"/>
              <a:t> </a:t>
            </a:r>
            <a:r>
              <a:rPr lang="en-US" dirty="0" err="1" smtClean="0"/>
              <a:t>referencën</a:t>
            </a:r>
            <a:r>
              <a:rPr lang="en-US" dirty="0" smtClean="0"/>
              <a:t> e </a:t>
            </a:r>
            <a:r>
              <a:rPr lang="en-US" dirty="0" err="1" smtClean="0"/>
              <a:t>dispozitave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ndryshme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drejtën</a:t>
            </a:r>
            <a:r>
              <a:rPr lang="en-US" dirty="0" smtClean="0"/>
              <a:t> </a:t>
            </a:r>
            <a:r>
              <a:rPr lang="en-US" dirty="0" err="1" smtClean="0"/>
              <a:t>vendore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ofrojnë</a:t>
            </a:r>
            <a:r>
              <a:rPr lang="en-US" dirty="0" smtClean="0"/>
              <a:t> </a:t>
            </a:r>
            <a:r>
              <a:rPr lang="en-US" dirty="0" err="1" smtClean="0"/>
              <a:t>kompetenca</a:t>
            </a:r>
            <a:r>
              <a:rPr lang="en-US" dirty="0" smtClean="0"/>
              <a:t> </a:t>
            </a:r>
            <a:r>
              <a:rPr lang="en-US" dirty="0" err="1" smtClean="0"/>
              <a:t>procedurale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ushtrohen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shërbimeve</a:t>
            </a:r>
            <a:r>
              <a:rPr lang="en-US" dirty="0" smtClean="0"/>
              <a:t> (p.sh. interceptimi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përmbajtjes</a:t>
            </a:r>
            <a:r>
              <a:rPr lang="en-US" dirty="0" smtClean="0"/>
              <a:t>, </a:t>
            </a:r>
            <a:r>
              <a:rPr lang="en-US" dirty="0" err="1" smtClean="0"/>
              <a:t>urdhrat</a:t>
            </a:r>
            <a:r>
              <a:rPr lang="en-US" dirty="0" smtClean="0"/>
              <a:t> e </a:t>
            </a:r>
            <a:r>
              <a:rPr lang="en-US" dirty="0" err="1" smtClean="0"/>
              <a:t>prodhimit</a:t>
            </a:r>
            <a:r>
              <a:rPr lang="en-US" dirty="0" smtClean="0"/>
              <a:t>).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ta </a:t>
            </a:r>
            <a:r>
              <a:rPr lang="en-US" dirty="0" err="1" smtClean="0"/>
              <a:t>gjejë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dobishme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dalluar</a:t>
            </a:r>
            <a:r>
              <a:rPr lang="en-US" dirty="0" smtClean="0"/>
              <a:t> </a:t>
            </a:r>
            <a:r>
              <a:rPr lang="en-US" dirty="0" err="1" smtClean="0"/>
              <a:t>ndërmjet</a:t>
            </a:r>
            <a:r>
              <a:rPr lang="en-US" dirty="0" smtClean="0"/>
              <a:t> </a:t>
            </a:r>
            <a:r>
              <a:rPr lang="en-US" dirty="0" smtClean="0"/>
              <a:t>“</a:t>
            </a:r>
            <a:r>
              <a:rPr lang="en-US" dirty="0" err="1" smtClean="0"/>
              <a:t>dhënësve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" </a:t>
            </a:r>
            <a:r>
              <a:rPr lang="en-US" dirty="0" err="1" smtClean="0"/>
              <a:t>dhe</a:t>
            </a:r>
            <a:r>
              <a:rPr lang="en-US" dirty="0" smtClean="0"/>
              <a:t> “</a:t>
            </a:r>
            <a:r>
              <a:rPr lang="en-US" dirty="0" err="1" smtClean="0"/>
              <a:t>dhënësve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internetit</a:t>
            </a:r>
            <a:r>
              <a:rPr lang="en-US" dirty="0" smtClean="0"/>
              <a:t>". </a:t>
            </a:r>
            <a:r>
              <a:rPr lang="en-US" dirty="0" err="1" smtClean="0"/>
              <a:t>Trajneri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marrë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konsideratë</a:t>
            </a:r>
            <a:r>
              <a:rPr lang="en-US" dirty="0" smtClean="0"/>
              <a:t> </a:t>
            </a:r>
            <a:r>
              <a:rPr lang="en-US" dirty="0" err="1" smtClean="0"/>
              <a:t>dhënien</a:t>
            </a:r>
            <a:r>
              <a:rPr lang="en-US" dirty="0" smtClean="0"/>
              <a:t> e </a:t>
            </a:r>
            <a:r>
              <a:rPr lang="en-US" dirty="0" err="1" smtClean="0"/>
              <a:t>shembujve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dhënësve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 (d.m.th. </a:t>
            </a:r>
            <a:r>
              <a:rPr lang="en-US" dirty="0" err="1" smtClean="0"/>
              <a:t>ofruesve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shërbimit</a:t>
            </a:r>
            <a:r>
              <a:rPr lang="en-US" dirty="0" smtClean="0"/>
              <a:t> </a:t>
            </a:r>
            <a:r>
              <a:rPr lang="en-US" dirty="0" err="1" smtClean="0"/>
              <a:t>lokal</a:t>
            </a:r>
            <a:r>
              <a:rPr lang="en-US" dirty="0" smtClean="0"/>
              <a:t>, </a:t>
            </a:r>
            <a:r>
              <a:rPr lang="en-US" dirty="0" err="1" smtClean="0"/>
              <a:t>ofruesve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shumëkombëshe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Facebook, Google, Instagram, Snapchat </a:t>
            </a:r>
            <a:r>
              <a:rPr lang="en-US" dirty="0" err="1" smtClean="0"/>
              <a:t>etj</a:t>
            </a:r>
            <a:r>
              <a:rPr lang="en-US" dirty="0" smtClean="0"/>
              <a:t>.)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siguruar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kuptim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qartë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fushës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termi</a:t>
            </a:r>
            <a:r>
              <a:rPr lang="en-US" dirty="0" smtClean="0"/>
              <a:t>. </a:t>
            </a:r>
            <a:r>
              <a:rPr lang="en-US" dirty="0" err="1" smtClean="0"/>
              <a:t>Kjo</a:t>
            </a:r>
            <a:r>
              <a:rPr lang="en-US" dirty="0" smtClean="0"/>
              <a:t> do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ndihmojë</a:t>
            </a:r>
            <a:r>
              <a:rPr lang="en-US" dirty="0" smtClean="0"/>
              <a:t> </a:t>
            </a:r>
            <a:r>
              <a:rPr lang="en-US" dirty="0" err="1" smtClean="0"/>
              <a:t>pjesëmarrësit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kuptimin</a:t>
            </a:r>
            <a:r>
              <a:rPr lang="en-US" dirty="0" smtClean="0"/>
              <a:t> e </a:t>
            </a:r>
            <a:r>
              <a:rPr lang="en-US" dirty="0" err="1" smtClean="0"/>
              <a:t>mënyrave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bashkëpunimit</a:t>
            </a:r>
            <a:r>
              <a:rPr lang="en-US" dirty="0" smtClean="0"/>
              <a:t> me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shërbimeve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687093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q-A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606278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843254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Konsiderata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bashkëpunimin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dhënësit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huaj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shërbimeve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 smtClean="0"/>
          </a:p>
          <a:p>
            <a:pPr algn="just"/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t’iu</a:t>
            </a:r>
            <a:r>
              <a:rPr lang="en-US" dirty="0" smtClean="0"/>
              <a:t> </a:t>
            </a:r>
            <a:r>
              <a:rPr lang="en-US" dirty="0" err="1" smtClean="0"/>
              <a:t>paraqesë</a:t>
            </a:r>
            <a:r>
              <a:rPr lang="en-US" baseline="0" dirty="0" smtClean="0"/>
              <a:t> </a:t>
            </a:r>
            <a:r>
              <a:rPr lang="en-US" dirty="0" err="1" smtClean="0"/>
              <a:t>pjesëmarrësve</a:t>
            </a:r>
            <a:r>
              <a:rPr lang="en-US" dirty="0" smtClean="0"/>
              <a:t> </a:t>
            </a:r>
            <a:r>
              <a:rPr lang="en-US" dirty="0" err="1" smtClean="0"/>
              <a:t>listën</a:t>
            </a:r>
            <a:r>
              <a:rPr lang="en-US" dirty="0" smtClean="0"/>
              <a:t> e </a:t>
            </a:r>
            <a:r>
              <a:rPr lang="en-US" dirty="0" err="1" smtClean="0"/>
              <a:t>konsideratave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sfidave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pritshme</a:t>
            </a:r>
            <a:r>
              <a:rPr lang="en-US" dirty="0" smtClean="0"/>
              <a:t> me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cilat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përballen</a:t>
            </a:r>
            <a:r>
              <a:rPr lang="en-US" dirty="0" smtClean="0"/>
              <a:t> </a:t>
            </a:r>
            <a:r>
              <a:rPr lang="en-US" dirty="0" err="1" smtClean="0"/>
              <a:t>ata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bashkëpunimin</a:t>
            </a:r>
            <a:r>
              <a:rPr lang="en-US" dirty="0" smtClean="0"/>
              <a:t> me </a:t>
            </a:r>
            <a:r>
              <a:rPr lang="en-US" dirty="0" err="1" smtClean="0"/>
              <a:t>dhënësit</a:t>
            </a:r>
            <a:r>
              <a:rPr lang="en-US" dirty="0" smtClean="0"/>
              <a:t> e </a:t>
            </a:r>
            <a:r>
              <a:rPr lang="en-US" dirty="0" err="1" smtClean="0"/>
              <a:t>huaj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. </a:t>
            </a:r>
            <a:r>
              <a:rPr lang="en-US" dirty="0" err="1" smtClean="0"/>
              <a:t>Çdo</a:t>
            </a:r>
            <a:r>
              <a:rPr lang="en-US" dirty="0" smtClean="0"/>
              <a:t> </a:t>
            </a:r>
            <a:r>
              <a:rPr lang="en-US" dirty="0" err="1" smtClean="0"/>
              <a:t>shqyrtim</a:t>
            </a:r>
            <a:r>
              <a:rPr lang="en-US" dirty="0" smtClean="0"/>
              <a:t> </a:t>
            </a:r>
            <a:r>
              <a:rPr lang="en-US" dirty="0" err="1" smtClean="0"/>
              <a:t>trajtohet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hollësi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mëtejshme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slajdet e </a:t>
            </a:r>
            <a:r>
              <a:rPr lang="en-US" dirty="0" err="1" smtClean="0"/>
              <a:t>mëvonshme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080403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Paqëndrueshmëria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Politikave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endParaRPr lang="en-US" baseline="0" dirty="0" smtClean="0"/>
          </a:p>
          <a:p>
            <a:pPr algn="just"/>
            <a:r>
              <a:rPr lang="en-US" baseline="0" dirty="0" err="1" smtClean="0"/>
              <a:t>Është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rëndësishme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trajnuesit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theksojnë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politikat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dhënësve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huaja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lidhje</a:t>
            </a:r>
            <a:r>
              <a:rPr lang="en-US" baseline="0" dirty="0" smtClean="0"/>
              <a:t> me </a:t>
            </a:r>
            <a:r>
              <a:rPr lang="en-US" baseline="0" dirty="0" err="1" smtClean="0"/>
              <a:t>bashkëpunimin</a:t>
            </a:r>
            <a:r>
              <a:rPr lang="en-US" baseline="0" dirty="0" smtClean="0"/>
              <a:t> me </a:t>
            </a:r>
            <a:r>
              <a:rPr lang="en-US" baseline="0" dirty="0" err="1" smtClean="0"/>
              <a:t>zyrtarët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zbatimit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ligjit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paqëndrueshme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ndryshojnë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shpesh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Trajnuesi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duhet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inkurajojë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përgatisë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pjesëmarrësit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mbeten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relativisht</a:t>
            </a:r>
            <a:r>
              <a:rPr lang="en-US" baseline="0" dirty="0" smtClean="0"/>
              <a:t> fleksibël </a:t>
            </a:r>
            <a:r>
              <a:rPr lang="en-US" baseline="0" dirty="0" err="1" smtClean="0"/>
              <a:t>ndaj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ndryshimeve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këtyre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politikave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kërkohet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kërkojnë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bashkëpunim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nga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dhënësit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huaj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254297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Vendndodhja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Territorialiteti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Juridiksioni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endParaRPr lang="en-US" dirty="0" smtClean="0"/>
          </a:p>
          <a:p>
            <a:pPr algn="just"/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konsideratë</a:t>
            </a:r>
            <a:r>
              <a:rPr lang="en-US" dirty="0" smtClean="0"/>
              <a:t> </a:t>
            </a:r>
            <a:r>
              <a:rPr lang="en-US" dirty="0" err="1" smtClean="0"/>
              <a:t>tjetër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cilën</a:t>
            </a:r>
            <a:r>
              <a:rPr lang="en-US" dirty="0" smtClean="0"/>
              <a:t> </a:t>
            </a:r>
            <a:r>
              <a:rPr lang="en-US" dirty="0" err="1" smtClean="0"/>
              <a:t>trajnuesit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informojnë</a:t>
            </a:r>
            <a:r>
              <a:rPr lang="en-US" dirty="0" smtClean="0"/>
              <a:t> </a:t>
            </a:r>
            <a:r>
              <a:rPr lang="en-US" dirty="0" err="1" smtClean="0"/>
              <a:t>pjesëmarrësit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se </a:t>
            </a:r>
            <a:r>
              <a:rPr lang="en-US" dirty="0" err="1" smtClean="0"/>
              <a:t>dhënësit</a:t>
            </a:r>
            <a:r>
              <a:rPr lang="en-US" dirty="0" smtClean="0"/>
              <a:t> e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huaja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kufizohen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legjislacioni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tyre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brendshëm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</a:t>
            </a:r>
            <a:r>
              <a:rPr lang="en-US" dirty="0" err="1" smtClean="0"/>
              <a:t>mundësimin</a:t>
            </a:r>
            <a:r>
              <a:rPr lang="en-US" dirty="0" smtClean="0"/>
              <a:t> e aksesit </a:t>
            </a:r>
            <a:r>
              <a:rPr lang="en-US" dirty="0" err="1" smtClean="0"/>
              <a:t>tek</a:t>
            </a:r>
            <a:r>
              <a:rPr lang="en-US" dirty="0" smtClean="0"/>
              <a:t> </a:t>
            </a:r>
            <a:r>
              <a:rPr lang="en-US" dirty="0" err="1" smtClean="0"/>
              <a:t>informatat</a:t>
            </a:r>
            <a:r>
              <a:rPr lang="en-US" dirty="0" smtClean="0"/>
              <a:t> e </a:t>
            </a:r>
            <a:r>
              <a:rPr lang="en-US" dirty="0" err="1" smtClean="0"/>
              <a:t>abonentit</a:t>
            </a:r>
            <a:r>
              <a:rPr lang="en-US" dirty="0" smtClean="0"/>
              <a:t>. </a:t>
            </a:r>
            <a:r>
              <a:rPr lang="en-US" dirty="0" err="1" smtClean="0"/>
              <a:t>Prandaj</a:t>
            </a:r>
            <a:r>
              <a:rPr lang="en-US" dirty="0" smtClean="0"/>
              <a:t>, </a:t>
            </a:r>
            <a:r>
              <a:rPr lang="en-US" dirty="0" err="1" smtClean="0"/>
              <a:t>është</a:t>
            </a:r>
            <a:r>
              <a:rPr lang="en-US" dirty="0" smtClean="0"/>
              <a:t> e </a:t>
            </a:r>
            <a:r>
              <a:rPr lang="en-US" dirty="0" err="1" smtClean="0"/>
              <a:t>rëndësishme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ata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kuptojnë</a:t>
            </a:r>
            <a:r>
              <a:rPr lang="en-US" dirty="0" smtClean="0"/>
              <a:t> </a:t>
            </a:r>
            <a:r>
              <a:rPr lang="en-US" dirty="0" err="1" smtClean="0"/>
              <a:t>kërkesat</a:t>
            </a:r>
            <a:r>
              <a:rPr lang="en-US" dirty="0" smtClean="0"/>
              <a:t> </a:t>
            </a:r>
            <a:r>
              <a:rPr lang="en-US" dirty="0" err="1" smtClean="0"/>
              <a:t>lokale</a:t>
            </a:r>
            <a:r>
              <a:rPr lang="en-US" dirty="0" smtClean="0"/>
              <a:t> </a:t>
            </a:r>
            <a:r>
              <a:rPr lang="en-US" dirty="0" err="1" smtClean="0"/>
              <a:t>përpara</a:t>
            </a:r>
            <a:r>
              <a:rPr lang="en-US" dirty="0" smtClean="0"/>
              <a:t> se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bëjnë</a:t>
            </a:r>
            <a:r>
              <a:rPr lang="en-US" dirty="0" smtClean="0"/>
              <a:t> </a:t>
            </a:r>
            <a:r>
              <a:rPr lang="en-US" dirty="0" err="1" smtClean="0"/>
              <a:t>ndonjë</a:t>
            </a:r>
            <a:r>
              <a:rPr lang="en-US" dirty="0" smtClean="0"/>
              <a:t> </a:t>
            </a:r>
            <a:r>
              <a:rPr lang="en-US" dirty="0" err="1" smtClean="0"/>
              <a:t>kërkesë</a:t>
            </a:r>
            <a:r>
              <a:rPr lang="en-US" dirty="0" smtClean="0"/>
              <a:t>.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këtë</a:t>
            </a:r>
            <a:r>
              <a:rPr lang="en-US" dirty="0" smtClean="0"/>
              <a:t> </a:t>
            </a:r>
            <a:r>
              <a:rPr lang="en-US" dirty="0" err="1" smtClean="0"/>
              <a:t>aspekt</a:t>
            </a:r>
            <a:r>
              <a:rPr lang="en-US" dirty="0" smtClean="0"/>
              <a:t>,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gjithashtu</a:t>
            </a:r>
            <a:r>
              <a:rPr lang="en-US" dirty="0" smtClean="0"/>
              <a:t> e </a:t>
            </a:r>
            <a:r>
              <a:rPr lang="en-US" dirty="0" err="1" smtClean="0"/>
              <a:t>rëndësishme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autoriteti</a:t>
            </a:r>
            <a:r>
              <a:rPr lang="en-US" dirty="0" smtClean="0"/>
              <a:t> </a:t>
            </a:r>
            <a:r>
              <a:rPr lang="en-US" dirty="0" err="1" smtClean="0"/>
              <a:t>kërkues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demonstrojë</a:t>
            </a:r>
            <a:r>
              <a:rPr lang="en-US" dirty="0" smtClean="0"/>
              <a:t> </a:t>
            </a:r>
            <a:r>
              <a:rPr lang="en-US" dirty="0" err="1" smtClean="0"/>
              <a:t>brenda</a:t>
            </a:r>
            <a:r>
              <a:rPr lang="en-US" dirty="0" smtClean="0"/>
              <a:t> </a:t>
            </a:r>
            <a:r>
              <a:rPr lang="en-US" dirty="0" err="1" smtClean="0"/>
              <a:t>kërkesës</a:t>
            </a:r>
            <a:r>
              <a:rPr lang="en-US" dirty="0" smtClean="0"/>
              <a:t> se </a:t>
            </a:r>
            <a:r>
              <a:rPr lang="en-US" dirty="0" err="1" smtClean="0"/>
              <a:t>ai</a:t>
            </a:r>
            <a:r>
              <a:rPr lang="en-US" dirty="0" smtClean="0"/>
              <a:t> </a:t>
            </a:r>
            <a:r>
              <a:rPr lang="en-US" dirty="0" err="1" smtClean="0"/>
              <a:t>ka</a:t>
            </a:r>
            <a:r>
              <a:rPr lang="en-US" dirty="0" smtClean="0"/>
              <a:t> </a:t>
            </a:r>
            <a:r>
              <a:rPr lang="en-US" dirty="0" err="1" smtClean="0"/>
              <a:t>juridiksion</a:t>
            </a:r>
            <a:r>
              <a:rPr lang="en-US" dirty="0" smtClean="0"/>
              <a:t> </a:t>
            </a:r>
            <a:r>
              <a:rPr lang="en-US" dirty="0" err="1" smtClean="0"/>
              <a:t>mbi</a:t>
            </a:r>
            <a:r>
              <a:rPr lang="en-US" dirty="0" smtClean="0"/>
              <a:t> </a:t>
            </a:r>
            <a:r>
              <a:rPr lang="en-US" dirty="0" err="1" smtClean="0"/>
              <a:t>veprën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cilën</a:t>
            </a:r>
            <a:r>
              <a:rPr lang="en-US" dirty="0" smtClean="0"/>
              <a:t> </a:t>
            </a:r>
            <a:r>
              <a:rPr lang="en-US" dirty="0" err="1" smtClean="0"/>
              <a:t>kërkohet</a:t>
            </a:r>
            <a:r>
              <a:rPr lang="en-US" dirty="0" smtClean="0"/>
              <a:t> </a:t>
            </a:r>
            <a:r>
              <a:rPr lang="en-US" dirty="0" err="1" smtClean="0"/>
              <a:t>informacioni</a:t>
            </a:r>
            <a:r>
              <a:rPr lang="en-US" baseline="0" dirty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322445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Dhënësit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Shërbimeve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Amerikane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Evropiane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endParaRPr lang="en-US" baseline="0" dirty="0" smtClean="0"/>
          </a:p>
          <a:p>
            <a:pPr algn="just"/>
            <a:r>
              <a:rPr lang="en-US" baseline="0" dirty="0" err="1" smtClean="0"/>
              <a:t>Mund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jetë</a:t>
            </a:r>
            <a:r>
              <a:rPr lang="en-US" baseline="0" dirty="0" smtClean="0"/>
              <a:t> me vend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trajnuesit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përmendin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shumë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amerikane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filiale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Evropë</a:t>
            </a:r>
            <a:r>
              <a:rPr lang="en-US" baseline="0" dirty="0" smtClean="0"/>
              <a:t> (p.sh. Facebook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Irlandë</a:t>
            </a:r>
            <a:r>
              <a:rPr lang="en-US" baseline="0" dirty="0" smtClean="0"/>
              <a:t>)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detyrë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bashkëpunojnë</a:t>
            </a:r>
            <a:r>
              <a:rPr lang="en-US" baseline="0" dirty="0" smtClean="0"/>
              <a:t> me </a:t>
            </a:r>
            <a:r>
              <a:rPr lang="en-US" baseline="0" dirty="0" err="1" smtClean="0"/>
              <a:t>autoritetet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ligjzbatuese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jashtë</a:t>
            </a:r>
            <a:r>
              <a:rPr lang="en-US" baseline="0" dirty="0" smtClean="0"/>
              <a:t> SHBA.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shkak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rregullave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mbrojtjes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dhënave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dhënësit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Evropë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zakonisht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zbulojnë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informacionin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abonentit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dhënat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trafikut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direkt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zyrtarët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huaj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zbatimit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ligjit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Përkundrazi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ata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kërkojnë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kërkesa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ndihmë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ndërsjellë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juridike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bëhet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nëpërmjet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kanaleve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zyrtare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qeveritare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siç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mundësuara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nga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Konventa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Budapestit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Është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rëndësishme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pjesëmarrësit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kuptojnë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dallime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bashkëpunojnë</a:t>
            </a:r>
            <a:r>
              <a:rPr lang="en-US" baseline="0" dirty="0" smtClean="0"/>
              <a:t> me </a:t>
            </a:r>
            <a:r>
              <a:rPr lang="en-US" baseline="0" dirty="0" err="1" smtClean="0"/>
              <a:t>dhënësit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amerikane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filialet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tyre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evropiane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sipas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rastit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776915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Kërkesat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drejtpërdrejta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ruajtje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kërkesat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urgjente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endParaRPr lang="en-US" dirty="0" smtClean="0"/>
          </a:p>
          <a:p>
            <a:pPr algn="just"/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përqëndrohet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llojet</a:t>
            </a:r>
            <a:r>
              <a:rPr lang="en-US" dirty="0" smtClean="0"/>
              <a:t> e </a:t>
            </a:r>
            <a:r>
              <a:rPr lang="en-US" dirty="0" err="1" smtClean="0"/>
              <a:t>ndryshme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bashkëpunimit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kërkohen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e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SHBA, duke </a:t>
            </a:r>
            <a:r>
              <a:rPr lang="en-US" dirty="0" err="1" smtClean="0"/>
              <a:t>përfshirë</a:t>
            </a:r>
            <a:r>
              <a:rPr lang="en-US" dirty="0" smtClean="0"/>
              <a:t> </a:t>
            </a:r>
            <a:r>
              <a:rPr lang="en-US" dirty="0" err="1" smtClean="0"/>
              <a:t>kërkesa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drejtpërdrejta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ruajtjen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kërkesat</a:t>
            </a:r>
            <a:r>
              <a:rPr lang="en-US" dirty="0" smtClean="0"/>
              <a:t> </a:t>
            </a:r>
            <a:r>
              <a:rPr lang="en-US" dirty="0" err="1" smtClean="0"/>
              <a:t>emergjente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akses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zbulimin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. </a:t>
            </a: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t'u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</a:t>
            </a:r>
            <a:r>
              <a:rPr lang="en-US" dirty="0" err="1" smtClean="0"/>
              <a:t>pjesëmarrësve</a:t>
            </a:r>
            <a:r>
              <a:rPr lang="en-US" dirty="0" smtClean="0"/>
              <a:t> se </a:t>
            </a:r>
            <a:r>
              <a:rPr lang="en-US" dirty="0" err="1" smtClean="0"/>
              <a:t>dhënësit</a:t>
            </a:r>
            <a:r>
              <a:rPr lang="en-US" dirty="0" smtClean="0"/>
              <a:t> e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amerikane</a:t>
            </a:r>
            <a:r>
              <a:rPr lang="en-US" dirty="0" smtClean="0"/>
              <a:t> </a:t>
            </a:r>
            <a:r>
              <a:rPr lang="en-US" dirty="0" err="1" smtClean="0"/>
              <a:t>lejojnë</a:t>
            </a:r>
            <a:r>
              <a:rPr lang="en-US" dirty="0" smtClean="0"/>
              <a:t> </a:t>
            </a:r>
            <a:r>
              <a:rPr lang="en-US" dirty="0" err="1" smtClean="0"/>
              <a:t>vetëm</a:t>
            </a:r>
            <a:r>
              <a:rPr lang="en-US" dirty="0" smtClean="0"/>
              <a:t> </a:t>
            </a:r>
            <a:r>
              <a:rPr lang="en-US" dirty="0" err="1" smtClean="0"/>
              <a:t>kërkesat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emergjenca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kushte</a:t>
            </a:r>
            <a:r>
              <a:rPr lang="en-US" dirty="0" smtClean="0"/>
              <a:t> </a:t>
            </a:r>
            <a:r>
              <a:rPr lang="en-US" dirty="0" err="1" smtClean="0"/>
              <a:t>specifike</a:t>
            </a:r>
            <a:r>
              <a:rPr lang="en-US" dirty="0" smtClean="0"/>
              <a:t>.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shembull</a:t>
            </a:r>
            <a:r>
              <a:rPr lang="en-US" dirty="0" smtClean="0"/>
              <a:t>, Facebook </a:t>
            </a:r>
            <a:r>
              <a:rPr lang="en-US" dirty="0" err="1" smtClean="0"/>
              <a:t>mundëson</a:t>
            </a:r>
            <a:r>
              <a:rPr lang="en-US" dirty="0" smtClean="0"/>
              <a:t> </a:t>
            </a:r>
            <a:r>
              <a:rPr lang="en-US" dirty="0" err="1" smtClean="0"/>
              <a:t>marrjen</a:t>
            </a:r>
            <a:r>
              <a:rPr lang="en-US" dirty="0" smtClean="0"/>
              <a:t> e </a:t>
            </a:r>
            <a:r>
              <a:rPr lang="en-US" dirty="0" err="1" smtClean="0"/>
              <a:t>kërkesave</a:t>
            </a:r>
            <a:r>
              <a:rPr lang="en-US" dirty="0" smtClean="0"/>
              <a:t> </a:t>
            </a:r>
            <a:r>
              <a:rPr lang="en-US" dirty="0" err="1" smtClean="0"/>
              <a:t>emergjente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çështjet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kanë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bëjnë</a:t>
            </a:r>
            <a:r>
              <a:rPr lang="en-US" dirty="0" smtClean="0"/>
              <a:t> me </a:t>
            </a:r>
            <a:r>
              <a:rPr lang="en-US" dirty="0" err="1" smtClean="0"/>
              <a:t>dëmtimin</a:t>
            </a:r>
            <a:r>
              <a:rPr lang="en-US" dirty="0" smtClean="0"/>
              <a:t> e </a:t>
            </a:r>
            <a:r>
              <a:rPr lang="en-US" dirty="0" err="1" smtClean="0"/>
              <a:t>menjëhershëm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fëmije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rrezikun</a:t>
            </a:r>
            <a:r>
              <a:rPr lang="en-US" dirty="0" smtClean="0"/>
              <a:t> e </a:t>
            </a:r>
            <a:r>
              <a:rPr lang="en-US" dirty="0" err="1" smtClean="0"/>
              <a:t>vdekjes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dëmtimit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rëndë</a:t>
            </a:r>
            <a:r>
              <a:rPr lang="en-US" dirty="0" smtClean="0"/>
              <a:t> </a:t>
            </a:r>
            <a:r>
              <a:rPr lang="en-US" dirty="0" err="1" smtClean="0"/>
              <a:t>fizik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çdo</a:t>
            </a:r>
            <a:r>
              <a:rPr lang="en-US" dirty="0" smtClean="0"/>
              <a:t> </a:t>
            </a:r>
            <a:r>
              <a:rPr lang="en-US" dirty="0" err="1" smtClean="0"/>
              <a:t>personi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kërkojnë</a:t>
            </a:r>
            <a:r>
              <a:rPr lang="en-US" dirty="0" smtClean="0"/>
              <a:t> </a:t>
            </a:r>
            <a:r>
              <a:rPr lang="en-US" dirty="0" err="1" smtClean="0"/>
              <a:t>zbulimin</a:t>
            </a:r>
            <a:r>
              <a:rPr lang="en-US" dirty="0" smtClean="0"/>
              <a:t> e </a:t>
            </a:r>
            <a:r>
              <a:rPr lang="en-US" dirty="0" err="1" smtClean="0"/>
              <a:t>informacionit</a:t>
            </a:r>
            <a:r>
              <a:rPr lang="en-US" dirty="0" smtClean="0"/>
              <a:t> pa </a:t>
            </a:r>
            <a:r>
              <a:rPr lang="en-US" dirty="0" err="1" smtClean="0"/>
              <a:t>vonesë</a:t>
            </a:r>
            <a:r>
              <a:rPr lang="en-US" dirty="0" smtClean="0"/>
              <a:t>. </a:t>
            </a: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theksojë</a:t>
            </a:r>
            <a:r>
              <a:rPr lang="en-US" dirty="0" smtClean="0"/>
              <a:t> se </a:t>
            </a:r>
            <a:r>
              <a:rPr lang="en-US" dirty="0" err="1" smtClean="0"/>
              <a:t>kërkesat</a:t>
            </a:r>
            <a:r>
              <a:rPr lang="en-US" dirty="0" smtClean="0"/>
              <a:t> e </a:t>
            </a:r>
            <a:r>
              <a:rPr lang="en-US" dirty="0" err="1" smtClean="0"/>
              <a:t>dhënësve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amerikane</a:t>
            </a:r>
            <a:r>
              <a:rPr lang="en-US" dirty="0" smtClean="0"/>
              <a:t> </a:t>
            </a:r>
            <a:r>
              <a:rPr lang="en-US" dirty="0" err="1" smtClean="0"/>
              <a:t>ndryshojnë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njëri-tjetri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shumica</a:t>
            </a:r>
            <a:r>
              <a:rPr lang="en-US" dirty="0" smtClean="0"/>
              <a:t> e </a:t>
            </a:r>
            <a:r>
              <a:rPr lang="en-US" dirty="0" err="1" smtClean="0"/>
              <a:t>politikave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dhënësve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amerikane</a:t>
            </a:r>
            <a:r>
              <a:rPr lang="en-US" dirty="0" smtClean="0"/>
              <a:t> </a:t>
            </a:r>
            <a:r>
              <a:rPr lang="en-US" dirty="0" err="1" smtClean="0"/>
              <a:t>ndryshojnë</a:t>
            </a:r>
            <a:r>
              <a:rPr lang="en-US" dirty="0" smtClean="0"/>
              <a:t> </a:t>
            </a:r>
            <a:r>
              <a:rPr lang="en-US" dirty="0" err="1" smtClean="0"/>
              <a:t>rregullisht</a:t>
            </a:r>
            <a:r>
              <a:rPr lang="en-US" dirty="0" smtClean="0"/>
              <a:t>.</a:t>
            </a:r>
            <a:r>
              <a:rPr lang="en-US" baseline="0" dirty="0" smtClean="0"/>
              <a:t> 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581539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Kërkesa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ndryshme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lloje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ndryshme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dhënash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Është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rëndësishme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trajnerin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theksojë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dhënësit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ndryshëm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shërbimeve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huaja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kenë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kërkesa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ndryshme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lidhje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lloje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ndryshme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kjo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merren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gjithashtu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parasysh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bashkëpunohet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dhënës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tillë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shërbimesh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Trajnuesi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përdorë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shembullin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Slajdin 73, 74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75 duke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theksuar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Google Inc.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limite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ndryshme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lejimin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aksesit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lloje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ndryshme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t'u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shpjeguar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pjesëmarrësve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konsiderata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ndryshme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kërkohet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bashkëpunim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dhënësit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shërbimeve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amerikane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Ky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shembull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ndihmojë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ilustrimin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asaj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përmbushet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mundësuar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bashkëpunimin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efektiv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lidhje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çdo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klasifikimin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009573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606917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Trajnuesi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t'u</a:t>
            </a:r>
            <a:r>
              <a:rPr lang="en-GB" dirty="0" smtClean="0"/>
              <a:t> </a:t>
            </a:r>
            <a:r>
              <a:rPr lang="en-GB" dirty="0" err="1" smtClean="0"/>
              <a:t>japë</a:t>
            </a:r>
            <a:r>
              <a:rPr lang="en-GB" dirty="0" smtClean="0"/>
              <a:t> </a:t>
            </a:r>
            <a:r>
              <a:rPr lang="en-GB" dirty="0" err="1" smtClean="0"/>
              <a:t>pjesëmarrësve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mundësi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bërë</a:t>
            </a:r>
            <a:r>
              <a:rPr lang="en-GB" dirty="0" smtClean="0"/>
              <a:t> </a:t>
            </a:r>
            <a:r>
              <a:rPr lang="en-GB" dirty="0" err="1" smtClean="0"/>
              <a:t>ndonjë</a:t>
            </a:r>
            <a:r>
              <a:rPr lang="en-GB" dirty="0" smtClean="0"/>
              <a:t> </a:t>
            </a:r>
            <a:r>
              <a:rPr lang="en-GB" dirty="0" err="1" smtClean="0"/>
              <a:t>pyetje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mund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ketë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lidhje</a:t>
            </a:r>
            <a:r>
              <a:rPr lang="en-GB" dirty="0" smtClean="0"/>
              <a:t> me </a:t>
            </a:r>
            <a:r>
              <a:rPr lang="en-GB" dirty="0" err="1" smtClean="0"/>
              <a:t>Pjesën</a:t>
            </a:r>
            <a:r>
              <a:rPr lang="en-GB" dirty="0" smtClean="0"/>
              <a:t> e </a:t>
            </a:r>
            <a:r>
              <a:rPr lang="en-GB" dirty="0" err="1" smtClean="0"/>
              <a:t>Tretë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mësimit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83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3056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GB" dirty="0" err="1" smtClean="0"/>
              <a:t>Është</a:t>
            </a:r>
            <a:r>
              <a:rPr lang="en-GB" dirty="0" smtClean="0"/>
              <a:t> e </a:t>
            </a:r>
            <a:r>
              <a:rPr lang="en-GB" dirty="0" err="1" smtClean="0"/>
              <a:t>rëndësishme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pjesëmarrësit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kujtojnë</a:t>
            </a:r>
            <a:r>
              <a:rPr lang="en-GB" dirty="0" smtClean="0"/>
              <a:t> </a:t>
            </a:r>
            <a:r>
              <a:rPr lang="en-GB" dirty="0" err="1" smtClean="0"/>
              <a:t>karakteristikat</a:t>
            </a:r>
            <a:r>
              <a:rPr lang="en-GB" dirty="0" smtClean="0"/>
              <a:t> e </a:t>
            </a:r>
            <a:r>
              <a:rPr lang="en-GB" dirty="0" err="1" smtClean="0"/>
              <a:t>veçanta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provave</a:t>
            </a:r>
            <a:r>
              <a:rPr lang="en-GB" dirty="0" smtClean="0"/>
              <a:t> </a:t>
            </a:r>
            <a:r>
              <a:rPr lang="en-GB" dirty="0" err="1" smtClean="0"/>
              <a:t>elektronike</a:t>
            </a:r>
            <a:r>
              <a:rPr lang="en-GB" dirty="0" smtClean="0"/>
              <a:t>. Slajdi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lënë</a:t>
            </a:r>
            <a:r>
              <a:rPr lang="en-GB" dirty="0" smtClean="0"/>
              <a:t> bosh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mundësi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ndërveprim</a:t>
            </a:r>
            <a:r>
              <a:rPr lang="en-GB" dirty="0" smtClean="0"/>
              <a:t> midis </a:t>
            </a:r>
            <a:r>
              <a:rPr lang="en-GB" dirty="0" err="1" smtClean="0"/>
              <a:t>prezantuesit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pjesëmarrësve</a:t>
            </a:r>
            <a:r>
              <a:rPr lang="en-GB" dirty="0" smtClean="0"/>
              <a:t>. </a:t>
            </a:r>
            <a:r>
              <a:rPr lang="en-GB" dirty="0" err="1" smtClean="0"/>
              <a:t>Pjesëmarrësit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jenë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gjendje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mbështeten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njohuritë</a:t>
            </a:r>
            <a:r>
              <a:rPr lang="en-GB" dirty="0" smtClean="0"/>
              <a:t> e </a:t>
            </a:r>
            <a:r>
              <a:rPr lang="en-GB" dirty="0" err="1" smtClean="0"/>
              <a:t>fituara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sesionet</a:t>
            </a:r>
            <a:r>
              <a:rPr lang="en-GB" dirty="0" smtClean="0"/>
              <a:t> e </a:t>
            </a:r>
            <a:r>
              <a:rPr lang="en-GB" dirty="0" err="1" smtClean="0"/>
              <a:t>mëparshme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trajnimit</a:t>
            </a:r>
            <a:r>
              <a:rPr lang="en-GB" dirty="0" smtClean="0"/>
              <a:t>. </a:t>
            </a:r>
            <a:r>
              <a:rPr lang="en-GB" dirty="0" err="1" smtClean="0"/>
              <a:t>Pikat</a:t>
            </a:r>
            <a:r>
              <a:rPr lang="en-GB" dirty="0" smtClean="0"/>
              <a:t> e </a:t>
            </a:r>
            <a:r>
              <a:rPr lang="en-GB" dirty="0" err="1" smtClean="0"/>
              <a:t>mëposhtme</a:t>
            </a:r>
            <a:r>
              <a:rPr lang="en-GB" dirty="0" smtClean="0"/>
              <a:t> </a:t>
            </a:r>
            <a:r>
              <a:rPr lang="en-GB" dirty="0" err="1" smtClean="0"/>
              <a:t>kryesore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trajtohen</a:t>
            </a:r>
            <a:r>
              <a:rPr lang="en-GB" dirty="0" smtClean="0"/>
              <a:t> </a:t>
            </a:r>
            <a:r>
              <a:rPr lang="en-GB" dirty="0" err="1" smtClean="0"/>
              <a:t>kur</a:t>
            </a:r>
            <a:r>
              <a:rPr lang="en-GB" dirty="0" smtClean="0"/>
              <a:t> </a:t>
            </a:r>
            <a:r>
              <a:rPr lang="en-GB" dirty="0" err="1" smtClean="0"/>
              <a:t>diskutohen</a:t>
            </a:r>
            <a:r>
              <a:rPr lang="en-GB" dirty="0" smtClean="0"/>
              <a:t> </a:t>
            </a:r>
            <a:r>
              <a:rPr lang="en-GB" dirty="0" err="1" smtClean="0"/>
              <a:t>provat</a:t>
            </a:r>
            <a:r>
              <a:rPr lang="en-GB" dirty="0" smtClean="0"/>
              <a:t> </a:t>
            </a:r>
            <a:r>
              <a:rPr lang="en-GB" dirty="0" err="1" smtClean="0"/>
              <a:t>elektronike</a:t>
            </a:r>
            <a:r>
              <a:rPr lang="en-GB" dirty="0" smtClean="0"/>
              <a:t>:</a:t>
            </a:r>
          </a:p>
          <a:p>
            <a:pPr algn="just"/>
            <a:r>
              <a:rPr lang="en-GB" dirty="0" err="1" smtClean="0"/>
              <a:t>Prova</a:t>
            </a:r>
            <a:r>
              <a:rPr lang="en-GB" dirty="0" smtClean="0"/>
              <a:t> </a:t>
            </a:r>
            <a:r>
              <a:rPr lang="en-GB" dirty="0" err="1" smtClean="0"/>
              <a:t>elektronike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provë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formën</a:t>
            </a:r>
            <a:r>
              <a:rPr lang="en-GB" dirty="0" smtClean="0"/>
              <a:t> e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dhënave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krijuara</a:t>
            </a:r>
            <a:r>
              <a:rPr lang="en-GB" dirty="0" smtClean="0"/>
              <a:t> </a:t>
            </a:r>
            <a:r>
              <a:rPr lang="en-GB" dirty="0" err="1" smtClean="0"/>
              <a:t>ose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ruajtura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sistem</a:t>
            </a:r>
            <a:r>
              <a:rPr lang="en-GB" dirty="0" smtClean="0"/>
              <a:t> </a:t>
            </a:r>
            <a:r>
              <a:rPr lang="en-GB" dirty="0" err="1" smtClean="0"/>
              <a:t>kompjuterik</a:t>
            </a:r>
            <a:r>
              <a:rPr lang="en-GB" dirty="0" smtClean="0"/>
              <a:t>;</a:t>
            </a:r>
          </a:p>
          <a:p>
            <a:pPr algn="just"/>
            <a:r>
              <a:rPr lang="en-GB" dirty="0" err="1" smtClean="0"/>
              <a:t>Provat</a:t>
            </a:r>
            <a:r>
              <a:rPr lang="en-GB" dirty="0" smtClean="0"/>
              <a:t> </a:t>
            </a:r>
            <a:r>
              <a:rPr lang="en-GB" dirty="0" err="1" smtClean="0"/>
              <a:t>elektronike</a:t>
            </a:r>
            <a:r>
              <a:rPr lang="en-GB" dirty="0" smtClean="0"/>
              <a:t> </a:t>
            </a:r>
            <a:r>
              <a:rPr lang="en-GB" dirty="0" err="1" smtClean="0"/>
              <a:t>përfshin</a:t>
            </a:r>
            <a:r>
              <a:rPr lang="en-GB" dirty="0" smtClean="0"/>
              <a:t> </a:t>
            </a:r>
            <a:r>
              <a:rPr lang="en-GB" dirty="0" err="1" smtClean="0"/>
              <a:t>prova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rrjedhin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pajisjet</a:t>
            </a:r>
            <a:r>
              <a:rPr lang="en-GB" dirty="0" smtClean="0"/>
              <a:t> </a:t>
            </a:r>
            <a:r>
              <a:rPr lang="en-GB" dirty="0" err="1" smtClean="0"/>
              <a:t>elektronike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aparatet</a:t>
            </a:r>
            <a:r>
              <a:rPr lang="en-GB" dirty="0" smtClean="0"/>
              <a:t> e tyre </a:t>
            </a:r>
            <a:r>
              <a:rPr lang="en-GB" dirty="0" err="1" smtClean="0"/>
              <a:t>periferike</a:t>
            </a:r>
            <a:r>
              <a:rPr lang="en-GB" dirty="0" smtClean="0"/>
              <a:t>, </a:t>
            </a:r>
            <a:r>
              <a:rPr lang="en-GB" dirty="0" err="1" smtClean="0"/>
              <a:t>rrjetet</a:t>
            </a:r>
            <a:r>
              <a:rPr lang="en-GB" dirty="0" smtClean="0"/>
              <a:t> </a:t>
            </a:r>
            <a:r>
              <a:rPr lang="en-GB" dirty="0" err="1" smtClean="0"/>
              <a:t>kompjuterike</a:t>
            </a:r>
            <a:r>
              <a:rPr lang="en-GB" dirty="0" smtClean="0"/>
              <a:t>, </a:t>
            </a:r>
            <a:r>
              <a:rPr lang="en-GB" dirty="0" err="1" smtClean="0"/>
              <a:t>telefonat</a:t>
            </a:r>
            <a:r>
              <a:rPr lang="en-GB" dirty="0" smtClean="0"/>
              <a:t> </a:t>
            </a:r>
            <a:r>
              <a:rPr lang="en-GB" dirty="0" err="1" smtClean="0"/>
              <a:t>celularë</a:t>
            </a:r>
            <a:r>
              <a:rPr lang="en-GB" dirty="0" smtClean="0"/>
              <a:t>, </a:t>
            </a:r>
            <a:r>
              <a:rPr lang="en-GB" dirty="0" err="1" smtClean="0"/>
              <a:t>kamerat</a:t>
            </a:r>
            <a:r>
              <a:rPr lang="en-GB" dirty="0" smtClean="0"/>
              <a:t> </a:t>
            </a:r>
            <a:r>
              <a:rPr lang="en-GB" dirty="0" err="1" smtClean="0"/>
              <a:t>digjitale</a:t>
            </a:r>
            <a:r>
              <a:rPr lang="en-GB" dirty="0" smtClean="0"/>
              <a:t>, </a:t>
            </a:r>
            <a:r>
              <a:rPr lang="en-GB" dirty="0" err="1" smtClean="0"/>
              <a:t>ruajtja</a:t>
            </a:r>
            <a:r>
              <a:rPr lang="en-GB" baseline="0" dirty="0" smtClean="0"/>
              <a:t> e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dhënave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hostuara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në</a:t>
            </a:r>
            <a:r>
              <a:rPr lang="en-GB" baseline="0" dirty="0" smtClean="0"/>
              <a:t> </a:t>
            </a:r>
            <a:r>
              <a:rPr lang="en-GB" baseline="0" dirty="0" smtClean="0"/>
              <a:t>Internet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pajisjet</a:t>
            </a:r>
            <a:r>
              <a:rPr lang="en-GB" dirty="0" smtClean="0"/>
              <a:t> portative duke </a:t>
            </a:r>
            <a:r>
              <a:rPr lang="en-GB" dirty="0" err="1" smtClean="0"/>
              <a:t>përfshirë</a:t>
            </a:r>
            <a:r>
              <a:rPr lang="en-GB" dirty="0" smtClean="0"/>
              <a:t> </a:t>
            </a:r>
            <a:r>
              <a:rPr lang="en-GB" dirty="0" err="1" smtClean="0"/>
              <a:t>pajisjet</a:t>
            </a:r>
            <a:r>
              <a:rPr lang="en-GB" dirty="0" smtClean="0"/>
              <a:t> e </a:t>
            </a:r>
            <a:r>
              <a:rPr lang="en-GB" dirty="0" err="1" smtClean="0"/>
              <a:t>ruajtjes</a:t>
            </a:r>
            <a:r>
              <a:rPr lang="en-GB" dirty="0" smtClean="0"/>
              <a:t>;</a:t>
            </a:r>
          </a:p>
          <a:p>
            <a:pPr algn="just"/>
            <a:r>
              <a:rPr lang="en-GB" dirty="0" err="1" smtClean="0"/>
              <a:t>Informacioni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përmban</a:t>
            </a:r>
            <a:r>
              <a:rPr lang="en-GB" dirty="0" smtClean="0"/>
              <a:t> </a:t>
            </a:r>
            <a:r>
              <a:rPr lang="en-GB" dirty="0" err="1" smtClean="0"/>
              <a:t>nuk</a:t>
            </a:r>
            <a:r>
              <a:rPr lang="en-GB" dirty="0" smtClean="0"/>
              <a:t> </a:t>
            </a:r>
            <a:r>
              <a:rPr lang="en-GB" dirty="0" err="1" smtClean="0"/>
              <a:t>ka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formë</a:t>
            </a:r>
            <a:r>
              <a:rPr lang="en-GB" dirty="0" smtClean="0"/>
              <a:t> </a:t>
            </a:r>
            <a:r>
              <a:rPr lang="en-GB" dirty="0" err="1" smtClean="0"/>
              <a:t>fizike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pavarur</a:t>
            </a:r>
            <a:r>
              <a:rPr lang="en-GB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276590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780729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zervirano mjesto bilježaka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spcBef>
                <a:spcPct val="0"/>
              </a:spcBef>
            </a:pPr>
            <a:r>
              <a:rPr lang="en-US" altLang="x-none" dirty="0" err="1" smtClean="0"/>
              <a:t>Trajnuesi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duhet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kalojë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nëpër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këto</a:t>
            </a:r>
            <a:r>
              <a:rPr lang="en-US" altLang="x-none" dirty="0" smtClean="0"/>
              <a:t> slajde duke </a:t>
            </a:r>
            <a:r>
              <a:rPr lang="en-US" altLang="x-none" dirty="0" err="1" smtClean="0"/>
              <a:t>bërë</a:t>
            </a:r>
            <a:r>
              <a:rPr lang="en-US" altLang="x-none" baseline="0" dirty="0" smtClean="0"/>
              <a:t> </a:t>
            </a:r>
            <a:r>
              <a:rPr lang="en-US" altLang="x-none" baseline="0" dirty="0" err="1" smtClean="0"/>
              <a:t>trajtime</a:t>
            </a:r>
            <a:r>
              <a:rPr lang="en-US" altLang="x-none" baseline="0" dirty="0" smtClean="0"/>
              <a:t> </a:t>
            </a:r>
            <a:r>
              <a:rPr lang="en-US" altLang="x-none" dirty="0" err="1" smtClean="0"/>
              <a:t>aty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ku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është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nevojshme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aspekte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veçanta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që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duhet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theksohen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për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grupe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veçanta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pjesëmarrësve</a:t>
            </a:r>
            <a:r>
              <a:rPr lang="en-US" altLang="x-none" dirty="0" smtClean="0"/>
              <a:t>. </a:t>
            </a:r>
            <a:r>
              <a:rPr lang="en-US" altLang="x-none" dirty="0" err="1" smtClean="0"/>
              <a:t>Trajnuesi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duhet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shpjegojë</a:t>
            </a:r>
            <a:r>
              <a:rPr lang="en-US" altLang="x-none" dirty="0" smtClean="0"/>
              <a:t> se </a:t>
            </a:r>
            <a:r>
              <a:rPr lang="en-US" altLang="x-none" dirty="0" err="1" smtClean="0"/>
              <a:t>si</a:t>
            </a:r>
            <a:r>
              <a:rPr lang="en-US" altLang="x-none" dirty="0" smtClean="0"/>
              <a:t> do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dorëzohen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materialet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dhe</a:t>
            </a:r>
            <a:r>
              <a:rPr lang="en-US" altLang="x-none" dirty="0" smtClean="0"/>
              <a:t> se do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ketë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kohë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për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ndërveprim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dhe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pyetje</a:t>
            </a:r>
            <a:r>
              <a:rPr lang="en-US" altLang="x-none" dirty="0" smtClean="0"/>
              <a:t>. </a:t>
            </a:r>
            <a:r>
              <a:rPr lang="en-US" altLang="x-none" dirty="0" err="1" smtClean="0"/>
              <a:t>Trajnuesi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duhet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theksojë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që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ky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trajnim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është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zhvilluar</a:t>
            </a:r>
            <a:r>
              <a:rPr lang="en-US" altLang="x-none" baseline="0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jetë</a:t>
            </a:r>
            <a:r>
              <a:rPr lang="en-US" altLang="x-none" dirty="0" smtClean="0"/>
              <a:t> interaktiv </a:t>
            </a:r>
            <a:r>
              <a:rPr lang="en-US" altLang="x-none" dirty="0" err="1" smtClean="0"/>
              <a:t>dhe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që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pjesëmarrësit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pritet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marrin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pjesë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gjithë</a:t>
            </a:r>
            <a:r>
              <a:rPr lang="en-US" altLang="x-none" dirty="0" smtClean="0"/>
              <a:t>. </a:t>
            </a:r>
            <a:r>
              <a:rPr lang="en-US" altLang="x-none" dirty="0" err="1" smtClean="0"/>
              <a:t>Trajnuesi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duhet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shpjegojë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nëse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një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vlerësim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dhe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çfarë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forme</a:t>
            </a:r>
            <a:r>
              <a:rPr lang="en-US" altLang="x-none" dirty="0" smtClean="0"/>
              <a:t> do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duhej</a:t>
            </a:r>
            <a:r>
              <a:rPr lang="en-US" altLang="x-none" dirty="0" smtClean="0"/>
              <a:t>, duke </a:t>
            </a:r>
            <a:r>
              <a:rPr lang="en-US" altLang="x-none" dirty="0" err="1" smtClean="0"/>
              <a:t>përfshirë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detajet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çdo</a:t>
            </a:r>
            <a:r>
              <a:rPr lang="en-US" altLang="x-none" dirty="0" smtClean="0"/>
              <a:t> note </a:t>
            </a:r>
            <a:r>
              <a:rPr lang="en-US" altLang="x-none" dirty="0" err="1" smtClean="0"/>
              <a:t>kaluese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që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është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përdorur</a:t>
            </a:r>
            <a:r>
              <a:rPr lang="en-US" altLang="x-none" dirty="0" smtClean="0"/>
              <a:t>.</a:t>
            </a:r>
          </a:p>
          <a:p>
            <a:pPr algn="just" eaLnBrk="1" hangingPunct="1">
              <a:spcBef>
                <a:spcPct val="0"/>
              </a:spcBef>
            </a:pPr>
            <a:endParaRPr lang="en-US" altLang="x-none" dirty="0" smtClean="0"/>
          </a:p>
          <a:p>
            <a:pPr algn="just" eaLnBrk="1" hangingPunct="1">
              <a:spcBef>
                <a:spcPct val="0"/>
              </a:spcBef>
            </a:pP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gjitha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rastet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zgjedhura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janë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vepra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penale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që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lidhen</a:t>
            </a:r>
            <a:r>
              <a:rPr lang="en-US" altLang="x-none" dirty="0" smtClean="0"/>
              <a:t> me </a:t>
            </a:r>
            <a:r>
              <a:rPr lang="en-US" altLang="x-none" dirty="0" err="1" smtClean="0"/>
              <a:t>pornografinë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fëmijëve</a:t>
            </a:r>
            <a:r>
              <a:rPr lang="en-US" altLang="x-none" dirty="0" smtClean="0"/>
              <a:t> - </a:t>
            </a:r>
            <a:r>
              <a:rPr lang="en-US" altLang="x-none" dirty="0" err="1" smtClean="0"/>
              <a:t>dispozitat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nenit</a:t>
            </a:r>
            <a:r>
              <a:rPr lang="en-US" altLang="x-none" dirty="0" smtClean="0"/>
              <a:t> 9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Konventës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Budapestit</a:t>
            </a:r>
            <a:r>
              <a:rPr lang="en-US" altLang="x-none" dirty="0" smtClean="0"/>
              <a:t>. </a:t>
            </a:r>
            <a:r>
              <a:rPr lang="en-US" altLang="x-none" dirty="0" err="1" smtClean="0"/>
              <a:t>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vërtetë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dhe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globalisht</a:t>
            </a:r>
            <a:r>
              <a:rPr lang="en-US" altLang="x-none" dirty="0" smtClean="0"/>
              <a:t>, </a:t>
            </a:r>
            <a:r>
              <a:rPr lang="en-US" altLang="x-none" dirty="0" err="1" smtClean="0"/>
              <a:t>për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këto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vepra</a:t>
            </a:r>
            <a:r>
              <a:rPr lang="en-US" altLang="x-none" dirty="0" smtClean="0"/>
              <a:t>, </a:t>
            </a:r>
            <a:r>
              <a:rPr lang="en-US" altLang="x-none" dirty="0" err="1" smtClean="0"/>
              <a:t>Bashkëpunimi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Ndërkombëtar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dhe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Ndihma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Ndërsjellë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Juridike</a:t>
            </a:r>
            <a:r>
              <a:rPr lang="en-US" altLang="x-none" dirty="0" smtClean="0"/>
              <a:t> (NNJ) </a:t>
            </a:r>
            <a:r>
              <a:rPr lang="en-US" altLang="x-none" dirty="0" err="1" smtClean="0"/>
              <a:t>janë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zhvilluara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mirë</a:t>
            </a:r>
            <a:r>
              <a:rPr lang="en-US" altLang="x-none" dirty="0" smtClean="0"/>
              <a:t>, </a:t>
            </a:r>
            <a:r>
              <a:rPr lang="en-US" altLang="x-none" dirty="0" err="1" smtClean="0"/>
              <a:t>dhe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Shtetet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Anëtare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ndajnë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atje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dallimet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dhe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ngjashmëritë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tyre</a:t>
            </a:r>
            <a:r>
              <a:rPr lang="en-US" altLang="x-none" dirty="0" smtClean="0"/>
              <a:t>. </a:t>
            </a:r>
            <a:r>
              <a:rPr lang="en-US" altLang="x-none" dirty="0" err="1" smtClean="0"/>
              <a:t>Megjithatë</a:t>
            </a:r>
            <a:r>
              <a:rPr lang="en-US" altLang="x-none" dirty="0" smtClean="0"/>
              <a:t>, </a:t>
            </a:r>
            <a:r>
              <a:rPr lang="en-US" altLang="x-none" dirty="0" err="1" smtClean="0"/>
              <a:t>kjo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nuk</a:t>
            </a:r>
            <a:r>
              <a:rPr lang="en-US" altLang="x-none" dirty="0" smtClean="0"/>
              <a:t> do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ketë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ndikim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kuptimin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aspekteve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procedurale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që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kanë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bëjnë</a:t>
            </a:r>
            <a:r>
              <a:rPr lang="en-US" altLang="x-none" dirty="0" smtClean="0"/>
              <a:t> me </a:t>
            </a:r>
            <a:r>
              <a:rPr lang="en-US" altLang="x-none" dirty="0" err="1" smtClean="0"/>
              <a:t>llojet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tjera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krimit</a:t>
            </a:r>
            <a:r>
              <a:rPr lang="en-US" altLang="x-none" dirty="0" smtClean="0"/>
              <a:t> kibernetik, </a:t>
            </a:r>
            <a:r>
              <a:rPr lang="en-US" altLang="x-none" dirty="0" err="1" smtClean="0"/>
              <a:t>meqenëse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masat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procedurale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që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kanë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Palët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Anëtare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për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ndjekur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penalisht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veprat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përshkruara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nenin</a:t>
            </a:r>
            <a:r>
              <a:rPr lang="en-US" altLang="x-none" dirty="0" smtClean="0"/>
              <a:t> 9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Konventës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Budapestit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duhet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jenë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zbatueshme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për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çdo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krim</a:t>
            </a:r>
            <a:r>
              <a:rPr lang="en-US" altLang="x-none" dirty="0" smtClean="0"/>
              <a:t> kibernetik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përcaktuar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Nenin</a:t>
            </a:r>
            <a:r>
              <a:rPr lang="en-US" altLang="x-none" dirty="0" smtClean="0"/>
              <a:t> 2 - 11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Konventës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Budapestit</a:t>
            </a:r>
            <a:r>
              <a:rPr lang="en-US" altLang="x-none" dirty="0" smtClean="0"/>
              <a:t>.</a:t>
            </a:r>
            <a:endParaRPr lang="en-US" altLang="x-none" dirty="0" smtClean="0"/>
          </a:p>
        </p:txBody>
      </p:sp>
      <p:sp>
        <p:nvSpPr>
          <p:cNvPr id="35844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A0E2E3A5-3F7A-4CDB-994C-2A593FB4950C}" type="slidenum">
              <a:rPr lang="en-US" altLang="x-none" smtClean="0"/>
              <a:pPr>
                <a:spcBef>
                  <a:spcPct val="0"/>
                </a:spcBef>
              </a:pPr>
              <a:t>85</a:t>
            </a:fld>
            <a:endParaRPr lang="en-US" altLang="x-none" smtClean="0"/>
          </a:p>
        </p:txBody>
      </p:sp>
    </p:spTree>
    <p:extLst>
      <p:ext uri="{BB962C8B-B14F-4D97-AF65-F5344CB8AC3E}">
        <p14:creationId xmlns:p14="http://schemas.microsoft.com/office/powerpoint/2010/main" val="3304457528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en-US" altLang="x-none" dirty="0" err="1" smtClean="0"/>
              <a:t>Rast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praktik</a:t>
            </a:r>
            <a:r>
              <a:rPr lang="en-US" altLang="x-none" dirty="0" smtClean="0"/>
              <a:t> 1</a:t>
            </a:r>
            <a:endParaRPr lang="en-US" altLang="x-none" dirty="0" smtClean="0"/>
          </a:p>
          <a:p>
            <a:pPr algn="just" eaLnBrk="1" hangingPunct="1"/>
            <a:endParaRPr lang="en-US" altLang="x-none" dirty="0" smtClean="0"/>
          </a:p>
          <a:p>
            <a:pPr algn="just" eaLnBrk="1" hangingPunct="1"/>
            <a:r>
              <a:rPr lang="en-US" altLang="x-none" dirty="0" err="1" smtClean="0"/>
              <a:t>Trajneri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duhet</a:t>
            </a:r>
            <a:r>
              <a:rPr lang="en-US" altLang="x-none" dirty="0" smtClean="0"/>
              <a:t> ta </a:t>
            </a:r>
            <a:r>
              <a:rPr lang="en-US" altLang="x-none" dirty="0" err="1" smtClean="0"/>
              <a:t>lexojë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ngadalë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tekstin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</a:t>
            </a:r>
            <a:r>
              <a:rPr lang="en-US" altLang="x-none" dirty="0" smtClean="0"/>
              <a:t> slajd. </a:t>
            </a:r>
            <a:r>
              <a:rPr lang="en-US" altLang="x-none" dirty="0" err="1" smtClean="0"/>
              <a:t>Ky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është</a:t>
            </a:r>
            <a:r>
              <a:rPr lang="en-US" altLang="x-none" dirty="0" smtClean="0"/>
              <a:t> modus operandi </a:t>
            </a:r>
            <a:r>
              <a:rPr lang="en-US" altLang="x-none" dirty="0" err="1" smtClean="0"/>
              <a:t>më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shpeshtë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Kërcënimit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Seksual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Fëmijëve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Hapësirën</a:t>
            </a:r>
            <a:r>
              <a:rPr lang="en-US" altLang="x-none" dirty="0" smtClean="0"/>
              <a:t> Kibernetik (SECC) - </a:t>
            </a:r>
            <a:r>
              <a:rPr lang="en-US" altLang="x-none" dirty="0" err="1" smtClean="0"/>
              <a:t>sipas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raportit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Europol 2015 </a:t>
            </a:r>
            <a:r>
              <a:rPr lang="en-US" altLang="x-none" dirty="0" err="1" smtClean="0"/>
              <a:t>Vlerësimi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Kërcënimit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Krimit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Organizuar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</a:t>
            </a:r>
            <a:r>
              <a:rPr lang="en-US" altLang="x-none" dirty="0" smtClean="0"/>
              <a:t> Internet (IOCTA). </a:t>
            </a:r>
            <a:r>
              <a:rPr lang="en-US" altLang="x-none" dirty="0" err="1" smtClean="0"/>
              <a:t>Forumet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tradicionale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Internetit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dhe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dhomat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bisedave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si</a:t>
            </a:r>
            <a:r>
              <a:rPr lang="en-US" altLang="x-none" dirty="0" smtClean="0"/>
              <a:t> IRC </a:t>
            </a:r>
            <a:r>
              <a:rPr lang="en-US" altLang="x-none" dirty="0" err="1" smtClean="0"/>
              <a:t>nuk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janë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më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popullore</a:t>
            </a:r>
            <a:r>
              <a:rPr lang="en-US" altLang="x-none" dirty="0" smtClean="0"/>
              <a:t>, </a:t>
            </a:r>
            <a:r>
              <a:rPr lang="en-US" altLang="x-none" dirty="0" err="1" smtClean="0"/>
              <a:t>krahasuar</a:t>
            </a:r>
            <a:r>
              <a:rPr lang="en-US" altLang="x-none" dirty="0" smtClean="0"/>
              <a:t> me </a:t>
            </a:r>
            <a:r>
              <a:rPr lang="en-US" altLang="x-none" dirty="0" err="1" smtClean="0"/>
              <a:t>rrjetet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sociale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Tëitter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dhe</a:t>
            </a:r>
            <a:r>
              <a:rPr lang="en-US" altLang="x-none" dirty="0" smtClean="0"/>
              <a:t> Facebook. </a:t>
            </a:r>
            <a:r>
              <a:rPr lang="en-US" altLang="x-none" dirty="0" err="1" smtClean="0"/>
              <a:t>Faqet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lojrave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</a:t>
            </a:r>
            <a:r>
              <a:rPr lang="en-US" altLang="x-none" dirty="0" smtClean="0"/>
              <a:t> internet do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thotë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gjithashtu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mundësi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mirë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për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takuar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njerëz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rinj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mënyrë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indirekte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pavarësisht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faktit</a:t>
            </a:r>
            <a:r>
              <a:rPr lang="en-US" altLang="x-none" dirty="0" smtClean="0"/>
              <a:t> se </a:t>
            </a:r>
            <a:r>
              <a:rPr lang="en-US" altLang="x-none" dirty="0" err="1" smtClean="0"/>
              <a:t>ata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nuk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synojnë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mënyrë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specifike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socializimin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përdoruesve</a:t>
            </a:r>
            <a:r>
              <a:rPr lang="en-US" altLang="x-none" dirty="0" smtClean="0"/>
              <a:t>.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rinjtë</a:t>
            </a:r>
            <a:r>
              <a:rPr lang="en-US" altLang="x-none" dirty="0" smtClean="0"/>
              <a:t>,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cilët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duan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përparimet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teknologjike</a:t>
            </a:r>
            <a:r>
              <a:rPr lang="en-US" altLang="x-none" dirty="0" smtClean="0"/>
              <a:t>, </a:t>
            </a:r>
            <a:r>
              <a:rPr lang="en-US" altLang="x-none" dirty="0" err="1" smtClean="0"/>
              <a:t>duan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edhe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mjete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tilla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socializimit</a:t>
            </a:r>
            <a:r>
              <a:rPr lang="en-US" altLang="x-none" dirty="0" smtClean="0"/>
              <a:t>. </a:t>
            </a:r>
            <a:r>
              <a:rPr lang="en-US" altLang="x-none" dirty="0" err="1" smtClean="0"/>
              <a:t>Falë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aplikacioneve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llojit</a:t>
            </a:r>
            <a:r>
              <a:rPr lang="en-US" altLang="x-none" baseline="0" dirty="0" smtClean="0"/>
              <a:t> Voice Over Internet Protocol </a:t>
            </a:r>
            <a:r>
              <a:rPr lang="en-US" altLang="x-none" dirty="0" smtClean="0"/>
              <a:t>(VoIP),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rinjtë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përdorin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për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baseline="0" dirty="0" smtClean="0"/>
              <a:t> </a:t>
            </a:r>
            <a:r>
              <a:rPr lang="en-US" altLang="x-none" baseline="0" dirty="0" err="1" smtClean="0"/>
              <a:t>realizuar</a:t>
            </a:r>
            <a:r>
              <a:rPr lang="en-US" altLang="x-none" baseline="0" dirty="0" smtClean="0"/>
              <a:t> </a:t>
            </a:r>
            <a:r>
              <a:rPr lang="en-US" altLang="x-none" dirty="0" err="1" smtClean="0"/>
              <a:t>një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bisedë</a:t>
            </a:r>
            <a:r>
              <a:rPr lang="en-US" altLang="x-none" dirty="0" smtClean="0"/>
              <a:t> me video </a:t>
            </a:r>
            <a:r>
              <a:rPr lang="en-US" altLang="x-none" dirty="0" err="1" smtClean="0"/>
              <a:t>pak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pasi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takohen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kanalet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komunikimit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përmendura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më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lart</a:t>
            </a:r>
            <a:r>
              <a:rPr lang="en-US" altLang="x-none" dirty="0" smtClean="0"/>
              <a:t>, </a:t>
            </a:r>
            <a:r>
              <a:rPr lang="en-US" altLang="x-none" dirty="0" err="1" smtClean="0"/>
              <a:t>madje</a:t>
            </a:r>
            <a:r>
              <a:rPr lang="en-US" altLang="x-none" dirty="0" smtClean="0"/>
              <a:t> duke e </a:t>
            </a:r>
            <a:r>
              <a:rPr lang="en-US" altLang="x-none" dirty="0" err="1" smtClean="0"/>
              <a:t>kaluar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miqësinë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nga</a:t>
            </a:r>
            <a:r>
              <a:rPr lang="en-US" altLang="x-none" baseline="0" dirty="0" smtClean="0"/>
              <a:t> </a:t>
            </a:r>
            <a:r>
              <a:rPr lang="en-US" altLang="x-none" baseline="0" dirty="0" err="1" smtClean="0"/>
              <a:t>I</a:t>
            </a:r>
            <a:r>
              <a:rPr lang="en-US" altLang="x-none" dirty="0" err="1" smtClean="0"/>
              <a:t>nterneti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jetën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reale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rast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afërsisë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gjeografike</a:t>
            </a:r>
            <a:r>
              <a:rPr lang="en-US" altLang="x-none" dirty="0" smtClean="0"/>
              <a:t>. Si </a:t>
            </a:r>
            <a:r>
              <a:rPr lang="en-US" altLang="x-none" dirty="0" err="1" smtClean="0"/>
              <a:t>rezultat</a:t>
            </a:r>
            <a:r>
              <a:rPr lang="en-US" altLang="x-none" dirty="0" smtClean="0"/>
              <a:t>, </a:t>
            </a:r>
            <a:r>
              <a:rPr lang="en-US" altLang="x-none" dirty="0" err="1" smtClean="0"/>
              <a:t>Interneti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është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bërë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një</a:t>
            </a:r>
            <a:r>
              <a:rPr lang="en-US" altLang="x-none" dirty="0" smtClean="0"/>
              <a:t> vend </a:t>
            </a:r>
            <a:r>
              <a:rPr lang="en-US" altLang="x-none" dirty="0" err="1" smtClean="0"/>
              <a:t>ku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viktimat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mundshme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mund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"</a:t>
            </a:r>
            <a:r>
              <a:rPr lang="en-US" altLang="x-none" dirty="0" err="1" smtClean="0"/>
              <a:t>gjuajnë</a:t>
            </a:r>
            <a:r>
              <a:rPr lang="en-US" altLang="x-none" dirty="0" smtClean="0"/>
              <a:t>" me </a:t>
            </a:r>
            <a:r>
              <a:rPr lang="en-US" altLang="x-none" dirty="0" err="1" smtClean="0"/>
              <a:t>ndihmën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kanaleve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ndryshme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komunikimit</a:t>
            </a:r>
            <a:r>
              <a:rPr lang="en-US" altLang="x-none" dirty="0" smtClean="0"/>
              <a:t> online.</a:t>
            </a:r>
            <a:endParaRPr lang="en-GB" altLang="x-none" dirty="0" smtClean="0"/>
          </a:p>
          <a:p>
            <a:pPr eaLnBrk="1" hangingPunct="1">
              <a:spcBef>
                <a:spcPct val="0"/>
              </a:spcBef>
            </a:pPr>
            <a:endParaRPr lang="en-GB" altLang="x-none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C9848AE3-175E-42AC-B502-6C678AD5FE33}" type="slidenum">
              <a:rPr lang="en-US" altLang="x-none" smtClean="0"/>
              <a:pPr>
                <a:spcBef>
                  <a:spcPct val="0"/>
                </a:spcBef>
              </a:pPr>
              <a:t>86</a:t>
            </a:fld>
            <a:endParaRPr lang="en-US" altLang="x-none" smtClean="0"/>
          </a:p>
        </p:txBody>
      </p:sp>
    </p:spTree>
    <p:extLst>
      <p:ext uri="{BB962C8B-B14F-4D97-AF65-F5344CB8AC3E}">
        <p14:creationId xmlns:p14="http://schemas.microsoft.com/office/powerpoint/2010/main" val="2178999855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Rezervirano mjesto bilježaka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en-GB" altLang="x-none" dirty="0" err="1" smtClean="0"/>
              <a:t>Trajneri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duhet</a:t>
            </a:r>
            <a:r>
              <a:rPr lang="en-GB" altLang="x-none" dirty="0" smtClean="0"/>
              <a:t> ta </a:t>
            </a:r>
            <a:r>
              <a:rPr lang="en-GB" altLang="x-none" dirty="0" err="1" smtClean="0"/>
              <a:t>lexojë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ngadalë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tekstin</a:t>
            </a:r>
            <a:r>
              <a:rPr lang="en-GB" altLang="x-none" dirty="0" smtClean="0"/>
              <a:t>. </a:t>
            </a:r>
            <a:r>
              <a:rPr lang="en-GB" altLang="x-none" dirty="0" err="1" smtClean="0"/>
              <a:t>Një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nga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sfidat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kryesore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luftën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kundër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krimit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mjedisin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rrjeteve</a:t>
            </a:r>
            <a:r>
              <a:rPr lang="en-GB" altLang="x-none" baseline="0" dirty="0" smtClean="0"/>
              <a:t> online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është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vështirësia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identifikimin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keqbërësit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dhe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vlerësimi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shkallës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dhe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ndikimit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veprës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penale</a:t>
            </a:r>
            <a:r>
              <a:rPr lang="en-GB" altLang="x-none" dirty="0" smtClean="0"/>
              <a:t>. </a:t>
            </a:r>
            <a:r>
              <a:rPr lang="en-GB" altLang="x-none" dirty="0" err="1" smtClean="0"/>
              <a:t>Një</a:t>
            </a:r>
            <a:r>
              <a:rPr lang="en-GB" altLang="x-none" dirty="0" smtClean="0"/>
              <a:t> problem </a:t>
            </a:r>
            <a:r>
              <a:rPr lang="en-GB" altLang="x-none" dirty="0" err="1" smtClean="0"/>
              <a:t>tjetër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shkaktohet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nga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paqëndrueshmëria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dhënave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elektronike</a:t>
            </a:r>
            <a:r>
              <a:rPr lang="en-GB" altLang="x-none" dirty="0" smtClean="0"/>
              <a:t>,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cilat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mund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ndryshohen</a:t>
            </a:r>
            <a:r>
              <a:rPr lang="en-GB" altLang="x-none" dirty="0" smtClean="0"/>
              <a:t>, </a:t>
            </a:r>
            <a:r>
              <a:rPr lang="en-GB" altLang="x-none" dirty="0" err="1" smtClean="0"/>
              <a:t>lëvizen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ose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fshihen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sekonda</a:t>
            </a:r>
            <a:r>
              <a:rPr lang="en-GB" altLang="x-none" dirty="0" smtClean="0"/>
              <a:t>. </a:t>
            </a:r>
            <a:r>
              <a:rPr lang="en-GB" altLang="x-none" dirty="0" err="1" smtClean="0"/>
              <a:t>Për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shembull</a:t>
            </a:r>
            <a:r>
              <a:rPr lang="en-GB" altLang="x-none" dirty="0" smtClean="0"/>
              <a:t>, </a:t>
            </a:r>
            <a:r>
              <a:rPr lang="en-GB" altLang="x-none" dirty="0" err="1" smtClean="0"/>
              <a:t>një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përdorues</a:t>
            </a:r>
            <a:r>
              <a:rPr lang="en-GB" altLang="x-none" dirty="0" smtClean="0"/>
              <a:t>, </a:t>
            </a:r>
            <a:r>
              <a:rPr lang="en-GB" altLang="x-none" dirty="0" err="1" smtClean="0"/>
              <a:t>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cili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kontrollon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dhënat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mund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përdorë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sistemin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kompjuterik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për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fshirë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dhënat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që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janë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objekt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një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hetimi</a:t>
            </a:r>
            <a:r>
              <a:rPr lang="en-GB" altLang="x-none" dirty="0" smtClean="0"/>
              <a:t> penal, duke </a:t>
            </a:r>
            <a:r>
              <a:rPr lang="en-GB" altLang="x-none" dirty="0" err="1" smtClean="0"/>
              <a:t>shkatërruar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kështu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provat</a:t>
            </a:r>
            <a:r>
              <a:rPr lang="en-GB" altLang="x-none" dirty="0" smtClean="0"/>
              <a:t>. </a:t>
            </a:r>
            <a:r>
              <a:rPr lang="en-GB" altLang="x-none" dirty="0" err="1" smtClean="0"/>
              <a:t>Shpejtësia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dhe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nganjëherë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sekreti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është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shpesh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jetik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për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suksesin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një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hetimi</a:t>
            </a:r>
            <a:r>
              <a:rPr lang="en-GB" altLang="x-none" dirty="0" smtClean="0"/>
              <a:t>. </a:t>
            </a:r>
            <a:r>
              <a:rPr lang="en-GB" altLang="x-none" dirty="0" err="1" smtClean="0"/>
              <a:t>Konventa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përshtat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masat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tradicionale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procedurale</a:t>
            </a:r>
            <a:r>
              <a:rPr lang="en-GB" altLang="x-none" dirty="0" smtClean="0"/>
              <a:t>,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tilla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kontrolli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dhe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sekuestrimi</a:t>
            </a:r>
            <a:r>
              <a:rPr lang="en-GB" altLang="x-none" dirty="0" smtClean="0"/>
              <a:t>, </a:t>
            </a:r>
            <a:r>
              <a:rPr lang="en-GB" altLang="x-none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mjedisin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ri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teknologjik</a:t>
            </a:r>
            <a:r>
              <a:rPr lang="en-GB" altLang="x-none" dirty="0" smtClean="0"/>
              <a:t>. </a:t>
            </a:r>
            <a:r>
              <a:rPr lang="en-GB" altLang="x-none" dirty="0" err="1" smtClean="0"/>
              <a:t>Përveç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kësaj</a:t>
            </a:r>
            <a:r>
              <a:rPr lang="en-GB" altLang="x-none" dirty="0" smtClean="0"/>
              <a:t>, </a:t>
            </a:r>
            <a:r>
              <a:rPr lang="en-GB" altLang="x-none" dirty="0" err="1" smtClean="0"/>
              <a:t>siç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është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studiuar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pjesët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mëparshme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mësimit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aktual</a:t>
            </a:r>
            <a:r>
              <a:rPr lang="en-GB" altLang="x-none" dirty="0" smtClean="0"/>
              <a:t>, </a:t>
            </a:r>
            <a:r>
              <a:rPr lang="en-GB" altLang="x-none" dirty="0" err="1" smtClean="0"/>
              <a:t>janë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krijuar</a:t>
            </a:r>
            <a:r>
              <a:rPr lang="en-GB" altLang="x-none" dirty="0" smtClean="0"/>
              <a:t> masa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reja</a:t>
            </a:r>
            <a:r>
              <a:rPr lang="en-GB" altLang="x-none" dirty="0" smtClean="0"/>
              <a:t>,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tilla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ruajtja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përshpejtuar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dhënave</a:t>
            </a:r>
            <a:r>
              <a:rPr lang="en-GB" altLang="x-none" dirty="0" smtClean="0"/>
              <a:t>, me </a:t>
            </a:r>
            <a:r>
              <a:rPr lang="en-GB" altLang="x-none" dirty="0" err="1" smtClean="0"/>
              <a:t>qëllim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që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sigurohet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që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masat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tradicionale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grumbullimit</a:t>
            </a:r>
            <a:r>
              <a:rPr lang="en-GB" altLang="x-none" dirty="0" smtClean="0"/>
              <a:t>, </a:t>
            </a:r>
            <a:r>
              <a:rPr lang="en-GB" altLang="x-none" dirty="0" err="1" smtClean="0"/>
              <a:t>si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kontrolli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dhe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sekuestrimi</a:t>
            </a:r>
            <a:r>
              <a:rPr lang="en-GB" altLang="x-none" dirty="0" smtClean="0"/>
              <a:t>, </a:t>
            </a:r>
            <a:r>
              <a:rPr lang="en-GB" altLang="x-none" dirty="0" err="1" smtClean="0"/>
              <a:t>mbeten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efektive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mjedisin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paqëndrueshëm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teknologjik</a:t>
            </a:r>
            <a:r>
              <a:rPr lang="en-GB" altLang="x-none" dirty="0" smtClean="0"/>
              <a:t>.</a:t>
            </a:r>
          </a:p>
          <a:p>
            <a:pPr algn="just" eaLnBrk="1" hangingPunct="1"/>
            <a:endParaRPr lang="en-GB" altLang="x-none" dirty="0" smtClean="0"/>
          </a:p>
          <a:p>
            <a:pPr algn="just" eaLnBrk="1" hangingPunct="1"/>
            <a:r>
              <a:rPr lang="en-GB" altLang="x-none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rastin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fjalë</a:t>
            </a:r>
            <a:r>
              <a:rPr lang="en-GB" altLang="x-none" dirty="0" smtClean="0"/>
              <a:t>, </a:t>
            </a:r>
            <a:r>
              <a:rPr lang="en-GB" altLang="x-none" dirty="0" err="1" smtClean="0"/>
              <a:t>vepra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është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kryer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sajë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Facebook-</a:t>
            </a:r>
            <a:r>
              <a:rPr lang="en-GB" altLang="x-none" dirty="0" err="1" smtClean="0"/>
              <a:t>ut.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Trajnuesi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duhet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nxisë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pjesëmarrësit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njoftojnë</a:t>
            </a:r>
            <a:r>
              <a:rPr lang="en-GB" altLang="x-none" dirty="0" smtClean="0"/>
              <a:t> se </a:t>
            </a:r>
            <a:r>
              <a:rPr lang="en-GB" altLang="x-none" dirty="0" err="1" smtClean="0"/>
              <a:t>hapi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tjetër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është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t’i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kërkohet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shoqërisë</a:t>
            </a:r>
            <a:r>
              <a:rPr lang="en-GB" altLang="x-none" baseline="0" dirty="0" smtClean="0"/>
              <a:t> Facebook, </a:t>
            </a:r>
            <a:r>
              <a:rPr lang="en-GB" altLang="x-none" dirty="0" err="1" smtClean="0"/>
              <a:t>adresa</a:t>
            </a:r>
            <a:r>
              <a:rPr lang="en-GB" altLang="x-none" dirty="0" smtClean="0"/>
              <a:t> IP e </a:t>
            </a:r>
            <a:r>
              <a:rPr lang="en-GB" altLang="x-none" dirty="0" err="1" smtClean="0"/>
              <a:t>keqbërësit</a:t>
            </a:r>
            <a:r>
              <a:rPr lang="en-US" altLang="x-none" baseline="0" dirty="0" smtClean="0"/>
              <a:t>.</a:t>
            </a:r>
            <a:endParaRPr lang="hr-HR" altLang="x-none" dirty="0" smtClean="0"/>
          </a:p>
        </p:txBody>
      </p:sp>
      <p:sp>
        <p:nvSpPr>
          <p:cNvPr id="37892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829448BE-EB23-4488-87D9-0F850382B064}" type="slidenum">
              <a:rPr lang="en-US" altLang="x-none" smtClean="0"/>
              <a:pPr>
                <a:spcBef>
                  <a:spcPct val="0"/>
                </a:spcBef>
              </a:pPr>
              <a:t>87</a:t>
            </a:fld>
            <a:endParaRPr lang="en-US" altLang="x-none" smtClean="0"/>
          </a:p>
        </p:txBody>
      </p:sp>
    </p:spTree>
    <p:extLst>
      <p:ext uri="{BB962C8B-B14F-4D97-AF65-F5344CB8AC3E}">
        <p14:creationId xmlns:p14="http://schemas.microsoft.com/office/powerpoint/2010/main" val="1613705481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zervirano mjesto bilježaka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marL="0" indent="0" algn="just">
              <a:buNone/>
            </a:pPr>
            <a:r>
              <a:rPr lang="en-US" altLang="x-none" b="1" baseline="0" dirty="0" err="1" smtClean="0"/>
              <a:t>Shënim</a:t>
            </a:r>
            <a:r>
              <a:rPr lang="en-US" altLang="x-none" b="0" baseline="0" dirty="0" smtClean="0"/>
              <a:t>: </a:t>
            </a:r>
            <a:r>
              <a:rPr lang="en-US" altLang="x-none" b="0" baseline="0" dirty="0" err="1" smtClean="0"/>
              <a:t>Përgjigjet</a:t>
            </a:r>
            <a:r>
              <a:rPr lang="en-US" altLang="x-none" b="0" baseline="0" dirty="0" smtClean="0"/>
              <a:t> e </a:t>
            </a:r>
            <a:r>
              <a:rPr lang="en-US" altLang="x-none" b="0" baseline="0" dirty="0" err="1" smtClean="0"/>
              <a:t>dhëna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më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poshtë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bazohen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mësimin</a:t>
            </a:r>
            <a:r>
              <a:rPr lang="en-US" altLang="x-none" b="0" baseline="0" dirty="0" smtClean="0"/>
              <a:t> e </a:t>
            </a:r>
            <a:r>
              <a:rPr lang="en-US" altLang="x-none" b="0" baseline="0" dirty="0" err="1" smtClean="0"/>
              <a:t>tanishëm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aspektin</a:t>
            </a:r>
            <a:r>
              <a:rPr lang="en-US" altLang="x-none" b="0" baseline="0" dirty="0" smtClean="0"/>
              <a:t> procedural, </a:t>
            </a:r>
            <a:r>
              <a:rPr lang="en-US" altLang="x-none" b="0" baseline="0" dirty="0" err="1" smtClean="0"/>
              <a:t>por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edhe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mësimin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mbi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bashkëpunimin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dhe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bashkëpunimin</a:t>
            </a:r>
            <a:r>
              <a:rPr lang="en-US" altLang="x-none" b="0" baseline="0" dirty="0" smtClean="0"/>
              <a:t> me ISP-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.</a:t>
            </a:r>
          </a:p>
          <a:p>
            <a:pPr marL="0" indent="0" algn="just">
              <a:buNone/>
            </a:pPr>
            <a:endParaRPr lang="en-US" altLang="x-none" b="0" baseline="0" dirty="0" smtClean="0"/>
          </a:p>
          <a:p>
            <a:pPr marL="0" indent="0" algn="just">
              <a:buNone/>
            </a:pPr>
            <a:r>
              <a:rPr lang="en-US" altLang="x-none" b="0" baseline="0" dirty="0" smtClean="0"/>
              <a:t>A </a:t>
            </a:r>
            <a:r>
              <a:rPr lang="en-US" altLang="x-none" b="0" baseline="0" dirty="0" err="1" smtClean="0"/>
              <a:t>mund</a:t>
            </a:r>
            <a:r>
              <a:rPr lang="en-US" altLang="x-none" b="0" baseline="0" dirty="0" smtClean="0"/>
              <a:t> ta </a:t>
            </a:r>
            <a:r>
              <a:rPr lang="en-US" altLang="x-none" b="0" baseline="0" dirty="0" err="1" smtClean="0"/>
              <a:t>kontaktojë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policia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direkt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kompaninë</a:t>
            </a:r>
            <a:r>
              <a:rPr lang="en-US" altLang="x-none" b="0" baseline="0" dirty="0" smtClean="0"/>
              <a:t> Facebook?</a:t>
            </a:r>
          </a:p>
          <a:p>
            <a:pPr marL="0" indent="0" algn="just">
              <a:buNone/>
            </a:pPr>
            <a:r>
              <a:rPr lang="en-US" altLang="x-none" b="0" baseline="0" dirty="0" err="1" smtClean="0"/>
              <a:t>Përgjigje</a:t>
            </a:r>
            <a:r>
              <a:rPr lang="en-US" altLang="x-none" b="0" baseline="0" dirty="0" smtClean="0"/>
              <a:t>: </a:t>
            </a:r>
            <a:r>
              <a:rPr lang="en-US" altLang="x-none" b="0" baseline="0" dirty="0" err="1" smtClean="0"/>
              <a:t>po</a:t>
            </a:r>
            <a:r>
              <a:rPr lang="en-US" altLang="x-none" b="0" baseline="0" dirty="0" smtClean="0"/>
              <a:t>, </a:t>
            </a:r>
            <a:r>
              <a:rPr lang="en-US" altLang="x-none" b="0" baseline="0" dirty="0" err="1" smtClean="0"/>
              <a:t>është</a:t>
            </a:r>
            <a:r>
              <a:rPr lang="en-US" altLang="x-none" b="0" baseline="0" dirty="0" smtClean="0"/>
              <a:t> e </a:t>
            </a:r>
            <a:r>
              <a:rPr lang="en-US" altLang="x-none" b="0" baseline="0" dirty="0" err="1" smtClean="0"/>
              <a:t>mundur</a:t>
            </a:r>
            <a:r>
              <a:rPr lang="en-US" altLang="x-none" b="0" baseline="0" dirty="0" smtClean="0"/>
              <a:t>, </a:t>
            </a:r>
            <a:r>
              <a:rPr lang="en-US" altLang="x-none" b="0" baseline="0" dirty="0" err="1" smtClean="0"/>
              <a:t>por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një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përgjigje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nuk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është</a:t>
            </a:r>
            <a:r>
              <a:rPr lang="en-US" altLang="x-none" b="0" baseline="0" dirty="0" smtClean="0"/>
              <a:t> e </a:t>
            </a:r>
            <a:r>
              <a:rPr lang="en-US" altLang="x-none" b="0" baseline="0" dirty="0" err="1" smtClean="0"/>
              <a:t>garantuar</a:t>
            </a:r>
            <a:r>
              <a:rPr lang="en-US" altLang="x-none" b="0" baseline="0" dirty="0" smtClean="0"/>
              <a:t>.</a:t>
            </a:r>
          </a:p>
          <a:p>
            <a:pPr marL="0" indent="0" algn="just">
              <a:buNone/>
            </a:pPr>
            <a:endParaRPr lang="en-US" altLang="x-none" b="0" baseline="0" dirty="0" smtClean="0"/>
          </a:p>
          <a:p>
            <a:pPr marL="0" indent="0" algn="just">
              <a:buNone/>
            </a:pPr>
            <a:r>
              <a:rPr lang="en-US" altLang="x-none" b="0" baseline="0" dirty="0" err="1" smtClean="0"/>
              <a:t>Sipas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Konventës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së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Budapestit</a:t>
            </a:r>
            <a:r>
              <a:rPr lang="en-US" altLang="x-none" b="0" baseline="0" dirty="0" smtClean="0"/>
              <a:t> (e </a:t>
            </a:r>
            <a:r>
              <a:rPr lang="en-US" altLang="x-none" b="0" baseline="0" dirty="0" err="1" smtClean="0"/>
              <a:t>cila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është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ratifikuar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nga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Shtetet</a:t>
            </a:r>
            <a:r>
              <a:rPr lang="en-US" altLang="x-none" b="0" baseline="0" dirty="0" smtClean="0"/>
              <a:t> e </a:t>
            </a:r>
            <a:r>
              <a:rPr lang="en-US" altLang="x-none" b="0" baseline="0" dirty="0" err="1" smtClean="0"/>
              <a:t>Bashkuara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Amerikës</a:t>
            </a:r>
            <a:r>
              <a:rPr lang="en-US" altLang="x-none" b="0" baseline="0" dirty="0" smtClean="0"/>
              <a:t>), </a:t>
            </a:r>
            <a:r>
              <a:rPr lang="en-US" altLang="x-none" b="0" baseline="0" dirty="0" err="1" smtClean="0"/>
              <a:t>shtetet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duhet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kenë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rregulla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proceduriale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që</a:t>
            </a:r>
            <a:r>
              <a:rPr lang="en-US" altLang="x-none" b="0" baseline="0" dirty="0" smtClean="0"/>
              <a:t> u </a:t>
            </a:r>
            <a:r>
              <a:rPr lang="en-US" altLang="x-none" b="0" baseline="0" dirty="0" err="1" smtClean="0"/>
              <a:t>mundësojnë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shërbimeve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policore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kërkojnë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nga</a:t>
            </a:r>
            <a:r>
              <a:rPr lang="en-US" altLang="x-none" b="0" baseline="0" dirty="0" smtClean="0"/>
              <a:t> ISP-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një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sasi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mjaftueshme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dhënave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trafikut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për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mundësuar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identifikimin</a:t>
            </a:r>
            <a:r>
              <a:rPr lang="en-US" altLang="x-none" b="0" baseline="0" dirty="0" smtClean="0"/>
              <a:t> e </a:t>
            </a:r>
            <a:r>
              <a:rPr lang="en-US" altLang="x-none" b="0" baseline="0" dirty="0" err="1" smtClean="0"/>
              <a:t>dhënësve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shërbimeve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dhe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rrugën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përmes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së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cilës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është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transmetuar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komunikimi</a:t>
            </a:r>
            <a:r>
              <a:rPr lang="en-US" altLang="x-none" b="0" baseline="0" dirty="0" smtClean="0"/>
              <a:t>.</a:t>
            </a:r>
          </a:p>
          <a:p>
            <a:pPr marL="0" indent="0" algn="just">
              <a:buNone/>
            </a:pPr>
            <a:endParaRPr lang="en-US" altLang="x-none" b="0" baseline="0" dirty="0" smtClean="0"/>
          </a:p>
          <a:p>
            <a:pPr marL="0" indent="0" algn="just">
              <a:buNone/>
            </a:pPr>
            <a:r>
              <a:rPr lang="en-US" altLang="x-none" b="0" baseline="0" dirty="0" smtClean="0"/>
              <a:t>Sa </a:t>
            </a:r>
            <a:r>
              <a:rPr lang="en-US" altLang="x-none" b="0" baseline="0" dirty="0" err="1" smtClean="0"/>
              <a:t>i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përket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bashkëpunimit</a:t>
            </a:r>
            <a:r>
              <a:rPr lang="en-US" altLang="x-none" b="0" baseline="0" dirty="0" smtClean="0"/>
              <a:t>, </a:t>
            </a:r>
            <a:r>
              <a:rPr lang="en-US" altLang="x-none" b="0" baseline="0" dirty="0" err="1" smtClean="0"/>
              <a:t>sipas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Neneve</a:t>
            </a:r>
            <a:r>
              <a:rPr lang="en-US" altLang="x-none" b="0" baseline="0" dirty="0" smtClean="0"/>
              <a:t> 23 </a:t>
            </a:r>
            <a:r>
              <a:rPr lang="en-US" altLang="x-none" b="0" baseline="0" dirty="0" err="1" smtClean="0"/>
              <a:t>dhe</a:t>
            </a:r>
            <a:r>
              <a:rPr lang="en-US" altLang="x-none" b="0" baseline="0" dirty="0" smtClean="0"/>
              <a:t> 35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Konventës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së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Budapestit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dhe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nëse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nuk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zbatohet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një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tjetër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traktat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bashkëpunimi</a:t>
            </a:r>
            <a:r>
              <a:rPr lang="en-US" altLang="x-none" b="0" baseline="0" dirty="0" smtClean="0"/>
              <a:t>, </a:t>
            </a:r>
            <a:r>
              <a:rPr lang="en-US" altLang="x-none" b="0" baseline="0" dirty="0" err="1" smtClean="0"/>
              <a:t>ndërmjet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autoritetit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qendror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ose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autoriteteve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përgjegjëse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për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dërgimin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dhe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përgjigjen</a:t>
            </a:r>
            <a:r>
              <a:rPr lang="en-US" altLang="x-none" b="0" baseline="0" dirty="0" smtClean="0"/>
              <a:t> e </a:t>
            </a:r>
            <a:r>
              <a:rPr lang="en-US" altLang="x-none" b="0" baseline="0" dirty="0" err="1" smtClean="0"/>
              <a:t>kërkesave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për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ndihmë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ndërsjellë</a:t>
            </a:r>
            <a:r>
              <a:rPr lang="en-US" altLang="x-none" b="0" baseline="0" dirty="0" smtClean="0"/>
              <a:t>, </a:t>
            </a:r>
            <a:r>
              <a:rPr lang="en-US" altLang="x-none" b="0" baseline="0" dirty="0" err="1" smtClean="0"/>
              <a:t>duhet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bëhet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ekzekutimi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i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kërkesave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tilla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ose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transmetimi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i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tyre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tek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autoritetet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kompetente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për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ekzekutim</a:t>
            </a:r>
            <a:r>
              <a:rPr lang="en-US" altLang="x-none" b="0" baseline="0" dirty="0" smtClean="0"/>
              <a:t>.</a:t>
            </a:r>
          </a:p>
          <a:p>
            <a:pPr marL="0" indent="0" algn="just">
              <a:buNone/>
            </a:pPr>
            <a:endParaRPr lang="en-US" altLang="x-none" b="0" baseline="0" dirty="0" smtClean="0"/>
          </a:p>
          <a:p>
            <a:pPr marL="0" indent="0" algn="just">
              <a:buNone/>
            </a:pPr>
            <a:r>
              <a:rPr lang="en-US" altLang="x-none" b="0" baseline="0" dirty="0" err="1" smtClean="0"/>
              <a:t>Sidoqoftë</a:t>
            </a:r>
            <a:r>
              <a:rPr lang="en-US" altLang="x-none" b="0" baseline="0" dirty="0" smtClean="0"/>
              <a:t>, </a:t>
            </a:r>
            <a:r>
              <a:rPr lang="en-US" altLang="x-none" b="0" baseline="0" dirty="0" err="1" smtClean="0"/>
              <a:t>disa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dhënës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shërbimeve</a:t>
            </a:r>
            <a:r>
              <a:rPr lang="en-US" altLang="x-none" b="0" baseline="0" dirty="0" smtClean="0"/>
              <a:t> - </a:t>
            </a:r>
            <a:r>
              <a:rPr lang="en-US" altLang="x-none" b="0" baseline="0" dirty="0" err="1" smtClean="0"/>
              <a:t>përfshirë</a:t>
            </a:r>
            <a:r>
              <a:rPr lang="en-US" altLang="x-none" b="0" baseline="0" dirty="0" smtClean="0"/>
              <a:t> Facebook-un - </a:t>
            </a:r>
            <a:r>
              <a:rPr lang="en-US" altLang="x-none" b="0" baseline="0" dirty="0" err="1" smtClean="0"/>
              <a:t>pranojnë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bashkëpunim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drejtpërdrejtë</a:t>
            </a:r>
            <a:r>
              <a:rPr lang="en-US" altLang="x-none" b="0" baseline="0" dirty="0" smtClean="0"/>
              <a:t>, me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gjitha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ose</a:t>
            </a:r>
            <a:r>
              <a:rPr lang="en-US" altLang="x-none" b="0" baseline="0" dirty="0" smtClean="0"/>
              <a:t> me </a:t>
            </a:r>
            <a:r>
              <a:rPr lang="en-US" altLang="x-none" b="0" baseline="0" dirty="0" err="1" smtClean="0"/>
              <a:t>disa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Shtete</a:t>
            </a:r>
            <a:r>
              <a:rPr lang="en-US" altLang="x-none" b="0" baseline="0" dirty="0" smtClean="0"/>
              <a:t>, </a:t>
            </a:r>
            <a:r>
              <a:rPr lang="en-US" altLang="x-none" b="0" baseline="0" dirty="0" err="1" smtClean="0"/>
              <a:t>në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gjitha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ose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rrethana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caktuara</a:t>
            </a:r>
            <a:r>
              <a:rPr lang="en-US" altLang="x-none" b="0" baseline="0" dirty="0" smtClean="0"/>
              <a:t>.</a:t>
            </a:r>
          </a:p>
          <a:p>
            <a:pPr marL="0" indent="0" algn="just">
              <a:buNone/>
            </a:pPr>
            <a:endParaRPr lang="en-US" altLang="x-none" b="0" baseline="0" dirty="0" smtClean="0"/>
          </a:p>
          <a:p>
            <a:pPr marL="0" indent="0" algn="just">
              <a:buNone/>
            </a:pPr>
            <a:r>
              <a:rPr lang="en-US" altLang="x-none" b="0" baseline="0" dirty="0" smtClean="0"/>
              <a:t>2. </a:t>
            </a:r>
            <a:r>
              <a:rPr lang="en-US" altLang="x-none" b="0" baseline="0" dirty="0" err="1" smtClean="0"/>
              <a:t>Çfarë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formalizmi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duhet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respektuar</a:t>
            </a:r>
            <a:r>
              <a:rPr lang="en-US" altLang="x-none" b="0" baseline="0" dirty="0" smtClean="0"/>
              <a:t>?</a:t>
            </a:r>
          </a:p>
          <a:p>
            <a:pPr marL="0" indent="0" algn="just">
              <a:buNone/>
            </a:pPr>
            <a:r>
              <a:rPr lang="en-US" altLang="x-none" b="0" baseline="0" dirty="0" err="1" smtClean="0"/>
              <a:t>Në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rast</a:t>
            </a:r>
            <a:r>
              <a:rPr lang="en-US" altLang="x-none" b="0" baseline="0" dirty="0" smtClean="0"/>
              <a:t> se </a:t>
            </a:r>
            <a:r>
              <a:rPr lang="en-US" altLang="x-none" b="0" baseline="0" dirty="0" err="1" smtClean="0"/>
              <a:t>bashkëpunimi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zbatohet</a:t>
            </a:r>
            <a:r>
              <a:rPr lang="en-US" altLang="x-none" b="0" baseline="0" dirty="0" smtClean="0"/>
              <a:t>, duke </a:t>
            </a:r>
            <a:r>
              <a:rPr lang="en-US" altLang="x-none" b="0" baseline="0" dirty="0" err="1" smtClean="0"/>
              <a:t>zbatuar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dispozitat</a:t>
            </a:r>
            <a:r>
              <a:rPr lang="en-US" altLang="x-none" b="0" baseline="0" dirty="0" smtClean="0"/>
              <a:t> e </a:t>
            </a:r>
            <a:r>
              <a:rPr lang="en-US" altLang="x-none" b="0" baseline="0" dirty="0" err="1" smtClean="0"/>
              <a:t>Konventës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së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Budapestit</a:t>
            </a:r>
            <a:r>
              <a:rPr lang="en-US" altLang="x-none" b="0" baseline="0" dirty="0" smtClean="0"/>
              <a:t>, </a:t>
            </a:r>
            <a:r>
              <a:rPr lang="en-US" altLang="x-none" b="0" baseline="0" dirty="0" err="1" smtClean="0"/>
              <a:t>duhet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respektohet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formalizmi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i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detajuar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këtë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Konventë</a:t>
            </a:r>
            <a:r>
              <a:rPr lang="en-US" altLang="x-none" b="0" baseline="0" dirty="0" smtClean="0"/>
              <a:t> (</a:t>
            </a:r>
            <a:r>
              <a:rPr lang="en-US" altLang="x-none" b="0" baseline="0" dirty="0" err="1" smtClean="0"/>
              <a:t>veçanërisht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lidhje</a:t>
            </a:r>
            <a:r>
              <a:rPr lang="en-US" altLang="x-none" b="0" baseline="0" dirty="0" smtClean="0"/>
              <a:t> me </a:t>
            </a:r>
            <a:r>
              <a:rPr lang="en-US" altLang="x-none" b="0" baseline="0" dirty="0" err="1" smtClean="0"/>
              <a:t>përmbajtjen</a:t>
            </a:r>
            <a:r>
              <a:rPr lang="en-US" altLang="x-none" b="0" baseline="0" dirty="0" smtClean="0"/>
              <a:t> e </a:t>
            </a:r>
            <a:r>
              <a:rPr lang="en-US" altLang="x-none" b="0" baseline="0" dirty="0" err="1" smtClean="0"/>
              <a:t>kërkesës</a:t>
            </a:r>
            <a:r>
              <a:rPr lang="en-US" altLang="x-none" b="0" baseline="0" dirty="0" smtClean="0"/>
              <a:t>).</a:t>
            </a:r>
          </a:p>
          <a:p>
            <a:pPr marL="0" indent="0" algn="just">
              <a:buNone/>
            </a:pPr>
            <a:endParaRPr lang="en-US" altLang="x-none" b="0" baseline="0" dirty="0" smtClean="0"/>
          </a:p>
          <a:p>
            <a:pPr marL="0" indent="0" algn="just">
              <a:buNone/>
            </a:pPr>
            <a:r>
              <a:rPr lang="en-US" altLang="x-none" b="0" baseline="0" dirty="0" err="1" smtClean="0"/>
              <a:t>Sidoqoftë</a:t>
            </a:r>
            <a:r>
              <a:rPr lang="en-US" altLang="x-none" b="0" baseline="0" dirty="0" smtClean="0"/>
              <a:t>, </a:t>
            </a:r>
            <a:r>
              <a:rPr lang="en-US" altLang="x-none" b="0" baseline="0" dirty="0" err="1" smtClean="0"/>
              <a:t>Konventa</a:t>
            </a:r>
            <a:r>
              <a:rPr lang="en-US" altLang="x-none" b="0" baseline="0" dirty="0" smtClean="0"/>
              <a:t> e </a:t>
            </a:r>
            <a:r>
              <a:rPr lang="en-US" altLang="x-none" b="0" baseline="0" dirty="0" err="1" smtClean="0"/>
              <a:t>Budapestit</a:t>
            </a:r>
            <a:r>
              <a:rPr lang="en-US" altLang="x-none" b="0" baseline="0" dirty="0" smtClean="0"/>
              <a:t> (</a:t>
            </a:r>
            <a:r>
              <a:rPr lang="en-US" altLang="x-none" b="0" baseline="0" dirty="0" err="1" smtClean="0"/>
              <a:t>Neni</a:t>
            </a:r>
            <a:r>
              <a:rPr lang="en-US" altLang="x-none" b="0" baseline="0" dirty="0" smtClean="0"/>
              <a:t> 32) </a:t>
            </a:r>
            <a:r>
              <a:rPr lang="en-US" altLang="x-none" b="0" baseline="0" dirty="0" err="1" smtClean="0"/>
              <a:t>organizon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disa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raste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mundësinë</a:t>
            </a:r>
            <a:r>
              <a:rPr lang="en-US" altLang="x-none" b="0" baseline="0" dirty="0" smtClean="0"/>
              <a:t> e aksesit </a:t>
            </a:r>
            <a:r>
              <a:rPr lang="en-US" altLang="x-none" b="0" baseline="0" dirty="0" err="1" smtClean="0"/>
              <a:t>ndërkufitar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për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dhënat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kompjuterike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jashtë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procedurës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së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ndihmës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së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ndërsjellë</a:t>
            </a:r>
            <a:r>
              <a:rPr lang="en-US" altLang="x-none" b="0" baseline="0" dirty="0" smtClean="0"/>
              <a:t>, </a:t>
            </a:r>
            <a:r>
              <a:rPr lang="en-US" altLang="x-none" b="0" baseline="0" dirty="0" err="1" smtClean="0"/>
              <a:t>ku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dhënat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merren</a:t>
            </a:r>
            <a:r>
              <a:rPr lang="en-US" altLang="x-none" b="0" baseline="0" dirty="0" smtClean="0"/>
              <a:t> me </a:t>
            </a:r>
            <a:r>
              <a:rPr lang="en-US" altLang="x-none" b="0" baseline="0" dirty="0" err="1" smtClean="0"/>
              <a:t>pëlqimin</a:t>
            </a:r>
            <a:r>
              <a:rPr lang="en-US" altLang="x-none" b="0" baseline="0" dirty="0" smtClean="0"/>
              <a:t> e </a:t>
            </a:r>
            <a:r>
              <a:rPr lang="en-US" altLang="x-none" b="0" baseline="0" dirty="0" err="1" smtClean="0"/>
              <a:t>ligjshëm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dhe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vullnetar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personit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që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ka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autoritetin</a:t>
            </a:r>
            <a:r>
              <a:rPr lang="en-US" altLang="x-none" b="0" baseline="0" dirty="0" smtClean="0"/>
              <a:t> e </a:t>
            </a:r>
            <a:r>
              <a:rPr lang="en-US" altLang="x-none" b="0" baseline="0" dirty="0" err="1" smtClean="0"/>
              <a:t>ligjshëm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për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t’ia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zbuluar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këto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dhëna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Palës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kërkuese</a:t>
            </a:r>
            <a:r>
              <a:rPr lang="en-US" altLang="x-none" b="0" baseline="0" dirty="0" smtClean="0"/>
              <a:t>. </a:t>
            </a:r>
            <a:r>
              <a:rPr lang="en-US" altLang="x-none" b="0" baseline="0" dirty="0" err="1" smtClean="0"/>
              <a:t>Kjo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procedurë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mund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përdoret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për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kontaktuar</a:t>
            </a:r>
            <a:r>
              <a:rPr lang="en-US" altLang="x-none" b="0" baseline="0" dirty="0" smtClean="0"/>
              <a:t> Facebook-un.</a:t>
            </a:r>
          </a:p>
          <a:p>
            <a:pPr marL="0" indent="0" algn="just">
              <a:buNone/>
            </a:pPr>
            <a:endParaRPr lang="en-US" altLang="x-none" b="0" baseline="0" dirty="0" smtClean="0"/>
          </a:p>
          <a:p>
            <a:pPr marL="0" indent="0" algn="just">
              <a:buNone/>
            </a:pPr>
            <a:r>
              <a:rPr lang="en-US" altLang="x-none" b="0" baseline="0" dirty="0" err="1" smtClean="0"/>
              <a:t>Duhet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theksohet</a:t>
            </a:r>
            <a:r>
              <a:rPr lang="en-US" altLang="x-none" b="0" baseline="0" dirty="0" smtClean="0"/>
              <a:t> se </a:t>
            </a:r>
            <a:r>
              <a:rPr lang="en-US" altLang="x-none" b="0" baseline="0" dirty="0" err="1" smtClean="0"/>
              <a:t>urdhrat</a:t>
            </a:r>
            <a:r>
              <a:rPr lang="en-US" altLang="x-none" b="0" baseline="0" dirty="0" smtClean="0"/>
              <a:t> e </a:t>
            </a:r>
            <a:r>
              <a:rPr lang="en-US" altLang="x-none" b="0" baseline="0" dirty="0" err="1" smtClean="0"/>
              <a:t>prodhimit</a:t>
            </a:r>
            <a:r>
              <a:rPr lang="en-US" altLang="x-none" b="0" baseline="0" dirty="0" smtClean="0"/>
              <a:t> (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nenit</a:t>
            </a:r>
            <a:r>
              <a:rPr lang="en-US" altLang="x-none" b="0" baseline="0" dirty="0" smtClean="0"/>
              <a:t> 18) </a:t>
            </a:r>
            <a:r>
              <a:rPr lang="en-US" altLang="x-none" b="0" baseline="0" dirty="0" err="1" smtClean="0"/>
              <a:t>për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informacionin</a:t>
            </a:r>
            <a:r>
              <a:rPr lang="en-US" altLang="x-none" b="0" baseline="0" dirty="0" smtClean="0"/>
              <a:t> e </a:t>
            </a:r>
            <a:r>
              <a:rPr lang="en-US" altLang="x-none" b="0" baseline="0" dirty="0" err="1" smtClean="0"/>
              <a:t>abonentit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sipas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ligjit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brendshëm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mund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përdoren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për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urdhëruar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një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dhënës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shërbimit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jashtëm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prodhojë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dhëna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caktuara</a:t>
            </a:r>
            <a:r>
              <a:rPr lang="en-US" altLang="x-none" b="0" baseline="0" dirty="0" smtClean="0"/>
              <a:t> pa </a:t>
            </a:r>
            <a:r>
              <a:rPr lang="en-US" altLang="x-none" b="0" baseline="0" dirty="0" err="1" smtClean="0"/>
              <a:t>marrë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parasysh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nëse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shërbimet</a:t>
            </a:r>
            <a:r>
              <a:rPr lang="en-US" altLang="x-none" b="0" baseline="0" dirty="0" smtClean="0"/>
              <a:t> e </a:t>
            </a:r>
            <a:r>
              <a:rPr lang="en-US" altLang="x-none" b="0" baseline="0" dirty="0" err="1" smtClean="0"/>
              <a:t>tilla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ofrohen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nëpërmjet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një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fushe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teknike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gjeografike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që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i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referohet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një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juridiksioni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tjetër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për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aq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kohë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sa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tilla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shërbime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ofrohen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kuadër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juridiksionit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saj</a:t>
            </a:r>
            <a:r>
              <a:rPr lang="en-US" altLang="x-none" b="0" baseline="0" dirty="0" smtClean="0"/>
              <a:t>. </a:t>
            </a:r>
            <a:r>
              <a:rPr lang="en-US" altLang="x-none" b="0" baseline="0" dirty="0" err="1" smtClean="0"/>
              <a:t>Vendndodhja</a:t>
            </a:r>
            <a:r>
              <a:rPr lang="en-US" altLang="x-none" b="0" baseline="0" dirty="0" smtClean="0"/>
              <a:t> e </a:t>
            </a:r>
            <a:r>
              <a:rPr lang="en-US" altLang="x-none" b="0" baseline="0" dirty="0" err="1" smtClean="0"/>
              <a:t>informacionit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abonentit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nuk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është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një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forcë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përcaktuese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lidhje</a:t>
            </a:r>
            <a:r>
              <a:rPr lang="en-US" altLang="x-none" b="0" baseline="0" dirty="0" smtClean="0"/>
              <a:t> me </a:t>
            </a:r>
            <a:r>
              <a:rPr lang="en-US" altLang="x-none" b="0" baseline="0" dirty="0" err="1" smtClean="0"/>
              <a:t>urdhrat</a:t>
            </a:r>
            <a:r>
              <a:rPr lang="en-US" altLang="x-none" b="0" baseline="0" dirty="0" smtClean="0"/>
              <a:t> e </a:t>
            </a:r>
            <a:r>
              <a:rPr lang="en-US" altLang="x-none" b="0" baseline="0" dirty="0" err="1" smtClean="0"/>
              <a:t>prodhimit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për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këtë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informacion</a:t>
            </a:r>
            <a:r>
              <a:rPr lang="en-US" altLang="x-none" b="0" baseline="0" dirty="0" smtClean="0"/>
              <a:t>.</a:t>
            </a:r>
          </a:p>
          <a:p>
            <a:pPr marL="0" indent="0" algn="just">
              <a:buNone/>
            </a:pPr>
            <a:endParaRPr lang="en-US" altLang="x-none" b="0" baseline="0" dirty="0" smtClean="0"/>
          </a:p>
          <a:p>
            <a:pPr marL="0" indent="0" algn="just">
              <a:buNone/>
            </a:pPr>
            <a:r>
              <a:rPr lang="en-US" altLang="x-none" b="0" baseline="0" dirty="0" err="1" smtClean="0"/>
              <a:t>Së</a:t>
            </a:r>
            <a:r>
              <a:rPr lang="en-US" altLang="x-none" b="0" baseline="0" dirty="0" smtClean="0"/>
              <a:t> fundi, </a:t>
            </a:r>
            <a:r>
              <a:rPr lang="en-US" altLang="x-none" b="0" baseline="0" dirty="0" err="1" smtClean="0"/>
              <a:t>disa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ofrues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aksesit, </a:t>
            </a:r>
            <a:r>
              <a:rPr lang="en-US" altLang="x-none" b="0" baseline="0" dirty="0" err="1" smtClean="0"/>
              <a:t>veçanërisht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në</a:t>
            </a:r>
            <a:r>
              <a:rPr lang="en-US" altLang="x-none" b="0" baseline="0" dirty="0" smtClean="0"/>
              <a:t> SHBA, </a:t>
            </a:r>
            <a:r>
              <a:rPr lang="en-US" altLang="x-none" b="0" baseline="0" dirty="0" err="1" smtClean="0"/>
              <a:t>autorizojnë</a:t>
            </a:r>
            <a:r>
              <a:rPr lang="en-US" altLang="x-none" b="0" baseline="0" dirty="0" smtClean="0"/>
              <a:t> aksesin </a:t>
            </a:r>
            <a:r>
              <a:rPr lang="en-US" altLang="x-none" b="0" baseline="0" dirty="0" err="1" smtClean="0"/>
              <a:t>tek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disa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dhëna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abonentëve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varësi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rrethanave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dhe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palës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kërkuese</a:t>
            </a:r>
            <a:r>
              <a:rPr lang="en-US" altLang="x-none" b="0" baseline="0" dirty="0" smtClean="0"/>
              <a:t>.</a:t>
            </a:r>
          </a:p>
          <a:p>
            <a:pPr marL="0" indent="0" algn="just">
              <a:buNone/>
            </a:pPr>
            <a:endParaRPr lang="en-US" altLang="x-none" b="0" baseline="0" dirty="0" smtClean="0"/>
          </a:p>
          <a:p>
            <a:pPr marL="0" indent="0" algn="just">
              <a:buNone/>
            </a:pPr>
            <a:r>
              <a:rPr lang="en-US" altLang="x-none" b="0" baseline="0" dirty="0" err="1" smtClean="0"/>
              <a:t>Në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rast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aksesit </a:t>
            </a:r>
            <a:r>
              <a:rPr lang="en-US" altLang="x-none" b="0" baseline="0" dirty="0" err="1" smtClean="0"/>
              <a:t>në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bazë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nenit</a:t>
            </a:r>
            <a:r>
              <a:rPr lang="en-US" altLang="x-none" b="0" baseline="0" dirty="0" smtClean="0"/>
              <a:t> 32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Konventës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së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Budapestit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ose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bazë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bashkëpunimit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vullnetar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dhënësit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shërbimeve</a:t>
            </a:r>
            <a:r>
              <a:rPr lang="en-US" altLang="x-none" b="0" baseline="0" dirty="0" smtClean="0"/>
              <a:t>, </a:t>
            </a:r>
            <a:r>
              <a:rPr lang="en-US" altLang="x-none" b="0" baseline="0" dirty="0" err="1" smtClean="0"/>
              <a:t>kërkohet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formalizëm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për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përmbushur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dy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nevojat</a:t>
            </a:r>
            <a:r>
              <a:rPr lang="en-US" altLang="x-none" b="0" baseline="0" dirty="0" smtClean="0"/>
              <a:t> e </a:t>
            </a:r>
            <a:r>
              <a:rPr lang="en-US" altLang="x-none" b="0" baseline="0" dirty="0" err="1" smtClean="0"/>
              <a:t>mëposhtme</a:t>
            </a:r>
            <a:r>
              <a:rPr lang="en-US" altLang="x-none" b="0" baseline="0" dirty="0" smtClean="0"/>
              <a:t>:</a:t>
            </a:r>
          </a:p>
          <a:p>
            <a:pPr marL="0" indent="0" algn="just">
              <a:buNone/>
            </a:pPr>
            <a:r>
              <a:rPr lang="en-US" altLang="x-none" b="0" baseline="0" dirty="0" err="1" smtClean="0"/>
              <a:t>Së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pari</a:t>
            </a:r>
            <a:r>
              <a:rPr lang="en-US" altLang="x-none" b="0" baseline="0" dirty="0" smtClean="0"/>
              <a:t>, </a:t>
            </a:r>
            <a:r>
              <a:rPr lang="en-US" altLang="x-none" b="0" baseline="0" dirty="0" err="1" smtClean="0"/>
              <a:t>duhet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ruhen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drejtat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themelore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njerëzve</a:t>
            </a:r>
            <a:r>
              <a:rPr lang="en-US" altLang="x-none" b="0" baseline="0" dirty="0" smtClean="0"/>
              <a:t>, </a:t>
            </a:r>
            <a:r>
              <a:rPr lang="en-US" altLang="x-none" b="0" baseline="0" dirty="0" err="1" smtClean="0"/>
              <a:t>qoftë</a:t>
            </a:r>
            <a:r>
              <a:rPr lang="en-US" altLang="x-none" b="0" baseline="0" dirty="0" smtClean="0"/>
              <a:t> duke </a:t>
            </a:r>
            <a:r>
              <a:rPr lang="en-US" altLang="x-none" b="0" baseline="0" dirty="0" err="1" smtClean="0"/>
              <a:t>respektuar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një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formalizëm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kërkuar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nga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ligji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i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brendshëm</a:t>
            </a:r>
            <a:r>
              <a:rPr lang="en-US" altLang="x-none" b="0" baseline="0" dirty="0" smtClean="0"/>
              <a:t>, </a:t>
            </a:r>
            <a:r>
              <a:rPr lang="en-US" altLang="x-none" b="0" baseline="0" dirty="0" err="1" smtClean="0"/>
              <a:t>ose</a:t>
            </a:r>
            <a:r>
              <a:rPr lang="en-US" altLang="x-none" b="0" baseline="0" dirty="0" smtClean="0"/>
              <a:t> duke </a:t>
            </a:r>
            <a:r>
              <a:rPr lang="en-US" altLang="x-none" b="0" baseline="0" dirty="0" err="1" smtClean="0"/>
              <a:t>zbatuar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një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provë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domosdoshmërisë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dhe</a:t>
            </a:r>
            <a:r>
              <a:rPr lang="en-US" altLang="x-none" b="0" baseline="0" dirty="0" smtClean="0"/>
              <a:t> proporcionalitetit </a:t>
            </a:r>
            <a:r>
              <a:rPr lang="en-US" altLang="x-none" b="0" baseline="0" dirty="0" err="1" smtClean="0"/>
              <a:t>siç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shpjegohet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mësimin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lidhje</a:t>
            </a:r>
            <a:r>
              <a:rPr lang="en-US" altLang="x-none" b="0" baseline="0" dirty="0" smtClean="0"/>
              <a:t> me </a:t>
            </a:r>
            <a:r>
              <a:rPr lang="en-US" altLang="x-none" b="0" baseline="0" dirty="0" err="1" smtClean="0"/>
              <a:t>kushtet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dhe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masat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mbrojtëse</a:t>
            </a:r>
            <a:r>
              <a:rPr lang="en-US" altLang="x-none" b="0" baseline="0" dirty="0" smtClean="0"/>
              <a:t>.</a:t>
            </a:r>
          </a:p>
          <a:p>
            <a:pPr marL="0" indent="0" algn="just">
              <a:buNone/>
            </a:pPr>
            <a:r>
              <a:rPr lang="en-US" altLang="x-none" b="0" baseline="0" dirty="0" err="1" smtClean="0"/>
              <a:t>Së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dyti</a:t>
            </a:r>
            <a:r>
              <a:rPr lang="en-US" altLang="x-none" b="0" baseline="0" dirty="0" smtClean="0"/>
              <a:t>, </a:t>
            </a:r>
            <a:r>
              <a:rPr lang="en-US" altLang="x-none" b="0" baseline="0" dirty="0" err="1" smtClean="0"/>
              <a:t>disa</a:t>
            </a:r>
            <a:r>
              <a:rPr lang="en-US" altLang="x-none" b="0" baseline="0" dirty="0" smtClean="0"/>
              <a:t> ISP </a:t>
            </a:r>
            <a:r>
              <a:rPr lang="en-US" altLang="x-none" b="0" baseline="0" dirty="0" err="1" smtClean="0"/>
              <a:t>mund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kenë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kërkesat</a:t>
            </a:r>
            <a:r>
              <a:rPr lang="en-US" altLang="x-none" b="0" baseline="0" dirty="0" smtClean="0"/>
              <a:t> e </a:t>
            </a:r>
            <a:r>
              <a:rPr lang="en-US" altLang="x-none" b="0" baseline="0" dirty="0" err="1" smtClean="0"/>
              <a:t>tyre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lidhje</a:t>
            </a:r>
            <a:r>
              <a:rPr lang="en-US" altLang="x-none" b="0" baseline="0" dirty="0" smtClean="0"/>
              <a:t> me </a:t>
            </a:r>
            <a:r>
              <a:rPr lang="en-US" altLang="x-none" b="0" baseline="0" dirty="0" err="1" smtClean="0"/>
              <a:t>lejimin</a:t>
            </a:r>
            <a:r>
              <a:rPr lang="en-US" altLang="x-none" b="0" baseline="0" dirty="0" smtClean="0"/>
              <a:t> e aksesit </a:t>
            </a:r>
            <a:r>
              <a:rPr lang="en-US" altLang="x-none" b="0" baseline="0" dirty="0" err="1" smtClean="0"/>
              <a:t>ose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zbulimin</a:t>
            </a:r>
            <a:r>
              <a:rPr lang="en-US" altLang="x-none" b="0" baseline="0" dirty="0" smtClean="0"/>
              <a:t> e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dhënave</a:t>
            </a:r>
            <a:r>
              <a:rPr lang="en-US" altLang="x-none" b="0" baseline="0" dirty="0" smtClean="0"/>
              <a:t>, </a:t>
            </a:r>
            <a:r>
              <a:rPr lang="en-US" altLang="x-none" b="0" baseline="0" dirty="0" err="1" smtClean="0"/>
              <a:t>këto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kërkesa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varen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nga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lloji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i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dhënave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që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kërkohet</a:t>
            </a:r>
            <a:r>
              <a:rPr lang="en-US" altLang="x-none" b="0" baseline="0" dirty="0" smtClean="0"/>
              <a:t>. </a:t>
            </a:r>
            <a:r>
              <a:rPr lang="en-US" altLang="x-none" b="0" baseline="0" dirty="0" err="1" smtClean="0"/>
              <a:t>Për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këtë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çështje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është</a:t>
            </a:r>
            <a:r>
              <a:rPr lang="en-US" altLang="x-none" b="0" baseline="0" dirty="0" smtClean="0"/>
              <a:t> e </a:t>
            </a:r>
            <a:r>
              <a:rPr lang="en-US" altLang="x-none" b="0" baseline="0" dirty="0" err="1" smtClean="0"/>
              <a:t>nevojshme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t'i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referohemi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direkt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ofruesit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përkatës</a:t>
            </a:r>
            <a:r>
              <a:rPr lang="en-US" altLang="x-none" b="0" baseline="0" dirty="0" smtClean="0"/>
              <a:t>.</a:t>
            </a:r>
          </a:p>
          <a:p>
            <a:pPr marL="0" indent="0" algn="just">
              <a:buNone/>
            </a:pPr>
            <a:endParaRPr lang="en-US" altLang="x-none" b="0" baseline="0" dirty="0" smtClean="0"/>
          </a:p>
          <a:p>
            <a:pPr marL="0" indent="0" algn="just">
              <a:buNone/>
            </a:pPr>
            <a:r>
              <a:rPr lang="en-US" altLang="x-none" b="0" baseline="0" dirty="0" err="1" smtClean="0"/>
              <a:t>Lidhur</a:t>
            </a:r>
            <a:r>
              <a:rPr lang="en-US" altLang="x-none" b="0" baseline="0" dirty="0" smtClean="0"/>
              <a:t> me Facebook-un, </a:t>
            </a:r>
            <a:r>
              <a:rPr lang="en-US" altLang="x-none" b="0" baseline="0" dirty="0" err="1" smtClean="0"/>
              <a:t>shumica</a:t>
            </a:r>
            <a:r>
              <a:rPr lang="en-US" altLang="x-none" b="0" baseline="0" dirty="0" smtClean="0"/>
              <a:t> e </a:t>
            </a:r>
            <a:r>
              <a:rPr lang="en-US" altLang="x-none" b="0" baseline="0" dirty="0" err="1" smtClean="0"/>
              <a:t>vendeve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kanë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marrëdhënie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mira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dhe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produktive</a:t>
            </a:r>
            <a:r>
              <a:rPr lang="en-US" altLang="x-none" b="0" baseline="0" dirty="0" smtClean="0"/>
              <a:t> me </a:t>
            </a:r>
            <a:r>
              <a:rPr lang="en-US" altLang="x-none" b="0" baseline="0" dirty="0" err="1" smtClean="0"/>
              <a:t>këtë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dhënës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shërbimesh</a:t>
            </a:r>
            <a:r>
              <a:rPr lang="en-US" altLang="x-none" b="0" baseline="0" dirty="0" smtClean="0"/>
              <a:t>. Facebook-u </a:t>
            </a:r>
            <a:r>
              <a:rPr lang="en-US" altLang="x-none" b="0" baseline="0" dirty="0" err="1" smtClean="0"/>
              <a:t>publikon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udhëzimet</a:t>
            </a:r>
            <a:r>
              <a:rPr lang="en-US" altLang="x-none" b="0" baseline="0" dirty="0" smtClean="0"/>
              <a:t> e </a:t>
            </a:r>
            <a:r>
              <a:rPr lang="en-US" altLang="x-none" b="0" baseline="0" dirty="0" err="1" smtClean="0"/>
              <a:t>Zbatimit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Ligjit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që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duhet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ndiqen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rast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kërkesës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së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drejtpërdrejtë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baza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vullnetare</a:t>
            </a:r>
            <a:r>
              <a:rPr lang="en-US" altLang="x-none" b="0" baseline="0" dirty="0" smtClean="0"/>
              <a:t>.</a:t>
            </a:r>
          </a:p>
          <a:p>
            <a:pPr marL="0" indent="0" algn="just">
              <a:buNone/>
            </a:pPr>
            <a:endParaRPr lang="en-US" altLang="x-none" b="0" baseline="0" dirty="0" smtClean="0"/>
          </a:p>
          <a:p>
            <a:pPr marL="0" indent="0" algn="just">
              <a:buNone/>
            </a:pPr>
            <a:r>
              <a:rPr lang="en-US" altLang="x-none" b="0" baseline="0" dirty="0" smtClean="0"/>
              <a:t>3. </a:t>
            </a:r>
            <a:r>
              <a:rPr lang="en-US" altLang="x-none" b="0" baseline="0" dirty="0" err="1" smtClean="0"/>
              <a:t>Cilat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janë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dy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hapat</a:t>
            </a:r>
            <a:r>
              <a:rPr lang="en-US" altLang="x-none" b="0" baseline="0" dirty="0" smtClean="0"/>
              <a:t> e </a:t>
            </a:r>
            <a:r>
              <a:rPr lang="en-US" altLang="x-none" b="0" baseline="0" dirty="0" err="1" smtClean="0"/>
              <a:t>ardhshëm</a:t>
            </a:r>
            <a:r>
              <a:rPr lang="en-US" altLang="x-none" b="0" baseline="0" dirty="0" smtClean="0"/>
              <a:t>?</a:t>
            </a:r>
          </a:p>
          <a:p>
            <a:pPr marL="0" indent="0" algn="just">
              <a:buNone/>
            </a:pPr>
            <a:endParaRPr lang="en-US" altLang="x-none" b="0" baseline="0" dirty="0" smtClean="0"/>
          </a:p>
          <a:p>
            <a:pPr marL="0" indent="0" algn="just">
              <a:buNone/>
            </a:pPr>
            <a:r>
              <a:rPr lang="en-US" altLang="x-none" b="0" baseline="0" dirty="0" smtClean="0"/>
              <a:t>E para </a:t>
            </a:r>
            <a:r>
              <a:rPr lang="en-US" altLang="x-none" b="0" baseline="0" dirty="0" err="1" smtClean="0"/>
              <a:t>është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zbuloni</a:t>
            </a:r>
            <a:r>
              <a:rPr lang="en-US" altLang="x-none" b="0" baseline="0" dirty="0" smtClean="0"/>
              <a:t> se </a:t>
            </a:r>
            <a:r>
              <a:rPr lang="en-US" altLang="x-none" b="0" baseline="0" dirty="0" err="1" smtClean="0"/>
              <a:t>në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cilën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zonë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gjeografike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ndodhet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adresa</a:t>
            </a:r>
            <a:r>
              <a:rPr lang="en-US" altLang="x-none" b="0" baseline="0" dirty="0" smtClean="0"/>
              <a:t> IP. </a:t>
            </a:r>
            <a:r>
              <a:rPr lang="en-US" altLang="x-none" b="0" baseline="0" dirty="0" err="1" smtClean="0"/>
              <a:t>Policia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zakonisht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përdor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bazën</a:t>
            </a:r>
            <a:r>
              <a:rPr lang="en-US" altLang="x-none" b="0" baseline="0" dirty="0" smtClean="0"/>
              <a:t> e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dhënave</a:t>
            </a:r>
            <a:r>
              <a:rPr lang="en-US" altLang="x-none" b="0" baseline="0" dirty="0" smtClean="0"/>
              <a:t> IANA.</a:t>
            </a:r>
          </a:p>
          <a:p>
            <a:pPr marL="0" indent="0" algn="just">
              <a:buNone/>
            </a:pPr>
            <a:endParaRPr lang="en-US" altLang="x-none" b="0" baseline="0" dirty="0" smtClean="0"/>
          </a:p>
          <a:p>
            <a:pPr marL="0" indent="0" algn="just">
              <a:buNone/>
            </a:pPr>
            <a:r>
              <a:rPr lang="en-US" altLang="x-none" b="0" baseline="0" dirty="0" smtClean="0"/>
              <a:t>E </a:t>
            </a:r>
            <a:r>
              <a:rPr lang="en-US" altLang="x-none" b="0" baseline="0" dirty="0" err="1" smtClean="0"/>
              <a:t>dyta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është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që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merren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detajet</a:t>
            </a:r>
            <a:r>
              <a:rPr lang="en-US" altLang="x-none" b="0" baseline="0" dirty="0" smtClean="0"/>
              <a:t> e </a:t>
            </a:r>
            <a:r>
              <a:rPr lang="en-US" altLang="x-none" b="0" baseline="0" dirty="0" err="1" smtClean="0"/>
              <a:t>kontaktit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pronarit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adresës</a:t>
            </a:r>
            <a:r>
              <a:rPr lang="en-US" altLang="x-none" b="0" baseline="0" dirty="0" smtClean="0"/>
              <a:t> IP. </a:t>
            </a:r>
            <a:r>
              <a:rPr lang="en-US" altLang="x-none" b="0" baseline="0" dirty="0" err="1" smtClean="0"/>
              <a:t>Për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këtë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qëllim</a:t>
            </a:r>
            <a:r>
              <a:rPr lang="en-US" altLang="x-none" b="0" baseline="0" dirty="0" smtClean="0"/>
              <a:t>, </a:t>
            </a:r>
            <a:r>
              <a:rPr lang="en-US" altLang="x-none" b="0" baseline="0" dirty="0" err="1" smtClean="0"/>
              <a:t>një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kërkesë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duhet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t'i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bëhet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ofruesit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përkatës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aksesit </a:t>
            </a:r>
            <a:r>
              <a:rPr lang="en-US" altLang="x-none" b="0" baseline="0" dirty="0" err="1" smtClean="0"/>
              <a:t>në</a:t>
            </a:r>
            <a:r>
              <a:rPr lang="en-US" altLang="x-none" b="0" baseline="0" dirty="0" smtClean="0"/>
              <a:t> internet.</a:t>
            </a:r>
          </a:p>
          <a:p>
            <a:pPr marL="0" indent="0" algn="just">
              <a:buNone/>
            </a:pPr>
            <a:endParaRPr lang="en-US" altLang="x-none" b="0" baseline="0" dirty="0" smtClean="0"/>
          </a:p>
          <a:p>
            <a:pPr marL="0" indent="0" algn="just">
              <a:buNone/>
            </a:pPr>
            <a:r>
              <a:rPr lang="en-US" altLang="x-none" b="0" baseline="0" dirty="0" err="1" smtClean="0"/>
              <a:t>Në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Kroaci</a:t>
            </a:r>
            <a:r>
              <a:rPr lang="en-US" altLang="x-none" b="0" baseline="0" dirty="0" smtClean="0"/>
              <a:t>,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dhënat</a:t>
            </a:r>
            <a:r>
              <a:rPr lang="en-US" altLang="x-none" b="0" baseline="0" dirty="0" smtClean="0"/>
              <a:t> e </a:t>
            </a:r>
            <a:r>
              <a:rPr lang="en-US" altLang="x-none" b="0" baseline="0" dirty="0" err="1" smtClean="0"/>
              <a:t>abonentëve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mund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merren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nga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shërbimet</a:t>
            </a:r>
            <a:r>
              <a:rPr lang="en-US" altLang="x-none" b="0" baseline="0" dirty="0" smtClean="0"/>
              <a:t> e </a:t>
            </a:r>
            <a:r>
              <a:rPr lang="en-US" altLang="x-none" b="0" baseline="0" dirty="0" err="1" smtClean="0"/>
              <a:t>policisë</a:t>
            </a:r>
            <a:r>
              <a:rPr lang="en-US" altLang="x-none" b="0" baseline="0" dirty="0" smtClean="0"/>
              <a:t> pa </a:t>
            </a:r>
            <a:r>
              <a:rPr lang="en-US" altLang="x-none" b="0" baseline="0" dirty="0" err="1" smtClean="0"/>
              <a:t>pasur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nevojë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për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një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urdhër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veçantë</a:t>
            </a:r>
            <a:r>
              <a:rPr lang="en-US" altLang="x-none" b="0" baseline="0" dirty="0" smtClean="0"/>
              <a:t>, </a:t>
            </a:r>
            <a:r>
              <a:rPr lang="en-US" altLang="x-none" b="0" baseline="0" dirty="0" err="1" smtClean="0"/>
              <a:t>kështu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që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mbledhja</a:t>
            </a:r>
            <a:r>
              <a:rPr lang="en-US" altLang="x-none" b="0" baseline="0" dirty="0" smtClean="0"/>
              <a:t> e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dhënave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këtij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lloji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zakonisht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është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shumë</a:t>
            </a:r>
            <a:r>
              <a:rPr lang="en-US" altLang="x-none" b="0" baseline="0" dirty="0" smtClean="0"/>
              <a:t> e </a:t>
            </a:r>
            <a:r>
              <a:rPr lang="en-US" altLang="x-none" b="0" baseline="0" dirty="0" err="1" smtClean="0"/>
              <a:t>shpejtë</a:t>
            </a:r>
            <a:r>
              <a:rPr lang="en-US" altLang="x-none" b="0" baseline="0" dirty="0" smtClean="0"/>
              <a:t>. </a:t>
            </a:r>
            <a:r>
              <a:rPr lang="en-US" altLang="x-none" b="0" baseline="0" dirty="0" err="1" smtClean="0"/>
              <a:t>Mos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është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kështu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dhe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në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vendin</a:t>
            </a:r>
            <a:r>
              <a:rPr lang="en-US" altLang="x-none" b="0" baseline="0" dirty="0" smtClean="0"/>
              <a:t> </a:t>
            </a:r>
            <a:r>
              <a:rPr lang="en-US" altLang="x-none" b="0" baseline="0" dirty="0" err="1" smtClean="0"/>
              <a:t>tuaj</a:t>
            </a:r>
            <a:r>
              <a:rPr lang="en-US" altLang="x-none" b="0" baseline="0" dirty="0" smtClean="0"/>
              <a:t>?</a:t>
            </a:r>
            <a:endParaRPr lang="hr-HR" altLang="en-US" b="0" dirty="0" smtClean="0"/>
          </a:p>
        </p:txBody>
      </p:sp>
      <p:sp>
        <p:nvSpPr>
          <p:cNvPr id="38916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49EF4569-105E-41EF-B07F-30DBF09BDFC3}" type="slidenum">
              <a:rPr lang="en-US" altLang="x-none" smtClean="0">
                <a:latin typeface="Calibri" pitchFamily="34" charset="0"/>
              </a:rPr>
              <a:pPr/>
              <a:t>88</a:t>
            </a:fld>
            <a:endParaRPr lang="en-US" altLang="x-none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411415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 eaLnBrk="1" hangingPunct="1">
              <a:defRPr/>
            </a:pPr>
            <a:r>
              <a:rPr lang="en-US" dirty="0" err="1" smtClean="0"/>
              <a:t>Pasi</a:t>
            </a:r>
            <a:r>
              <a:rPr lang="en-US" dirty="0" smtClean="0"/>
              <a:t> </a:t>
            </a:r>
            <a:r>
              <a:rPr lang="en-US" dirty="0" err="1" smtClean="0"/>
              <a:t>ka</a:t>
            </a:r>
            <a:r>
              <a:rPr lang="en-US" dirty="0" smtClean="0"/>
              <a:t> </a:t>
            </a:r>
            <a:r>
              <a:rPr lang="en-US" dirty="0" err="1" smtClean="0"/>
              <a:t>zbuluar</a:t>
            </a:r>
            <a:r>
              <a:rPr lang="en-US" dirty="0" smtClean="0"/>
              <a:t> se IP </a:t>
            </a:r>
            <a:r>
              <a:rPr lang="en-US" dirty="0" err="1" smtClean="0"/>
              <a:t>adresa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pritur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njëjtin</a:t>
            </a:r>
            <a:r>
              <a:rPr lang="en-US" dirty="0" smtClean="0"/>
              <a:t> vend, </a:t>
            </a:r>
            <a:r>
              <a:rPr lang="en-US" dirty="0" err="1" smtClean="0"/>
              <a:t>prokurori</a:t>
            </a:r>
            <a:r>
              <a:rPr lang="en-US" dirty="0" smtClean="0"/>
              <a:t> </a:t>
            </a:r>
            <a:r>
              <a:rPr lang="en-US" dirty="0" err="1" smtClean="0"/>
              <a:t>publik</a:t>
            </a:r>
            <a:r>
              <a:rPr lang="en-US" dirty="0" smtClean="0"/>
              <a:t> </a:t>
            </a:r>
            <a:r>
              <a:rPr lang="en-US" dirty="0" err="1" smtClean="0"/>
              <a:t>merr</a:t>
            </a:r>
            <a:r>
              <a:rPr lang="en-US" dirty="0" smtClean="0"/>
              <a:t> </a:t>
            </a:r>
            <a:r>
              <a:rPr lang="en-US" dirty="0" err="1" smtClean="0"/>
              <a:t>dy</a:t>
            </a:r>
            <a:r>
              <a:rPr lang="en-US" dirty="0" smtClean="0"/>
              <a:t> masa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tjera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rëndësishme</a:t>
            </a:r>
            <a:r>
              <a:rPr lang="en-US" dirty="0" smtClean="0"/>
              <a:t>:</a:t>
            </a:r>
          </a:p>
          <a:p>
            <a:pPr algn="just" eaLnBrk="1" hangingPunct="1">
              <a:defRPr/>
            </a:pPr>
            <a:r>
              <a:rPr lang="en-US" dirty="0" smtClean="0"/>
              <a:t>Ai </a:t>
            </a:r>
            <a:r>
              <a:rPr lang="en-US" dirty="0" err="1" smtClean="0"/>
              <a:t>kërkoi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urdhër</a:t>
            </a:r>
            <a:r>
              <a:rPr lang="en-US" dirty="0" smtClean="0"/>
              <a:t> </a:t>
            </a:r>
            <a:r>
              <a:rPr lang="en-US" dirty="0" err="1" smtClean="0"/>
              <a:t>kontrolli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Gjykata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kontrollin</a:t>
            </a:r>
            <a:r>
              <a:rPr lang="en-US" baseline="0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shtëpisë</a:t>
            </a:r>
            <a:r>
              <a:rPr lang="en-US" dirty="0" smtClean="0"/>
              <a:t>, </a:t>
            </a:r>
            <a:r>
              <a:rPr lang="en-US" dirty="0" err="1" smtClean="0"/>
              <a:t>kompjuterit</a:t>
            </a:r>
            <a:r>
              <a:rPr lang="en-US" dirty="0" smtClean="0"/>
              <a:t>, </a:t>
            </a:r>
            <a:r>
              <a:rPr lang="en-US" dirty="0" err="1" smtClean="0"/>
              <a:t>telefonit</a:t>
            </a:r>
            <a:r>
              <a:rPr lang="en-US" dirty="0" smtClean="0"/>
              <a:t> </a:t>
            </a:r>
            <a:r>
              <a:rPr lang="en-US" dirty="0" err="1" smtClean="0"/>
              <a:t>inteligjent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pajisjeve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tjera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lidhura</a:t>
            </a:r>
            <a:r>
              <a:rPr lang="en-US" dirty="0" smtClean="0"/>
              <a:t> me </a:t>
            </a:r>
            <a:r>
              <a:rPr lang="en-US" dirty="0" err="1" smtClean="0"/>
              <a:t>kompjuterin</a:t>
            </a:r>
            <a:r>
              <a:rPr lang="en-US" dirty="0" smtClean="0"/>
              <a:t>, </a:t>
            </a:r>
            <a:r>
              <a:rPr lang="en-US" dirty="0" err="1" smtClean="0"/>
              <a:t>përfshirë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gjithë</a:t>
            </a:r>
            <a:r>
              <a:rPr lang="en-US" dirty="0" smtClean="0"/>
              <a:t> </a:t>
            </a:r>
            <a:r>
              <a:rPr lang="en-US" dirty="0" err="1" smtClean="0"/>
              <a:t>ruajtjen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. Ai </a:t>
            </a:r>
            <a:r>
              <a:rPr lang="en-US" dirty="0" err="1" smtClean="0"/>
              <a:t>mori</a:t>
            </a:r>
            <a:r>
              <a:rPr lang="en-US" dirty="0" smtClean="0"/>
              <a:t> </a:t>
            </a:r>
            <a:r>
              <a:rPr lang="en-US" dirty="0" err="1" smtClean="0"/>
              <a:t>këtë</a:t>
            </a:r>
            <a:r>
              <a:rPr lang="en-US" dirty="0" smtClean="0"/>
              <a:t> </a:t>
            </a:r>
            <a:r>
              <a:rPr lang="en-US" dirty="0" err="1" smtClean="0"/>
              <a:t>urdhër</a:t>
            </a:r>
            <a:r>
              <a:rPr lang="en-US" dirty="0" smtClean="0"/>
              <a:t> pas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vonese</a:t>
            </a:r>
            <a:r>
              <a:rPr lang="en-US" dirty="0" smtClean="0"/>
              <a:t> </a:t>
            </a:r>
            <a:r>
              <a:rPr lang="en-US" dirty="0" err="1" smtClean="0"/>
              <a:t>prej</a:t>
            </a:r>
            <a:r>
              <a:rPr lang="en-US" dirty="0" smtClean="0"/>
              <a:t> </a:t>
            </a:r>
            <a:r>
              <a:rPr lang="en-US" dirty="0" err="1" smtClean="0"/>
              <a:t>katër</a:t>
            </a:r>
            <a:r>
              <a:rPr lang="en-US" dirty="0" smtClean="0"/>
              <a:t> </a:t>
            </a:r>
            <a:r>
              <a:rPr lang="en-US" dirty="0" err="1" smtClean="0"/>
              <a:t>orësh</a:t>
            </a:r>
            <a:r>
              <a:rPr lang="en-US" dirty="0" smtClean="0"/>
              <a:t>.</a:t>
            </a:r>
          </a:p>
          <a:p>
            <a:pPr algn="just" eaLnBrk="1" hangingPunct="1">
              <a:defRPr/>
            </a:pPr>
            <a:r>
              <a:rPr lang="en-US" dirty="0" smtClean="0"/>
              <a:t>Ai </a:t>
            </a:r>
            <a:r>
              <a:rPr lang="en-US" dirty="0" err="1" smtClean="0"/>
              <a:t>urdhëroi</a:t>
            </a:r>
            <a:r>
              <a:rPr lang="en-US" dirty="0" smtClean="0"/>
              <a:t> </a:t>
            </a:r>
            <a:r>
              <a:rPr lang="en-US" dirty="0" err="1" smtClean="0"/>
              <a:t>Qendrën</a:t>
            </a:r>
            <a:r>
              <a:rPr lang="en-US" dirty="0" smtClean="0"/>
              <a:t> Operacionale-</a:t>
            </a:r>
            <a:r>
              <a:rPr lang="en-US" dirty="0" err="1" smtClean="0"/>
              <a:t>Teknike</a:t>
            </a:r>
            <a:r>
              <a:rPr lang="en-US" dirty="0" smtClean="0"/>
              <a:t> (QOT)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ruajë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gjitha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err="1" smtClean="0"/>
              <a:t>përkatëse</a:t>
            </a:r>
            <a:r>
              <a:rPr lang="en-US" dirty="0" smtClean="0"/>
              <a:t> </a:t>
            </a:r>
            <a:r>
              <a:rPr lang="en-US" dirty="0" err="1" smtClean="0"/>
              <a:t>lidhur</a:t>
            </a:r>
            <a:r>
              <a:rPr lang="en-US" dirty="0" smtClean="0"/>
              <a:t> me </a:t>
            </a:r>
            <a:r>
              <a:rPr lang="en-US" dirty="0" err="1" smtClean="0"/>
              <a:t>komunikimin</a:t>
            </a:r>
            <a:r>
              <a:rPr lang="en-US" dirty="0" smtClean="0"/>
              <a:t> </a:t>
            </a:r>
            <a:r>
              <a:rPr lang="en-US" dirty="0" err="1" smtClean="0"/>
              <a:t>ndërmjet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dyshuarit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viktimës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tij</a:t>
            </a:r>
            <a:r>
              <a:rPr lang="en-US" dirty="0" smtClean="0"/>
              <a:t>.</a:t>
            </a:r>
          </a:p>
          <a:p>
            <a:pPr algn="just" eaLnBrk="1" hangingPunct="1">
              <a:defRPr/>
            </a:pPr>
            <a:endParaRPr lang="en-US" dirty="0" smtClean="0"/>
          </a:p>
          <a:p>
            <a:pPr algn="just" eaLnBrk="1" hangingPunct="1">
              <a:defRPr/>
            </a:pPr>
            <a:r>
              <a:rPr lang="en-US" dirty="0" smtClean="0"/>
              <a:t>OTC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organ </a:t>
            </a:r>
            <a:r>
              <a:rPr lang="en-US" dirty="0" err="1" smtClean="0"/>
              <a:t>qendror</a:t>
            </a:r>
            <a:r>
              <a:rPr lang="en-US" dirty="0" smtClean="0"/>
              <a:t> </a:t>
            </a:r>
            <a:r>
              <a:rPr lang="en-US" dirty="0" err="1" smtClean="0"/>
              <a:t>shtetëror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autorizuar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mbikëqyrjen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gjitha</a:t>
            </a:r>
            <a:r>
              <a:rPr lang="en-US" dirty="0" smtClean="0"/>
              <a:t> </a:t>
            </a:r>
            <a:r>
              <a:rPr lang="en-US" dirty="0" err="1" smtClean="0"/>
              <a:t>telekomunikimeve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vend. </a:t>
            </a:r>
            <a:r>
              <a:rPr lang="en-US" dirty="0" err="1" smtClean="0"/>
              <a:t>Ky</a:t>
            </a:r>
            <a:r>
              <a:rPr lang="en-US" dirty="0" smtClean="0"/>
              <a:t> organ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pavarur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çdo</a:t>
            </a:r>
            <a:r>
              <a:rPr lang="en-US" dirty="0" smtClean="0"/>
              <a:t> ISP. </a:t>
            </a:r>
            <a:r>
              <a:rPr lang="en-US" dirty="0" err="1" smtClean="0"/>
              <a:t>Disa</a:t>
            </a:r>
            <a:r>
              <a:rPr lang="en-US" dirty="0" smtClean="0"/>
              <a:t> </a:t>
            </a:r>
            <a:r>
              <a:rPr lang="en-US" dirty="0" err="1" smtClean="0"/>
              <a:t>shtete</a:t>
            </a:r>
            <a:r>
              <a:rPr lang="en-US" dirty="0" smtClean="0"/>
              <a:t> </a:t>
            </a:r>
            <a:r>
              <a:rPr lang="en-US" dirty="0" err="1" smtClean="0"/>
              <a:t>anëtare</a:t>
            </a:r>
            <a:r>
              <a:rPr lang="en-US" dirty="0" smtClean="0"/>
              <a:t> e </a:t>
            </a:r>
            <a:r>
              <a:rPr lang="en-US" dirty="0" err="1" smtClean="0"/>
              <a:t>kanë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organ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tillë</a:t>
            </a:r>
            <a:r>
              <a:rPr lang="en-US" dirty="0" smtClean="0"/>
              <a:t> </a:t>
            </a:r>
            <a:r>
              <a:rPr lang="en-US" dirty="0" err="1" smtClean="0"/>
              <a:t>shtetëror</a:t>
            </a:r>
            <a:r>
              <a:rPr lang="en-US" dirty="0" smtClean="0"/>
              <a:t> </a:t>
            </a:r>
            <a:r>
              <a:rPr lang="en-US" dirty="0" err="1" smtClean="0"/>
              <a:t>qendror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jo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gjithë</a:t>
            </a:r>
            <a:r>
              <a:rPr lang="en-US" dirty="0" smtClean="0"/>
              <a:t>.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shtetet</a:t>
            </a:r>
            <a:r>
              <a:rPr lang="en-US" dirty="0" smtClean="0"/>
              <a:t> e </a:t>
            </a:r>
            <a:r>
              <a:rPr lang="en-US" dirty="0" err="1" smtClean="0"/>
              <a:t>tjera</a:t>
            </a:r>
            <a:r>
              <a:rPr lang="en-US" dirty="0" smtClean="0"/>
              <a:t>, </a:t>
            </a:r>
            <a:r>
              <a:rPr lang="en-US" dirty="0" err="1" smtClean="0"/>
              <a:t>urdhri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ruajtjes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komunikimit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qëllime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hetimit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procedimit</a:t>
            </a:r>
            <a:r>
              <a:rPr lang="en-US" dirty="0" smtClean="0"/>
              <a:t> </a:t>
            </a:r>
            <a:r>
              <a:rPr lang="en-US" dirty="0" err="1" smtClean="0"/>
              <a:t>specifik</a:t>
            </a:r>
            <a:r>
              <a:rPr lang="en-US" dirty="0" smtClean="0"/>
              <a:t> penal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t'i</a:t>
            </a:r>
            <a:r>
              <a:rPr lang="en-US" dirty="0" smtClean="0"/>
              <a:t> </a:t>
            </a:r>
            <a:r>
              <a:rPr lang="en-US" dirty="0" err="1" smtClean="0"/>
              <a:t>drejtohet</a:t>
            </a:r>
            <a:r>
              <a:rPr lang="en-US" dirty="0" smtClean="0"/>
              <a:t> </a:t>
            </a:r>
            <a:r>
              <a:rPr lang="en-US" dirty="0" err="1" smtClean="0"/>
              <a:t>shoqërisë</a:t>
            </a:r>
            <a:r>
              <a:rPr lang="en-US" dirty="0" smtClean="0"/>
              <a:t> </a:t>
            </a:r>
            <a:r>
              <a:rPr lang="en-US" dirty="0" err="1" smtClean="0"/>
              <a:t>përkatëse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ofron</a:t>
            </a:r>
            <a:r>
              <a:rPr lang="en-US" dirty="0" smtClean="0"/>
              <a:t> </a:t>
            </a:r>
            <a:r>
              <a:rPr lang="en-US" dirty="0" err="1" smtClean="0"/>
              <a:t>shërbime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telekomunikacionit</a:t>
            </a:r>
            <a:r>
              <a:rPr lang="en-GB" dirty="0" smtClean="0"/>
              <a:t>.</a:t>
            </a:r>
            <a:endParaRPr lang="en-US" dirty="0" smtClean="0"/>
          </a:p>
          <a:p>
            <a:pPr marL="171450" indent="-171450" algn="just" eaLnBrk="1" hangingPunct="1">
              <a:buFontTx/>
              <a:buChar char="-"/>
              <a:defRPr/>
            </a:pPr>
            <a:endParaRPr lang="en-US" dirty="0"/>
          </a:p>
        </p:txBody>
      </p:sp>
      <p:sp>
        <p:nvSpPr>
          <p:cNvPr id="39940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D7F75A2-9404-40F1-9E41-A8C3F9B63672}" type="slidenum">
              <a:rPr lang="en-US" altLang="x-none" smtClean="0"/>
              <a:pPr>
                <a:spcBef>
                  <a:spcPct val="0"/>
                </a:spcBef>
              </a:pPr>
              <a:t>89</a:t>
            </a:fld>
            <a:endParaRPr lang="en-US" altLang="x-none" smtClean="0"/>
          </a:p>
        </p:txBody>
      </p:sp>
    </p:spTree>
    <p:extLst>
      <p:ext uri="{BB962C8B-B14F-4D97-AF65-F5344CB8AC3E}">
        <p14:creationId xmlns:p14="http://schemas.microsoft.com/office/powerpoint/2010/main" val="3721247827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L="228600" indent="-228600" algn="just" eaLnBrk="1" hangingPunct="1">
              <a:buAutoNum type="arabicPeriod"/>
              <a:defRPr/>
            </a:pPr>
            <a:r>
              <a:rPr lang="en-US" dirty="0" smtClean="0"/>
              <a:t>Sa </a:t>
            </a:r>
            <a:r>
              <a:rPr lang="en-US" dirty="0" err="1" smtClean="0"/>
              <a:t>kohë</a:t>
            </a:r>
            <a:r>
              <a:rPr lang="en-US" dirty="0" smtClean="0"/>
              <a:t> </a:t>
            </a:r>
            <a:r>
              <a:rPr lang="en-US" dirty="0" err="1" smtClean="0"/>
              <a:t>ka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prokuror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vendin</a:t>
            </a:r>
            <a:r>
              <a:rPr lang="en-US" dirty="0" smtClean="0"/>
              <a:t> </a:t>
            </a:r>
            <a:r>
              <a:rPr lang="en-US" dirty="0" err="1" smtClean="0"/>
              <a:t>tuaj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kërkuar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urdhër</a:t>
            </a:r>
            <a:r>
              <a:rPr lang="en-US" dirty="0" smtClean="0"/>
              <a:t> </a:t>
            </a:r>
            <a:r>
              <a:rPr lang="en-US" dirty="0" err="1" smtClean="0"/>
              <a:t>kontrolli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Gjykata</a:t>
            </a:r>
            <a:r>
              <a:rPr lang="en-US" dirty="0" smtClean="0"/>
              <a:t>?</a:t>
            </a:r>
          </a:p>
          <a:p>
            <a:pPr marL="0" indent="0" algn="just" eaLnBrk="1" hangingPunct="1">
              <a:buNone/>
              <a:defRPr/>
            </a:pP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pyetje</a:t>
            </a:r>
            <a:r>
              <a:rPr lang="en-US" dirty="0" smtClean="0"/>
              <a:t> me </a:t>
            </a:r>
            <a:r>
              <a:rPr lang="en-US" dirty="0" err="1" smtClean="0"/>
              <a:t>truk</a:t>
            </a:r>
            <a:r>
              <a:rPr lang="en-US" dirty="0" smtClean="0"/>
              <a:t>- </a:t>
            </a:r>
            <a:r>
              <a:rPr lang="en-US" dirty="0" err="1" smtClean="0"/>
              <a:t>zakonisht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ka</a:t>
            </a:r>
            <a:r>
              <a:rPr lang="en-US" dirty="0" smtClean="0"/>
              <a:t> </a:t>
            </a:r>
            <a:r>
              <a:rPr lang="en-US" dirty="0" err="1" smtClean="0"/>
              <a:t>afat</a:t>
            </a:r>
            <a:r>
              <a:rPr lang="en-US" dirty="0" smtClean="0"/>
              <a:t> </a:t>
            </a:r>
            <a:r>
              <a:rPr lang="en-US" dirty="0" err="1" smtClean="0"/>
              <a:t>kohor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këtë</a:t>
            </a:r>
            <a:r>
              <a:rPr lang="en-US" dirty="0" smtClean="0"/>
              <a:t> </a:t>
            </a:r>
            <a:r>
              <a:rPr lang="en-US" dirty="0" err="1" smtClean="0"/>
              <a:t>veprim</a:t>
            </a:r>
            <a:r>
              <a:rPr lang="en-US" dirty="0" smtClean="0"/>
              <a:t> - </a:t>
            </a: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varet</a:t>
            </a:r>
            <a:r>
              <a:rPr lang="en-US" dirty="0" smtClean="0"/>
              <a:t> </a:t>
            </a:r>
            <a:r>
              <a:rPr lang="en-US" dirty="0" err="1" smtClean="0"/>
              <a:t>tërësisht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vendimi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prokurorëve</a:t>
            </a:r>
            <a:r>
              <a:rPr lang="en-US" dirty="0" smtClean="0"/>
              <a:t>.</a:t>
            </a:r>
          </a:p>
          <a:p>
            <a:pPr marL="0" indent="0" algn="just" eaLnBrk="1" hangingPunct="1">
              <a:buNone/>
              <a:defRPr/>
            </a:pPr>
            <a:endParaRPr lang="en-US" dirty="0" smtClean="0"/>
          </a:p>
          <a:p>
            <a:pPr algn="just" eaLnBrk="1" hangingPunct="1">
              <a:defRPr/>
            </a:pPr>
            <a:r>
              <a:rPr lang="en-US" dirty="0" smtClean="0"/>
              <a:t>2. </a:t>
            </a:r>
            <a:r>
              <a:rPr lang="en-US" dirty="0" err="1" smtClean="0"/>
              <a:t>Cili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treguesi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detyrueshëm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cilëndo</a:t>
            </a:r>
            <a:r>
              <a:rPr lang="en-US" dirty="0" smtClean="0"/>
              <a:t> </a:t>
            </a:r>
            <a:r>
              <a:rPr lang="en-US" dirty="0" err="1" smtClean="0"/>
              <a:t>kërkesë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prokurorit</a:t>
            </a:r>
            <a:r>
              <a:rPr lang="en-US" dirty="0" smtClean="0"/>
              <a:t> </a:t>
            </a:r>
            <a:r>
              <a:rPr lang="en-US" dirty="0" err="1" smtClean="0"/>
              <a:t>publik</a:t>
            </a:r>
            <a:r>
              <a:rPr lang="en-US" dirty="0" smtClean="0"/>
              <a:t>?</a:t>
            </a:r>
          </a:p>
          <a:p>
            <a:pPr algn="just" eaLnBrk="1" hangingPunct="1">
              <a:defRPr/>
            </a:pPr>
            <a:r>
              <a:rPr lang="en-US" dirty="0" err="1" smtClean="0"/>
              <a:t>Kërkesa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paktën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përmendë</a:t>
            </a:r>
            <a:r>
              <a:rPr lang="en-US" dirty="0" smtClean="0"/>
              <a:t> </a:t>
            </a:r>
            <a:r>
              <a:rPr lang="en-US" dirty="0" err="1" smtClean="0"/>
              <a:t>dyshime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arsyeshme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mbështesin</a:t>
            </a:r>
            <a:r>
              <a:rPr lang="en-US" dirty="0" smtClean="0"/>
              <a:t> </a:t>
            </a:r>
            <a:r>
              <a:rPr lang="en-US" dirty="0" err="1" smtClean="0"/>
              <a:t>teorinë</a:t>
            </a:r>
            <a:r>
              <a:rPr lang="en-US" dirty="0" smtClean="0"/>
              <a:t> se </a:t>
            </a:r>
            <a:r>
              <a:rPr lang="en-US" dirty="0" err="1" smtClean="0"/>
              <a:t>personi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nënshtrohet</a:t>
            </a:r>
            <a:r>
              <a:rPr lang="en-US" dirty="0" smtClean="0"/>
              <a:t> </a:t>
            </a:r>
            <a:r>
              <a:rPr lang="en-US" dirty="0" err="1" smtClean="0"/>
              <a:t>procedurës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ketë</a:t>
            </a:r>
            <a:r>
              <a:rPr lang="en-US" dirty="0" smtClean="0"/>
              <a:t> </a:t>
            </a:r>
            <a:r>
              <a:rPr lang="en-US" dirty="0" err="1" smtClean="0"/>
              <a:t>kryer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vepër</a:t>
            </a:r>
            <a:r>
              <a:rPr lang="en-US" dirty="0" smtClean="0"/>
              <a:t> </a:t>
            </a:r>
            <a:r>
              <a:rPr lang="en-US" dirty="0" err="1" smtClean="0"/>
              <a:t>penale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veçantë</a:t>
            </a:r>
            <a:r>
              <a:rPr lang="en-US" dirty="0" smtClean="0"/>
              <a:t>, </a:t>
            </a:r>
            <a:r>
              <a:rPr lang="en-US" dirty="0" err="1" smtClean="0"/>
              <a:t>bazuar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gjitha</a:t>
            </a:r>
            <a:r>
              <a:rPr lang="en-US" dirty="0" smtClean="0"/>
              <a:t> </a:t>
            </a:r>
            <a:r>
              <a:rPr lang="en-US" dirty="0" err="1" smtClean="0"/>
              <a:t>dëshmitë</a:t>
            </a:r>
            <a:r>
              <a:rPr lang="en-US" dirty="0" smtClean="0"/>
              <a:t> e </a:t>
            </a:r>
            <a:r>
              <a:rPr lang="en-US" dirty="0" err="1" smtClean="0"/>
              <a:t>mbledhura</a:t>
            </a:r>
            <a:r>
              <a:rPr lang="en-US" dirty="0" smtClean="0"/>
              <a:t>.  </a:t>
            </a:r>
          </a:p>
          <a:p>
            <a:pPr algn="just" eaLnBrk="1" hangingPunct="1">
              <a:defRPr/>
            </a:pPr>
            <a:endParaRPr lang="en-US" dirty="0" smtClean="0"/>
          </a:p>
          <a:p>
            <a:pPr algn="just" eaLnBrk="1" hangingPunct="1">
              <a:defRPr/>
            </a:pPr>
            <a:r>
              <a:rPr lang="en-US" dirty="0" smtClean="0"/>
              <a:t>3. Sa </a:t>
            </a:r>
            <a:r>
              <a:rPr lang="en-US" dirty="0" err="1" smtClean="0"/>
              <a:t>kohë</a:t>
            </a:r>
            <a:r>
              <a:rPr lang="en-US" dirty="0" smtClean="0"/>
              <a:t> </a:t>
            </a:r>
            <a:r>
              <a:rPr lang="en-US" dirty="0" err="1" smtClean="0"/>
              <a:t>ka</a:t>
            </a:r>
            <a:r>
              <a:rPr lang="en-US" dirty="0" smtClean="0"/>
              <a:t> </a:t>
            </a:r>
            <a:r>
              <a:rPr lang="en-US" dirty="0" err="1" smtClean="0"/>
              <a:t>Gjykata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marrjen</a:t>
            </a:r>
            <a:r>
              <a:rPr lang="en-US" dirty="0" smtClean="0"/>
              <a:t> e </a:t>
            </a:r>
            <a:r>
              <a:rPr lang="en-US" dirty="0" err="1" smtClean="0"/>
              <a:t>vendimit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kërkesën</a:t>
            </a:r>
            <a:r>
              <a:rPr lang="en-US" dirty="0" smtClean="0"/>
              <a:t> e </a:t>
            </a:r>
            <a:r>
              <a:rPr lang="en-US" dirty="0" err="1" smtClean="0"/>
              <a:t>prokurorit</a:t>
            </a:r>
            <a:r>
              <a:rPr lang="en-US" dirty="0" smtClean="0"/>
              <a:t>?</a:t>
            </a:r>
          </a:p>
          <a:p>
            <a:pPr algn="just" eaLnBrk="1" hangingPunct="1">
              <a:defRPr/>
            </a:pP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rregullohet</a:t>
            </a:r>
            <a:r>
              <a:rPr lang="en-US" dirty="0" smtClean="0"/>
              <a:t> me </a:t>
            </a:r>
            <a:r>
              <a:rPr lang="en-US" dirty="0" err="1" smtClean="0"/>
              <a:t>ligjin</a:t>
            </a:r>
            <a:r>
              <a:rPr lang="en-US" dirty="0" smtClean="0"/>
              <a:t> </a:t>
            </a:r>
            <a:r>
              <a:rPr lang="en-US" dirty="0" err="1" smtClean="0"/>
              <a:t>vendas</a:t>
            </a:r>
            <a:r>
              <a:rPr lang="en-US" dirty="0" smtClean="0"/>
              <a:t>. </a:t>
            </a: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</a:t>
            </a:r>
            <a:r>
              <a:rPr lang="en-US" dirty="0" err="1" smtClean="0"/>
              <a:t>dispozitën</a:t>
            </a:r>
            <a:r>
              <a:rPr lang="en-US" dirty="0" smtClean="0"/>
              <a:t> </a:t>
            </a:r>
            <a:r>
              <a:rPr lang="en-US" dirty="0" err="1" smtClean="0"/>
              <a:t>përkatëse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ligjit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brendshëm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synuar</a:t>
            </a:r>
            <a:r>
              <a:rPr lang="en-US" dirty="0" smtClean="0"/>
              <a:t>. </a:t>
            </a:r>
            <a:r>
              <a:rPr lang="en-US" dirty="0" err="1" smtClean="0"/>
              <a:t>Pjesëmarrësit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ftohen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shembuj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ligjeve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tjera</a:t>
            </a:r>
            <a:r>
              <a:rPr lang="en-US" dirty="0" smtClean="0"/>
              <a:t>, </a:t>
            </a:r>
            <a:r>
              <a:rPr lang="en-US" dirty="0" err="1" smtClean="0"/>
              <a:t>sipas</a:t>
            </a:r>
            <a:r>
              <a:rPr lang="en-US" dirty="0" smtClean="0"/>
              <a:t> </a:t>
            </a:r>
            <a:r>
              <a:rPr lang="en-US" dirty="0" err="1" smtClean="0"/>
              <a:t>rastit</a:t>
            </a:r>
            <a:r>
              <a:rPr lang="en-US" baseline="0" dirty="0" smtClean="0"/>
              <a:t>.</a:t>
            </a:r>
          </a:p>
          <a:p>
            <a:pPr algn="just" eaLnBrk="1" hangingPunct="1">
              <a:defRPr/>
            </a:pPr>
            <a:endParaRPr lang="en-US" dirty="0" smtClean="0"/>
          </a:p>
          <a:p>
            <a:pPr algn="just" eaLnBrk="1" hangingPunct="1">
              <a:defRPr/>
            </a:pPr>
            <a:r>
              <a:rPr lang="en-US" dirty="0" smtClean="0"/>
              <a:t>4. A e </a:t>
            </a:r>
            <a:r>
              <a:rPr lang="en-US" dirty="0" err="1" smtClean="0"/>
              <a:t>ka</a:t>
            </a:r>
            <a:r>
              <a:rPr lang="en-US" dirty="0" smtClean="0"/>
              <a:t> </a:t>
            </a:r>
            <a:r>
              <a:rPr lang="en-US" dirty="0" err="1" smtClean="0"/>
              <a:t>prokurori</a:t>
            </a:r>
            <a:r>
              <a:rPr lang="en-US" dirty="0" smtClean="0"/>
              <a:t> </a:t>
            </a:r>
            <a:r>
              <a:rPr lang="en-US" dirty="0" err="1" smtClean="0"/>
              <a:t>publik</a:t>
            </a:r>
            <a:r>
              <a:rPr lang="en-US" dirty="0" smtClean="0"/>
              <a:t> </a:t>
            </a:r>
            <a:r>
              <a:rPr lang="en-US" dirty="0" err="1" smtClean="0"/>
              <a:t>ndonjë</a:t>
            </a:r>
            <a:r>
              <a:rPr lang="en-US" dirty="0" smtClean="0"/>
              <a:t> </a:t>
            </a:r>
            <a:r>
              <a:rPr lang="en-US" dirty="0" err="1" smtClean="0"/>
              <a:t>shërim</a:t>
            </a:r>
            <a:r>
              <a:rPr lang="en-US" dirty="0" smtClean="0"/>
              <a:t> </a:t>
            </a:r>
            <a:r>
              <a:rPr lang="en-US" dirty="0" err="1" smtClean="0"/>
              <a:t>juridik</a:t>
            </a:r>
            <a:r>
              <a:rPr lang="en-US" dirty="0" smtClean="0"/>
              <a:t> </a:t>
            </a:r>
            <a:r>
              <a:rPr lang="en-US" dirty="0" err="1" smtClean="0"/>
              <a:t>nëse</a:t>
            </a:r>
            <a:r>
              <a:rPr lang="en-US" dirty="0" smtClean="0"/>
              <a:t> </a:t>
            </a:r>
            <a:r>
              <a:rPr lang="en-US" dirty="0" err="1" smtClean="0"/>
              <a:t>Gjykata</a:t>
            </a:r>
            <a:r>
              <a:rPr lang="en-US" dirty="0" smtClean="0"/>
              <a:t> </a:t>
            </a:r>
            <a:r>
              <a:rPr lang="en-US" dirty="0" err="1" smtClean="0"/>
              <a:t>refuzon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refuzon</a:t>
            </a:r>
            <a:r>
              <a:rPr lang="en-US" dirty="0" smtClean="0"/>
              <a:t> </a:t>
            </a:r>
            <a:r>
              <a:rPr lang="en-US" dirty="0" err="1" smtClean="0"/>
              <a:t>kërkesën</a:t>
            </a:r>
            <a:r>
              <a:rPr lang="en-US" dirty="0" smtClean="0"/>
              <a:t> e </a:t>
            </a:r>
            <a:r>
              <a:rPr lang="en-US" dirty="0" err="1" smtClean="0"/>
              <a:t>tij</a:t>
            </a:r>
            <a:r>
              <a:rPr lang="en-US" dirty="0" smtClean="0"/>
              <a:t>?</a:t>
            </a:r>
          </a:p>
          <a:p>
            <a:pPr algn="just" eaLnBrk="1" hangingPunct="1">
              <a:defRPr/>
            </a:pP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rregullohet</a:t>
            </a:r>
            <a:r>
              <a:rPr lang="en-US" dirty="0" smtClean="0"/>
              <a:t> me </a:t>
            </a:r>
            <a:r>
              <a:rPr lang="en-US" dirty="0" err="1" smtClean="0"/>
              <a:t>ligjin</a:t>
            </a:r>
            <a:r>
              <a:rPr lang="en-US" dirty="0" smtClean="0"/>
              <a:t> </a:t>
            </a:r>
            <a:r>
              <a:rPr lang="en-US" dirty="0" err="1" smtClean="0"/>
              <a:t>vendas</a:t>
            </a:r>
            <a:r>
              <a:rPr lang="en-US" dirty="0" smtClean="0"/>
              <a:t>. </a:t>
            </a: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</a:t>
            </a:r>
            <a:r>
              <a:rPr lang="en-US" dirty="0" err="1" smtClean="0"/>
              <a:t>dispozitën</a:t>
            </a:r>
            <a:r>
              <a:rPr lang="en-US" dirty="0" smtClean="0"/>
              <a:t> </a:t>
            </a:r>
            <a:r>
              <a:rPr lang="en-US" dirty="0" err="1" smtClean="0"/>
              <a:t>përkatëse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ligjit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brendshëm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synuar</a:t>
            </a:r>
            <a:r>
              <a:rPr lang="en-US" dirty="0" smtClean="0"/>
              <a:t>. </a:t>
            </a:r>
            <a:r>
              <a:rPr lang="en-US" dirty="0" err="1" smtClean="0"/>
              <a:t>Pjesëmarrësit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ftohen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shembuj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ligjeve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tjera</a:t>
            </a:r>
            <a:r>
              <a:rPr lang="en-US" dirty="0" smtClean="0"/>
              <a:t>, </a:t>
            </a:r>
            <a:r>
              <a:rPr lang="en-US" dirty="0" err="1" smtClean="0"/>
              <a:t>sipas</a:t>
            </a:r>
            <a:r>
              <a:rPr lang="en-US" dirty="0" smtClean="0"/>
              <a:t> </a:t>
            </a:r>
            <a:r>
              <a:rPr lang="en-US" dirty="0" err="1" smtClean="0"/>
              <a:t>rastit</a:t>
            </a:r>
            <a:r>
              <a:rPr lang="en-US" baseline="0" dirty="0" smtClean="0"/>
              <a:t>.</a:t>
            </a:r>
          </a:p>
          <a:p>
            <a:pPr algn="just" eaLnBrk="1" hangingPunct="1">
              <a:defRPr/>
            </a:pPr>
            <a:endParaRPr lang="en-US" dirty="0" smtClean="0"/>
          </a:p>
          <a:p>
            <a:pPr algn="just" eaLnBrk="1" hangingPunct="1">
              <a:defRPr/>
            </a:pPr>
            <a:r>
              <a:rPr lang="en-US" dirty="0" smtClean="0"/>
              <a:t>5.</a:t>
            </a:r>
            <a:r>
              <a:rPr lang="en-US" baseline="0" dirty="0" smtClean="0"/>
              <a:t> </a:t>
            </a:r>
            <a:r>
              <a:rPr lang="en-US" dirty="0" err="1" smtClean="0"/>
              <a:t>Nëse</a:t>
            </a:r>
            <a:r>
              <a:rPr lang="en-US" dirty="0" smtClean="0"/>
              <a:t> </a:t>
            </a:r>
            <a:r>
              <a:rPr lang="en-US" dirty="0" err="1" smtClean="0"/>
              <a:t>përgjigja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-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çfarë</a:t>
            </a:r>
            <a:r>
              <a:rPr lang="en-US" dirty="0" smtClean="0"/>
              <a:t> </a:t>
            </a:r>
            <a:r>
              <a:rPr lang="en-US" dirty="0" err="1" smtClean="0"/>
              <a:t>kohe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kush</a:t>
            </a:r>
            <a:r>
              <a:rPr lang="en-US" dirty="0" smtClean="0"/>
              <a:t> </a:t>
            </a:r>
            <a:r>
              <a:rPr lang="en-US" dirty="0" err="1" smtClean="0"/>
              <a:t>vendos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ankesën</a:t>
            </a:r>
            <a:r>
              <a:rPr lang="en-US" dirty="0" smtClean="0"/>
              <a:t> e </a:t>
            </a:r>
            <a:r>
              <a:rPr lang="en-US" dirty="0" err="1" smtClean="0"/>
              <a:t>prokurorit</a:t>
            </a:r>
            <a:r>
              <a:rPr lang="en-US" dirty="0" smtClean="0"/>
              <a:t>?</a:t>
            </a:r>
          </a:p>
          <a:p>
            <a:pPr algn="just" eaLnBrk="1" hangingPunct="1">
              <a:defRPr/>
            </a:pP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rregullohet</a:t>
            </a:r>
            <a:r>
              <a:rPr lang="en-US" dirty="0" smtClean="0"/>
              <a:t> me </a:t>
            </a:r>
            <a:r>
              <a:rPr lang="en-US" dirty="0" err="1" smtClean="0"/>
              <a:t>ligjin</a:t>
            </a:r>
            <a:r>
              <a:rPr lang="en-US" dirty="0" smtClean="0"/>
              <a:t> </a:t>
            </a:r>
            <a:r>
              <a:rPr lang="en-US" dirty="0" err="1" smtClean="0"/>
              <a:t>vendas</a:t>
            </a:r>
            <a:r>
              <a:rPr lang="en-US" dirty="0" smtClean="0"/>
              <a:t>. </a:t>
            </a: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</a:t>
            </a:r>
            <a:r>
              <a:rPr lang="en-US" dirty="0" err="1" smtClean="0"/>
              <a:t>dispozitën</a:t>
            </a:r>
            <a:r>
              <a:rPr lang="en-US" dirty="0" smtClean="0"/>
              <a:t> </a:t>
            </a:r>
            <a:r>
              <a:rPr lang="en-US" dirty="0" err="1" smtClean="0"/>
              <a:t>përkatëse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ligjit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brendshëm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synuar</a:t>
            </a:r>
            <a:r>
              <a:rPr lang="en-US" dirty="0" smtClean="0"/>
              <a:t>. </a:t>
            </a:r>
            <a:r>
              <a:rPr lang="en-US" dirty="0" err="1" smtClean="0"/>
              <a:t>Pjesëmarrësit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ftohen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shembuj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ligjeve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tjera</a:t>
            </a:r>
            <a:r>
              <a:rPr lang="en-US" dirty="0" smtClean="0"/>
              <a:t>, </a:t>
            </a:r>
            <a:r>
              <a:rPr lang="en-US" dirty="0" err="1" smtClean="0"/>
              <a:t>sipas</a:t>
            </a:r>
            <a:r>
              <a:rPr lang="en-US" dirty="0" smtClean="0"/>
              <a:t> </a:t>
            </a:r>
            <a:r>
              <a:rPr lang="en-US" dirty="0" err="1" smtClean="0"/>
              <a:t>rastit</a:t>
            </a:r>
            <a:r>
              <a:rPr lang="en-US" baseline="0" dirty="0" smtClean="0"/>
              <a:t>.</a:t>
            </a:r>
          </a:p>
          <a:p>
            <a:pPr algn="just" eaLnBrk="1" hangingPunct="1">
              <a:defRPr/>
            </a:pPr>
            <a:endParaRPr lang="en-US" dirty="0" smtClean="0"/>
          </a:p>
          <a:p>
            <a:pPr algn="just" eaLnBrk="1" hangingPunct="1">
              <a:defRPr/>
            </a:pPr>
            <a:r>
              <a:rPr lang="en-US" dirty="0" smtClean="0"/>
              <a:t>6. A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dijë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dyshuar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vendimin</a:t>
            </a:r>
            <a:r>
              <a:rPr lang="en-US" dirty="0" smtClean="0"/>
              <a:t> e </a:t>
            </a:r>
            <a:r>
              <a:rPr lang="en-US" dirty="0" err="1" smtClean="0"/>
              <a:t>gjykatës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nëse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- </a:t>
            </a:r>
            <a:r>
              <a:rPr lang="en-US" dirty="0" err="1" smtClean="0"/>
              <a:t>kur</a:t>
            </a:r>
            <a:r>
              <a:rPr lang="en-US" dirty="0" smtClean="0"/>
              <a:t>?</a:t>
            </a:r>
          </a:p>
          <a:p>
            <a:pPr algn="just" eaLnBrk="1" hangingPunct="1">
              <a:defRPr/>
            </a:pP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parim</a:t>
            </a:r>
            <a:r>
              <a:rPr lang="en-US" dirty="0" smtClean="0"/>
              <a:t>, e </a:t>
            </a:r>
            <a:r>
              <a:rPr lang="en-US" dirty="0" err="1" smtClean="0"/>
              <a:t>drejta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gjykim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drejtë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prezumim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pafajësisë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imponon</a:t>
            </a:r>
            <a:r>
              <a:rPr lang="en-US" dirty="0" smtClean="0"/>
              <a:t> </a:t>
            </a:r>
            <a:r>
              <a:rPr lang="en-US" dirty="0" err="1" smtClean="0"/>
              <a:t>këto</a:t>
            </a:r>
            <a:r>
              <a:rPr lang="en-US" dirty="0" smtClean="0"/>
              <a:t> </a:t>
            </a:r>
            <a:r>
              <a:rPr lang="en-US" dirty="0" err="1" smtClean="0"/>
              <a:t>njohuri</a:t>
            </a:r>
            <a:r>
              <a:rPr lang="en-US" dirty="0" smtClean="0"/>
              <a:t>. </a:t>
            </a: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japë</a:t>
            </a:r>
            <a:r>
              <a:rPr lang="en-US" dirty="0" smtClean="0"/>
              <a:t> </a:t>
            </a:r>
            <a:r>
              <a:rPr lang="en-US" dirty="0" err="1" smtClean="0"/>
              <a:t>këtu</a:t>
            </a:r>
            <a:r>
              <a:rPr lang="en-US" dirty="0" smtClean="0"/>
              <a:t> </a:t>
            </a:r>
            <a:r>
              <a:rPr lang="en-US" dirty="0" err="1" smtClean="0"/>
              <a:t>përgjigjen</a:t>
            </a:r>
            <a:r>
              <a:rPr lang="en-US" dirty="0" smtClean="0"/>
              <a:t> e </a:t>
            </a:r>
            <a:r>
              <a:rPr lang="en-US" dirty="0" err="1" smtClean="0"/>
              <a:t>sjellur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ligji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brendshëm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synuar</a:t>
            </a:r>
            <a:r>
              <a:rPr lang="en-US" altLang="x-none" baseline="0" dirty="0" smtClean="0"/>
              <a:t>. </a:t>
            </a:r>
            <a:endParaRPr lang="en-US" altLang="x-none" dirty="0" smtClean="0"/>
          </a:p>
          <a:p>
            <a:pPr algn="just">
              <a:defRPr/>
            </a:pPr>
            <a:endParaRPr lang="fr-FR" dirty="0" smtClean="0"/>
          </a:p>
          <a:p>
            <a:pPr algn="just">
              <a:defRPr/>
            </a:pPr>
            <a:endParaRPr lang="hr-HR" dirty="0"/>
          </a:p>
        </p:txBody>
      </p:sp>
      <p:sp>
        <p:nvSpPr>
          <p:cNvPr id="40964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AB6C2850-8F13-46AE-8A3B-C452C6E5B3EB}" type="slidenum">
              <a:rPr lang="en-US" altLang="x-none" smtClean="0">
                <a:latin typeface="Calibri" pitchFamily="34" charset="0"/>
              </a:rPr>
              <a:pPr/>
              <a:t>90</a:t>
            </a:fld>
            <a:endParaRPr lang="en-US" altLang="x-none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056893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43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altLang="x-none" dirty="0" err="1" smtClean="0"/>
              <a:t>Trajnuesi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duhet</a:t>
            </a:r>
            <a:r>
              <a:rPr lang="en-US" altLang="x-none" dirty="0" smtClean="0"/>
              <a:t> ta </a:t>
            </a:r>
            <a:r>
              <a:rPr lang="en-US" altLang="x-none" dirty="0" err="1" smtClean="0"/>
              <a:t>lexojë</a:t>
            </a:r>
            <a:r>
              <a:rPr lang="en-US" altLang="x-none" baseline="0" dirty="0" smtClean="0"/>
              <a:t> me </a:t>
            </a:r>
            <a:r>
              <a:rPr lang="en-US" altLang="x-none" baseline="0" dirty="0" err="1" smtClean="0"/>
              <a:t>ngadalë</a:t>
            </a:r>
            <a:r>
              <a:rPr lang="en-US" altLang="x-none" baseline="0" dirty="0" smtClean="0"/>
              <a:t> </a:t>
            </a:r>
            <a:r>
              <a:rPr lang="en-US" altLang="x-none" baseline="0" dirty="0" err="1" smtClean="0"/>
              <a:t>tekstin</a:t>
            </a:r>
            <a:r>
              <a:rPr lang="en-US" altLang="x-none" baseline="0" dirty="0" smtClean="0"/>
              <a:t> </a:t>
            </a:r>
            <a:r>
              <a:rPr lang="en-US" altLang="x-none" baseline="0" dirty="0" err="1" smtClean="0"/>
              <a:t>në</a:t>
            </a:r>
            <a:r>
              <a:rPr lang="en-US" altLang="x-none" baseline="0" dirty="0" smtClean="0"/>
              <a:t> slajd</a:t>
            </a:r>
            <a:r>
              <a:rPr lang="en-US" altLang="x-none" dirty="0" smtClean="0"/>
              <a:t>. </a:t>
            </a:r>
            <a:endParaRPr lang="en-GB" altLang="x-none" dirty="0" smtClean="0"/>
          </a:p>
          <a:p>
            <a:pPr eaLnBrk="1" hangingPunct="1">
              <a:spcBef>
                <a:spcPct val="0"/>
              </a:spcBef>
              <a:defRPr/>
            </a:pPr>
            <a:endParaRPr lang="en-GB" altLang="x-none" dirty="0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8BD99857-F755-4D1E-837F-39FE70CC6191}" type="slidenum">
              <a:rPr lang="en-GB" altLang="x-none" smtClean="0"/>
              <a:pPr>
                <a:spcBef>
                  <a:spcPct val="0"/>
                </a:spcBef>
              </a:pPr>
              <a:t>91</a:t>
            </a:fld>
            <a:endParaRPr lang="en-GB" altLang="x-none" smtClean="0"/>
          </a:p>
        </p:txBody>
      </p:sp>
    </p:spTree>
    <p:extLst>
      <p:ext uri="{BB962C8B-B14F-4D97-AF65-F5344CB8AC3E}">
        <p14:creationId xmlns:p14="http://schemas.microsoft.com/office/powerpoint/2010/main" val="4272067165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algn="just" eaLnBrk="1" hangingPunct="1">
              <a:spcBef>
                <a:spcPct val="0"/>
              </a:spcBef>
              <a:defRPr/>
            </a:pPr>
            <a:r>
              <a:rPr lang="en-US" altLang="x-none" dirty="0" smtClean="0"/>
              <a:t>Masa </a:t>
            </a:r>
            <a:r>
              <a:rPr lang="en-US" altLang="x-none" dirty="0" err="1" smtClean="0"/>
              <a:t>procedurale</a:t>
            </a:r>
            <a:r>
              <a:rPr lang="en-US" altLang="x-none" dirty="0" smtClean="0"/>
              <a:t> “</a:t>
            </a:r>
            <a:r>
              <a:rPr lang="en-US" altLang="x-none" dirty="0" err="1" smtClean="0"/>
              <a:t>Kontroll</a:t>
            </a:r>
            <a:r>
              <a:rPr lang="en-US" altLang="x-none" dirty="0" smtClean="0"/>
              <a:t>" - do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thotë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veprimet</a:t>
            </a:r>
            <a:r>
              <a:rPr lang="en-US" altLang="x-none" dirty="0" smtClean="0"/>
              <a:t> e aksesit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diskut</a:t>
            </a:r>
            <a:r>
              <a:rPr lang="en-US" altLang="x-none" baseline="0" dirty="0" smtClean="0"/>
              <a:t> </a:t>
            </a:r>
            <a:r>
              <a:rPr lang="en-US" altLang="x-none" baseline="0" dirty="0" err="1" smtClean="0"/>
              <a:t>të</a:t>
            </a:r>
            <a:r>
              <a:rPr lang="en-US" altLang="x-none" baseline="0" dirty="0" smtClean="0"/>
              <a:t> </a:t>
            </a:r>
            <a:r>
              <a:rPr lang="en-US" altLang="x-none" baseline="0" dirty="0" err="1" smtClean="0"/>
              <a:t>kompjuterit</a:t>
            </a:r>
            <a:r>
              <a:rPr lang="en-US" altLang="x-none" dirty="0" smtClean="0"/>
              <a:t>,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kopjimit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diskut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kompjuterit</a:t>
            </a:r>
            <a:r>
              <a:rPr lang="en-US" altLang="x-none" baseline="0" dirty="0" smtClean="0"/>
              <a:t> </a:t>
            </a:r>
            <a:r>
              <a:rPr lang="en-US" altLang="x-none" dirty="0" err="1" smtClean="0"/>
              <a:t>dhe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mbylljes</a:t>
            </a:r>
            <a:r>
              <a:rPr lang="en-US" altLang="x-none" baseline="0" dirty="0" smtClean="0"/>
              <a:t> </a:t>
            </a:r>
            <a:r>
              <a:rPr lang="en-US" altLang="x-none" baseline="0" dirty="0" err="1" smtClean="0"/>
              <a:t>së</a:t>
            </a:r>
            <a:r>
              <a:rPr lang="en-US" altLang="x-none" baseline="0" dirty="0" smtClean="0"/>
              <a:t> </a:t>
            </a:r>
            <a:r>
              <a:rPr lang="en-US" altLang="x-none" dirty="0" err="1" smtClean="0"/>
              <a:t>kompjuterit</a:t>
            </a:r>
            <a:r>
              <a:rPr lang="en-US" altLang="x-none" dirty="0" smtClean="0"/>
              <a:t>, </a:t>
            </a:r>
            <a:r>
              <a:rPr lang="en-US" altLang="x-none" dirty="0" err="1" smtClean="0"/>
              <a:t>dhe</a:t>
            </a:r>
            <a:r>
              <a:rPr lang="en-US" altLang="x-none" baseline="0" dirty="0" smtClean="0"/>
              <a:t> </a:t>
            </a:r>
            <a:r>
              <a:rPr lang="en-US" altLang="x-none" baseline="0" dirty="0" err="1" smtClean="0"/>
              <a:t>më</a:t>
            </a:r>
            <a:r>
              <a:rPr lang="en-US" altLang="x-none" baseline="0" dirty="0" smtClean="0"/>
              <a:t> pas e </a:t>
            </a:r>
            <a:r>
              <a:rPr lang="en-US" altLang="x-none" dirty="0" err="1" smtClean="0"/>
              <a:t>gjithë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analiza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shkencore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bëhet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kopjen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krijuar</a:t>
            </a:r>
            <a:r>
              <a:rPr lang="en-US" altLang="x-none" dirty="0" smtClean="0"/>
              <a:t>.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en-US" altLang="x-none" dirty="0" err="1" smtClean="0"/>
              <a:t>Pse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është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rëndësishme</a:t>
            </a:r>
            <a:r>
              <a:rPr lang="en-US" altLang="x-none" dirty="0" smtClean="0"/>
              <a:t>? - </a:t>
            </a:r>
            <a:r>
              <a:rPr lang="en-US" altLang="x-none" dirty="0" err="1" smtClean="0"/>
              <a:t>Sepse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nëse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ndonjë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pyetje</a:t>
            </a:r>
            <a:r>
              <a:rPr lang="en-US" altLang="x-none" dirty="0" smtClean="0"/>
              <a:t> do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ngrihet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gjykim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lidhur</a:t>
            </a:r>
            <a:r>
              <a:rPr lang="en-US" altLang="x-none" dirty="0" smtClean="0"/>
              <a:t> me </a:t>
            </a:r>
            <a:r>
              <a:rPr lang="en-US" altLang="x-none" dirty="0" err="1" smtClean="0"/>
              <a:t>vlefshmërinë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provave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elektronike</a:t>
            </a:r>
            <a:r>
              <a:rPr lang="en-US" altLang="x-none" dirty="0" smtClean="0"/>
              <a:t>, </a:t>
            </a:r>
            <a:r>
              <a:rPr lang="en-US" altLang="x-none" dirty="0" err="1" smtClean="0"/>
              <a:t>vlefshmërinë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rezultateve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prodhuara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nga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ekspertiza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shkencore</a:t>
            </a:r>
            <a:r>
              <a:rPr lang="en-US" altLang="x-none" dirty="0" smtClean="0"/>
              <a:t> - </a:t>
            </a:r>
            <a:r>
              <a:rPr lang="en-US" altLang="x-none" dirty="0" err="1" smtClean="0"/>
              <a:t>eksperti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pavarur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gjykatës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duhet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marrë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rezultatin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njëjtë</a:t>
            </a:r>
            <a:r>
              <a:rPr lang="en-US" altLang="x-none" dirty="0" smtClean="0"/>
              <a:t> pas </a:t>
            </a:r>
            <a:r>
              <a:rPr lang="en-US" altLang="x-none" dirty="0" err="1" smtClean="0"/>
              <a:t>kontrollit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kompjuterit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mbyllur</a:t>
            </a:r>
            <a:r>
              <a:rPr lang="en-US" altLang="x-none" dirty="0" smtClean="0"/>
              <a:t>.</a:t>
            </a:r>
          </a:p>
          <a:p>
            <a:pPr algn="just" eaLnBrk="1" hangingPunct="1">
              <a:spcBef>
                <a:spcPct val="0"/>
              </a:spcBef>
              <a:defRPr/>
            </a:pPr>
            <a:endParaRPr lang="en-US" altLang="x-none" dirty="0" smtClean="0"/>
          </a:p>
          <a:p>
            <a:pPr algn="just" eaLnBrk="1" hangingPunct="1">
              <a:spcBef>
                <a:spcPct val="0"/>
              </a:spcBef>
              <a:defRPr/>
            </a:pPr>
            <a:r>
              <a:rPr lang="en-US" altLang="x-none" dirty="0" err="1" smtClean="0"/>
              <a:t>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veçanti</a:t>
            </a:r>
            <a:r>
              <a:rPr lang="en-US" altLang="x-none" dirty="0" smtClean="0"/>
              <a:t>, </a:t>
            </a:r>
            <a:r>
              <a:rPr lang="en-US" altLang="x-none" dirty="0" err="1" smtClean="0"/>
              <a:t>Konventa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Budapestit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kërkon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që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shtetet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anëtare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miratojnë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legjislacionin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që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lejon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që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gjatë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procesit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sekuestrimit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ligjshëm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dhënave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kompjuterike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: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en-US" altLang="x-none" dirty="0" smtClean="0"/>
              <a:t>a) </a:t>
            </a:r>
            <a:r>
              <a:rPr lang="en-US" altLang="x-none" dirty="0" err="1" smtClean="0"/>
              <a:t>kapet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fizikisht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një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sistem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kompjuterik</a:t>
            </a:r>
            <a:r>
              <a:rPr lang="en-US" altLang="x-none" dirty="0" smtClean="0"/>
              <a:t>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en-US" altLang="x-none" dirty="0" smtClean="0"/>
              <a:t>b)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bëjë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dhe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mbajë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një</a:t>
            </a:r>
            <a:r>
              <a:rPr lang="en-US" altLang="x-none" dirty="0" smtClean="0"/>
              <a:t> kopje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këtyre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dhënave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kompjuterike</a:t>
            </a:r>
            <a:r>
              <a:rPr lang="en-US" altLang="x-none" dirty="0" smtClean="0"/>
              <a:t> (</a:t>
            </a:r>
            <a:r>
              <a:rPr lang="en-US" altLang="x-none" dirty="0" err="1" smtClean="0"/>
              <a:t>gjë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që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është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rëndësishme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rast</a:t>
            </a:r>
            <a:r>
              <a:rPr lang="en-US" altLang="x-none" dirty="0" smtClean="0"/>
              <a:t> se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dhënat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ruhen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një</a:t>
            </a:r>
            <a:r>
              <a:rPr lang="en-US" altLang="x-none" dirty="0" smtClean="0"/>
              <a:t> server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madh</a:t>
            </a:r>
            <a:r>
              <a:rPr lang="en-US" altLang="x-none" dirty="0" smtClean="0"/>
              <a:t>, </a:t>
            </a:r>
            <a:r>
              <a:rPr lang="en-US" altLang="x-none" dirty="0" err="1" smtClean="0"/>
              <a:t>ku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heqja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fizike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është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pamundur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dhe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gjithashtu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kur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sekuestrimi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fizik</a:t>
            </a:r>
            <a:r>
              <a:rPr lang="en-US" altLang="x-none" dirty="0" smtClean="0"/>
              <a:t> do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ndërhyjë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mënyrë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shumë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ndjeshme</a:t>
            </a:r>
            <a:r>
              <a:rPr lang="en-US" altLang="x-none" dirty="0" smtClean="0"/>
              <a:t> me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drejtat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njerëzve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tjerë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që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kanë</a:t>
            </a:r>
            <a:r>
              <a:rPr lang="en-US" altLang="x-none" dirty="0" smtClean="0"/>
              <a:t> akses</a:t>
            </a:r>
            <a:r>
              <a:rPr lang="en-US" altLang="x-none" baseline="0" dirty="0" smtClean="0"/>
              <a:t> </a:t>
            </a:r>
            <a:r>
              <a:rPr lang="en-US" altLang="x-none" baseline="0" dirty="0" err="1" smtClean="0"/>
              <a:t>tek</a:t>
            </a:r>
            <a:r>
              <a:rPr lang="en-US" altLang="x-none" baseline="0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drejtat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për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atë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makinë</a:t>
            </a:r>
            <a:r>
              <a:rPr lang="en-US" altLang="x-none" dirty="0" smtClean="0"/>
              <a:t> - </a:t>
            </a:r>
            <a:r>
              <a:rPr lang="en-US" altLang="x-none" dirty="0" err="1" smtClean="0"/>
              <a:t>për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shembull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një</a:t>
            </a:r>
            <a:r>
              <a:rPr lang="en-US" altLang="x-none" dirty="0" smtClean="0"/>
              <a:t> server </a:t>
            </a:r>
            <a:r>
              <a:rPr lang="en-US" altLang="x-none" dirty="0" err="1" smtClean="0"/>
              <a:t>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një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kompanie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madhe</a:t>
            </a:r>
            <a:r>
              <a:rPr lang="en-US" altLang="x-none" dirty="0" smtClean="0"/>
              <a:t>)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en-US" altLang="x-none" dirty="0" smtClean="0"/>
              <a:t>c)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mbajë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integritetin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dhënave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përkatëse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kompjuterike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depozituara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dhe</a:t>
            </a:r>
            <a:r>
              <a:rPr lang="en-US" altLang="x-none" dirty="0" smtClean="0"/>
              <a:t>, </a:t>
            </a:r>
            <a:r>
              <a:rPr lang="en-US" altLang="x-none" dirty="0" err="1" smtClean="0"/>
              <a:t>së</a:t>
            </a:r>
            <a:r>
              <a:rPr lang="en-US" altLang="x-none" dirty="0" smtClean="0"/>
              <a:t> fundi, 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en-US" altLang="x-none" dirty="0" smtClean="0"/>
              <a:t>d)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bëjnë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pa aksesueshëm </a:t>
            </a:r>
            <a:r>
              <a:rPr lang="en-US" altLang="x-none" dirty="0" err="1" smtClean="0"/>
              <a:t>ose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hiqen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ato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dhëna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kompjuterike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sistemin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kompjuterik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qasur</a:t>
            </a:r>
            <a:r>
              <a:rPr lang="en-US" altLang="x-none" dirty="0" smtClean="0"/>
              <a:t>.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en-US" altLang="x-none" dirty="0" err="1" smtClean="0"/>
              <a:t>Kjo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dispozitë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fundit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është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rëndësishme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për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shembull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kur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sekuestrimi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fizik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është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pamundur</a:t>
            </a:r>
            <a:r>
              <a:rPr lang="en-US" altLang="x-none" dirty="0" smtClean="0"/>
              <a:t>, </a:t>
            </a:r>
            <a:r>
              <a:rPr lang="en-US" altLang="x-none" dirty="0" err="1" smtClean="0"/>
              <a:t>por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dëmi</a:t>
            </a:r>
            <a:r>
              <a:rPr lang="en-US" altLang="x-none" dirty="0" smtClean="0"/>
              <a:t> real </a:t>
            </a:r>
            <a:r>
              <a:rPr lang="en-US" altLang="x-none" dirty="0" err="1" smtClean="0"/>
              <a:t>mund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rezultojë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nëse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një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palë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tretë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ka</a:t>
            </a:r>
            <a:r>
              <a:rPr lang="en-US" altLang="x-none" dirty="0" smtClean="0"/>
              <a:t> akses </a:t>
            </a:r>
            <a:r>
              <a:rPr lang="en-US" altLang="x-none" dirty="0" err="1" smtClean="0"/>
              <a:t>tek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dhënat</a:t>
            </a:r>
            <a:r>
              <a:rPr lang="en-US" altLang="x-none" dirty="0" smtClean="0"/>
              <a:t>.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en-US" altLang="x-none" dirty="0" smtClean="0"/>
              <a:t>Me </a:t>
            </a:r>
            <a:r>
              <a:rPr lang="en-US" altLang="x-none" dirty="0" err="1" smtClean="0"/>
              <a:t>përjashtim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sekuestrimit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dhënave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vetë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dhe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ato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origjinale</a:t>
            </a:r>
            <a:r>
              <a:rPr lang="en-US" altLang="x-none" dirty="0" smtClean="0"/>
              <a:t>,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gjitha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këto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mundësi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procedurale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janë</a:t>
            </a:r>
            <a:r>
              <a:rPr lang="en-US" altLang="x-none" dirty="0" smtClean="0"/>
              <a:t> masa </a:t>
            </a:r>
            <a:r>
              <a:rPr lang="en-US" altLang="x-none" dirty="0" err="1" smtClean="0"/>
              <a:t>specifike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nga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mjedisi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digjital</a:t>
            </a:r>
            <a:r>
              <a:rPr lang="en-US" altLang="x-none" dirty="0" smtClean="0"/>
              <a:t>.</a:t>
            </a:r>
          </a:p>
          <a:p>
            <a:pPr algn="just" eaLnBrk="1" hangingPunct="1">
              <a:spcBef>
                <a:spcPct val="0"/>
              </a:spcBef>
              <a:defRPr/>
            </a:pPr>
            <a:endParaRPr lang="en-US" altLang="x-none" dirty="0" smtClean="0"/>
          </a:p>
          <a:p>
            <a:pPr algn="just" eaLnBrk="1" hangingPunct="1">
              <a:spcBef>
                <a:spcPct val="0"/>
              </a:spcBef>
              <a:defRPr/>
            </a:pPr>
            <a:r>
              <a:rPr lang="en-US" altLang="x-none" dirty="0" err="1" smtClean="0"/>
              <a:t>Prova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elektronike</a:t>
            </a:r>
            <a:r>
              <a:rPr lang="en-US" altLang="x-none" dirty="0" smtClean="0"/>
              <a:t>, </a:t>
            </a:r>
            <a:r>
              <a:rPr lang="en-US" altLang="x-none" dirty="0" err="1" smtClean="0"/>
              <a:t>si</a:t>
            </a:r>
            <a:r>
              <a:rPr lang="en-US" altLang="x-none" dirty="0" smtClean="0"/>
              <a:t> me </a:t>
            </a:r>
            <a:r>
              <a:rPr lang="en-US" altLang="x-none" dirty="0" err="1" smtClean="0"/>
              <a:t>çdo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provë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tjetër</a:t>
            </a:r>
            <a:r>
              <a:rPr lang="en-US" altLang="x-none" dirty="0" smtClean="0"/>
              <a:t>, </a:t>
            </a:r>
            <a:r>
              <a:rPr lang="en-US" altLang="x-none" dirty="0" err="1" smtClean="0"/>
              <a:t>duhet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trajtohet</a:t>
            </a:r>
            <a:r>
              <a:rPr lang="en-US" altLang="x-none" dirty="0" smtClean="0"/>
              <a:t> me </a:t>
            </a:r>
            <a:r>
              <a:rPr lang="en-US" altLang="x-none" dirty="0" err="1" smtClean="0"/>
              <a:t>kujdes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dhe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një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mënyrë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që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ruan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vlerën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saj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provuese</a:t>
            </a:r>
            <a:r>
              <a:rPr lang="en-US" altLang="x-none" dirty="0" smtClean="0"/>
              <a:t>. </a:t>
            </a:r>
            <a:r>
              <a:rPr lang="en-US" altLang="x-none" dirty="0" err="1" smtClean="0"/>
              <a:t>Kjo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nuk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bëjë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vetëm</a:t>
            </a:r>
            <a:r>
              <a:rPr lang="en-US" altLang="x-none" dirty="0" smtClean="0"/>
              <a:t> me </a:t>
            </a:r>
            <a:r>
              <a:rPr lang="en-US" altLang="x-none" dirty="0" err="1" smtClean="0"/>
              <a:t>integritetin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fizik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një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objekti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ose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pajisje</a:t>
            </a:r>
            <a:r>
              <a:rPr lang="en-US" altLang="x-none" dirty="0" smtClean="0"/>
              <a:t>, </a:t>
            </a:r>
            <a:r>
              <a:rPr lang="en-US" altLang="x-none" dirty="0" err="1" smtClean="0"/>
              <a:t>por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edhe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dhënave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elektronike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që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përmban</a:t>
            </a:r>
            <a:r>
              <a:rPr lang="en-US" altLang="x-none" dirty="0" smtClean="0"/>
              <a:t>. </a:t>
            </a:r>
            <a:r>
              <a:rPr lang="en-US" altLang="x-none" dirty="0" err="1" smtClean="0"/>
              <a:t>Prandaj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disa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lloje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provave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elektronike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kërkojnë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mbledhjen</a:t>
            </a:r>
            <a:r>
              <a:rPr lang="en-US" altLang="x-none" dirty="0" smtClean="0"/>
              <a:t>, </a:t>
            </a:r>
            <a:r>
              <a:rPr lang="en-US" altLang="x-none" dirty="0" err="1" smtClean="0"/>
              <a:t>ambalazhimin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dhe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transportimin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veçantë</a:t>
            </a:r>
            <a:r>
              <a:rPr lang="en-US" altLang="x-none" dirty="0" smtClean="0"/>
              <a:t>. </a:t>
            </a:r>
            <a:r>
              <a:rPr lang="en-US" altLang="x-none" dirty="0" err="1" smtClean="0"/>
              <a:t>Prova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elektronike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që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mund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jenë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cënueshme </a:t>
            </a:r>
            <a:r>
              <a:rPr lang="en-US" altLang="x-none" dirty="0" err="1" smtClean="0"/>
              <a:t>nga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dëmtimet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ose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ndryshimet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nga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fushat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elektromagnetike</a:t>
            </a:r>
            <a:r>
              <a:rPr lang="en-US" altLang="x-none" dirty="0" smtClean="0"/>
              <a:t> (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tilla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ato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gjeneruara </a:t>
            </a:r>
            <a:r>
              <a:rPr lang="en-US" altLang="x-none" dirty="0" err="1" smtClean="0"/>
              <a:t>nga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elektriciteti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statik</a:t>
            </a:r>
            <a:r>
              <a:rPr lang="en-US" altLang="x-none" dirty="0" smtClean="0"/>
              <a:t>, </a:t>
            </a:r>
            <a:r>
              <a:rPr lang="en-US" altLang="x-none" dirty="0" err="1" smtClean="0"/>
              <a:t>magnetet</a:t>
            </a:r>
            <a:r>
              <a:rPr lang="en-US" altLang="x-none" dirty="0" smtClean="0"/>
              <a:t>, </a:t>
            </a:r>
            <a:r>
              <a:rPr lang="en-US" altLang="x-none" dirty="0" err="1" smtClean="0"/>
              <a:t>transmetuesit</a:t>
            </a:r>
            <a:r>
              <a:rPr lang="en-US" altLang="x-none" dirty="0" smtClean="0"/>
              <a:t> e radios </a:t>
            </a:r>
            <a:r>
              <a:rPr lang="en-US" altLang="x-none" dirty="0" err="1" smtClean="0"/>
              <a:t>dhe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pajisjet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tjera</a:t>
            </a:r>
            <a:r>
              <a:rPr lang="en-US" altLang="x-none" dirty="0" smtClean="0"/>
              <a:t>) </a:t>
            </a:r>
            <a:r>
              <a:rPr lang="en-US" altLang="x-none" dirty="0" err="1" smtClean="0"/>
              <a:t>duhet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mbrohen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mënyrë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adekuate</a:t>
            </a:r>
            <a:r>
              <a:rPr lang="en-US" altLang="x-none" dirty="0" smtClean="0"/>
              <a:t>.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en-US" altLang="x-none" dirty="0" err="1" smtClean="0"/>
              <a:t>Rikuperimi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provave</a:t>
            </a:r>
            <a:r>
              <a:rPr lang="en-US" altLang="x-none" dirty="0" smtClean="0"/>
              <a:t> jo </a:t>
            </a:r>
            <a:r>
              <a:rPr lang="en-US" altLang="x-none" dirty="0" err="1" smtClean="0"/>
              <a:t>elektronike</a:t>
            </a:r>
            <a:r>
              <a:rPr lang="en-US" altLang="x-none" dirty="0" smtClean="0"/>
              <a:t> (</a:t>
            </a:r>
            <a:r>
              <a:rPr lang="en-US" altLang="x-none" dirty="0" err="1" smtClean="0"/>
              <a:t>ose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provave</a:t>
            </a:r>
            <a:r>
              <a:rPr lang="en-US" altLang="x-none" baseline="0" dirty="0" smtClean="0"/>
              <a:t> </a:t>
            </a:r>
            <a:r>
              <a:rPr lang="en-US" altLang="x-none" dirty="0" err="1" smtClean="0"/>
              <a:t>konvencionale</a:t>
            </a:r>
            <a:r>
              <a:rPr lang="en-US" altLang="x-none" dirty="0" smtClean="0"/>
              <a:t>) </a:t>
            </a:r>
            <a:r>
              <a:rPr lang="en-US" altLang="x-none" dirty="0" err="1" smtClean="0"/>
              <a:t>mund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jetë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gjithashtu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rëndësishme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hetimin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krimeve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elektronike</a:t>
            </a:r>
            <a:r>
              <a:rPr lang="en-US" altLang="x-none" dirty="0" smtClean="0"/>
              <a:t> / </a:t>
            </a:r>
            <a:r>
              <a:rPr lang="en-US" altLang="x-none" dirty="0" err="1" smtClean="0"/>
              <a:t>kompjuterike</a:t>
            </a:r>
            <a:r>
              <a:rPr lang="en-US" altLang="x-none" dirty="0" smtClean="0"/>
              <a:t>. </a:t>
            </a:r>
            <a:r>
              <a:rPr lang="en-US" altLang="x-none" dirty="0" err="1" smtClean="0"/>
              <a:t>Kujdes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duhur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duhet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bëhet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për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siguruar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që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prova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tillë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rikuperohet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dhe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ruhet</a:t>
            </a:r>
            <a:r>
              <a:rPr lang="en-US" altLang="x-none" dirty="0" smtClean="0"/>
              <a:t>. </a:t>
            </a:r>
            <a:r>
              <a:rPr lang="en-US" altLang="x-none" dirty="0" err="1" smtClean="0"/>
              <a:t>Komponentët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që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lidhen</a:t>
            </a:r>
            <a:r>
              <a:rPr lang="en-US" altLang="x-none" dirty="0" smtClean="0"/>
              <a:t> me </a:t>
            </a:r>
            <a:r>
              <a:rPr lang="en-US" altLang="x-none" dirty="0" err="1" smtClean="0"/>
              <a:t>ekzaminimin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mëvonshëm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provave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elektronike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mund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ekzistojnë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</a:t>
            </a:r>
            <a:r>
              <a:rPr lang="en-US" altLang="x-none" dirty="0" smtClean="0"/>
              <a:t> forma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tjera</a:t>
            </a:r>
            <a:r>
              <a:rPr lang="en-US" altLang="x-none" dirty="0" smtClean="0"/>
              <a:t> (p.sh. </a:t>
            </a:r>
            <a:r>
              <a:rPr lang="en-US" altLang="x-none" dirty="0" err="1" smtClean="0"/>
              <a:t>fjalëkalime</a:t>
            </a:r>
            <a:r>
              <a:rPr lang="en-US" altLang="x-none" dirty="0" smtClean="0"/>
              <a:t> me </a:t>
            </a:r>
            <a:r>
              <a:rPr lang="en-US" altLang="x-none" dirty="0" err="1" smtClean="0"/>
              <a:t>shkrim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dhe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shënime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tjera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shkruara</a:t>
            </a:r>
            <a:r>
              <a:rPr lang="en-US" altLang="x-none" dirty="0" smtClean="0"/>
              <a:t> me </a:t>
            </a:r>
            <a:r>
              <a:rPr lang="en-US" altLang="x-none" dirty="0" err="1" smtClean="0"/>
              <a:t>dorë</a:t>
            </a:r>
            <a:r>
              <a:rPr lang="en-US" altLang="x-none" dirty="0" smtClean="0"/>
              <a:t>, </a:t>
            </a:r>
            <a:r>
              <a:rPr lang="en-US" altLang="x-none" dirty="0" err="1" smtClean="0"/>
              <a:t>pako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letre</a:t>
            </a:r>
            <a:r>
              <a:rPr lang="en-US" altLang="x-none" dirty="0" smtClean="0"/>
              <a:t> me </a:t>
            </a:r>
            <a:r>
              <a:rPr lang="en-US" altLang="x-none" dirty="0" err="1" smtClean="0"/>
              <a:t>shkrim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dore</a:t>
            </a:r>
            <a:r>
              <a:rPr lang="en-US" altLang="x-none" dirty="0" smtClean="0"/>
              <a:t>, </a:t>
            </a:r>
            <a:r>
              <a:rPr lang="en-US" altLang="x-none" dirty="0" err="1" smtClean="0"/>
              <a:t>manuale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pajisjeve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fizike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dhe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programeve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kompjuterike</a:t>
            </a:r>
            <a:r>
              <a:rPr lang="en-US" altLang="x-none" dirty="0" smtClean="0"/>
              <a:t>, </a:t>
            </a:r>
            <a:r>
              <a:rPr lang="en-US" altLang="x-none" dirty="0" err="1" smtClean="0"/>
              <a:t>kalendarë</a:t>
            </a:r>
            <a:r>
              <a:rPr lang="en-US" altLang="x-none" dirty="0" smtClean="0"/>
              <a:t>, </a:t>
            </a:r>
            <a:r>
              <a:rPr lang="en-US" altLang="x-none" dirty="0" err="1" smtClean="0"/>
              <a:t>literaturë</a:t>
            </a:r>
            <a:r>
              <a:rPr lang="en-US" altLang="x-none" dirty="0" smtClean="0"/>
              <a:t>, </a:t>
            </a:r>
            <a:r>
              <a:rPr lang="en-US" altLang="x-none" dirty="0" err="1" smtClean="0"/>
              <a:t>tekst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ose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grafika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kompjuterike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dhe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fotografi</a:t>
            </a:r>
            <a:r>
              <a:rPr lang="en-US" altLang="x-none" dirty="0" smtClean="0"/>
              <a:t>) </a:t>
            </a:r>
            <a:r>
              <a:rPr lang="en-US" altLang="x-none" dirty="0" err="1" smtClean="0"/>
              <a:t>dhe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duhet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sigurohen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dhe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ruhen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për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analiza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ardhshme</a:t>
            </a:r>
            <a:r>
              <a:rPr lang="en-US" altLang="x-none" dirty="0" smtClean="0"/>
              <a:t>. </a:t>
            </a:r>
            <a:r>
              <a:rPr lang="en-US" altLang="x-none" dirty="0" err="1" smtClean="0"/>
              <a:t>Këto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objekte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shpesh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janë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afërsi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kompjuterit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ose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sendeve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lidhura</a:t>
            </a:r>
            <a:r>
              <a:rPr lang="en-US" altLang="x-none" dirty="0" smtClean="0"/>
              <a:t> me </a:t>
            </a:r>
            <a:r>
              <a:rPr lang="en-US" altLang="x-none" dirty="0" err="1" smtClean="0"/>
              <a:t>pajisjet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fizike</a:t>
            </a:r>
            <a:r>
              <a:rPr lang="en-US" altLang="x-none" baseline="0" dirty="0" smtClean="0"/>
              <a:t> </a:t>
            </a:r>
            <a:r>
              <a:rPr lang="en-US" altLang="x-none" baseline="0" dirty="0" err="1" smtClean="0"/>
              <a:t>kompjuterike</a:t>
            </a:r>
            <a:r>
              <a:rPr lang="en-US" altLang="x-none" dirty="0" smtClean="0"/>
              <a:t>.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gjitha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provat</a:t>
            </a:r>
            <a:r>
              <a:rPr lang="en-US" altLang="x-none" baseline="0" dirty="0" smtClean="0"/>
              <a:t> </a:t>
            </a:r>
            <a:r>
              <a:rPr lang="en-US" altLang="x-none" dirty="0" err="1" smtClean="0"/>
              <a:t>duhet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identifikohen</a:t>
            </a:r>
            <a:r>
              <a:rPr lang="en-US" altLang="x-none" dirty="0" smtClean="0"/>
              <a:t>, </a:t>
            </a:r>
            <a:r>
              <a:rPr lang="en-US" altLang="x-none" dirty="0" err="1" smtClean="0"/>
              <a:t>sigurohen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dhe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ruhen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përputhje</a:t>
            </a:r>
            <a:r>
              <a:rPr lang="en-US" altLang="x-none" dirty="0" smtClean="0"/>
              <a:t> me </a:t>
            </a:r>
            <a:r>
              <a:rPr lang="en-US" altLang="x-none" dirty="0" err="1" smtClean="0"/>
              <a:t>politikat</a:t>
            </a:r>
            <a:r>
              <a:rPr lang="en-US" altLang="x-none" dirty="0" smtClean="0"/>
              <a:t> e </a:t>
            </a:r>
            <a:r>
              <a:rPr lang="en-US" altLang="x-none" dirty="0" err="1" smtClean="0"/>
              <a:t>agjencisë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dhe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ligjet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fuqi</a:t>
            </a:r>
            <a:r>
              <a:rPr lang="en-US" dirty="0" smtClean="0"/>
              <a:t>.</a:t>
            </a:r>
            <a:endParaRPr lang="en-US" dirty="0" smtClean="0"/>
          </a:p>
          <a:p>
            <a:pPr eaLnBrk="1" hangingPunct="1">
              <a:spcBef>
                <a:spcPct val="0"/>
              </a:spcBef>
              <a:defRPr/>
            </a:pPr>
            <a:endParaRPr lang="en-US" altLang="x-none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43012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85682DF6-98C2-4FAA-8496-1A9478F5A9F3}" type="slidenum">
              <a:rPr lang="en-US" altLang="x-none" smtClean="0">
                <a:latin typeface="Calibri" pitchFamily="34" charset="0"/>
              </a:rPr>
              <a:pPr/>
              <a:t>92</a:t>
            </a:fld>
            <a:endParaRPr lang="en-US" altLang="x-none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51653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Rezervirano mjesto bilježaka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x-none" dirty="0" err="1" smtClean="0"/>
              <a:t>Trajnuesi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duhet</a:t>
            </a:r>
            <a:r>
              <a:rPr lang="en-US" altLang="x-none" dirty="0" smtClean="0"/>
              <a:t> ta </a:t>
            </a:r>
            <a:r>
              <a:rPr lang="en-US" altLang="x-none" dirty="0" err="1" smtClean="0"/>
              <a:t>lexojë</a:t>
            </a:r>
            <a:r>
              <a:rPr lang="en-US" altLang="x-none" dirty="0" smtClean="0"/>
              <a:t> me </a:t>
            </a:r>
            <a:r>
              <a:rPr lang="en-US" altLang="x-none" dirty="0" err="1" smtClean="0"/>
              <a:t>ngadalë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tekstin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</a:t>
            </a:r>
            <a:r>
              <a:rPr lang="en-US" altLang="x-none" dirty="0" smtClean="0"/>
              <a:t> slajd. </a:t>
            </a:r>
            <a:endParaRPr lang="en-GB" altLang="x-none" dirty="0" smtClean="0"/>
          </a:p>
        </p:txBody>
      </p:sp>
      <p:sp>
        <p:nvSpPr>
          <p:cNvPr id="44036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81101CB5-0FCB-4150-8E22-9CAF61707E02}" type="slidenum">
              <a:rPr lang="en-US" altLang="x-none" smtClean="0"/>
              <a:pPr>
                <a:spcBef>
                  <a:spcPct val="0"/>
                </a:spcBef>
              </a:pPr>
              <a:t>93</a:t>
            </a:fld>
            <a:endParaRPr lang="en-US" altLang="x-none" smtClean="0"/>
          </a:p>
        </p:txBody>
      </p:sp>
    </p:spTree>
    <p:extLst>
      <p:ext uri="{BB962C8B-B14F-4D97-AF65-F5344CB8AC3E}">
        <p14:creationId xmlns:p14="http://schemas.microsoft.com/office/powerpoint/2010/main" val="38372218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identifikojë</a:t>
            </a:r>
            <a:r>
              <a:rPr lang="en-US" dirty="0" smtClean="0"/>
              <a:t> </a:t>
            </a:r>
            <a:r>
              <a:rPr lang="en-US" dirty="0" err="1" smtClean="0"/>
              <a:t>tre</a:t>
            </a:r>
            <a:r>
              <a:rPr lang="en-US" dirty="0" smtClean="0"/>
              <a:t> </a:t>
            </a:r>
            <a:r>
              <a:rPr lang="en-US" dirty="0" err="1" smtClean="0"/>
              <a:t>llojet</a:t>
            </a:r>
            <a:r>
              <a:rPr lang="en-US" dirty="0" smtClean="0"/>
              <a:t> </a:t>
            </a:r>
            <a:r>
              <a:rPr lang="en-US" dirty="0" err="1" smtClean="0"/>
              <a:t>kryesore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. Slajdet</a:t>
            </a:r>
            <a:r>
              <a:rPr lang="en-US" baseline="0" dirty="0" smtClean="0"/>
              <a:t> </a:t>
            </a:r>
            <a:r>
              <a:rPr lang="en-US" dirty="0" err="1" smtClean="0"/>
              <a:t>pasues</a:t>
            </a:r>
            <a:r>
              <a:rPr lang="en-US" dirty="0" smtClean="0"/>
              <a:t> </a:t>
            </a:r>
            <a:r>
              <a:rPr lang="en-US" dirty="0" err="1" smtClean="0"/>
              <a:t>ofrojnë</a:t>
            </a:r>
            <a:r>
              <a:rPr lang="en-US" dirty="0" smtClean="0"/>
              <a:t> </a:t>
            </a:r>
            <a:r>
              <a:rPr lang="en-US" dirty="0" err="1" smtClean="0"/>
              <a:t>shpjegime</a:t>
            </a:r>
            <a:r>
              <a:rPr lang="en-US" dirty="0" smtClean="0"/>
              <a:t> / </a:t>
            </a:r>
            <a:r>
              <a:rPr lang="en-US" dirty="0" err="1" smtClean="0"/>
              <a:t>shembuj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çdo</a:t>
            </a:r>
            <a:r>
              <a:rPr lang="en-US" dirty="0" smtClean="0"/>
              <a:t> </a:t>
            </a:r>
            <a:r>
              <a:rPr lang="en-US" dirty="0" err="1" smtClean="0"/>
              <a:t>lloj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baseline="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839267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just" eaLnBrk="1" hangingPunct="1">
              <a:spcBef>
                <a:spcPct val="0"/>
              </a:spcBef>
              <a:defRPr/>
            </a:pPr>
            <a:r>
              <a:rPr lang="en-GB" altLang="x-none" dirty="0" smtClean="0"/>
              <a:t>1.</a:t>
            </a:r>
            <a:r>
              <a:rPr lang="en-GB" altLang="x-none" baseline="0" dirty="0" smtClean="0"/>
              <a:t> </a:t>
            </a:r>
            <a:r>
              <a:rPr lang="en-GB" altLang="x-none" dirty="0" err="1" smtClean="0"/>
              <a:t>Cilat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pajisje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zakonisht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përdoren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</a:t>
            </a:r>
            <a:r>
              <a:rPr lang="en-GB" altLang="x-none" baseline="0" dirty="0" smtClean="0"/>
              <a:t> </a:t>
            </a:r>
            <a:r>
              <a:rPr lang="en-GB" altLang="x-none" baseline="0" dirty="0" err="1" smtClean="0"/>
              <a:t>sallat</a:t>
            </a:r>
            <a:r>
              <a:rPr lang="en-GB" altLang="x-none" baseline="0" dirty="0" smtClean="0"/>
              <a:t> e </a:t>
            </a:r>
            <a:r>
              <a:rPr lang="en-GB" altLang="x-none" baseline="0" dirty="0" err="1" smtClean="0"/>
              <a:t>gjykimit</a:t>
            </a:r>
            <a:r>
              <a:rPr lang="en-GB" altLang="x-none" baseline="0" dirty="0" smtClean="0"/>
              <a:t> </a:t>
            </a:r>
            <a:r>
              <a:rPr lang="en-GB" altLang="x-none" baseline="0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gjykata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vendin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tuaj</a:t>
            </a:r>
            <a:r>
              <a:rPr lang="en-GB" altLang="x-none" dirty="0" smtClean="0"/>
              <a:t>? A </a:t>
            </a:r>
            <a:r>
              <a:rPr lang="en-GB" altLang="x-none" dirty="0" err="1" smtClean="0"/>
              <a:t>janë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pajisura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gjitha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sallat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gjykimit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vendin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tuaj</a:t>
            </a:r>
            <a:r>
              <a:rPr lang="en-GB" altLang="x-none" dirty="0" smtClean="0"/>
              <a:t>?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en-GB" altLang="x-none" dirty="0" err="1" smtClean="0"/>
              <a:t>Gjatë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një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gjykimi</a:t>
            </a:r>
            <a:r>
              <a:rPr lang="en-GB" altLang="x-none" dirty="0" smtClean="0"/>
              <a:t>, </a:t>
            </a:r>
            <a:r>
              <a:rPr lang="en-GB" altLang="x-none" dirty="0" err="1" smtClean="0"/>
              <a:t>provat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elektronike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trajtohen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prova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tjera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materiale</a:t>
            </a:r>
            <a:r>
              <a:rPr lang="en-GB" altLang="x-none" dirty="0" smtClean="0"/>
              <a:t>, </a:t>
            </a:r>
            <a:r>
              <a:rPr lang="en-GB" altLang="x-none" dirty="0" err="1" smtClean="0"/>
              <a:t>por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janë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nevojshme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pajisjet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si</a:t>
            </a:r>
            <a:r>
              <a:rPr lang="en-GB" altLang="x-none" dirty="0" smtClean="0"/>
              <a:t> DVD player. </a:t>
            </a:r>
            <a:endParaRPr lang="en-GB" altLang="x-none" dirty="0" smtClean="0"/>
          </a:p>
          <a:p>
            <a:pPr algn="just" eaLnBrk="1" hangingPunct="1">
              <a:spcBef>
                <a:spcPct val="0"/>
              </a:spcBef>
              <a:defRPr/>
            </a:pPr>
            <a:endParaRPr lang="hr-HR" altLang="x-none" dirty="0" smtClean="0"/>
          </a:p>
          <a:p>
            <a:pPr algn="just" eaLnBrk="1" hangingPunct="1">
              <a:spcBef>
                <a:spcPct val="0"/>
              </a:spcBef>
              <a:defRPr/>
            </a:pPr>
            <a:r>
              <a:rPr lang="en-GB" altLang="x-none" dirty="0" smtClean="0"/>
              <a:t>2. </a:t>
            </a:r>
            <a:r>
              <a:rPr lang="en-GB" altLang="x-none" dirty="0" err="1" smtClean="0"/>
              <a:t>Çfarë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ndodh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nëse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pandehuri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pretendon</a:t>
            </a:r>
            <a:r>
              <a:rPr lang="en-GB" altLang="x-none" dirty="0" smtClean="0"/>
              <a:t> se </a:t>
            </a:r>
            <a:r>
              <a:rPr lang="en-GB" altLang="x-none" dirty="0" err="1" smtClean="0"/>
              <a:t>dikush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tjetër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përdorte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kompjuterin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tij</a:t>
            </a:r>
            <a:r>
              <a:rPr lang="en-GB" altLang="x-none" dirty="0" smtClean="0"/>
              <a:t>, </a:t>
            </a:r>
            <a:r>
              <a:rPr lang="en-GB" altLang="x-none" dirty="0" err="1" smtClean="0"/>
              <a:t>dikush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tjetër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kishte</a:t>
            </a:r>
            <a:r>
              <a:rPr lang="en-GB" altLang="x-none" dirty="0" smtClean="0"/>
              <a:t> akses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paligjshëm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kompjuterin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tij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ose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dikush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kishte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vjedhur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fjalëkalimin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tij</a:t>
            </a:r>
            <a:r>
              <a:rPr lang="en-GB" altLang="x-none" dirty="0" smtClean="0"/>
              <a:t>?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en-GB" altLang="x-none" dirty="0" err="1" smtClean="0"/>
              <a:t>Policia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ose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prokurori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publik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duhet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gjithmonë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ketë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parasysh</a:t>
            </a:r>
            <a:r>
              <a:rPr lang="en-GB" altLang="x-none" dirty="0" smtClean="0"/>
              <a:t> se </a:t>
            </a:r>
            <a:r>
              <a:rPr lang="en-GB" altLang="x-none" dirty="0" err="1" smtClean="0"/>
              <a:t>kjo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mund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ndodhë</a:t>
            </a:r>
            <a:r>
              <a:rPr lang="en-GB" altLang="x-none" dirty="0" smtClean="0"/>
              <a:t>. </a:t>
            </a:r>
            <a:r>
              <a:rPr lang="en-GB" altLang="x-none" dirty="0" err="1" smtClean="0"/>
              <a:t>Disa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nga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këto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gjëra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si</a:t>
            </a:r>
            <a:r>
              <a:rPr lang="en-GB" altLang="x-none" dirty="0" smtClean="0"/>
              <a:t> aksesi </a:t>
            </a:r>
            <a:r>
              <a:rPr lang="en-GB" altLang="x-none" dirty="0" err="1" smtClean="0"/>
              <a:t>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paligjshëm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mund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provohen</a:t>
            </a:r>
            <a:r>
              <a:rPr lang="en-GB" altLang="x-none" dirty="0" smtClean="0"/>
              <a:t> me </a:t>
            </a:r>
            <a:r>
              <a:rPr lang="en-GB" altLang="x-none" dirty="0" err="1" smtClean="0"/>
              <a:t>prova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elektronike</a:t>
            </a:r>
            <a:r>
              <a:rPr lang="en-GB" altLang="x-none" dirty="0" smtClean="0"/>
              <a:t> - </a:t>
            </a:r>
            <a:r>
              <a:rPr lang="en-GB" altLang="x-none" dirty="0" err="1" smtClean="0"/>
              <a:t>pothuajse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gjithnjë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gjurmë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dhe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që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kjo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duhet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miratohet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gjatë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hetimit</a:t>
            </a:r>
            <a:r>
              <a:rPr lang="en-GB" altLang="x-none" dirty="0" smtClean="0"/>
              <a:t>. </a:t>
            </a:r>
            <a:r>
              <a:rPr lang="en-GB" altLang="x-none" dirty="0" err="1" smtClean="0"/>
              <a:t>Por</a:t>
            </a:r>
            <a:r>
              <a:rPr lang="en-GB" altLang="x-none" dirty="0" smtClean="0"/>
              <a:t>, duke </a:t>
            </a:r>
            <a:r>
              <a:rPr lang="en-GB" altLang="x-none" dirty="0" err="1" smtClean="0"/>
              <a:t>provuar</a:t>
            </a:r>
            <a:r>
              <a:rPr lang="en-GB" altLang="x-none" dirty="0" smtClean="0"/>
              <a:t> se </a:t>
            </a:r>
            <a:r>
              <a:rPr lang="en-GB" altLang="x-none" dirty="0" err="1" smtClean="0"/>
              <a:t>kush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përdor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kompjuterin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keqbërësit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pothuajse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gjithmonë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nënkupton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aftësitë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dhe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metodat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tradicionale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kriminalistikës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dhe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gjitha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mjetet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siguruara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nga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Konventa</a:t>
            </a:r>
            <a:r>
              <a:rPr lang="en-GB" altLang="x-none" dirty="0" smtClean="0"/>
              <a:t>. </a:t>
            </a:r>
            <a:r>
              <a:rPr lang="en-GB" altLang="x-none" dirty="0" err="1" smtClean="0"/>
              <a:t>Për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shembull</a:t>
            </a:r>
            <a:r>
              <a:rPr lang="en-GB" altLang="x-none" dirty="0" smtClean="0"/>
              <a:t> - 5 </a:t>
            </a:r>
            <a:r>
              <a:rPr lang="en-GB" altLang="x-none" dirty="0" err="1" smtClean="0"/>
              <a:t>anëtarë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familjes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jetojnë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një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shtëpi</a:t>
            </a:r>
            <a:r>
              <a:rPr lang="en-GB" altLang="x-none" dirty="0" smtClean="0"/>
              <a:t>: </a:t>
            </a:r>
            <a:r>
              <a:rPr lang="en-GB" altLang="x-none" dirty="0" err="1" smtClean="0"/>
              <a:t>prindërit</a:t>
            </a:r>
            <a:r>
              <a:rPr lang="en-GB" altLang="x-none" dirty="0" smtClean="0"/>
              <a:t>, </a:t>
            </a:r>
            <a:r>
              <a:rPr lang="en-GB" altLang="x-none" dirty="0" err="1" smtClean="0"/>
              <a:t>një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burrë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rritur</a:t>
            </a:r>
            <a:r>
              <a:rPr lang="en-GB" altLang="x-none" dirty="0" smtClean="0"/>
              <a:t> 22 </a:t>
            </a:r>
            <a:r>
              <a:rPr lang="en-GB" altLang="x-none" dirty="0" err="1" smtClean="0"/>
              <a:t>vjeç</a:t>
            </a:r>
            <a:r>
              <a:rPr lang="en-GB" altLang="x-none" dirty="0" smtClean="0"/>
              <a:t>, </a:t>
            </a:r>
            <a:r>
              <a:rPr lang="en-GB" altLang="x-none" dirty="0" err="1" smtClean="0"/>
              <a:t>dy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mitur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nga</a:t>
            </a:r>
            <a:r>
              <a:rPr lang="en-GB" altLang="x-none" dirty="0" smtClean="0"/>
              <a:t> 17 </a:t>
            </a:r>
            <a:r>
              <a:rPr lang="en-GB" altLang="x-none" dirty="0" err="1" smtClean="0"/>
              <a:t>dhe</a:t>
            </a:r>
            <a:r>
              <a:rPr lang="en-GB" altLang="x-none" dirty="0" smtClean="0"/>
              <a:t> 15 </a:t>
            </a:r>
            <a:r>
              <a:rPr lang="en-GB" altLang="x-none" dirty="0" err="1" smtClean="0"/>
              <a:t>vjeç</a:t>
            </a:r>
            <a:r>
              <a:rPr lang="en-GB" altLang="x-none" dirty="0" smtClean="0"/>
              <a:t>.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paktën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një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prej</a:t>
            </a:r>
            <a:r>
              <a:rPr lang="en-GB" altLang="x-none" dirty="0" smtClean="0"/>
              <a:t> tyre </a:t>
            </a:r>
            <a:r>
              <a:rPr lang="en-GB" altLang="x-none" dirty="0" err="1" smtClean="0"/>
              <a:t>shkarkon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pornografinë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fëmijëve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ose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ngarkon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virusin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kompjuterik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përmes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internetit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ose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kryen</a:t>
            </a:r>
            <a:r>
              <a:rPr lang="en-GB" altLang="x-none" dirty="0" smtClean="0"/>
              <a:t> hacking (akses </a:t>
            </a:r>
            <a:r>
              <a:rPr lang="en-GB" altLang="x-none" dirty="0" err="1" smtClean="0"/>
              <a:t>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paligjshëm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sistemet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kompjuterike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ose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rrjetet</a:t>
            </a:r>
            <a:r>
              <a:rPr lang="en-GB" altLang="x-none" dirty="0" smtClean="0"/>
              <a:t>). </a:t>
            </a:r>
            <a:r>
              <a:rPr lang="en-GB" altLang="x-none" dirty="0" err="1" smtClean="0"/>
              <a:t>Megjithëse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bëhet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mbledhje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kohë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reale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dhënave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trafikut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dhe</a:t>
            </a:r>
            <a:r>
              <a:rPr lang="en-GB" altLang="x-none" dirty="0" smtClean="0"/>
              <a:t> interceptimi </a:t>
            </a:r>
            <a:r>
              <a:rPr lang="en-GB" altLang="x-none" dirty="0" err="1" smtClean="0"/>
              <a:t>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dhënave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përmbajtjes</a:t>
            </a:r>
            <a:r>
              <a:rPr lang="en-GB" altLang="x-none" dirty="0" smtClean="0"/>
              <a:t>, </a:t>
            </a:r>
            <a:r>
              <a:rPr lang="en-GB" altLang="x-none" dirty="0" err="1" smtClean="0"/>
              <a:t>policia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mund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hyjë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shtëpi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dhe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kapë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shkelësin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flagrancë</a:t>
            </a:r>
            <a:r>
              <a:rPr lang="en-GB" altLang="x-none" dirty="0" smtClean="0"/>
              <a:t>. </a:t>
            </a:r>
            <a:r>
              <a:rPr lang="en-GB" altLang="x-none" dirty="0" err="1" smtClean="0"/>
              <a:t>Natyrisht</a:t>
            </a:r>
            <a:r>
              <a:rPr lang="en-GB" altLang="x-none" dirty="0" smtClean="0"/>
              <a:t> - </a:t>
            </a:r>
            <a:r>
              <a:rPr lang="en-GB" altLang="x-none" dirty="0" err="1" smtClean="0"/>
              <a:t>për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këto</a:t>
            </a:r>
            <a:r>
              <a:rPr lang="en-GB" altLang="x-none" dirty="0" smtClean="0"/>
              <a:t> masa </a:t>
            </a:r>
            <a:r>
              <a:rPr lang="en-GB" altLang="x-none" dirty="0" err="1" smtClean="0"/>
              <a:t>policia</a:t>
            </a:r>
            <a:r>
              <a:rPr lang="en-GB" altLang="x-none" dirty="0" smtClean="0"/>
              <a:t> do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ketë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nevojë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për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urdhër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nga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gjykatat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apo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prokurorët</a:t>
            </a:r>
            <a:r>
              <a:rPr lang="en-GB" altLang="x-none" dirty="0" smtClean="0"/>
              <a:t> - </a:t>
            </a:r>
            <a:r>
              <a:rPr lang="en-GB" altLang="x-none" dirty="0" err="1" smtClean="0"/>
              <a:t>varet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nga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ligji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kombëtar</a:t>
            </a:r>
            <a:r>
              <a:rPr lang="en-GB" altLang="x-none" dirty="0" smtClean="0"/>
              <a:t>. </a:t>
            </a:r>
            <a:r>
              <a:rPr lang="en-GB" altLang="x-none" dirty="0" err="1" smtClean="0"/>
              <a:t>Dëshmitarët</a:t>
            </a:r>
            <a:r>
              <a:rPr lang="en-GB" altLang="x-none" dirty="0" smtClean="0"/>
              <a:t>, </a:t>
            </a:r>
            <a:r>
              <a:rPr lang="en-GB" altLang="x-none" dirty="0" err="1" smtClean="0"/>
              <a:t>viktimat</a:t>
            </a:r>
            <a:r>
              <a:rPr lang="en-GB" altLang="x-none" dirty="0" smtClean="0"/>
              <a:t>, </a:t>
            </a:r>
            <a:r>
              <a:rPr lang="en-GB" altLang="x-none" dirty="0" err="1" smtClean="0"/>
              <a:t>madje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edhe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shkelësit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mund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jenë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gjithnjë</a:t>
            </a:r>
            <a:r>
              <a:rPr lang="en-GB" altLang="x-none" dirty="0" smtClean="0"/>
              <a:t> - </a:t>
            </a:r>
            <a:r>
              <a:rPr lang="en-GB" altLang="x-none" dirty="0" err="1" smtClean="0"/>
              <a:t>si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zakonisht</a:t>
            </a:r>
            <a:r>
              <a:rPr lang="en-GB" altLang="x-none" dirty="0" smtClean="0"/>
              <a:t> - </a:t>
            </a:r>
            <a:r>
              <a:rPr lang="en-GB" altLang="x-none" dirty="0" err="1" smtClean="0"/>
              <a:t>burim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madh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informacioni</a:t>
            </a:r>
            <a:r>
              <a:rPr lang="en-GB" altLang="x-none" dirty="0" smtClean="0"/>
              <a:t>. </a:t>
            </a:r>
            <a:r>
              <a:rPr lang="en-GB" altLang="x-none" dirty="0" err="1" smtClean="0"/>
              <a:t>Dhe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natyrisht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kjo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duhet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jetë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qartë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dhe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gjitha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provat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grumbulluara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gjatë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hetimit</a:t>
            </a:r>
            <a:r>
              <a:rPr lang="en-GB" altLang="x-none" dirty="0" smtClean="0"/>
              <a:t>. </a:t>
            </a:r>
            <a:r>
              <a:rPr lang="en-GB" altLang="x-none" dirty="0" err="1" smtClean="0"/>
              <a:t>Pra</a:t>
            </a:r>
            <a:r>
              <a:rPr lang="en-GB" altLang="x-none" dirty="0" smtClean="0"/>
              <a:t>, </a:t>
            </a:r>
            <a:r>
              <a:rPr lang="en-GB" altLang="x-none" dirty="0" err="1" smtClean="0"/>
              <a:t>shpesh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një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aktakuzë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për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krimin</a:t>
            </a:r>
            <a:r>
              <a:rPr lang="en-GB" altLang="x-none" dirty="0" smtClean="0"/>
              <a:t> kibernetik </a:t>
            </a:r>
            <a:r>
              <a:rPr lang="en-GB" altLang="x-none" dirty="0" err="1" smtClean="0"/>
              <a:t>bazohet</a:t>
            </a:r>
            <a:r>
              <a:rPr lang="en-GB" altLang="x-none" dirty="0" smtClean="0"/>
              <a:t> jo </a:t>
            </a:r>
            <a:r>
              <a:rPr lang="en-GB" altLang="x-none" dirty="0" err="1" smtClean="0"/>
              <a:t>vetëm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provat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elektronike</a:t>
            </a:r>
            <a:r>
              <a:rPr lang="en-GB" altLang="x-none" dirty="0" smtClean="0"/>
              <a:t>, </a:t>
            </a:r>
            <a:r>
              <a:rPr lang="en-GB" altLang="x-none" dirty="0" err="1" smtClean="0"/>
              <a:t>por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edhe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provat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zakonshme</a:t>
            </a:r>
            <a:r>
              <a:rPr lang="en-GB" altLang="x-none" dirty="0" smtClean="0"/>
              <a:t>.</a:t>
            </a:r>
          </a:p>
          <a:p>
            <a:pPr algn="just" eaLnBrk="1" hangingPunct="1">
              <a:spcBef>
                <a:spcPct val="0"/>
              </a:spcBef>
              <a:defRPr/>
            </a:pPr>
            <a:endParaRPr lang="en-GB" altLang="x-none" dirty="0" smtClean="0"/>
          </a:p>
          <a:p>
            <a:pPr algn="just" eaLnBrk="1" hangingPunct="1">
              <a:spcBef>
                <a:spcPct val="0"/>
              </a:spcBef>
              <a:defRPr/>
            </a:pPr>
            <a:r>
              <a:rPr lang="en-GB" altLang="x-none" dirty="0" err="1" smtClean="0"/>
              <a:t>Trajnuesi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duhet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diskutojë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këto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pyetje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nëse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praktika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gjyqësore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nuk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është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unifikuar</a:t>
            </a:r>
            <a:r>
              <a:rPr lang="en-GB" altLang="x-none" dirty="0" smtClean="0"/>
              <a:t> - </a:t>
            </a:r>
            <a:r>
              <a:rPr lang="en-GB" altLang="x-none" dirty="0" err="1" smtClean="0"/>
              <a:t>posaçërisht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për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pyetjen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nr</a:t>
            </a:r>
            <a:r>
              <a:rPr lang="en-GB" altLang="x-none" dirty="0" smtClean="0"/>
              <a:t>. 3</a:t>
            </a:r>
            <a:r>
              <a:rPr lang="en-US" dirty="0" smtClean="0"/>
              <a:t>.</a:t>
            </a:r>
            <a:endParaRPr lang="en-US" dirty="0" smtClean="0"/>
          </a:p>
          <a:p>
            <a:pPr algn="just" eaLnBrk="1" hangingPunct="1">
              <a:spcBef>
                <a:spcPct val="0"/>
              </a:spcBef>
              <a:defRPr/>
            </a:pPr>
            <a:endParaRPr lang="hr-HR" altLang="x-none" dirty="0" smtClean="0"/>
          </a:p>
          <a:p>
            <a:pPr algn="just" eaLnBrk="1" hangingPunct="1">
              <a:spcBef>
                <a:spcPct val="0"/>
              </a:spcBef>
              <a:defRPr/>
            </a:pPr>
            <a:endParaRPr lang="en-GB" altLang="x-none" dirty="0" smtClean="0"/>
          </a:p>
          <a:p>
            <a:pPr>
              <a:defRPr/>
            </a:pPr>
            <a:endParaRPr lang="hr-HR" dirty="0"/>
          </a:p>
        </p:txBody>
      </p:sp>
      <p:sp>
        <p:nvSpPr>
          <p:cNvPr id="45060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A408C62D-27D9-4F81-8B3C-F48786933BB0}" type="slidenum">
              <a:rPr lang="en-US" altLang="x-none" smtClean="0">
                <a:latin typeface="Calibri" pitchFamily="34" charset="0"/>
              </a:rPr>
              <a:pPr/>
              <a:t>94</a:t>
            </a:fld>
            <a:endParaRPr lang="en-US" altLang="x-none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633676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1" name="Rezervirano mjesto bilježaka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x-none" dirty="0" err="1" smtClean="0"/>
              <a:t>Rast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praktik</a:t>
            </a:r>
            <a:r>
              <a:rPr lang="en-US" altLang="x-none" dirty="0" smtClean="0"/>
              <a:t> 2</a:t>
            </a:r>
            <a:endParaRPr lang="en-US" altLang="x-none" dirty="0" smtClean="0"/>
          </a:p>
          <a:p>
            <a:pPr algn="just" eaLnBrk="1" hangingPunct="1">
              <a:defRPr/>
            </a:pPr>
            <a:endParaRPr lang="en-GB" altLang="x-none" dirty="0" smtClean="0"/>
          </a:p>
          <a:p>
            <a:pPr algn="just" eaLnBrk="1" hangingPunct="1">
              <a:defRPr/>
            </a:pPr>
            <a:r>
              <a:rPr lang="en-GB" altLang="x-none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këtë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rast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kemi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një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viktimë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adoleshente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kroate</a:t>
            </a:r>
            <a:r>
              <a:rPr lang="en-GB" altLang="x-none" dirty="0" smtClean="0"/>
              <a:t>, </a:t>
            </a:r>
            <a:r>
              <a:rPr lang="en-GB" altLang="x-none" dirty="0" err="1" smtClean="0"/>
              <a:t>policia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marrë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adresën</a:t>
            </a:r>
            <a:r>
              <a:rPr lang="en-GB" altLang="x-none" dirty="0" smtClean="0"/>
              <a:t> IP </a:t>
            </a:r>
            <a:r>
              <a:rPr lang="en-GB" altLang="x-none" dirty="0" err="1" smtClean="0"/>
              <a:t>nga</a:t>
            </a:r>
            <a:r>
              <a:rPr lang="en-GB" altLang="x-none" dirty="0" smtClean="0"/>
              <a:t> Facebook-u, </a:t>
            </a:r>
            <a:r>
              <a:rPr lang="en-GB" altLang="x-none" dirty="0" err="1" smtClean="0"/>
              <a:t>por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baza</a:t>
            </a:r>
            <a:r>
              <a:rPr lang="en-GB" altLang="x-none" dirty="0" smtClean="0"/>
              <a:t> IANA </a:t>
            </a:r>
            <a:r>
              <a:rPr lang="en-GB" altLang="x-none" dirty="0" err="1" smtClean="0"/>
              <a:t>zbuloi</a:t>
            </a:r>
            <a:r>
              <a:rPr lang="en-GB" altLang="x-none" dirty="0" smtClean="0"/>
              <a:t> se </a:t>
            </a:r>
            <a:r>
              <a:rPr lang="en-GB" altLang="x-none" dirty="0" err="1" smtClean="0"/>
              <a:t>adresa</a:t>
            </a:r>
            <a:r>
              <a:rPr lang="en-GB" altLang="x-none" dirty="0" smtClean="0"/>
              <a:t> IP </a:t>
            </a:r>
            <a:r>
              <a:rPr lang="en-GB" altLang="x-none" dirty="0" err="1" smtClean="0"/>
              <a:t>gjeografikisht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përkiste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Serbisë</a:t>
            </a:r>
            <a:r>
              <a:rPr lang="en-GB" altLang="x-none" dirty="0" smtClean="0"/>
              <a:t>.</a:t>
            </a:r>
            <a:endParaRPr lang="en-GB" altLang="x-none" dirty="0" smtClean="0"/>
          </a:p>
          <a:p>
            <a:pPr algn="l" eaLnBrk="1" hangingPunct="1">
              <a:defRPr/>
            </a:pPr>
            <a:r>
              <a:rPr lang="en-US" dirty="0" smtClean="0"/>
              <a:t/>
            </a:r>
            <a:br>
              <a:rPr lang="en-US" dirty="0" smtClean="0"/>
            </a:br>
            <a:endParaRPr lang="en-GB" altLang="x-none" dirty="0" smtClean="0"/>
          </a:p>
        </p:txBody>
      </p:sp>
      <p:sp>
        <p:nvSpPr>
          <p:cNvPr id="46084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DF839817-78C8-4553-B745-D6F9DAFDC931}" type="slidenum">
              <a:rPr lang="en-US" altLang="x-none" smtClean="0"/>
              <a:pPr>
                <a:spcBef>
                  <a:spcPct val="0"/>
                </a:spcBef>
              </a:pPr>
              <a:t>95</a:t>
            </a:fld>
            <a:endParaRPr lang="en-US" altLang="x-none" smtClean="0"/>
          </a:p>
        </p:txBody>
      </p:sp>
    </p:spTree>
    <p:extLst>
      <p:ext uri="{BB962C8B-B14F-4D97-AF65-F5344CB8AC3E}">
        <p14:creationId xmlns:p14="http://schemas.microsoft.com/office/powerpoint/2010/main" val="1385899350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Rezervirano mjesto bilježaka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en-GB" altLang="x-none" dirty="0" err="1" smtClean="0"/>
              <a:t>Policia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duhet</a:t>
            </a:r>
            <a:r>
              <a:rPr lang="en-GB" altLang="x-none" dirty="0" smtClean="0"/>
              <a:t> ta </a:t>
            </a:r>
            <a:r>
              <a:rPr lang="en-GB" altLang="x-none" dirty="0" err="1" smtClean="0"/>
              <a:t>informojë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gjithmonë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prokurorin</a:t>
            </a:r>
            <a:r>
              <a:rPr lang="en-GB" altLang="x-none" dirty="0" smtClean="0"/>
              <a:t>, </a:t>
            </a:r>
            <a:r>
              <a:rPr lang="en-GB" altLang="x-none" dirty="0" err="1" smtClean="0"/>
              <a:t>por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për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bashkëpunimin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efektiv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ndërkombëtar</a:t>
            </a:r>
            <a:r>
              <a:rPr lang="en-GB" altLang="x-none" dirty="0" smtClean="0"/>
              <a:t>, </a:t>
            </a:r>
            <a:r>
              <a:rPr lang="en-GB" altLang="x-none" dirty="0" err="1" smtClean="0"/>
              <a:t>nuk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është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nevojshme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ketë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një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veprim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drejtpërdrejtë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ndërmjet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prokurorëve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këtë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fazë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procedurës</a:t>
            </a:r>
            <a:r>
              <a:rPr lang="en-GB" altLang="x-none" dirty="0" smtClean="0"/>
              <a:t>. </a:t>
            </a:r>
            <a:r>
              <a:rPr lang="en-GB" altLang="x-none" dirty="0" err="1" smtClean="0"/>
              <a:t>Pikat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kontaktit</a:t>
            </a:r>
            <a:r>
              <a:rPr lang="en-GB" altLang="x-none" dirty="0" smtClean="0"/>
              <a:t> 24/7 - </a:t>
            </a:r>
            <a:r>
              <a:rPr lang="en-GB" altLang="x-none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Kroaci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dhe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Serbi</a:t>
            </a:r>
            <a:r>
              <a:rPr lang="en-GB" altLang="x-none" dirty="0" smtClean="0"/>
              <a:t> - </a:t>
            </a:r>
            <a:r>
              <a:rPr lang="en-GB" altLang="x-none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kanalin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parë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komunikimit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që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mundëson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shkëmbimin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informacionit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përmes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telefonit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dhe</a:t>
            </a:r>
            <a:r>
              <a:rPr lang="en-GB" altLang="x-none" dirty="0" smtClean="0"/>
              <a:t> e-</a:t>
            </a:r>
            <a:r>
              <a:rPr lang="en-GB" altLang="x-none" dirty="0" err="1" smtClean="0"/>
              <a:t>mailit</a:t>
            </a:r>
            <a:r>
              <a:rPr lang="en-GB" altLang="x-none" dirty="0" smtClean="0"/>
              <a:t>. </a:t>
            </a:r>
            <a:r>
              <a:rPr lang="en-GB" altLang="x-none" dirty="0" err="1" smtClean="0"/>
              <a:t>Falë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pikave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kontaktit</a:t>
            </a:r>
            <a:r>
              <a:rPr lang="en-GB" altLang="x-none" dirty="0" smtClean="0"/>
              <a:t>,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gjitha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informatat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që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policia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kroate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kishte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atë</a:t>
            </a:r>
            <a:r>
              <a:rPr lang="en-GB" altLang="x-none" dirty="0" smtClean="0"/>
              <a:t> moment </a:t>
            </a:r>
            <a:r>
              <a:rPr lang="en-GB" altLang="x-none" dirty="0" err="1" smtClean="0"/>
              <a:t>ishin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gjithashtu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duart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policisë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serbe</a:t>
            </a:r>
            <a:r>
              <a:rPr lang="en-GB" altLang="x-none" dirty="0" smtClean="0"/>
              <a:t>.</a:t>
            </a:r>
          </a:p>
          <a:p>
            <a:pPr algn="just" eaLnBrk="1" hangingPunct="1"/>
            <a:endParaRPr lang="en-GB" altLang="x-none" dirty="0" smtClean="0"/>
          </a:p>
          <a:p>
            <a:pPr algn="just" eaLnBrk="1" hangingPunct="1"/>
            <a:r>
              <a:rPr lang="en-GB" altLang="x-none" dirty="0" err="1" smtClean="0"/>
              <a:t>Çdo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Shtet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Palë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Konventën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Budapestit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duhet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ketë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aftësinë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për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zbatuar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këtë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masë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nëse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traktatet</a:t>
            </a:r>
            <a:r>
              <a:rPr lang="en-GB" altLang="x-none" dirty="0" smtClean="0"/>
              <a:t>, </a:t>
            </a:r>
            <a:r>
              <a:rPr lang="en-GB" altLang="x-none" dirty="0" err="1" smtClean="0"/>
              <a:t>ligjet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apo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marrëveshjet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ndihmës</a:t>
            </a:r>
            <a:r>
              <a:rPr lang="en-GB" altLang="x-none" baseline="0" dirty="0" smtClean="0"/>
              <a:t> </a:t>
            </a:r>
            <a:r>
              <a:rPr lang="en-GB" altLang="x-none" baseline="0" dirty="0" err="1" smtClean="0"/>
              <a:t>së</a:t>
            </a:r>
            <a:r>
              <a:rPr lang="en-GB" altLang="x-none" baseline="0" dirty="0" smtClean="0"/>
              <a:t> </a:t>
            </a:r>
            <a:r>
              <a:rPr lang="en-GB" altLang="x-none" baseline="0" dirty="0" err="1" smtClean="0"/>
              <a:t>ndërsjellë</a:t>
            </a:r>
            <a:r>
              <a:rPr lang="en-GB" altLang="x-none" baseline="0" dirty="0" smtClean="0"/>
              <a:t> </a:t>
            </a:r>
            <a:r>
              <a:rPr lang="en-GB" altLang="x-none" dirty="0" err="1" smtClean="0"/>
              <a:t>nuk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bëjnë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këtë</a:t>
            </a:r>
            <a:r>
              <a:rPr lang="en-GB" altLang="x-none" dirty="0" smtClean="0"/>
              <a:t>. </a:t>
            </a:r>
            <a:r>
              <a:rPr lang="en-GB" altLang="x-none" dirty="0" err="1" smtClean="0"/>
              <a:t>Lista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faksit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dhe</a:t>
            </a:r>
            <a:r>
              <a:rPr lang="en-GB" altLang="x-none" dirty="0" smtClean="0"/>
              <a:t> e-</a:t>
            </a:r>
            <a:r>
              <a:rPr lang="en-GB" altLang="x-none" dirty="0" err="1" smtClean="0"/>
              <a:t>mailit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është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indikative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natyrë</a:t>
            </a:r>
            <a:r>
              <a:rPr lang="en-GB" altLang="x-none" dirty="0" smtClean="0"/>
              <a:t>; </a:t>
            </a:r>
            <a:r>
              <a:rPr lang="en-GB" altLang="x-none" dirty="0" err="1" smtClean="0"/>
              <a:t>çdo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mjet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tjetër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përshpejtuar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komunikimit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mund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përdoret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siç</a:t>
            </a:r>
            <a:r>
              <a:rPr lang="en-GB" altLang="x-none" dirty="0" smtClean="0"/>
              <a:t> do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ishte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përshtatshëm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rrethanat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veçanta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konkrete</a:t>
            </a:r>
            <a:r>
              <a:rPr lang="en-GB" altLang="x-none" dirty="0" smtClean="0"/>
              <a:t>. </a:t>
            </a:r>
            <a:r>
              <a:rPr lang="en-GB" altLang="x-none" dirty="0" err="1" smtClean="0"/>
              <a:t>Teksa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përparon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teknologjia</a:t>
            </a:r>
            <a:r>
              <a:rPr lang="en-GB" altLang="x-none" dirty="0" smtClean="0"/>
              <a:t>, do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zhvillohen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mjete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mëtejshme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për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komunikim</a:t>
            </a:r>
            <a:r>
              <a:rPr lang="en-GB" altLang="x-none" dirty="0" smtClean="0"/>
              <a:t>,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cilat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mund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përdoren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për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kërkuar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ndihmë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ndërsjellë</a:t>
            </a:r>
            <a:r>
              <a:rPr lang="en-GB" altLang="x-none" dirty="0" smtClean="0"/>
              <a:t>. </a:t>
            </a:r>
            <a:r>
              <a:rPr lang="en-GB" altLang="x-none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lidhje</a:t>
            </a:r>
            <a:r>
              <a:rPr lang="en-GB" altLang="x-none" dirty="0" smtClean="0"/>
              <a:t> me </a:t>
            </a:r>
            <a:r>
              <a:rPr lang="en-GB" altLang="x-none" dirty="0" err="1" smtClean="0"/>
              <a:t>kërkesat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autenticitetit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dhe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sigurisë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përfshira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paragraf</a:t>
            </a:r>
            <a:r>
              <a:rPr lang="en-GB" altLang="x-none" dirty="0" smtClean="0"/>
              <a:t>, </a:t>
            </a:r>
            <a:r>
              <a:rPr lang="en-GB" altLang="x-none" dirty="0" err="1" smtClean="0"/>
              <a:t>Shtetet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Palë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mund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vendosin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ndërmjet</a:t>
            </a:r>
            <a:r>
              <a:rPr lang="en-GB" altLang="x-none" dirty="0" smtClean="0"/>
              <a:t> tyre se </a:t>
            </a:r>
            <a:r>
              <a:rPr lang="en-GB" altLang="x-none" dirty="0" err="1" smtClean="0"/>
              <a:t>si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sigurojnë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autenticitetin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komunikimeve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dhe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nëse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ekziston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nevoja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për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mbrojtje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speciale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sigurisë</a:t>
            </a:r>
            <a:r>
              <a:rPr lang="en-GB" altLang="x-none" dirty="0" smtClean="0"/>
              <a:t> (</a:t>
            </a:r>
            <a:r>
              <a:rPr lang="en-GB" altLang="x-none" dirty="0" err="1" smtClean="0"/>
              <a:t>përfshirë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kriptimin</a:t>
            </a:r>
            <a:r>
              <a:rPr lang="en-GB" altLang="x-none" dirty="0" smtClean="0"/>
              <a:t>) </a:t>
            </a:r>
            <a:r>
              <a:rPr lang="en-GB" altLang="x-none" dirty="0" err="1" smtClean="0"/>
              <a:t>që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mund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jenë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nevojshme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një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mënyrë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veçanërisht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</a:t>
            </a:r>
            <a:r>
              <a:rPr lang="en-GB" altLang="x-none" baseline="0" dirty="0" smtClean="0"/>
              <a:t> </a:t>
            </a:r>
            <a:r>
              <a:rPr lang="en-GB" altLang="x-none" baseline="0" dirty="0" err="1" smtClean="0"/>
              <a:t>raste</a:t>
            </a:r>
            <a:r>
              <a:rPr lang="en-GB" altLang="x-none" baseline="0" dirty="0" smtClean="0"/>
              <a:t> </a:t>
            </a:r>
            <a:r>
              <a:rPr lang="en-GB" altLang="x-none" baseline="0" dirty="0" err="1" smtClean="0"/>
              <a:t>delikate</a:t>
            </a:r>
            <a:r>
              <a:rPr lang="en-GB" altLang="x-none" dirty="0" smtClean="0"/>
              <a:t>. </a:t>
            </a:r>
            <a:r>
              <a:rPr lang="en-GB" altLang="x-none" dirty="0" err="1" smtClean="0"/>
              <a:t>Së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fundmi</a:t>
            </a:r>
            <a:r>
              <a:rPr lang="en-GB" altLang="x-none" dirty="0" smtClean="0"/>
              <a:t>, </a:t>
            </a:r>
            <a:r>
              <a:rPr lang="en-GB" altLang="x-none" dirty="0" err="1" smtClean="0"/>
              <a:t>Konventa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Budapestit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gjithashtu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i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jep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drejtën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Shtetit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Palë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kërkojë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një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konfirmim</a:t>
            </a:r>
            <a:r>
              <a:rPr lang="en-GB" altLang="x-none" dirty="0" smtClean="0"/>
              <a:t> formal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dërguar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nëpërmjet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kanaleve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tradicionale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për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të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ndjekur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transmetimin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përshpejtuar</a:t>
            </a:r>
            <a:r>
              <a:rPr lang="en-GB" altLang="x-none" dirty="0" smtClean="0"/>
              <a:t>, </a:t>
            </a:r>
            <a:r>
              <a:rPr lang="en-GB" altLang="x-none" dirty="0" err="1" smtClean="0"/>
              <a:t>nëse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zgjedh</a:t>
            </a:r>
            <a:r>
              <a:rPr lang="en-GB" altLang="x-none" dirty="0" smtClean="0"/>
              <a:t> </a:t>
            </a:r>
            <a:r>
              <a:rPr lang="en-GB" altLang="x-none" dirty="0" err="1" smtClean="0"/>
              <a:t>kështu</a:t>
            </a:r>
            <a:r>
              <a:rPr lang="en-GB" altLang="en-US" dirty="0" smtClean="0"/>
              <a:t>.</a:t>
            </a:r>
          </a:p>
          <a:p>
            <a:pPr algn="just" eaLnBrk="1" hangingPunct="1"/>
            <a:r>
              <a:rPr lang="en-GB" altLang="en-US" dirty="0" smtClean="0"/>
              <a:t/>
            </a:r>
            <a:br>
              <a:rPr lang="en-GB" altLang="en-US" dirty="0" smtClean="0"/>
            </a:br>
            <a:endParaRPr lang="hr-HR" altLang="en-US" dirty="0" smtClean="0"/>
          </a:p>
        </p:txBody>
      </p:sp>
      <p:sp>
        <p:nvSpPr>
          <p:cNvPr id="47108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1850ADE4-D559-466B-ADFB-EDAE37D86742}" type="slidenum">
              <a:rPr lang="en-US" altLang="x-none" smtClean="0">
                <a:latin typeface="Calibri" pitchFamily="34" charset="0"/>
              </a:rPr>
              <a:pPr/>
              <a:t>96</a:t>
            </a:fld>
            <a:endParaRPr lang="en-US" altLang="x-none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05829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altLang="x-none" dirty="0" err="1" smtClean="0"/>
              <a:t>Trajnuesi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duhet</a:t>
            </a:r>
            <a:r>
              <a:rPr lang="en-US" altLang="x-none" dirty="0" smtClean="0"/>
              <a:t> ta </a:t>
            </a:r>
            <a:r>
              <a:rPr lang="en-US" altLang="x-none" dirty="0" err="1" smtClean="0"/>
              <a:t>lexojë</a:t>
            </a:r>
            <a:r>
              <a:rPr lang="en-US" altLang="x-none" baseline="0" dirty="0" smtClean="0"/>
              <a:t> me </a:t>
            </a:r>
            <a:r>
              <a:rPr lang="en-US" altLang="x-none" baseline="0" dirty="0" err="1" smtClean="0"/>
              <a:t>ngadalë</a:t>
            </a:r>
            <a:r>
              <a:rPr lang="en-US" altLang="x-none" baseline="0" dirty="0" smtClean="0"/>
              <a:t> </a:t>
            </a:r>
            <a:r>
              <a:rPr lang="en-US" altLang="x-none" baseline="0" dirty="0" err="1" smtClean="0"/>
              <a:t>tekstin</a:t>
            </a:r>
            <a:r>
              <a:rPr lang="en-US" altLang="x-none" baseline="0" dirty="0" smtClean="0"/>
              <a:t> </a:t>
            </a:r>
            <a:r>
              <a:rPr lang="en-US" altLang="x-none" baseline="0" dirty="0" err="1" smtClean="0"/>
              <a:t>në</a:t>
            </a:r>
            <a:r>
              <a:rPr lang="en-US" altLang="x-none" baseline="0" dirty="0" smtClean="0"/>
              <a:t> slajd</a:t>
            </a:r>
            <a:r>
              <a:rPr lang="en-US" altLang="x-none" dirty="0" smtClean="0"/>
              <a:t>. </a:t>
            </a:r>
            <a:endParaRPr lang="en-GB" altLang="x-none" dirty="0" smtClean="0"/>
          </a:p>
          <a:p>
            <a:pPr>
              <a:defRPr/>
            </a:pPr>
            <a:endParaRPr lang="en-GB" dirty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72FC10A-859E-4926-A6A3-3BE6B6DA5EBA}" type="slidenum">
              <a:rPr lang="en-US" altLang="x-none" smtClean="0">
                <a:latin typeface="Calibri" pitchFamily="34" charset="0"/>
              </a:rPr>
              <a:pPr/>
              <a:t>97</a:t>
            </a:fld>
            <a:endParaRPr lang="en-US" altLang="x-none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720904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Rezervirano mjesto bilježaka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x-none" dirty="0" err="1" smtClean="0"/>
              <a:t>Trajnuesi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duhet</a:t>
            </a:r>
            <a:r>
              <a:rPr lang="en-US" altLang="x-none" dirty="0" smtClean="0"/>
              <a:t> ta </a:t>
            </a:r>
            <a:r>
              <a:rPr lang="en-US" altLang="x-none" dirty="0" err="1" smtClean="0"/>
              <a:t>lexojë</a:t>
            </a:r>
            <a:r>
              <a:rPr lang="en-US" altLang="x-none" dirty="0" smtClean="0"/>
              <a:t> me </a:t>
            </a:r>
            <a:r>
              <a:rPr lang="en-US" altLang="x-none" dirty="0" err="1" smtClean="0"/>
              <a:t>ngadalë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tekstin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</a:t>
            </a:r>
            <a:r>
              <a:rPr lang="en-US" altLang="x-none" dirty="0" smtClean="0"/>
              <a:t> slajd.</a:t>
            </a:r>
            <a:endParaRPr lang="en-GB" altLang="x-none" dirty="0" smtClean="0"/>
          </a:p>
          <a:p>
            <a:endParaRPr lang="hr-HR" altLang="en-US" dirty="0" smtClean="0"/>
          </a:p>
        </p:txBody>
      </p:sp>
      <p:sp>
        <p:nvSpPr>
          <p:cNvPr id="49156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47A90B3C-E7FC-4FA5-91DE-468761AFF8BF}" type="slidenum">
              <a:rPr lang="en-US" altLang="x-none" smtClean="0">
                <a:latin typeface="Calibri" pitchFamily="34" charset="0"/>
              </a:rPr>
              <a:pPr/>
              <a:t>98</a:t>
            </a:fld>
            <a:endParaRPr lang="en-US" altLang="x-none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785103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defRPr/>
            </a:pP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shumë</a:t>
            </a:r>
            <a:r>
              <a:rPr lang="en-GB" dirty="0" smtClean="0"/>
              <a:t> e </a:t>
            </a:r>
            <a:r>
              <a:rPr lang="en-GB" dirty="0" err="1" smtClean="0"/>
              <a:t>shtrenjtë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nganjëherë</a:t>
            </a:r>
            <a:r>
              <a:rPr lang="en-GB" dirty="0" smtClean="0"/>
              <a:t> </a:t>
            </a:r>
            <a:r>
              <a:rPr lang="en-GB" dirty="0" err="1" smtClean="0"/>
              <a:t>shumë</a:t>
            </a:r>
            <a:r>
              <a:rPr lang="en-GB" dirty="0" smtClean="0"/>
              <a:t> e </a:t>
            </a:r>
            <a:r>
              <a:rPr lang="en-GB" dirty="0" err="1" smtClean="0"/>
              <a:t>vështirë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kesh</a:t>
            </a:r>
            <a:r>
              <a:rPr lang="en-GB" dirty="0" smtClean="0"/>
              <a:t> </a:t>
            </a:r>
            <a:r>
              <a:rPr lang="en-GB" dirty="0" err="1" smtClean="0"/>
              <a:t>dëshmitarë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vende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tjera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pranishme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gjykim</a:t>
            </a:r>
            <a:r>
              <a:rPr lang="en-GB" dirty="0" smtClean="0"/>
              <a:t>. </a:t>
            </a:r>
            <a:r>
              <a:rPr lang="en-GB" dirty="0" err="1" smtClean="0"/>
              <a:t>Pra</a:t>
            </a:r>
            <a:r>
              <a:rPr lang="en-GB" dirty="0" smtClean="0"/>
              <a:t>, </a:t>
            </a:r>
            <a:r>
              <a:rPr lang="en-GB" dirty="0" err="1" smtClean="0"/>
              <a:t>prokurori</a:t>
            </a:r>
            <a:r>
              <a:rPr lang="en-GB" dirty="0" smtClean="0"/>
              <a:t> </a:t>
            </a:r>
            <a:r>
              <a:rPr lang="en-GB" dirty="0" err="1" smtClean="0"/>
              <a:t>kërkoi</a:t>
            </a:r>
            <a:r>
              <a:rPr lang="en-GB" dirty="0" smtClean="0"/>
              <a:t> </a:t>
            </a:r>
            <a:r>
              <a:rPr lang="en-GB" dirty="0" err="1" smtClean="0"/>
              <a:t>ndihmë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ndërsjellë</a:t>
            </a:r>
            <a:r>
              <a:rPr lang="en-GB" dirty="0" smtClean="0"/>
              <a:t> </a:t>
            </a:r>
            <a:r>
              <a:rPr lang="en-GB" dirty="0" err="1" smtClean="0"/>
              <a:t>juridike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prokurori</a:t>
            </a:r>
            <a:r>
              <a:rPr lang="en-GB" dirty="0" smtClean="0"/>
              <a:t> </a:t>
            </a:r>
            <a:r>
              <a:rPr lang="en-GB" dirty="0" err="1" smtClean="0"/>
              <a:t>kroat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marrë</a:t>
            </a:r>
            <a:r>
              <a:rPr lang="en-GB" dirty="0" smtClean="0"/>
              <a:t> </a:t>
            </a:r>
            <a:r>
              <a:rPr lang="en-GB" dirty="0" err="1" smtClean="0"/>
              <a:t>dëshminë</a:t>
            </a:r>
            <a:r>
              <a:rPr lang="en-GB" dirty="0" smtClean="0"/>
              <a:t> e </a:t>
            </a:r>
            <a:r>
              <a:rPr lang="en-GB" dirty="0" err="1" smtClean="0"/>
              <a:t>viktimës</a:t>
            </a:r>
            <a:r>
              <a:rPr lang="en-GB" dirty="0" smtClean="0"/>
              <a:t>.</a:t>
            </a:r>
          </a:p>
          <a:p>
            <a:pPr algn="just">
              <a:defRPr/>
            </a:pPr>
            <a:r>
              <a:rPr lang="en-GB" dirty="0" smtClean="0"/>
              <a:t>1. </a:t>
            </a:r>
            <a:r>
              <a:rPr lang="en-GB" dirty="0" err="1" smtClean="0"/>
              <a:t>Cila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përmbajtja</a:t>
            </a:r>
            <a:r>
              <a:rPr lang="en-GB" dirty="0" smtClean="0"/>
              <a:t> e </a:t>
            </a:r>
            <a:r>
              <a:rPr lang="en-GB" dirty="0" err="1" smtClean="0"/>
              <a:t>nevojshme</a:t>
            </a:r>
            <a:r>
              <a:rPr lang="en-GB" dirty="0" smtClean="0"/>
              <a:t> e </a:t>
            </a:r>
            <a:r>
              <a:rPr lang="en-GB" dirty="0" err="1" smtClean="0"/>
              <a:t>kërkesës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NNJ? - </a:t>
            </a:r>
            <a:r>
              <a:rPr lang="en-GB" dirty="0" err="1" smtClean="0"/>
              <a:t>Burimi</a:t>
            </a:r>
            <a:r>
              <a:rPr lang="en-GB" dirty="0" smtClean="0"/>
              <a:t> </a:t>
            </a:r>
            <a:r>
              <a:rPr lang="en-GB" dirty="0" err="1" smtClean="0"/>
              <a:t>juridik</a:t>
            </a:r>
            <a:r>
              <a:rPr lang="en-GB" dirty="0" smtClean="0"/>
              <a:t> </a:t>
            </a:r>
            <a:r>
              <a:rPr lang="en-GB" dirty="0" err="1" smtClean="0"/>
              <a:t>ndërkombëtar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NNJ (</a:t>
            </a:r>
            <a:r>
              <a:rPr lang="en-GB" dirty="0" err="1" smtClean="0"/>
              <a:t>dypalëshe</a:t>
            </a:r>
            <a:r>
              <a:rPr lang="en-GB" dirty="0" smtClean="0"/>
              <a:t> </a:t>
            </a:r>
            <a:r>
              <a:rPr lang="en-GB" dirty="0" err="1" smtClean="0"/>
              <a:t>ose</a:t>
            </a:r>
            <a:r>
              <a:rPr lang="en-GB" dirty="0" smtClean="0"/>
              <a:t> </a:t>
            </a:r>
            <a:r>
              <a:rPr lang="en-GB" dirty="0" err="1" smtClean="0"/>
              <a:t>shumëpalëshe</a:t>
            </a:r>
            <a:r>
              <a:rPr lang="en-GB" dirty="0" smtClean="0"/>
              <a:t>), </a:t>
            </a:r>
            <a:r>
              <a:rPr lang="en-GB" dirty="0" err="1" smtClean="0"/>
              <a:t>përshkrimi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veprës</a:t>
            </a:r>
            <a:r>
              <a:rPr lang="en-GB" dirty="0" smtClean="0"/>
              <a:t> </a:t>
            </a:r>
            <a:r>
              <a:rPr lang="en-GB" dirty="0" err="1" smtClean="0"/>
              <a:t>penale</a:t>
            </a:r>
            <a:r>
              <a:rPr lang="en-GB" dirty="0" smtClean="0"/>
              <a:t> </a:t>
            </a:r>
            <a:r>
              <a:rPr lang="en-GB" dirty="0" err="1" smtClean="0"/>
              <a:t>sipas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drejtës</a:t>
            </a:r>
            <a:r>
              <a:rPr lang="en-GB" dirty="0" smtClean="0"/>
              <a:t> </a:t>
            </a:r>
            <a:r>
              <a:rPr lang="en-GB" dirty="0" err="1" smtClean="0"/>
              <a:t>materiale</a:t>
            </a:r>
            <a:r>
              <a:rPr lang="en-GB" dirty="0" smtClean="0"/>
              <a:t> </a:t>
            </a:r>
            <a:r>
              <a:rPr lang="en-GB" dirty="0" err="1" smtClean="0"/>
              <a:t>kombëtare</a:t>
            </a:r>
            <a:r>
              <a:rPr lang="en-GB" dirty="0" smtClean="0"/>
              <a:t>, </a:t>
            </a:r>
            <a:r>
              <a:rPr lang="en-GB" dirty="0" err="1" smtClean="0"/>
              <a:t>dispozitat</a:t>
            </a:r>
            <a:r>
              <a:rPr lang="en-GB" dirty="0" smtClean="0"/>
              <a:t> </a:t>
            </a:r>
            <a:r>
              <a:rPr lang="en-GB" dirty="0" err="1" smtClean="0"/>
              <a:t>procedurale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së</a:t>
            </a:r>
            <a:r>
              <a:rPr lang="en-GB" dirty="0" smtClean="0"/>
              <a:t> </a:t>
            </a:r>
            <a:r>
              <a:rPr lang="en-GB" dirty="0" err="1" smtClean="0"/>
              <a:t>drejtës</a:t>
            </a:r>
            <a:r>
              <a:rPr lang="en-GB" dirty="0" smtClean="0"/>
              <a:t> </a:t>
            </a:r>
            <a:r>
              <a:rPr lang="en-GB" dirty="0" err="1" smtClean="0"/>
              <a:t>kombëtare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lidhje</a:t>
            </a:r>
            <a:r>
              <a:rPr lang="en-GB" dirty="0" smtClean="0"/>
              <a:t> me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drejtat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detyrat</a:t>
            </a:r>
            <a:r>
              <a:rPr lang="en-GB" dirty="0" smtClean="0"/>
              <a:t> e </a:t>
            </a:r>
            <a:r>
              <a:rPr lang="en-GB" dirty="0" err="1" smtClean="0"/>
              <a:t>shkelësve</a:t>
            </a:r>
            <a:r>
              <a:rPr lang="en-GB" dirty="0" smtClean="0"/>
              <a:t>,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këtë</a:t>
            </a:r>
            <a:r>
              <a:rPr lang="en-GB" dirty="0" smtClean="0"/>
              <a:t> </a:t>
            </a:r>
            <a:r>
              <a:rPr lang="en-GB" dirty="0" err="1" smtClean="0"/>
              <a:t>rast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drejtat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detyrimet</a:t>
            </a:r>
            <a:r>
              <a:rPr lang="en-GB" baseline="0" dirty="0" smtClean="0"/>
              <a:t> </a:t>
            </a:r>
            <a:r>
              <a:rPr lang="en-GB" dirty="0" smtClean="0"/>
              <a:t>e </a:t>
            </a:r>
            <a:r>
              <a:rPr lang="en-GB" dirty="0" err="1" smtClean="0"/>
              <a:t>dëshmitarëve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viktimave</a:t>
            </a:r>
            <a:r>
              <a:rPr lang="en-GB" dirty="0" smtClean="0"/>
              <a:t>, </a:t>
            </a:r>
            <a:r>
              <a:rPr lang="en-GB" dirty="0" err="1" smtClean="0"/>
              <a:t>shkaku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bazuar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fakte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vepër</a:t>
            </a:r>
            <a:r>
              <a:rPr lang="en-GB" dirty="0" smtClean="0"/>
              <a:t> </a:t>
            </a:r>
            <a:r>
              <a:rPr lang="en-GB" dirty="0" err="1" smtClean="0"/>
              <a:t>penale</a:t>
            </a:r>
            <a:r>
              <a:rPr lang="en-GB" dirty="0" smtClean="0"/>
              <a:t>, </a:t>
            </a:r>
            <a:r>
              <a:rPr lang="en-GB" dirty="0" err="1" smtClean="0"/>
              <a:t>aktakuza</a:t>
            </a:r>
            <a:r>
              <a:rPr lang="en-GB" dirty="0" smtClean="0"/>
              <a:t> e </a:t>
            </a:r>
            <a:r>
              <a:rPr lang="en-GB" dirty="0" err="1" smtClean="0"/>
              <a:t>bashkangjitur</a:t>
            </a:r>
            <a:r>
              <a:rPr lang="en-GB" dirty="0" smtClean="0"/>
              <a:t> </a:t>
            </a:r>
            <a:r>
              <a:rPr lang="en-GB" dirty="0" err="1" smtClean="0"/>
              <a:t>nëse</a:t>
            </a:r>
            <a:r>
              <a:rPr lang="en-GB" dirty="0" smtClean="0"/>
              <a:t> </a:t>
            </a:r>
            <a:r>
              <a:rPr lang="en-GB" dirty="0" err="1" smtClean="0"/>
              <a:t>çështja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tashmë</a:t>
            </a:r>
            <a:r>
              <a:rPr lang="en-GB" dirty="0" smtClean="0"/>
              <a:t> para </a:t>
            </a:r>
            <a:r>
              <a:rPr lang="en-GB" dirty="0" err="1" smtClean="0"/>
              <a:t>Gjykatës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çfarë</a:t>
            </a:r>
            <a:r>
              <a:rPr lang="en-GB" dirty="0" smtClean="0"/>
              <a:t> </a:t>
            </a:r>
            <a:r>
              <a:rPr lang="en-GB" dirty="0" err="1" smtClean="0"/>
              <a:t>ndihme</a:t>
            </a:r>
            <a:r>
              <a:rPr lang="en-GB" dirty="0" smtClean="0"/>
              <a:t> </a:t>
            </a:r>
            <a:r>
              <a:rPr lang="en-GB" dirty="0" err="1" smtClean="0"/>
              <a:t>nevojitet</a:t>
            </a:r>
            <a:r>
              <a:rPr lang="en-GB" dirty="0" smtClean="0"/>
              <a:t>.</a:t>
            </a:r>
          </a:p>
          <a:p>
            <a:pPr>
              <a:defRPr/>
            </a:pPr>
            <a:endParaRPr lang="en-GB" dirty="0" smtClean="0"/>
          </a:p>
          <a:p>
            <a:pPr algn="just">
              <a:defRPr/>
            </a:pPr>
            <a:r>
              <a:rPr lang="en-GB" dirty="0" smtClean="0"/>
              <a:t>2. A do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refuzojë</a:t>
            </a:r>
            <a:r>
              <a:rPr lang="en-GB" dirty="0" smtClean="0"/>
              <a:t> </a:t>
            </a:r>
            <a:r>
              <a:rPr lang="en-GB" dirty="0" err="1" smtClean="0"/>
              <a:t>ndonjë</a:t>
            </a:r>
            <a:r>
              <a:rPr lang="en-GB" dirty="0" smtClean="0"/>
              <a:t> </a:t>
            </a:r>
            <a:r>
              <a:rPr lang="en-GB" dirty="0" err="1" smtClean="0"/>
              <a:t>Shtet</a:t>
            </a:r>
            <a:r>
              <a:rPr lang="en-GB" dirty="0" smtClean="0"/>
              <a:t> </a:t>
            </a:r>
            <a:r>
              <a:rPr lang="en-GB" dirty="0" err="1" smtClean="0"/>
              <a:t>Palë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Konventën</a:t>
            </a:r>
            <a:r>
              <a:rPr lang="en-GB" dirty="0" smtClean="0"/>
              <a:t> e </a:t>
            </a:r>
            <a:r>
              <a:rPr lang="en-GB" dirty="0" err="1" smtClean="0"/>
              <a:t>Budapestit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kërkesë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NNJ me </a:t>
            </a:r>
            <a:r>
              <a:rPr lang="en-GB" dirty="0" err="1" smtClean="0"/>
              <a:t>qëllim</a:t>
            </a:r>
            <a:r>
              <a:rPr lang="en-GB" dirty="0" smtClean="0"/>
              <a:t> </a:t>
            </a:r>
            <a:r>
              <a:rPr lang="en-GB" dirty="0" err="1" smtClean="0"/>
              <a:t>ruajtjen</a:t>
            </a:r>
            <a:r>
              <a:rPr lang="en-GB" dirty="0" smtClean="0"/>
              <a:t> e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dhënave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lidhje</a:t>
            </a:r>
            <a:r>
              <a:rPr lang="en-GB" dirty="0" smtClean="0"/>
              <a:t> me </a:t>
            </a:r>
            <a:r>
              <a:rPr lang="en-GB" dirty="0" err="1" smtClean="0"/>
              <a:t>ndonjë</a:t>
            </a:r>
            <a:r>
              <a:rPr lang="en-GB" dirty="0" smtClean="0"/>
              <a:t> </a:t>
            </a:r>
            <a:r>
              <a:rPr lang="en-GB" dirty="0" err="1" smtClean="0"/>
              <a:t>vepër</a:t>
            </a:r>
            <a:r>
              <a:rPr lang="en-GB" dirty="0" smtClean="0"/>
              <a:t> </a:t>
            </a:r>
            <a:r>
              <a:rPr lang="en-GB" dirty="0" err="1" smtClean="0"/>
              <a:t>penale</a:t>
            </a:r>
            <a:r>
              <a:rPr lang="en-GB" dirty="0" smtClean="0"/>
              <a:t> </a:t>
            </a:r>
            <a:r>
              <a:rPr lang="en-GB" dirty="0" err="1" smtClean="0"/>
              <a:t>sipas</a:t>
            </a:r>
            <a:r>
              <a:rPr lang="en-GB" dirty="0" smtClean="0"/>
              <a:t> </a:t>
            </a:r>
            <a:r>
              <a:rPr lang="en-GB" dirty="0" err="1" smtClean="0"/>
              <a:t>Neneve</a:t>
            </a:r>
            <a:r>
              <a:rPr lang="en-GB" dirty="0" smtClean="0"/>
              <a:t> 2-11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Konventës</a:t>
            </a:r>
            <a:r>
              <a:rPr lang="en-GB" dirty="0" smtClean="0"/>
              <a:t> </a:t>
            </a:r>
            <a:r>
              <a:rPr lang="en-GB" dirty="0" err="1" smtClean="0"/>
              <a:t>së</a:t>
            </a:r>
            <a:r>
              <a:rPr lang="en-GB" dirty="0" smtClean="0"/>
              <a:t> </a:t>
            </a:r>
            <a:r>
              <a:rPr lang="en-GB" dirty="0" err="1" smtClean="0"/>
              <a:t>Budapestit</a:t>
            </a:r>
            <a:r>
              <a:rPr lang="en-GB" dirty="0" smtClean="0"/>
              <a:t> </a:t>
            </a:r>
            <a:r>
              <a:rPr lang="en-GB" dirty="0" err="1" smtClean="0"/>
              <a:t>nëse</a:t>
            </a:r>
            <a:r>
              <a:rPr lang="en-GB" dirty="0" smtClean="0"/>
              <a:t> </a:t>
            </a:r>
            <a:r>
              <a:rPr lang="en-GB" dirty="0" err="1" smtClean="0"/>
              <a:t>nuk</a:t>
            </a:r>
            <a:r>
              <a:rPr lang="en-GB" dirty="0" smtClean="0"/>
              <a:t> </a:t>
            </a:r>
            <a:r>
              <a:rPr lang="en-GB" dirty="0" err="1" smtClean="0"/>
              <a:t>ka</a:t>
            </a:r>
            <a:r>
              <a:rPr lang="en-GB" dirty="0" smtClean="0"/>
              <a:t> </a:t>
            </a:r>
            <a:r>
              <a:rPr lang="en-GB" dirty="0" err="1" smtClean="0"/>
              <a:t>kriminalitet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dyfishtë</a:t>
            </a:r>
            <a:r>
              <a:rPr lang="en-GB" dirty="0" smtClean="0"/>
              <a:t>?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shembull</a:t>
            </a:r>
            <a:r>
              <a:rPr lang="en-GB" dirty="0" smtClean="0"/>
              <a:t> - </a:t>
            </a:r>
            <a:r>
              <a:rPr lang="en-GB" dirty="0" err="1" smtClean="0"/>
              <a:t>vepra</a:t>
            </a:r>
            <a:r>
              <a:rPr lang="en-GB" dirty="0" smtClean="0"/>
              <a:t> </a:t>
            </a:r>
            <a:r>
              <a:rPr lang="en-GB" dirty="0" err="1" smtClean="0"/>
              <a:t>penale</a:t>
            </a:r>
            <a:r>
              <a:rPr lang="en-GB" dirty="0" smtClean="0"/>
              <a:t> “</a:t>
            </a:r>
            <a:r>
              <a:rPr lang="en-GB" dirty="0" err="1" smtClean="0"/>
              <a:t>Zotërimi</a:t>
            </a:r>
            <a:r>
              <a:rPr lang="en-GB" baseline="0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pornografisë</a:t>
            </a:r>
            <a:r>
              <a:rPr lang="en-GB" dirty="0" smtClean="0"/>
              <a:t> </a:t>
            </a:r>
            <a:r>
              <a:rPr lang="en-GB" dirty="0" err="1" smtClean="0"/>
              <a:t>së</a:t>
            </a:r>
            <a:r>
              <a:rPr lang="en-GB" dirty="0" smtClean="0"/>
              <a:t> </a:t>
            </a:r>
            <a:r>
              <a:rPr lang="en-GB" dirty="0" err="1" smtClean="0"/>
              <a:t>fëmijëve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sistemin</a:t>
            </a:r>
            <a:r>
              <a:rPr lang="en-GB" dirty="0" smtClean="0"/>
              <a:t> </a:t>
            </a:r>
            <a:r>
              <a:rPr lang="en-GB" dirty="0" err="1" smtClean="0"/>
              <a:t>kompjuterik</a:t>
            </a:r>
            <a:r>
              <a:rPr lang="en-GB" dirty="0" smtClean="0"/>
              <a:t>" </a:t>
            </a:r>
            <a:r>
              <a:rPr lang="en-GB" dirty="0" err="1" smtClean="0"/>
              <a:t>nuk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vepër</a:t>
            </a:r>
            <a:r>
              <a:rPr lang="en-GB" dirty="0" smtClean="0"/>
              <a:t> </a:t>
            </a:r>
            <a:r>
              <a:rPr lang="en-GB" dirty="0" err="1" smtClean="0"/>
              <a:t>penale</a:t>
            </a:r>
            <a:r>
              <a:rPr lang="en-GB" dirty="0" smtClean="0"/>
              <a:t> </a:t>
            </a:r>
            <a:r>
              <a:rPr lang="en-GB" dirty="0" err="1" smtClean="0"/>
              <a:t>sipas</a:t>
            </a:r>
            <a:r>
              <a:rPr lang="en-GB" dirty="0" smtClean="0"/>
              <a:t> </a:t>
            </a:r>
            <a:r>
              <a:rPr lang="en-GB" dirty="0" err="1" smtClean="0"/>
              <a:t>ligjit</a:t>
            </a:r>
            <a:r>
              <a:rPr lang="en-GB" dirty="0" smtClean="0"/>
              <a:t> </a:t>
            </a:r>
            <a:r>
              <a:rPr lang="en-GB" dirty="0" err="1" smtClean="0"/>
              <a:t>kombëtar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shtetit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kërkuar</a:t>
            </a:r>
            <a:r>
              <a:rPr lang="en-GB" dirty="0" smtClean="0"/>
              <a:t>, </a:t>
            </a:r>
            <a:r>
              <a:rPr lang="en-GB" dirty="0" err="1" smtClean="0"/>
              <a:t>kur</a:t>
            </a:r>
            <a:r>
              <a:rPr lang="en-GB" dirty="0" smtClean="0"/>
              <a:t> "</a:t>
            </a:r>
            <a:r>
              <a:rPr lang="en-GB" dirty="0" err="1" smtClean="0"/>
              <a:t>imazhet</a:t>
            </a:r>
            <a:r>
              <a:rPr lang="en-GB" dirty="0" smtClean="0"/>
              <a:t>" - </a:t>
            </a:r>
            <a:r>
              <a:rPr lang="en-GB" dirty="0" err="1" smtClean="0"/>
              <a:t>madje</a:t>
            </a:r>
            <a:r>
              <a:rPr lang="en-GB" dirty="0" smtClean="0"/>
              <a:t> </a:t>
            </a:r>
            <a:r>
              <a:rPr lang="en-GB" dirty="0" err="1" smtClean="0"/>
              <a:t>edhe</a:t>
            </a:r>
            <a:r>
              <a:rPr lang="en-GB" dirty="0" smtClean="0"/>
              <a:t> </a:t>
            </a:r>
            <a:r>
              <a:rPr lang="en-GB" dirty="0" err="1" smtClean="0"/>
              <a:t>realiste</a:t>
            </a:r>
            <a:r>
              <a:rPr lang="en-GB" dirty="0" smtClean="0"/>
              <a:t> - </a:t>
            </a:r>
            <a:r>
              <a:rPr lang="en-GB" dirty="0" err="1" smtClean="0"/>
              <a:t>nuk</a:t>
            </a:r>
            <a:r>
              <a:rPr lang="en-GB" dirty="0" smtClean="0"/>
              <a:t> </a:t>
            </a:r>
            <a:r>
              <a:rPr lang="en-GB" dirty="0" err="1" smtClean="0"/>
              <a:t>përshkruajnë</a:t>
            </a:r>
            <a:r>
              <a:rPr lang="en-GB" dirty="0" smtClean="0"/>
              <a:t> </a:t>
            </a:r>
            <a:r>
              <a:rPr lang="en-GB" dirty="0" err="1" smtClean="0"/>
              <a:t>fëmijën</a:t>
            </a:r>
            <a:r>
              <a:rPr lang="en-GB" dirty="0" smtClean="0"/>
              <a:t> e </a:t>
            </a:r>
            <a:r>
              <a:rPr lang="en-GB" dirty="0" err="1" smtClean="0"/>
              <a:t>vërtetë</a:t>
            </a:r>
            <a:r>
              <a:rPr lang="en-GB" dirty="0" smtClean="0"/>
              <a:t>, </a:t>
            </a:r>
            <a:r>
              <a:rPr lang="en-GB" dirty="0" err="1" smtClean="0"/>
              <a:t>por</a:t>
            </a:r>
            <a:r>
              <a:rPr lang="en-GB" dirty="0" smtClean="0"/>
              <a:t> </a:t>
            </a:r>
            <a:r>
              <a:rPr lang="en-GB" dirty="0" err="1" smtClean="0"/>
              <a:t>animacionin</a:t>
            </a:r>
            <a:r>
              <a:rPr lang="en-GB" dirty="0" smtClean="0"/>
              <a:t> </a:t>
            </a:r>
            <a:r>
              <a:rPr lang="en-GB" dirty="0" err="1" smtClean="0"/>
              <a:t>digjital</a:t>
            </a:r>
            <a:r>
              <a:rPr lang="en-GB" dirty="0" smtClean="0"/>
              <a:t> (</a:t>
            </a:r>
            <a:r>
              <a:rPr lang="en-GB" dirty="0" err="1" smtClean="0"/>
              <a:t>imazh</a:t>
            </a:r>
            <a:r>
              <a:rPr lang="en-GB" dirty="0" smtClean="0"/>
              <a:t> 3D ) </a:t>
            </a:r>
            <a:r>
              <a:rPr lang="en-GB" dirty="0" err="1" smtClean="0"/>
              <a:t>ose</a:t>
            </a:r>
            <a:r>
              <a:rPr lang="en-GB" dirty="0" smtClean="0"/>
              <a:t> </a:t>
            </a:r>
            <a:r>
              <a:rPr lang="en-GB" dirty="0" err="1" smtClean="0"/>
              <a:t>personi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duket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jetë</a:t>
            </a:r>
            <a:r>
              <a:rPr lang="en-GB" dirty="0" smtClean="0"/>
              <a:t> </a:t>
            </a:r>
            <a:r>
              <a:rPr lang="en-GB" dirty="0" err="1" smtClean="0"/>
              <a:t>fëmijë</a:t>
            </a:r>
            <a:r>
              <a:rPr lang="en-GB" dirty="0" smtClean="0"/>
              <a:t>, </a:t>
            </a:r>
            <a:r>
              <a:rPr lang="en-GB" dirty="0" err="1" smtClean="0"/>
              <a:t>por</a:t>
            </a:r>
            <a:r>
              <a:rPr lang="en-GB" dirty="0" smtClean="0"/>
              <a:t> </a:t>
            </a:r>
            <a:r>
              <a:rPr lang="en-GB" dirty="0" err="1" smtClean="0"/>
              <a:t>nuk</a:t>
            </a:r>
            <a:r>
              <a:rPr lang="en-GB" dirty="0" smtClean="0"/>
              <a:t> </a:t>
            </a:r>
            <a:r>
              <a:rPr lang="en-GB" dirty="0" err="1" smtClean="0"/>
              <a:t>përfshin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fakt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fëmijë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vërtetë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angazhuar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sjellje</a:t>
            </a:r>
            <a:r>
              <a:rPr lang="en-GB" dirty="0" smtClean="0"/>
              <a:t> </a:t>
            </a:r>
            <a:r>
              <a:rPr lang="en-GB" dirty="0" err="1" smtClean="0"/>
              <a:t>seksuale</a:t>
            </a:r>
            <a:r>
              <a:rPr lang="en-GB" dirty="0" smtClean="0"/>
              <a:t> </a:t>
            </a:r>
            <a:r>
              <a:rPr lang="en-GB" dirty="0" err="1" smtClean="0"/>
              <a:t>eksplicite</a:t>
            </a:r>
            <a:r>
              <a:rPr lang="en-GB" dirty="0" smtClean="0"/>
              <a:t>. Pa </a:t>
            </a:r>
            <a:r>
              <a:rPr lang="en-GB" dirty="0" err="1" smtClean="0"/>
              <a:t>marrë</a:t>
            </a:r>
            <a:r>
              <a:rPr lang="en-GB" dirty="0" smtClean="0"/>
              <a:t> </a:t>
            </a:r>
            <a:r>
              <a:rPr lang="en-GB" dirty="0" err="1" smtClean="0"/>
              <a:t>parasysh</a:t>
            </a:r>
            <a:r>
              <a:rPr lang="en-GB" dirty="0" smtClean="0"/>
              <a:t> </a:t>
            </a:r>
            <a:r>
              <a:rPr lang="en-GB" dirty="0" err="1" smtClean="0"/>
              <a:t>mos</a:t>
            </a:r>
            <a:r>
              <a:rPr lang="en-GB" dirty="0" smtClean="0"/>
              <a:t> </a:t>
            </a:r>
            <a:r>
              <a:rPr lang="en-GB" dirty="0" err="1" smtClean="0"/>
              <a:t>ekzistencën</a:t>
            </a:r>
            <a:r>
              <a:rPr lang="en-GB" dirty="0" smtClean="0"/>
              <a:t> e </a:t>
            </a:r>
            <a:r>
              <a:rPr lang="en-GB" dirty="0" err="1" smtClean="0"/>
              <a:t>kriminalizimit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dyfishtë</a:t>
            </a:r>
            <a:r>
              <a:rPr lang="en-GB" dirty="0" smtClean="0"/>
              <a:t> - </a:t>
            </a:r>
            <a:r>
              <a:rPr lang="en-GB" dirty="0" err="1" smtClean="0"/>
              <a:t>shteti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kërkuar</a:t>
            </a:r>
            <a:r>
              <a:rPr lang="en-GB" dirty="0" smtClean="0"/>
              <a:t> </a:t>
            </a:r>
            <a:r>
              <a:rPr lang="en-GB" dirty="0" err="1" smtClean="0"/>
              <a:t>mund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refuzojë</a:t>
            </a:r>
            <a:r>
              <a:rPr lang="en-GB" dirty="0" smtClean="0"/>
              <a:t> </a:t>
            </a:r>
            <a:r>
              <a:rPr lang="en-GB" dirty="0" err="1" smtClean="0"/>
              <a:t>kërkesën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ruajtje</a:t>
            </a:r>
            <a:r>
              <a:rPr lang="en-GB" dirty="0" smtClean="0"/>
              <a:t> </a:t>
            </a:r>
            <a:r>
              <a:rPr lang="en-GB" dirty="0" err="1" smtClean="0"/>
              <a:t>vetëm</a:t>
            </a:r>
            <a:r>
              <a:rPr lang="en-GB" dirty="0" smtClean="0"/>
              <a:t> </a:t>
            </a:r>
            <a:r>
              <a:rPr lang="en-GB" dirty="0" err="1" smtClean="0"/>
              <a:t>kur</a:t>
            </a:r>
            <a:r>
              <a:rPr lang="en-GB" dirty="0" smtClean="0"/>
              <a:t> </a:t>
            </a:r>
            <a:r>
              <a:rPr lang="en-GB" dirty="0" err="1" smtClean="0"/>
              <a:t>ekzekutimi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saj</a:t>
            </a:r>
            <a:r>
              <a:rPr lang="en-GB" dirty="0" smtClean="0"/>
              <a:t> do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dëmtonte</a:t>
            </a:r>
            <a:r>
              <a:rPr lang="en-GB" dirty="0" smtClean="0"/>
              <a:t> </a:t>
            </a:r>
            <a:r>
              <a:rPr lang="en-GB" dirty="0" err="1" smtClean="0"/>
              <a:t>sovranitetin</a:t>
            </a:r>
            <a:r>
              <a:rPr lang="en-GB" dirty="0" smtClean="0"/>
              <a:t>, </a:t>
            </a:r>
            <a:r>
              <a:rPr lang="en-GB" dirty="0" err="1" smtClean="0"/>
              <a:t>sigurinë</a:t>
            </a:r>
            <a:r>
              <a:rPr lang="en-GB" dirty="0" smtClean="0"/>
              <a:t>, </a:t>
            </a:r>
            <a:r>
              <a:rPr lang="en-GB" dirty="0" err="1" smtClean="0"/>
              <a:t>rendin</a:t>
            </a:r>
            <a:r>
              <a:rPr lang="en-GB" dirty="0" smtClean="0"/>
              <a:t> </a:t>
            </a:r>
            <a:r>
              <a:rPr lang="en-GB" dirty="0" err="1" smtClean="0"/>
              <a:t>publik</a:t>
            </a:r>
            <a:r>
              <a:rPr lang="en-GB" dirty="0" smtClean="0"/>
              <a:t> </a:t>
            </a:r>
            <a:r>
              <a:rPr lang="en-GB" dirty="0" err="1" smtClean="0"/>
              <a:t>ose</a:t>
            </a:r>
            <a:r>
              <a:rPr lang="en-GB" dirty="0" smtClean="0"/>
              <a:t> </a:t>
            </a:r>
            <a:r>
              <a:rPr lang="en-GB" dirty="0" err="1" smtClean="0"/>
              <a:t>interesa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tjera</a:t>
            </a:r>
            <a:r>
              <a:rPr lang="en-GB" dirty="0" smtClean="0"/>
              <a:t> </a:t>
            </a:r>
            <a:r>
              <a:rPr lang="en-GB" dirty="0" err="1" smtClean="0"/>
              <a:t>thelbësore</a:t>
            </a:r>
            <a:r>
              <a:rPr lang="en-GB" dirty="0" smtClean="0"/>
              <a:t>, </a:t>
            </a:r>
            <a:r>
              <a:rPr lang="en-GB" dirty="0" err="1" smtClean="0"/>
              <a:t>ose</a:t>
            </a:r>
            <a:r>
              <a:rPr lang="en-GB" dirty="0" smtClean="0"/>
              <a:t> </a:t>
            </a:r>
            <a:r>
              <a:rPr lang="en-GB" dirty="0" err="1" smtClean="0"/>
              <a:t>kur</a:t>
            </a:r>
            <a:r>
              <a:rPr lang="en-GB" dirty="0" smtClean="0"/>
              <a:t> </a:t>
            </a:r>
            <a:r>
              <a:rPr lang="en-GB" dirty="0" err="1" smtClean="0"/>
              <a:t>konsiderohet</a:t>
            </a:r>
            <a:r>
              <a:rPr lang="en-GB" dirty="0" smtClean="0"/>
              <a:t> se </a:t>
            </a:r>
            <a:r>
              <a:rPr lang="en-GB" dirty="0" err="1" smtClean="0"/>
              <a:t>vepra</a:t>
            </a:r>
            <a:r>
              <a:rPr lang="en-GB" dirty="0" smtClean="0"/>
              <a:t> </a:t>
            </a:r>
            <a:r>
              <a:rPr lang="en-GB" dirty="0" err="1" smtClean="0"/>
              <a:t>penale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vepër</a:t>
            </a:r>
            <a:r>
              <a:rPr lang="en-GB" dirty="0" smtClean="0"/>
              <a:t> </a:t>
            </a:r>
            <a:r>
              <a:rPr lang="en-GB" dirty="0" err="1" smtClean="0"/>
              <a:t>penale</a:t>
            </a:r>
            <a:r>
              <a:rPr lang="en-GB" dirty="0" smtClean="0"/>
              <a:t> </a:t>
            </a:r>
            <a:r>
              <a:rPr lang="en-GB" dirty="0" err="1" smtClean="0"/>
              <a:t>politike</a:t>
            </a:r>
            <a:r>
              <a:rPr lang="en-GB" dirty="0" smtClean="0"/>
              <a:t> </a:t>
            </a:r>
            <a:r>
              <a:rPr lang="en-GB" dirty="0" err="1" smtClean="0"/>
              <a:t>ose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shkelje</a:t>
            </a:r>
            <a:r>
              <a:rPr lang="en-GB" dirty="0" smtClean="0"/>
              <a:t> e </a:t>
            </a:r>
            <a:r>
              <a:rPr lang="en-GB" dirty="0" err="1" smtClean="0"/>
              <a:t>lidhur</a:t>
            </a:r>
            <a:r>
              <a:rPr lang="en-GB" dirty="0" smtClean="0"/>
              <a:t> me </a:t>
            </a:r>
            <a:r>
              <a:rPr lang="en-GB" dirty="0" err="1" smtClean="0"/>
              <a:t>politikat</a:t>
            </a:r>
            <a:r>
              <a:rPr lang="en-GB" dirty="0" smtClean="0"/>
              <a:t> </a:t>
            </a:r>
            <a:r>
              <a:rPr lang="en-GB" dirty="0" err="1" smtClean="0"/>
              <a:t>vepër</a:t>
            </a:r>
            <a:r>
              <a:rPr lang="en-GB" dirty="0" smtClean="0"/>
              <a:t>.</a:t>
            </a:r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r>
              <a:rPr lang="en-GB" dirty="0" smtClean="0"/>
              <a:t>3.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cilën</a:t>
            </a:r>
            <a:r>
              <a:rPr lang="en-GB" dirty="0" smtClean="0"/>
              <a:t> </a:t>
            </a:r>
            <a:r>
              <a:rPr lang="en-GB" dirty="0" err="1" smtClean="0"/>
              <a:t>vepër</a:t>
            </a:r>
            <a:r>
              <a:rPr lang="en-GB" dirty="0" smtClean="0"/>
              <a:t> </a:t>
            </a:r>
            <a:r>
              <a:rPr lang="en-GB" dirty="0" err="1" smtClean="0"/>
              <a:t>penale</a:t>
            </a:r>
            <a:r>
              <a:rPr lang="en-GB" dirty="0" smtClean="0"/>
              <a:t> </a:t>
            </a:r>
            <a:r>
              <a:rPr lang="en-GB" dirty="0" err="1" smtClean="0"/>
              <a:t>ju</a:t>
            </a:r>
            <a:r>
              <a:rPr lang="en-GB" dirty="0" smtClean="0"/>
              <a:t> </a:t>
            </a:r>
            <a:r>
              <a:rPr lang="en-GB" dirty="0" err="1" smtClean="0"/>
              <a:t>përdorni</a:t>
            </a:r>
            <a:r>
              <a:rPr lang="en-GB" dirty="0" smtClean="0"/>
              <a:t> </a:t>
            </a:r>
            <a:r>
              <a:rPr lang="en-GB" dirty="0" err="1" smtClean="0"/>
              <a:t>më</a:t>
            </a:r>
            <a:r>
              <a:rPr lang="en-GB" dirty="0" smtClean="0"/>
              <a:t> </a:t>
            </a:r>
            <a:r>
              <a:rPr lang="en-GB" dirty="0" err="1" smtClean="0"/>
              <a:t>së</a:t>
            </a:r>
            <a:r>
              <a:rPr lang="en-GB" dirty="0" smtClean="0"/>
              <a:t> </a:t>
            </a:r>
            <a:r>
              <a:rPr lang="en-GB" dirty="0" err="1" smtClean="0"/>
              <a:t>shumti</a:t>
            </a:r>
            <a:r>
              <a:rPr lang="en-GB" dirty="0" smtClean="0"/>
              <a:t> </a:t>
            </a:r>
            <a:r>
              <a:rPr lang="en-GB" dirty="0" err="1" smtClean="0"/>
              <a:t>kërkesë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NNJ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prokurorë</a:t>
            </a:r>
            <a:r>
              <a:rPr lang="en-GB" dirty="0" smtClean="0"/>
              <a:t> </a:t>
            </a:r>
            <a:r>
              <a:rPr lang="en-GB" dirty="0" err="1" smtClean="0"/>
              <a:t>apo</a:t>
            </a:r>
            <a:r>
              <a:rPr lang="en-GB" dirty="0" smtClean="0"/>
              <a:t> </a:t>
            </a:r>
            <a:r>
              <a:rPr lang="en-GB" dirty="0" err="1" smtClean="0"/>
              <a:t>gjyqtarë</a:t>
            </a:r>
            <a:r>
              <a:rPr lang="en-GB" dirty="0" smtClean="0"/>
              <a:t>?</a:t>
            </a:r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r>
              <a:rPr lang="en-GB" dirty="0" err="1" smtClean="0"/>
              <a:t>Pjesëmarrësit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ftohen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dhënë</a:t>
            </a:r>
            <a:r>
              <a:rPr lang="en-GB" dirty="0" smtClean="0"/>
              <a:t> </a:t>
            </a:r>
            <a:r>
              <a:rPr lang="en-GB" dirty="0" err="1" smtClean="0"/>
              <a:t>komentet</a:t>
            </a:r>
            <a:r>
              <a:rPr lang="en-GB" dirty="0" smtClean="0"/>
              <a:t> e tyre</a:t>
            </a:r>
            <a:r>
              <a:rPr lang="fr-FR" baseline="0" dirty="0" smtClean="0"/>
              <a:t>.</a:t>
            </a:r>
            <a:endParaRPr lang="hr-HR" dirty="0"/>
          </a:p>
        </p:txBody>
      </p:sp>
      <p:sp>
        <p:nvSpPr>
          <p:cNvPr id="50180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2165BAEB-2F4F-4D4D-ADC0-2377E34E8C1A}" type="slidenum">
              <a:rPr lang="en-US" altLang="x-none" smtClean="0">
                <a:latin typeface="Calibri" pitchFamily="34" charset="0"/>
              </a:rPr>
              <a:pPr/>
              <a:t>99</a:t>
            </a:fld>
            <a:endParaRPr lang="en-US" altLang="x-none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75552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x-none" dirty="0" err="1" smtClean="0"/>
              <a:t>Rast</a:t>
            </a:r>
            <a:r>
              <a:rPr lang="en-US" altLang="x-none" baseline="0" dirty="0" smtClean="0"/>
              <a:t> </a:t>
            </a:r>
            <a:r>
              <a:rPr lang="en-US" altLang="x-none" baseline="0" dirty="0" err="1" smtClean="0"/>
              <a:t>praktik</a:t>
            </a:r>
            <a:r>
              <a:rPr lang="en-US" altLang="x-none" baseline="0" dirty="0" smtClean="0"/>
              <a:t> </a:t>
            </a:r>
            <a:r>
              <a:rPr lang="en-US" altLang="x-none" dirty="0" smtClean="0"/>
              <a:t>3</a:t>
            </a:r>
            <a:endParaRPr lang="en-US" altLang="x-none" dirty="0" smtClean="0"/>
          </a:p>
          <a:p>
            <a:pPr>
              <a:defRPr/>
            </a:pPr>
            <a:endParaRPr lang="en-GB" dirty="0" smtClean="0"/>
          </a:p>
          <a:p>
            <a:pPr algn="just">
              <a:defRPr/>
            </a:pP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këtë</a:t>
            </a:r>
            <a:r>
              <a:rPr lang="en-GB" dirty="0" smtClean="0"/>
              <a:t> </a:t>
            </a:r>
            <a:r>
              <a:rPr lang="en-GB" dirty="0" err="1" smtClean="0"/>
              <a:t>rast</a:t>
            </a:r>
            <a:r>
              <a:rPr lang="en-GB" dirty="0" smtClean="0"/>
              <a:t>,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prokuror</a:t>
            </a:r>
            <a:r>
              <a:rPr lang="en-GB" dirty="0" smtClean="0"/>
              <a:t> </a:t>
            </a:r>
            <a:r>
              <a:rPr lang="en-GB" dirty="0" err="1" smtClean="0"/>
              <a:t>ka</a:t>
            </a:r>
            <a:r>
              <a:rPr lang="en-GB" dirty="0" smtClean="0"/>
              <a:t> </a:t>
            </a:r>
            <a:r>
              <a:rPr lang="en-GB" dirty="0" err="1" smtClean="0"/>
              <a:t>ngritur</a:t>
            </a:r>
            <a:r>
              <a:rPr lang="en-GB" dirty="0" smtClean="0"/>
              <a:t> </a:t>
            </a:r>
            <a:r>
              <a:rPr lang="en-GB" dirty="0" err="1" smtClean="0"/>
              <a:t>aktakuzë</a:t>
            </a:r>
            <a:r>
              <a:rPr lang="en-GB" dirty="0" smtClean="0"/>
              <a:t> </a:t>
            </a:r>
            <a:r>
              <a:rPr lang="en-GB" dirty="0" err="1" smtClean="0"/>
              <a:t>mbi</a:t>
            </a:r>
            <a:r>
              <a:rPr lang="en-GB" dirty="0" smtClean="0"/>
              <a:t> </a:t>
            </a:r>
            <a:r>
              <a:rPr lang="en-GB" dirty="0" err="1" smtClean="0"/>
              <a:t>provat</a:t>
            </a:r>
            <a:r>
              <a:rPr lang="en-GB" dirty="0" smtClean="0"/>
              <a:t> e </a:t>
            </a:r>
            <a:r>
              <a:rPr lang="en-GB" dirty="0" err="1" smtClean="0"/>
              <a:t>mbledhura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masat</a:t>
            </a:r>
            <a:r>
              <a:rPr lang="en-GB" dirty="0" smtClean="0"/>
              <a:t> e </a:t>
            </a:r>
            <a:r>
              <a:rPr lang="en-GB" dirty="0" err="1" smtClean="0"/>
              <a:t>kontrollit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sekuestrimit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kompjuterit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keqbërësit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Kroaci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nuk</a:t>
            </a:r>
            <a:r>
              <a:rPr lang="en-GB" dirty="0" smtClean="0"/>
              <a:t> </a:t>
            </a:r>
            <a:r>
              <a:rPr lang="en-GB" dirty="0" err="1" smtClean="0"/>
              <a:t>ka</a:t>
            </a:r>
            <a:r>
              <a:rPr lang="en-GB" dirty="0" smtClean="0"/>
              <a:t> </a:t>
            </a:r>
            <a:r>
              <a:rPr lang="en-GB" dirty="0" err="1" smtClean="0"/>
              <a:t>përdorur</a:t>
            </a:r>
            <a:r>
              <a:rPr lang="en-GB" dirty="0" smtClean="0"/>
              <a:t> </a:t>
            </a:r>
            <a:r>
              <a:rPr lang="en-GB" dirty="0" err="1" smtClean="0"/>
              <a:t>ndonjë</a:t>
            </a:r>
            <a:r>
              <a:rPr lang="en-GB" dirty="0" smtClean="0"/>
              <a:t> </a:t>
            </a:r>
            <a:r>
              <a:rPr lang="en-GB" dirty="0" err="1" smtClean="0"/>
              <a:t>provë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Austria. </a:t>
            </a:r>
            <a:r>
              <a:rPr lang="en-GB" dirty="0" err="1" smtClean="0"/>
              <a:t>Nuk</a:t>
            </a:r>
            <a:r>
              <a:rPr lang="en-GB" dirty="0" smtClean="0"/>
              <a:t> </a:t>
            </a:r>
            <a:r>
              <a:rPr lang="en-GB" dirty="0" err="1" smtClean="0"/>
              <a:t>kishte</a:t>
            </a:r>
            <a:r>
              <a:rPr lang="en-GB" dirty="0" smtClean="0"/>
              <a:t> </a:t>
            </a:r>
            <a:r>
              <a:rPr lang="en-GB" dirty="0" err="1" smtClean="0"/>
              <a:t>asnjë</a:t>
            </a:r>
            <a:r>
              <a:rPr lang="en-GB" dirty="0" smtClean="0"/>
              <a:t> NNJ </a:t>
            </a:r>
            <a:r>
              <a:rPr lang="en-GB" dirty="0" err="1" smtClean="0"/>
              <a:t>ose</a:t>
            </a:r>
            <a:r>
              <a:rPr lang="en-GB" dirty="0" smtClean="0"/>
              <a:t> </a:t>
            </a:r>
            <a:r>
              <a:rPr lang="en-GB" dirty="0" err="1" smtClean="0"/>
              <a:t>ndonjë</a:t>
            </a:r>
            <a:r>
              <a:rPr lang="en-GB" dirty="0" smtClean="0"/>
              <a:t> </a:t>
            </a:r>
            <a:r>
              <a:rPr lang="en-GB" dirty="0" err="1" smtClean="0"/>
              <a:t>veprim</a:t>
            </a:r>
            <a:r>
              <a:rPr lang="en-GB" dirty="0" smtClean="0"/>
              <a:t> </a:t>
            </a:r>
            <a:r>
              <a:rPr lang="en-GB" dirty="0" err="1" smtClean="0"/>
              <a:t>apo</a:t>
            </a:r>
            <a:r>
              <a:rPr lang="en-GB" dirty="0" smtClean="0"/>
              <a:t> </a:t>
            </a:r>
            <a:r>
              <a:rPr lang="en-GB" dirty="0" err="1" smtClean="0"/>
              <a:t>hetim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përbashkët</a:t>
            </a:r>
            <a:r>
              <a:rPr lang="en-GB" dirty="0" smtClean="0"/>
              <a:t> me </a:t>
            </a:r>
            <a:r>
              <a:rPr lang="en-GB" dirty="0" err="1" smtClean="0"/>
              <a:t>autoritetet</a:t>
            </a:r>
            <a:r>
              <a:rPr lang="en-GB" dirty="0" smtClean="0"/>
              <a:t> </a:t>
            </a:r>
            <a:r>
              <a:rPr lang="en-GB" dirty="0" err="1" smtClean="0"/>
              <a:t>austriake</a:t>
            </a:r>
            <a:r>
              <a:rPr lang="en-GB" dirty="0" smtClean="0"/>
              <a:t>. </a:t>
            </a:r>
            <a:endParaRPr lang="en-GB" dirty="0" smtClean="0"/>
          </a:p>
          <a:p>
            <a:pPr>
              <a:defRPr/>
            </a:pPr>
            <a:endParaRPr lang="en-GB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CD284079-488B-473D-8D09-B1CAD53EE1B2}" type="slidenum">
              <a:rPr lang="en-US" altLang="x-none" smtClean="0">
                <a:latin typeface="Calibri" pitchFamily="34" charset="0"/>
              </a:rPr>
              <a:pPr/>
              <a:t>100</a:t>
            </a:fld>
            <a:endParaRPr lang="en-US" altLang="x-none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928660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 err="1" smtClean="0"/>
              <a:t>Çështjet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diskutuar</a:t>
            </a:r>
            <a:r>
              <a:rPr lang="en-US" dirty="0" smtClean="0"/>
              <a:t>:</a:t>
            </a:r>
            <a:endParaRPr lang="en-US" dirty="0" smtClean="0"/>
          </a:p>
          <a:p>
            <a:pPr marL="171450" indent="-171450">
              <a:buFontTx/>
              <a:buChar char="-"/>
              <a:defRPr/>
            </a:pPr>
            <a:r>
              <a:rPr lang="en-GB" dirty="0" smtClean="0"/>
              <a:t>A do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ishin</a:t>
            </a:r>
            <a:r>
              <a:rPr lang="en-GB" dirty="0" smtClean="0"/>
              <a:t> </a:t>
            </a:r>
            <a:r>
              <a:rPr lang="en-GB" dirty="0" err="1" smtClean="0"/>
              <a:t>provat</a:t>
            </a:r>
            <a:r>
              <a:rPr lang="en-GB" dirty="0" smtClean="0"/>
              <a:t> e </a:t>
            </a:r>
            <a:r>
              <a:rPr lang="en-GB" dirty="0" err="1" smtClean="0"/>
              <a:t>mbledhura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Kroaci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masat</a:t>
            </a:r>
            <a:r>
              <a:rPr lang="en-GB" dirty="0" smtClean="0"/>
              <a:t> e </a:t>
            </a:r>
            <a:r>
              <a:rPr lang="en-GB" dirty="0" err="1" smtClean="0"/>
              <a:t>kontrollit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konfiskimit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kompjuterit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keqbërësit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Kroaci</a:t>
            </a:r>
            <a:r>
              <a:rPr lang="en-GB" dirty="0" smtClean="0"/>
              <a:t> –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ligjshme</a:t>
            </a:r>
            <a:r>
              <a:rPr lang="en-GB" dirty="0" smtClean="0"/>
              <a:t> </a:t>
            </a:r>
            <a:r>
              <a:rPr lang="en-GB" dirty="0" err="1" smtClean="0"/>
              <a:t>apo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paligjshme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vendin</a:t>
            </a:r>
            <a:r>
              <a:rPr lang="en-GB" dirty="0" smtClean="0"/>
              <a:t> </a:t>
            </a:r>
            <a:r>
              <a:rPr lang="en-GB" dirty="0" err="1" smtClean="0"/>
              <a:t>tuaj</a:t>
            </a:r>
            <a:r>
              <a:rPr lang="en-US" dirty="0" smtClean="0"/>
              <a:t>?</a:t>
            </a:r>
            <a:endParaRPr lang="en-US" dirty="0" smtClean="0"/>
          </a:p>
          <a:p>
            <a:pPr marL="171450" indent="-171450">
              <a:buFontTx/>
              <a:buChar char="-"/>
              <a:defRPr/>
            </a:pPr>
            <a:r>
              <a:rPr lang="en-US" dirty="0" err="1" smtClean="0"/>
              <a:t>Pse</a:t>
            </a:r>
            <a:r>
              <a:rPr lang="en-US" dirty="0" smtClean="0"/>
              <a:t>?</a:t>
            </a:r>
            <a:endParaRPr lang="en-US" dirty="0" smtClean="0"/>
          </a:p>
          <a:p>
            <a:pPr marL="171450" indent="-171450">
              <a:buFontTx/>
              <a:buChar char="-"/>
              <a:defRPr/>
            </a:pPr>
            <a:endParaRPr lang="en-US" dirty="0" smtClean="0"/>
          </a:p>
          <a:p>
            <a:pPr algn="just">
              <a:defRPr/>
            </a:pPr>
            <a:r>
              <a:rPr lang="en-US" dirty="0" err="1" smtClean="0"/>
              <a:t>Gjykata</a:t>
            </a:r>
            <a:r>
              <a:rPr lang="en-US" dirty="0" smtClean="0"/>
              <a:t> </a:t>
            </a:r>
            <a:r>
              <a:rPr lang="en-US" dirty="0" err="1" smtClean="0"/>
              <a:t>kroate</a:t>
            </a:r>
            <a:r>
              <a:rPr lang="en-US" dirty="0" smtClean="0"/>
              <a:t> e </a:t>
            </a:r>
            <a:r>
              <a:rPr lang="en-US" dirty="0" err="1" smtClean="0"/>
              <a:t>hodhi</a:t>
            </a:r>
            <a:r>
              <a:rPr lang="en-US" dirty="0" smtClean="0"/>
              <a:t> </a:t>
            </a:r>
            <a:r>
              <a:rPr lang="en-US" dirty="0" err="1" smtClean="0"/>
              <a:t>poshtë</a:t>
            </a:r>
            <a:r>
              <a:rPr lang="en-US" dirty="0" smtClean="0"/>
              <a:t> </a:t>
            </a:r>
            <a:r>
              <a:rPr lang="en-US" dirty="0" err="1" smtClean="0"/>
              <a:t>propozimin</a:t>
            </a:r>
            <a:r>
              <a:rPr lang="en-US" dirty="0" smtClean="0"/>
              <a:t> e </a:t>
            </a:r>
            <a:r>
              <a:rPr lang="en-US" dirty="0" err="1" smtClean="0"/>
              <a:t>autorit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veprës</a:t>
            </a:r>
            <a:r>
              <a:rPr lang="en-US" dirty="0" smtClean="0"/>
              <a:t>, </a:t>
            </a:r>
            <a:r>
              <a:rPr lang="en-US" dirty="0" err="1" smtClean="0"/>
              <a:t>sepse</a:t>
            </a:r>
            <a:r>
              <a:rPr lang="en-US" dirty="0" smtClean="0"/>
              <a:t> </a:t>
            </a:r>
            <a:r>
              <a:rPr lang="en-US" dirty="0" err="1" smtClean="0"/>
              <a:t>provat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Austria u </a:t>
            </a:r>
            <a:r>
              <a:rPr lang="en-US" dirty="0" err="1" smtClean="0"/>
              <a:t>trajtuan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informacione</a:t>
            </a:r>
            <a:r>
              <a:rPr lang="en-US" dirty="0" smtClean="0"/>
              <a:t> </a:t>
            </a:r>
            <a:r>
              <a:rPr lang="en-US" dirty="0" err="1" smtClean="0"/>
              <a:t>sipas</a:t>
            </a:r>
            <a:r>
              <a:rPr lang="en-US" dirty="0" smtClean="0"/>
              <a:t> </a:t>
            </a:r>
            <a:r>
              <a:rPr lang="en-US" dirty="0" err="1" smtClean="0"/>
              <a:t>dispozitës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26 </a:t>
            </a:r>
            <a:r>
              <a:rPr lang="en-US" dirty="0" err="1" smtClean="0"/>
              <a:t>paragrafi</a:t>
            </a:r>
            <a:r>
              <a:rPr lang="en-US" dirty="0" smtClean="0"/>
              <a:t> 1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Konventës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Budapestit</a:t>
            </a:r>
            <a:r>
              <a:rPr lang="en-US" dirty="0" smtClean="0"/>
              <a:t>. </a:t>
            </a:r>
            <a:r>
              <a:rPr lang="en-US" dirty="0" err="1" smtClean="0"/>
              <a:t>Prandaj</a:t>
            </a:r>
            <a:r>
              <a:rPr lang="en-US" dirty="0" smtClean="0"/>
              <a:t>, </a:t>
            </a:r>
            <a:r>
              <a:rPr lang="en-US" dirty="0" err="1" smtClean="0"/>
              <a:t>ato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ishin</a:t>
            </a:r>
            <a:r>
              <a:rPr lang="en-US" dirty="0" smtClean="0"/>
              <a:t> </a:t>
            </a:r>
            <a:r>
              <a:rPr lang="en-US" dirty="0" err="1" smtClean="0"/>
              <a:t>prova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informacione</a:t>
            </a:r>
            <a:r>
              <a:rPr lang="en-US" dirty="0" smtClean="0"/>
              <a:t>. </a:t>
            </a:r>
            <a:r>
              <a:rPr lang="en-US" dirty="0" err="1" smtClean="0"/>
              <a:t>Gjithnjë</a:t>
            </a:r>
            <a:r>
              <a:rPr lang="en-US" dirty="0" smtClean="0"/>
              <a:t> e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shpesh</a:t>
            </a:r>
            <a:r>
              <a:rPr lang="en-US" dirty="0" smtClean="0"/>
              <a:t>,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Shtet</a:t>
            </a:r>
            <a:r>
              <a:rPr lang="en-US" dirty="0" smtClean="0"/>
              <a:t> </a:t>
            </a:r>
            <a:r>
              <a:rPr lang="en-US" dirty="0" err="1" smtClean="0"/>
              <a:t>Palë</a:t>
            </a:r>
            <a:r>
              <a:rPr lang="en-US" dirty="0" smtClean="0"/>
              <a:t> </a:t>
            </a:r>
            <a:r>
              <a:rPr lang="en-US" dirty="0" err="1" smtClean="0"/>
              <a:t>posedon</a:t>
            </a:r>
            <a:r>
              <a:rPr lang="en-US" dirty="0" smtClean="0"/>
              <a:t> </a:t>
            </a:r>
            <a:r>
              <a:rPr lang="en-US" dirty="0" err="1" smtClean="0"/>
              <a:t>informacione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vlefshme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beson</a:t>
            </a:r>
            <a:r>
              <a:rPr lang="en-US" dirty="0" smtClean="0"/>
              <a:t> se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ndihmojë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Shtet</a:t>
            </a:r>
            <a:r>
              <a:rPr lang="en-US" dirty="0" smtClean="0"/>
              <a:t> </a:t>
            </a:r>
            <a:r>
              <a:rPr lang="en-US" dirty="0" err="1" smtClean="0"/>
              <a:t>tjetër</a:t>
            </a:r>
            <a:r>
              <a:rPr lang="en-US" dirty="0" smtClean="0"/>
              <a:t> </a:t>
            </a:r>
            <a:r>
              <a:rPr lang="en-US" dirty="0" err="1" smtClean="0"/>
              <a:t>Palë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hetim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procedim</a:t>
            </a:r>
            <a:r>
              <a:rPr lang="en-US" dirty="0" smtClean="0"/>
              <a:t> penal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cilat</a:t>
            </a:r>
            <a:r>
              <a:rPr lang="en-US" dirty="0" smtClean="0"/>
              <a:t> </a:t>
            </a:r>
            <a:r>
              <a:rPr lang="en-US" dirty="0" err="1" smtClean="0"/>
              <a:t>Shteti</a:t>
            </a:r>
            <a:r>
              <a:rPr lang="en-US" dirty="0" smtClean="0"/>
              <a:t> </a:t>
            </a:r>
            <a:r>
              <a:rPr lang="en-US" dirty="0" err="1" smtClean="0"/>
              <a:t>Palë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zhvillon</a:t>
            </a:r>
            <a:r>
              <a:rPr lang="en-US" dirty="0" smtClean="0"/>
              <a:t> </a:t>
            </a:r>
            <a:r>
              <a:rPr lang="en-US" dirty="0" err="1" smtClean="0"/>
              <a:t>hetimin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procedurën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ua</a:t>
            </a:r>
            <a:r>
              <a:rPr lang="en-US" dirty="0" smtClean="0"/>
              <a:t> </a:t>
            </a:r>
            <a:r>
              <a:rPr lang="en-US" dirty="0" err="1" smtClean="0"/>
              <a:t>njeh</a:t>
            </a:r>
            <a:r>
              <a:rPr lang="en-US" dirty="0" smtClean="0"/>
              <a:t> </a:t>
            </a:r>
            <a:r>
              <a:rPr lang="en-US" dirty="0" err="1" smtClean="0"/>
              <a:t>ekzistencën</a:t>
            </a:r>
            <a:r>
              <a:rPr lang="en-US" dirty="0" smtClean="0"/>
              <a:t>.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raste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tilla</a:t>
            </a:r>
            <a:r>
              <a:rPr lang="en-US" dirty="0" smtClean="0"/>
              <a:t>, </a:t>
            </a:r>
            <a:r>
              <a:rPr lang="en-US" dirty="0" err="1" smtClean="0"/>
              <a:t>nuk</a:t>
            </a:r>
            <a:r>
              <a:rPr lang="en-US" dirty="0" smtClean="0"/>
              <a:t> do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ketë</a:t>
            </a:r>
            <a:r>
              <a:rPr lang="en-US" dirty="0" smtClean="0"/>
              <a:t> </a:t>
            </a:r>
            <a:r>
              <a:rPr lang="en-US" dirty="0" err="1" smtClean="0"/>
              <a:t>asnjë</a:t>
            </a:r>
            <a:r>
              <a:rPr lang="en-US" dirty="0" smtClean="0"/>
              <a:t> </a:t>
            </a:r>
            <a:r>
              <a:rPr lang="en-US" dirty="0" err="1" smtClean="0"/>
              <a:t>kërkesë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ndihmë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ndërsjellë</a:t>
            </a:r>
            <a:r>
              <a:rPr lang="en-US" dirty="0" smtClean="0"/>
              <a:t>. </a:t>
            </a:r>
            <a:r>
              <a:rPr lang="en-US" dirty="0" err="1" smtClean="0"/>
              <a:t>Paragrafi</a:t>
            </a:r>
            <a:r>
              <a:rPr lang="en-US" dirty="0" smtClean="0"/>
              <a:t> 1 </a:t>
            </a:r>
            <a:r>
              <a:rPr lang="en-US" dirty="0" err="1" smtClean="0"/>
              <a:t>fuqizon</a:t>
            </a:r>
            <a:r>
              <a:rPr lang="en-US" dirty="0" smtClean="0"/>
              <a:t> </a:t>
            </a:r>
            <a:r>
              <a:rPr lang="en-US" dirty="0" err="1" smtClean="0"/>
              <a:t>Shtetin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posedim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informacionit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ta </a:t>
            </a:r>
            <a:r>
              <a:rPr lang="en-US" dirty="0" err="1" smtClean="0"/>
              <a:t>përcjellë</a:t>
            </a:r>
            <a:r>
              <a:rPr lang="en-US" dirty="0" smtClean="0"/>
              <a:t> </a:t>
            </a:r>
            <a:r>
              <a:rPr lang="en-US" dirty="0" err="1" smtClean="0"/>
              <a:t>atë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Shtetin</a:t>
            </a:r>
            <a:r>
              <a:rPr lang="en-US" dirty="0" smtClean="0"/>
              <a:t> </a:t>
            </a:r>
            <a:r>
              <a:rPr lang="en-US" dirty="0" err="1" smtClean="0"/>
              <a:t>tjetër</a:t>
            </a:r>
            <a:r>
              <a:rPr lang="en-US" dirty="0" smtClean="0"/>
              <a:t> pa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kërkesë</a:t>
            </a:r>
            <a:r>
              <a:rPr lang="en-US" dirty="0" smtClean="0"/>
              <a:t> </a:t>
            </a:r>
            <a:r>
              <a:rPr lang="en-US" dirty="0" err="1" smtClean="0"/>
              <a:t>paraprake</a:t>
            </a:r>
            <a:r>
              <a:rPr lang="en-US" dirty="0" smtClean="0"/>
              <a:t>. </a:t>
            </a:r>
            <a:r>
              <a:rPr lang="en-US" dirty="0" err="1" smtClean="0"/>
              <a:t>Dispozita</a:t>
            </a:r>
            <a:r>
              <a:rPr lang="en-US" dirty="0" smtClean="0"/>
              <a:t> u </a:t>
            </a:r>
            <a:r>
              <a:rPr lang="en-US" dirty="0" err="1" smtClean="0"/>
              <a:t>mendua</a:t>
            </a:r>
            <a:r>
              <a:rPr lang="en-US" dirty="0" smtClean="0"/>
              <a:t> e </a:t>
            </a:r>
            <a:r>
              <a:rPr lang="en-US" dirty="0" err="1" smtClean="0"/>
              <a:t>dobishme</a:t>
            </a:r>
            <a:r>
              <a:rPr lang="en-US" dirty="0" smtClean="0"/>
              <a:t>, </a:t>
            </a:r>
            <a:r>
              <a:rPr lang="en-US" dirty="0" err="1" smtClean="0"/>
              <a:t>sepse</a:t>
            </a:r>
            <a:r>
              <a:rPr lang="en-US" dirty="0" smtClean="0"/>
              <a:t> </a:t>
            </a:r>
            <a:r>
              <a:rPr lang="en-US" dirty="0" err="1" smtClean="0"/>
              <a:t>sipas</a:t>
            </a:r>
            <a:r>
              <a:rPr lang="en-US" dirty="0" smtClean="0"/>
              <a:t> </a:t>
            </a:r>
            <a:r>
              <a:rPr lang="en-US" dirty="0" err="1" smtClean="0"/>
              <a:t>ligjeve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disa</a:t>
            </a:r>
            <a:r>
              <a:rPr lang="en-US" dirty="0" smtClean="0"/>
              <a:t> </a:t>
            </a:r>
            <a:r>
              <a:rPr lang="en-US" dirty="0" err="1" smtClean="0"/>
              <a:t>shteteve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e </a:t>
            </a:r>
            <a:r>
              <a:rPr lang="en-US" dirty="0" err="1" smtClean="0"/>
              <a:t>nevojshme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dhënie</a:t>
            </a:r>
            <a:r>
              <a:rPr lang="en-US" dirty="0" smtClean="0"/>
              <a:t> </a:t>
            </a:r>
            <a:r>
              <a:rPr lang="en-US" dirty="0" err="1" smtClean="0"/>
              <a:t>pozitive</a:t>
            </a:r>
            <a:r>
              <a:rPr lang="en-US" dirty="0" smtClean="0"/>
              <a:t> e </a:t>
            </a:r>
            <a:r>
              <a:rPr lang="en-US" dirty="0" err="1" smtClean="0"/>
              <a:t>autoritetit</a:t>
            </a:r>
            <a:r>
              <a:rPr lang="en-US" dirty="0" smtClean="0"/>
              <a:t> </a:t>
            </a:r>
            <a:r>
              <a:rPr lang="en-US" dirty="0" err="1" smtClean="0"/>
              <a:t>ligjor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ofruar</a:t>
            </a:r>
            <a:r>
              <a:rPr lang="en-US" dirty="0" smtClean="0"/>
              <a:t> </a:t>
            </a:r>
            <a:r>
              <a:rPr lang="en-US" dirty="0" err="1" smtClean="0"/>
              <a:t>ndihmë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mungesë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kërkese</a:t>
            </a:r>
            <a:r>
              <a:rPr lang="en-US" dirty="0" smtClean="0"/>
              <a:t>.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Shtet</a:t>
            </a:r>
            <a:r>
              <a:rPr lang="en-US" dirty="0" smtClean="0"/>
              <a:t> </a:t>
            </a:r>
            <a:r>
              <a:rPr lang="en-US" dirty="0" err="1" smtClean="0"/>
              <a:t>Palë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detyruar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dërgojë</a:t>
            </a:r>
            <a:r>
              <a:rPr lang="en-US" dirty="0" smtClean="0"/>
              <a:t> </a:t>
            </a:r>
            <a:r>
              <a:rPr lang="en-US" dirty="0" err="1" smtClean="0"/>
              <a:t>spontanisht</a:t>
            </a:r>
            <a:r>
              <a:rPr lang="en-US" dirty="0" smtClean="0"/>
              <a:t> </a:t>
            </a:r>
            <a:r>
              <a:rPr lang="en-US" dirty="0" err="1" smtClean="0"/>
              <a:t>informacion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Shtet</a:t>
            </a:r>
            <a:r>
              <a:rPr lang="en-US" dirty="0" smtClean="0"/>
              <a:t> </a:t>
            </a:r>
            <a:r>
              <a:rPr lang="en-US" dirty="0" err="1" smtClean="0"/>
              <a:t>tjetër</a:t>
            </a:r>
            <a:r>
              <a:rPr lang="en-US" dirty="0" smtClean="0"/>
              <a:t> </a:t>
            </a:r>
            <a:r>
              <a:rPr lang="en-US" dirty="0" err="1" smtClean="0"/>
              <a:t>Palë</a:t>
            </a:r>
            <a:r>
              <a:rPr lang="en-US" dirty="0" smtClean="0"/>
              <a:t>; </a:t>
            </a:r>
            <a:r>
              <a:rPr lang="en-US" dirty="0" err="1" smtClean="0"/>
              <a:t>ajo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ushtrojë</a:t>
            </a:r>
            <a:r>
              <a:rPr lang="en-US" dirty="0" smtClean="0"/>
              <a:t> diskrecionin e </a:t>
            </a:r>
            <a:r>
              <a:rPr lang="en-US" dirty="0" err="1" smtClean="0"/>
              <a:t>saj</a:t>
            </a:r>
            <a:r>
              <a:rPr lang="en-US" dirty="0" smtClean="0"/>
              <a:t> duke </a:t>
            </a:r>
            <a:r>
              <a:rPr lang="en-US" dirty="0" err="1" smtClean="0"/>
              <a:t>pasur</a:t>
            </a:r>
            <a:r>
              <a:rPr lang="en-US" dirty="0" smtClean="0"/>
              <a:t> </a:t>
            </a:r>
            <a:r>
              <a:rPr lang="en-US" dirty="0" err="1" smtClean="0"/>
              <a:t>parasysh</a:t>
            </a:r>
            <a:r>
              <a:rPr lang="en-US" baseline="0" dirty="0" smtClean="0"/>
              <a:t> </a:t>
            </a:r>
            <a:r>
              <a:rPr lang="en-US" dirty="0" err="1" smtClean="0"/>
              <a:t>rrethanat</a:t>
            </a:r>
            <a:r>
              <a:rPr lang="en-US" dirty="0" smtClean="0"/>
              <a:t> e </a:t>
            </a:r>
            <a:r>
              <a:rPr lang="en-US" dirty="0" err="1" smtClean="0"/>
              <a:t>rastit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fjalë</a:t>
            </a:r>
            <a:r>
              <a:rPr lang="en-US" dirty="0" smtClean="0"/>
              <a:t>.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tepër</a:t>
            </a:r>
            <a:r>
              <a:rPr lang="en-US" dirty="0" smtClean="0"/>
              <a:t>, </a:t>
            </a:r>
            <a:r>
              <a:rPr lang="en-US" dirty="0" err="1" smtClean="0"/>
              <a:t>zbulimi</a:t>
            </a:r>
            <a:r>
              <a:rPr lang="en-US" dirty="0" smtClean="0"/>
              <a:t> </a:t>
            </a:r>
            <a:r>
              <a:rPr lang="en-US" dirty="0" err="1" smtClean="0"/>
              <a:t>spontan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informacionit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përjashton</a:t>
            </a:r>
            <a:r>
              <a:rPr lang="en-US" dirty="0" smtClean="0"/>
              <a:t> </a:t>
            </a:r>
            <a:r>
              <a:rPr lang="en-US" dirty="0" err="1" smtClean="0"/>
              <a:t>Palën</a:t>
            </a:r>
            <a:r>
              <a:rPr lang="en-US" dirty="0" smtClean="0"/>
              <a:t> </a:t>
            </a:r>
            <a:r>
              <a:rPr lang="en-US" dirty="0" err="1" smtClean="0"/>
              <a:t>Shtetërore</a:t>
            </a:r>
            <a:r>
              <a:rPr lang="en-US" dirty="0" smtClean="0"/>
              <a:t> </a:t>
            </a:r>
            <a:r>
              <a:rPr lang="en-US" dirty="0" err="1" smtClean="0"/>
              <a:t>zbuluese</a:t>
            </a:r>
            <a:r>
              <a:rPr lang="en-US" dirty="0" smtClean="0"/>
              <a:t>, </a:t>
            </a:r>
            <a:r>
              <a:rPr lang="en-US" dirty="0" err="1" smtClean="0"/>
              <a:t>nëse</a:t>
            </a:r>
            <a:r>
              <a:rPr lang="en-US" dirty="0" smtClean="0"/>
              <a:t> </a:t>
            </a:r>
            <a:r>
              <a:rPr lang="en-US" dirty="0" err="1" smtClean="0"/>
              <a:t>ka</a:t>
            </a:r>
            <a:r>
              <a:rPr lang="en-US" dirty="0" smtClean="0"/>
              <a:t> </a:t>
            </a:r>
            <a:r>
              <a:rPr lang="en-US" dirty="0" err="1" smtClean="0"/>
              <a:t>juridiksion</a:t>
            </a:r>
            <a:r>
              <a:rPr lang="en-US" dirty="0" smtClean="0"/>
              <a:t>,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hetojë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fillojë</a:t>
            </a:r>
            <a:r>
              <a:rPr lang="en-US" dirty="0" smtClean="0"/>
              <a:t> </a:t>
            </a:r>
            <a:r>
              <a:rPr lang="en-US" dirty="0" err="1" smtClean="0"/>
              <a:t>procedurat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</a:t>
            </a:r>
            <a:r>
              <a:rPr lang="en-US" dirty="0" err="1" smtClean="0"/>
              <a:t>faktet</a:t>
            </a:r>
            <a:r>
              <a:rPr lang="en-US" dirty="0" smtClean="0"/>
              <a:t> e </a:t>
            </a:r>
            <a:r>
              <a:rPr lang="en-US" dirty="0" err="1" smtClean="0"/>
              <a:t>zbuluara</a:t>
            </a:r>
            <a:r>
              <a:rPr lang="en-US" dirty="0" smtClean="0"/>
              <a:t>.</a:t>
            </a:r>
          </a:p>
          <a:p>
            <a:pPr algn="just">
              <a:defRPr/>
            </a:pPr>
            <a:endParaRPr lang="en-US" dirty="0" smtClean="0"/>
          </a:p>
          <a:p>
            <a:pPr algn="just">
              <a:defRPr/>
            </a:pPr>
            <a:r>
              <a:rPr lang="en-US" dirty="0" err="1" smtClean="0"/>
              <a:t>Trajnuesit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dinë</a:t>
            </a:r>
            <a:r>
              <a:rPr lang="en-US" dirty="0" smtClean="0"/>
              <a:t> </a:t>
            </a:r>
            <a:r>
              <a:rPr lang="en-US" dirty="0" err="1" smtClean="0"/>
              <a:t>përgjigjet</a:t>
            </a:r>
            <a:r>
              <a:rPr lang="en-US" dirty="0" smtClean="0"/>
              <a:t> e </a:t>
            </a:r>
            <a:r>
              <a:rPr lang="en-US" dirty="0" err="1" smtClean="0"/>
              <a:t>pyetjeve</a:t>
            </a:r>
            <a:r>
              <a:rPr lang="en-US" dirty="0" smtClean="0"/>
              <a:t> </a:t>
            </a:r>
            <a:r>
              <a:rPr lang="en-US" dirty="0" err="1" smtClean="0"/>
              <a:t>sipas</a:t>
            </a:r>
            <a:r>
              <a:rPr lang="en-US" dirty="0" smtClean="0"/>
              <a:t> </a:t>
            </a:r>
            <a:r>
              <a:rPr lang="en-US" dirty="0" err="1" smtClean="0"/>
              <a:t>ligjit</a:t>
            </a:r>
            <a:r>
              <a:rPr lang="en-US" dirty="0" smtClean="0"/>
              <a:t> </a:t>
            </a:r>
            <a:r>
              <a:rPr lang="en-US" dirty="0" err="1" smtClean="0"/>
              <a:t>kombëtar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diskutojnë</a:t>
            </a:r>
            <a:r>
              <a:rPr lang="en-US" dirty="0" smtClean="0"/>
              <a:t> </a:t>
            </a:r>
            <a:r>
              <a:rPr lang="en-US" dirty="0" err="1" smtClean="0"/>
              <a:t>këto</a:t>
            </a:r>
            <a:r>
              <a:rPr lang="en-US" dirty="0" smtClean="0"/>
              <a:t> </a:t>
            </a:r>
            <a:r>
              <a:rPr lang="en-US" dirty="0" err="1" smtClean="0"/>
              <a:t>pyetje</a:t>
            </a:r>
            <a:r>
              <a:rPr lang="en-US" dirty="0" smtClean="0"/>
              <a:t> </a:t>
            </a:r>
            <a:r>
              <a:rPr lang="en-US" dirty="0" err="1" smtClean="0"/>
              <a:t>nëse</a:t>
            </a:r>
            <a:r>
              <a:rPr lang="en-US" dirty="0" smtClean="0"/>
              <a:t> </a:t>
            </a:r>
            <a:r>
              <a:rPr lang="en-US" dirty="0" err="1" smtClean="0"/>
              <a:t>praktika</a:t>
            </a:r>
            <a:r>
              <a:rPr lang="en-US" dirty="0" smtClean="0"/>
              <a:t> </a:t>
            </a:r>
            <a:r>
              <a:rPr lang="en-US" dirty="0" err="1" smtClean="0"/>
              <a:t>gjyqësore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e </a:t>
            </a:r>
            <a:r>
              <a:rPr lang="en-US" dirty="0" err="1" smtClean="0"/>
              <a:t>unifikuar</a:t>
            </a:r>
            <a:r>
              <a:rPr lang="en-US" dirty="0" smtClean="0"/>
              <a:t>.</a:t>
            </a: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52228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FFD3132-34BC-47AA-AC65-4F7EB2949B58}" type="slidenum">
              <a:rPr lang="en-US" altLang="x-none" smtClean="0">
                <a:latin typeface="Calibri" pitchFamily="34" charset="0"/>
              </a:rPr>
              <a:pPr/>
              <a:t>101</a:t>
            </a:fld>
            <a:endParaRPr lang="en-US" altLang="x-none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658952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x-none" dirty="0" err="1" smtClean="0"/>
              <a:t>Rast</a:t>
            </a:r>
            <a:r>
              <a:rPr lang="en-US" altLang="x-none" baseline="0" dirty="0" smtClean="0"/>
              <a:t> </a:t>
            </a:r>
            <a:r>
              <a:rPr lang="en-US" altLang="x-none" baseline="0" dirty="0" err="1" smtClean="0"/>
              <a:t>praktik</a:t>
            </a:r>
            <a:r>
              <a:rPr lang="en-US" altLang="x-none" baseline="0" dirty="0" smtClean="0"/>
              <a:t> </a:t>
            </a:r>
            <a:r>
              <a:rPr lang="en-US" altLang="x-none" dirty="0" smtClean="0"/>
              <a:t>4</a:t>
            </a:r>
            <a:endParaRPr lang="en-US" altLang="x-none" dirty="0" smtClean="0"/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Trajnuesit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paraqesin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faktet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rastit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praktik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pastaj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hapin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sesionin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deri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diskutimet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veprimet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mundshme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gjyqtari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marrë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mundësuar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akses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tillë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informacionin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abonentit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algn="just"/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Zgjidhja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mundshme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është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gjyqtari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lëshon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urdhër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prodhimi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përputhje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ligjin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vendas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mbrojtëse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procedurale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cilat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t'i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përcillen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autoritetit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qendror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Palës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cilën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ruhen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nëpërmjet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kanaleve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zyrtare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ndihmës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ndërsjellë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juridike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zbatimin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sipas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ligjeve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brendshme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asaj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pale.</a:t>
            </a:r>
          </a:p>
          <a:p>
            <a:pPr algn="just"/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Përndryshe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gjyqtari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lëshojë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urdhër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prodhimi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urdhëresë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përdoret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zbatuesit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ligjit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kërkuar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bashkëpunim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direkt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platforma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medias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sociale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përputhje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udhëzimet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/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procedurat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[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platformës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medias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sociale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Trajneri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pyesë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nëse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janë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plotësuar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kushtet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kërkesë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emergjente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algn="just"/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Trajnuesi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mendojë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dobishme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nxisë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diskutim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anët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kundra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këtyre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qasjeve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ndryshme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faktorëve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ndryshëm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gjykatësi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mbajë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mend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bën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urdhrin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përkatës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102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604218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Trajnuesi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t'u</a:t>
            </a:r>
            <a:r>
              <a:rPr lang="en-GB" dirty="0" smtClean="0"/>
              <a:t> </a:t>
            </a:r>
            <a:r>
              <a:rPr lang="en-GB" dirty="0" err="1" smtClean="0"/>
              <a:t>japë</a:t>
            </a:r>
            <a:r>
              <a:rPr lang="en-GB" dirty="0" smtClean="0"/>
              <a:t> </a:t>
            </a:r>
            <a:r>
              <a:rPr lang="en-GB" dirty="0" err="1" smtClean="0"/>
              <a:t>pjesëmarrësve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mundësi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bërë</a:t>
            </a:r>
            <a:r>
              <a:rPr lang="en-GB" dirty="0" smtClean="0"/>
              <a:t> </a:t>
            </a:r>
            <a:r>
              <a:rPr lang="en-GB" dirty="0" err="1" smtClean="0"/>
              <a:t>ndonjë</a:t>
            </a:r>
            <a:r>
              <a:rPr lang="en-GB" dirty="0" smtClean="0"/>
              <a:t> </a:t>
            </a:r>
            <a:r>
              <a:rPr lang="en-GB" dirty="0" err="1" smtClean="0"/>
              <a:t>pyetje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mund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ketë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lidhje</a:t>
            </a:r>
            <a:r>
              <a:rPr lang="en-GB" dirty="0" smtClean="0"/>
              <a:t> me </a:t>
            </a:r>
            <a:r>
              <a:rPr lang="en-GB" dirty="0" err="1" smtClean="0"/>
              <a:t>Pjesën</a:t>
            </a:r>
            <a:r>
              <a:rPr lang="en-GB" dirty="0" smtClean="0"/>
              <a:t> e </a:t>
            </a:r>
            <a:r>
              <a:rPr lang="en-GB" dirty="0" err="1" smtClean="0"/>
              <a:t>Katërt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mësimit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103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169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38E9C-17A8-4324-A4CC-5FEEEB00C98E}" type="datetime1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23E28-220F-43A3-901E-9962E75738AB}" type="datetime1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714C2-1022-48FE-845A-257BE3BE42A2}" type="datetime1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AEBA2-CC2C-478A-9080-2AD59EDDEBF1}" type="datetime1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D64A9-C9BF-46FC-84AD-5719762D1E23}" type="datetime1">
              <a:rPr lang="en-US" smtClean="0"/>
              <a:t>10/7/2017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694C5-FD1D-431F-A85E-95066DDBBBB5}" type="datetime1">
              <a:rPr lang="en-US" smtClean="0"/>
              <a:t>10/7/2017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F69A3-3A86-4FC0-B529-9BEE8E6297F7}" type="datetime1">
              <a:rPr lang="en-US" smtClean="0"/>
              <a:t>10/7/2017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AC87F-ECD0-456A-93CE-03620193AD26}" type="datetime1">
              <a:rPr lang="en-US" smtClean="0"/>
              <a:t>10/7/2017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EE5B8-6972-499E-A983-F7DDD0BDBE61}" type="datetime1">
              <a:rPr lang="en-US" smtClean="0"/>
              <a:t>10/7/2017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4433E-A7B5-4FD9-9AE0-AE8893146D04}" type="datetime1">
              <a:rPr lang="en-US" smtClean="0"/>
              <a:t>10/7/2017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E74A9-59E7-40CD-AB62-08CDCA9DA69D}" type="datetime1">
              <a:rPr lang="en-US" smtClean="0"/>
              <a:t>10/7/2017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 Click to edit Master text styles</a:t>
            </a:r>
          </a:p>
          <a:p>
            <a:pPr lvl="1"/>
            <a:r>
              <a:rPr lang="en-GB" dirty="0" smtClean="0"/>
              <a:t> Second level</a:t>
            </a:r>
          </a:p>
          <a:p>
            <a:pPr lvl="2"/>
            <a:r>
              <a:rPr lang="en-GB" dirty="0" smtClean="0"/>
              <a:t> Third level</a:t>
            </a:r>
          </a:p>
          <a:p>
            <a:pPr lvl="3"/>
            <a:r>
              <a:rPr lang="en-GB" dirty="0" smtClean="0"/>
              <a:t> Fourth level</a:t>
            </a:r>
          </a:p>
          <a:p>
            <a:pPr lvl="4"/>
            <a:r>
              <a:rPr lang="en-GB" dirty="0" smtClean="0"/>
              <a:t> 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148B0-0EF6-4B1E-8F27-38ECFB51B043}" type="datetime1">
              <a:rPr lang="en-US" smtClean="0"/>
              <a:t>10/7/2017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56858-EB0B-D04D-B23C-7A827FD60C9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100000"/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 typeface="Lucida Grande"/>
        <a:buChar char="­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SzPct val="100000"/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SzPct val="100000"/>
        <a:buFont typeface="Lucida Grande"/>
        <a:buChar char="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SzPct val="100000"/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111" y="1444626"/>
            <a:ext cx="8387645" cy="2132504"/>
          </a:xfrm>
        </p:spPr>
        <p:txBody>
          <a:bodyPr/>
          <a:lstStyle/>
          <a:p>
            <a:r>
              <a:rPr lang="en-US" dirty="0" err="1"/>
              <a:t>Trajnim</a:t>
            </a:r>
            <a:r>
              <a:rPr lang="en-US" dirty="0"/>
              <a:t> </a:t>
            </a:r>
            <a:r>
              <a:rPr lang="en-US" dirty="0" err="1"/>
              <a:t>Bazë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Krimin</a:t>
            </a:r>
            <a:r>
              <a:rPr lang="en-US" dirty="0"/>
              <a:t> Kibernetik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Gjyqtarët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Prokurorët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898989"/>
                </a:solidFill>
              </a:rPr>
              <a:t>Sesioni</a:t>
            </a:r>
            <a:r>
              <a:rPr lang="en-GB" dirty="0" smtClean="0">
                <a:solidFill>
                  <a:srgbClr val="898989"/>
                </a:solidFill>
              </a:rPr>
              <a:t> </a:t>
            </a:r>
            <a:r>
              <a:rPr lang="ga-IE" dirty="0" smtClean="0">
                <a:solidFill>
                  <a:srgbClr val="898989"/>
                </a:solidFill>
              </a:rPr>
              <a:t>1.3.5</a:t>
            </a:r>
            <a:endParaRPr lang="en-US" dirty="0" smtClean="0"/>
          </a:p>
          <a:p>
            <a:r>
              <a:rPr lang="en-US" dirty="0" err="1" smtClean="0"/>
              <a:t>Bashkëpunimi</a:t>
            </a:r>
            <a:r>
              <a:rPr lang="en-US" dirty="0" smtClean="0"/>
              <a:t> </a:t>
            </a:r>
            <a:r>
              <a:rPr lang="en-US" dirty="0" smtClean="0"/>
              <a:t>me </a:t>
            </a:r>
            <a:r>
              <a:rPr lang="en-US" dirty="0" err="1" smtClean="0"/>
              <a:t>Industrinë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22225"/>
            <a:ext cx="13223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1258888" y="-33338"/>
            <a:ext cx="3817937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b="1" dirty="0" err="1">
                <a:solidFill>
                  <a:schemeClr val="bg1"/>
                </a:solidFill>
                <a:latin typeface="Arial Narrow" pitchFamily="34" charset="0"/>
              </a:rPr>
              <a:t>iPROCEEDS</a:t>
            </a:r>
            <a:r>
              <a:rPr lang="en-GB" altLang="en-US" b="1" dirty="0">
                <a:solidFill>
                  <a:schemeClr val="bg1"/>
                </a:solidFill>
                <a:latin typeface="Arial Narrow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chemeClr val="bg1"/>
                </a:solidFill>
              </a:rPr>
              <a:t>Project on targeting crime proceeds on the Internet in South-eastern Europe and Turkey</a:t>
            </a:r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6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10" name="Picture 8" descr="http://www.coe.int/documents/16695/995226/Funded+EU%2BCOE+-+Implemented+COE+dark+background.png/643b8f9d-517b-4fad-82f4-488bde2625b0?t=1375371137000?t=13753711370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40701"/>
            <a:ext cx="8229600" cy="4271376"/>
          </a:xfrm>
        </p:spPr>
        <p:txBody>
          <a:bodyPr>
            <a:normAutofit/>
          </a:bodyPr>
          <a:lstStyle/>
          <a:p>
            <a:pPr algn="just"/>
            <a:endParaRPr lang="en-US" dirty="0" smtClean="0"/>
          </a:p>
          <a:p>
            <a:pPr algn="just"/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Abonentin</a:t>
            </a:r>
            <a:endParaRPr lang="en-US" dirty="0" smtClean="0"/>
          </a:p>
          <a:p>
            <a:pPr algn="just"/>
            <a:endParaRPr lang="en-US" dirty="0" smtClean="0"/>
          </a:p>
          <a:p>
            <a:pPr algn="just"/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Trafikut</a:t>
            </a:r>
            <a:endParaRPr lang="en-US" dirty="0" smtClean="0"/>
          </a:p>
          <a:p>
            <a:pPr algn="just"/>
            <a:endParaRPr lang="en-US" dirty="0" smtClean="0"/>
          </a:p>
          <a:p>
            <a:pPr algn="just"/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Përmbajtjes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!!</a:t>
            </a:r>
            <a:fld id="{CBD56858-EB0B-D04D-B23C-7A827FD60C9F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Llojet</a:t>
            </a:r>
            <a:r>
              <a:rPr lang="en-US" b="1" dirty="0" smtClean="0"/>
              <a:t> e </a:t>
            </a:r>
            <a:r>
              <a:rPr lang="en-US" b="1" dirty="0" err="1" smtClean="0"/>
              <a:t>të</a:t>
            </a:r>
            <a:r>
              <a:rPr lang="en-US" b="1" dirty="0" smtClean="0"/>
              <a:t> </a:t>
            </a:r>
            <a:r>
              <a:rPr lang="en-US" b="1" dirty="0" err="1" smtClean="0"/>
              <a:t>Dhënave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193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93737"/>
          </a:xfrm>
        </p:spPr>
        <p:txBody>
          <a:bodyPr>
            <a:normAutofit fontScale="90000"/>
          </a:bodyPr>
          <a:lstStyle/>
          <a:p>
            <a:r>
              <a:rPr lang="en-US" altLang="x-none" b="1" dirty="0" err="1" smtClean="0"/>
              <a:t>Rast</a:t>
            </a:r>
            <a:r>
              <a:rPr lang="en-US" altLang="x-none" b="1" dirty="0" smtClean="0"/>
              <a:t> </a:t>
            </a:r>
            <a:r>
              <a:rPr lang="en-US" altLang="x-none" b="1" dirty="0" err="1" smtClean="0"/>
              <a:t>Praktik</a:t>
            </a:r>
            <a:r>
              <a:rPr lang="en-US" altLang="x-none" b="1" dirty="0" smtClean="0"/>
              <a:t> 3</a:t>
            </a:r>
            <a:r>
              <a:rPr lang="hr-HR" altLang="x-none" b="1" dirty="0" smtClean="0"/>
              <a:t> </a:t>
            </a:r>
            <a:r>
              <a:rPr lang="hr-HR" altLang="x-none" dirty="0" smtClean="0"/>
              <a:t>– </a:t>
            </a:r>
            <a:r>
              <a:rPr lang="en-GB" altLang="x-none" dirty="0" err="1" smtClean="0"/>
              <a:t>ligjshmëria</a:t>
            </a:r>
            <a:r>
              <a:rPr lang="en-GB" altLang="x-none" dirty="0" smtClean="0"/>
              <a:t> e </a:t>
            </a:r>
            <a:r>
              <a:rPr lang="en-GB" altLang="x-none" dirty="0" err="1" smtClean="0"/>
              <a:t>provave</a:t>
            </a:r>
            <a:endParaRPr lang="en-GB" altLang="x-none" dirty="0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57200" y="1515649"/>
            <a:ext cx="8229600" cy="486927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GB" altLang="x-none" sz="2400" dirty="0" err="1"/>
              <a:t>Masat</a:t>
            </a:r>
            <a:r>
              <a:rPr lang="en-GB" altLang="x-none" sz="2400" dirty="0"/>
              <a:t> e </a:t>
            </a:r>
            <a:r>
              <a:rPr lang="en-GB" altLang="x-none" sz="2400" dirty="0" err="1"/>
              <a:t>k</a:t>
            </a:r>
            <a:r>
              <a:rPr lang="en-GB" altLang="x-none" sz="2400" dirty="0" err="1" smtClean="0"/>
              <a:t>ontrollit</a:t>
            </a:r>
            <a:r>
              <a:rPr lang="en-GB" altLang="x-none" sz="2400" dirty="0" smtClean="0"/>
              <a:t> </a:t>
            </a:r>
            <a:r>
              <a:rPr lang="en-GB" altLang="x-none" sz="2400" dirty="0" err="1" smtClean="0"/>
              <a:t>dhe</a:t>
            </a:r>
            <a:r>
              <a:rPr lang="en-GB" altLang="x-none" sz="2400" dirty="0" smtClean="0"/>
              <a:t> </a:t>
            </a:r>
            <a:r>
              <a:rPr lang="en-GB" altLang="x-none" sz="2400" dirty="0" err="1" smtClean="0"/>
              <a:t>të</a:t>
            </a:r>
            <a:r>
              <a:rPr lang="en-GB" altLang="x-none" sz="2400" dirty="0" smtClean="0"/>
              <a:t> </a:t>
            </a:r>
            <a:r>
              <a:rPr lang="en-GB" altLang="x-none" sz="2400" dirty="0" err="1" smtClean="0"/>
              <a:t>sekuestrimit</a:t>
            </a:r>
            <a:r>
              <a:rPr lang="en-GB" altLang="x-none" sz="2400" dirty="0" smtClean="0"/>
              <a:t> </a:t>
            </a:r>
            <a:r>
              <a:rPr lang="en-GB" altLang="x-none" sz="2400" dirty="0" err="1" smtClean="0"/>
              <a:t>të</a:t>
            </a:r>
            <a:r>
              <a:rPr lang="en-GB" altLang="x-none" sz="2400" dirty="0" smtClean="0"/>
              <a:t> </a:t>
            </a:r>
            <a:r>
              <a:rPr lang="en-GB" altLang="x-none" sz="2400" dirty="0" err="1"/>
              <a:t>kompjuterit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të</a:t>
            </a:r>
            <a:r>
              <a:rPr lang="en-GB" altLang="x-none" sz="2400" dirty="0"/>
              <a:t> </a:t>
            </a:r>
            <a:r>
              <a:rPr lang="en-GB" altLang="x-none" sz="2400" dirty="0" err="1" smtClean="0"/>
              <a:t>keqbërësit</a:t>
            </a:r>
            <a:r>
              <a:rPr lang="en-GB" altLang="x-none" sz="2400" dirty="0" smtClean="0"/>
              <a:t> </a:t>
            </a:r>
            <a:r>
              <a:rPr lang="en-GB" altLang="x-none" sz="2400" dirty="0" err="1" smtClean="0"/>
              <a:t>gjatë</a:t>
            </a:r>
            <a:r>
              <a:rPr lang="en-GB" altLang="x-none" sz="2400" dirty="0" smtClean="0"/>
              <a:t> </a:t>
            </a:r>
            <a:r>
              <a:rPr lang="en-GB" altLang="x-none" sz="2400" dirty="0" err="1"/>
              <a:t>një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hetimi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në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Austri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zbuluan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shkëmbimin</a:t>
            </a:r>
            <a:r>
              <a:rPr lang="en-GB" altLang="x-none" sz="2400" dirty="0"/>
              <a:t> e </a:t>
            </a:r>
            <a:r>
              <a:rPr lang="en-GB" altLang="x-none" sz="2400" dirty="0" err="1"/>
              <a:t>një</a:t>
            </a:r>
            <a:r>
              <a:rPr lang="en-GB" altLang="x-none" sz="2400" dirty="0"/>
              <a:t> </a:t>
            </a:r>
            <a:r>
              <a:rPr lang="en-GB" altLang="x-none" sz="2400" dirty="0" err="1" smtClean="0"/>
              <a:t>sasie</a:t>
            </a:r>
            <a:r>
              <a:rPr lang="en-GB" altLang="x-none" sz="2400" dirty="0" smtClean="0"/>
              <a:t> </a:t>
            </a:r>
            <a:r>
              <a:rPr lang="en-GB" altLang="x-none" sz="2400" dirty="0" err="1"/>
              <a:t>të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konsiderueshme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të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pornografisë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së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fëmijëve</a:t>
            </a:r>
            <a:r>
              <a:rPr lang="en-GB" altLang="x-none" sz="2400" dirty="0"/>
              <a:t> me </a:t>
            </a:r>
            <a:r>
              <a:rPr lang="en-GB" altLang="x-none" sz="2400" dirty="0" err="1"/>
              <a:t>një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adresë</a:t>
            </a:r>
            <a:r>
              <a:rPr lang="en-GB" altLang="x-none" sz="2400" dirty="0"/>
              <a:t> IP </a:t>
            </a:r>
            <a:r>
              <a:rPr lang="en-GB" altLang="x-none" sz="2400" dirty="0" err="1"/>
              <a:t>në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Kroaci</a:t>
            </a:r>
            <a:r>
              <a:rPr lang="en-GB" altLang="x-none" sz="2400" dirty="0"/>
              <a:t>.</a:t>
            </a:r>
          </a:p>
          <a:p>
            <a:pPr algn="just"/>
            <a:r>
              <a:rPr lang="en-GB" altLang="x-none" sz="2400" dirty="0" err="1"/>
              <a:t>Policia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austriake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i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dorëzoi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të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gjitha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të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dhënat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përkatëse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policisë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kroate</a:t>
            </a:r>
            <a:r>
              <a:rPr lang="en-GB" altLang="x-none" sz="2400" dirty="0"/>
              <a:t>; </a:t>
            </a:r>
            <a:r>
              <a:rPr lang="en-GB" altLang="x-none" sz="2400" dirty="0" err="1"/>
              <a:t>Hetimet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në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Kroaci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çuan</a:t>
            </a:r>
            <a:r>
              <a:rPr lang="en-GB" altLang="x-none" sz="2400" dirty="0"/>
              <a:t> </a:t>
            </a:r>
            <a:r>
              <a:rPr lang="en-GB" altLang="x-none" sz="2400" dirty="0" err="1" smtClean="0"/>
              <a:t>tek</a:t>
            </a:r>
            <a:r>
              <a:rPr lang="en-GB" altLang="x-none" sz="2400" dirty="0" smtClean="0"/>
              <a:t> </a:t>
            </a:r>
            <a:r>
              <a:rPr lang="en-GB" altLang="x-none" sz="2400" dirty="0" err="1" smtClean="0"/>
              <a:t>një</a:t>
            </a:r>
            <a:r>
              <a:rPr lang="en-GB" altLang="x-none" sz="2400" dirty="0" smtClean="0"/>
              <a:t> </a:t>
            </a:r>
            <a:r>
              <a:rPr lang="en-GB" altLang="x-none" sz="2400" dirty="0" err="1"/>
              <a:t>burrë</a:t>
            </a:r>
            <a:r>
              <a:rPr lang="en-GB" altLang="x-none" sz="2400" dirty="0"/>
              <a:t> 49 </a:t>
            </a:r>
            <a:r>
              <a:rPr lang="en-GB" altLang="x-none" sz="2400" dirty="0" err="1"/>
              <a:t>vjeçar</a:t>
            </a:r>
            <a:r>
              <a:rPr lang="en-GB" altLang="x-none" sz="2400" dirty="0"/>
              <a:t>.</a:t>
            </a:r>
          </a:p>
          <a:p>
            <a:pPr algn="just"/>
            <a:r>
              <a:rPr lang="en-GB" altLang="x-none" sz="2400" dirty="0" err="1"/>
              <a:t>Prokurori</a:t>
            </a:r>
            <a:r>
              <a:rPr lang="en-GB" altLang="x-none" sz="2400" dirty="0"/>
              <a:t> </a:t>
            </a:r>
            <a:r>
              <a:rPr lang="en-GB" altLang="x-none" sz="2400" dirty="0" err="1" smtClean="0"/>
              <a:t>ngriti</a:t>
            </a:r>
            <a:r>
              <a:rPr lang="en-GB" altLang="x-none" sz="2400" dirty="0" smtClean="0"/>
              <a:t> </a:t>
            </a:r>
            <a:r>
              <a:rPr lang="en-GB" altLang="x-none" sz="2400" dirty="0" err="1"/>
              <a:t>aktakuzën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për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posedim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të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pornografisë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së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fëmijëve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në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kompjuter</a:t>
            </a:r>
            <a:r>
              <a:rPr lang="en-GB" altLang="x-none" sz="2400" dirty="0"/>
              <a:t>.</a:t>
            </a:r>
          </a:p>
          <a:p>
            <a:pPr algn="just"/>
            <a:r>
              <a:rPr lang="en-GB" altLang="x-none" sz="2400" dirty="0" err="1"/>
              <a:t>Gjatë</a:t>
            </a:r>
            <a:r>
              <a:rPr lang="en-GB" altLang="x-none" sz="2400" dirty="0"/>
              <a:t> </a:t>
            </a:r>
            <a:r>
              <a:rPr lang="en-GB" altLang="x-none" sz="2400" dirty="0" err="1" smtClean="0"/>
              <a:t>procesit</a:t>
            </a:r>
            <a:r>
              <a:rPr lang="en-GB" altLang="x-none" sz="2400" dirty="0" smtClean="0"/>
              <a:t> </a:t>
            </a:r>
            <a:r>
              <a:rPr lang="en-GB" altLang="x-none" sz="2400" dirty="0" err="1"/>
              <a:t>përpara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Gjykatës</a:t>
            </a:r>
            <a:r>
              <a:rPr lang="en-GB" altLang="x-none" sz="2400" dirty="0"/>
              <a:t>, </a:t>
            </a:r>
            <a:r>
              <a:rPr lang="en-GB" altLang="x-none" sz="2400" dirty="0" err="1" smtClean="0"/>
              <a:t>keqbërësi</a:t>
            </a:r>
            <a:r>
              <a:rPr lang="en-GB" altLang="x-none" sz="2400" dirty="0" smtClean="0"/>
              <a:t> </a:t>
            </a:r>
            <a:r>
              <a:rPr lang="en-GB" altLang="x-none" sz="2400" dirty="0" err="1" smtClean="0"/>
              <a:t>theksoi</a:t>
            </a:r>
            <a:r>
              <a:rPr lang="en-GB" altLang="x-none" sz="2400" dirty="0" smtClean="0"/>
              <a:t> </a:t>
            </a:r>
            <a:r>
              <a:rPr lang="en-GB" altLang="x-none" sz="2400" dirty="0" err="1"/>
              <a:t>paligjshmërinë</a:t>
            </a:r>
            <a:r>
              <a:rPr lang="en-GB" altLang="x-none" sz="2400" dirty="0"/>
              <a:t> e </a:t>
            </a:r>
            <a:r>
              <a:rPr lang="en-GB" altLang="x-none" sz="2400" dirty="0" err="1"/>
              <a:t>të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gjitha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provave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elektronike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të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mbledhura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në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Austri</a:t>
            </a:r>
            <a:r>
              <a:rPr lang="en-GB" altLang="x-none" sz="2400" dirty="0"/>
              <a:t>, </a:t>
            </a:r>
            <a:r>
              <a:rPr lang="en-GB" altLang="x-none" sz="2400" dirty="0" err="1"/>
              <a:t>sepse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nuk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kishte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urdhër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të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gjykatës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për</a:t>
            </a:r>
            <a:r>
              <a:rPr lang="en-GB" altLang="x-none" sz="2400" dirty="0"/>
              <a:t> </a:t>
            </a:r>
            <a:r>
              <a:rPr lang="en-GB" altLang="x-none" sz="2400" dirty="0" err="1" smtClean="0"/>
              <a:t>kontroll</a:t>
            </a:r>
            <a:r>
              <a:rPr lang="en-GB" altLang="x-none" sz="2400" dirty="0" smtClean="0"/>
              <a:t> </a:t>
            </a:r>
            <a:r>
              <a:rPr lang="en-GB" altLang="x-none" sz="2400" dirty="0" err="1" smtClean="0"/>
              <a:t>dhe</a:t>
            </a:r>
            <a:r>
              <a:rPr lang="en-GB" altLang="x-none" sz="2400" dirty="0" smtClean="0"/>
              <a:t> </a:t>
            </a:r>
            <a:r>
              <a:rPr lang="en-GB" altLang="x-none" sz="2400" dirty="0" err="1"/>
              <a:t>konfiskim</a:t>
            </a:r>
            <a:r>
              <a:rPr lang="en-GB" altLang="x-none" sz="2400" dirty="0"/>
              <a:t>, </a:t>
            </a:r>
            <a:r>
              <a:rPr lang="en-GB" altLang="x-none" sz="2400" dirty="0" err="1"/>
              <a:t>veçanërisht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kundër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tij</a:t>
            </a:r>
            <a:r>
              <a:rPr lang="en-GB" altLang="x-none" sz="2400" dirty="0"/>
              <a:t>.</a:t>
            </a:r>
          </a:p>
          <a:p>
            <a:pPr algn="just"/>
            <a:r>
              <a:rPr lang="en-GB" altLang="x-none" sz="2400" dirty="0" err="1" smtClean="0"/>
              <a:t>Keqbërësi</a:t>
            </a:r>
            <a:r>
              <a:rPr lang="en-GB" altLang="x-none" sz="2400" dirty="0" smtClean="0"/>
              <a:t> </a:t>
            </a:r>
            <a:r>
              <a:rPr lang="en-GB" altLang="x-none" sz="2400" dirty="0" err="1" smtClean="0"/>
              <a:t>i</a:t>
            </a:r>
            <a:r>
              <a:rPr lang="en-GB" altLang="x-none" sz="2400" dirty="0" smtClean="0"/>
              <a:t> </a:t>
            </a:r>
            <a:r>
              <a:rPr lang="en-GB" altLang="x-none" sz="2400" dirty="0" err="1"/>
              <a:t>propozoi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Gjykatës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të</a:t>
            </a:r>
            <a:r>
              <a:rPr lang="en-GB" altLang="x-none" sz="2400" dirty="0"/>
              <a:t> </a:t>
            </a:r>
            <a:r>
              <a:rPr lang="en-GB" altLang="x-none" sz="2400" dirty="0" err="1" smtClean="0"/>
              <a:t>refuzonte</a:t>
            </a:r>
            <a:r>
              <a:rPr lang="en-GB" altLang="x-none" sz="2400" dirty="0" smtClean="0"/>
              <a:t> </a:t>
            </a:r>
            <a:r>
              <a:rPr lang="en-GB" altLang="x-none" sz="2400" dirty="0" err="1" smtClean="0"/>
              <a:t>të</a:t>
            </a:r>
            <a:r>
              <a:rPr lang="en-GB" altLang="x-none" sz="2400" dirty="0" smtClean="0"/>
              <a:t> </a:t>
            </a:r>
            <a:r>
              <a:rPr lang="en-GB" altLang="x-none" sz="2400" dirty="0" err="1"/>
              <a:t>gjitha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provat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që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lidhen</a:t>
            </a:r>
            <a:r>
              <a:rPr lang="en-GB" altLang="x-none" sz="2400" dirty="0"/>
              <a:t> me </a:t>
            </a:r>
            <a:r>
              <a:rPr lang="en-GB" altLang="x-none" sz="2400" dirty="0" err="1"/>
              <a:t>provat</a:t>
            </a:r>
            <a:r>
              <a:rPr lang="en-GB" altLang="x-none" sz="2400" dirty="0"/>
              <a:t> e </a:t>
            </a:r>
            <a:r>
              <a:rPr lang="en-GB" altLang="x-none" sz="2400" dirty="0" err="1"/>
              <a:t>prodhuara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në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Austri</a:t>
            </a:r>
            <a:r>
              <a:rPr lang="en-GB" altLang="x-none" sz="2400" dirty="0"/>
              <a:t>.</a:t>
            </a:r>
            <a:endParaRPr lang="en-GB" altLang="x-none" sz="2400" dirty="0" smtClean="0"/>
          </a:p>
          <a:p>
            <a:endParaRPr lang="en-GB" altLang="x-none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BD56858-EB0B-D04D-B23C-7A827FD60C9F}" type="slidenum">
              <a:rPr lang="en-US" smtClean="0"/>
              <a:pPr/>
              <a:t>100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09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US" dirty="0" err="1" smtClean="0"/>
              <a:t>Pyetje</a:t>
            </a:r>
            <a:r>
              <a:rPr lang="hr-HR" dirty="0" smtClean="0"/>
              <a:t>:</a:t>
            </a:r>
            <a:endParaRPr lang="hr-HR" dirty="0" smtClean="0"/>
          </a:p>
          <a:p>
            <a:pPr marL="0" indent="0">
              <a:buFont typeface="Arial" pitchFamily="34" charset="0"/>
              <a:buNone/>
              <a:defRPr/>
            </a:pPr>
            <a:endParaRPr lang="en-US" dirty="0" smtClean="0"/>
          </a:p>
          <a:p>
            <a:pPr marL="514350" indent="-514350" algn="just">
              <a:buFont typeface="+mj-lt"/>
              <a:buAutoNum type="arabicPeriod"/>
              <a:defRPr/>
            </a:pPr>
            <a:r>
              <a:rPr lang="en-GB" dirty="0"/>
              <a:t>A do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 smtClean="0"/>
              <a:t>ishin</a:t>
            </a:r>
            <a:r>
              <a:rPr lang="en-GB" dirty="0" smtClean="0"/>
              <a:t> </a:t>
            </a:r>
            <a:r>
              <a:rPr lang="en-GB" dirty="0" err="1" smtClean="0"/>
              <a:t>provat</a:t>
            </a:r>
            <a:r>
              <a:rPr lang="en-GB" dirty="0" smtClean="0"/>
              <a:t> e </a:t>
            </a:r>
            <a:r>
              <a:rPr lang="en-GB" dirty="0" err="1"/>
              <a:t>mbledhura</a:t>
            </a:r>
            <a:r>
              <a:rPr lang="en-GB" dirty="0"/>
              <a:t>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Kroaci</a:t>
            </a:r>
            <a:r>
              <a:rPr lang="en-GB" dirty="0"/>
              <a:t> </a:t>
            </a:r>
            <a:r>
              <a:rPr lang="en-GB" dirty="0" err="1"/>
              <a:t>nga</a:t>
            </a:r>
            <a:r>
              <a:rPr lang="en-GB" dirty="0"/>
              <a:t> </a:t>
            </a:r>
            <a:r>
              <a:rPr lang="en-GB" dirty="0" err="1"/>
              <a:t>masat</a:t>
            </a:r>
            <a:r>
              <a:rPr lang="en-GB" dirty="0"/>
              <a:t> e </a:t>
            </a:r>
            <a:r>
              <a:rPr lang="en-GB" dirty="0" err="1" smtClean="0"/>
              <a:t>kontrollit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konfiskimit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kompjuterit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 smtClean="0"/>
              <a:t>keqbërësit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/>
              <a:t>Kroaci</a:t>
            </a:r>
            <a:r>
              <a:rPr lang="en-GB" dirty="0"/>
              <a:t> </a:t>
            </a:r>
            <a:r>
              <a:rPr lang="en-GB" dirty="0" smtClean="0"/>
              <a:t>–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ligjshme</a:t>
            </a:r>
            <a:r>
              <a:rPr lang="en-GB" dirty="0" smtClean="0"/>
              <a:t> </a:t>
            </a:r>
            <a:r>
              <a:rPr lang="en-GB" dirty="0" err="1" smtClean="0"/>
              <a:t>apo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/>
              <a:t>paligjshme</a:t>
            </a:r>
            <a:r>
              <a:rPr lang="en-GB" dirty="0"/>
              <a:t>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vendin</a:t>
            </a:r>
            <a:r>
              <a:rPr lang="en-GB" dirty="0"/>
              <a:t> </a:t>
            </a:r>
            <a:r>
              <a:rPr lang="en-GB" dirty="0" err="1"/>
              <a:t>tuaj</a:t>
            </a:r>
            <a:r>
              <a:rPr lang="en-GB" dirty="0"/>
              <a:t>?</a:t>
            </a:r>
            <a:endParaRPr lang="en-US" dirty="0" smtClean="0"/>
          </a:p>
          <a:p>
            <a:pPr marL="514350" indent="-514350">
              <a:buFont typeface="+mj-lt"/>
              <a:buAutoNum type="arabicPeriod"/>
              <a:defRPr/>
            </a:pPr>
            <a:r>
              <a:rPr lang="en-GB" dirty="0" err="1" smtClean="0"/>
              <a:t>Pse</a:t>
            </a:r>
            <a:r>
              <a:rPr lang="en-GB" dirty="0" smtClean="0"/>
              <a:t>?</a:t>
            </a:r>
            <a:endParaRPr lang="hr-HR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425"/>
          </a:xfrm>
        </p:spPr>
        <p:txBody>
          <a:bodyPr/>
          <a:lstStyle/>
          <a:p>
            <a:r>
              <a:rPr lang="en-US" altLang="x-none" b="1" dirty="0" err="1" smtClean="0"/>
              <a:t>Rast</a:t>
            </a:r>
            <a:r>
              <a:rPr lang="en-US" altLang="x-none" b="1" dirty="0" smtClean="0"/>
              <a:t> </a:t>
            </a:r>
            <a:r>
              <a:rPr lang="en-US" altLang="x-none" b="1" dirty="0" err="1" smtClean="0"/>
              <a:t>praktik</a:t>
            </a:r>
            <a:r>
              <a:rPr lang="en-US" altLang="x-none" b="1" dirty="0" smtClean="0"/>
              <a:t> 3 </a:t>
            </a:r>
            <a:r>
              <a:rPr lang="en-US" altLang="x-none" dirty="0" smtClean="0"/>
              <a:t>(</a:t>
            </a:r>
            <a:r>
              <a:rPr lang="en-US" altLang="x-none" dirty="0" err="1" smtClean="0"/>
              <a:t>vazhdim</a:t>
            </a:r>
            <a:r>
              <a:rPr lang="en-US" altLang="x-none" dirty="0" smtClean="0"/>
              <a:t>)</a:t>
            </a:r>
            <a:endParaRPr lang="hr-HR" altLang="x-non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BD56858-EB0B-D04D-B23C-7A827FD60C9F}" type="slidenum">
              <a:rPr lang="en-US" smtClean="0"/>
              <a:pPr/>
              <a:t>101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69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Rast</a:t>
            </a:r>
            <a:r>
              <a:rPr lang="en-US" b="1" dirty="0" smtClean="0"/>
              <a:t> </a:t>
            </a:r>
            <a:r>
              <a:rPr lang="en-US" b="1" dirty="0" err="1" smtClean="0"/>
              <a:t>praktik</a:t>
            </a:r>
            <a:r>
              <a:rPr lang="en-US" b="1" dirty="0" smtClean="0"/>
              <a:t> 4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4625237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800" dirty="0" err="1"/>
              <a:t>Zyrtarët</a:t>
            </a:r>
            <a:r>
              <a:rPr lang="en-US" sz="2800" dirty="0"/>
              <a:t> </a:t>
            </a:r>
            <a:r>
              <a:rPr lang="en-US" sz="2800" dirty="0" err="1" smtClean="0"/>
              <a:t>ligjzbatues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/>
              <a:t>vendit</a:t>
            </a:r>
            <a:r>
              <a:rPr lang="en-US" sz="2800" dirty="0"/>
              <a:t> X </a:t>
            </a:r>
            <a:r>
              <a:rPr lang="en-US" sz="2800" dirty="0" err="1"/>
              <a:t>janë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informuar</a:t>
            </a:r>
            <a:r>
              <a:rPr lang="en-US" sz="2800" dirty="0"/>
              <a:t> </a:t>
            </a:r>
            <a:r>
              <a:rPr lang="en-US" sz="2800" dirty="0" err="1"/>
              <a:t>për</a:t>
            </a:r>
            <a:r>
              <a:rPr lang="en-US" sz="2800" dirty="0"/>
              <a:t> </a:t>
            </a:r>
            <a:r>
              <a:rPr lang="en-US" sz="2800" dirty="0" err="1"/>
              <a:t>një</a:t>
            </a:r>
            <a:r>
              <a:rPr lang="en-US" sz="2800" dirty="0"/>
              <a:t> </a:t>
            </a:r>
            <a:r>
              <a:rPr lang="en-US" sz="2800" dirty="0" err="1"/>
              <a:t>postim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bërë</a:t>
            </a:r>
            <a:r>
              <a:rPr lang="en-US" sz="2800" dirty="0"/>
              <a:t> </a:t>
            </a:r>
            <a:r>
              <a:rPr lang="en-US" sz="2800" dirty="0" err="1"/>
              <a:t>nga</a:t>
            </a:r>
            <a:r>
              <a:rPr lang="en-US" sz="2800" dirty="0"/>
              <a:t> </a:t>
            </a:r>
            <a:r>
              <a:rPr lang="en-US" sz="2800" dirty="0" err="1"/>
              <a:t>një</a:t>
            </a:r>
            <a:r>
              <a:rPr lang="en-US" sz="2800" dirty="0"/>
              <a:t> </a:t>
            </a:r>
            <a:r>
              <a:rPr lang="en-US" sz="2800" dirty="0" err="1"/>
              <a:t>shtetas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vendit</a:t>
            </a:r>
            <a:r>
              <a:rPr lang="en-US" sz="2800" dirty="0"/>
              <a:t> X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bërë</a:t>
            </a:r>
            <a:r>
              <a:rPr lang="en-US" sz="2800" dirty="0"/>
              <a:t> </a:t>
            </a:r>
            <a:r>
              <a:rPr lang="en-US" sz="2800" dirty="0" err="1"/>
              <a:t>në</a:t>
            </a:r>
            <a:r>
              <a:rPr lang="en-US" sz="2800" dirty="0"/>
              <a:t> </a:t>
            </a:r>
            <a:r>
              <a:rPr lang="en-US" sz="2800" dirty="0" smtClean="0"/>
              <a:t>[</a:t>
            </a:r>
            <a:r>
              <a:rPr lang="en-US" sz="2800" dirty="0" err="1" smtClean="0"/>
              <a:t>llogarinë</a:t>
            </a:r>
            <a:r>
              <a:rPr lang="en-US" sz="2800" dirty="0" smtClean="0"/>
              <a:t> </a:t>
            </a:r>
            <a:r>
              <a:rPr lang="en-US" sz="2800" dirty="0"/>
              <a:t>e </a:t>
            </a:r>
            <a:r>
              <a:rPr lang="en-US" sz="2800" dirty="0" err="1"/>
              <a:t>tij</a:t>
            </a:r>
            <a:r>
              <a:rPr lang="en-US" sz="2800" dirty="0"/>
              <a:t> </a:t>
            </a:r>
            <a:r>
              <a:rPr lang="en-US" sz="2800" dirty="0" err="1" smtClean="0"/>
              <a:t>sociale</a:t>
            </a:r>
            <a:r>
              <a:rPr lang="en-US" sz="2800" dirty="0" smtClean="0"/>
              <a:t>] </a:t>
            </a:r>
            <a:r>
              <a:rPr lang="en-US" sz="2800" dirty="0" err="1"/>
              <a:t>në</a:t>
            </a:r>
            <a:r>
              <a:rPr lang="en-US" sz="2800" dirty="0"/>
              <a:t> </a:t>
            </a:r>
            <a:r>
              <a:rPr lang="en-US" sz="2800" dirty="0" err="1"/>
              <a:t>lidhje</a:t>
            </a:r>
            <a:r>
              <a:rPr lang="en-US" sz="2800" dirty="0"/>
              <a:t> me </a:t>
            </a:r>
            <a:r>
              <a:rPr lang="en-US" sz="2800" dirty="0" err="1"/>
              <a:t>atë</a:t>
            </a:r>
            <a:r>
              <a:rPr lang="en-US" sz="2800" dirty="0"/>
              <a:t> </a:t>
            </a:r>
            <a:r>
              <a:rPr lang="en-US" sz="2800" dirty="0" smtClean="0"/>
              <a:t>[vend] do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sulmohet</a:t>
            </a:r>
            <a:r>
              <a:rPr lang="en-US" sz="2800" dirty="0"/>
              <a:t> </a:t>
            </a:r>
            <a:r>
              <a:rPr lang="en-US" sz="2800" dirty="0" err="1"/>
              <a:t>më</a:t>
            </a:r>
            <a:r>
              <a:rPr lang="en-US" sz="2800" dirty="0"/>
              <a:t> [</a:t>
            </a:r>
            <a:r>
              <a:rPr lang="en-US" sz="2800" dirty="0" err="1"/>
              <a:t>datën</a:t>
            </a:r>
            <a:r>
              <a:rPr lang="en-US" sz="2800" dirty="0"/>
              <a:t>] </a:t>
            </a:r>
            <a:r>
              <a:rPr lang="en-US" sz="2800" dirty="0" err="1"/>
              <a:t>nga</a:t>
            </a:r>
            <a:r>
              <a:rPr lang="en-US" sz="2800" dirty="0"/>
              <a:t> </a:t>
            </a:r>
            <a:r>
              <a:rPr lang="en-US" sz="2800" dirty="0" err="1"/>
              <a:t>një</a:t>
            </a:r>
            <a:r>
              <a:rPr lang="en-US" sz="2800" dirty="0"/>
              <a:t> </a:t>
            </a:r>
            <a:r>
              <a:rPr lang="en-US" sz="2800" dirty="0" err="1"/>
              <a:t>rrjet</a:t>
            </a:r>
            <a:r>
              <a:rPr lang="en-US" sz="2800" dirty="0"/>
              <a:t> global terrorist.</a:t>
            </a:r>
          </a:p>
          <a:p>
            <a:pPr marL="0" indent="0" algn="just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800" dirty="0" err="1"/>
              <a:t>Zyrtarët</a:t>
            </a:r>
            <a:r>
              <a:rPr lang="en-US" sz="2800" dirty="0"/>
              <a:t> e </a:t>
            </a:r>
            <a:r>
              <a:rPr lang="en-US" sz="2800" dirty="0" err="1"/>
              <a:t>zbatimit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ligjit</a:t>
            </a:r>
            <a:r>
              <a:rPr lang="en-US" sz="2800" dirty="0"/>
              <a:t> </a:t>
            </a:r>
            <a:r>
              <a:rPr lang="en-US" sz="2800" dirty="0" err="1"/>
              <a:t>shkojnë</a:t>
            </a:r>
            <a:r>
              <a:rPr lang="en-US" sz="2800" dirty="0"/>
              <a:t> </a:t>
            </a:r>
            <a:r>
              <a:rPr lang="en-US" sz="2800" dirty="0" err="1"/>
              <a:t>tek</a:t>
            </a:r>
            <a:r>
              <a:rPr lang="en-US" sz="2800" dirty="0"/>
              <a:t> </a:t>
            </a:r>
            <a:r>
              <a:rPr lang="en-US" sz="2800" dirty="0" err="1"/>
              <a:t>gjyqtari</a:t>
            </a:r>
            <a:r>
              <a:rPr lang="en-US" sz="2800" dirty="0"/>
              <a:t> </a:t>
            </a:r>
            <a:r>
              <a:rPr lang="en-US" sz="2800" dirty="0" err="1"/>
              <a:t>për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kërkuar</a:t>
            </a:r>
            <a:r>
              <a:rPr lang="en-US" sz="2800" dirty="0"/>
              <a:t> </a:t>
            </a:r>
            <a:r>
              <a:rPr lang="en-US" sz="2800" dirty="0" smtClean="0"/>
              <a:t>akses </a:t>
            </a:r>
            <a:r>
              <a:rPr lang="en-US" sz="2800" dirty="0" err="1" smtClean="0"/>
              <a:t>në</a:t>
            </a:r>
            <a:r>
              <a:rPr lang="en-US" sz="2800" dirty="0" smtClean="0"/>
              <a:t> </a:t>
            </a:r>
            <a:r>
              <a:rPr lang="en-US" sz="2800" dirty="0" err="1"/>
              <a:t>informacionin</a:t>
            </a:r>
            <a:r>
              <a:rPr lang="en-US" sz="2800" dirty="0"/>
              <a:t> e </a:t>
            </a:r>
            <a:r>
              <a:rPr lang="en-US" sz="2800" dirty="0" err="1" smtClean="0"/>
              <a:t>abonentit</a:t>
            </a:r>
            <a:r>
              <a:rPr lang="en-US" sz="2800" dirty="0" smtClean="0"/>
              <a:t>.</a:t>
            </a:r>
            <a:endParaRPr lang="en-US" sz="2800" dirty="0"/>
          </a:p>
          <a:p>
            <a:pPr marL="0" indent="0" algn="just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800" dirty="0" err="1"/>
              <a:t>Gjykatësi</a:t>
            </a:r>
            <a:r>
              <a:rPr lang="en-US" sz="2800" dirty="0"/>
              <a:t> </a:t>
            </a:r>
            <a:r>
              <a:rPr lang="en-US" sz="2800" dirty="0" err="1"/>
              <a:t>vëren</a:t>
            </a:r>
            <a:r>
              <a:rPr lang="en-US" sz="2800" dirty="0"/>
              <a:t> se [</a:t>
            </a:r>
            <a:r>
              <a:rPr lang="en-US" sz="2800" dirty="0" err="1"/>
              <a:t>platforma</a:t>
            </a:r>
            <a:r>
              <a:rPr lang="en-US" sz="2800" dirty="0"/>
              <a:t> e mediave </a:t>
            </a:r>
            <a:r>
              <a:rPr lang="en-US" sz="2800" dirty="0" err="1"/>
              <a:t>sociale</a:t>
            </a:r>
            <a:r>
              <a:rPr lang="en-US" sz="2800" dirty="0"/>
              <a:t>] </a:t>
            </a:r>
            <a:r>
              <a:rPr lang="en-US" sz="2800" dirty="0" err="1"/>
              <a:t>është</a:t>
            </a:r>
            <a:r>
              <a:rPr lang="en-US" sz="2800" dirty="0"/>
              <a:t> </a:t>
            </a:r>
            <a:r>
              <a:rPr lang="en-US" sz="2800" dirty="0" err="1"/>
              <a:t>një</a:t>
            </a:r>
            <a:r>
              <a:rPr lang="en-US" sz="2800" dirty="0"/>
              <a:t> </a:t>
            </a:r>
            <a:r>
              <a:rPr lang="en-US" sz="2800" dirty="0" err="1" smtClean="0"/>
              <a:t>dhënës</a:t>
            </a:r>
            <a:r>
              <a:rPr lang="en-US" sz="2800" dirty="0" smtClean="0"/>
              <a:t> </a:t>
            </a:r>
            <a:r>
              <a:rPr lang="en-US" sz="2800" dirty="0" err="1" smtClean="0"/>
              <a:t>shërbimesh</a:t>
            </a:r>
            <a:r>
              <a:rPr lang="en-US" sz="2800" dirty="0" smtClean="0"/>
              <a:t> </a:t>
            </a:r>
            <a:r>
              <a:rPr lang="en-US" sz="2800" dirty="0" err="1"/>
              <a:t>në</a:t>
            </a:r>
            <a:r>
              <a:rPr lang="en-US" sz="2800" dirty="0"/>
              <a:t> SHBA.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102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63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444181" y="4500570"/>
            <a:ext cx="22556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 err="1" smtClean="0"/>
              <a:t>Pyetje</a:t>
            </a:r>
            <a:r>
              <a:rPr lang="en-GB" sz="5400" dirty="0" smtClean="0"/>
              <a:t>?</a:t>
            </a:r>
            <a:endParaRPr lang="en-GB" sz="5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103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9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43994"/>
            <a:ext cx="8229600" cy="1143000"/>
          </a:xfrm>
        </p:spPr>
        <p:txBody>
          <a:bodyPr/>
          <a:lstStyle/>
          <a:p>
            <a:r>
              <a:rPr lang="en-GB" b="1" dirty="0" err="1" smtClean="0"/>
              <a:t>Pjesa</a:t>
            </a:r>
            <a:r>
              <a:rPr lang="en-GB" b="1" dirty="0" smtClean="0"/>
              <a:t> e </a:t>
            </a:r>
            <a:r>
              <a:rPr lang="en-GB" b="1" dirty="0" err="1" smtClean="0"/>
              <a:t>Pestë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err="1" smtClean="0"/>
              <a:t>Përmbledhje</a:t>
            </a:r>
            <a:endParaRPr lang="en-US" dirty="0"/>
          </a:p>
        </p:txBody>
      </p:sp>
      <p:pic>
        <p:nvPicPr>
          <p:cNvPr id="3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4643446"/>
            <a:ext cx="1961507" cy="176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104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1382"/>
            <a:ext cx="8512512" cy="5487657"/>
          </a:xfrm>
        </p:spPr>
        <p:txBody>
          <a:bodyPr>
            <a:normAutofit fontScale="92500"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800" dirty="0" err="1"/>
              <a:t>Në</a:t>
            </a:r>
            <a:r>
              <a:rPr lang="en-US" sz="2800" dirty="0"/>
              <a:t> fund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këtij</a:t>
            </a:r>
            <a:r>
              <a:rPr lang="en-US" sz="2800" dirty="0"/>
              <a:t> </a:t>
            </a:r>
            <a:r>
              <a:rPr lang="en-US" sz="2800" dirty="0" err="1"/>
              <a:t>sesioni</a:t>
            </a:r>
            <a:r>
              <a:rPr lang="en-US" sz="2800" dirty="0"/>
              <a:t> </a:t>
            </a:r>
            <a:r>
              <a:rPr lang="en-US" sz="2800" dirty="0" err="1"/>
              <a:t>pjesëmarrësit</a:t>
            </a:r>
            <a:r>
              <a:rPr lang="en-US" sz="2800" dirty="0"/>
              <a:t> do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jenë</a:t>
            </a:r>
            <a:r>
              <a:rPr lang="en-US" sz="2800" dirty="0"/>
              <a:t> </a:t>
            </a:r>
            <a:r>
              <a:rPr lang="en-US" sz="2800" dirty="0" err="1"/>
              <a:t>në</a:t>
            </a:r>
            <a:r>
              <a:rPr lang="en-US" sz="2800" dirty="0"/>
              <a:t> </a:t>
            </a:r>
            <a:r>
              <a:rPr lang="en-US" sz="2800" dirty="0" err="1"/>
              <a:t>gjendje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:</a:t>
            </a: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err="1"/>
              <a:t>Njohin</a:t>
            </a:r>
            <a:r>
              <a:rPr lang="en-US" sz="2800" dirty="0"/>
              <a:t> se </a:t>
            </a:r>
            <a:r>
              <a:rPr lang="en-US" sz="2800" dirty="0" err="1"/>
              <a:t>bashkëpunimi</a:t>
            </a:r>
            <a:r>
              <a:rPr lang="en-US" sz="2800" dirty="0"/>
              <a:t> me </a:t>
            </a:r>
            <a:r>
              <a:rPr lang="en-US" sz="2800" dirty="0" err="1"/>
              <a:t>sektorin</a:t>
            </a:r>
            <a:r>
              <a:rPr lang="en-US" sz="2800" dirty="0"/>
              <a:t> </a:t>
            </a:r>
            <a:r>
              <a:rPr lang="en-US" sz="2800" dirty="0" err="1"/>
              <a:t>privat</a:t>
            </a:r>
            <a:r>
              <a:rPr lang="en-US" sz="2800" dirty="0"/>
              <a:t> </a:t>
            </a:r>
            <a:r>
              <a:rPr lang="en-US" sz="2800" dirty="0" err="1"/>
              <a:t>është</a:t>
            </a:r>
            <a:r>
              <a:rPr lang="en-US" sz="2800" dirty="0"/>
              <a:t> </a:t>
            </a:r>
            <a:r>
              <a:rPr lang="en-US" sz="2800" dirty="0" err="1"/>
              <a:t>thelbësor</a:t>
            </a:r>
            <a:r>
              <a:rPr lang="en-US" sz="2800" dirty="0"/>
              <a:t> </a:t>
            </a:r>
            <a:r>
              <a:rPr lang="en-US" sz="2800" dirty="0" err="1"/>
              <a:t>për</a:t>
            </a:r>
            <a:r>
              <a:rPr lang="en-US" sz="2800" dirty="0"/>
              <a:t> </a:t>
            </a:r>
            <a:r>
              <a:rPr lang="en-US" sz="2800" dirty="0" err="1"/>
              <a:t>qëllimet</a:t>
            </a:r>
            <a:r>
              <a:rPr lang="en-US" sz="2800" dirty="0"/>
              <a:t> e </a:t>
            </a:r>
            <a:r>
              <a:rPr lang="en-US" sz="2800" dirty="0" err="1"/>
              <a:t>luftimit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krimit</a:t>
            </a:r>
            <a:r>
              <a:rPr lang="en-US" sz="2800" dirty="0"/>
              <a:t> kibernetik</a:t>
            </a: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err="1" smtClean="0"/>
              <a:t>Identifikojnë</a:t>
            </a:r>
            <a:r>
              <a:rPr lang="en-US" sz="2800" dirty="0" smtClean="0"/>
              <a:t> </a:t>
            </a:r>
            <a:r>
              <a:rPr lang="en-US" sz="2800" dirty="0" err="1" smtClean="0"/>
              <a:t>nivelet</a:t>
            </a:r>
            <a:r>
              <a:rPr lang="en-US" sz="2800" dirty="0" smtClean="0"/>
              <a:t> e </a:t>
            </a:r>
            <a:r>
              <a:rPr lang="en-US" sz="2800" dirty="0" err="1"/>
              <a:t>bashkëpunimit</a:t>
            </a:r>
            <a:r>
              <a:rPr lang="en-US" sz="2800" dirty="0"/>
              <a:t> me </a:t>
            </a:r>
            <a:r>
              <a:rPr lang="en-US" sz="2800" dirty="0" err="1"/>
              <a:t>industrinë</a:t>
            </a:r>
            <a:r>
              <a:rPr lang="en-US" sz="2800" dirty="0"/>
              <a:t> </a:t>
            </a:r>
            <a:r>
              <a:rPr lang="en-US" sz="2800" dirty="0" err="1"/>
              <a:t>vendase</a:t>
            </a:r>
            <a:r>
              <a:rPr lang="en-US" sz="2800" dirty="0"/>
              <a:t> (</a:t>
            </a:r>
            <a:r>
              <a:rPr lang="en-US" sz="2800" dirty="0" err="1"/>
              <a:t>bashkëpunim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detyrueshëm</a:t>
            </a:r>
            <a:r>
              <a:rPr lang="en-US" sz="2800" dirty="0"/>
              <a:t> </a:t>
            </a:r>
            <a:r>
              <a:rPr lang="en-US" sz="2800" dirty="0" err="1"/>
              <a:t>dhe</a:t>
            </a:r>
            <a:r>
              <a:rPr lang="en-US" sz="2800" dirty="0"/>
              <a:t> </a:t>
            </a:r>
            <a:r>
              <a:rPr lang="en-US" sz="2800" dirty="0" err="1"/>
              <a:t>vullnetar</a:t>
            </a:r>
            <a:r>
              <a:rPr lang="en-US" sz="2800" dirty="0"/>
              <a:t>)</a:t>
            </a: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err="1" smtClean="0"/>
              <a:t>Identifikojnë</a:t>
            </a:r>
            <a:r>
              <a:rPr lang="en-US" sz="2800" dirty="0" smtClean="0"/>
              <a:t> </a:t>
            </a:r>
            <a:r>
              <a:rPr lang="en-US" sz="2800" dirty="0" err="1"/>
              <a:t>mjetet</a:t>
            </a:r>
            <a:r>
              <a:rPr lang="en-US" sz="2800" dirty="0"/>
              <a:t> e </a:t>
            </a:r>
            <a:r>
              <a:rPr lang="en-US" sz="2800" dirty="0" err="1"/>
              <a:t>ndryshme</a:t>
            </a:r>
            <a:r>
              <a:rPr lang="en-US" sz="2800" dirty="0"/>
              <a:t> </a:t>
            </a:r>
            <a:r>
              <a:rPr lang="en-US" sz="2800" dirty="0" err="1"/>
              <a:t>në</a:t>
            </a:r>
            <a:r>
              <a:rPr lang="en-US" sz="2800" dirty="0"/>
              <a:t> </a:t>
            </a:r>
            <a:r>
              <a:rPr lang="en-US" sz="2800" dirty="0" err="1"/>
              <a:t>legjislacionin</a:t>
            </a:r>
            <a:r>
              <a:rPr lang="en-US" sz="2800" dirty="0"/>
              <a:t> </a:t>
            </a:r>
            <a:r>
              <a:rPr lang="en-US" sz="2800" dirty="0" err="1"/>
              <a:t>vendas</a:t>
            </a:r>
            <a:r>
              <a:rPr lang="en-US" sz="2800" dirty="0"/>
              <a:t> </a:t>
            </a:r>
            <a:r>
              <a:rPr lang="en-US" sz="2800" dirty="0" err="1"/>
              <a:t>që</a:t>
            </a:r>
            <a:r>
              <a:rPr lang="en-US" sz="2800" dirty="0"/>
              <a:t> </a:t>
            </a:r>
            <a:r>
              <a:rPr lang="en-US" sz="2800" dirty="0" err="1"/>
              <a:t>mundësojnë</a:t>
            </a:r>
            <a:r>
              <a:rPr lang="en-US" sz="2800" dirty="0"/>
              <a:t> </a:t>
            </a:r>
            <a:r>
              <a:rPr lang="en-US" sz="2800" dirty="0" err="1"/>
              <a:t>bashkëpunimin</a:t>
            </a:r>
            <a:r>
              <a:rPr lang="en-US" sz="2800" dirty="0"/>
              <a:t> e </a:t>
            </a:r>
            <a:r>
              <a:rPr lang="en-US" sz="2800" dirty="0" err="1"/>
              <a:t>detyrueshëm</a:t>
            </a:r>
            <a:r>
              <a:rPr lang="en-US" sz="2800" dirty="0"/>
              <a:t> </a:t>
            </a:r>
            <a:r>
              <a:rPr lang="en-US" sz="2800" dirty="0" err="1"/>
              <a:t>ndërmjet</a:t>
            </a:r>
            <a:r>
              <a:rPr lang="en-US" sz="2800" dirty="0"/>
              <a:t> </a:t>
            </a:r>
            <a:r>
              <a:rPr lang="en-US" sz="2800" dirty="0" err="1"/>
              <a:t>agjencive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zbatimit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ligjit</a:t>
            </a:r>
            <a:r>
              <a:rPr lang="en-US" sz="2800" dirty="0"/>
              <a:t> </a:t>
            </a:r>
            <a:r>
              <a:rPr lang="en-US" sz="2800" dirty="0" err="1"/>
              <a:t>dhe</a:t>
            </a:r>
            <a:r>
              <a:rPr lang="en-US" sz="2800" dirty="0"/>
              <a:t> </a:t>
            </a:r>
            <a:r>
              <a:rPr lang="en-US" sz="2800" dirty="0" err="1"/>
              <a:t>industrisë</a:t>
            </a:r>
            <a:r>
              <a:rPr lang="en-US" sz="2800" dirty="0"/>
              <a:t> </a:t>
            </a:r>
            <a:r>
              <a:rPr lang="en-US" sz="2800" dirty="0" err="1"/>
              <a:t>vendase</a:t>
            </a:r>
            <a:endParaRPr lang="en-US" sz="2800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err="1"/>
              <a:t>Njohja</a:t>
            </a:r>
            <a:r>
              <a:rPr lang="en-US" sz="2800" dirty="0"/>
              <a:t> e </a:t>
            </a:r>
            <a:r>
              <a:rPr lang="en-US" sz="2800" dirty="0" err="1"/>
              <a:t>sfidave</a:t>
            </a:r>
            <a:r>
              <a:rPr lang="en-US" sz="2800" dirty="0"/>
              <a:t> </a:t>
            </a:r>
            <a:r>
              <a:rPr lang="en-US" sz="2800" dirty="0" err="1"/>
              <a:t>që</a:t>
            </a:r>
            <a:r>
              <a:rPr lang="en-US" sz="2800" dirty="0"/>
              <a:t> </a:t>
            </a:r>
            <a:r>
              <a:rPr lang="en-US" sz="2800" dirty="0" err="1"/>
              <a:t>paraqesin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dhënat</a:t>
            </a:r>
            <a:r>
              <a:rPr lang="en-US" sz="2800" dirty="0"/>
              <a:t> </a:t>
            </a:r>
            <a:r>
              <a:rPr lang="en-US" sz="2800" dirty="0" smtClean="0"/>
              <a:t>e </a:t>
            </a:r>
            <a:r>
              <a:rPr lang="en-US" sz="2800" dirty="0" err="1" smtClean="0"/>
              <a:t>hostuara</a:t>
            </a:r>
            <a:r>
              <a:rPr lang="en-US" sz="2800" dirty="0" smtClean="0"/>
              <a:t> </a:t>
            </a:r>
            <a:r>
              <a:rPr lang="en-US" sz="2800" dirty="0" err="1" smtClean="0"/>
              <a:t>në</a:t>
            </a:r>
            <a:r>
              <a:rPr lang="en-US" sz="2800" dirty="0" smtClean="0"/>
              <a:t> Internet </a:t>
            </a:r>
            <a:r>
              <a:rPr lang="en-US" sz="2800" dirty="0" err="1" smtClean="0"/>
              <a:t>lidhur</a:t>
            </a:r>
            <a:r>
              <a:rPr lang="en-US" sz="2800" dirty="0" smtClean="0"/>
              <a:t> </a:t>
            </a:r>
            <a:r>
              <a:rPr lang="en-US" sz="2800" dirty="0"/>
              <a:t>me </a:t>
            </a:r>
            <a:r>
              <a:rPr lang="en-US" sz="2800" dirty="0" err="1"/>
              <a:t>kryerjen</a:t>
            </a:r>
            <a:r>
              <a:rPr lang="en-US" sz="2800" dirty="0"/>
              <a:t> e </a:t>
            </a:r>
            <a:r>
              <a:rPr lang="en-US" sz="2800" dirty="0" err="1"/>
              <a:t>hetimeve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krimit</a:t>
            </a:r>
            <a:r>
              <a:rPr lang="en-US" sz="2800" dirty="0"/>
              <a:t> </a:t>
            </a:r>
            <a:r>
              <a:rPr lang="en-US" sz="2800" dirty="0" smtClean="0"/>
              <a:t>kibernetik</a:t>
            </a:r>
            <a:endParaRPr lang="en-US" sz="28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46050"/>
            <a:ext cx="8229600" cy="773266"/>
          </a:xfrm>
        </p:spPr>
        <p:txBody>
          <a:bodyPr/>
          <a:lstStyle/>
          <a:p>
            <a:r>
              <a:rPr lang="en-US" b="1" dirty="0" err="1" smtClean="0"/>
              <a:t>Objektivat</a:t>
            </a:r>
            <a:r>
              <a:rPr lang="en-US" b="1" dirty="0" smtClean="0"/>
              <a:t> e </a:t>
            </a:r>
            <a:r>
              <a:rPr lang="en-US" b="1" dirty="0" err="1" smtClean="0"/>
              <a:t>Sesionit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105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31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51562"/>
            <a:ext cx="8512512" cy="5969913"/>
          </a:xfrm>
        </p:spPr>
        <p:txBody>
          <a:bodyPr>
            <a:noAutofit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200" dirty="0" err="1"/>
              <a:t>Dhe</a:t>
            </a:r>
            <a:r>
              <a:rPr lang="en-US" sz="2200" dirty="0"/>
              <a:t> </a:t>
            </a:r>
            <a:r>
              <a:rPr lang="en-US" sz="2200" dirty="0" err="1" smtClean="0"/>
              <a:t>për</a:t>
            </a:r>
            <a:r>
              <a:rPr lang="en-US" sz="2200" dirty="0" smtClean="0"/>
              <a:t> </a:t>
            </a:r>
            <a:r>
              <a:rPr lang="en-US" sz="2200" dirty="0" err="1" smtClean="0"/>
              <a:t>të</a:t>
            </a:r>
            <a:r>
              <a:rPr lang="en-US" sz="2200" dirty="0" smtClean="0"/>
              <a:t>:</a:t>
            </a:r>
            <a:endParaRPr lang="en-US" sz="2200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200" dirty="0" err="1" smtClean="0"/>
              <a:t>Identifikuar</a:t>
            </a:r>
            <a:r>
              <a:rPr lang="en-US" sz="2200" dirty="0" smtClean="0"/>
              <a:t> </a:t>
            </a:r>
            <a:r>
              <a:rPr lang="en-US" sz="2200" dirty="0" err="1"/>
              <a:t>nivelet</a:t>
            </a:r>
            <a:r>
              <a:rPr lang="en-US" sz="2200" dirty="0"/>
              <a:t> e </a:t>
            </a:r>
            <a:r>
              <a:rPr lang="en-US" sz="2200" dirty="0" err="1"/>
              <a:t>ndryshme</a:t>
            </a:r>
            <a:r>
              <a:rPr lang="en-US" sz="2200" dirty="0"/>
              <a:t> </a:t>
            </a:r>
            <a:r>
              <a:rPr lang="en-US" sz="2200" dirty="0" err="1"/>
              <a:t>në</a:t>
            </a:r>
            <a:r>
              <a:rPr lang="en-US" sz="2200" dirty="0"/>
              <a:t> </a:t>
            </a:r>
            <a:r>
              <a:rPr lang="en-US" sz="2200" dirty="0" err="1"/>
              <a:t>të</a:t>
            </a:r>
            <a:r>
              <a:rPr lang="en-US" sz="2200" dirty="0"/>
              <a:t> </a:t>
            </a:r>
            <a:r>
              <a:rPr lang="en-US" sz="2200" dirty="0" err="1"/>
              <a:t>cilat</a:t>
            </a:r>
            <a:r>
              <a:rPr lang="en-US" sz="2200" dirty="0"/>
              <a:t> </a:t>
            </a:r>
            <a:r>
              <a:rPr lang="en-US" sz="2200" dirty="0" err="1"/>
              <a:t>mund</a:t>
            </a:r>
            <a:r>
              <a:rPr lang="en-US" sz="2200" dirty="0"/>
              <a:t> </a:t>
            </a:r>
            <a:r>
              <a:rPr lang="en-US" sz="2200" dirty="0" err="1" smtClean="0"/>
              <a:t>të</a:t>
            </a:r>
            <a:r>
              <a:rPr lang="en-US" sz="2200" dirty="0" smtClean="0"/>
              <a:t> </a:t>
            </a:r>
            <a:r>
              <a:rPr lang="en-US" sz="2200" dirty="0" err="1"/>
              <a:t>bëhet</a:t>
            </a:r>
            <a:r>
              <a:rPr lang="en-US" sz="2200" dirty="0"/>
              <a:t> </a:t>
            </a:r>
            <a:r>
              <a:rPr lang="en-US" sz="2200" dirty="0" err="1" smtClean="0"/>
              <a:t>bashkëpunimi</a:t>
            </a:r>
            <a:r>
              <a:rPr lang="en-US" sz="2200" dirty="0" smtClean="0"/>
              <a:t> me </a:t>
            </a:r>
            <a:r>
              <a:rPr lang="en-US" sz="2200" dirty="0" err="1"/>
              <a:t>industrinë</a:t>
            </a:r>
            <a:r>
              <a:rPr lang="en-US" sz="2200" dirty="0"/>
              <a:t> e </a:t>
            </a:r>
            <a:r>
              <a:rPr lang="en-US" sz="2200" dirty="0" err="1"/>
              <a:t>huaj</a:t>
            </a:r>
            <a:endParaRPr lang="en-US" sz="2200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200" dirty="0" err="1" smtClean="0"/>
              <a:t>Shpjeguar</a:t>
            </a:r>
            <a:r>
              <a:rPr lang="en-US" sz="2200" dirty="0" smtClean="0"/>
              <a:t> </a:t>
            </a:r>
            <a:r>
              <a:rPr lang="en-US" sz="2200" dirty="0" err="1"/>
              <a:t>pengesat</a:t>
            </a:r>
            <a:r>
              <a:rPr lang="en-US" sz="2200" dirty="0"/>
              <a:t> </a:t>
            </a:r>
            <a:r>
              <a:rPr lang="en-US" sz="2200" dirty="0" err="1"/>
              <a:t>që</a:t>
            </a:r>
            <a:r>
              <a:rPr lang="en-US" sz="2200" dirty="0"/>
              <a:t> </a:t>
            </a:r>
            <a:r>
              <a:rPr lang="en-US" sz="2200" dirty="0" err="1"/>
              <a:t>kanë</a:t>
            </a:r>
            <a:r>
              <a:rPr lang="en-US" sz="2200" dirty="0"/>
              <a:t> </a:t>
            </a:r>
            <a:r>
              <a:rPr lang="en-US" sz="2200" dirty="0" err="1" smtClean="0"/>
              <a:t>agjencitë</a:t>
            </a:r>
            <a:r>
              <a:rPr lang="en-US" sz="2200" dirty="0" smtClean="0"/>
              <a:t> </a:t>
            </a:r>
            <a:r>
              <a:rPr lang="en-US" sz="2200" dirty="0"/>
              <a:t>e </a:t>
            </a:r>
            <a:r>
              <a:rPr lang="en-US" sz="2200" dirty="0" err="1"/>
              <a:t>zbatimit</a:t>
            </a:r>
            <a:r>
              <a:rPr lang="en-US" sz="2200" dirty="0"/>
              <a:t> </a:t>
            </a:r>
            <a:r>
              <a:rPr lang="en-US" sz="2200" dirty="0" err="1"/>
              <a:t>të</a:t>
            </a:r>
            <a:r>
              <a:rPr lang="en-US" sz="2200" dirty="0"/>
              <a:t> </a:t>
            </a:r>
            <a:r>
              <a:rPr lang="en-US" sz="2200" dirty="0" err="1"/>
              <a:t>ligjit</a:t>
            </a:r>
            <a:r>
              <a:rPr lang="en-US" sz="2200" dirty="0"/>
              <a:t> </a:t>
            </a:r>
            <a:r>
              <a:rPr lang="en-US" sz="2200" dirty="0" err="1" smtClean="0"/>
              <a:t>në</a:t>
            </a:r>
            <a:r>
              <a:rPr lang="en-US" sz="2200" dirty="0" smtClean="0"/>
              <a:t> </a:t>
            </a:r>
            <a:r>
              <a:rPr lang="en-US" sz="2200" dirty="0" err="1"/>
              <a:t>lidhje</a:t>
            </a:r>
            <a:r>
              <a:rPr lang="en-US" sz="2200" dirty="0"/>
              <a:t> me </a:t>
            </a:r>
            <a:r>
              <a:rPr lang="en-US" sz="2200" dirty="0" smtClean="0"/>
              <a:t>aksesin </a:t>
            </a:r>
            <a:r>
              <a:rPr lang="en-US" sz="2200" dirty="0" err="1" smtClean="0"/>
              <a:t>tek</a:t>
            </a:r>
            <a:r>
              <a:rPr lang="en-US" sz="2200" dirty="0" smtClean="0"/>
              <a:t> </a:t>
            </a:r>
            <a:r>
              <a:rPr lang="en-US" sz="2200" dirty="0" err="1"/>
              <a:t>të</a:t>
            </a:r>
            <a:r>
              <a:rPr lang="en-US" sz="2200" dirty="0"/>
              <a:t> </a:t>
            </a:r>
            <a:r>
              <a:rPr lang="en-US" sz="2200" dirty="0" err="1"/>
              <a:t>dhënat</a:t>
            </a:r>
            <a:r>
              <a:rPr lang="en-US" sz="2200" dirty="0"/>
              <a:t> </a:t>
            </a:r>
            <a:r>
              <a:rPr lang="en-US" sz="2200" dirty="0" err="1"/>
              <a:t>që</a:t>
            </a:r>
            <a:r>
              <a:rPr lang="en-US" sz="2200" dirty="0"/>
              <a:t> </a:t>
            </a:r>
            <a:r>
              <a:rPr lang="en-US" sz="2200" dirty="0" err="1"/>
              <a:t>mbajnë</a:t>
            </a:r>
            <a:r>
              <a:rPr lang="en-US" sz="2200" dirty="0"/>
              <a:t> </a:t>
            </a:r>
            <a:r>
              <a:rPr lang="en-US" sz="2200" dirty="0" err="1" smtClean="0"/>
              <a:t>dhënësit</a:t>
            </a:r>
            <a:r>
              <a:rPr lang="en-US" sz="2200" dirty="0" smtClean="0"/>
              <a:t> </a:t>
            </a:r>
            <a:r>
              <a:rPr lang="en-US" sz="2200" dirty="0" err="1" smtClean="0"/>
              <a:t>shumëkombësh</a:t>
            </a:r>
            <a:r>
              <a:rPr lang="en-US" sz="2200" dirty="0" smtClean="0"/>
              <a:t> </a:t>
            </a:r>
            <a:r>
              <a:rPr lang="en-US" sz="2200" dirty="0" err="1" smtClean="0"/>
              <a:t>të</a:t>
            </a:r>
            <a:r>
              <a:rPr lang="en-US" sz="2200" dirty="0" smtClean="0"/>
              <a:t> </a:t>
            </a:r>
            <a:r>
              <a:rPr lang="en-US" sz="2200" dirty="0" err="1" smtClean="0"/>
              <a:t>shërbimeve</a:t>
            </a:r>
            <a:endParaRPr lang="en-US" sz="2200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200" dirty="0" err="1" smtClean="0"/>
              <a:t>Identifikuar</a:t>
            </a:r>
            <a:r>
              <a:rPr lang="en-US" sz="2200" dirty="0" smtClean="0"/>
              <a:t> </a:t>
            </a:r>
            <a:r>
              <a:rPr lang="en-US" sz="2200" dirty="0"/>
              <a:t>se </a:t>
            </a:r>
            <a:r>
              <a:rPr lang="en-US" sz="2200" dirty="0" err="1"/>
              <a:t>bashkëpunimi</a:t>
            </a:r>
            <a:r>
              <a:rPr lang="en-US" sz="2200" dirty="0"/>
              <a:t> </a:t>
            </a:r>
            <a:r>
              <a:rPr lang="en-US" sz="2200" dirty="0" err="1"/>
              <a:t>mund</a:t>
            </a:r>
            <a:r>
              <a:rPr lang="en-US" sz="2200" dirty="0"/>
              <a:t> </a:t>
            </a:r>
            <a:r>
              <a:rPr lang="en-US" sz="2200" dirty="0" err="1"/>
              <a:t>të</a:t>
            </a:r>
            <a:r>
              <a:rPr lang="en-US" sz="2200" dirty="0"/>
              <a:t> </a:t>
            </a:r>
            <a:r>
              <a:rPr lang="en-US" sz="2200" dirty="0" err="1"/>
              <a:t>ndodhë</a:t>
            </a:r>
            <a:r>
              <a:rPr lang="en-US" sz="2200" dirty="0"/>
              <a:t> </a:t>
            </a:r>
            <a:r>
              <a:rPr lang="en-US" sz="2200" dirty="0" err="1"/>
              <a:t>zyrtarisht</a:t>
            </a:r>
            <a:r>
              <a:rPr lang="en-US" sz="2200" dirty="0"/>
              <a:t> </a:t>
            </a:r>
            <a:r>
              <a:rPr lang="en-US" sz="2200" dirty="0" err="1"/>
              <a:t>përmes</a:t>
            </a:r>
            <a:r>
              <a:rPr lang="en-US" sz="2200" dirty="0"/>
              <a:t> </a:t>
            </a:r>
            <a:r>
              <a:rPr lang="en-US" sz="2200" dirty="0" err="1"/>
              <a:t>qeverive</a:t>
            </a:r>
            <a:r>
              <a:rPr lang="en-US" sz="2200" dirty="0"/>
              <a:t> </a:t>
            </a:r>
            <a:r>
              <a:rPr lang="en-US" sz="2200" dirty="0" err="1"/>
              <a:t>ose</a:t>
            </a:r>
            <a:r>
              <a:rPr lang="en-US" sz="2200" dirty="0"/>
              <a:t> </a:t>
            </a:r>
            <a:r>
              <a:rPr lang="en-US" sz="2200" dirty="0" err="1"/>
              <a:t>joformalisht</a:t>
            </a:r>
            <a:r>
              <a:rPr lang="en-US" sz="2200" dirty="0"/>
              <a:t> </a:t>
            </a:r>
            <a:r>
              <a:rPr lang="en-US" sz="2200" dirty="0" err="1"/>
              <a:t>nga</a:t>
            </a:r>
            <a:r>
              <a:rPr lang="en-US" sz="2200" dirty="0"/>
              <a:t> </a:t>
            </a:r>
            <a:r>
              <a:rPr lang="en-US" sz="2200" dirty="0" err="1"/>
              <a:t>zyrtarët</a:t>
            </a:r>
            <a:r>
              <a:rPr lang="en-US" sz="2200" dirty="0"/>
              <a:t> e </a:t>
            </a:r>
            <a:r>
              <a:rPr lang="en-US" sz="2200" dirty="0" err="1"/>
              <a:t>zbatimit</a:t>
            </a:r>
            <a:r>
              <a:rPr lang="en-US" sz="2200" dirty="0"/>
              <a:t> </a:t>
            </a:r>
            <a:r>
              <a:rPr lang="en-US" sz="2200" dirty="0" err="1"/>
              <a:t>të</a:t>
            </a:r>
            <a:r>
              <a:rPr lang="en-US" sz="2200" dirty="0"/>
              <a:t> </a:t>
            </a:r>
            <a:r>
              <a:rPr lang="en-US" sz="2200" dirty="0" err="1"/>
              <a:t>ligjit</a:t>
            </a:r>
            <a:r>
              <a:rPr lang="en-US" sz="2200" dirty="0"/>
              <a:t> </a:t>
            </a:r>
            <a:r>
              <a:rPr lang="en-US" sz="2200" dirty="0" err="1"/>
              <a:t>direkt</a:t>
            </a:r>
            <a:r>
              <a:rPr lang="en-US" sz="2200" dirty="0"/>
              <a:t> me </a:t>
            </a:r>
            <a:r>
              <a:rPr lang="en-US" sz="2200" dirty="0" err="1" smtClean="0"/>
              <a:t>dhënësit</a:t>
            </a:r>
            <a:r>
              <a:rPr lang="en-US" sz="2200" dirty="0" smtClean="0"/>
              <a:t> e </a:t>
            </a:r>
            <a:r>
              <a:rPr lang="en-US" sz="2200" dirty="0" err="1"/>
              <a:t>shërbimeve</a:t>
            </a:r>
            <a:r>
              <a:rPr lang="en-US" sz="2200" dirty="0"/>
              <a:t> </a:t>
            </a:r>
            <a:r>
              <a:rPr lang="en-US" sz="2200" dirty="0" err="1" smtClean="0"/>
              <a:t>shumëkombëshe</a:t>
            </a:r>
            <a:endParaRPr lang="en-US" sz="2200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200" dirty="0" err="1" smtClean="0"/>
              <a:t>Diskutuar</a:t>
            </a:r>
            <a:r>
              <a:rPr lang="en-US" sz="2200" dirty="0" smtClean="0"/>
              <a:t> </a:t>
            </a:r>
            <a:r>
              <a:rPr lang="en-US" sz="2200" dirty="0" err="1"/>
              <a:t>shembuj</a:t>
            </a:r>
            <a:r>
              <a:rPr lang="en-US" sz="2200" dirty="0"/>
              <a:t> </a:t>
            </a:r>
            <a:r>
              <a:rPr lang="en-US" sz="2200" dirty="0" err="1"/>
              <a:t>të</a:t>
            </a:r>
            <a:r>
              <a:rPr lang="en-US" sz="2200" dirty="0"/>
              <a:t> </a:t>
            </a:r>
            <a:r>
              <a:rPr lang="en-US" sz="2200" dirty="0" err="1"/>
              <a:t>bashkëpunimit</a:t>
            </a:r>
            <a:r>
              <a:rPr lang="en-US" sz="2200" dirty="0"/>
              <a:t> me </a:t>
            </a:r>
            <a:r>
              <a:rPr lang="en-US" sz="2200" dirty="0" err="1" smtClean="0"/>
              <a:t>dhënësit</a:t>
            </a:r>
            <a:r>
              <a:rPr lang="en-US" sz="2200" dirty="0" smtClean="0"/>
              <a:t> </a:t>
            </a:r>
            <a:r>
              <a:rPr lang="en-US" sz="2200" dirty="0" err="1" smtClean="0"/>
              <a:t>shumëkombësh</a:t>
            </a:r>
            <a:r>
              <a:rPr lang="en-US" sz="2200" dirty="0" smtClean="0"/>
              <a:t> </a:t>
            </a:r>
            <a:r>
              <a:rPr lang="en-US" sz="2200" dirty="0" err="1" smtClean="0"/>
              <a:t>të</a:t>
            </a:r>
            <a:r>
              <a:rPr lang="en-US" sz="2200" dirty="0" smtClean="0"/>
              <a:t> </a:t>
            </a:r>
            <a:r>
              <a:rPr lang="en-US" sz="2200" dirty="0" err="1" smtClean="0"/>
              <a:t>shërbimeve</a:t>
            </a:r>
            <a:r>
              <a:rPr lang="en-US" sz="2200" dirty="0" smtClean="0"/>
              <a:t> </a:t>
            </a:r>
            <a:r>
              <a:rPr lang="en-US" sz="2200" dirty="0" err="1"/>
              <a:t>në</a:t>
            </a:r>
            <a:r>
              <a:rPr lang="en-US" sz="2200" dirty="0"/>
              <a:t> </a:t>
            </a:r>
            <a:r>
              <a:rPr lang="en-US" sz="2200" dirty="0" err="1"/>
              <a:t>marrjen</a:t>
            </a:r>
            <a:r>
              <a:rPr lang="en-US" sz="2200" dirty="0"/>
              <a:t> e </a:t>
            </a:r>
            <a:r>
              <a:rPr lang="en-US" sz="2200" dirty="0" smtClean="0"/>
              <a:t>aksesit </a:t>
            </a:r>
            <a:r>
              <a:rPr lang="en-US" sz="2200" dirty="0" err="1" smtClean="0"/>
              <a:t>tek</a:t>
            </a:r>
            <a:r>
              <a:rPr lang="en-US" sz="2200" dirty="0" smtClean="0"/>
              <a:t> </a:t>
            </a:r>
            <a:r>
              <a:rPr lang="en-US" sz="2200" dirty="0" err="1"/>
              <a:t>të</a:t>
            </a:r>
            <a:r>
              <a:rPr lang="en-US" sz="2200" dirty="0"/>
              <a:t> </a:t>
            </a:r>
            <a:r>
              <a:rPr lang="en-US" sz="2200" dirty="0" err="1" smtClean="0"/>
              <a:t>dhënat</a:t>
            </a:r>
            <a:endParaRPr lang="en-US" sz="2200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200" dirty="0" err="1"/>
              <a:t>Identifikoni</a:t>
            </a:r>
            <a:r>
              <a:rPr lang="en-US" sz="2200" dirty="0"/>
              <a:t> </a:t>
            </a:r>
            <a:r>
              <a:rPr lang="en-US" sz="2200" dirty="0" err="1"/>
              <a:t>sfidat</a:t>
            </a:r>
            <a:r>
              <a:rPr lang="en-US" sz="2200" dirty="0"/>
              <a:t> e </a:t>
            </a:r>
            <a:r>
              <a:rPr lang="en-US" sz="2200" dirty="0" err="1" smtClean="0"/>
              <a:t>hasura</a:t>
            </a:r>
            <a:r>
              <a:rPr lang="en-US" sz="2200" dirty="0" smtClean="0"/>
              <a:t> </a:t>
            </a:r>
            <a:r>
              <a:rPr lang="en-US" sz="2200" dirty="0" err="1" smtClean="0"/>
              <a:t>zakonisht</a:t>
            </a:r>
            <a:r>
              <a:rPr lang="en-US" sz="2200" dirty="0" smtClean="0"/>
              <a:t> </a:t>
            </a:r>
            <a:r>
              <a:rPr lang="en-US" sz="2200" dirty="0" err="1"/>
              <a:t>në</a:t>
            </a:r>
            <a:r>
              <a:rPr lang="en-US" sz="2200" dirty="0"/>
              <a:t> </a:t>
            </a:r>
            <a:r>
              <a:rPr lang="en-US" sz="2200" dirty="0" err="1"/>
              <a:t>lidhje</a:t>
            </a:r>
            <a:r>
              <a:rPr lang="en-US" sz="2200" dirty="0"/>
              <a:t> me </a:t>
            </a:r>
            <a:r>
              <a:rPr lang="en-US" sz="2200" dirty="0" err="1"/>
              <a:t>bashkëpunimin</a:t>
            </a:r>
            <a:r>
              <a:rPr lang="en-US" sz="2200" dirty="0"/>
              <a:t> </a:t>
            </a:r>
            <a:r>
              <a:rPr lang="en-US" sz="2200" dirty="0" err="1"/>
              <a:t>direkt</a:t>
            </a:r>
            <a:r>
              <a:rPr lang="en-US" sz="2200" dirty="0"/>
              <a:t> me </a:t>
            </a:r>
            <a:r>
              <a:rPr lang="en-US" sz="2200" dirty="0" err="1" smtClean="0"/>
              <a:t>dhënësit</a:t>
            </a:r>
            <a:r>
              <a:rPr lang="en-US" sz="2200" dirty="0" smtClean="0"/>
              <a:t> e </a:t>
            </a:r>
            <a:r>
              <a:rPr lang="en-US" sz="2200" dirty="0" err="1" smtClean="0"/>
              <a:t>shërbimeve</a:t>
            </a:r>
            <a:endParaRPr lang="en-US" sz="22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46050"/>
            <a:ext cx="8229600" cy="492777"/>
          </a:xfrm>
        </p:spPr>
        <p:txBody>
          <a:bodyPr/>
          <a:lstStyle/>
          <a:p>
            <a:r>
              <a:rPr lang="en-US" b="1" dirty="0" err="1" smtClean="0"/>
              <a:t>Objektivat</a:t>
            </a:r>
            <a:r>
              <a:rPr lang="en-US" b="1" dirty="0" smtClean="0"/>
              <a:t> e </a:t>
            </a:r>
            <a:r>
              <a:rPr lang="en-US" b="1" dirty="0" err="1" smtClean="0"/>
              <a:t>Sesionit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106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444181" y="4500570"/>
            <a:ext cx="22556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 err="1" smtClean="0"/>
              <a:t>Pyetje</a:t>
            </a:r>
            <a:r>
              <a:rPr lang="en-GB" sz="5400" dirty="0" smtClean="0"/>
              <a:t>?</a:t>
            </a:r>
            <a:endParaRPr lang="en-GB" sz="5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107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937" y="3620022"/>
            <a:ext cx="8235863" cy="2780778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20000"/>
              </a:lnSpc>
            </a:pPr>
            <a:r>
              <a:rPr lang="en-US" b="1" u="sng" dirty="0" err="1" smtClean="0"/>
              <a:t>Informacioni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më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i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kërkuar</a:t>
            </a:r>
            <a:r>
              <a:rPr lang="en-US" b="1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hetimet</a:t>
            </a:r>
            <a:r>
              <a:rPr lang="en-US" dirty="0" smtClean="0"/>
              <a:t> </a:t>
            </a:r>
            <a:r>
              <a:rPr lang="en-US" dirty="0" err="1" smtClean="0"/>
              <a:t>penale</a:t>
            </a:r>
            <a:endParaRPr lang="en-US" dirty="0" smtClean="0"/>
          </a:p>
          <a:p>
            <a:pPr algn="just">
              <a:lnSpc>
                <a:spcPct val="120000"/>
              </a:lnSpc>
            </a:pPr>
            <a:r>
              <a:rPr lang="en-US" b="1" u="sng" dirty="0" err="1" smtClean="0"/>
              <a:t>Më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pak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ndjeshme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ndaj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privatësisë</a:t>
            </a:r>
            <a:r>
              <a:rPr lang="en-US" b="1" dirty="0" smtClean="0"/>
              <a:t> </a:t>
            </a:r>
            <a:r>
              <a:rPr lang="en-US" dirty="0" err="1" smtClean="0"/>
              <a:t>sesa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trafikut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përmbajtjes</a:t>
            </a:r>
            <a:endParaRPr lang="en-US" dirty="0" smtClean="0"/>
          </a:p>
          <a:p>
            <a:pPr algn="just">
              <a:lnSpc>
                <a:spcPct val="120000"/>
              </a:lnSpc>
            </a:pPr>
            <a:r>
              <a:rPr lang="en-US" dirty="0" err="1" smtClean="0"/>
              <a:t>Zakonisht</a:t>
            </a:r>
            <a:r>
              <a:rPr lang="en-US" dirty="0" smtClean="0"/>
              <a:t>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mbajtura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nga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dhënësit</a:t>
            </a:r>
            <a:r>
              <a:rPr lang="en-US" b="1" u="sng" dirty="0" smtClean="0"/>
              <a:t> </a:t>
            </a:r>
            <a:r>
              <a:rPr lang="en-US" b="1" u="sng" dirty="0" smtClean="0"/>
              <a:t>e </a:t>
            </a:r>
            <a:r>
              <a:rPr lang="en-US" b="1" u="sng" dirty="0" err="1" smtClean="0"/>
              <a:t>shërbimeve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sektorit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privat</a:t>
            </a:r>
            <a:r>
              <a:rPr lang="en-US" dirty="0" smtClean="0"/>
              <a:t>,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marra</a:t>
            </a:r>
            <a:r>
              <a:rPr lang="en-US" dirty="0" smtClean="0"/>
              <a:t> me </a:t>
            </a:r>
            <a:r>
              <a:rPr lang="en-US" dirty="0" err="1" smtClean="0"/>
              <a:t>anë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urdhrave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prodhimit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!</a:t>
            </a:r>
            <a:fld id="{CBD56858-EB0B-D04D-B23C-7A827FD60C9F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2" descr="https://visp.net/wp-content/uploads/2012/03/account-manag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7433" y="1435279"/>
            <a:ext cx="2962765" cy="2030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53026" y="1466206"/>
            <a:ext cx="5346526" cy="235423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SzPct val="100000"/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SzPct val="100000"/>
              <a:buFont typeface="Lucida Grande"/>
              <a:buChar char="­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100000"/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SzPct val="100000"/>
              <a:buFont typeface="Lucida Grande"/>
              <a:buChar char="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SzPct val="100000"/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b="1" u="sng" dirty="0" err="1" smtClean="0"/>
              <a:t>Informacioni</a:t>
            </a:r>
            <a:r>
              <a:rPr lang="en-US" b="1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formën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/</a:t>
            </a:r>
            <a:r>
              <a:rPr lang="en-US" dirty="0" err="1" smtClean="0"/>
              <a:t>çdo</a:t>
            </a:r>
            <a:r>
              <a:rPr lang="en-US" dirty="0" smtClean="0"/>
              <a:t> </a:t>
            </a:r>
            <a:r>
              <a:rPr lang="en-US" dirty="0" err="1" smtClean="0"/>
              <a:t>formë</a:t>
            </a:r>
            <a:r>
              <a:rPr lang="en-US" dirty="0" smtClean="0"/>
              <a:t> </a:t>
            </a:r>
            <a:r>
              <a:rPr lang="en-US" dirty="0" err="1" smtClean="0"/>
              <a:t>tjetër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mbajtura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dhënës</a:t>
            </a:r>
            <a:r>
              <a:rPr lang="en-US" dirty="0" smtClean="0"/>
              <a:t> </a:t>
            </a:r>
            <a:r>
              <a:rPr lang="en-US" dirty="0" err="1" smtClean="0"/>
              <a:t>shërbimesh</a:t>
            </a:r>
            <a:r>
              <a:rPr lang="en-US" dirty="0" smtClean="0"/>
              <a:t> </a:t>
            </a:r>
            <a:r>
              <a:rPr lang="en-US" b="1" u="sng" dirty="0" err="1" smtClean="0"/>
              <a:t>që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lidhen</a:t>
            </a:r>
            <a:r>
              <a:rPr lang="en-US" b="1" u="sng" dirty="0" smtClean="0"/>
              <a:t> me </a:t>
            </a:r>
            <a:r>
              <a:rPr lang="en-US" b="1" u="sng" dirty="0" err="1" smtClean="0"/>
              <a:t>abonentët</a:t>
            </a:r>
            <a:r>
              <a:rPr lang="en-US" b="1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tij</a:t>
            </a:r>
            <a:r>
              <a:rPr lang="en-US" dirty="0" smtClean="0"/>
              <a:t> (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ndryshme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përmbajtjes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trafikut</a:t>
            </a:r>
            <a:r>
              <a:rPr lang="en-US" dirty="0" smtClean="0"/>
              <a:t>)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Të</a:t>
            </a:r>
            <a:r>
              <a:rPr lang="en-US" b="1" dirty="0" smtClean="0"/>
              <a:t> </a:t>
            </a:r>
            <a:r>
              <a:rPr lang="en-US" b="1" dirty="0" err="1" smtClean="0"/>
              <a:t>Dhënat</a:t>
            </a:r>
            <a:r>
              <a:rPr lang="en-US" b="1" dirty="0" smtClean="0"/>
              <a:t> </a:t>
            </a:r>
            <a:r>
              <a:rPr lang="en-US" b="1" dirty="0" smtClean="0"/>
              <a:t>e </a:t>
            </a:r>
            <a:r>
              <a:rPr lang="en-US" b="1" dirty="0" err="1" smtClean="0"/>
              <a:t>Abonentit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4787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573" y="1417638"/>
            <a:ext cx="8555276" cy="2433900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20000"/>
              </a:lnSpc>
            </a:pP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komunikimit</a:t>
            </a:r>
            <a:r>
              <a:rPr lang="en-US" dirty="0" smtClean="0"/>
              <a:t> </a:t>
            </a:r>
            <a:r>
              <a:rPr lang="en-US" dirty="0" err="1" smtClean="0"/>
              <a:t>kompjuterik</a:t>
            </a:r>
            <a:r>
              <a:rPr lang="en-US" dirty="0" smtClean="0"/>
              <a:t>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prodhuara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nga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një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kompjuer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që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përbënte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pjesë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zinxhirit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komunikimit</a:t>
            </a:r>
            <a:endParaRPr lang="en-US" b="1" u="sng" dirty="0" smtClean="0"/>
          </a:p>
          <a:p>
            <a:pPr algn="just">
              <a:lnSpc>
                <a:spcPct val="120000"/>
              </a:lnSpc>
            </a:pP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b="1" u="sng" dirty="0" err="1" smtClean="0"/>
              <a:t>origjinën</a:t>
            </a:r>
            <a:r>
              <a:rPr lang="en-US" dirty="0" smtClean="0"/>
              <a:t>, </a:t>
            </a:r>
            <a:r>
              <a:rPr lang="en-US" b="1" u="sng" dirty="0" smtClean="0"/>
              <a:t>destinacionin</a:t>
            </a:r>
            <a:r>
              <a:rPr lang="en-US" dirty="0" smtClean="0"/>
              <a:t>, </a:t>
            </a:r>
            <a:r>
              <a:rPr lang="en-US" b="1" u="sng" dirty="0" err="1" smtClean="0"/>
              <a:t>rrugën</a:t>
            </a:r>
            <a:r>
              <a:rPr lang="en-US" dirty="0" smtClean="0"/>
              <a:t>, </a:t>
            </a:r>
            <a:r>
              <a:rPr lang="en-US" b="1" u="sng" dirty="0" err="1" smtClean="0"/>
              <a:t>kohën</a:t>
            </a:r>
            <a:r>
              <a:rPr lang="en-US" b="1" u="sng" dirty="0" smtClean="0"/>
              <a:t>,</a:t>
            </a:r>
            <a:r>
              <a:rPr lang="en-US" dirty="0" smtClean="0"/>
              <a:t> </a:t>
            </a:r>
            <a:r>
              <a:rPr lang="en-US" b="1" u="sng" dirty="0" err="1" smtClean="0"/>
              <a:t>datën</a:t>
            </a:r>
            <a:r>
              <a:rPr lang="en-US" dirty="0" smtClean="0"/>
              <a:t>, </a:t>
            </a:r>
            <a:r>
              <a:rPr lang="en-US" b="1" u="sng" dirty="0" err="1" smtClean="0"/>
              <a:t>madhësinë</a:t>
            </a:r>
            <a:r>
              <a:rPr lang="en-US" dirty="0" smtClean="0"/>
              <a:t>, </a:t>
            </a:r>
            <a:r>
              <a:rPr lang="en-US" b="1" u="sng" dirty="0" err="1" smtClean="0"/>
              <a:t>kohëzgjatjen</a:t>
            </a:r>
            <a:r>
              <a:rPr lang="en-US" dirty="0" smtClean="0"/>
              <a:t>,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b="1" u="sng" dirty="0" err="1" smtClean="0"/>
              <a:t>llojin</a:t>
            </a:r>
            <a:r>
              <a:rPr lang="en-US" b="1" u="sng" dirty="0" smtClean="0"/>
              <a:t> e </a:t>
            </a:r>
            <a:r>
              <a:rPr lang="en-US" b="1" u="sng" dirty="0" err="1" smtClean="0"/>
              <a:t>shërbimit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bazë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!</a:t>
            </a:r>
            <a:fld id="{CBD56858-EB0B-D04D-B23C-7A827FD60C9F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2" descr="http://research.dyn.com/wp-content/uploads/2013/11/jim_blog_nov_2013_path1_wired-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3390" y="3851536"/>
            <a:ext cx="4468764" cy="25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Të</a:t>
            </a:r>
            <a:r>
              <a:rPr lang="en-US" b="1" dirty="0" smtClean="0"/>
              <a:t> </a:t>
            </a:r>
            <a:r>
              <a:rPr lang="en-US" b="1" dirty="0" err="1" smtClean="0"/>
              <a:t>Dhënat</a:t>
            </a:r>
            <a:r>
              <a:rPr lang="en-US" b="1" dirty="0" smtClean="0"/>
              <a:t> </a:t>
            </a:r>
            <a:r>
              <a:rPr lang="en-US" b="1" dirty="0" smtClean="0"/>
              <a:t>e </a:t>
            </a:r>
            <a:r>
              <a:rPr lang="en-US" b="1" dirty="0" err="1" smtClean="0"/>
              <a:t>Trafikut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7660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5234"/>
            <a:ext cx="8229600" cy="5090910"/>
          </a:xfrm>
        </p:spPr>
        <p:txBody>
          <a:bodyPr>
            <a:normAutofit fontScale="92500" lnSpcReduction="10000"/>
          </a:bodyPr>
          <a:lstStyle/>
          <a:p>
            <a:pPr marL="342900" lvl="1" indent="-342900" algn="just">
              <a:lnSpc>
                <a:spcPct val="110000"/>
              </a:lnSpc>
              <a:buFont typeface="Arial"/>
              <a:buChar char="•"/>
            </a:pPr>
            <a:r>
              <a:rPr lang="en-US" sz="3000" b="1" u="sng" dirty="0" err="1" smtClean="0"/>
              <a:t>Përmbajtja</a:t>
            </a:r>
            <a:r>
              <a:rPr lang="en-US" sz="3000" b="1" u="sng" dirty="0" smtClean="0"/>
              <a:t> </a:t>
            </a:r>
            <a:r>
              <a:rPr lang="en-US" sz="3000" b="1" u="sng" dirty="0" smtClean="0"/>
              <a:t>e </a:t>
            </a:r>
            <a:r>
              <a:rPr lang="en-US" sz="3000" b="1" u="sng" dirty="0" err="1" smtClean="0"/>
              <a:t>komunikimit</a:t>
            </a:r>
            <a:r>
              <a:rPr lang="en-US" sz="3000" dirty="0" smtClean="0"/>
              <a:t>, d.m.th, </a:t>
            </a:r>
            <a:r>
              <a:rPr lang="en-US" sz="3000" dirty="0" err="1" smtClean="0"/>
              <a:t>kuptimi</a:t>
            </a:r>
            <a:r>
              <a:rPr lang="en-US" sz="3000" dirty="0" smtClean="0"/>
              <a:t> </a:t>
            </a:r>
            <a:r>
              <a:rPr lang="en-US" sz="3000" dirty="0" err="1" smtClean="0"/>
              <a:t>ose</a:t>
            </a:r>
            <a:r>
              <a:rPr lang="en-US" sz="3000" dirty="0" smtClean="0"/>
              <a:t> </a:t>
            </a:r>
            <a:r>
              <a:rPr lang="en-US" sz="3000" dirty="0" err="1" smtClean="0"/>
              <a:t>domethënia</a:t>
            </a:r>
            <a:r>
              <a:rPr lang="en-US" sz="3000" dirty="0" smtClean="0"/>
              <a:t> </a:t>
            </a:r>
            <a:r>
              <a:rPr lang="en-US" sz="3000" dirty="0" smtClean="0"/>
              <a:t>e </a:t>
            </a:r>
            <a:r>
              <a:rPr lang="en-US" sz="3000" dirty="0" err="1" smtClean="0"/>
              <a:t>komunikimit</a:t>
            </a:r>
            <a:r>
              <a:rPr lang="en-US" sz="3000" dirty="0" smtClean="0"/>
              <a:t>, </a:t>
            </a:r>
            <a:r>
              <a:rPr lang="en-US" sz="3000" dirty="0" err="1" smtClean="0"/>
              <a:t>ose</a:t>
            </a:r>
            <a:r>
              <a:rPr lang="en-US" sz="3000" dirty="0" smtClean="0"/>
              <a:t> </a:t>
            </a:r>
            <a:r>
              <a:rPr lang="en-US" sz="3000" b="1" u="sng" dirty="0" err="1" smtClean="0"/>
              <a:t>mesazhi</a:t>
            </a:r>
            <a:r>
              <a:rPr lang="en-US" sz="3000" b="1" u="sng" dirty="0" smtClean="0"/>
              <a:t> </a:t>
            </a:r>
            <a:r>
              <a:rPr lang="en-US" sz="3000" b="1" u="sng" dirty="0" err="1" smtClean="0"/>
              <a:t>ose</a:t>
            </a:r>
            <a:r>
              <a:rPr lang="en-US" sz="3000" b="1" u="sng" dirty="0" smtClean="0"/>
              <a:t> </a:t>
            </a:r>
            <a:r>
              <a:rPr lang="en-US" sz="3000" b="1" u="sng" dirty="0" err="1" smtClean="0"/>
              <a:t>informacioni</a:t>
            </a:r>
            <a:r>
              <a:rPr lang="en-US" sz="3000" b="1" u="sng" dirty="0" smtClean="0"/>
              <a:t> </a:t>
            </a:r>
            <a:r>
              <a:rPr lang="en-US" sz="3000" b="1" u="sng" dirty="0" err="1" smtClean="0"/>
              <a:t>që</a:t>
            </a:r>
            <a:r>
              <a:rPr lang="en-US" sz="3000" b="1" u="sng" dirty="0" smtClean="0"/>
              <a:t> </a:t>
            </a:r>
            <a:r>
              <a:rPr lang="en-US" sz="3000" b="1" u="sng" dirty="0" err="1" smtClean="0"/>
              <a:t>përçohet</a:t>
            </a:r>
            <a:r>
              <a:rPr lang="en-US" sz="3000" b="1" dirty="0" smtClean="0"/>
              <a:t> </a:t>
            </a:r>
            <a:r>
              <a:rPr lang="en-US" sz="3000" dirty="0" err="1" smtClean="0"/>
              <a:t>nga</a:t>
            </a:r>
            <a:r>
              <a:rPr lang="en-US" sz="3000" dirty="0" smtClean="0"/>
              <a:t> </a:t>
            </a:r>
            <a:r>
              <a:rPr lang="en-US" sz="3000" dirty="0" err="1" smtClean="0"/>
              <a:t>komunikimi</a:t>
            </a:r>
            <a:r>
              <a:rPr lang="en-US" sz="3000" dirty="0" smtClean="0"/>
              <a:t> (</a:t>
            </a:r>
            <a:r>
              <a:rPr lang="en-US" sz="3000" dirty="0" err="1" smtClean="0"/>
              <a:t>të</a:t>
            </a:r>
            <a:r>
              <a:rPr lang="en-US" sz="3000" dirty="0" smtClean="0"/>
              <a:t> </a:t>
            </a:r>
            <a:r>
              <a:rPr lang="en-US" sz="3000" dirty="0" err="1" smtClean="0"/>
              <a:t>ndryshme</a:t>
            </a:r>
            <a:r>
              <a:rPr lang="en-US" sz="3000" dirty="0" smtClean="0"/>
              <a:t> </a:t>
            </a:r>
            <a:r>
              <a:rPr lang="en-US" sz="3000" dirty="0" err="1" smtClean="0"/>
              <a:t>nga</a:t>
            </a:r>
            <a:r>
              <a:rPr lang="en-US" sz="3000" dirty="0" smtClean="0"/>
              <a:t> </a:t>
            </a:r>
            <a:r>
              <a:rPr lang="en-US" sz="3000" dirty="0" err="1" smtClean="0"/>
              <a:t>të</a:t>
            </a:r>
            <a:r>
              <a:rPr lang="en-US" sz="3000" dirty="0" smtClean="0"/>
              <a:t> </a:t>
            </a:r>
            <a:r>
              <a:rPr lang="en-US" sz="3000" dirty="0" err="1" smtClean="0"/>
              <a:t>dhënat</a:t>
            </a:r>
            <a:r>
              <a:rPr lang="en-US" sz="3000" dirty="0" smtClean="0"/>
              <a:t> </a:t>
            </a:r>
            <a:r>
              <a:rPr lang="en-US" sz="3000" dirty="0" smtClean="0"/>
              <a:t>e </a:t>
            </a:r>
            <a:r>
              <a:rPr lang="en-US" sz="3000" dirty="0" err="1" smtClean="0"/>
              <a:t>trafikut</a:t>
            </a:r>
            <a:r>
              <a:rPr lang="en-US" sz="3000" dirty="0" smtClean="0"/>
              <a:t>)</a:t>
            </a:r>
          </a:p>
          <a:p>
            <a:pPr marL="342900" lvl="1" indent="-342900" algn="just">
              <a:lnSpc>
                <a:spcPct val="110000"/>
              </a:lnSpc>
              <a:buFont typeface="Arial"/>
              <a:buChar char="•"/>
            </a:pPr>
            <a:r>
              <a:rPr lang="en-US" sz="3000" dirty="0" err="1" smtClean="0"/>
              <a:t>Përfshin</a:t>
            </a:r>
            <a:r>
              <a:rPr lang="en-US" sz="3000" dirty="0" smtClean="0"/>
              <a:t> </a:t>
            </a:r>
            <a:r>
              <a:rPr lang="en-US" sz="3000" b="1" u="sng" dirty="0" err="1" smtClean="0"/>
              <a:t>përmbajtjen</a:t>
            </a:r>
            <a:r>
              <a:rPr lang="en-US" sz="3000" b="1" u="sng" dirty="0" smtClean="0"/>
              <a:t> </a:t>
            </a:r>
            <a:r>
              <a:rPr lang="en-US" sz="3000" b="1" u="sng" dirty="0" smtClean="0"/>
              <a:t>e </a:t>
            </a:r>
            <a:r>
              <a:rPr lang="en-US" sz="3000" b="1" u="sng" dirty="0" err="1" smtClean="0"/>
              <a:t>ruajtur</a:t>
            </a:r>
            <a:r>
              <a:rPr lang="en-US" sz="3000" b="1" dirty="0" smtClean="0"/>
              <a:t> </a:t>
            </a:r>
            <a:r>
              <a:rPr lang="en-US" sz="3000" dirty="0" err="1" smtClean="0"/>
              <a:t>dhe</a:t>
            </a:r>
            <a:r>
              <a:rPr lang="en-US" sz="3000" dirty="0" smtClean="0"/>
              <a:t> </a:t>
            </a:r>
            <a:r>
              <a:rPr lang="en-US" sz="3000" b="1" u="sng" dirty="0" err="1" smtClean="0"/>
              <a:t>përmbajtjen</a:t>
            </a:r>
            <a:r>
              <a:rPr lang="en-US" sz="3000" b="1" u="sng" dirty="0" smtClean="0"/>
              <a:t> </a:t>
            </a:r>
            <a:r>
              <a:rPr lang="en-US" sz="3000" b="1" u="sng" dirty="0" smtClean="0"/>
              <a:t>e </a:t>
            </a:r>
            <a:r>
              <a:rPr lang="en-US" sz="3000" b="1" u="sng" dirty="0" err="1" smtClean="0"/>
              <a:t>ardhshme</a:t>
            </a:r>
            <a:endParaRPr lang="en-US" sz="3000" b="1" u="sng" dirty="0"/>
          </a:p>
          <a:p>
            <a:pPr marL="342900" lvl="1" indent="-342900" algn="just">
              <a:lnSpc>
                <a:spcPct val="110000"/>
              </a:lnSpc>
              <a:buFont typeface="Arial"/>
              <a:buChar char="•"/>
            </a:pPr>
            <a:r>
              <a:rPr lang="en-US" sz="3000" dirty="0" smtClean="0"/>
              <a:t>P.sh. </a:t>
            </a:r>
          </a:p>
          <a:p>
            <a:pPr marL="742950" lvl="2" indent="-342900" algn="just">
              <a:lnSpc>
                <a:spcPct val="110000"/>
              </a:lnSpc>
            </a:pPr>
            <a:r>
              <a:rPr lang="en-US" sz="2600" b="1" u="sng" dirty="0" err="1" smtClean="0"/>
              <a:t>Mesazhet</a:t>
            </a:r>
            <a:r>
              <a:rPr lang="en-US" sz="2600" b="1" u="sng" dirty="0" smtClean="0"/>
              <a:t> </a:t>
            </a:r>
            <a:r>
              <a:rPr lang="en-US" sz="2600" b="1" u="sng" dirty="0" err="1" smtClean="0"/>
              <a:t>elektronike</a:t>
            </a:r>
            <a:r>
              <a:rPr lang="en-US" sz="2600" dirty="0" smtClean="0"/>
              <a:t>, </a:t>
            </a:r>
          </a:p>
          <a:p>
            <a:pPr marL="742950" lvl="2" indent="-342900" algn="just">
              <a:lnSpc>
                <a:spcPct val="110000"/>
              </a:lnSpc>
            </a:pPr>
            <a:r>
              <a:rPr lang="en-US" sz="2600" b="1" u="sng" dirty="0" err="1" smtClean="0"/>
              <a:t>Imazhet</a:t>
            </a:r>
            <a:r>
              <a:rPr lang="en-US" sz="2600" dirty="0" smtClean="0"/>
              <a:t>, </a:t>
            </a:r>
          </a:p>
          <a:p>
            <a:pPr marL="742950" lvl="2" indent="-342900" algn="just">
              <a:lnSpc>
                <a:spcPct val="110000"/>
              </a:lnSpc>
            </a:pPr>
            <a:r>
              <a:rPr lang="en-US" sz="2600" b="1" u="sng" dirty="0" err="1" smtClean="0"/>
              <a:t>Filmat</a:t>
            </a:r>
            <a:r>
              <a:rPr lang="en-US" sz="2600" dirty="0" smtClean="0"/>
              <a:t>, </a:t>
            </a:r>
          </a:p>
          <a:p>
            <a:pPr marL="742950" lvl="2" indent="-342900" algn="just">
              <a:lnSpc>
                <a:spcPct val="110000"/>
              </a:lnSpc>
            </a:pPr>
            <a:r>
              <a:rPr lang="en-US" sz="2600" b="1" u="sng" dirty="0" err="1" smtClean="0"/>
              <a:t>Muzika</a:t>
            </a:r>
            <a:r>
              <a:rPr lang="en-US" sz="2600" dirty="0" smtClean="0"/>
              <a:t>, </a:t>
            </a:r>
            <a:r>
              <a:rPr lang="en-US" sz="2600" dirty="0" err="1" smtClean="0"/>
              <a:t>etj</a:t>
            </a:r>
            <a:r>
              <a:rPr lang="en-US" sz="2600" dirty="0" smtClean="0"/>
              <a:t>.</a:t>
            </a: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!</a:t>
            </a:r>
            <a:fld id="{CBD56858-EB0B-D04D-B23C-7A827FD60C9F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10" descr="Image result for c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72224" y="4198200"/>
            <a:ext cx="2190652" cy="2207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Të</a:t>
            </a:r>
            <a:r>
              <a:rPr lang="en-US" b="1" dirty="0" smtClean="0"/>
              <a:t> </a:t>
            </a:r>
            <a:r>
              <a:rPr lang="en-US" b="1" dirty="0" err="1" smtClean="0"/>
              <a:t>Dhënat</a:t>
            </a:r>
            <a:r>
              <a:rPr lang="en-US" b="1" dirty="0" smtClean="0"/>
              <a:t> </a:t>
            </a:r>
            <a:r>
              <a:rPr lang="en-US" b="1" dirty="0" smtClean="0"/>
              <a:t>e </a:t>
            </a:r>
            <a:r>
              <a:rPr lang="en-US" b="1" dirty="0" err="1" smtClean="0"/>
              <a:t>Përmbajtjes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2852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106"/>
            <a:ext cx="8229600" cy="2628270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20000"/>
              </a:lnSpc>
            </a:pP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b="1" u="sng" dirty="0" err="1" smtClean="0"/>
              <a:t>mbahen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më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pak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në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një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pajisje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caktuar</a:t>
            </a:r>
            <a:r>
              <a:rPr lang="en-US" b="1" dirty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b="1" u="sng" dirty="0" err="1" smtClean="0"/>
              <a:t>në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rrjete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mbyllur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b="1" u="sng" dirty="0" err="1" smtClean="0"/>
              <a:t>shpërndahen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në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shërbime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ndryshme</a:t>
            </a:r>
            <a:r>
              <a:rPr lang="en-US" b="1" u="sng" dirty="0" smtClean="0"/>
              <a:t>, </a:t>
            </a:r>
            <a:r>
              <a:rPr lang="en-US" b="1" u="sng" dirty="0" err="1" smtClean="0"/>
              <a:t>ofrues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ndryshëm</a:t>
            </a:r>
            <a:r>
              <a:rPr lang="en-US" dirty="0" smtClean="0"/>
              <a:t>, </a:t>
            </a:r>
            <a:r>
              <a:rPr lang="en-US" b="1" u="sng" dirty="0" err="1" smtClean="0"/>
              <a:t>vendndodhje</a:t>
            </a:r>
            <a:r>
              <a:rPr lang="en-US" b="1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b="1" u="sng" dirty="0" err="1" smtClean="0"/>
              <a:t>juridiksione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ndryshme</a:t>
            </a:r>
            <a:r>
              <a:rPr lang="en-US" dirty="0" smtClean="0"/>
              <a:t>.</a:t>
            </a:r>
          </a:p>
          <a:p>
            <a:pPr algn="just">
              <a:lnSpc>
                <a:spcPct val="120000"/>
              </a:lnSpc>
            </a:pPr>
            <a:endParaRPr lang="en-US" dirty="0"/>
          </a:p>
          <a:p>
            <a:pPr algn="just">
              <a:lnSpc>
                <a:spcPct val="120000"/>
              </a:lnSpc>
            </a:pPr>
            <a:r>
              <a:rPr lang="en-US" dirty="0" err="1"/>
              <a:t>Ndryshe</a:t>
            </a:r>
            <a:r>
              <a:rPr lang="en-US" dirty="0"/>
              <a:t> </a:t>
            </a:r>
            <a:r>
              <a:rPr lang="en-US" dirty="0" err="1"/>
              <a:t>nga</a:t>
            </a:r>
            <a:r>
              <a:rPr lang="en-US" dirty="0"/>
              <a:t> </a:t>
            </a:r>
            <a:r>
              <a:rPr lang="en-US" dirty="0" err="1"/>
              <a:t>pajisjet</a:t>
            </a:r>
            <a:r>
              <a:rPr lang="en-US" dirty="0"/>
              <a:t> e </a:t>
            </a:r>
            <a:r>
              <a:rPr lang="en-US" dirty="0" err="1"/>
              <a:t>ruajtjes</a:t>
            </a:r>
            <a:r>
              <a:rPr lang="en-US" dirty="0"/>
              <a:t> </a:t>
            </a:r>
            <a:r>
              <a:rPr lang="en-US" dirty="0" err="1"/>
              <a:t>së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dhënave</a:t>
            </a:r>
            <a:r>
              <a:rPr lang="en-US" dirty="0"/>
              <a:t> </a:t>
            </a:r>
            <a:r>
              <a:rPr lang="en-US" dirty="0" err="1"/>
              <a:t>kompjuterike</a:t>
            </a:r>
            <a:r>
              <a:rPr lang="en-US" dirty="0"/>
              <a:t>,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dhënat</a:t>
            </a:r>
            <a:r>
              <a:rPr lang="en-US" dirty="0"/>
              <a:t> e </a:t>
            </a:r>
            <a:r>
              <a:rPr lang="en-US" dirty="0" err="1" smtClean="0"/>
              <a:t>hostuara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smtClean="0"/>
              <a:t>Internet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/>
              <a:t>gjenden</a:t>
            </a:r>
            <a:r>
              <a:rPr lang="en-US" dirty="0"/>
              <a:t> </a:t>
            </a:r>
            <a:r>
              <a:rPr lang="en-US" dirty="0" err="1"/>
              <a:t>thjesht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një</a:t>
            </a:r>
            <a:r>
              <a:rPr lang="en-US" dirty="0"/>
              <a:t> </a:t>
            </a:r>
            <a:r>
              <a:rPr lang="en-US" dirty="0" err="1"/>
              <a:t>pajisje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Picture 14" descr="Image result for cloud stor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419" y="4343826"/>
            <a:ext cx="2967561" cy="1962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age result for cloud dat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345" y="4321480"/>
            <a:ext cx="2967561" cy="222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88680" cy="1143000"/>
          </a:xfrm>
        </p:spPr>
        <p:txBody>
          <a:bodyPr/>
          <a:lstStyle/>
          <a:p>
            <a:r>
              <a:rPr lang="en-US" b="1" dirty="0" err="1" smtClean="0"/>
              <a:t>Të</a:t>
            </a:r>
            <a:r>
              <a:rPr lang="en-US" b="1" dirty="0" smtClean="0"/>
              <a:t> </a:t>
            </a:r>
            <a:r>
              <a:rPr lang="en-US" b="1" dirty="0" err="1" smtClean="0"/>
              <a:t>Dhënat</a:t>
            </a:r>
            <a:r>
              <a:rPr lang="en-US" b="1" dirty="0" smtClean="0"/>
              <a:t> </a:t>
            </a:r>
            <a:r>
              <a:rPr lang="en-US" b="1" dirty="0" smtClean="0"/>
              <a:t>e </a:t>
            </a:r>
            <a:r>
              <a:rPr lang="en-US" b="1" dirty="0" err="1" smtClean="0"/>
              <a:t>Hostuara</a:t>
            </a:r>
            <a:r>
              <a:rPr lang="en-US" b="1" dirty="0" smtClean="0"/>
              <a:t> </a:t>
            </a:r>
            <a:r>
              <a:rPr lang="en-US" b="1" dirty="0" err="1" smtClean="0"/>
              <a:t>në</a:t>
            </a:r>
            <a:r>
              <a:rPr lang="en-US" b="1" dirty="0" smtClean="0"/>
              <a:t> </a:t>
            </a:r>
            <a:r>
              <a:rPr lang="en-US" b="1" dirty="0" smtClean="0"/>
              <a:t>Internet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7829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42576"/>
            <a:ext cx="8229600" cy="3683588"/>
          </a:xfrm>
        </p:spPr>
        <p:txBody>
          <a:bodyPr>
            <a:normAutofit/>
          </a:bodyPr>
          <a:lstStyle/>
          <a:p>
            <a:pPr algn="just"/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shqyrtuar</a:t>
            </a:r>
            <a:r>
              <a:rPr lang="en-US" dirty="0"/>
              <a:t> </a:t>
            </a:r>
            <a:r>
              <a:rPr lang="en-US" dirty="0" err="1"/>
              <a:t>zgjidhjet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smtClean="0"/>
              <a:t>aksesin e </a:t>
            </a:r>
            <a:r>
              <a:rPr lang="en-US" dirty="0" err="1" smtClean="0"/>
              <a:t>drejtësisë</a:t>
            </a:r>
            <a:r>
              <a:rPr lang="en-US" dirty="0" smtClean="0"/>
              <a:t> </a:t>
            </a:r>
            <a:r>
              <a:rPr lang="en-US" dirty="0" err="1"/>
              <a:t>penale</a:t>
            </a:r>
            <a:r>
              <a:rPr lang="en-US" dirty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provat</a:t>
            </a:r>
            <a:r>
              <a:rPr lang="en-US" dirty="0" smtClean="0"/>
              <a:t> e </a:t>
            </a:r>
            <a:r>
              <a:rPr lang="en-US" dirty="0" err="1"/>
              <a:t>ruajtura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serverat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smtClean="0"/>
              <a:t>Internet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juridiksione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huaja</a:t>
            </a:r>
            <a:r>
              <a:rPr lang="en-US" dirty="0"/>
              <a:t>, duke </a:t>
            </a:r>
            <a:r>
              <a:rPr lang="en-US" dirty="0" err="1"/>
              <a:t>përfshirë</a:t>
            </a:r>
            <a:r>
              <a:rPr lang="en-US" dirty="0"/>
              <a:t> </a:t>
            </a:r>
            <a:r>
              <a:rPr lang="en-US" dirty="0" err="1"/>
              <a:t>ndihmën</a:t>
            </a:r>
            <a:r>
              <a:rPr lang="en-US" dirty="0"/>
              <a:t> e </a:t>
            </a:r>
            <a:r>
              <a:rPr lang="en-US" dirty="0" err="1"/>
              <a:t>ndërsjellë</a:t>
            </a:r>
            <a:r>
              <a:rPr lang="en-US" dirty="0"/>
              <a:t> </a:t>
            </a:r>
            <a:r>
              <a:rPr lang="en-US" dirty="0" err="1"/>
              <a:t>juridike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/>
          <a:lstStyle/>
          <a:p>
            <a:r>
              <a:rPr lang="en-US" b="1" dirty="0" err="1" smtClean="0"/>
              <a:t>Grupi</a:t>
            </a:r>
            <a:r>
              <a:rPr lang="en-US" b="1" dirty="0" smtClean="0"/>
              <a:t> </a:t>
            </a:r>
            <a:r>
              <a:rPr lang="en-US" b="1" dirty="0" err="1" smtClean="0"/>
              <a:t>për</a:t>
            </a:r>
            <a:r>
              <a:rPr lang="en-US" b="1" dirty="0" smtClean="0"/>
              <a:t> </a:t>
            </a:r>
            <a:r>
              <a:rPr lang="en-US" b="1" dirty="0" err="1" smtClean="0"/>
              <a:t>Provat</a:t>
            </a:r>
            <a:r>
              <a:rPr lang="en-US" b="1" dirty="0" smtClean="0"/>
              <a:t> e </a:t>
            </a:r>
            <a:r>
              <a:rPr lang="en-US" b="1" dirty="0" err="1" smtClean="0"/>
              <a:t>Hostuara</a:t>
            </a:r>
            <a:r>
              <a:rPr lang="en-US" b="1" dirty="0" smtClean="0"/>
              <a:t> </a:t>
            </a:r>
            <a:r>
              <a:rPr lang="en-US" b="1" dirty="0" err="1" smtClean="0"/>
              <a:t>në</a:t>
            </a:r>
            <a:r>
              <a:rPr lang="en-US" b="1" dirty="0" smtClean="0"/>
              <a:t> Internet </a:t>
            </a:r>
            <a:r>
              <a:rPr lang="en-US" b="1" dirty="0" smtClean="0"/>
              <a:t>(CEG</a:t>
            </a:r>
            <a:r>
              <a:rPr lang="en-US" b="1" dirty="0"/>
              <a:t>)</a:t>
            </a:r>
            <a:r>
              <a:rPr lang="en-US" b="1" dirty="0" smtClean="0"/>
              <a:t> </a:t>
            </a:r>
            <a:r>
              <a:rPr lang="en-US" b="1" dirty="0" err="1" smtClean="0"/>
              <a:t>i</a:t>
            </a:r>
            <a:r>
              <a:rPr lang="en-US" b="1" dirty="0" smtClean="0"/>
              <a:t> </a:t>
            </a:r>
            <a:r>
              <a:rPr lang="en-US" b="1" dirty="0" err="1" smtClean="0"/>
              <a:t>Këshillit</a:t>
            </a:r>
            <a:r>
              <a:rPr lang="en-US" b="1" dirty="0" smtClean="0"/>
              <a:t> </a:t>
            </a:r>
            <a:r>
              <a:rPr lang="en-US" b="1" dirty="0" err="1" smtClean="0"/>
              <a:t>të</a:t>
            </a:r>
            <a:r>
              <a:rPr lang="en-US" b="1" dirty="0" smtClean="0"/>
              <a:t> </a:t>
            </a:r>
            <a:r>
              <a:rPr lang="en-US" b="1" dirty="0" err="1" smtClean="0"/>
              <a:t>Evropës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0815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92054"/>
            <a:ext cx="8229600" cy="4158641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dirty="0" err="1" smtClean="0"/>
              <a:t>Pasiguria</a:t>
            </a:r>
            <a:r>
              <a:rPr lang="en-US" dirty="0" smtClean="0"/>
              <a:t> </a:t>
            </a:r>
            <a:r>
              <a:rPr lang="en-US" dirty="0" smtClean="0"/>
              <a:t>përsa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takon</a:t>
            </a:r>
            <a:r>
              <a:rPr lang="en-US" dirty="0" smtClean="0"/>
              <a:t> </a:t>
            </a:r>
            <a:r>
              <a:rPr lang="en-US" b="1" u="sng" dirty="0" err="1" smtClean="0"/>
              <a:t>jurisdiksionit</a:t>
            </a:r>
            <a:r>
              <a:rPr lang="en-US" b="1" u="sng" dirty="0" smtClean="0"/>
              <a:t>(eve)</a:t>
            </a:r>
            <a:r>
              <a:rPr lang="en-US" u="sng" dirty="0" smtClean="0"/>
              <a:t> </a:t>
            </a:r>
            <a:r>
              <a:rPr lang="en-US" b="1" u="sng" dirty="0" err="1" smtClean="0"/>
              <a:t>ku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ruhen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provat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elektronike</a:t>
            </a:r>
            <a:r>
              <a:rPr lang="en-US" dirty="0" smtClean="0"/>
              <a:t> </a:t>
            </a:r>
            <a:r>
              <a:rPr lang="en-US" dirty="0"/>
              <a:t>&amp;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cilave</a:t>
            </a:r>
            <a:r>
              <a:rPr lang="en-US" dirty="0" smtClean="0"/>
              <a:t> do </a:t>
            </a:r>
            <a:r>
              <a:rPr lang="en-US" dirty="0" err="1" smtClean="0"/>
              <a:t>t’u</a:t>
            </a:r>
            <a:r>
              <a:rPr lang="en-US" dirty="0" smtClean="0"/>
              <a:t> </a:t>
            </a:r>
            <a:r>
              <a:rPr lang="en-US" dirty="0" err="1" smtClean="0"/>
              <a:t>zbatohen</a:t>
            </a:r>
            <a:r>
              <a:rPr lang="en-US" dirty="0" smtClean="0"/>
              <a:t> </a:t>
            </a:r>
            <a:r>
              <a:rPr lang="en-US" dirty="0" err="1" smtClean="0"/>
              <a:t>regjimet</a:t>
            </a:r>
            <a:r>
              <a:rPr lang="en-US" dirty="0" smtClean="0"/>
              <a:t> </a:t>
            </a:r>
            <a:r>
              <a:rPr lang="en-US" dirty="0" err="1" smtClean="0"/>
              <a:t>juridike</a:t>
            </a:r>
            <a:endParaRPr lang="en-US" dirty="0"/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dirty="0"/>
              <a:t>E </a:t>
            </a:r>
            <a:r>
              <a:rPr lang="en-US" dirty="0" err="1"/>
              <a:t>paqartë</a:t>
            </a:r>
            <a:r>
              <a:rPr lang="en-US" dirty="0"/>
              <a:t> se </a:t>
            </a:r>
            <a:r>
              <a:rPr lang="en-US" b="1" dirty="0" err="1"/>
              <a:t>cilat</a:t>
            </a:r>
            <a:r>
              <a:rPr lang="en-US" b="1" dirty="0"/>
              <a:t> </a:t>
            </a:r>
            <a:r>
              <a:rPr lang="en-US" b="1" dirty="0" err="1"/>
              <a:t>rregulla</a:t>
            </a:r>
            <a:r>
              <a:rPr lang="en-US" b="1" dirty="0"/>
              <a:t> aksesi do </a:t>
            </a:r>
            <a:r>
              <a:rPr lang="en-US" b="1" dirty="0" err="1"/>
              <a:t>të</a:t>
            </a:r>
            <a:r>
              <a:rPr lang="en-US" b="1" dirty="0"/>
              <a:t> </a:t>
            </a:r>
            <a:r>
              <a:rPr lang="en-US" b="1" dirty="0" err="1"/>
              <a:t>zbatohen</a:t>
            </a:r>
            <a:r>
              <a:rPr lang="en-US" b="1" dirty="0"/>
              <a:t> </a:t>
            </a:r>
            <a:r>
              <a:rPr lang="en-US" dirty="0"/>
              <a:t>(p.sh. </a:t>
            </a:r>
            <a:r>
              <a:rPr lang="en-US" dirty="0" err="1"/>
              <a:t>nëse</a:t>
            </a:r>
            <a:r>
              <a:rPr lang="en-US" dirty="0"/>
              <a:t> </a:t>
            </a:r>
            <a:r>
              <a:rPr lang="en-US" dirty="0" err="1" smtClean="0"/>
              <a:t>vendndodhja</a:t>
            </a:r>
            <a:r>
              <a:rPr lang="en-US" dirty="0" smtClean="0"/>
              <a:t> e </a:t>
            </a:r>
            <a:r>
              <a:rPr lang="en-US" dirty="0" err="1"/>
              <a:t>selisë</a:t>
            </a:r>
            <a:r>
              <a:rPr lang="en-US" dirty="0"/>
              <a:t> </a:t>
            </a:r>
            <a:r>
              <a:rPr lang="en-US" dirty="0" err="1"/>
              <a:t>apo</a:t>
            </a:r>
            <a:r>
              <a:rPr lang="en-US" dirty="0"/>
              <a:t> </a:t>
            </a:r>
            <a:r>
              <a:rPr lang="en-US" dirty="0" err="1"/>
              <a:t>degës</a:t>
            </a:r>
            <a:r>
              <a:rPr lang="en-US" dirty="0"/>
              <a:t> </a:t>
            </a:r>
            <a:r>
              <a:rPr lang="en-US" dirty="0" err="1"/>
              <a:t>së</a:t>
            </a:r>
            <a:r>
              <a:rPr lang="en-US" dirty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shërbimit</a:t>
            </a:r>
            <a:r>
              <a:rPr lang="en-US" dirty="0"/>
              <a:t>, </a:t>
            </a:r>
            <a:r>
              <a:rPr lang="en-US" dirty="0" err="1" smtClean="0"/>
              <a:t>vendndodhja</a:t>
            </a:r>
            <a:r>
              <a:rPr lang="en-US" dirty="0" smtClean="0"/>
              <a:t> e </a:t>
            </a:r>
            <a:r>
              <a:rPr lang="en-US" dirty="0" err="1" smtClean="0"/>
              <a:t>abonentit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dyshuar</a:t>
            </a:r>
            <a:r>
              <a:rPr lang="en-US" dirty="0" smtClean="0"/>
              <a:t> </a:t>
            </a:r>
            <a:r>
              <a:rPr lang="en-US" dirty="0" err="1"/>
              <a:t>ose</a:t>
            </a:r>
            <a:r>
              <a:rPr lang="en-US" dirty="0"/>
              <a:t> </a:t>
            </a:r>
            <a:r>
              <a:rPr lang="en-US" dirty="0" err="1" smtClean="0"/>
              <a:t>vendndodhja</a:t>
            </a:r>
            <a:r>
              <a:rPr lang="en-US" dirty="0" smtClean="0"/>
              <a:t> </a:t>
            </a:r>
            <a:r>
              <a:rPr lang="en-US" dirty="0" err="1"/>
              <a:t>ku</a:t>
            </a:r>
            <a:r>
              <a:rPr lang="en-US" dirty="0"/>
              <a:t> </a:t>
            </a:r>
            <a:r>
              <a:rPr lang="en-US" dirty="0" err="1"/>
              <a:t>janë</a:t>
            </a:r>
            <a:r>
              <a:rPr lang="en-US" dirty="0"/>
              <a:t> </a:t>
            </a:r>
            <a:r>
              <a:rPr lang="en-US" dirty="0" err="1" smtClean="0"/>
              <a:t>shërbimet</a:t>
            </a:r>
            <a:r>
              <a:rPr lang="en-US" dirty="0" smtClean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tu</a:t>
            </a:r>
            <a:r>
              <a:rPr lang="en-US" dirty="0"/>
              <a:t> </a:t>
            </a:r>
            <a:r>
              <a:rPr lang="en-US" dirty="0" err="1" smtClean="0"/>
              <a:t>marrë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konsideratë</a:t>
            </a:r>
            <a:r>
              <a:rPr lang="en-US" dirty="0" smtClean="0"/>
              <a:t>)</a:t>
            </a:r>
            <a:endParaRPr lang="en-US" dirty="0"/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b="1" u="sng" dirty="0" err="1" smtClean="0"/>
              <a:t>shtresa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ndryshme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juridiksionesh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për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aspekte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ligjore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ndryshme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lidhura</a:t>
            </a:r>
            <a:r>
              <a:rPr lang="en-US" dirty="0" smtClean="0"/>
              <a:t> me </a:t>
            </a:r>
            <a:r>
              <a:rPr lang="en-US" dirty="0" err="1" smtClean="0"/>
              <a:t>shërbimet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tyre</a:t>
            </a:r>
            <a:r>
              <a:rPr lang="en-US" dirty="0" smtClean="0"/>
              <a:t> (p.sh. </a:t>
            </a:r>
            <a:r>
              <a:rPr lang="en-US" dirty="0"/>
              <a:t>IP, </a:t>
            </a:r>
            <a:r>
              <a:rPr lang="en-US" dirty="0" err="1" smtClean="0"/>
              <a:t>taksa</a:t>
            </a:r>
            <a:r>
              <a:rPr lang="en-US" dirty="0" smtClean="0"/>
              <a:t>, </a:t>
            </a:r>
            <a:r>
              <a:rPr lang="en-US" dirty="0" err="1" smtClean="0"/>
              <a:t>mbrojtja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etj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89062"/>
          </a:xfrm>
        </p:spPr>
        <p:txBody>
          <a:bodyPr/>
          <a:lstStyle/>
          <a:p>
            <a:r>
              <a:rPr lang="en-US" b="1" dirty="0" err="1" smtClean="0"/>
              <a:t>Sfidat</a:t>
            </a:r>
            <a:r>
              <a:rPr lang="en-US" b="1" dirty="0" smtClean="0"/>
              <a:t> e </a:t>
            </a:r>
            <a:r>
              <a:rPr lang="en-US" b="1" dirty="0" err="1" smtClean="0"/>
              <a:t>provave</a:t>
            </a:r>
            <a:r>
              <a:rPr lang="en-US" b="1" dirty="0" smtClean="0"/>
              <a:t> </a:t>
            </a:r>
            <a:r>
              <a:rPr lang="en-US" b="1" dirty="0" err="1" smtClean="0"/>
              <a:t>të</a:t>
            </a:r>
            <a:r>
              <a:rPr lang="en-US" b="1" dirty="0" smtClean="0"/>
              <a:t> </a:t>
            </a:r>
            <a:r>
              <a:rPr lang="en-US" b="1" dirty="0" err="1" smtClean="0"/>
              <a:t>hostuara</a:t>
            </a:r>
            <a:r>
              <a:rPr lang="en-US" b="1" dirty="0" smtClean="0"/>
              <a:t> </a:t>
            </a:r>
            <a:r>
              <a:rPr lang="en-US" b="1" dirty="0" err="1" smtClean="0"/>
              <a:t>në</a:t>
            </a:r>
            <a:r>
              <a:rPr lang="en-US" b="1" dirty="0" smtClean="0"/>
              <a:t> </a:t>
            </a:r>
            <a:r>
              <a:rPr lang="en-US" b="1" dirty="0" smtClean="0"/>
              <a:t>Internet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1101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444181" y="4474860"/>
            <a:ext cx="22556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 err="1" smtClean="0"/>
              <a:t>Pyetje</a:t>
            </a:r>
            <a:r>
              <a:rPr lang="en-GB" sz="5400" dirty="0" smtClean="0"/>
              <a:t>?</a:t>
            </a:r>
            <a:endParaRPr lang="en-GB" sz="5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8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60120"/>
            <a:ext cx="8229600" cy="2945105"/>
          </a:xfrm>
        </p:spPr>
        <p:txBody>
          <a:bodyPr/>
          <a:lstStyle/>
          <a:p>
            <a:r>
              <a:rPr lang="en-GB" b="1" dirty="0" err="1" smtClean="0"/>
              <a:t>Pjesa</a:t>
            </a:r>
            <a:r>
              <a:rPr lang="en-GB" b="1" dirty="0" smtClean="0"/>
              <a:t> e </a:t>
            </a:r>
            <a:r>
              <a:rPr lang="en-GB" b="1" dirty="0" err="1" smtClean="0"/>
              <a:t>Dytë</a:t>
            </a:r>
            <a:r>
              <a:rPr lang="en-GB" b="1" dirty="0" smtClean="0"/>
              <a:t> </a:t>
            </a:r>
            <a:r>
              <a:rPr lang="en-GB" b="1" dirty="0"/>
              <a:t/>
            </a:r>
            <a:br>
              <a:rPr lang="en-GB" b="1" dirty="0"/>
            </a:br>
            <a:r>
              <a:rPr lang="en-GB" b="1" dirty="0" smtClean="0"/>
              <a:t>Aksesi </a:t>
            </a:r>
            <a:r>
              <a:rPr lang="en-GB" b="1" dirty="0" err="1" smtClean="0"/>
              <a:t>tek</a:t>
            </a:r>
            <a:r>
              <a:rPr lang="en-GB" b="1" dirty="0" smtClean="0"/>
              <a:t> </a:t>
            </a:r>
            <a:r>
              <a:rPr lang="en-GB" b="1" dirty="0" err="1"/>
              <a:t>të</a:t>
            </a:r>
            <a:r>
              <a:rPr lang="en-GB" b="1" dirty="0"/>
              <a:t> </a:t>
            </a:r>
            <a:r>
              <a:rPr lang="en-GB" b="1" dirty="0" err="1"/>
              <a:t>dhënat</a:t>
            </a:r>
            <a:r>
              <a:rPr lang="en-GB" b="1" dirty="0"/>
              <a:t> </a:t>
            </a:r>
            <a:r>
              <a:rPr lang="en-GB" b="1" dirty="0" smtClean="0"/>
              <a:t>e </a:t>
            </a:r>
            <a:r>
              <a:rPr lang="en-GB" b="1" dirty="0" err="1" smtClean="0"/>
              <a:t>mbajtura</a:t>
            </a:r>
            <a:r>
              <a:rPr lang="en-GB" b="1" dirty="0" smtClean="0"/>
              <a:t> </a:t>
            </a:r>
            <a:r>
              <a:rPr lang="en-GB" b="1" dirty="0" err="1" smtClean="0"/>
              <a:t>nga</a:t>
            </a:r>
            <a:r>
              <a:rPr lang="en-GB" b="1" dirty="0" smtClean="0"/>
              <a:t> </a:t>
            </a:r>
            <a:r>
              <a:rPr lang="en-GB" b="1" dirty="0" err="1" smtClean="0"/>
              <a:t>Dhënësit</a:t>
            </a:r>
            <a:r>
              <a:rPr lang="en-GB" b="1" dirty="0" smtClean="0"/>
              <a:t> </a:t>
            </a:r>
            <a:r>
              <a:rPr lang="en-GB" b="1" dirty="0" err="1" smtClean="0"/>
              <a:t>Vendas</a:t>
            </a:r>
            <a:r>
              <a:rPr lang="en-GB" b="1" dirty="0" smtClean="0"/>
              <a:t> </a:t>
            </a:r>
            <a:r>
              <a:rPr lang="en-GB" b="1" dirty="0" err="1" smtClean="0"/>
              <a:t>të</a:t>
            </a:r>
            <a:r>
              <a:rPr lang="en-GB" b="1" dirty="0" smtClean="0"/>
              <a:t> </a:t>
            </a:r>
            <a:r>
              <a:rPr lang="en-GB" b="1" dirty="0" err="1" smtClean="0"/>
              <a:t>Shërbimeve</a:t>
            </a:r>
            <a:endParaRPr lang="en-US" dirty="0"/>
          </a:p>
        </p:txBody>
      </p:sp>
      <p:pic>
        <p:nvPicPr>
          <p:cNvPr id="3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4643446"/>
            <a:ext cx="1961507" cy="176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55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b="1" dirty="0" err="1" smtClean="0"/>
              <a:t>Nivelet</a:t>
            </a:r>
            <a:r>
              <a:rPr lang="en-US" sz="3400" b="1" dirty="0" smtClean="0"/>
              <a:t> e </a:t>
            </a:r>
            <a:r>
              <a:rPr lang="en-US" sz="3400" b="1" dirty="0" err="1" smtClean="0"/>
              <a:t>Bashkëpunimit</a:t>
            </a:r>
            <a:endParaRPr lang="en-US" sz="3400" b="1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888869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93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944"/>
            <a:ext cx="8229600" cy="565282"/>
          </a:xfrm>
        </p:spPr>
        <p:txBody>
          <a:bodyPr/>
          <a:lstStyle/>
          <a:p>
            <a:r>
              <a:rPr lang="en-US" sz="3400" b="1" dirty="0" err="1" smtClean="0"/>
              <a:t>Agjenda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06570"/>
            <a:ext cx="8407400" cy="5860917"/>
          </a:xfrm>
        </p:spPr>
        <p:txBody>
          <a:bodyPr>
            <a:noAutofit/>
          </a:bodyPr>
          <a:lstStyle/>
          <a:p>
            <a:pPr>
              <a:buFont typeface="Arial"/>
              <a:buChar char="•"/>
            </a:pPr>
            <a:r>
              <a:rPr lang="en-US" sz="2000" b="1" dirty="0" err="1" smtClean="0"/>
              <a:t>Pjesa</a:t>
            </a:r>
            <a:r>
              <a:rPr lang="en-US" sz="2000" b="1" dirty="0" smtClean="0"/>
              <a:t> e </a:t>
            </a:r>
            <a:r>
              <a:rPr lang="en-US" sz="2000" b="1" dirty="0" err="1" smtClean="0"/>
              <a:t>Parë</a:t>
            </a:r>
            <a:r>
              <a:rPr lang="en-US" sz="2000" b="1" dirty="0" smtClean="0"/>
              <a:t> </a:t>
            </a:r>
            <a:r>
              <a:rPr lang="en-US" sz="2000" b="1" dirty="0" smtClean="0"/>
              <a:t>– </a:t>
            </a:r>
            <a:r>
              <a:rPr lang="en-US" sz="2000" b="1" dirty="0" err="1" smtClean="0"/>
              <a:t>Hyrje</a:t>
            </a:r>
            <a:r>
              <a:rPr lang="en-US" sz="2000" b="1" dirty="0" smtClean="0"/>
              <a:t> </a:t>
            </a:r>
          </a:p>
          <a:p>
            <a:pPr lvl="1">
              <a:buFont typeface="Arial"/>
              <a:buChar char="•"/>
            </a:pPr>
            <a:r>
              <a:rPr lang="en-US" sz="1800" dirty="0" err="1" smtClean="0"/>
              <a:t>Përkufizimet</a:t>
            </a:r>
            <a:r>
              <a:rPr lang="en-US" sz="1800" dirty="0" smtClean="0"/>
              <a:t>: </a:t>
            </a:r>
          </a:p>
          <a:p>
            <a:pPr lvl="2"/>
            <a:r>
              <a:rPr lang="en-US" sz="1600" dirty="0" err="1" smtClean="0"/>
              <a:t>Provat</a:t>
            </a:r>
            <a:r>
              <a:rPr lang="en-US" sz="1600" dirty="0" smtClean="0"/>
              <a:t> </a:t>
            </a:r>
            <a:r>
              <a:rPr lang="en-US" sz="1600" dirty="0" err="1" smtClean="0"/>
              <a:t>elektronike</a:t>
            </a:r>
            <a:endParaRPr lang="en-US" sz="1600" dirty="0" smtClean="0"/>
          </a:p>
          <a:p>
            <a:pPr lvl="2"/>
            <a:r>
              <a:rPr lang="en-US" sz="1600" dirty="0" err="1" smtClean="0"/>
              <a:t>Llojet</a:t>
            </a:r>
            <a:r>
              <a:rPr lang="en-US" sz="1600" dirty="0" smtClean="0"/>
              <a:t> e </a:t>
            </a:r>
            <a:r>
              <a:rPr lang="en-US" sz="1600" dirty="0" err="1" smtClean="0"/>
              <a:t>të</a:t>
            </a:r>
            <a:r>
              <a:rPr lang="en-US" sz="1600" dirty="0" smtClean="0"/>
              <a:t> </a:t>
            </a:r>
            <a:r>
              <a:rPr lang="en-US" sz="1600" dirty="0" err="1" smtClean="0"/>
              <a:t>dhënave</a:t>
            </a:r>
            <a:endParaRPr lang="en-US" sz="1600" dirty="0" smtClean="0"/>
          </a:p>
          <a:p>
            <a:pPr lvl="2"/>
            <a:r>
              <a:rPr lang="en-US" sz="1600" dirty="0" err="1" smtClean="0"/>
              <a:t>Dhënësi</a:t>
            </a:r>
            <a:r>
              <a:rPr lang="en-US" sz="1600" dirty="0" smtClean="0"/>
              <a:t> </a:t>
            </a:r>
            <a:r>
              <a:rPr lang="en-US" sz="1600" dirty="0" err="1" smtClean="0"/>
              <a:t>i</a:t>
            </a:r>
            <a:r>
              <a:rPr lang="en-US" sz="1600" dirty="0" smtClean="0"/>
              <a:t> </a:t>
            </a:r>
            <a:r>
              <a:rPr lang="en-US" sz="1600" dirty="0" err="1" smtClean="0"/>
              <a:t>Shërbimeve</a:t>
            </a:r>
            <a:r>
              <a:rPr lang="en-US" sz="1600" dirty="0" smtClean="0"/>
              <a:t> </a:t>
            </a:r>
            <a:r>
              <a:rPr lang="en-US" sz="1600" dirty="0" err="1" smtClean="0"/>
              <a:t>të</a:t>
            </a:r>
            <a:r>
              <a:rPr lang="en-US" sz="1600" dirty="0" smtClean="0"/>
              <a:t> </a:t>
            </a:r>
            <a:r>
              <a:rPr lang="en-US" sz="1600" dirty="0" err="1" smtClean="0"/>
              <a:t>Internetit</a:t>
            </a:r>
            <a:endParaRPr lang="en-US" sz="1600" dirty="0" smtClean="0"/>
          </a:p>
          <a:p>
            <a:pPr lvl="1"/>
            <a:r>
              <a:rPr lang="en-US" sz="1800" dirty="0" err="1" smtClean="0"/>
              <a:t>Grupi</a:t>
            </a:r>
            <a:r>
              <a:rPr lang="en-US" sz="1800" dirty="0" smtClean="0"/>
              <a:t> </a:t>
            </a:r>
            <a:r>
              <a:rPr lang="en-US" sz="1800" dirty="0" err="1" smtClean="0"/>
              <a:t>për</a:t>
            </a:r>
            <a:r>
              <a:rPr lang="en-US" sz="1800" dirty="0" smtClean="0"/>
              <a:t> </a:t>
            </a:r>
            <a:r>
              <a:rPr lang="en-US" sz="1800" dirty="0" err="1" smtClean="0"/>
              <a:t>Provat</a:t>
            </a:r>
            <a:r>
              <a:rPr lang="en-US" sz="1800" dirty="0" smtClean="0"/>
              <a:t> e </a:t>
            </a:r>
            <a:r>
              <a:rPr lang="en-US" sz="1800" dirty="0" err="1" smtClean="0"/>
              <a:t>mbajtura</a:t>
            </a:r>
            <a:r>
              <a:rPr lang="en-US" sz="1800" dirty="0" smtClean="0"/>
              <a:t> </a:t>
            </a:r>
            <a:r>
              <a:rPr lang="en-US" sz="1800" dirty="0" err="1" smtClean="0"/>
              <a:t>në</a:t>
            </a:r>
            <a:r>
              <a:rPr lang="en-US" sz="1800" dirty="0" smtClean="0"/>
              <a:t> Internet</a:t>
            </a:r>
            <a:endParaRPr lang="en-US" sz="1800" dirty="0" smtClean="0"/>
          </a:p>
          <a:p>
            <a:pPr lvl="2"/>
            <a:r>
              <a:rPr lang="en-US" sz="1600" dirty="0" err="1" smtClean="0"/>
              <a:t>Objektivat</a:t>
            </a:r>
            <a:endParaRPr lang="en-US" sz="1600" dirty="0" smtClean="0"/>
          </a:p>
          <a:p>
            <a:pPr lvl="2"/>
            <a:r>
              <a:rPr lang="en-US" sz="1600" dirty="0" err="1" smtClean="0"/>
              <a:t>Problemet</a:t>
            </a:r>
            <a:r>
              <a:rPr lang="en-US" sz="1600" dirty="0" smtClean="0"/>
              <a:t> me </a:t>
            </a:r>
            <a:r>
              <a:rPr lang="en-US" sz="1600" dirty="0" err="1" smtClean="0"/>
              <a:t>provat</a:t>
            </a:r>
            <a:r>
              <a:rPr lang="en-US" sz="1600" dirty="0" smtClean="0"/>
              <a:t> e </a:t>
            </a:r>
            <a:r>
              <a:rPr lang="en-US" sz="1600" dirty="0" err="1" smtClean="0"/>
              <a:t>hostuara</a:t>
            </a:r>
            <a:r>
              <a:rPr lang="en-US" sz="1600" dirty="0" smtClean="0"/>
              <a:t> </a:t>
            </a:r>
            <a:r>
              <a:rPr lang="en-US" sz="1600" dirty="0" err="1" smtClean="0"/>
              <a:t>në</a:t>
            </a:r>
            <a:r>
              <a:rPr lang="en-US" sz="1600" dirty="0" smtClean="0"/>
              <a:t> </a:t>
            </a:r>
            <a:r>
              <a:rPr lang="en-US" sz="1600" dirty="0" smtClean="0"/>
              <a:t>Internet</a:t>
            </a:r>
            <a:endParaRPr lang="en-US" sz="1600" dirty="0" smtClean="0">
              <a:solidFill>
                <a:srgbClr val="FF0000"/>
              </a:solidFill>
            </a:endParaRPr>
          </a:p>
          <a:p>
            <a:pPr algn="just">
              <a:buFont typeface="Arial"/>
              <a:buChar char="•"/>
            </a:pPr>
            <a:r>
              <a:rPr lang="en-US" sz="2000" b="1" dirty="0" err="1" smtClean="0"/>
              <a:t>Pjesa</a:t>
            </a:r>
            <a:r>
              <a:rPr lang="en-US" sz="2000" b="1" dirty="0" smtClean="0"/>
              <a:t> e </a:t>
            </a:r>
            <a:r>
              <a:rPr lang="en-US" sz="2000" b="1" dirty="0" err="1" smtClean="0"/>
              <a:t>Dytë</a:t>
            </a:r>
            <a:r>
              <a:rPr lang="en-US" sz="2000" b="1" dirty="0" smtClean="0"/>
              <a:t> </a:t>
            </a:r>
            <a:r>
              <a:rPr lang="en-US" sz="2000" b="1" dirty="0" smtClean="0"/>
              <a:t>– Aksesi </a:t>
            </a:r>
            <a:r>
              <a:rPr lang="en-US" sz="2000" b="1" dirty="0" err="1" smtClean="0"/>
              <a:t>tek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të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Dhënat</a:t>
            </a:r>
            <a:r>
              <a:rPr lang="en-US" sz="2000" b="1" dirty="0" smtClean="0"/>
              <a:t> </a:t>
            </a:r>
            <a:r>
              <a:rPr lang="en-US" sz="2000" b="1" dirty="0" smtClean="0"/>
              <a:t>e </a:t>
            </a:r>
            <a:r>
              <a:rPr lang="en-US" sz="2000" b="1" dirty="0" err="1" smtClean="0"/>
              <a:t>Mbajtura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nga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Dhënësit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Vendas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të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Shërbimeve</a:t>
            </a:r>
            <a:endParaRPr lang="en-US" sz="2000" b="1" dirty="0" smtClean="0"/>
          </a:p>
          <a:p>
            <a:pPr lvl="1"/>
            <a:r>
              <a:rPr lang="en-US" sz="1800" dirty="0" err="1" smtClean="0"/>
              <a:t>Nivelet</a:t>
            </a:r>
            <a:r>
              <a:rPr lang="en-US" sz="1800" dirty="0" smtClean="0"/>
              <a:t> e </a:t>
            </a:r>
            <a:r>
              <a:rPr lang="en-US" sz="1800" dirty="0" err="1" smtClean="0"/>
              <a:t>bashkëpunimit</a:t>
            </a:r>
            <a:endParaRPr lang="en-US" sz="1800" dirty="0" smtClean="0"/>
          </a:p>
          <a:p>
            <a:pPr lvl="2"/>
            <a:r>
              <a:rPr lang="en-US" sz="1600" dirty="0" err="1" smtClean="0"/>
              <a:t>Bashkëpunimi</a:t>
            </a:r>
            <a:r>
              <a:rPr lang="en-US" sz="1600" dirty="0" smtClean="0"/>
              <a:t> </a:t>
            </a:r>
            <a:r>
              <a:rPr lang="en-US" sz="1600" dirty="0" err="1" smtClean="0"/>
              <a:t>i</a:t>
            </a:r>
            <a:r>
              <a:rPr lang="en-US" sz="1600" dirty="0" smtClean="0"/>
              <a:t> </a:t>
            </a:r>
            <a:r>
              <a:rPr lang="en-US" sz="1600" dirty="0" err="1" smtClean="0"/>
              <a:t>detyrueshëm</a:t>
            </a:r>
            <a:endParaRPr lang="en-US" sz="1600" dirty="0" smtClean="0"/>
          </a:p>
          <a:p>
            <a:pPr lvl="3">
              <a:buFont typeface="Arial"/>
              <a:buChar char="•"/>
            </a:pPr>
            <a:r>
              <a:rPr lang="en-US" sz="1600" dirty="0" err="1" smtClean="0"/>
              <a:t>Kushtet</a:t>
            </a:r>
            <a:r>
              <a:rPr lang="en-US" sz="1600" dirty="0" smtClean="0"/>
              <a:t> </a:t>
            </a:r>
            <a:r>
              <a:rPr lang="en-US" sz="1600" dirty="0" err="1" smtClean="0"/>
              <a:t>dhe</a:t>
            </a:r>
            <a:r>
              <a:rPr lang="en-US" sz="1600" dirty="0" smtClean="0"/>
              <a:t> </a:t>
            </a:r>
            <a:r>
              <a:rPr lang="en-US" sz="1600" dirty="0" err="1" smtClean="0"/>
              <a:t>Masat</a:t>
            </a:r>
            <a:r>
              <a:rPr lang="en-US" sz="1600" dirty="0" smtClean="0"/>
              <a:t> </a:t>
            </a:r>
            <a:r>
              <a:rPr lang="en-US" sz="1600" dirty="0" err="1" smtClean="0"/>
              <a:t>Mbrojtëse</a:t>
            </a:r>
            <a:endParaRPr lang="en-US" sz="1600" dirty="0" smtClean="0"/>
          </a:p>
          <a:p>
            <a:pPr lvl="3">
              <a:buFont typeface="Arial"/>
              <a:buChar char="•"/>
            </a:pPr>
            <a:r>
              <a:rPr lang="en-US" sz="1600" dirty="0" err="1" smtClean="0"/>
              <a:t>Ruajtja</a:t>
            </a:r>
            <a:r>
              <a:rPr lang="en-US" sz="1600" dirty="0" smtClean="0"/>
              <a:t> e </a:t>
            </a:r>
            <a:r>
              <a:rPr lang="en-US" sz="1600" dirty="0" err="1" smtClean="0"/>
              <a:t>përshpejtuar</a:t>
            </a:r>
            <a:endParaRPr lang="en-US" sz="1600" dirty="0" smtClean="0"/>
          </a:p>
          <a:p>
            <a:pPr lvl="3">
              <a:buFont typeface="Arial"/>
              <a:buChar char="•"/>
            </a:pPr>
            <a:r>
              <a:rPr lang="en-US" sz="1600" dirty="0" err="1" smtClean="0"/>
              <a:t>Zbulimi</a:t>
            </a:r>
            <a:r>
              <a:rPr lang="en-US" sz="1600" dirty="0" smtClean="0"/>
              <a:t> </a:t>
            </a:r>
            <a:r>
              <a:rPr lang="en-US" sz="1600" dirty="0" err="1" smtClean="0"/>
              <a:t>i</a:t>
            </a:r>
            <a:r>
              <a:rPr lang="en-US" sz="1600" dirty="0" smtClean="0"/>
              <a:t> </a:t>
            </a:r>
            <a:r>
              <a:rPr lang="en-US" sz="1600" dirty="0" err="1" smtClean="0"/>
              <a:t>pjesshëm</a:t>
            </a:r>
            <a:endParaRPr lang="en-US" sz="1600" dirty="0" smtClean="0"/>
          </a:p>
          <a:p>
            <a:pPr lvl="3">
              <a:buFont typeface="Arial"/>
              <a:buChar char="•"/>
            </a:pPr>
            <a:r>
              <a:rPr lang="en-US" sz="1600" dirty="0" err="1" smtClean="0"/>
              <a:t>Urdhrat</a:t>
            </a:r>
            <a:r>
              <a:rPr lang="en-US" sz="1600" dirty="0" smtClean="0"/>
              <a:t> e </a:t>
            </a:r>
            <a:r>
              <a:rPr lang="en-US" sz="1600" dirty="0" err="1" smtClean="0"/>
              <a:t>prodhimit</a:t>
            </a:r>
            <a:endParaRPr lang="en-US" sz="1600" dirty="0" smtClean="0"/>
          </a:p>
          <a:p>
            <a:pPr lvl="3">
              <a:buFont typeface="Arial"/>
              <a:buChar char="•"/>
            </a:pPr>
            <a:r>
              <a:rPr lang="en-US" sz="1600" dirty="0" err="1" smtClean="0"/>
              <a:t>Mbledhja</a:t>
            </a:r>
            <a:r>
              <a:rPr lang="en-US" sz="1600" dirty="0" smtClean="0"/>
              <a:t> </a:t>
            </a:r>
            <a:r>
              <a:rPr lang="en-US" sz="1600" dirty="0" err="1" smtClean="0"/>
              <a:t>në</a:t>
            </a:r>
            <a:r>
              <a:rPr lang="en-US" sz="1600" dirty="0" smtClean="0"/>
              <a:t> </a:t>
            </a:r>
            <a:r>
              <a:rPr lang="en-US" sz="1600" dirty="0" err="1" smtClean="0"/>
              <a:t>kohë</a:t>
            </a:r>
            <a:r>
              <a:rPr lang="en-US" sz="1600" dirty="0" smtClean="0"/>
              <a:t> </a:t>
            </a:r>
            <a:r>
              <a:rPr lang="en-US" sz="1600" dirty="0" err="1" smtClean="0"/>
              <a:t>reale</a:t>
            </a:r>
            <a:r>
              <a:rPr lang="en-US" sz="1600" dirty="0" smtClean="0"/>
              <a:t> e </a:t>
            </a:r>
            <a:r>
              <a:rPr lang="en-US" sz="1600" dirty="0" err="1" smtClean="0"/>
              <a:t>të</a:t>
            </a:r>
            <a:r>
              <a:rPr lang="en-US" sz="1600" dirty="0" smtClean="0"/>
              <a:t> </a:t>
            </a:r>
            <a:r>
              <a:rPr lang="en-US" sz="1600" dirty="0" err="1" smtClean="0"/>
              <a:t>dhënave</a:t>
            </a:r>
            <a:r>
              <a:rPr lang="en-US" sz="1600" dirty="0" smtClean="0"/>
              <a:t> </a:t>
            </a:r>
            <a:r>
              <a:rPr lang="en-US" sz="1600" dirty="0" err="1" smtClean="0"/>
              <a:t>të</a:t>
            </a:r>
            <a:r>
              <a:rPr lang="en-US" sz="1600" dirty="0" smtClean="0"/>
              <a:t> </a:t>
            </a:r>
            <a:r>
              <a:rPr lang="en-US" sz="1600" dirty="0" err="1" smtClean="0"/>
              <a:t>trafikut</a:t>
            </a:r>
            <a:endParaRPr lang="en-US" sz="1600" dirty="0" smtClean="0"/>
          </a:p>
          <a:p>
            <a:pPr lvl="3">
              <a:buFont typeface="Arial"/>
              <a:buChar char="•"/>
            </a:pPr>
            <a:r>
              <a:rPr lang="en-US" sz="1600" dirty="0" smtClean="0"/>
              <a:t>Interceptimi </a:t>
            </a:r>
            <a:r>
              <a:rPr lang="en-US" sz="1600" dirty="0" err="1" smtClean="0"/>
              <a:t>i</a:t>
            </a:r>
            <a:r>
              <a:rPr lang="en-US" sz="1600" dirty="0" smtClean="0"/>
              <a:t> </a:t>
            </a:r>
            <a:r>
              <a:rPr lang="en-US" sz="1600" dirty="0" err="1" smtClean="0"/>
              <a:t>të</a:t>
            </a:r>
            <a:r>
              <a:rPr lang="en-US" sz="1600" dirty="0" smtClean="0"/>
              <a:t> </a:t>
            </a:r>
            <a:r>
              <a:rPr lang="en-US" sz="1600" dirty="0" err="1" smtClean="0"/>
              <a:t>dhënave</a:t>
            </a:r>
            <a:r>
              <a:rPr lang="en-US" sz="1600" dirty="0" smtClean="0"/>
              <a:t> </a:t>
            </a:r>
            <a:r>
              <a:rPr lang="en-US" sz="1600" dirty="0" err="1" smtClean="0"/>
              <a:t>të</a:t>
            </a:r>
            <a:r>
              <a:rPr lang="en-US" sz="1600" dirty="0" smtClean="0"/>
              <a:t> </a:t>
            </a:r>
            <a:r>
              <a:rPr lang="en-US" sz="1600" dirty="0" err="1" smtClean="0"/>
              <a:t>përmbajtjes</a:t>
            </a:r>
            <a:endParaRPr lang="en-US" sz="1600" dirty="0" smtClean="0"/>
          </a:p>
          <a:p>
            <a:pPr lvl="2"/>
            <a:r>
              <a:rPr lang="en-US" sz="1600" dirty="0" err="1" smtClean="0"/>
              <a:t>Bashkëpunimi</a:t>
            </a:r>
            <a:r>
              <a:rPr lang="en-US" sz="1600" dirty="0" smtClean="0"/>
              <a:t> </a:t>
            </a:r>
            <a:r>
              <a:rPr lang="en-US" sz="1600" dirty="0" err="1" smtClean="0"/>
              <a:t>vullnetar</a:t>
            </a:r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4062"/>
          </a:xfrm>
        </p:spPr>
        <p:txBody>
          <a:bodyPr/>
          <a:lstStyle/>
          <a:p>
            <a:r>
              <a:rPr lang="en-US" sz="3400" b="1" dirty="0" err="1" smtClean="0"/>
              <a:t>Bashkëpunimi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i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detyrueshëm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0493"/>
            <a:ext cx="8229600" cy="468567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b="1" u="sng" dirty="0"/>
              <a:t>I mandatuar </a:t>
            </a:r>
            <a:r>
              <a:rPr lang="en-US" b="1" u="sng" dirty="0" err="1"/>
              <a:t>përmes</a:t>
            </a:r>
            <a:r>
              <a:rPr lang="en-US" b="1" u="sng" dirty="0"/>
              <a:t> </a:t>
            </a:r>
            <a:r>
              <a:rPr lang="en-US" b="1" u="sng" dirty="0" err="1"/>
              <a:t>ushtrimit</a:t>
            </a:r>
            <a:r>
              <a:rPr lang="en-US" b="1" u="sng" dirty="0"/>
              <a:t> </a:t>
            </a:r>
            <a:r>
              <a:rPr lang="en-US" b="1" u="sng" dirty="0" err="1"/>
              <a:t>të</a:t>
            </a:r>
            <a:r>
              <a:rPr lang="en-US" b="1" u="sng" dirty="0"/>
              <a:t> </a:t>
            </a:r>
            <a:r>
              <a:rPr lang="en-US" b="1" u="sng" dirty="0" err="1"/>
              <a:t>kompetencave</a:t>
            </a:r>
            <a:r>
              <a:rPr lang="en-US" b="1" u="sng" dirty="0"/>
              <a:t> </a:t>
            </a:r>
            <a:r>
              <a:rPr lang="en-US" b="1" u="sng" dirty="0" err="1"/>
              <a:t>procedurale</a:t>
            </a:r>
            <a:r>
              <a:rPr lang="en-US" b="1" u="sng" dirty="0"/>
              <a:t> </a:t>
            </a:r>
            <a:r>
              <a:rPr lang="en-US" b="1" u="sng" dirty="0" err="1"/>
              <a:t>të</a:t>
            </a:r>
            <a:r>
              <a:rPr lang="en-US" b="1" u="sng" dirty="0"/>
              <a:t> </a:t>
            </a:r>
            <a:r>
              <a:rPr lang="en-US" b="1" u="sng" dirty="0" err="1"/>
              <a:t>zbatimit</a:t>
            </a:r>
            <a:r>
              <a:rPr lang="en-US" b="1" u="sng" dirty="0"/>
              <a:t> </a:t>
            </a:r>
            <a:r>
              <a:rPr lang="en-US" b="1" u="sng" dirty="0" err="1"/>
              <a:t>të</a:t>
            </a:r>
            <a:r>
              <a:rPr lang="en-US" b="1" u="sng" dirty="0"/>
              <a:t> </a:t>
            </a:r>
            <a:r>
              <a:rPr lang="en-US" b="1" u="sng" dirty="0" err="1"/>
              <a:t>ligjit</a:t>
            </a:r>
            <a:r>
              <a:rPr lang="en-US" b="1" u="sng" dirty="0"/>
              <a:t> </a:t>
            </a:r>
            <a:r>
              <a:rPr lang="en-US" b="1" u="sng" dirty="0" err="1"/>
              <a:t>dhe</a:t>
            </a:r>
            <a:r>
              <a:rPr lang="en-US" b="1" u="sng" dirty="0"/>
              <a:t> / </a:t>
            </a:r>
            <a:r>
              <a:rPr lang="en-US" b="1" u="sng" dirty="0" err="1"/>
              <a:t>ose</a:t>
            </a:r>
            <a:r>
              <a:rPr lang="en-US" b="1" u="sng" dirty="0"/>
              <a:t> </a:t>
            </a:r>
            <a:r>
              <a:rPr lang="en-US" b="1" u="sng" dirty="0" err="1"/>
              <a:t>gjyqësorit</a:t>
            </a:r>
            <a:endParaRPr lang="en-US" b="1" u="sng" dirty="0"/>
          </a:p>
          <a:p>
            <a:pPr lvl="1" algn="just"/>
            <a:r>
              <a:rPr lang="en-US" u="sng" dirty="0" err="1"/>
              <a:t>Ruajtja</a:t>
            </a:r>
            <a:r>
              <a:rPr lang="en-US" u="sng" dirty="0"/>
              <a:t> e </a:t>
            </a:r>
            <a:r>
              <a:rPr lang="en-US" u="sng" dirty="0" err="1"/>
              <a:t>përshpejtuar</a:t>
            </a:r>
            <a:r>
              <a:rPr lang="en-US" u="sng" dirty="0"/>
              <a:t> e </a:t>
            </a:r>
            <a:r>
              <a:rPr lang="en-US" u="sng" dirty="0" err="1"/>
              <a:t>të</a:t>
            </a:r>
            <a:r>
              <a:rPr lang="en-US" u="sng" dirty="0"/>
              <a:t> </a:t>
            </a:r>
            <a:r>
              <a:rPr lang="en-US" u="sng" dirty="0" err="1"/>
              <a:t>dhënave</a:t>
            </a:r>
            <a:r>
              <a:rPr lang="en-US" u="sng" dirty="0"/>
              <a:t> </a:t>
            </a:r>
            <a:r>
              <a:rPr lang="en-US" u="sng" dirty="0" err="1"/>
              <a:t>të</a:t>
            </a:r>
            <a:r>
              <a:rPr lang="en-US" u="sng" dirty="0"/>
              <a:t> </a:t>
            </a:r>
            <a:r>
              <a:rPr lang="en-US" u="sng" dirty="0" err="1" smtClean="0"/>
              <a:t>memorizuara</a:t>
            </a:r>
            <a:endParaRPr lang="en-US" u="sng" dirty="0"/>
          </a:p>
          <a:p>
            <a:pPr lvl="1" algn="just"/>
            <a:r>
              <a:rPr lang="en-US" u="sng" dirty="0" err="1"/>
              <a:t>Ruajtja</a:t>
            </a:r>
            <a:r>
              <a:rPr lang="en-US" u="sng" dirty="0"/>
              <a:t> e </a:t>
            </a:r>
            <a:r>
              <a:rPr lang="en-US" u="sng" dirty="0" err="1"/>
              <a:t>përshpejtuar</a:t>
            </a:r>
            <a:r>
              <a:rPr lang="en-US" u="sng" dirty="0"/>
              <a:t> </a:t>
            </a:r>
            <a:r>
              <a:rPr lang="en-US" u="sng" dirty="0" err="1"/>
              <a:t>dhe</a:t>
            </a:r>
            <a:r>
              <a:rPr lang="en-US" u="sng" dirty="0"/>
              <a:t> </a:t>
            </a:r>
            <a:r>
              <a:rPr lang="en-US" u="sng" dirty="0" err="1" smtClean="0"/>
              <a:t>hapja</a:t>
            </a:r>
            <a:r>
              <a:rPr lang="en-US" u="sng" dirty="0" smtClean="0"/>
              <a:t> e </a:t>
            </a:r>
            <a:r>
              <a:rPr lang="en-US" u="sng" dirty="0" err="1" smtClean="0"/>
              <a:t>pjesshme</a:t>
            </a:r>
            <a:r>
              <a:rPr lang="en-US" u="sng" dirty="0" smtClean="0"/>
              <a:t> e </a:t>
            </a:r>
            <a:r>
              <a:rPr lang="en-US" u="sng" dirty="0" err="1"/>
              <a:t>të</a:t>
            </a:r>
            <a:r>
              <a:rPr lang="en-US" u="sng" dirty="0"/>
              <a:t> </a:t>
            </a:r>
            <a:r>
              <a:rPr lang="en-US" u="sng" dirty="0" err="1"/>
              <a:t>dhënave</a:t>
            </a:r>
            <a:r>
              <a:rPr lang="en-US" u="sng" dirty="0"/>
              <a:t> </a:t>
            </a:r>
            <a:r>
              <a:rPr lang="en-US" u="sng" dirty="0" err="1"/>
              <a:t>të</a:t>
            </a:r>
            <a:r>
              <a:rPr lang="en-US" u="sng" dirty="0"/>
              <a:t> </a:t>
            </a:r>
            <a:r>
              <a:rPr lang="en-US" u="sng" dirty="0" err="1"/>
              <a:t>trafikut</a:t>
            </a:r>
            <a:endParaRPr lang="en-US" u="sng" dirty="0"/>
          </a:p>
          <a:p>
            <a:pPr lvl="1" algn="just"/>
            <a:r>
              <a:rPr lang="en-US" u="sng" dirty="0" err="1" smtClean="0"/>
              <a:t>Kontrollo</a:t>
            </a:r>
            <a:r>
              <a:rPr lang="en-US" u="sng" dirty="0" smtClean="0"/>
              <a:t> </a:t>
            </a:r>
            <a:r>
              <a:rPr lang="en-US" u="sng" dirty="0" err="1" smtClean="0"/>
              <a:t>dhe</a:t>
            </a:r>
            <a:r>
              <a:rPr lang="en-US" u="sng" dirty="0" smtClean="0"/>
              <a:t> </a:t>
            </a:r>
            <a:r>
              <a:rPr lang="en-US" u="sng" dirty="0" err="1" smtClean="0"/>
              <a:t>sekuestro</a:t>
            </a:r>
            <a:endParaRPr lang="en-US" u="sng" dirty="0"/>
          </a:p>
          <a:p>
            <a:pPr lvl="1" algn="just"/>
            <a:r>
              <a:rPr lang="en-US" u="sng" dirty="0" err="1"/>
              <a:t>Urdhrat</a:t>
            </a:r>
            <a:r>
              <a:rPr lang="en-US" u="sng" dirty="0"/>
              <a:t> e </a:t>
            </a:r>
            <a:r>
              <a:rPr lang="en-US" u="sng" dirty="0" err="1"/>
              <a:t>prodhimit</a:t>
            </a:r>
            <a:endParaRPr lang="en-US" u="sng" dirty="0"/>
          </a:p>
          <a:p>
            <a:pPr lvl="1" algn="just"/>
            <a:r>
              <a:rPr lang="en-US" u="sng" dirty="0" err="1"/>
              <a:t>Grumbullimi</a:t>
            </a:r>
            <a:r>
              <a:rPr lang="en-US" u="sng" dirty="0"/>
              <a:t> </a:t>
            </a:r>
            <a:r>
              <a:rPr lang="en-US" u="sng" dirty="0" err="1"/>
              <a:t>në</a:t>
            </a:r>
            <a:r>
              <a:rPr lang="en-US" u="sng" dirty="0"/>
              <a:t> </a:t>
            </a:r>
            <a:r>
              <a:rPr lang="en-US" u="sng" dirty="0" err="1"/>
              <a:t>kohë</a:t>
            </a:r>
            <a:r>
              <a:rPr lang="en-US" u="sng" dirty="0"/>
              <a:t> </a:t>
            </a:r>
            <a:r>
              <a:rPr lang="en-US" u="sng" dirty="0" err="1"/>
              <a:t>reale</a:t>
            </a:r>
            <a:r>
              <a:rPr lang="en-US" u="sng" dirty="0"/>
              <a:t> </a:t>
            </a:r>
            <a:r>
              <a:rPr lang="en-US" u="sng" dirty="0" err="1"/>
              <a:t>i</a:t>
            </a:r>
            <a:r>
              <a:rPr lang="en-US" u="sng" dirty="0"/>
              <a:t> </a:t>
            </a:r>
            <a:r>
              <a:rPr lang="en-US" u="sng" dirty="0" err="1"/>
              <a:t>të</a:t>
            </a:r>
            <a:r>
              <a:rPr lang="en-US" u="sng" dirty="0"/>
              <a:t> </a:t>
            </a:r>
            <a:r>
              <a:rPr lang="en-US" u="sng" dirty="0" err="1"/>
              <a:t>dhënave</a:t>
            </a:r>
            <a:r>
              <a:rPr lang="en-US" u="sng" dirty="0"/>
              <a:t> </a:t>
            </a:r>
            <a:r>
              <a:rPr lang="en-US" u="sng" dirty="0" err="1"/>
              <a:t>të</a:t>
            </a:r>
            <a:r>
              <a:rPr lang="en-US" u="sng" dirty="0"/>
              <a:t> </a:t>
            </a:r>
            <a:r>
              <a:rPr lang="en-US" u="sng" dirty="0" err="1"/>
              <a:t>trafikut</a:t>
            </a:r>
            <a:endParaRPr lang="en-US" u="sng" dirty="0"/>
          </a:p>
          <a:p>
            <a:pPr lvl="1" algn="just"/>
            <a:r>
              <a:rPr lang="en-US" u="sng" dirty="0" smtClean="0"/>
              <a:t>Interceptimi </a:t>
            </a:r>
            <a:r>
              <a:rPr lang="en-US" u="sng" dirty="0" err="1" smtClean="0"/>
              <a:t>i</a:t>
            </a:r>
            <a:r>
              <a:rPr lang="en-US" u="sng" dirty="0" smtClean="0"/>
              <a:t> </a:t>
            </a:r>
            <a:r>
              <a:rPr lang="en-US" u="sng" dirty="0" err="1"/>
              <a:t>të</a:t>
            </a:r>
            <a:r>
              <a:rPr lang="en-US" u="sng" dirty="0"/>
              <a:t> </a:t>
            </a:r>
            <a:r>
              <a:rPr lang="en-US" u="sng" dirty="0" err="1"/>
              <a:t>dhënave</a:t>
            </a:r>
            <a:r>
              <a:rPr lang="en-US" u="sng" dirty="0"/>
              <a:t> </a:t>
            </a:r>
            <a:r>
              <a:rPr lang="en-US" u="sng" dirty="0" err="1"/>
              <a:t>të</a:t>
            </a:r>
            <a:r>
              <a:rPr lang="en-US" u="sng" dirty="0"/>
              <a:t> </a:t>
            </a:r>
            <a:r>
              <a:rPr lang="en-US" u="sng" dirty="0" err="1"/>
              <a:t>përmbajtjes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33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8364"/>
            <a:ext cx="8597900" cy="1105468"/>
          </a:xfrm>
        </p:spPr>
        <p:txBody>
          <a:bodyPr/>
          <a:lstStyle/>
          <a:p>
            <a:r>
              <a:rPr lang="en-US" sz="3400" b="1" dirty="0" err="1" smtClean="0"/>
              <a:t>Ruajtja</a:t>
            </a:r>
            <a:r>
              <a:rPr lang="en-US" sz="3400" b="1" dirty="0" smtClean="0"/>
              <a:t> e </a:t>
            </a:r>
            <a:r>
              <a:rPr lang="en-US" sz="3400" b="1" dirty="0" err="1" smtClean="0"/>
              <a:t>përshpejtuar</a:t>
            </a:r>
            <a:r>
              <a:rPr lang="en-US" sz="3400" b="1" dirty="0" smtClean="0"/>
              <a:t> </a:t>
            </a:r>
            <a:r>
              <a:rPr lang="en-US" sz="3400" b="1" dirty="0" smtClean="0"/>
              <a:t>e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dhënave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kompjuterike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memorizuara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3747"/>
            <a:ext cx="8394700" cy="455260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/>
              <a:t>[</a:t>
            </a:r>
            <a:r>
              <a:rPr lang="en-US" dirty="0" err="1"/>
              <a:t>trajneri</a:t>
            </a:r>
            <a:r>
              <a:rPr lang="en-US" dirty="0"/>
              <a:t> </a:t>
            </a:r>
            <a:r>
              <a:rPr lang="en-US" dirty="0" err="1" smtClean="0"/>
              <a:t>fut</a:t>
            </a:r>
            <a:r>
              <a:rPr lang="en-US" dirty="0" smtClean="0"/>
              <a:t> </a:t>
            </a:r>
            <a:r>
              <a:rPr lang="en-US" dirty="0" err="1" smtClean="0"/>
              <a:t>dispozitat</a:t>
            </a:r>
            <a:r>
              <a:rPr lang="en-US" dirty="0" smtClean="0"/>
              <a:t> </a:t>
            </a:r>
            <a:r>
              <a:rPr lang="en-US" dirty="0"/>
              <a:t>korresponduese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legjislacionit</a:t>
            </a:r>
            <a:r>
              <a:rPr lang="en-US" dirty="0" smtClean="0"/>
              <a:t> </a:t>
            </a:r>
            <a:r>
              <a:rPr lang="en-US" dirty="0" err="1"/>
              <a:t>vendas</a:t>
            </a:r>
            <a:r>
              <a:rPr lang="en-US" dirty="0"/>
              <a:t>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!</a:t>
            </a:r>
            <a:fld id="{CBD56858-EB0B-D04D-B23C-7A827FD60C9F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86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8490"/>
            <a:ext cx="8597900" cy="1053910"/>
          </a:xfrm>
        </p:spPr>
        <p:txBody>
          <a:bodyPr/>
          <a:lstStyle/>
          <a:p>
            <a:r>
              <a:rPr lang="en-US" sz="3400" b="1" dirty="0" err="1" smtClean="0"/>
              <a:t>Urdhërimi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i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dhënësve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shërbimit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për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ruajtjen</a:t>
            </a:r>
            <a:r>
              <a:rPr lang="en-US" sz="3400" b="1" dirty="0" smtClean="0"/>
              <a:t> e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dhënave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383"/>
            <a:ext cx="8394700" cy="4910203"/>
          </a:xfrm>
        </p:spPr>
        <p:txBody>
          <a:bodyPr>
            <a:normAutofit/>
          </a:bodyPr>
          <a:lstStyle/>
          <a:p>
            <a:pPr algn="just"/>
            <a:r>
              <a:rPr lang="en-US" sz="2800" dirty="0" err="1" smtClean="0"/>
              <a:t>Kopetenca</a:t>
            </a:r>
            <a:r>
              <a:rPr lang="en-US" sz="2800" dirty="0" smtClean="0"/>
              <a:t> </a:t>
            </a:r>
            <a:r>
              <a:rPr lang="en-US" sz="2800" b="1" u="sng" dirty="0" err="1" smtClean="0"/>
              <a:t>kufizohet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tek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ruajtja</a:t>
            </a:r>
            <a:r>
              <a:rPr lang="en-US" sz="2800" dirty="0" smtClean="0"/>
              <a:t> (</a:t>
            </a:r>
            <a:r>
              <a:rPr lang="en-US" sz="2800" dirty="0" err="1" smtClean="0"/>
              <a:t>dhe</a:t>
            </a:r>
            <a:r>
              <a:rPr lang="en-US" sz="2800" dirty="0" smtClean="0"/>
              <a:t> jo </a:t>
            </a:r>
            <a:r>
              <a:rPr lang="en-US" sz="2800" dirty="0" err="1" smtClean="0"/>
              <a:t>mbajtja</a:t>
            </a:r>
            <a:r>
              <a:rPr lang="en-US" sz="2800" dirty="0" smtClean="0"/>
              <a:t>) e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dhënave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memorizuara</a:t>
            </a:r>
            <a:endParaRPr lang="en-US" sz="2800" dirty="0" smtClean="0"/>
          </a:p>
          <a:p>
            <a:pPr algn="just"/>
            <a:endParaRPr lang="en-US" sz="2800" dirty="0"/>
          </a:p>
          <a:p>
            <a:pPr algn="just"/>
            <a:r>
              <a:rPr lang="en-US" sz="2800" dirty="0" err="1" smtClean="0"/>
              <a:t>Kopetenca</a:t>
            </a:r>
            <a:r>
              <a:rPr lang="en-US" sz="2800" dirty="0" smtClean="0"/>
              <a:t> </a:t>
            </a:r>
            <a:r>
              <a:rPr lang="en-US" sz="2800" dirty="0" err="1" smtClean="0"/>
              <a:t>ushtrohet</a:t>
            </a:r>
            <a:r>
              <a:rPr lang="en-US" sz="2800" dirty="0" smtClean="0"/>
              <a:t> </a:t>
            </a:r>
            <a:r>
              <a:rPr lang="en-US" sz="2800" dirty="0" err="1" smtClean="0"/>
              <a:t>në</a:t>
            </a:r>
            <a:r>
              <a:rPr lang="en-US" sz="2800" dirty="0" smtClean="0"/>
              <a:t> </a:t>
            </a:r>
            <a:r>
              <a:rPr lang="en-US" sz="2800" dirty="0" err="1" smtClean="0"/>
              <a:t>lidhje</a:t>
            </a:r>
            <a:r>
              <a:rPr lang="en-US" sz="2800" dirty="0" smtClean="0"/>
              <a:t> me </a:t>
            </a:r>
            <a:r>
              <a:rPr lang="en-US" sz="2800" b="1" u="sng" dirty="0" err="1" smtClean="0"/>
              <a:t>procedimin</a:t>
            </a:r>
            <a:r>
              <a:rPr lang="en-US" sz="2800" b="1" u="sng" dirty="0" smtClean="0"/>
              <a:t>/</a:t>
            </a:r>
            <a:r>
              <a:rPr lang="en-US" sz="2800" b="1" u="sng" dirty="0" err="1" smtClean="0"/>
              <a:t>hetimin</a:t>
            </a:r>
            <a:r>
              <a:rPr lang="en-US" sz="2800" b="1" u="sng" dirty="0" smtClean="0"/>
              <a:t> penal </a:t>
            </a:r>
            <a:r>
              <a:rPr lang="en-US" sz="2800" b="1" u="sng" dirty="0" err="1" smtClean="0"/>
              <a:t>specifik</a:t>
            </a:r>
            <a:endParaRPr lang="en-US" sz="2800" b="1" u="sng" dirty="0" smtClean="0"/>
          </a:p>
          <a:p>
            <a:pPr algn="just"/>
            <a:endParaRPr lang="en-US" sz="2800" dirty="0"/>
          </a:p>
          <a:p>
            <a:pPr algn="just"/>
            <a:r>
              <a:rPr lang="en-US" sz="2800" dirty="0" err="1" smtClean="0"/>
              <a:t>Kopetenca</a:t>
            </a:r>
            <a:r>
              <a:rPr lang="en-US" sz="2800" dirty="0" smtClean="0"/>
              <a:t> </a:t>
            </a:r>
            <a:r>
              <a:rPr lang="en-US" sz="2800" dirty="0" err="1" smtClean="0"/>
              <a:t>për</a:t>
            </a:r>
            <a:r>
              <a:rPr lang="en-US" sz="2800" dirty="0" smtClean="0"/>
              <a:t> </a:t>
            </a:r>
            <a:r>
              <a:rPr lang="en-US" sz="2800" dirty="0" err="1" smtClean="0"/>
              <a:t>lëshimin</a:t>
            </a:r>
            <a:r>
              <a:rPr lang="en-US" sz="2800" dirty="0" smtClean="0"/>
              <a:t> </a:t>
            </a:r>
            <a:r>
              <a:rPr lang="en-US" sz="2800" dirty="0" smtClean="0"/>
              <a:t>e </a:t>
            </a:r>
            <a:r>
              <a:rPr lang="en-US" sz="2800" b="1" u="sng" dirty="0" err="1" smtClean="0"/>
              <a:t>urdhrit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për</a:t>
            </a:r>
            <a:r>
              <a:rPr lang="en-US" sz="2800" dirty="0" smtClean="0"/>
              <a:t> </a:t>
            </a:r>
            <a:r>
              <a:rPr lang="en-US" sz="2800" dirty="0" err="1" smtClean="0"/>
              <a:t>çdo</a:t>
            </a:r>
            <a:r>
              <a:rPr lang="en-US" sz="2800" dirty="0" smtClean="0"/>
              <a:t> person (duke </a:t>
            </a:r>
            <a:r>
              <a:rPr lang="en-US" sz="2800" dirty="0" err="1" smtClean="0"/>
              <a:t>përfshirë</a:t>
            </a:r>
            <a:r>
              <a:rPr lang="en-US" sz="2800" dirty="0" smtClean="0"/>
              <a:t> </a:t>
            </a:r>
            <a:r>
              <a:rPr lang="en-US" sz="2800" b="1" u="sng" dirty="0" err="1" smtClean="0"/>
              <a:t>dhënësit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privatë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të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shërbimit</a:t>
            </a:r>
            <a:r>
              <a:rPr lang="en-US" sz="2800" dirty="0" smtClean="0"/>
              <a:t>) </a:t>
            </a:r>
            <a:r>
              <a:rPr lang="en-US" sz="2800" dirty="0" err="1" smtClean="0"/>
              <a:t>për</a:t>
            </a:r>
            <a:r>
              <a:rPr lang="en-US" sz="2800" dirty="0" smtClean="0"/>
              <a:t> </a:t>
            </a:r>
            <a:r>
              <a:rPr lang="en-US" sz="2800" b="1" u="sng" dirty="0" err="1" smtClean="0"/>
              <a:t>ruajtjen</a:t>
            </a:r>
            <a:r>
              <a:rPr lang="en-US" sz="2800" b="1" u="sng" dirty="0" smtClean="0"/>
              <a:t> e </a:t>
            </a:r>
            <a:r>
              <a:rPr lang="en-US" sz="2800" b="1" u="sng" dirty="0" err="1" smtClean="0"/>
              <a:t>të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dhënave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të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memorizuara</a:t>
            </a:r>
            <a:r>
              <a:rPr lang="en-US" sz="2800" b="1" dirty="0" smtClean="0"/>
              <a:t> </a:t>
            </a:r>
            <a:r>
              <a:rPr lang="en-US" sz="2800" dirty="0" err="1" smtClean="0"/>
              <a:t>në</a:t>
            </a:r>
            <a:r>
              <a:rPr lang="en-US" sz="2800" dirty="0" smtClean="0"/>
              <a:t> </a:t>
            </a:r>
            <a:r>
              <a:rPr lang="en-US" sz="2800" b="1" u="sng" dirty="0" err="1" smtClean="0"/>
              <a:t>zotërimin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ose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kontrollin</a:t>
            </a:r>
            <a:r>
              <a:rPr lang="en-US" sz="2800" dirty="0" smtClean="0"/>
              <a:t> e </a:t>
            </a:r>
            <a:r>
              <a:rPr lang="en-US" sz="2800" dirty="0" err="1" smtClean="0"/>
              <a:t>tyre</a:t>
            </a: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!</a:t>
            </a:r>
            <a:fld id="{CBD56858-EB0B-D04D-B23C-7A827FD60C9F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30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b="1" dirty="0" err="1" smtClean="0"/>
              <a:t>Urdhërimi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i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dhënësve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shërbimeve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për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ruajtjen</a:t>
            </a:r>
            <a:r>
              <a:rPr lang="en-US" sz="3400" b="1" dirty="0" smtClean="0"/>
              <a:t> e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dhënave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781" y="1480268"/>
            <a:ext cx="8348597" cy="4888216"/>
          </a:xfrm>
        </p:spPr>
        <p:txBody>
          <a:bodyPr>
            <a:normAutofit fontScale="77500" lnSpcReduction="20000"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/>
              <a:t>Aplikimi </a:t>
            </a: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kërkohet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arsyetuar</a:t>
            </a:r>
            <a:r>
              <a:rPr lang="en-US" dirty="0"/>
              <a:t> </a:t>
            </a:r>
            <a:r>
              <a:rPr lang="en-US" b="1" u="sng" dirty="0" err="1" smtClean="0"/>
              <a:t>shkaqet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besuar</a:t>
            </a:r>
            <a:r>
              <a:rPr lang="en-US" dirty="0"/>
              <a:t> se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dhënat</a:t>
            </a:r>
            <a:r>
              <a:rPr lang="en-US" dirty="0"/>
              <a:t> </a:t>
            </a:r>
            <a:r>
              <a:rPr lang="en-US" b="1" u="sng" dirty="0" err="1" smtClean="0"/>
              <a:t>mund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humben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ose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modifikohen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lehtë</a:t>
            </a:r>
            <a:r>
              <a:rPr lang="en-US" b="1" u="sng" dirty="0" smtClean="0"/>
              <a:t>.</a:t>
            </a:r>
            <a:endParaRPr lang="en-US" b="1" u="sng" dirty="0" smtClean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 smtClean="0"/>
              <a:t>Urdhri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b="1" u="sng" dirty="0" err="1" smtClean="0"/>
              <a:t>qartësisht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specifikojë</a:t>
            </a:r>
            <a:r>
              <a:rPr lang="en-US" b="1" u="sng" dirty="0" smtClean="0"/>
              <a:t> </a:t>
            </a:r>
            <a:r>
              <a:rPr lang="en-US" b="1" u="sng" dirty="0" smtClean="0"/>
              <a:t>se </a:t>
            </a:r>
            <a:r>
              <a:rPr lang="en-US" b="1" u="sng" dirty="0" err="1" smtClean="0"/>
              <a:t>cilat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dhëna</a:t>
            </a:r>
            <a:r>
              <a:rPr lang="en-US" b="1" u="sng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zotërimin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kontrollin</a:t>
            </a:r>
            <a:r>
              <a:rPr lang="en-US" dirty="0" smtClean="0"/>
              <a:t> e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shërbimit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objekt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urdhrit</a:t>
            </a:r>
            <a:r>
              <a:rPr lang="en-US" dirty="0" smtClean="0"/>
              <a:t>.</a:t>
            </a:r>
            <a:endParaRPr lang="en-US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 smtClean="0"/>
              <a:t>Urdhri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specifikojë</a:t>
            </a:r>
            <a:r>
              <a:rPr lang="en-US" dirty="0" smtClean="0"/>
              <a:t> </a:t>
            </a:r>
            <a:r>
              <a:rPr lang="en-US" dirty="0" err="1" smtClean="0"/>
              <a:t>nëse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err="1" smtClean="0"/>
              <a:t>privatë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gjithashtu</a:t>
            </a:r>
            <a:r>
              <a:rPr lang="en-US" dirty="0" smtClean="0"/>
              <a:t> </a:t>
            </a:r>
            <a:r>
              <a:rPr lang="en-US" dirty="0" err="1" smtClean="0"/>
              <a:t>t’i</a:t>
            </a:r>
            <a:r>
              <a:rPr lang="en-US" dirty="0" smtClean="0"/>
              <a:t> “</a:t>
            </a:r>
            <a:r>
              <a:rPr lang="en-US" b="1" u="sng" dirty="0" err="1" smtClean="0"/>
              <a:t>ngrijnë</a:t>
            </a:r>
            <a:r>
              <a:rPr lang="en-US" dirty="0" smtClean="0"/>
              <a:t>”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dhënat</a:t>
            </a:r>
            <a:r>
              <a:rPr lang="en-US" b="1" u="sng" dirty="0" smtClean="0"/>
              <a:t>.</a:t>
            </a:r>
            <a:endParaRPr lang="en-US" b="1" u="sng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/>
              <a:t>Urdhri</a:t>
            </a:r>
            <a:r>
              <a:rPr lang="en-US" dirty="0"/>
              <a:t> </a:t>
            </a:r>
            <a:r>
              <a:rPr lang="en-US" dirty="0" err="1"/>
              <a:t>duhet</a:t>
            </a:r>
            <a:r>
              <a:rPr lang="en-US" dirty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specifikojë</a:t>
            </a:r>
            <a:r>
              <a:rPr lang="en-US" dirty="0" smtClean="0"/>
              <a:t> </a:t>
            </a:r>
            <a:r>
              <a:rPr lang="en-US" dirty="0" err="1" smtClean="0"/>
              <a:t>nëse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err="1" smtClean="0"/>
              <a:t>privat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 smtClean="0"/>
              <a:t> </a:t>
            </a:r>
            <a:r>
              <a:rPr lang="en-US" b="1" u="sng" dirty="0" err="1" smtClean="0"/>
              <a:t>kërkohet</a:t>
            </a:r>
            <a:r>
              <a:rPr lang="en-US" b="1" u="sng" dirty="0" smtClean="0"/>
              <a:t> </a:t>
            </a:r>
            <a:r>
              <a:rPr lang="en-US" b="1" u="sng" dirty="0" smtClean="0"/>
              <a:t>ta </a:t>
            </a:r>
            <a:r>
              <a:rPr lang="en-US" b="1" u="sng" dirty="0" err="1" smtClean="0"/>
              <a:t>mbajë</a:t>
            </a:r>
            <a:r>
              <a:rPr lang="en-US" b="1" u="sng" dirty="0" smtClean="0"/>
              <a:t> </a:t>
            </a:r>
            <a:r>
              <a:rPr lang="en-US" b="1" u="sng" dirty="0" smtClean="0"/>
              <a:t>konfidencial </a:t>
            </a:r>
            <a:r>
              <a:rPr lang="en-US" b="1" u="sng" dirty="0" err="1" smtClean="0"/>
              <a:t>urdhrin</a:t>
            </a:r>
            <a:r>
              <a:rPr lang="en-US" b="1" u="sng" dirty="0" smtClean="0"/>
              <a:t>.</a:t>
            </a:r>
            <a:endParaRPr lang="en-US" b="1" u="sng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 smtClean="0"/>
              <a:t>Urdhri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specifikojë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b="1" u="sng" dirty="0" err="1" smtClean="0"/>
              <a:t>afat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përcaktuar</a:t>
            </a:r>
            <a:r>
              <a:rPr lang="en-US" b="1" dirty="0" smtClean="0"/>
              <a:t> </a:t>
            </a:r>
            <a:r>
              <a:rPr lang="en-US" dirty="0" err="1" smtClean="0"/>
              <a:t>gjatë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cilit</a:t>
            </a:r>
            <a:r>
              <a:rPr lang="en-US" dirty="0" smtClean="0"/>
              <a:t> </a:t>
            </a:r>
            <a:r>
              <a:rPr lang="en-US" dirty="0" err="1" smtClean="0"/>
              <a:t>urdhërohet</a:t>
            </a:r>
            <a:r>
              <a:rPr lang="en-US" dirty="0" smtClean="0"/>
              <a:t> </a:t>
            </a:r>
            <a:r>
              <a:rPr lang="en-US" dirty="0" err="1" smtClean="0"/>
              <a:t>ruajtja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!</a:t>
            </a:r>
            <a:fld id="{CBD56858-EB0B-D04D-B23C-7A827FD60C9F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06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8490"/>
            <a:ext cx="8597900" cy="1132764"/>
          </a:xfrm>
        </p:spPr>
        <p:txBody>
          <a:bodyPr/>
          <a:lstStyle/>
          <a:p>
            <a:r>
              <a:rPr lang="en-US" sz="3400" b="1" dirty="0" err="1" smtClean="0"/>
              <a:t>Ruajtja</a:t>
            </a:r>
            <a:r>
              <a:rPr lang="en-US" sz="3400" b="1" dirty="0" smtClean="0"/>
              <a:t> e </a:t>
            </a:r>
            <a:r>
              <a:rPr lang="en-US" sz="3400" b="1" dirty="0" err="1" smtClean="0"/>
              <a:t>përshpejtuar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hapja</a:t>
            </a:r>
            <a:r>
              <a:rPr lang="en-US" sz="3400" b="1" dirty="0" smtClean="0"/>
              <a:t> e </a:t>
            </a:r>
            <a:r>
              <a:rPr lang="en-US" sz="3400" b="1" dirty="0" err="1" smtClean="0"/>
              <a:t>pjesshme</a:t>
            </a:r>
            <a:r>
              <a:rPr lang="en-US" sz="3400" b="1" dirty="0" smtClean="0"/>
              <a:t> e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dhënave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trafikut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8696"/>
            <a:ext cx="8229600" cy="47237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 smtClean="0"/>
              <a:t>[</a:t>
            </a:r>
            <a:r>
              <a:rPr lang="en-US" dirty="0" err="1"/>
              <a:t>trajneri</a:t>
            </a:r>
            <a:r>
              <a:rPr lang="en-US" dirty="0"/>
              <a:t> </a:t>
            </a:r>
            <a:r>
              <a:rPr lang="en-US" dirty="0" err="1"/>
              <a:t>fut</a:t>
            </a:r>
            <a:r>
              <a:rPr lang="en-US" dirty="0"/>
              <a:t> </a:t>
            </a:r>
            <a:r>
              <a:rPr lang="en-US" dirty="0" err="1"/>
              <a:t>dispozitat</a:t>
            </a:r>
            <a:r>
              <a:rPr lang="en-US" dirty="0"/>
              <a:t> korresponduese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legjislacionit</a:t>
            </a:r>
            <a:r>
              <a:rPr lang="en-US" dirty="0"/>
              <a:t> </a:t>
            </a:r>
            <a:r>
              <a:rPr lang="en-US" dirty="0" err="1"/>
              <a:t>vendas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!</a:t>
            </a:r>
            <a:fld id="{CBD56858-EB0B-D04D-B23C-7A827FD60C9F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00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5659"/>
            <a:ext cx="8597900" cy="1086253"/>
          </a:xfrm>
        </p:spPr>
        <p:txBody>
          <a:bodyPr/>
          <a:lstStyle/>
          <a:p>
            <a:r>
              <a:rPr lang="en-US" sz="3400" b="1" dirty="0" err="1" smtClean="0"/>
              <a:t>Urdhërimi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i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dhënësve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/>
              <a:t>shërbimeve</a:t>
            </a:r>
            <a:r>
              <a:rPr lang="en-US" sz="3400" b="1" dirty="0"/>
              <a:t> </a:t>
            </a:r>
            <a:r>
              <a:rPr lang="en-US" sz="3400" b="1" dirty="0" err="1"/>
              <a:t>për</a:t>
            </a:r>
            <a:r>
              <a:rPr lang="en-US" sz="3400" b="1" dirty="0"/>
              <a:t> </a:t>
            </a:r>
            <a:r>
              <a:rPr lang="en-US" sz="3400" b="1" dirty="0" err="1" smtClean="0"/>
              <a:t>zbulimin</a:t>
            </a:r>
            <a:r>
              <a:rPr lang="en-US" sz="3400" b="1" dirty="0" smtClean="0"/>
              <a:t> e </a:t>
            </a:r>
            <a:r>
              <a:rPr lang="en-US" sz="3400" b="1" dirty="0" err="1" smtClean="0"/>
              <a:t>pjesshëm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/>
              <a:t>të</a:t>
            </a:r>
            <a:r>
              <a:rPr lang="en-US" sz="3400" b="1" dirty="0"/>
              <a:t> </a:t>
            </a:r>
            <a:r>
              <a:rPr lang="en-US" sz="3400" b="1" dirty="0" err="1" smtClean="0"/>
              <a:t>dhënave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/>
              <a:t>trafikut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434" y="1891430"/>
            <a:ext cx="8229600" cy="4346532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 err="1" smtClean="0"/>
              <a:t>Kopetenca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detyron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shërbimit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bashkëpunojnë</a:t>
            </a:r>
            <a:r>
              <a:rPr lang="en-US" dirty="0" smtClean="0"/>
              <a:t> </a:t>
            </a:r>
            <a:r>
              <a:rPr lang="en-US" dirty="0" smtClean="0"/>
              <a:t>me </a:t>
            </a:r>
            <a:r>
              <a:rPr lang="en-US" dirty="0" err="1" smtClean="0"/>
              <a:t>autoritetet</a:t>
            </a:r>
            <a:r>
              <a:rPr lang="en-US" dirty="0" smtClean="0"/>
              <a:t> </a:t>
            </a:r>
            <a:r>
              <a:rPr lang="en-US" dirty="0" err="1" smtClean="0"/>
              <a:t>ligjzbatuese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:</a:t>
            </a:r>
          </a:p>
          <a:p>
            <a:pPr lvl="1" algn="just"/>
            <a:r>
              <a:rPr lang="en-US" dirty="0" err="1" smtClean="0"/>
              <a:t>Ruajtjen</a:t>
            </a:r>
            <a:r>
              <a:rPr lang="en-US" dirty="0" smtClean="0"/>
              <a:t> e </a:t>
            </a:r>
            <a:r>
              <a:rPr lang="en-US" dirty="0" err="1" smtClean="0"/>
              <a:t>përshpejtuar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memorizuara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trafikut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komunikimet</a:t>
            </a:r>
            <a:r>
              <a:rPr lang="en-US" dirty="0" smtClean="0"/>
              <a:t> e </a:t>
            </a:r>
            <a:r>
              <a:rPr lang="en-US" dirty="0" err="1" smtClean="0"/>
              <a:t>kaluara</a:t>
            </a:r>
            <a:r>
              <a:rPr lang="en-US" dirty="0" smtClean="0"/>
              <a:t> </a:t>
            </a:r>
          </a:p>
          <a:p>
            <a:pPr lvl="1" algn="just"/>
            <a:r>
              <a:rPr lang="en-US" dirty="0" err="1" smtClean="0"/>
              <a:t>Zbulimin</a:t>
            </a:r>
            <a:r>
              <a:rPr lang="en-US" dirty="0" smtClean="0"/>
              <a:t> e </a:t>
            </a:r>
            <a:r>
              <a:rPr lang="en-US" dirty="0" err="1" smtClean="0"/>
              <a:t>pjesshëm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trafikut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identifikimin</a:t>
            </a:r>
            <a:r>
              <a:rPr lang="en-US" dirty="0" smtClean="0"/>
              <a:t> e </a:t>
            </a:r>
            <a:r>
              <a:rPr lang="en-US" dirty="0" err="1" smtClean="0"/>
              <a:t>dhënësve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tjerë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përfshirë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transmetimin</a:t>
            </a:r>
            <a:r>
              <a:rPr lang="en-US" dirty="0" smtClean="0"/>
              <a:t> e </a:t>
            </a:r>
            <a:r>
              <a:rPr lang="en-US" dirty="0" err="1" smtClean="0"/>
              <a:t>komunikimeve</a:t>
            </a:r>
            <a:r>
              <a:rPr lang="en-US" dirty="0" smtClean="0"/>
              <a:t> </a:t>
            </a:r>
            <a:r>
              <a:rPr lang="en-US" dirty="0" err="1" smtClean="0"/>
              <a:t>specifike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!</a:t>
            </a:r>
            <a:fld id="{CBD56858-EB0B-D04D-B23C-7A827FD60C9F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99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" y="274638"/>
            <a:ext cx="8717280" cy="1143000"/>
          </a:xfrm>
        </p:spPr>
        <p:txBody>
          <a:bodyPr/>
          <a:lstStyle/>
          <a:p>
            <a:r>
              <a:rPr lang="en-US" sz="3400" b="1" dirty="0" err="1" smtClean="0"/>
              <a:t>Urdhërimi</a:t>
            </a:r>
            <a:r>
              <a:rPr lang="en-US" sz="3400" b="1" dirty="0" smtClean="0"/>
              <a:t> </a:t>
            </a:r>
            <a:r>
              <a:rPr lang="en-US" sz="3400" b="1" dirty="0" err="1"/>
              <a:t>i</a:t>
            </a:r>
            <a:r>
              <a:rPr lang="en-US" sz="3400" b="1" dirty="0"/>
              <a:t> </a:t>
            </a:r>
            <a:r>
              <a:rPr lang="en-US" sz="3400" b="1" dirty="0" err="1" smtClean="0"/>
              <a:t>dhënësve</a:t>
            </a:r>
            <a:r>
              <a:rPr lang="en-US" sz="3400" b="1" dirty="0" smtClean="0"/>
              <a:t> </a:t>
            </a:r>
            <a:r>
              <a:rPr lang="en-US" sz="3400" b="1" dirty="0" err="1"/>
              <a:t>të</a:t>
            </a:r>
            <a:r>
              <a:rPr lang="en-US" sz="3400" b="1" dirty="0"/>
              <a:t> </a:t>
            </a:r>
            <a:r>
              <a:rPr lang="en-US" sz="3400" b="1" dirty="0" err="1"/>
              <a:t>shërbimeve</a:t>
            </a:r>
            <a:r>
              <a:rPr lang="en-US" sz="3400" b="1" dirty="0"/>
              <a:t> </a:t>
            </a:r>
            <a:r>
              <a:rPr lang="en-US" sz="3400" b="1" dirty="0" err="1"/>
              <a:t>për</a:t>
            </a:r>
            <a:r>
              <a:rPr lang="en-US" sz="3400" b="1" dirty="0"/>
              <a:t> </a:t>
            </a:r>
            <a:r>
              <a:rPr lang="en-US" sz="3400" b="1" dirty="0" err="1"/>
              <a:t>zbulimin</a:t>
            </a:r>
            <a:r>
              <a:rPr lang="en-US" sz="3400" b="1" dirty="0"/>
              <a:t> e </a:t>
            </a:r>
            <a:r>
              <a:rPr lang="en-US" sz="3400" b="1" dirty="0" err="1" smtClean="0"/>
              <a:t>pjesshëm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/>
              <a:t>të</a:t>
            </a:r>
            <a:r>
              <a:rPr lang="en-US" sz="3400" b="1" dirty="0"/>
              <a:t> </a:t>
            </a:r>
            <a:r>
              <a:rPr lang="en-US" sz="3400" b="1" dirty="0" err="1"/>
              <a:t>dhënave</a:t>
            </a:r>
            <a:r>
              <a:rPr lang="en-US" sz="3400" b="1" dirty="0"/>
              <a:t> </a:t>
            </a:r>
            <a:r>
              <a:rPr lang="en-US" sz="3400" b="1" dirty="0" err="1"/>
              <a:t>të</a:t>
            </a:r>
            <a:r>
              <a:rPr lang="en-US" sz="3400" b="1" dirty="0"/>
              <a:t> </a:t>
            </a:r>
            <a:r>
              <a:rPr lang="en-US" sz="3400" b="1" dirty="0" err="1"/>
              <a:t>trafikut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9321"/>
            <a:ext cx="8229600" cy="404684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b="1" u="sng" dirty="0" err="1" smtClean="0"/>
              <a:t>Një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urdhër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i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vetëm</a:t>
            </a:r>
            <a:r>
              <a:rPr lang="en-US" b="1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t’i</a:t>
            </a:r>
            <a:r>
              <a:rPr lang="en-US" dirty="0" smtClean="0"/>
              <a:t> </a:t>
            </a:r>
            <a:r>
              <a:rPr lang="en-US" dirty="0" err="1" smtClean="0"/>
              <a:t>detyrojë</a:t>
            </a:r>
            <a:r>
              <a:rPr lang="en-US" dirty="0" smtClean="0"/>
              <a:t> </a:t>
            </a:r>
            <a:r>
              <a:rPr lang="en-US" b="1" u="sng" dirty="0" err="1" smtClean="0"/>
              <a:t>dhënës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ndryshëm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shërbimesh</a:t>
            </a:r>
            <a:r>
              <a:rPr lang="en-US" b="1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përfshirë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transmetimin</a:t>
            </a:r>
            <a:r>
              <a:rPr lang="en-US" dirty="0" smtClean="0"/>
              <a:t> e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komunikimi</a:t>
            </a:r>
            <a:r>
              <a:rPr lang="en-US" dirty="0" smtClean="0"/>
              <a:t> </a:t>
            </a:r>
            <a:r>
              <a:rPr lang="en-US" b="1" u="sng" dirty="0" err="1" smtClean="0"/>
              <a:t>edhe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nëse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nuk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janë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identifikuar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në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kohën</a:t>
            </a:r>
            <a:r>
              <a:rPr lang="en-US" b="1" u="sng" dirty="0" smtClean="0"/>
              <a:t> </a:t>
            </a:r>
            <a:r>
              <a:rPr lang="en-US" b="1" u="sng" dirty="0" smtClean="0"/>
              <a:t>e </a:t>
            </a:r>
            <a:r>
              <a:rPr lang="en-US" b="1" u="sng" dirty="0" err="1" smtClean="0"/>
              <a:t>urdhrit</a:t>
            </a:r>
            <a:endParaRPr lang="en-US" b="1" u="sng" dirty="0" smtClean="0"/>
          </a:p>
          <a:p>
            <a:pPr algn="just"/>
            <a:r>
              <a:rPr lang="en-US" dirty="0" err="1" smtClean="0"/>
              <a:t>Urdhri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b="1" u="sng" dirty="0" err="1" smtClean="0"/>
              <a:t>dërgohet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herë</a:t>
            </a:r>
            <a:r>
              <a:rPr lang="en-US" b="1" u="sng" dirty="0" smtClean="0"/>
              <a:t> </a:t>
            </a:r>
            <a:r>
              <a:rPr lang="en-US" b="1" u="sng" dirty="0" smtClean="0"/>
              <a:t>pas here </a:t>
            </a:r>
            <a:r>
              <a:rPr lang="en-US" b="1" u="sng" dirty="0" err="1" smtClean="0"/>
              <a:t>dhënësve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shërbimeve</a:t>
            </a:r>
            <a:r>
              <a:rPr lang="en-US" b="1" dirty="0" smtClean="0"/>
              <a:t> </a:t>
            </a:r>
            <a:r>
              <a:rPr lang="en-US" dirty="0" err="1" smtClean="0"/>
              <a:t>sapo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identifikohen</a:t>
            </a:r>
            <a:endParaRPr lang="en-US" dirty="0" smtClean="0"/>
          </a:p>
          <a:p>
            <a:pPr algn="just"/>
            <a:r>
              <a:rPr lang="en-US" dirty="0" err="1" smtClean="0"/>
              <a:t>Urdhri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t’i</a:t>
            </a:r>
            <a:r>
              <a:rPr lang="en-US" dirty="0" smtClean="0"/>
              <a:t> </a:t>
            </a:r>
            <a:r>
              <a:rPr lang="en-US" dirty="0" err="1" smtClean="0"/>
              <a:t>kërkojë</a:t>
            </a:r>
            <a:r>
              <a:rPr lang="en-US" dirty="0" smtClean="0"/>
              <a:t> </a:t>
            </a:r>
            <a:r>
              <a:rPr lang="en-US" dirty="0" err="1" smtClean="0"/>
              <a:t>çdo</a:t>
            </a:r>
            <a:r>
              <a:rPr lang="en-US" dirty="0" smtClean="0"/>
              <a:t> </a:t>
            </a:r>
            <a:r>
              <a:rPr lang="en-US" dirty="0" err="1" smtClean="0"/>
              <a:t>dhënësi</a:t>
            </a:r>
            <a:r>
              <a:rPr lang="en-US" dirty="0" smtClean="0"/>
              <a:t> </a:t>
            </a:r>
            <a:r>
              <a:rPr lang="en-US" dirty="0" err="1" smtClean="0"/>
              <a:t>privat</a:t>
            </a:r>
            <a:r>
              <a:rPr lang="en-US" dirty="0" smtClean="0"/>
              <a:t> </a:t>
            </a:r>
            <a:r>
              <a:rPr lang="en-US" dirty="0" err="1" smtClean="0"/>
              <a:t>shërbimesh</a:t>
            </a:r>
            <a:r>
              <a:rPr lang="en-US" dirty="0" smtClean="0"/>
              <a:t>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zbulojë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sasi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mjaftueshme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informacionit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për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identifikimin</a:t>
            </a:r>
            <a:r>
              <a:rPr lang="en-US" b="1" u="sng" dirty="0" smtClean="0"/>
              <a:t> e </a:t>
            </a:r>
            <a:r>
              <a:rPr lang="en-US" b="1" u="sng" dirty="0" err="1" smtClean="0"/>
              <a:t>dhënësve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tjerë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përfshirë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!</a:t>
            </a:r>
            <a:fld id="{CBD56858-EB0B-D04D-B23C-7A827FD60C9F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19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6211"/>
            <a:ext cx="8229600" cy="652462"/>
          </a:xfrm>
        </p:spPr>
        <p:txBody>
          <a:bodyPr/>
          <a:lstStyle/>
          <a:p>
            <a:r>
              <a:rPr lang="en-US" sz="3400" b="1" dirty="0" err="1" smtClean="0"/>
              <a:t>Urdhrat</a:t>
            </a:r>
            <a:r>
              <a:rPr lang="en-US" sz="3400" b="1" dirty="0" smtClean="0"/>
              <a:t> e </a:t>
            </a:r>
            <a:r>
              <a:rPr lang="en-US" sz="3400" b="1" dirty="0" err="1" smtClean="0"/>
              <a:t>Prodhimit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4920"/>
            <a:ext cx="8229600" cy="519142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 smtClean="0"/>
              <a:t>[</a:t>
            </a:r>
            <a:r>
              <a:rPr lang="en-US" dirty="0" err="1"/>
              <a:t>trajneri</a:t>
            </a:r>
            <a:r>
              <a:rPr lang="en-US" dirty="0"/>
              <a:t> </a:t>
            </a:r>
            <a:r>
              <a:rPr lang="en-US" dirty="0" err="1"/>
              <a:t>fut</a:t>
            </a:r>
            <a:r>
              <a:rPr lang="en-US" dirty="0"/>
              <a:t> </a:t>
            </a:r>
            <a:r>
              <a:rPr lang="en-US" dirty="0" err="1"/>
              <a:t>dispozitat</a:t>
            </a:r>
            <a:r>
              <a:rPr lang="en-US" dirty="0"/>
              <a:t> korresponduese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legjislacionit</a:t>
            </a:r>
            <a:r>
              <a:rPr lang="en-US" dirty="0"/>
              <a:t> </a:t>
            </a:r>
            <a:r>
              <a:rPr lang="en-US" dirty="0" err="1"/>
              <a:t>vendas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!</a:t>
            </a:r>
            <a:fld id="{CBD56858-EB0B-D04D-B23C-7A827FD60C9F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88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6210"/>
            <a:ext cx="8229600" cy="1023605"/>
          </a:xfrm>
        </p:spPr>
        <p:txBody>
          <a:bodyPr/>
          <a:lstStyle/>
          <a:p>
            <a:r>
              <a:rPr lang="en-US" sz="3400" b="1" dirty="0" err="1" smtClean="0"/>
              <a:t>Urdhërimi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i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dhënësve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shërbimeve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për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prodhimin</a:t>
            </a:r>
            <a:r>
              <a:rPr lang="en-US" sz="3400" b="1" dirty="0" smtClean="0"/>
              <a:t> e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dhënave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8279"/>
            <a:ext cx="8229600" cy="437960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 err="1"/>
              <a:t>Më</a:t>
            </a:r>
            <a:r>
              <a:rPr lang="en-US" dirty="0"/>
              <a:t> </a:t>
            </a:r>
            <a:r>
              <a:rPr lang="en-US" dirty="0" err="1"/>
              <a:t>pak</a:t>
            </a:r>
            <a:r>
              <a:rPr lang="en-US" dirty="0"/>
              <a:t> </a:t>
            </a:r>
            <a:r>
              <a:rPr lang="en-US" dirty="0" err="1"/>
              <a:t>ndërhyrëse</a:t>
            </a:r>
            <a:r>
              <a:rPr lang="en-US" dirty="0"/>
              <a:t> </a:t>
            </a:r>
            <a:r>
              <a:rPr lang="en-US" dirty="0" err="1"/>
              <a:t>sesa</a:t>
            </a:r>
            <a:r>
              <a:rPr lang="en-US" dirty="0"/>
              <a:t> </a:t>
            </a:r>
            <a:r>
              <a:rPr lang="en-US" dirty="0" err="1" smtClean="0"/>
              <a:t>kontrolli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/>
              <a:t>sekuestrimi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dhënave</a:t>
            </a:r>
            <a:endParaRPr lang="en-US" dirty="0"/>
          </a:p>
          <a:p>
            <a:pPr algn="just"/>
            <a:r>
              <a:rPr lang="en-US" dirty="0" err="1"/>
              <a:t>Më</a:t>
            </a:r>
            <a:r>
              <a:rPr lang="en-US" dirty="0"/>
              <a:t> </a:t>
            </a:r>
            <a:r>
              <a:rPr lang="en-US" dirty="0" err="1"/>
              <a:t>pak</a:t>
            </a:r>
            <a:r>
              <a:rPr lang="en-US" dirty="0"/>
              <a:t> e </a:t>
            </a:r>
            <a:r>
              <a:rPr lang="en-US" dirty="0" err="1"/>
              <a:t>vështirë</a:t>
            </a:r>
            <a:r>
              <a:rPr lang="en-US" dirty="0"/>
              <a:t> se </a:t>
            </a:r>
            <a:r>
              <a:rPr lang="en-US" dirty="0" err="1" smtClean="0"/>
              <a:t>kontrolli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/>
              <a:t>sekuestrimi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dhënave</a:t>
            </a:r>
            <a:endParaRPr lang="en-US" dirty="0"/>
          </a:p>
          <a:p>
            <a:pPr algn="just"/>
            <a:r>
              <a:rPr lang="en-US" dirty="0" err="1"/>
              <a:t>Fuqizon</a:t>
            </a:r>
            <a:r>
              <a:rPr lang="en-US" dirty="0"/>
              <a:t> </a:t>
            </a:r>
            <a:r>
              <a:rPr lang="en-US" dirty="0" err="1"/>
              <a:t>autoritetin</a:t>
            </a:r>
            <a:r>
              <a:rPr lang="en-US" dirty="0"/>
              <a:t> </a:t>
            </a:r>
            <a:r>
              <a:rPr lang="en-US" dirty="0" err="1"/>
              <a:t>kompetent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urdhëruar</a:t>
            </a:r>
            <a:r>
              <a:rPr lang="en-US" dirty="0"/>
              <a:t> </a:t>
            </a:r>
            <a:r>
              <a:rPr lang="en-US" dirty="0" err="1"/>
              <a:t>prodhimin</a:t>
            </a:r>
            <a:r>
              <a:rPr lang="en-US" dirty="0"/>
              <a:t> e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dhënave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zotërim</a:t>
            </a:r>
            <a:r>
              <a:rPr lang="en-US" dirty="0" smtClean="0"/>
              <a:t> </a:t>
            </a:r>
            <a:r>
              <a:rPr lang="en-US" dirty="0" err="1"/>
              <a:t>ose</a:t>
            </a:r>
            <a:r>
              <a:rPr lang="en-US" dirty="0"/>
              <a:t> </a:t>
            </a:r>
            <a:r>
              <a:rPr lang="en-US" dirty="0" err="1"/>
              <a:t>kontroll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shërbimit</a:t>
            </a:r>
            <a:endParaRPr lang="en-US" dirty="0"/>
          </a:p>
          <a:p>
            <a:pPr algn="just"/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krijon</a:t>
            </a:r>
            <a:r>
              <a:rPr lang="en-US" dirty="0" smtClean="0"/>
              <a:t> </a:t>
            </a:r>
            <a:r>
              <a:rPr lang="en-US" dirty="0" err="1" smtClean="0"/>
              <a:t>detyrimin</a:t>
            </a:r>
            <a:r>
              <a:rPr lang="en-US" dirty="0" smtClean="0"/>
              <a:t> e </a:t>
            </a:r>
            <a:r>
              <a:rPr lang="en-US" dirty="0" err="1" smtClean="0"/>
              <a:t>përgjithshëm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mbajtjen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endParaRPr lang="en-US" dirty="0" smtClean="0"/>
          </a:p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!</a:t>
            </a:r>
            <a:fld id="{CBD56858-EB0B-D04D-B23C-7A827FD60C9F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91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6210"/>
            <a:ext cx="8229600" cy="1047749"/>
          </a:xfrm>
        </p:spPr>
        <p:txBody>
          <a:bodyPr/>
          <a:lstStyle/>
          <a:p>
            <a:r>
              <a:rPr lang="en-US" sz="3400" b="1" dirty="0" err="1" smtClean="0"/>
              <a:t>Urdhërimi</a:t>
            </a:r>
            <a:r>
              <a:rPr lang="en-US" sz="3400" b="1" dirty="0" smtClean="0"/>
              <a:t> </a:t>
            </a:r>
            <a:r>
              <a:rPr lang="en-US" sz="3400" b="1" dirty="0" err="1"/>
              <a:t>i</a:t>
            </a:r>
            <a:r>
              <a:rPr lang="en-US" sz="3400" b="1" dirty="0"/>
              <a:t> </a:t>
            </a:r>
            <a:r>
              <a:rPr lang="en-US" sz="3400" b="1" dirty="0" err="1" smtClean="0"/>
              <a:t>dhënësve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shërbimeve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për</a:t>
            </a:r>
            <a:r>
              <a:rPr lang="en-US" sz="3400" b="1" dirty="0" smtClean="0"/>
              <a:t> </a:t>
            </a:r>
            <a:r>
              <a:rPr lang="en-US" sz="3400" b="1" dirty="0" err="1"/>
              <a:t>prodhimin</a:t>
            </a:r>
            <a:r>
              <a:rPr lang="en-US" sz="3400" b="1" dirty="0"/>
              <a:t> e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dhënave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7759"/>
            <a:ext cx="8229600" cy="5047640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dirty="0" err="1" smtClean="0"/>
              <a:t>Urdhri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 smtClean="0"/>
              <a:t>përfshijë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/>
              <a:t>dhënat</a:t>
            </a:r>
            <a:r>
              <a:rPr lang="en-US" dirty="0"/>
              <a:t> e </a:t>
            </a:r>
            <a:r>
              <a:rPr lang="en-US" dirty="0" err="1"/>
              <a:t>përmbajtjes</a:t>
            </a:r>
            <a:r>
              <a:rPr lang="en-US" dirty="0"/>
              <a:t>,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/>
              <a:t>trafikut</a:t>
            </a:r>
            <a:r>
              <a:rPr lang="en-US" dirty="0"/>
              <a:t> </a:t>
            </a:r>
            <a:r>
              <a:rPr lang="en-US" dirty="0" err="1"/>
              <a:t>ose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informacionit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 smtClean="0"/>
              <a:t>abonentit</a:t>
            </a:r>
            <a:endParaRPr lang="en-US" dirty="0"/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dirty="0" err="1"/>
              <a:t>Urdhri</a:t>
            </a:r>
            <a:r>
              <a:rPr lang="en-US" dirty="0"/>
              <a:t> </a:t>
            </a: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t'i</a:t>
            </a:r>
            <a:r>
              <a:rPr lang="en-US" dirty="0"/>
              <a:t> </a:t>
            </a:r>
            <a:r>
              <a:rPr lang="en-US" dirty="0" err="1"/>
              <a:t>drejtohet</a:t>
            </a:r>
            <a:r>
              <a:rPr lang="en-US" dirty="0"/>
              <a:t> </a:t>
            </a:r>
            <a:r>
              <a:rPr lang="en-US" dirty="0" err="1"/>
              <a:t>vetëm</a:t>
            </a:r>
            <a:r>
              <a:rPr lang="en-US" dirty="0"/>
              <a:t> </a:t>
            </a:r>
            <a:r>
              <a:rPr lang="en-US" dirty="0" err="1"/>
              <a:t>personave</a:t>
            </a:r>
            <a:r>
              <a:rPr lang="en-US" dirty="0"/>
              <a:t> </a:t>
            </a:r>
            <a:r>
              <a:rPr lang="en-US" dirty="0" err="1"/>
              <a:t>ose</a:t>
            </a:r>
            <a:r>
              <a:rPr lang="en-US" dirty="0"/>
              <a:t> </a:t>
            </a:r>
            <a:r>
              <a:rPr lang="en-US" dirty="0" err="1" smtClean="0"/>
              <a:t>dhënësve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/>
              <a:t>shërbimeve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kontroll</a:t>
            </a:r>
            <a:r>
              <a:rPr lang="en-US" dirty="0"/>
              <a:t> </a:t>
            </a:r>
            <a:r>
              <a:rPr lang="en-US" dirty="0" err="1"/>
              <a:t>ose</a:t>
            </a:r>
            <a:r>
              <a:rPr lang="en-US" dirty="0"/>
              <a:t> </a:t>
            </a:r>
            <a:r>
              <a:rPr lang="en-US" dirty="0" err="1" smtClean="0"/>
              <a:t>zotërim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dhënave</a:t>
            </a:r>
            <a:endParaRPr lang="en-US" dirty="0"/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dirty="0" err="1"/>
              <a:t>Urdhri</a:t>
            </a:r>
            <a:r>
              <a:rPr lang="en-US" dirty="0"/>
              <a:t> </a:t>
            </a:r>
            <a:r>
              <a:rPr lang="en-US" dirty="0" err="1"/>
              <a:t>duhet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specifikojë</a:t>
            </a:r>
            <a:r>
              <a:rPr lang="en-US" dirty="0"/>
              <a:t> </a:t>
            </a:r>
            <a:r>
              <a:rPr lang="en-US" dirty="0" err="1"/>
              <a:t>nëse</a:t>
            </a:r>
            <a:r>
              <a:rPr lang="en-US" dirty="0"/>
              <a:t> </a:t>
            </a:r>
            <a:r>
              <a:rPr lang="en-US" dirty="0" err="1" smtClean="0"/>
              <a:t>dhënësi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/>
              <a:t>shërbimit</a:t>
            </a:r>
            <a:r>
              <a:rPr lang="en-US" dirty="0"/>
              <a:t> </a:t>
            </a:r>
            <a:r>
              <a:rPr lang="en-US" dirty="0" err="1"/>
              <a:t>privat</a:t>
            </a:r>
            <a:r>
              <a:rPr lang="en-US" dirty="0"/>
              <a:t> </a:t>
            </a:r>
            <a:r>
              <a:rPr lang="en-US" dirty="0" err="1"/>
              <a:t>është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detyruar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mbajë</a:t>
            </a:r>
            <a:r>
              <a:rPr lang="en-US" dirty="0"/>
              <a:t> </a:t>
            </a:r>
            <a:r>
              <a:rPr lang="en-US" dirty="0" err="1" smtClean="0"/>
              <a:t>urdhrin</a:t>
            </a:r>
            <a:r>
              <a:rPr lang="en-US" dirty="0" smtClean="0"/>
              <a:t> konfidencial</a:t>
            </a:r>
            <a:endParaRPr lang="en-US" dirty="0"/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dirty="0" err="1"/>
              <a:t>Urdhri</a:t>
            </a:r>
            <a:r>
              <a:rPr lang="en-US" dirty="0"/>
              <a:t> </a:t>
            </a:r>
            <a:r>
              <a:rPr lang="en-US" dirty="0" err="1"/>
              <a:t>duhet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specifikojë</a:t>
            </a:r>
            <a:r>
              <a:rPr lang="en-US" dirty="0"/>
              <a:t> se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 smtClean="0"/>
              <a:t>dhënësi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/>
              <a:t>shërbimit</a:t>
            </a:r>
            <a:r>
              <a:rPr lang="en-US" dirty="0"/>
              <a:t> </a:t>
            </a:r>
            <a:r>
              <a:rPr lang="en-US" dirty="0" err="1"/>
              <a:t>duhet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prodhojë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</a:t>
            </a:r>
            <a:r>
              <a:rPr lang="en-US" dirty="0"/>
              <a:t> (p.sh. </a:t>
            </a:r>
            <a:r>
              <a:rPr lang="en-US" dirty="0" smtClean="0"/>
              <a:t>me </a:t>
            </a:r>
            <a:r>
              <a:rPr lang="en-US" dirty="0" err="1" smtClean="0"/>
              <a:t>pajisje</a:t>
            </a:r>
            <a:r>
              <a:rPr lang="en-US" dirty="0" smtClean="0"/>
              <a:t> </a:t>
            </a:r>
            <a:r>
              <a:rPr lang="en-US" dirty="0" err="1" smtClean="0"/>
              <a:t>ruajtjeje</a:t>
            </a:r>
            <a:r>
              <a:rPr lang="en-US" dirty="0" smtClean="0"/>
              <a:t> </a:t>
            </a:r>
            <a:r>
              <a:rPr lang="en-US" dirty="0"/>
              <a:t>/ </a:t>
            </a:r>
            <a:r>
              <a:rPr lang="en-US" dirty="0" err="1"/>
              <a:t>printime</a:t>
            </a:r>
            <a:r>
              <a:rPr lang="en-US" dirty="0"/>
              <a:t> </a:t>
            </a:r>
            <a:r>
              <a:rPr lang="en-US" dirty="0" err="1"/>
              <a:t>etj</a:t>
            </a:r>
            <a:r>
              <a:rPr lang="en-US" dirty="0"/>
              <a:t>)</a:t>
            </a:r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dirty="0" err="1" smtClean="0"/>
              <a:t>Urdhri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lidhet</a:t>
            </a:r>
            <a:r>
              <a:rPr lang="en-US" dirty="0"/>
              <a:t> me </a:t>
            </a:r>
            <a:r>
              <a:rPr lang="en-US" dirty="0" err="1"/>
              <a:t>informacione</a:t>
            </a:r>
            <a:r>
              <a:rPr lang="en-US" dirty="0"/>
              <a:t> </a:t>
            </a:r>
            <a:r>
              <a:rPr lang="en-US" dirty="0" err="1"/>
              <a:t>specifike</a:t>
            </a:r>
            <a:r>
              <a:rPr lang="en-US" dirty="0"/>
              <a:t> </a:t>
            </a:r>
            <a:r>
              <a:rPr lang="en-US" dirty="0" err="1" smtClean="0"/>
              <a:t>abonentësh</a:t>
            </a:r>
            <a:r>
              <a:rPr lang="en-US" dirty="0" smtClean="0"/>
              <a:t> </a:t>
            </a:r>
            <a:r>
              <a:rPr lang="en-US" dirty="0" smtClean="0"/>
              <a:t>(p.sh</a:t>
            </a:r>
            <a:r>
              <a:rPr lang="en-US" dirty="0"/>
              <a:t>. </a:t>
            </a:r>
            <a:r>
              <a:rPr lang="en-US" dirty="0" err="1"/>
              <a:t>prodhimin</a:t>
            </a:r>
            <a:r>
              <a:rPr lang="en-US" dirty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adresës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klientit</a:t>
            </a:r>
            <a:r>
              <a:rPr lang="en-US" dirty="0" smtClean="0"/>
              <a:t> me </a:t>
            </a:r>
            <a:r>
              <a:rPr lang="en-US" dirty="0" err="1" smtClean="0"/>
              <a:t>dhënien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emrit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tij</a:t>
            </a:r>
            <a:r>
              <a:rPr lang="en-US" dirty="0" smtClean="0"/>
              <a:t>)</a:t>
            </a:r>
            <a:endParaRPr lang="en-US" dirty="0"/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!</a:t>
            </a:r>
            <a:fld id="{CBD56858-EB0B-D04D-B23C-7A827FD60C9F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50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944"/>
            <a:ext cx="8229600" cy="565282"/>
          </a:xfrm>
        </p:spPr>
        <p:txBody>
          <a:bodyPr/>
          <a:lstStyle/>
          <a:p>
            <a:r>
              <a:rPr lang="en-US" sz="3400" b="1" dirty="0" smtClean="0"/>
              <a:t>Agenda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06570"/>
            <a:ext cx="8089900" cy="5860917"/>
          </a:xfrm>
        </p:spPr>
        <p:txBody>
          <a:bodyPr>
            <a:noAutofit/>
          </a:bodyPr>
          <a:lstStyle/>
          <a:p>
            <a:pPr>
              <a:buFont typeface="Arial"/>
              <a:buChar char="•"/>
            </a:pPr>
            <a:r>
              <a:rPr lang="en-US" sz="2000" b="1" dirty="0" err="1" smtClean="0"/>
              <a:t>Pjesa</a:t>
            </a:r>
            <a:r>
              <a:rPr lang="en-US" sz="2000" b="1" dirty="0" smtClean="0"/>
              <a:t> e </a:t>
            </a:r>
            <a:r>
              <a:rPr lang="en-US" sz="2000" b="1" dirty="0" err="1" smtClean="0"/>
              <a:t>Tretë</a:t>
            </a:r>
            <a:r>
              <a:rPr lang="en-US" sz="2000" b="1" dirty="0" smtClean="0"/>
              <a:t> </a:t>
            </a:r>
            <a:r>
              <a:rPr lang="en-US" sz="2000" b="1" dirty="0" smtClean="0"/>
              <a:t>– Aksesi </a:t>
            </a:r>
            <a:r>
              <a:rPr lang="en-US" sz="2000" b="1" dirty="0" err="1" smtClean="0"/>
              <a:t>tek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të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Dhënat</a:t>
            </a:r>
            <a:r>
              <a:rPr lang="en-US" sz="2000" b="1" dirty="0" smtClean="0"/>
              <a:t> </a:t>
            </a:r>
            <a:r>
              <a:rPr lang="en-US" sz="2000" b="1" dirty="0" smtClean="0"/>
              <a:t>e </a:t>
            </a:r>
            <a:r>
              <a:rPr lang="en-US" sz="2000" b="1" dirty="0" err="1" smtClean="0"/>
              <a:t>Mbajtura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nga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Dhënësit</a:t>
            </a:r>
            <a:r>
              <a:rPr lang="en-US" sz="2000" b="1" dirty="0" smtClean="0"/>
              <a:t>  </a:t>
            </a:r>
            <a:r>
              <a:rPr lang="en-US" sz="2000" b="1" dirty="0" err="1" smtClean="0"/>
              <a:t>Shumëkombësh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të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Shërbimeve</a:t>
            </a:r>
            <a:endParaRPr lang="en-US" sz="2000" b="1" dirty="0" smtClean="0"/>
          </a:p>
          <a:p>
            <a:pPr lvl="1"/>
            <a:r>
              <a:rPr lang="en-US" sz="1800" dirty="0" err="1" smtClean="0"/>
              <a:t>Bashkëpunimi</a:t>
            </a:r>
            <a:r>
              <a:rPr lang="en-US" sz="1800" dirty="0" smtClean="0"/>
              <a:t> </a:t>
            </a:r>
            <a:r>
              <a:rPr lang="en-US" sz="1800" dirty="0" err="1" smtClean="0"/>
              <a:t>i</a:t>
            </a:r>
            <a:r>
              <a:rPr lang="en-US" sz="1800" dirty="0" smtClean="0"/>
              <a:t> </a:t>
            </a:r>
            <a:r>
              <a:rPr lang="en-US" sz="1800" dirty="0" err="1" smtClean="0"/>
              <a:t>detyrueshëm</a:t>
            </a:r>
            <a:endParaRPr lang="en-US" sz="1800" dirty="0" smtClean="0"/>
          </a:p>
          <a:p>
            <a:pPr lvl="2"/>
            <a:r>
              <a:rPr lang="en-US" sz="1600" dirty="0" err="1" smtClean="0"/>
              <a:t>Ruajtja</a:t>
            </a:r>
            <a:r>
              <a:rPr lang="en-US" sz="1600" dirty="0" smtClean="0"/>
              <a:t> e </a:t>
            </a:r>
            <a:r>
              <a:rPr lang="en-US" sz="1600" dirty="0" err="1" smtClean="0"/>
              <a:t>përshpejtuar</a:t>
            </a:r>
            <a:r>
              <a:rPr lang="en-US" sz="1600" dirty="0" smtClean="0"/>
              <a:t> </a:t>
            </a:r>
            <a:r>
              <a:rPr lang="en-US" sz="1600" dirty="0" smtClean="0"/>
              <a:t>e </a:t>
            </a:r>
            <a:r>
              <a:rPr lang="en-US" sz="1600" dirty="0" err="1" smtClean="0"/>
              <a:t>të</a:t>
            </a:r>
            <a:r>
              <a:rPr lang="en-US" sz="1600" dirty="0" smtClean="0"/>
              <a:t> </a:t>
            </a:r>
            <a:r>
              <a:rPr lang="en-US" sz="1600" dirty="0" err="1" smtClean="0"/>
              <a:t>dhënave</a:t>
            </a:r>
            <a:r>
              <a:rPr lang="en-US" sz="1600" dirty="0" smtClean="0"/>
              <a:t> </a:t>
            </a:r>
            <a:r>
              <a:rPr lang="en-US" sz="1600" dirty="0" err="1" smtClean="0"/>
              <a:t>kompjuterike</a:t>
            </a:r>
            <a:r>
              <a:rPr lang="en-US" sz="1600" dirty="0" smtClean="0"/>
              <a:t> </a:t>
            </a:r>
            <a:r>
              <a:rPr lang="en-US" sz="1600" dirty="0" err="1" smtClean="0"/>
              <a:t>të</a:t>
            </a:r>
            <a:r>
              <a:rPr lang="en-US" sz="1600" dirty="0" smtClean="0"/>
              <a:t> </a:t>
            </a:r>
            <a:r>
              <a:rPr lang="en-US" sz="1600" dirty="0" err="1" smtClean="0"/>
              <a:t>ruajtura</a:t>
            </a:r>
            <a:endParaRPr lang="en-US" sz="1600" dirty="0" smtClean="0"/>
          </a:p>
          <a:p>
            <a:pPr lvl="2"/>
            <a:r>
              <a:rPr lang="en-US" sz="1600" dirty="0" err="1" smtClean="0"/>
              <a:t>Njoftimi</a:t>
            </a:r>
            <a:r>
              <a:rPr lang="en-US" sz="1600" dirty="0" smtClean="0"/>
              <a:t> </a:t>
            </a:r>
            <a:r>
              <a:rPr lang="en-US" sz="1600" dirty="0" err="1" smtClean="0"/>
              <a:t>i</a:t>
            </a:r>
            <a:r>
              <a:rPr lang="en-US" sz="1600" dirty="0" smtClean="0"/>
              <a:t> </a:t>
            </a:r>
            <a:r>
              <a:rPr lang="en-US" sz="1600" dirty="0" err="1" smtClean="0"/>
              <a:t>përshpejtuar</a:t>
            </a:r>
            <a:r>
              <a:rPr lang="en-US" sz="1600" dirty="0" smtClean="0"/>
              <a:t> </a:t>
            </a:r>
            <a:r>
              <a:rPr lang="en-US" sz="1600" dirty="0" err="1" smtClean="0"/>
              <a:t>i</a:t>
            </a:r>
            <a:r>
              <a:rPr lang="en-US" sz="1600" dirty="0" smtClean="0"/>
              <a:t> </a:t>
            </a:r>
            <a:r>
              <a:rPr lang="en-US" sz="1600" dirty="0" err="1" smtClean="0"/>
              <a:t>të</a:t>
            </a:r>
            <a:r>
              <a:rPr lang="en-US" sz="1600" dirty="0" smtClean="0"/>
              <a:t> </a:t>
            </a:r>
            <a:r>
              <a:rPr lang="en-US" sz="1600" dirty="0" err="1" smtClean="0"/>
              <a:t>dhënave</a:t>
            </a:r>
            <a:r>
              <a:rPr lang="en-US" sz="1600" dirty="0" smtClean="0"/>
              <a:t> </a:t>
            </a:r>
            <a:r>
              <a:rPr lang="en-US" sz="1600" dirty="0" err="1" smtClean="0"/>
              <a:t>kompjuterike</a:t>
            </a:r>
            <a:r>
              <a:rPr lang="en-US" sz="1600" dirty="0" smtClean="0"/>
              <a:t> </a:t>
            </a:r>
            <a:r>
              <a:rPr lang="en-US" sz="1600" dirty="0" err="1" smtClean="0"/>
              <a:t>të</a:t>
            </a:r>
            <a:r>
              <a:rPr lang="en-US" sz="1600" dirty="0" smtClean="0"/>
              <a:t> </a:t>
            </a:r>
            <a:r>
              <a:rPr lang="en-US" sz="1600" dirty="0" err="1" smtClean="0"/>
              <a:t>ruajtura</a:t>
            </a:r>
            <a:endParaRPr lang="en-US" sz="1600" dirty="0" smtClean="0"/>
          </a:p>
          <a:p>
            <a:pPr lvl="2"/>
            <a:r>
              <a:rPr lang="en-US" sz="1600" dirty="0" err="1" smtClean="0"/>
              <a:t>Ndihma</a:t>
            </a:r>
            <a:r>
              <a:rPr lang="en-US" sz="1600" dirty="0" smtClean="0"/>
              <a:t> </a:t>
            </a:r>
            <a:r>
              <a:rPr lang="en-US" sz="1600" dirty="0" err="1" smtClean="0"/>
              <a:t>reciproke</a:t>
            </a:r>
            <a:r>
              <a:rPr lang="en-US" sz="1600" dirty="0" smtClean="0"/>
              <a:t> </a:t>
            </a:r>
            <a:r>
              <a:rPr lang="en-US" sz="1600" dirty="0" err="1" smtClean="0"/>
              <a:t>për</a:t>
            </a:r>
            <a:r>
              <a:rPr lang="en-US" sz="1600" dirty="0" smtClean="0"/>
              <a:t> </a:t>
            </a:r>
            <a:r>
              <a:rPr lang="en-US" sz="1600" dirty="0" err="1" smtClean="0"/>
              <a:t>hyrjen</a:t>
            </a:r>
            <a:r>
              <a:rPr lang="en-US" sz="1600" dirty="0" smtClean="0"/>
              <a:t> </a:t>
            </a:r>
            <a:r>
              <a:rPr lang="en-US" sz="1600" dirty="0" err="1" smtClean="0"/>
              <a:t>tek</a:t>
            </a:r>
            <a:r>
              <a:rPr lang="en-US" sz="1600" dirty="0" smtClean="0"/>
              <a:t> </a:t>
            </a:r>
            <a:r>
              <a:rPr lang="en-US" sz="1600" dirty="0" err="1" smtClean="0"/>
              <a:t>të</a:t>
            </a:r>
            <a:r>
              <a:rPr lang="en-US" sz="1600" dirty="0" smtClean="0"/>
              <a:t> </a:t>
            </a:r>
            <a:r>
              <a:rPr lang="en-US" sz="1600" dirty="0" err="1" smtClean="0"/>
              <a:t>dhënat</a:t>
            </a:r>
            <a:r>
              <a:rPr lang="en-US" sz="1600" dirty="0" smtClean="0"/>
              <a:t> </a:t>
            </a:r>
            <a:r>
              <a:rPr lang="en-US" sz="1600" dirty="0" smtClean="0"/>
              <a:t>e </a:t>
            </a:r>
            <a:r>
              <a:rPr lang="en-US" sz="1600" dirty="0" err="1" smtClean="0"/>
              <a:t>ruajtura</a:t>
            </a:r>
            <a:endParaRPr lang="en-US" sz="1600" dirty="0" smtClean="0"/>
          </a:p>
          <a:p>
            <a:pPr lvl="2"/>
            <a:r>
              <a:rPr lang="en-US" sz="1600" dirty="0" err="1" smtClean="0"/>
              <a:t>Ndihma</a:t>
            </a:r>
            <a:r>
              <a:rPr lang="en-US" sz="1600" dirty="0" smtClean="0"/>
              <a:t> e </a:t>
            </a:r>
            <a:r>
              <a:rPr lang="en-US" sz="1600" dirty="0" err="1" smtClean="0"/>
              <a:t>ndërsjellë</a:t>
            </a:r>
            <a:r>
              <a:rPr lang="en-US" sz="1600" dirty="0" smtClean="0"/>
              <a:t> </a:t>
            </a:r>
            <a:r>
              <a:rPr lang="en-US" sz="1600" dirty="0" err="1" smtClean="0"/>
              <a:t>për</a:t>
            </a:r>
            <a:r>
              <a:rPr lang="en-US" sz="1600" dirty="0" smtClean="0"/>
              <a:t> </a:t>
            </a:r>
            <a:r>
              <a:rPr lang="en-US" sz="1600" dirty="0" err="1" smtClean="0"/>
              <a:t>grumbullimin</a:t>
            </a:r>
            <a:r>
              <a:rPr lang="en-US" sz="1600" dirty="0" smtClean="0"/>
              <a:t> </a:t>
            </a:r>
            <a:r>
              <a:rPr lang="en-US" sz="1600" dirty="0" err="1" smtClean="0"/>
              <a:t>në</a:t>
            </a:r>
            <a:r>
              <a:rPr lang="en-US" sz="1600" dirty="0" smtClean="0"/>
              <a:t> </a:t>
            </a:r>
            <a:r>
              <a:rPr lang="en-US" sz="1600" dirty="0" err="1" smtClean="0"/>
              <a:t>kohë</a:t>
            </a:r>
            <a:r>
              <a:rPr lang="en-US" sz="1600" dirty="0" smtClean="0"/>
              <a:t> </a:t>
            </a:r>
            <a:r>
              <a:rPr lang="en-US" sz="1600" dirty="0" err="1" smtClean="0"/>
              <a:t>reale</a:t>
            </a:r>
            <a:r>
              <a:rPr lang="en-US" sz="1600" dirty="0" smtClean="0"/>
              <a:t> </a:t>
            </a:r>
            <a:r>
              <a:rPr lang="en-US" sz="1600" dirty="0" err="1" smtClean="0"/>
              <a:t>të</a:t>
            </a:r>
            <a:r>
              <a:rPr lang="en-US" sz="1600" dirty="0" smtClean="0"/>
              <a:t> </a:t>
            </a:r>
            <a:r>
              <a:rPr lang="en-US" sz="1600" dirty="0" err="1" smtClean="0"/>
              <a:t>të</a:t>
            </a:r>
            <a:r>
              <a:rPr lang="en-US" sz="1600" dirty="0" smtClean="0"/>
              <a:t> </a:t>
            </a:r>
            <a:r>
              <a:rPr lang="en-US" sz="1600" dirty="0" err="1" smtClean="0"/>
              <a:t>dhënave</a:t>
            </a:r>
            <a:r>
              <a:rPr lang="en-US" sz="1600" dirty="0" smtClean="0"/>
              <a:t> </a:t>
            </a:r>
            <a:r>
              <a:rPr lang="en-US" sz="1600" dirty="0" err="1" smtClean="0"/>
              <a:t>të</a:t>
            </a:r>
            <a:r>
              <a:rPr lang="en-US" sz="1600" dirty="0" smtClean="0"/>
              <a:t> </a:t>
            </a:r>
            <a:r>
              <a:rPr lang="en-US" sz="1600" dirty="0" err="1" smtClean="0"/>
              <a:t>trafikut</a:t>
            </a:r>
            <a:endParaRPr lang="en-US" sz="1600" dirty="0" smtClean="0"/>
          </a:p>
          <a:p>
            <a:pPr lvl="2"/>
            <a:r>
              <a:rPr lang="en-US" sz="1600" dirty="0" err="1" smtClean="0"/>
              <a:t>Ndihma</a:t>
            </a:r>
            <a:r>
              <a:rPr lang="en-US" sz="1600" dirty="0" smtClean="0"/>
              <a:t> e </a:t>
            </a:r>
            <a:r>
              <a:rPr lang="en-US" sz="1600" dirty="0" err="1" smtClean="0"/>
              <a:t>ndërsjellë</a:t>
            </a:r>
            <a:r>
              <a:rPr lang="en-US" sz="1600" dirty="0" smtClean="0"/>
              <a:t> </a:t>
            </a:r>
            <a:r>
              <a:rPr lang="en-US" sz="1600" dirty="0" err="1" smtClean="0"/>
              <a:t>për</a:t>
            </a:r>
            <a:r>
              <a:rPr lang="en-US" sz="1600" dirty="0" smtClean="0"/>
              <a:t> </a:t>
            </a:r>
            <a:r>
              <a:rPr lang="en-US" sz="1600" dirty="0" smtClean="0"/>
              <a:t>interceptimin e </a:t>
            </a:r>
            <a:r>
              <a:rPr lang="en-US" sz="1600" dirty="0" err="1" smtClean="0"/>
              <a:t>të</a:t>
            </a:r>
            <a:r>
              <a:rPr lang="en-US" sz="1600" dirty="0" smtClean="0"/>
              <a:t> </a:t>
            </a:r>
            <a:r>
              <a:rPr lang="en-US" sz="1600" dirty="0" err="1" smtClean="0"/>
              <a:t>dhënave</a:t>
            </a:r>
            <a:r>
              <a:rPr lang="en-US" sz="1600" dirty="0" smtClean="0"/>
              <a:t> </a:t>
            </a:r>
            <a:r>
              <a:rPr lang="en-US" sz="1600" dirty="0" err="1" smtClean="0"/>
              <a:t>të</a:t>
            </a:r>
            <a:r>
              <a:rPr lang="en-US" sz="1600" dirty="0" smtClean="0"/>
              <a:t> </a:t>
            </a:r>
            <a:r>
              <a:rPr lang="en-US" sz="1600" dirty="0" err="1" smtClean="0"/>
              <a:t>përmbajtjes</a:t>
            </a:r>
            <a:endParaRPr lang="en-US" sz="1600" dirty="0" smtClean="0"/>
          </a:p>
          <a:p>
            <a:pPr lvl="1"/>
            <a:r>
              <a:rPr lang="en-US" sz="1800" dirty="0" err="1" smtClean="0"/>
              <a:t>Bashkëpunimi</a:t>
            </a:r>
            <a:r>
              <a:rPr lang="en-US" sz="1800" dirty="0" smtClean="0"/>
              <a:t> </a:t>
            </a:r>
            <a:r>
              <a:rPr lang="en-US" sz="1800" dirty="0" err="1" smtClean="0"/>
              <a:t>vullnetar</a:t>
            </a:r>
            <a:r>
              <a:rPr lang="en-US" sz="1800" dirty="0" smtClean="0"/>
              <a:t> me </a:t>
            </a:r>
            <a:r>
              <a:rPr lang="en-US" sz="1800" dirty="0" err="1" smtClean="0"/>
              <a:t>mandal</a:t>
            </a:r>
            <a:r>
              <a:rPr lang="en-US" sz="1800" dirty="0" smtClean="0"/>
              <a:t> </a:t>
            </a:r>
            <a:r>
              <a:rPr lang="en-US" sz="1800" dirty="0" err="1" smtClean="0"/>
              <a:t>ligjor</a:t>
            </a:r>
            <a:endParaRPr lang="en-US" sz="1800" dirty="0" smtClean="0"/>
          </a:p>
          <a:p>
            <a:pPr lvl="2"/>
            <a:r>
              <a:rPr lang="en-US" sz="1600" dirty="0" err="1" smtClean="0"/>
              <a:t>Urdhri</a:t>
            </a:r>
            <a:r>
              <a:rPr lang="en-US" sz="1600" dirty="0" smtClean="0"/>
              <a:t> </a:t>
            </a:r>
            <a:r>
              <a:rPr lang="en-US" sz="1600" dirty="0" err="1" smtClean="0"/>
              <a:t>i</a:t>
            </a:r>
            <a:r>
              <a:rPr lang="en-US" sz="1600" dirty="0" smtClean="0"/>
              <a:t> </a:t>
            </a:r>
            <a:r>
              <a:rPr lang="en-US" sz="1600" dirty="0" err="1" smtClean="0"/>
              <a:t>prodhimit</a:t>
            </a:r>
            <a:endParaRPr lang="en-US" sz="1600" dirty="0" smtClean="0"/>
          </a:p>
          <a:p>
            <a:pPr lvl="2"/>
            <a:r>
              <a:rPr lang="en-US" sz="1600" dirty="0" smtClean="0"/>
              <a:t>Aksesi </a:t>
            </a:r>
            <a:r>
              <a:rPr lang="en-US" sz="1600" dirty="0" err="1" smtClean="0"/>
              <a:t>ndërkufitar</a:t>
            </a:r>
            <a:r>
              <a:rPr lang="en-US" sz="1600" dirty="0" smtClean="0"/>
              <a:t> </a:t>
            </a:r>
            <a:r>
              <a:rPr lang="en-US" sz="1600" dirty="0" err="1" smtClean="0"/>
              <a:t>tek</a:t>
            </a:r>
            <a:r>
              <a:rPr lang="en-US" sz="1600" dirty="0" smtClean="0"/>
              <a:t> </a:t>
            </a:r>
            <a:r>
              <a:rPr lang="en-US" sz="1600" dirty="0" err="1" smtClean="0"/>
              <a:t>të</a:t>
            </a:r>
            <a:r>
              <a:rPr lang="en-US" sz="1600" dirty="0" smtClean="0"/>
              <a:t> </a:t>
            </a:r>
            <a:r>
              <a:rPr lang="en-US" sz="1600" dirty="0" err="1" smtClean="0"/>
              <a:t>dhënat</a:t>
            </a:r>
            <a:r>
              <a:rPr lang="en-US" sz="1600" dirty="0" smtClean="0"/>
              <a:t> </a:t>
            </a:r>
            <a:r>
              <a:rPr lang="en-US" sz="1600" dirty="0" err="1" smtClean="0"/>
              <a:t>kompjuterike</a:t>
            </a:r>
            <a:r>
              <a:rPr lang="en-US" sz="1600" dirty="0" smtClean="0"/>
              <a:t> </a:t>
            </a:r>
            <a:r>
              <a:rPr lang="en-US" sz="1600" dirty="0" err="1" smtClean="0"/>
              <a:t>të</a:t>
            </a:r>
            <a:r>
              <a:rPr lang="en-US" sz="1600" dirty="0" smtClean="0"/>
              <a:t> </a:t>
            </a:r>
            <a:r>
              <a:rPr lang="en-US" sz="1600" dirty="0" err="1" smtClean="0"/>
              <a:t>ruajtura</a:t>
            </a:r>
            <a:r>
              <a:rPr lang="en-US" sz="1600" dirty="0" smtClean="0"/>
              <a:t> me </a:t>
            </a:r>
            <a:r>
              <a:rPr lang="en-US" sz="1600" dirty="0" err="1" smtClean="0"/>
              <a:t>pëlqim</a:t>
            </a:r>
            <a:r>
              <a:rPr lang="en-US" sz="1600" dirty="0" smtClean="0"/>
              <a:t> </a:t>
            </a:r>
            <a:r>
              <a:rPr lang="en-US" sz="1600" dirty="0" err="1" smtClean="0"/>
              <a:t>ose</a:t>
            </a:r>
            <a:r>
              <a:rPr lang="en-US" sz="1600" dirty="0" smtClean="0"/>
              <a:t> </a:t>
            </a:r>
            <a:r>
              <a:rPr lang="en-US" sz="1600" dirty="0" err="1" smtClean="0"/>
              <a:t>ku</a:t>
            </a:r>
            <a:r>
              <a:rPr lang="en-US" sz="1600" dirty="0" smtClean="0"/>
              <a:t> </a:t>
            </a:r>
            <a:r>
              <a:rPr lang="en-US" sz="1600" dirty="0" err="1" smtClean="0"/>
              <a:t>janë</a:t>
            </a:r>
            <a:r>
              <a:rPr lang="en-US" sz="1600" dirty="0" smtClean="0"/>
              <a:t> </a:t>
            </a:r>
            <a:r>
              <a:rPr lang="en-US" sz="1600" dirty="0" err="1" smtClean="0"/>
              <a:t>të</a:t>
            </a:r>
            <a:r>
              <a:rPr lang="en-US" sz="1600" dirty="0" smtClean="0"/>
              <a:t> </a:t>
            </a:r>
            <a:r>
              <a:rPr lang="en-US" sz="1600" dirty="0" err="1" smtClean="0"/>
              <a:t>hapura</a:t>
            </a:r>
            <a:r>
              <a:rPr lang="en-US" sz="1600" dirty="0" smtClean="0"/>
              <a:t> </a:t>
            </a:r>
            <a:r>
              <a:rPr lang="en-US" sz="1600" dirty="0" err="1" smtClean="0"/>
              <a:t>për</a:t>
            </a:r>
            <a:r>
              <a:rPr lang="en-US" sz="1600" dirty="0" smtClean="0"/>
              <a:t> </a:t>
            </a:r>
            <a:r>
              <a:rPr lang="en-US" sz="1600" dirty="0" err="1" smtClean="0"/>
              <a:t>publikun</a:t>
            </a:r>
            <a:endParaRPr lang="en-US" sz="1600" dirty="0" smtClean="0"/>
          </a:p>
          <a:p>
            <a:pPr lvl="1"/>
            <a:r>
              <a:rPr lang="en-US" sz="1800" dirty="0" err="1" smtClean="0"/>
              <a:t>Bashkëpunimi</a:t>
            </a:r>
            <a:r>
              <a:rPr lang="en-US" sz="1800" dirty="0" smtClean="0"/>
              <a:t> </a:t>
            </a:r>
            <a:r>
              <a:rPr lang="en-US" sz="1800" dirty="0" err="1" smtClean="0"/>
              <a:t>vullnetar</a:t>
            </a:r>
            <a:r>
              <a:rPr lang="en-US" sz="1800" dirty="0" smtClean="0"/>
              <a:t> pa </a:t>
            </a:r>
            <a:r>
              <a:rPr lang="en-US" sz="1800" dirty="0" err="1" smtClean="0"/>
              <a:t>mandat</a:t>
            </a:r>
            <a:r>
              <a:rPr lang="en-US" sz="1800" dirty="0" smtClean="0"/>
              <a:t> </a:t>
            </a:r>
            <a:r>
              <a:rPr lang="en-US" sz="1800" dirty="0" err="1" smtClean="0"/>
              <a:t>ligjor</a:t>
            </a:r>
            <a:endParaRPr lang="en-US" sz="1800" dirty="0" smtClean="0"/>
          </a:p>
          <a:p>
            <a:pPr lvl="2"/>
            <a:r>
              <a:rPr lang="en-US" sz="1600" dirty="0" err="1" smtClean="0"/>
              <a:t>Bashkëpunimi</a:t>
            </a:r>
            <a:r>
              <a:rPr lang="en-US" sz="1600" dirty="0" smtClean="0"/>
              <a:t> </a:t>
            </a:r>
            <a:r>
              <a:rPr lang="en-US" sz="1600" dirty="0" err="1" smtClean="0"/>
              <a:t>i</a:t>
            </a:r>
            <a:r>
              <a:rPr lang="en-US" sz="1600" dirty="0" smtClean="0"/>
              <a:t> </a:t>
            </a:r>
            <a:r>
              <a:rPr lang="en-US" sz="1600" dirty="0" err="1" smtClean="0"/>
              <a:t>drejtpërdrejtë</a:t>
            </a:r>
            <a:r>
              <a:rPr lang="en-US" sz="1600" dirty="0" smtClean="0"/>
              <a:t> </a:t>
            </a:r>
            <a:r>
              <a:rPr lang="en-US" sz="1600" dirty="0" smtClean="0"/>
              <a:t>me </a:t>
            </a:r>
            <a:r>
              <a:rPr lang="en-US" sz="1600" dirty="0" err="1" smtClean="0"/>
              <a:t>Dhënësi</a:t>
            </a:r>
            <a:r>
              <a:rPr lang="en-US" sz="1600" dirty="0" smtClean="0"/>
              <a:t> </a:t>
            </a:r>
            <a:r>
              <a:rPr lang="en-US" sz="1600" dirty="0" err="1" smtClean="0"/>
              <a:t>shumëkombësh</a:t>
            </a:r>
            <a:r>
              <a:rPr lang="en-US" sz="1600" dirty="0" smtClean="0"/>
              <a:t> </a:t>
            </a:r>
            <a:r>
              <a:rPr lang="en-US" sz="1600" dirty="0" err="1" smtClean="0"/>
              <a:t>të</a:t>
            </a:r>
            <a:r>
              <a:rPr lang="en-US" sz="1600" dirty="0" smtClean="0"/>
              <a:t> </a:t>
            </a:r>
            <a:r>
              <a:rPr lang="en-US" sz="1600" dirty="0" err="1" smtClean="0"/>
              <a:t>Shërbimeve</a:t>
            </a:r>
            <a:endParaRPr lang="en-US" sz="1600" dirty="0" smtClean="0"/>
          </a:p>
          <a:p>
            <a:pPr lvl="1"/>
            <a:r>
              <a:rPr lang="en-US" sz="1800" dirty="0" smtClean="0"/>
              <a:t>Aksesi </a:t>
            </a:r>
            <a:r>
              <a:rPr lang="en-US" sz="1800" dirty="0" err="1" smtClean="0"/>
              <a:t>tek</a:t>
            </a:r>
            <a:r>
              <a:rPr lang="en-US" sz="1800" dirty="0" smtClean="0"/>
              <a:t> </a:t>
            </a:r>
            <a:r>
              <a:rPr lang="en-US" sz="1800" dirty="0" err="1" smtClean="0"/>
              <a:t>të</a:t>
            </a:r>
            <a:r>
              <a:rPr lang="en-US" sz="1800" dirty="0" smtClean="0"/>
              <a:t> </a:t>
            </a:r>
            <a:r>
              <a:rPr lang="en-US" sz="1800" dirty="0" err="1" smtClean="0"/>
              <a:t>dhënat</a:t>
            </a:r>
            <a:r>
              <a:rPr lang="en-US" sz="1800" dirty="0" smtClean="0"/>
              <a:t> </a:t>
            </a:r>
            <a:r>
              <a:rPr lang="en-US" sz="1800" dirty="0" smtClean="0"/>
              <a:t>e </a:t>
            </a:r>
            <a:r>
              <a:rPr lang="en-US" sz="1800" dirty="0" err="1" smtClean="0"/>
              <a:t>hostuara</a:t>
            </a:r>
            <a:r>
              <a:rPr lang="en-US" sz="1800" dirty="0" smtClean="0"/>
              <a:t> </a:t>
            </a:r>
            <a:r>
              <a:rPr lang="en-US" sz="1800" dirty="0" err="1" smtClean="0"/>
              <a:t>në</a:t>
            </a:r>
            <a:r>
              <a:rPr lang="en-US" sz="1800" dirty="0" smtClean="0"/>
              <a:t> </a:t>
            </a:r>
            <a:r>
              <a:rPr lang="en-US" sz="1800" dirty="0" smtClean="0"/>
              <a:t>Internet </a:t>
            </a:r>
          </a:p>
          <a:p>
            <a:pPr lvl="1"/>
            <a:r>
              <a:rPr lang="en-US" sz="1800" dirty="0" err="1" smtClean="0"/>
              <a:t>Konsiderata</a:t>
            </a:r>
            <a:r>
              <a:rPr lang="en-US" sz="1800" dirty="0" smtClean="0"/>
              <a:t> </a:t>
            </a:r>
            <a:r>
              <a:rPr lang="en-US" sz="1800" dirty="0" err="1" smtClean="0"/>
              <a:t>për</a:t>
            </a:r>
            <a:r>
              <a:rPr lang="en-US" sz="1800" dirty="0" smtClean="0"/>
              <a:t> </a:t>
            </a:r>
            <a:r>
              <a:rPr lang="en-US" sz="1800" dirty="0" err="1" smtClean="0"/>
              <a:t>bashkëpunimin</a:t>
            </a:r>
            <a:r>
              <a:rPr lang="en-US" sz="1800" dirty="0" smtClean="0"/>
              <a:t> </a:t>
            </a:r>
            <a:r>
              <a:rPr lang="en-US" sz="1800" dirty="0" smtClean="0"/>
              <a:t>e </a:t>
            </a:r>
            <a:r>
              <a:rPr lang="en-US" sz="1800" dirty="0" err="1" smtClean="0"/>
              <a:t>drejtpërdrejtë</a:t>
            </a:r>
            <a:r>
              <a:rPr lang="en-US" sz="1800" dirty="0" smtClean="0"/>
              <a:t> </a:t>
            </a:r>
            <a:r>
              <a:rPr lang="en-US" sz="1800" dirty="0" smtClean="0"/>
              <a:t>me </a:t>
            </a:r>
            <a:r>
              <a:rPr lang="en-US" sz="1800" dirty="0" err="1" smtClean="0"/>
              <a:t>dhënësit</a:t>
            </a:r>
            <a:r>
              <a:rPr lang="en-US" sz="1800" dirty="0" smtClean="0"/>
              <a:t> </a:t>
            </a:r>
            <a:r>
              <a:rPr lang="en-US" sz="1800" dirty="0" err="1" smtClean="0"/>
              <a:t>shumëkombësh</a:t>
            </a:r>
            <a:r>
              <a:rPr lang="en-US" sz="1800" dirty="0" smtClean="0"/>
              <a:t> </a:t>
            </a:r>
            <a:r>
              <a:rPr lang="en-US" sz="1800" dirty="0" err="1" smtClean="0"/>
              <a:t>të</a:t>
            </a:r>
            <a:r>
              <a:rPr lang="en-US" sz="1800" dirty="0" smtClean="0"/>
              <a:t> </a:t>
            </a:r>
            <a:r>
              <a:rPr lang="en-US" sz="1800" dirty="0" err="1" smtClean="0"/>
              <a:t>shërbimeve</a:t>
            </a:r>
            <a:endParaRPr lang="en-US" sz="1800" dirty="0" smtClean="0"/>
          </a:p>
          <a:p>
            <a:pPr>
              <a:buFont typeface="Arial"/>
              <a:buChar char="•"/>
            </a:pPr>
            <a:r>
              <a:rPr lang="en-US" sz="2000" b="1" dirty="0" err="1" smtClean="0"/>
              <a:t>Pjesa</a:t>
            </a:r>
            <a:r>
              <a:rPr lang="en-US" sz="2000" b="1" dirty="0" smtClean="0"/>
              <a:t> e </a:t>
            </a:r>
            <a:r>
              <a:rPr lang="en-US" sz="2000" b="1" dirty="0" err="1" smtClean="0"/>
              <a:t>Katërt</a:t>
            </a:r>
            <a:r>
              <a:rPr lang="en-US" sz="2000" b="1" dirty="0" smtClean="0"/>
              <a:t> </a:t>
            </a:r>
            <a:r>
              <a:rPr lang="en-US" sz="2000" b="1" dirty="0" smtClean="0"/>
              <a:t>– </a:t>
            </a:r>
            <a:r>
              <a:rPr lang="en-US" sz="2000" b="1" dirty="0" err="1" smtClean="0"/>
              <a:t>Raste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praktike</a:t>
            </a:r>
            <a:endParaRPr lang="en-US" sz="2000" b="1" dirty="0" smtClean="0"/>
          </a:p>
          <a:p>
            <a:pPr>
              <a:buFont typeface="Arial"/>
              <a:buChar char="•"/>
            </a:pPr>
            <a:r>
              <a:rPr lang="en-US" sz="2000" b="1" dirty="0" err="1" smtClean="0"/>
              <a:t>Pjesa</a:t>
            </a:r>
            <a:r>
              <a:rPr lang="en-US" sz="2000" b="1" dirty="0" smtClean="0"/>
              <a:t> e </a:t>
            </a:r>
            <a:r>
              <a:rPr lang="en-US" sz="2000" b="1" dirty="0" err="1" smtClean="0"/>
              <a:t>Pestë</a:t>
            </a:r>
            <a:r>
              <a:rPr lang="en-US" sz="2000" b="1" dirty="0" smtClean="0"/>
              <a:t> </a:t>
            </a:r>
            <a:r>
              <a:rPr lang="en-US" sz="2000" b="1" dirty="0" smtClean="0"/>
              <a:t>– </a:t>
            </a:r>
            <a:r>
              <a:rPr lang="en-US" sz="2000" b="1" dirty="0" err="1" smtClean="0"/>
              <a:t>Përmbledhje</a:t>
            </a:r>
            <a:r>
              <a:rPr lang="en-US" sz="2000" b="1" dirty="0" smtClean="0"/>
              <a:t> </a:t>
            </a:r>
            <a:endParaRPr lang="en-US" sz="20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72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200" y="274638"/>
            <a:ext cx="8534400" cy="1143000"/>
          </a:xfrm>
        </p:spPr>
        <p:txBody>
          <a:bodyPr/>
          <a:lstStyle/>
          <a:p>
            <a:r>
              <a:rPr lang="en-US" sz="3400" b="1" dirty="0" err="1" smtClean="0"/>
              <a:t>Mbledhja</a:t>
            </a:r>
            <a:r>
              <a:rPr lang="en-US" sz="3400" b="1" dirty="0" smtClean="0"/>
              <a:t> e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Dhënave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Trafikut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në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Kohë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Reale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62756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/>
              <a:t>[</a:t>
            </a:r>
            <a:r>
              <a:rPr lang="en-US" dirty="0" err="1"/>
              <a:t>trajneri</a:t>
            </a:r>
            <a:r>
              <a:rPr lang="en-US" dirty="0"/>
              <a:t> </a:t>
            </a:r>
            <a:r>
              <a:rPr lang="en-US" dirty="0" err="1"/>
              <a:t>fut</a:t>
            </a:r>
            <a:r>
              <a:rPr lang="en-US" dirty="0"/>
              <a:t> </a:t>
            </a:r>
            <a:r>
              <a:rPr lang="en-US" dirty="0" err="1"/>
              <a:t>dispozitat</a:t>
            </a:r>
            <a:r>
              <a:rPr lang="en-US" dirty="0"/>
              <a:t> korresponduese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legjislacionit</a:t>
            </a:r>
            <a:r>
              <a:rPr lang="en-US" dirty="0"/>
              <a:t> </a:t>
            </a:r>
            <a:r>
              <a:rPr lang="en-US" dirty="0" err="1"/>
              <a:t>vendas</a:t>
            </a:r>
            <a:r>
              <a:rPr lang="en-US" dirty="0"/>
              <a:t>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!</a:t>
            </a:r>
            <a:fld id="{CBD56858-EB0B-D04D-B23C-7A827FD60C9F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5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4920"/>
          </a:xfrm>
        </p:spPr>
        <p:txBody>
          <a:bodyPr/>
          <a:lstStyle/>
          <a:p>
            <a:r>
              <a:rPr lang="en-US" sz="3400" b="1" dirty="0" err="1" smtClean="0"/>
              <a:t>Urdhërimi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i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dhënësve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shërbimit</a:t>
            </a:r>
            <a:r>
              <a:rPr lang="en-US" sz="3400" b="1" dirty="0" smtClean="0"/>
              <a:t> </a:t>
            </a:r>
            <a:r>
              <a:rPr lang="en-US" sz="3400" b="1" dirty="0" err="1"/>
              <a:t>për</a:t>
            </a:r>
            <a:r>
              <a:rPr lang="en-US" sz="3400" b="1" dirty="0"/>
              <a:t> </a:t>
            </a:r>
            <a:r>
              <a:rPr lang="en-US" sz="3400" b="1" dirty="0" err="1"/>
              <a:t>mbledhjen</a:t>
            </a:r>
            <a:r>
              <a:rPr lang="en-US" sz="3400" b="1" dirty="0"/>
              <a:t> e </a:t>
            </a:r>
            <a:r>
              <a:rPr lang="en-US" sz="3400" b="1" dirty="0" err="1"/>
              <a:t>të</a:t>
            </a:r>
            <a:r>
              <a:rPr lang="en-US" sz="3400" b="1" dirty="0"/>
              <a:t> </a:t>
            </a:r>
            <a:r>
              <a:rPr lang="en-US" sz="3400" b="1" dirty="0" err="1"/>
              <a:t>dhënave</a:t>
            </a:r>
            <a:r>
              <a:rPr lang="en-US" sz="3400" b="1" dirty="0"/>
              <a:t> </a:t>
            </a:r>
            <a:r>
              <a:rPr lang="en-US" sz="3400" b="1" dirty="0" err="1"/>
              <a:t>të</a:t>
            </a:r>
            <a:r>
              <a:rPr lang="en-US" sz="3400" b="1" dirty="0"/>
              <a:t> </a:t>
            </a:r>
            <a:r>
              <a:rPr lang="en-US" sz="3400" b="1" dirty="0" err="1"/>
              <a:t>trafikut</a:t>
            </a:r>
            <a:r>
              <a:rPr lang="en-US" sz="3400" b="1" dirty="0"/>
              <a:t> </a:t>
            </a:r>
            <a:r>
              <a:rPr lang="en-US" sz="3400" b="1" dirty="0" err="1"/>
              <a:t>në</a:t>
            </a:r>
            <a:r>
              <a:rPr lang="en-US" sz="3400" b="1" dirty="0"/>
              <a:t> </a:t>
            </a:r>
            <a:r>
              <a:rPr lang="en-US" sz="3400" b="1" dirty="0" err="1"/>
              <a:t>kohë</a:t>
            </a:r>
            <a:r>
              <a:rPr lang="en-US" sz="3400" b="1" dirty="0"/>
              <a:t> </a:t>
            </a:r>
            <a:r>
              <a:rPr lang="en-US" sz="3400" b="1" dirty="0" err="1"/>
              <a:t>reale</a:t>
            </a:r>
            <a:r>
              <a:rPr lang="en-US" sz="3400" b="1" dirty="0" smtClean="0"/>
              <a:t/>
            </a:r>
            <a:br>
              <a:rPr lang="en-US" sz="3400" b="1" dirty="0" smtClean="0"/>
            </a:b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54060"/>
            <a:ext cx="8229600" cy="4091140"/>
          </a:xfrm>
        </p:spPr>
        <p:txBody>
          <a:bodyPr>
            <a:normAutofit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/>
              <a:t>shërbimeve</a:t>
            </a:r>
            <a:r>
              <a:rPr lang="en-US" dirty="0"/>
              <a:t> </a:t>
            </a: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urdhërohen</a:t>
            </a:r>
            <a:r>
              <a:rPr lang="en-US" dirty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mbledhin</a:t>
            </a:r>
            <a:r>
              <a:rPr lang="en-US" dirty="0" smtClean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dhënat</a:t>
            </a:r>
            <a:r>
              <a:rPr lang="en-US" dirty="0"/>
              <a:t> e </a:t>
            </a:r>
            <a:r>
              <a:rPr lang="en-US" dirty="0" err="1"/>
              <a:t>trafikut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kohën</a:t>
            </a:r>
            <a:r>
              <a:rPr lang="en-US" dirty="0"/>
              <a:t> e </a:t>
            </a:r>
            <a:r>
              <a:rPr lang="en-US" dirty="0" err="1"/>
              <a:t>komunikimit</a:t>
            </a:r>
            <a:r>
              <a:rPr lang="en-US" dirty="0"/>
              <a:t> (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kohë</a:t>
            </a:r>
            <a:r>
              <a:rPr lang="en-US" dirty="0"/>
              <a:t> </a:t>
            </a:r>
            <a:r>
              <a:rPr lang="en-US" dirty="0" err="1"/>
              <a:t>reale</a:t>
            </a:r>
            <a:r>
              <a:rPr lang="en-US" dirty="0" smtClean="0"/>
              <a:t>)</a:t>
            </a: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pak</a:t>
            </a:r>
            <a:r>
              <a:rPr lang="en-US" dirty="0" smtClean="0"/>
              <a:t> </a:t>
            </a:r>
            <a:r>
              <a:rPr lang="en-US" dirty="0" err="1" smtClean="0"/>
              <a:t>ndërhyrëse</a:t>
            </a:r>
            <a:r>
              <a:rPr lang="en-US" dirty="0" smtClean="0"/>
              <a:t> </a:t>
            </a:r>
            <a:r>
              <a:rPr lang="en-US" dirty="0" err="1" smtClean="0"/>
              <a:t>sesa</a:t>
            </a:r>
            <a:r>
              <a:rPr lang="en-US" dirty="0" smtClean="0"/>
              <a:t> interceptimi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përmbajtjes</a:t>
            </a:r>
            <a:endParaRPr lang="en-US" dirty="0" smtClean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 smtClean="0"/>
              <a:t>Kopetenca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kufizohet</a:t>
            </a:r>
            <a:r>
              <a:rPr lang="en-US" dirty="0" smtClean="0"/>
              <a:t> me </a:t>
            </a:r>
            <a:r>
              <a:rPr lang="en-US" dirty="0" err="1" smtClean="0"/>
              <a:t>legjislacionin</a:t>
            </a:r>
            <a:r>
              <a:rPr lang="en-US" dirty="0" smtClean="0"/>
              <a:t> </a:t>
            </a:r>
            <a:r>
              <a:rPr lang="en-US" dirty="0" err="1" smtClean="0"/>
              <a:t>vendas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disa</a:t>
            </a:r>
            <a:r>
              <a:rPr lang="en-US" dirty="0" smtClean="0"/>
              <a:t> </a:t>
            </a:r>
            <a:r>
              <a:rPr lang="en-US" dirty="0" err="1" smtClean="0"/>
              <a:t>lloje</a:t>
            </a:r>
            <a:r>
              <a:rPr lang="en-US" dirty="0" smtClean="0"/>
              <a:t> </a:t>
            </a:r>
            <a:r>
              <a:rPr lang="en-US" dirty="0" err="1" smtClean="0"/>
              <a:t>veprash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!</a:t>
            </a:r>
            <a:fld id="{CBD56858-EB0B-D04D-B23C-7A827FD60C9F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66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9917"/>
            <a:ext cx="9144000" cy="1143000"/>
          </a:xfrm>
        </p:spPr>
        <p:txBody>
          <a:bodyPr/>
          <a:lstStyle/>
          <a:p>
            <a:r>
              <a:rPr lang="en-US" sz="3400" b="1" dirty="0" err="1" smtClean="0"/>
              <a:t>Urdhërimi</a:t>
            </a:r>
            <a:r>
              <a:rPr lang="en-US" sz="3400" b="1" dirty="0" smtClean="0"/>
              <a:t> </a:t>
            </a:r>
            <a:r>
              <a:rPr lang="en-US" sz="3400" b="1" dirty="0" err="1"/>
              <a:t>i</a:t>
            </a:r>
            <a:r>
              <a:rPr lang="en-US" sz="3400" b="1" dirty="0"/>
              <a:t> </a:t>
            </a:r>
            <a:r>
              <a:rPr lang="en-US" sz="3400" b="1" dirty="0" err="1" smtClean="0"/>
              <a:t>dhënësve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shërbimit</a:t>
            </a:r>
            <a:r>
              <a:rPr lang="en-US" sz="3400" b="1" dirty="0" smtClean="0"/>
              <a:t> </a:t>
            </a:r>
            <a:r>
              <a:rPr lang="en-US" sz="3400" b="1" dirty="0" err="1"/>
              <a:t>për</a:t>
            </a:r>
            <a:r>
              <a:rPr lang="en-US" sz="3400" b="1" dirty="0"/>
              <a:t> </a:t>
            </a:r>
            <a:r>
              <a:rPr lang="en-US" sz="3400" b="1" dirty="0" err="1"/>
              <a:t>mbledhjen</a:t>
            </a:r>
            <a:r>
              <a:rPr lang="en-US" sz="3400" b="1" dirty="0"/>
              <a:t> e </a:t>
            </a:r>
            <a:r>
              <a:rPr lang="en-US" sz="3400" b="1" dirty="0" err="1"/>
              <a:t>të</a:t>
            </a:r>
            <a:r>
              <a:rPr lang="en-US" sz="3400" b="1" dirty="0"/>
              <a:t> </a:t>
            </a:r>
            <a:r>
              <a:rPr lang="en-US" sz="3400" b="1" dirty="0" err="1"/>
              <a:t>dhënave</a:t>
            </a:r>
            <a:r>
              <a:rPr lang="en-US" sz="3400" b="1" dirty="0"/>
              <a:t> </a:t>
            </a:r>
            <a:r>
              <a:rPr lang="en-US" sz="3400" b="1" dirty="0" err="1"/>
              <a:t>të</a:t>
            </a:r>
            <a:r>
              <a:rPr lang="en-US" sz="3400" b="1" dirty="0"/>
              <a:t> </a:t>
            </a:r>
            <a:r>
              <a:rPr lang="en-US" sz="3400" b="1" dirty="0" err="1"/>
              <a:t>trafikut</a:t>
            </a:r>
            <a:r>
              <a:rPr lang="en-US" sz="3400" b="1" dirty="0"/>
              <a:t> </a:t>
            </a:r>
            <a:r>
              <a:rPr lang="en-US" sz="3400" b="1" dirty="0" err="1"/>
              <a:t>në</a:t>
            </a:r>
            <a:r>
              <a:rPr lang="en-US" sz="3400" b="1" dirty="0"/>
              <a:t> </a:t>
            </a:r>
            <a:r>
              <a:rPr lang="en-US" sz="3400" b="1" dirty="0" err="1"/>
              <a:t>kohë</a:t>
            </a:r>
            <a:r>
              <a:rPr lang="en-US" sz="3400" b="1" dirty="0"/>
              <a:t> </a:t>
            </a:r>
            <a:r>
              <a:rPr lang="en-US" sz="3400" b="1" dirty="0" err="1"/>
              <a:t>reale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600" y="1816274"/>
            <a:ext cx="8229600" cy="4421688"/>
          </a:xfrm>
        </p:spPr>
        <p:txBody>
          <a:bodyPr>
            <a:normAutofit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err="1" smtClean="0"/>
              <a:t>Urdhri</a:t>
            </a:r>
            <a:r>
              <a:rPr lang="en-US" sz="2800" dirty="0" smtClean="0"/>
              <a:t> </a:t>
            </a:r>
            <a:r>
              <a:rPr lang="en-US" sz="2800" dirty="0" err="1" smtClean="0"/>
              <a:t>duhet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lidhet</a:t>
            </a:r>
            <a:r>
              <a:rPr lang="en-US" sz="2800" dirty="0" smtClean="0"/>
              <a:t> me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dhënat</a:t>
            </a:r>
            <a:r>
              <a:rPr lang="en-US" sz="2800" dirty="0" smtClean="0"/>
              <a:t> </a:t>
            </a:r>
            <a:r>
              <a:rPr lang="en-US" sz="2800" dirty="0" smtClean="0"/>
              <a:t>e </a:t>
            </a:r>
            <a:r>
              <a:rPr lang="en-US" sz="2800" dirty="0" err="1" smtClean="0"/>
              <a:t>trafikut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lidhura</a:t>
            </a:r>
            <a:r>
              <a:rPr lang="en-US" sz="2800" dirty="0" smtClean="0"/>
              <a:t> me </a:t>
            </a:r>
            <a:r>
              <a:rPr lang="en-US" sz="2800" dirty="0" err="1" smtClean="0"/>
              <a:t>komunikime</a:t>
            </a:r>
            <a:r>
              <a:rPr lang="en-US" sz="2800" dirty="0" smtClean="0"/>
              <a:t> </a:t>
            </a:r>
            <a:r>
              <a:rPr lang="en-US" sz="2800" dirty="0" err="1" smtClean="0"/>
              <a:t>konkrete</a:t>
            </a:r>
            <a:endParaRPr lang="en-US" sz="2800" dirty="0" smtClean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err="1" smtClean="0"/>
              <a:t>Urdhri</a:t>
            </a:r>
            <a:r>
              <a:rPr lang="en-US" sz="2800" dirty="0" smtClean="0"/>
              <a:t> </a:t>
            </a:r>
            <a:r>
              <a:rPr lang="en-US" sz="2800" dirty="0" err="1" smtClean="0"/>
              <a:t>mund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detyrojë</a:t>
            </a:r>
            <a:r>
              <a:rPr lang="en-US" sz="2800" dirty="0" smtClean="0"/>
              <a:t> </a:t>
            </a:r>
            <a:r>
              <a:rPr lang="en-US" sz="2800" dirty="0" err="1" smtClean="0"/>
              <a:t>dhënësin</a:t>
            </a:r>
            <a:r>
              <a:rPr lang="en-US" sz="2800" dirty="0" smtClean="0"/>
              <a:t> </a:t>
            </a:r>
            <a:r>
              <a:rPr lang="en-US" sz="2800" dirty="0" smtClean="0"/>
              <a:t>e </a:t>
            </a:r>
            <a:r>
              <a:rPr lang="en-US" sz="2800" dirty="0" err="1" smtClean="0"/>
              <a:t>shërbimit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mbledhë</a:t>
            </a:r>
            <a:r>
              <a:rPr lang="en-US" sz="2800" dirty="0" smtClean="0"/>
              <a:t>/</a:t>
            </a:r>
            <a:r>
              <a:rPr lang="en-US" sz="2800" dirty="0" err="1" smtClean="0"/>
              <a:t>regjistrojë</a:t>
            </a:r>
            <a:r>
              <a:rPr lang="en-US" sz="2800" dirty="0" smtClean="0"/>
              <a:t> </a:t>
            </a:r>
            <a:r>
              <a:rPr lang="en-US" sz="2800" dirty="0" err="1" smtClean="0"/>
              <a:t>ose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ndihmojë</a:t>
            </a:r>
            <a:r>
              <a:rPr lang="en-US" sz="2800" dirty="0" smtClean="0"/>
              <a:t> </a:t>
            </a:r>
            <a:r>
              <a:rPr lang="en-US" sz="2800" dirty="0" err="1" smtClean="0"/>
              <a:t>autoritetet</a:t>
            </a:r>
            <a:r>
              <a:rPr lang="en-US" sz="2800" dirty="0" smtClean="0"/>
              <a:t> </a:t>
            </a:r>
            <a:r>
              <a:rPr lang="en-US" sz="2800" dirty="0" err="1" smtClean="0"/>
              <a:t>në</a:t>
            </a:r>
            <a:r>
              <a:rPr lang="en-US" sz="2800" dirty="0" smtClean="0"/>
              <a:t> </a:t>
            </a:r>
            <a:r>
              <a:rPr lang="en-US" sz="2800" dirty="0" err="1" smtClean="0"/>
              <a:t>mbledhjen</a:t>
            </a:r>
            <a:r>
              <a:rPr lang="en-US" sz="2800" dirty="0" smtClean="0"/>
              <a:t>/</a:t>
            </a:r>
            <a:r>
              <a:rPr lang="en-US" sz="2800" dirty="0" err="1" smtClean="0"/>
              <a:t>regjistrimin</a:t>
            </a:r>
            <a:r>
              <a:rPr lang="en-US" sz="2800" dirty="0" smtClean="0"/>
              <a:t> e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dhënave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tilla</a:t>
            </a:r>
            <a:endParaRPr lang="en-US" sz="2800" dirty="0" smtClean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err="1" smtClean="0"/>
              <a:t>Urdhri</a:t>
            </a:r>
            <a:r>
              <a:rPr lang="en-US" sz="2800" dirty="0" smtClean="0"/>
              <a:t> </a:t>
            </a:r>
            <a:r>
              <a:rPr lang="en-US" sz="2800" dirty="0" err="1" smtClean="0"/>
              <a:t>nuk</a:t>
            </a:r>
            <a:r>
              <a:rPr lang="en-US" sz="2800" dirty="0" smtClean="0"/>
              <a:t> </a:t>
            </a:r>
            <a:r>
              <a:rPr lang="en-US" sz="2800" dirty="0" err="1" smtClean="0"/>
              <a:t>duhet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tejkalojë</a:t>
            </a:r>
            <a:r>
              <a:rPr lang="en-US" sz="2800" dirty="0" smtClean="0"/>
              <a:t> </a:t>
            </a:r>
            <a:r>
              <a:rPr lang="en-US" sz="2800" dirty="0" err="1" smtClean="0"/>
              <a:t>kapacitetet</a:t>
            </a:r>
            <a:r>
              <a:rPr lang="en-US" sz="2800" dirty="0" smtClean="0"/>
              <a:t> </a:t>
            </a:r>
            <a:r>
              <a:rPr lang="en-US" sz="2800" dirty="0" err="1" smtClean="0"/>
              <a:t>teknike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dhënësve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shërbimit</a:t>
            </a:r>
            <a:r>
              <a:rPr lang="en-US" sz="2800" dirty="0" smtClean="0"/>
              <a:t> </a:t>
            </a: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!</a:t>
            </a:r>
            <a:fld id="{CBD56858-EB0B-D04D-B23C-7A827FD60C9F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9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200" y="0"/>
            <a:ext cx="8534400" cy="1143000"/>
          </a:xfrm>
        </p:spPr>
        <p:txBody>
          <a:bodyPr/>
          <a:lstStyle/>
          <a:p>
            <a:r>
              <a:rPr lang="en-US" sz="3400" b="1" dirty="0" err="1" smtClean="0"/>
              <a:t>Urdhërimi</a:t>
            </a:r>
            <a:r>
              <a:rPr lang="en-US" sz="3400" b="1" dirty="0" smtClean="0"/>
              <a:t> </a:t>
            </a:r>
            <a:r>
              <a:rPr lang="en-US" sz="3400" b="1" dirty="0" err="1"/>
              <a:t>i</a:t>
            </a:r>
            <a:r>
              <a:rPr lang="en-US" sz="3400" b="1" dirty="0"/>
              <a:t> </a:t>
            </a:r>
            <a:r>
              <a:rPr lang="en-US" sz="3400" b="1" dirty="0" err="1" smtClean="0"/>
              <a:t>dhënësve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shërbimit</a:t>
            </a:r>
            <a:r>
              <a:rPr lang="en-US" sz="3400" b="1" dirty="0" smtClean="0"/>
              <a:t> </a:t>
            </a:r>
            <a:r>
              <a:rPr lang="en-US" sz="3400" b="1" dirty="0" err="1"/>
              <a:t>për</a:t>
            </a:r>
            <a:r>
              <a:rPr lang="en-US" sz="3400" b="1" dirty="0"/>
              <a:t> </a:t>
            </a:r>
            <a:r>
              <a:rPr lang="en-US" sz="3400" b="1" dirty="0" err="1"/>
              <a:t>mbledhjen</a:t>
            </a:r>
            <a:r>
              <a:rPr lang="en-US" sz="3400" b="1" dirty="0"/>
              <a:t> e </a:t>
            </a:r>
            <a:r>
              <a:rPr lang="en-US" sz="3400" b="1" dirty="0" err="1"/>
              <a:t>të</a:t>
            </a:r>
            <a:r>
              <a:rPr lang="en-US" sz="3400" b="1" dirty="0"/>
              <a:t> </a:t>
            </a:r>
            <a:r>
              <a:rPr lang="en-US" sz="3400" b="1" dirty="0" err="1"/>
              <a:t>dhënave</a:t>
            </a:r>
            <a:r>
              <a:rPr lang="en-US" sz="3400" b="1" dirty="0"/>
              <a:t> </a:t>
            </a:r>
            <a:r>
              <a:rPr lang="en-US" sz="3400" b="1" dirty="0" err="1"/>
              <a:t>të</a:t>
            </a:r>
            <a:r>
              <a:rPr lang="en-US" sz="3400" b="1" dirty="0"/>
              <a:t> </a:t>
            </a:r>
            <a:r>
              <a:rPr lang="en-US" sz="3400" b="1" dirty="0" err="1"/>
              <a:t>trafikut</a:t>
            </a:r>
            <a:r>
              <a:rPr lang="en-US" sz="3400" b="1" dirty="0"/>
              <a:t> </a:t>
            </a:r>
            <a:r>
              <a:rPr lang="en-US" sz="3400" b="1" dirty="0" err="1"/>
              <a:t>në</a:t>
            </a:r>
            <a:r>
              <a:rPr lang="en-US" sz="3400" b="1" dirty="0"/>
              <a:t> </a:t>
            </a:r>
            <a:r>
              <a:rPr lang="en-US" sz="3400" b="1" dirty="0" err="1"/>
              <a:t>kohë</a:t>
            </a:r>
            <a:r>
              <a:rPr lang="en-US" sz="3400" b="1" dirty="0"/>
              <a:t> </a:t>
            </a:r>
            <a:r>
              <a:rPr lang="en-US" sz="3400" b="1" dirty="0" err="1"/>
              <a:t>reale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600" y="1665962"/>
            <a:ext cx="8229600" cy="4690388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dirty="0" err="1"/>
              <a:t>Urdhri</a:t>
            </a:r>
            <a:r>
              <a:rPr lang="en-US" dirty="0"/>
              <a:t> </a:t>
            </a: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 smtClean="0"/>
              <a:t>përfshijë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/>
              <a:t>e </a:t>
            </a:r>
            <a:r>
              <a:rPr lang="en-US" dirty="0" err="1"/>
              <a:t>shërbimeve</a:t>
            </a:r>
            <a:r>
              <a:rPr lang="en-US" dirty="0"/>
              <a:t> me </a:t>
            </a:r>
            <a:r>
              <a:rPr lang="en-US" dirty="0" err="1" smtClean="0"/>
              <a:t>seli</a:t>
            </a:r>
            <a:r>
              <a:rPr lang="en-US" dirty="0" smtClean="0"/>
              <a:t> </a:t>
            </a:r>
            <a:r>
              <a:rPr lang="en-US" dirty="0" err="1"/>
              <a:t>jashtë</a:t>
            </a:r>
            <a:r>
              <a:rPr lang="en-US" dirty="0"/>
              <a:t> </a:t>
            </a:r>
            <a:r>
              <a:rPr lang="en-US" dirty="0" err="1"/>
              <a:t>territorit</a:t>
            </a:r>
            <a:r>
              <a:rPr lang="en-US" dirty="0"/>
              <a:t> </a:t>
            </a:r>
            <a:r>
              <a:rPr lang="en-US" dirty="0" err="1"/>
              <a:t>nëse</a:t>
            </a:r>
            <a:r>
              <a:rPr lang="en-US" dirty="0"/>
              <a:t> </a:t>
            </a:r>
            <a:r>
              <a:rPr lang="en-US" dirty="0" err="1"/>
              <a:t>kanë</a:t>
            </a:r>
            <a:r>
              <a:rPr lang="en-US" dirty="0"/>
              <a:t> </a:t>
            </a:r>
            <a:r>
              <a:rPr lang="en-US" dirty="0" err="1"/>
              <a:t>infrastrukturë</a:t>
            </a:r>
            <a:r>
              <a:rPr lang="en-US" dirty="0"/>
              <a:t> </a:t>
            </a:r>
            <a:r>
              <a:rPr lang="en-US" dirty="0" err="1"/>
              <a:t>brenda</a:t>
            </a:r>
            <a:r>
              <a:rPr lang="en-US" dirty="0"/>
              <a:t> </a:t>
            </a:r>
            <a:r>
              <a:rPr lang="en-US" dirty="0" err="1"/>
              <a:t>territorit</a:t>
            </a:r>
            <a:r>
              <a:rPr lang="en-US" dirty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gjendje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bëjë</a:t>
            </a:r>
            <a:r>
              <a:rPr lang="en-US" dirty="0" smtClean="0"/>
              <a:t> </a:t>
            </a:r>
            <a:r>
              <a:rPr lang="en-US" dirty="0" err="1" smtClean="0"/>
              <a:t>mbledhjen</a:t>
            </a:r>
            <a:r>
              <a:rPr lang="en-US" dirty="0" smtClean="0"/>
              <a:t> </a:t>
            </a:r>
            <a:r>
              <a:rPr lang="en-US" dirty="0"/>
              <a:t>e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dhënave</a:t>
            </a:r>
            <a:endParaRPr lang="en-US" dirty="0"/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dirty="0" err="1"/>
              <a:t>Urdhri</a:t>
            </a:r>
            <a:r>
              <a:rPr lang="en-US" dirty="0"/>
              <a:t> </a:t>
            </a:r>
            <a:r>
              <a:rPr lang="en-US" dirty="0" err="1"/>
              <a:t>duhet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kërkojë</a:t>
            </a:r>
            <a:r>
              <a:rPr lang="en-US" dirty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/>
              <a:t>shërbimeve</a:t>
            </a:r>
            <a:r>
              <a:rPr lang="en-US" dirty="0"/>
              <a:t> (duke </a:t>
            </a:r>
            <a:r>
              <a:rPr lang="en-US" dirty="0" err="1"/>
              <a:t>përfshirë</a:t>
            </a:r>
            <a:r>
              <a:rPr lang="en-US" dirty="0"/>
              <a:t> </a:t>
            </a:r>
            <a:r>
              <a:rPr lang="en-US" dirty="0" err="1"/>
              <a:t>punonjësit</a:t>
            </a:r>
            <a:r>
              <a:rPr lang="en-US" dirty="0"/>
              <a:t> e </a:t>
            </a:r>
            <a:r>
              <a:rPr lang="en-US" dirty="0" err="1"/>
              <a:t>saj</a:t>
            </a:r>
            <a:r>
              <a:rPr lang="en-US" dirty="0"/>
              <a:t>)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ruajnë</a:t>
            </a:r>
            <a:r>
              <a:rPr lang="en-US" dirty="0" smtClean="0"/>
              <a:t> </a:t>
            </a:r>
            <a:r>
              <a:rPr lang="en-US" dirty="0" err="1"/>
              <a:t>sekretin</a:t>
            </a:r>
            <a:endParaRPr lang="en-US" dirty="0"/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dirty="0" err="1"/>
              <a:t>Urdhri</a:t>
            </a:r>
            <a:r>
              <a:rPr lang="en-US" dirty="0"/>
              <a:t> </a:t>
            </a:r>
            <a:r>
              <a:rPr lang="en-US" dirty="0" err="1"/>
              <a:t>duhet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specifikojë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/>
              <a:t>shërbimeve</a:t>
            </a:r>
            <a:r>
              <a:rPr lang="en-US" dirty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çlirohen</a:t>
            </a:r>
            <a:r>
              <a:rPr lang="en-US" dirty="0" smtClean="0"/>
              <a:t> </a:t>
            </a:r>
            <a:r>
              <a:rPr lang="en-US" dirty="0" err="1"/>
              <a:t>nga</a:t>
            </a:r>
            <a:r>
              <a:rPr lang="en-US" dirty="0"/>
              <a:t> </a:t>
            </a:r>
            <a:r>
              <a:rPr lang="en-US" dirty="0" err="1"/>
              <a:t>detyrimet</a:t>
            </a:r>
            <a:r>
              <a:rPr lang="en-US" dirty="0"/>
              <a:t> e </a:t>
            </a:r>
            <a:r>
              <a:rPr lang="en-US" dirty="0" err="1"/>
              <a:t>tyre</a:t>
            </a:r>
            <a:r>
              <a:rPr lang="en-US" dirty="0"/>
              <a:t> (</a:t>
            </a:r>
            <a:r>
              <a:rPr lang="en-US" dirty="0" err="1"/>
              <a:t>nëse</a:t>
            </a:r>
            <a:r>
              <a:rPr lang="en-US" dirty="0"/>
              <a:t> </a:t>
            </a:r>
            <a:r>
              <a:rPr lang="en-US" dirty="0" err="1" smtClean="0"/>
              <a:t>kanë</a:t>
            </a:r>
            <a:r>
              <a:rPr lang="en-US" dirty="0" smtClean="0"/>
              <a:t>)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njoftuar</a:t>
            </a:r>
            <a:r>
              <a:rPr lang="en-US" dirty="0"/>
              <a:t> </a:t>
            </a:r>
            <a:r>
              <a:rPr lang="en-US" dirty="0" err="1"/>
              <a:t>abonentët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ekzekutimin</a:t>
            </a:r>
            <a:r>
              <a:rPr lang="en-US" dirty="0"/>
              <a:t> e </a:t>
            </a:r>
            <a:r>
              <a:rPr lang="en-US" dirty="0" err="1"/>
              <a:t>masave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 smtClean="0"/>
              <a:t>mbledhjen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/>
              <a:t>kohë</a:t>
            </a:r>
            <a:r>
              <a:rPr lang="en-US" dirty="0"/>
              <a:t> </a:t>
            </a:r>
            <a:r>
              <a:rPr lang="en-US" dirty="0" err="1"/>
              <a:t>reale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dhënave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trafikut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!</a:t>
            </a:r>
            <a:fld id="{CBD56858-EB0B-D04D-B23C-7A827FD60C9F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14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b="1" dirty="0" smtClean="0"/>
              <a:t>Interceptimi </a:t>
            </a:r>
            <a:r>
              <a:rPr lang="en-US" sz="3400" b="1" dirty="0" err="1" smtClean="0"/>
              <a:t>i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Dhënave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Përmbajtjes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8176"/>
            <a:ext cx="8229600" cy="458452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/>
              <a:t>[</a:t>
            </a:r>
            <a:r>
              <a:rPr lang="en-US" dirty="0" err="1"/>
              <a:t>trajneri</a:t>
            </a:r>
            <a:r>
              <a:rPr lang="en-US" dirty="0"/>
              <a:t> </a:t>
            </a:r>
            <a:r>
              <a:rPr lang="en-US" dirty="0" err="1"/>
              <a:t>fut</a:t>
            </a:r>
            <a:r>
              <a:rPr lang="en-US" dirty="0"/>
              <a:t> </a:t>
            </a:r>
            <a:r>
              <a:rPr lang="en-US" dirty="0" err="1"/>
              <a:t>dispozitat</a:t>
            </a:r>
            <a:r>
              <a:rPr lang="en-US" dirty="0"/>
              <a:t> korresponduese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legjislacionit</a:t>
            </a:r>
            <a:r>
              <a:rPr lang="en-US" dirty="0"/>
              <a:t> </a:t>
            </a:r>
            <a:r>
              <a:rPr lang="en-US" dirty="0" err="1"/>
              <a:t>vendas</a:t>
            </a:r>
            <a:r>
              <a:rPr lang="en-US" dirty="0"/>
              <a:t>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!</a:t>
            </a:r>
            <a:fld id="{CBD56858-EB0B-D04D-B23C-7A827FD60C9F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29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b="1" dirty="0" err="1" smtClean="0"/>
              <a:t>Urdhërimi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i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Dhënësve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Shërbimeve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për</a:t>
            </a:r>
            <a:r>
              <a:rPr lang="en-US" sz="3400" b="1" dirty="0" smtClean="0"/>
              <a:t> </a:t>
            </a:r>
            <a:r>
              <a:rPr lang="en-US" sz="3400" b="1" dirty="0" smtClean="0"/>
              <a:t>Interceptimin e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Dhënave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Përmbajtjes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66378"/>
            <a:ext cx="8229600" cy="4259785"/>
          </a:xfrm>
        </p:spPr>
        <p:txBody>
          <a:bodyPr/>
          <a:lstStyle/>
          <a:p>
            <a:pPr algn="just"/>
            <a:r>
              <a:rPr lang="en-US" dirty="0" err="1" smtClean="0"/>
              <a:t>Kopetenca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smtClean="0"/>
              <a:t>cënueshme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takon</a:t>
            </a:r>
            <a:r>
              <a:rPr lang="en-US" dirty="0" smtClean="0"/>
              <a:t> </a:t>
            </a:r>
            <a:r>
              <a:rPr lang="en-US" dirty="0" err="1" smtClean="0"/>
              <a:t>privatësisë</a:t>
            </a:r>
            <a:r>
              <a:rPr lang="en-US" dirty="0" smtClean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pra</a:t>
            </a:r>
            <a:r>
              <a:rPr lang="en-US" dirty="0" smtClean="0"/>
              <a:t> </a:t>
            </a:r>
            <a:r>
              <a:rPr lang="en-US" dirty="0" err="1" smtClean="0"/>
              <a:t>nivelet</a:t>
            </a:r>
            <a:r>
              <a:rPr lang="en-US" dirty="0" smtClean="0"/>
              <a:t> </a:t>
            </a:r>
            <a:r>
              <a:rPr lang="en-US" dirty="0" err="1"/>
              <a:t>më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larta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masave</a:t>
            </a:r>
            <a:r>
              <a:rPr lang="en-US" dirty="0"/>
              <a:t> </a:t>
            </a:r>
            <a:r>
              <a:rPr lang="en-US" dirty="0" err="1"/>
              <a:t>mbrojtëse</a:t>
            </a:r>
            <a:r>
              <a:rPr lang="en-US" dirty="0"/>
              <a:t> </a:t>
            </a:r>
            <a:endParaRPr lang="en-US" dirty="0" smtClean="0"/>
          </a:p>
          <a:p>
            <a:pPr algn="just"/>
            <a:endParaRPr lang="en-US" dirty="0" smtClean="0"/>
          </a:p>
          <a:p>
            <a:pPr algn="just"/>
            <a:r>
              <a:rPr lang="en-US" dirty="0" err="1"/>
              <a:t>Ndihma</a:t>
            </a:r>
            <a:r>
              <a:rPr lang="en-US" dirty="0"/>
              <a:t> e </a:t>
            </a:r>
            <a:r>
              <a:rPr lang="en-US" dirty="0" err="1" smtClean="0"/>
              <a:t>dhënësve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/>
              <a:t>shërbimeve</a:t>
            </a:r>
            <a:r>
              <a:rPr lang="en-US" dirty="0"/>
              <a:t> private </a:t>
            </a:r>
            <a:r>
              <a:rPr lang="en-US" dirty="0" err="1"/>
              <a:t>zakonisht</a:t>
            </a:r>
            <a:r>
              <a:rPr lang="en-US" dirty="0"/>
              <a:t> </a:t>
            </a:r>
            <a:r>
              <a:rPr lang="en-US" dirty="0" err="1"/>
              <a:t>kërkohet</a:t>
            </a:r>
            <a:r>
              <a:rPr lang="en-US" dirty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smtClean="0"/>
              <a:t>interceptimin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/>
              <a:t>përmbajtjes</a:t>
            </a:r>
            <a:endParaRPr lang="en-US" dirty="0" smtClean="0"/>
          </a:p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!</a:t>
            </a:r>
            <a:fld id="{CBD56858-EB0B-D04D-B23C-7A827FD60C9F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08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200" y="137786"/>
            <a:ext cx="8813800" cy="1143000"/>
          </a:xfrm>
        </p:spPr>
        <p:txBody>
          <a:bodyPr/>
          <a:lstStyle/>
          <a:p>
            <a:r>
              <a:rPr lang="en-GB" sz="3600" b="1" dirty="0" err="1" smtClean="0"/>
              <a:t>Urdhërimi</a:t>
            </a:r>
            <a:r>
              <a:rPr lang="en-GB" sz="3600" b="1" dirty="0" smtClean="0"/>
              <a:t> </a:t>
            </a:r>
            <a:r>
              <a:rPr lang="en-GB" sz="3600" b="1" dirty="0" err="1"/>
              <a:t>i</a:t>
            </a:r>
            <a:r>
              <a:rPr lang="en-GB" sz="3600" b="1" dirty="0"/>
              <a:t> </a:t>
            </a:r>
            <a:r>
              <a:rPr lang="en-GB" sz="3600" b="1" dirty="0" err="1" smtClean="0"/>
              <a:t>Dhënësve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Shërbimeve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për</a:t>
            </a:r>
            <a:r>
              <a:rPr lang="en-GB" sz="3600" b="1" dirty="0" smtClean="0"/>
              <a:t> </a:t>
            </a:r>
            <a:r>
              <a:rPr lang="en-GB" sz="3600" b="1" dirty="0"/>
              <a:t>Interceptimin e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Dhënave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Përmbajtjes</a:t>
            </a:r>
            <a:r>
              <a:rPr lang="en-GB" sz="3600" b="1" dirty="0" smtClean="0"/>
              <a:t> 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600" y="1640910"/>
            <a:ext cx="8229600" cy="4715440"/>
          </a:xfrm>
        </p:spPr>
        <p:txBody>
          <a:bodyPr>
            <a:normAutofit fontScale="92500" lnSpcReduction="20000"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/>
              <a:t>Urdhri</a:t>
            </a:r>
            <a:r>
              <a:rPr lang="en-US" dirty="0"/>
              <a:t> </a:t>
            </a:r>
            <a:r>
              <a:rPr lang="en-US" dirty="0" err="1"/>
              <a:t>duhet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lidhet</a:t>
            </a:r>
            <a:r>
              <a:rPr lang="en-US" dirty="0"/>
              <a:t> me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dhënat</a:t>
            </a:r>
            <a:r>
              <a:rPr lang="en-US" dirty="0"/>
              <a:t> e </a:t>
            </a:r>
            <a:r>
              <a:rPr lang="en-US" dirty="0" err="1"/>
              <a:t>përmbajtjes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kërkuara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lidhje</a:t>
            </a:r>
            <a:r>
              <a:rPr lang="en-US" dirty="0"/>
              <a:t> me </a:t>
            </a:r>
            <a:r>
              <a:rPr lang="en-US" dirty="0" err="1" smtClean="0"/>
              <a:t>vepra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/>
              <a:t>rënda</a:t>
            </a:r>
            <a:endParaRPr lang="en-US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/>
              <a:t>Urdhri</a:t>
            </a:r>
            <a:r>
              <a:rPr lang="en-US" dirty="0"/>
              <a:t> </a:t>
            </a: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detyrojë</a:t>
            </a:r>
            <a:r>
              <a:rPr lang="en-US" dirty="0"/>
              <a:t> </a:t>
            </a:r>
            <a:r>
              <a:rPr lang="en-US" dirty="0" err="1" smtClean="0"/>
              <a:t>dhënësin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/>
              <a:t>shërbimit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 smtClean="0"/>
              <a:t>interceptojë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ndihmojë</a:t>
            </a:r>
            <a:r>
              <a:rPr lang="en-US" dirty="0"/>
              <a:t> </a:t>
            </a:r>
            <a:r>
              <a:rPr lang="en-US" dirty="0" err="1"/>
              <a:t>autoritetet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 smtClean="0"/>
              <a:t>interceptuar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/>
              <a:t>dhëna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tilla</a:t>
            </a:r>
            <a:endParaRPr lang="en-US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 smtClean="0"/>
              <a:t>Urdhri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/>
              <a:t>duhet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kalojë</a:t>
            </a:r>
            <a:r>
              <a:rPr lang="en-US" dirty="0"/>
              <a:t> </a:t>
            </a:r>
            <a:r>
              <a:rPr lang="en-US" dirty="0" err="1"/>
              <a:t>përtej</a:t>
            </a:r>
            <a:r>
              <a:rPr lang="en-US" dirty="0"/>
              <a:t> </a:t>
            </a:r>
            <a:r>
              <a:rPr lang="en-US" dirty="0" err="1"/>
              <a:t>aftësive</a:t>
            </a:r>
            <a:r>
              <a:rPr lang="en-US" dirty="0"/>
              <a:t> </a:t>
            </a:r>
            <a:r>
              <a:rPr lang="en-US" dirty="0" err="1"/>
              <a:t>teknike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 smtClean="0"/>
              <a:t>dhënësve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/>
              <a:t>shërbimeve</a:t>
            </a:r>
            <a:endParaRPr lang="en-US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/>
              <a:t>Urdhri</a:t>
            </a:r>
            <a:r>
              <a:rPr lang="en-US" dirty="0"/>
              <a:t> </a:t>
            </a: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 smtClean="0"/>
              <a:t>përfshirë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/>
              <a:t>shërbimeve</a:t>
            </a:r>
            <a:r>
              <a:rPr lang="en-US" dirty="0"/>
              <a:t> me </a:t>
            </a:r>
            <a:r>
              <a:rPr lang="en-US" dirty="0" err="1"/>
              <a:t>seli</a:t>
            </a:r>
            <a:r>
              <a:rPr lang="en-US" dirty="0"/>
              <a:t> </a:t>
            </a:r>
            <a:r>
              <a:rPr lang="en-US" dirty="0" err="1"/>
              <a:t>jashtë</a:t>
            </a:r>
            <a:r>
              <a:rPr lang="en-US" dirty="0"/>
              <a:t> </a:t>
            </a:r>
            <a:r>
              <a:rPr lang="en-US" dirty="0" err="1"/>
              <a:t>territorit</a:t>
            </a:r>
            <a:r>
              <a:rPr lang="en-US" dirty="0"/>
              <a:t>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!</a:t>
            </a:r>
            <a:fld id="{CBD56858-EB0B-D04D-B23C-7A827FD60C9F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11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200" y="0"/>
            <a:ext cx="8534400" cy="1143000"/>
          </a:xfrm>
        </p:spPr>
        <p:txBody>
          <a:bodyPr/>
          <a:lstStyle/>
          <a:p>
            <a:r>
              <a:rPr lang="en-GB" sz="3200" b="1" dirty="0" err="1" smtClean="0"/>
              <a:t>Urdhërimi</a:t>
            </a:r>
            <a:r>
              <a:rPr lang="en-GB" sz="3200" b="1" dirty="0" smtClean="0"/>
              <a:t> </a:t>
            </a:r>
            <a:r>
              <a:rPr lang="en-GB" sz="3200" b="1" dirty="0" err="1"/>
              <a:t>i</a:t>
            </a:r>
            <a:r>
              <a:rPr lang="en-GB" sz="3200" b="1" dirty="0"/>
              <a:t> </a:t>
            </a:r>
            <a:r>
              <a:rPr lang="en-GB" sz="3200" b="1" dirty="0" err="1" smtClean="0"/>
              <a:t>Dhënësve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të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Shërbimeve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për</a:t>
            </a:r>
            <a:r>
              <a:rPr lang="en-GB" sz="3200" b="1" dirty="0" smtClean="0"/>
              <a:t> </a:t>
            </a:r>
            <a:r>
              <a:rPr lang="en-GB" sz="3200" b="1" dirty="0"/>
              <a:t>Interceptimin e </a:t>
            </a:r>
            <a:r>
              <a:rPr lang="en-GB" sz="3200" b="1" dirty="0" err="1" smtClean="0"/>
              <a:t>të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Dhënave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të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Përmbajtjes</a:t>
            </a:r>
            <a:r>
              <a:rPr lang="en-GB" sz="3200" b="1" dirty="0" smtClean="0"/>
              <a:t> 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600" y="1143000"/>
            <a:ext cx="8229600" cy="5213351"/>
          </a:xfrm>
        </p:spPr>
        <p:txBody>
          <a:bodyPr>
            <a:normAutofit fontScale="92500" lnSpcReduction="20000"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/>
              <a:t>Urdhri</a:t>
            </a:r>
            <a:r>
              <a:rPr lang="en-US" dirty="0"/>
              <a:t> </a:t>
            </a: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 smtClean="0"/>
              <a:t>përfshijë</a:t>
            </a:r>
            <a:r>
              <a:rPr lang="en-US" dirty="0" smtClean="0"/>
              <a:t> </a:t>
            </a:r>
            <a:r>
              <a:rPr lang="en-US" dirty="0" err="1" smtClean="0"/>
              <a:t>edhe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/>
              <a:t>e </a:t>
            </a:r>
            <a:r>
              <a:rPr lang="en-US" dirty="0" err="1"/>
              <a:t>shërbimeve</a:t>
            </a:r>
            <a:r>
              <a:rPr lang="en-US" dirty="0"/>
              <a:t> me </a:t>
            </a:r>
            <a:r>
              <a:rPr lang="en-US" dirty="0" err="1" smtClean="0"/>
              <a:t>seli</a:t>
            </a:r>
            <a:r>
              <a:rPr lang="en-US" dirty="0" smtClean="0"/>
              <a:t> </a:t>
            </a:r>
            <a:r>
              <a:rPr lang="en-US" dirty="0" err="1"/>
              <a:t>jashtë</a:t>
            </a:r>
            <a:r>
              <a:rPr lang="en-US" dirty="0"/>
              <a:t> </a:t>
            </a:r>
            <a:r>
              <a:rPr lang="en-US" dirty="0" err="1"/>
              <a:t>territorit</a:t>
            </a:r>
            <a:r>
              <a:rPr lang="en-US" dirty="0"/>
              <a:t> </a:t>
            </a:r>
            <a:r>
              <a:rPr lang="en-US" dirty="0" err="1"/>
              <a:t>nëse</a:t>
            </a:r>
            <a:r>
              <a:rPr lang="en-US" dirty="0"/>
              <a:t> </a:t>
            </a:r>
            <a:r>
              <a:rPr lang="en-US" dirty="0" err="1"/>
              <a:t>kanë</a:t>
            </a:r>
            <a:r>
              <a:rPr lang="en-US" dirty="0"/>
              <a:t> </a:t>
            </a:r>
            <a:r>
              <a:rPr lang="en-US" dirty="0" err="1"/>
              <a:t>infrastrukturë</a:t>
            </a:r>
            <a:r>
              <a:rPr lang="en-US" dirty="0"/>
              <a:t> </a:t>
            </a:r>
            <a:r>
              <a:rPr lang="en-US" dirty="0" err="1"/>
              <a:t>brenda</a:t>
            </a:r>
            <a:r>
              <a:rPr lang="en-US" dirty="0"/>
              <a:t> </a:t>
            </a:r>
            <a:r>
              <a:rPr lang="en-US" dirty="0" err="1"/>
              <a:t>territorit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 smtClean="0"/>
              <a:t>aftë</a:t>
            </a:r>
            <a:r>
              <a:rPr lang="en-US" dirty="0" smtClean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 smtClean="0"/>
              <a:t>interceptuar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/>
              <a:t>dhënat</a:t>
            </a:r>
            <a:r>
              <a:rPr lang="en-US" dirty="0"/>
              <a:t> e </a:t>
            </a:r>
            <a:r>
              <a:rPr lang="en-US" dirty="0" err="1"/>
              <a:t>përmbajtjes</a:t>
            </a:r>
            <a:endParaRPr lang="en-US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/>
              <a:t>Urdhri</a:t>
            </a:r>
            <a:r>
              <a:rPr lang="en-US" dirty="0"/>
              <a:t> </a:t>
            </a:r>
            <a:r>
              <a:rPr lang="en-US" dirty="0" err="1"/>
              <a:t>duhet</a:t>
            </a:r>
            <a:r>
              <a:rPr lang="en-US" dirty="0"/>
              <a:t> </a:t>
            </a:r>
            <a:r>
              <a:rPr lang="en-US" dirty="0" err="1" smtClean="0"/>
              <a:t>t’i</a:t>
            </a:r>
            <a:r>
              <a:rPr lang="en-US" dirty="0" smtClean="0"/>
              <a:t> </a:t>
            </a:r>
            <a:r>
              <a:rPr lang="en-US" dirty="0" err="1"/>
              <a:t>kërkojë</a:t>
            </a:r>
            <a:r>
              <a:rPr lang="en-US" dirty="0"/>
              <a:t> </a:t>
            </a:r>
            <a:r>
              <a:rPr lang="en-US" dirty="0" err="1" smtClean="0"/>
              <a:t>dhënësve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/>
              <a:t>shërbimeve</a:t>
            </a:r>
            <a:r>
              <a:rPr lang="en-US" dirty="0"/>
              <a:t> (duke </a:t>
            </a:r>
            <a:r>
              <a:rPr lang="en-US" dirty="0" err="1"/>
              <a:t>përfshirë</a:t>
            </a:r>
            <a:r>
              <a:rPr lang="en-US" dirty="0"/>
              <a:t> </a:t>
            </a:r>
            <a:r>
              <a:rPr lang="en-US" dirty="0" err="1"/>
              <a:t>punonjësit</a:t>
            </a:r>
            <a:r>
              <a:rPr lang="en-US" dirty="0"/>
              <a:t> e </a:t>
            </a:r>
            <a:r>
              <a:rPr lang="en-US" dirty="0" err="1"/>
              <a:t>saj</a:t>
            </a:r>
            <a:r>
              <a:rPr lang="en-US" dirty="0"/>
              <a:t>) </a:t>
            </a:r>
            <a:r>
              <a:rPr lang="en-US" dirty="0" err="1"/>
              <a:t>t</a:t>
            </a:r>
            <a:r>
              <a:rPr lang="en-US" dirty="0" err="1" smtClean="0"/>
              <a:t>ë</a:t>
            </a:r>
            <a:r>
              <a:rPr lang="en-US" dirty="0" smtClean="0"/>
              <a:t> </a:t>
            </a:r>
            <a:r>
              <a:rPr lang="en-US" dirty="0" err="1" smtClean="0"/>
              <a:t>ruajnë</a:t>
            </a:r>
            <a:r>
              <a:rPr lang="en-US" dirty="0" smtClean="0"/>
              <a:t> </a:t>
            </a:r>
            <a:r>
              <a:rPr lang="en-US" dirty="0" err="1"/>
              <a:t>sekretin</a:t>
            </a:r>
            <a:endParaRPr lang="en-US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/>
              <a:t>Urdhri</a:t>
            </a:r>
            <a:r>
              <a:rPr lang="en-US" dirty="0"/>
              <a:t> </a:t>
            </a:r>
            <a:r>
              <a:rPr lang="en-US" dirty="0" err="1"/>
              <a:t>duhet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specifikojë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/>
              <a:t>shërbimeve</a:t>
            </a:r>
            <a:r>
              <a:rPr lang="en-US" dirty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çlirohen</a:t>
            </a:r>
            <a:r>
              <a:rPr lang="en-US" dirty="0" smtClean="0"/>
              <a:t> </a:t>
            </a:r>
            <a:r>
              <a:rPr lang="en-US" dirty="0" err="1"/>
              <a:t>nga</a:t>
            </a:r>
            <a:r>
              <a:rPr lang="en-US" dirty="0"/>
              <a:t> </a:t>
            </a:r>
            <a:r>
              <a:rPr lang="en-US" dirty="0" err="1"/>
              <a:t>detyrimet</a:t>
            </a:r>
            <a:r>
              <a:rPr lang="en-US" dirty="0"/>
              <a:t> e </a:t>
            </a:r>
            <a:r>
              <a:rPr lang="en-US" dirty="0" err="1"/>
              <a:t>tyre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sipas</a:t>
            </a:r>
            <a:r>
              <a:rPr lang="en-US" dirty="0" smtClean="0"/>
              <a:t> </a:t>
            </a:r>
            <a:r>
              <a:rPr lang="en-US" dirty="0" err="1" smtClean="0"/>
              <a:t>rastit</a:t>
            </a:r>
            <a:r>
              <a:rPr lang="en-US" dirty="0" smtClean="0"/>
              <a:t>)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njoftuar</a:t>
            </a:r>
            <a:r>
              <a:rPr lang="en-US" dirty="0"/>
              <a:t> </a:t>
            </a:r>
            <a:r>
              <a:rPr lang="en-US" dirty="0" err="1" smtClean="0"/>
              <a:t>abonentët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/>
              <a:t>ekzekutimin</a:t>
            </a:r>
            <a:r>
              <a:rPr lang="en-US" dirty="0"/>
              <a:t> e </a:t>
            </a:r>
            <a:r>
              <a:rPr lang="en-US" dirty="0" err="1"/>
              <a:t>masave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smtClean="0"/>
              <a:t>interceptimin e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dhënave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përmbajtjes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!</a:t>
            </a:r>
            <a:fld id="{CBD56858-EB0B-D04D-B23C-7A827FD60C9F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6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0124"/>
            <a:ext cx="8229600" cy="1190996"/>
          </a:xfrm>
        </p:spPr>
        <p:txBody>
          <a:bodyPr/>
          <a:lstStyle/>
          <a:p>
            <a:r>
              <a:rPr lang="en-US" sz="3400" b="1" dirty="0" err="1" smtClean="0"/>
              <a:t>Bashkëpunimi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i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Vullnetshëm</a:t>
            </a:r>
            <a:r>
              <a:rPr lang="en-US" sz="3400" b="1" dirty="0" smtClean="0"/>
              <a:t> </a:t>
            </a:r>
            <a:r>
              <a:rPr lang="en-US" sz="3400" b="1" dirty="0" smtClean="0"/>
              <a:t>me </a:t>
            </a:r>
            <a:r>
              <a:rPr lang="en-US" sz="3400" b="1" dirty="0" err="1" smtClean="0"/>
              <a:t>Dhënësit</a:t>
            </a:r>
            <a:r>
              <a:rPr lang="en-US" sz="3400" b="1" dirty="0" smtClean="0"/>
              <a:t> </a:t>
            </a:r>
            <a:r>
              <a:rPr lang="en-US" sz="3400" b="1" dirty="0" smtClean="0"/>
              <a:t>e </a:t>
            </a:r>
            <a:r>
              <a:rPr lang="en-US" sz="3400" b="1" dirty="0" err="1" smtClean="0"/>
              <a:t>Shërbimeve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1118"/>
            <a:ext cx="8229600" cy="4385045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/>
              <a:t>[</a:t>
            </a:r>
            <a:r>
              <a:rPr lang="en-US" dirty="0" err="1" smtClean="0"/>
              <a:t>trajneri</a:t>
            </a:r>
            <a:r>
              <a:rPr lang="en-US" dirty="0" smtClean="0"/>
              <a:t> </a:t>
            </a:r>
            <a:r>
              <a:rPr lang="en-US" dirty="0" err="1" smtClean="0"/>
              <a:t>fut</a:t>
            </a:r>
            <a:r>
              <a:rPr lang="en-US" dirty="0" smtClean="0"/>
              <a:t> </a:t>
            </a:r>
            <a:r>
              <a:rPr lang="en-US" dirty="0" err="1"/>
              <a:t>detajet</a:t>
            </a:r>
            <a:r>
              <a:rPr lang="en-US" dirty="0"/>
              <a:t> e </a:t>
            </a:r>
            <a:r>
              <a:rPr lang="en-US" dirty="0" err="1"/>
              <a:t>ndonjë</a:t>
            </a:r>
            <a:r>
              <a:rPr lang="en-US" dirty="0"/>
              <a:t> </a:t>
            </a:r>
            <a:r>
              <a:rPr lang="en-US" dirty="0" err="1" smtClean="0"/>
              <a:t>memorandumi</a:t>
            </a:r>
            <a:r>
              <a:rPr lang="en-US" dirty="0" smtClean="0"/>
              <a:t> </a:t>
            </a:r>
            <a:r>
              <a:rPr lang="en-US" dirty="0" err="1"/>
              <a:t>mirëkuptimi</a:t>
            </a:r>
            <a:r>
              <a:rPr lang="en-US" dirty="0"/>
              <a:t> </a:t>
            </a:r>
            <a:r>
              <a:rPr lang="en-US" dirty="0" err="1"/>
              <a:t>ose</a:t>
            </a:r>
            <a:r>
              <a:rPr lang="en-US" dirty="0"/>
              <a:t> </a:t>
            </a:r>
            <a:r>
              <a:rPr lang="en-US" dirty="0" err="1"/>
              <a:t>marrëveshjeve</a:t>
            </a:r>
            <a:r>
              <a:rPr lang="en-US" dirty="0"/>
              <a:t> private-</a:t>
            </a:r>
            <a:r>
              <a:rPr lang="en-US" dirty="0" err="1"/>
              <a:t>publike</a:t>
            </a:r>
            <a:r>
              <a:rPr lang="en-US" dirty="0"/>
              <a:t> midis </a:t>
            </a:r>
            <a:r>
              <a:rPr lang="en-US" dirty="0" err="1" smtClean="0"/>
              <a:t>autoriteteve</a:t>
            </a:r>
            <a:r>
              <a:rPr lang="en-US" dirty="0" smtClean="0"/>
              <a:t> </a:t>
            </a:r>
            <a:r>
              <a:rPr lang="en-US" dirty="0" err="1" smtClean="0"/>
              <a:t>ligjzbatuese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dhënësve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/>
              <a:t>shërbimeve</a:t>
            </a:r>
            <a:r>
              <a:rPr lang="en-US" dirty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/>
              <a:t>sektorit</a:t>
            </a:r>
            <a:r>
              <a:rPr lang="en-US" dirty="0"/>
              <a:t> </a:t>
            </a:r>
            <a:r>
              <a:rPr lang="en-US" dirty="0" err="1"/>
              <a:t>privat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anëtarëve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tjerë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industrisë</a:t>
            </a:r>
            <a:r>
              <a:rPr lang="en-US" dirty="0"/>
              <a:t>, </a:t>
            </a:r>
            <a:r>
              <a:rPr lang="en-US" dirty="0" err="1" smtClean="0"/>
              <a:t>sipas</a:t>
            </a:r>
            <a:r>
              <a:rPr lang="en-US" dirty="0" smtClean="0"/>
              <a:t> </a:t>
            </a:r>
            <a:r>
              <a:rPr lang="en-US" dirty="0" err="1" smtClean="0"/>
              <a:t>rastit</a:t>
            </a:r>
            <a:r>
              <a:rPr lang="en-US" dirty="0" smtClean="0"/>
              <a:t>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!</a:t>
            </a:r>
            <a:fld id="{CBD56858-EB0B-D04D-B23C-7A827FD60C9F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49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99"/>
          </a:xfrm>
        </p:spPr>
        <p:txBody>
          <a:bodyPr/>
          <a:lstStyle/>
          <a:p>
            <a:r>
              <a:rPr lang="en-US" sz="3400" b="1" dirty="0" smtClean="0"/>
              <a:t>Aksesi </a:t>
            </a:r>
            <a:r>
              <a:rPr lang="en-US" sz="3400" b="1" dirty="0" err="1" smtClean="0"/>
              <a:t>tek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dhënat</a:t>
            </a:r>
            <a:r>
              <a:rPr lang="en-US" sz="3400" b="1" dirty="0" smtClean="0"/>
              <a:t> </a:t>
            </a:r>
            <a:r>
              <a:rPr lang="en-US" sz="3400" b="1" dirty="0" smtClean="0"/>
              <a:t>e </a:t>
            </a:r>
            <a:r>
              <a:rPr lang="en-US" sz="3400" b="1" dirty="0" err="1" smtClean="0"/>
              <a:t>hostuara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në</a:t>
            </a:r>
            <a:r>
              <a:rPr lang="en-US" sz="3400" b="1" dirty="0" smtClean="0"/>
              <a:t> </a:t>
            </a:r>
            <a:r>
              <a:rPr lang="en-US" sz="3400" b="1" dirty="0" smtClean="0"/>
              <a:t>Internet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mbajtura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nga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Dhënësit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vendas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Shërbimeve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9008"/>
            <a:ext cx="8229600" cy="4197155"/>
          </a:xfrm>
        </p:spPr>
        <p:txBody>
          <a:bodyPr/>
          <a:lstStyle/>
          <a:p>
            <a:pPr algn="just"/>
            <a:r>
              <a:rPr lang="en-US" dirty="0" err="1" smtClean="0"/>
              <a:t>Autoritetet</a:t>
            </a:r>
            <a:r>
              <a:rPr lang="en-US" dirty="0" smtClean="0"/>
              <a:t> </a:t>
            </a:r>
            <a:r>
              <a:rPr lang="en-US" dirty="0" err="1" smtClean="0"/>
              <a:t>ligjzbatuese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gjyqtarët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shfrytëzojnë</a:t>
            </a:r>
            <a:r>
              <a:rPr lang="en-US" dirty="0" smtClean="0"/>
              <a:t> </a:t>
            </a:r>
            <a:r>
              <a:rPr lang="en-US" dirty="0" err="1" smtClean="0"/>
              <a:t>kopetencat</a:t>
            </a:r>
            <a:r>
              <a:rPr lang="en-US" dirty="0" smtClean="0"/>
              <a:t> e </a:t>
            </a:r>
            <a:r>
              <a:rPr lang="en-US" dirty="0" err="1" smtClean="0"/>
              <a:t>brendshme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dhënat</a:t>
            </a:r>
            <a:r>
              <a:rPr lang="en-US" b="1" u="sng" dirty="0" smtClean="0"/>
              <a:t> </a:t>
            </a:r>
            <a:r>
              <a:rPr lang="en-US" b="1" u="sng" dirty="0" smtClean="0"/>
              <a:t>e </a:t>
            </a:r>
            <a:r>
              <a:rPr lang="en-US" b="1" u="sng" dirty="0" err="1" smtClean="0"/>
              <a:t>hostuara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në</a:t>
            </a:r>
            <a:r>
              <a:rPr lang="en-US" b="1" u="sng" dirty="0" smtClean="0"/>
              <a:t> </a:t>
            </a:r>
            <a:r>
              <a:rPr lang="en-US" b="1" u="sng" dirty="0" smtClean="0"/>
              <a:t>Internet</a:t>
            </a:r>
            <a:r>
              <a:rPr lang="en-US" b="1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mbajtura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err="1" smtClean="0"/>
              <a:t>vendas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brenda</a:t>
            </a:r>
            <a:r>
              <a:rPr lang="en-US" dirty="0" smtClean="0"/>
              <a:t> </a:t>
            </a:r>
            <a:r>
              <a:rPr lang="en-US" dirty="0" err="1" smtClean="0"/>
              <a:t>juridiksionit</a:t>
            </a:r>
            <a:r>
              <a:rPr lang="en-US" dirty="0" smtClean="0"/>
              <a:t> territorial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tyre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84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1382"/>
            <a:ext cx="8512512" cy="5487657"/>
          </a:xfrm>
        </p:spPr>
        <p:txBody>
          <a:bodyPr>
            <a:normAutofit fontScale="92500"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800" dirty="0" err="1" smtClean="0"/>
              <a:t>Në</a:t>
            </a:r>
            <a:r>
              <a:rPr lang="en-US" sz="2800" dirty="0" smtClean="0"/>
              <a:t> </a:t>
            </a:r>
            <a:r>
              <a:rPr lang="en-US" sz="2800" dirty="0" smtClean="0"/>
              <a:t>fund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këtij</a:t>
            </a:r>
            <a:r>
              <a:rPr lang="en-US" sz="2800" dirty="0" smtClean="0"/>
              <a:t> </a:t>
            </a:r>
            <a:r>
              <a:rPr lang="en-US" sz="2800" dirty="0" err="1" smtClean="0"/>
              <a:t>sesioni</a:t>
            </a:r>
            <a:r>
              <a:rPr lang="en-US" sz="2800" dirty="0" smtClean="0"/>
              <a:t>, </a:t>
            </a:r>
            <a:r>
              <a:rPr lang="en-US" sz="2800" dirty="0" err="1" smtClean="0"/>
              <a:t>pjesëmarrësit</a:t>
            </a:r>
            <a:r>
              <a:rPr lang="en-US" sz="2800" dirty="0" smtClean="0"/>
              <a:t> </a:t>
            </a:r>
            <a:r>
              <a:rPr lang="en-US" sz="2800" dirty="0" smtClean="0"/>
              <a:t>do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jenë</a:t>
            </a:r>
            <a:r>
              <a:rPr lang="en-US" sz="2800" dirty="0" smtClean="0"/>
              <a:t> </a:t>
            </a:r>
            <a:r>
              <a:rPr lang="en-US" sz="2800" dirty="0" err="1" smtClean="0"/>
              <a:t>në</a:t>
            </a:r>
            <a:r>
              <a:rPr lang="en-US" sz="2800" dirty="0" smtClean="0"/>
              <a:t> </a:t>
            </a:r>
            <a:r>
              <a:rPr lang="en-US" sz="2800" dirty="0" err="1" smtClean="0"/>
              <a:t>gjendje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:</a:t>
            </a:r>
            <a:endParaRPr lang="en-US" sz="2800" dirty="0" smtClean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err="1" smtClean="0"/>
              <a:t>Pranojnë</a:t>
            </a:r>
            <a:r>
              <a:rPr lang="en-US" sz="2800" dirty="0" smtClean="0"/>
              <a:t> </a:t>
            </a:r>
            <a:r>
              <a:rPr lang="en-US" sz="2800" dirty="0" smtClean="0"/>
              <a:t>se </a:t>
            </a:r>
            <a:r>
              <a:rPr lang="en-US" sz="2800" dirty="0" err="1"/>
              <a:t>bashkëpunimi</a:t>
            </a:r>
            <a:r>
              <a:rPr lang="en-US" sz="2800" dirty="0"/>
              <a:t> me </a:t>
            </a:r>
            <a:r>
              <a:rPr lang="en-US" sz="2800" dirty="0" err="1"/>
              <a:t>sektorin</a:t>
            </a:r>
            <a:r>
              <a:rPr lang="en-US" sz="2800" dirty="0"/>
              <a:t> </a:t>
            </a:r>
            <a:r>
              <a:rPr lang="en-US" sz="2800" dirty="0" err="1"/>
              <a:t>privat</a:t>
            </a:r>
            <a:r>
              <a:rPr lang="en-US" sz="2800" dirty="0"/>
              <a:t> </a:t>
            </a:r>
            <a:r>
              <a:rPr lang="en-US" sz="2800" dirty="0" err="1"/>
              <a:t>është</a:t>
            </a:r>
            <a:r>
              <a:rPr lang="en-US" sz="2800" dirty="0"/>
              <a:t> </a:t>
            </a:r>
            <a:r>
              <a:rPr lang="en-US" sz="2800" dirty="0" err="1"/>
              <a:t>thelbësor</a:t>
            </a:r>
            <a:r>
              <a:rPr lang="en-US" sz="2800" dirty="0"/>
              <a:t> </a:t>
            </a:r>
            <a:r>
              <a:rPr lang="en-US" sz="2800" dirty="0" err="1"/>
              <a:t>për</a:t>
            </a:r>
            <a:r>
              <a:rPr lang="en-US" sz="2800" dirty="0"/>
              <a:t> </a:t>
            </a:r>
            <a:r>
              <a:rPr lang="en-US" sz="2800" dirty="0" err="1"/>
              <a:t>qëllimet</a:t>
            </a:r>
            <a:r>
              <a:rPr lang="en-US" sz="2800" dirty="0"/>
              <a:t> e </a:t>
            </a:r>
            <a:r>
              <a:rPr lang="en-US" sz="2800" dirty="0" err="1" smtClean="0"/>
              <a:t>luftës</a:t>
            </a:r>
            <a:r>
              <a:rPr lang="en-US" sz="2800" dirty="0" smtClean="0"/>
              <a:t> </a:t>
            </a:r>
            <a:r>
              <a:rPr lang="en-US" sz="2800" dirty="0" err="1" smtClean="0"/>
              <a:t>kundër</a:t>
            </a:r>
            <a:r>
              <a:rPr lang="en-US" sz="2800" dirty="0" smtClean="0"/>
              <a:t> </a:t>
            </a:r>
            <a:r>
              <a:rPr lang="en-US" sz="2800" dirty="0" err="1" smtClean="0"/>
              <a:t>krimit</a:t>
            </a:r>
            <a:r>
              <a:rPr lang="en-US" sz="2800" dirty="0" smtClean="0"/>
              <a:t> </a:t>
            </a:r>
            <a:r>
              <a:rPr lang="en-US" sz="2800" dirty="0"/>
              <a:t>kibernetik</a:t>
            </a:r>
            <a:endParaRPr lang="en-US" sz="2800" dirty="0" smtClean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err="1" smtClean="0"/>
              <a:t>Identifikojnë</a:t>
            </a:r>
            <a:r>
              <a:rPr lang="en-US" sz="2800" dirty="0" smtClean="0"/>
              <a:t> </a:t>
            </a:r>
            <a:r>
              <a:rPr lang="en-US" sz="2800" dirty="0" err="1" smtClean="0"/>
              <a:t>nivelet</a:t>
            </a:r>
            <a:r>
              <a:rPr lang="en-US" sz="2800" dirty="0" smtClean="0"/>
              <a:t> e </a:t>
            </a:r>
            <a:r>
              <a:rPr lang="en-US" sz="2800" dirty="0" err="1"/>
              <a:t>bashkëpunimit</a:t>
            </a:r>
            <a:r>
              <a:rPr lang="en-US" sz="2800" dirty="0"/>
              <a:t> me </a:t>
            </a:r>
            <a:r>
              <a:rPr lang="en-US" sz="2800" dirty="0" err="1"/>
              <a:t>industrinë</a:t>
            </a:r>
            <a:r>
              <a:rPr lang="en-US" sz="2800" dirty="0"/>
              <a:t> </a:t>
            </a:r>
            <a:r>
              <a:rPr lang="en-US" sz="2800" dirty="0" err="1"/>
              <a:t>vendase</a:t>
            </a:r>
            <a:r>
              <a:rPr lang="en-US" sz="2800" dirty="0"/>
              <a:t> (</a:t>
            </a:r>
            <a:r>
              <a:rPr lang="en-US" sz="2800" dirty="0" err="1"/>
              <a:t>bashkëpunim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detyrueshëm</a:t>
            </a:r>
            <a:r>
              <a:rPr lang="en-US" sz="2800" dirty="0"/>
              <a:t> </a:t>
            </a:r>
            <a:r>
              <a:rPr lang="en-US" sz="2800" dirty="0" err="1"/>
              <a:t>dhe</a:t>
            </a:r>
            <a:r>
              <a:rPr lang="en-US" sz="2800" dirty="0"/>
              <a:t> </a:t>
            </a:r>
            <a:r>
              <a:rPr lang="en-US" sz="2800" dirty="0" err="1"/>
              <a:t>vullnetar</a:t>
            </a:r>
            <a:r>
              <a:rPr lang="en-US" sz="2800" dirty="0"/>
              <a:t>) </a:t>
            </a:r>
            <a:endParaRPr lang="en-US" sz="2800" dirty="0" smtClean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err="1" smtClean="0"/>
              <a:t>Identifikojnë</a:t>
            </a:r>
            <a:r>
              <a:rPr lang="en-US" sz="2800" dirty="0" smtClean="0"/>
              <a:t> </a:t>
            </a:r>
            <a:r>
              <a:rPr lang="en-US" sz="2800" dirty="0" err="1"/>
              <a:t>mjetet</a:t>
            </a:r>
            <a:r>
              <a:rPr lang="en-US" sz="2800" dirty="0"/>
              <a:t> e </a:t>
            </a:r>
            <a:r>
              <a:rPr lang="en-US" sz="2800" dirty="0" err="1"/>
              <a:t>ndryshme</a:t>
            </a:r>
            <a:r>
              <a:rPr lang="en-US" sz="2800" dirty="0"/>
              <a:t> </a:t>
            </a:r>
            <a:r>
              <a:rPr lang="en-US" sz="2800" dirty="0" err="1"/>
              <a:t>në</a:t>
            </a:r>
            <a:r>
              <a:rPr lang="en-US" sz="2800" dirty="0"/>
              <a:t> </a:t>
            </a:r>
            <a:r>
              <a:rPr lang="en-US" sz="2800" dirty="0" err="1"/>
              <a:t>legjislacionin</a:t>
            </a:r>
            <a:r>
              <a:rPr lang="en-US" sz="2800" dirty="0"/>
              <a:t> </a:t>
            </a:r>
            <a:r>
              <a:rPr lang="en-US" sz="2800" dirty="0" err="1"/>
              <a:t>vendas</a:t>
            </a:r>
            <a:r>
              <a:rPr lang="en-US" sz="2800" dirty="0"/>
              <a:t> </a:t>
            </a:r>
            <a:r>
              <a:rPr lang="en-US" sz="2800" dirty="0" err="1"/>
              <a:t>që</a:t>
            </a:r>
            <a:r>
              <a:rPr lang="en-US" sz="2800" dirty="0"/>
              <a:t> </a:t>
            </a:r>
            <a:r>
              <a:rPr lang="en-US" sz="2800" dirty="0" err="1"/>
              <a:t>mundësojnë</a:t>
            </a:r>
            <a:r>
              <a:rPr lang="en-US" sz="2800" dirty="0"/>
              <a:t> </a:t>
            </a:r>
            <a:r>
              <a:rPr lang="en-US" sz="2800" dirty="0" err="1"/>
              <a:t>bashkëpunimin</a:t>
            </a:r>
            <a:r>
              <a:rPr lang="en-US" sz="2800" dirty="0"/>
              <a:t> e </a:t>
            </a:r>
            <a:r>
              <a:rPr lang="en-US" sz="2800" dirty="0" err="1"/>
              <a:t>detyrueshëm</a:t>
            </a:r>
            <a:r>
              <a:rPr lang="en-US" sz="2800" dirty="0"/>
              <a:t> </a:t>
            </a:r>
            <a:r>
              <a:rPr lang="en-US" sz="2800" dirty="0" err="1"/>
              <a:t>ndërmjet</a:t>
            </a:r>
            <a:r>
              <a:rPr lang="en-US" sz="2800" dirty="0"/>
              <a:t> </a:t>
            </a:r>
            <a:r>
              <a:rPr lang="en-US" sz="2800" dirty="0" err="1"/>
              <a:t>agjencive</a:t>
            </a:r>
            <a:r>
              <a:rPr lang="en-US" sz="2800" dirty="0"/>
              <a:t> </a:t>
            </a:r>
            <a:r>
              <a:rPr lang="en-US" sz="2800" dirty="0" err="1" smtClean="0"/>
              <a:t>ligjzbatuese</a:t>
            </a:r>
            <a:r>
              <a:rPr lang="en-US" sz="2800" dirty="0" smtClean="0"/>
              <a:t> </a:t>
            </a:r>
            <a:r>
              <a:rPr lang="en-US" sz="2800" dirty="0" err="1" smtClean="0"/>
              <a:t>dhe</a:t>
            </a:r>
            <a:r>
              <a:rPr lang="en-US" sz="2800" dirty="0" smtClean="0"/>
              <a:t> </a:t>
            </a:r>
            <a:r>
              <a:rPr lang="en-US" sz="2800" dirty="0" err="1"/>
              <a:t>industrisë</a:t>
            </a:r>
            <a:r>
              <a:rPr lang="en-US" sz="2800" dirty="0"/>
              <a:t> </a:t>
            </a:r>
            <a:r>
              <a:rPr lang="en-US" sz="2800" dirty="0" err="1" smtClean="0"/>
              <a:t>vendase</a:t>
            </a:r>
            <a:endParaRPr lang="en-US" sz="2800" dirty="0" smtClean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err="1"/>
              <a:t>Njohja</a:t>
            </a:r>
            <a:r>
              <a:rPr lang="en-US" sz="2800" dirty="0"/>
              <a:t> e </a:t>
            </a:r>
            <a:r>
              <a:rPr lang="en-US" sz="2800" dirty="0" err="1"/>
              <a:t>sfidave</a:t>
            </a:r>
            <a:r>
              <a:rPr lang="en-US" sz="2800" dirty="0"/>
              <a:t> </a:t>
            </a:r>
            <a:r>
              <a:rPr lang="en-US" sz="2800" dirty="0" err="1"/>
              <a:t>që</a:t>
            </a:r>
            <a:r>
              <a:rPr lang="en-US" sz="2800" dirty="0"/>
              <a:t> </a:t>
            </a:r>
            <a:r>
              <a:rPr lang="en-US" sz="2800" dirty="0" err="1"/>
              <a:t>paraqesin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dhënat</a:t>
            </a:r>
            <a:r>
              <a:rPr lang="en-US" sz="2800" dirty="0"/>
              <a:t> e </a:t>
            </a:r>
            <a:r>
              <a:rPr lang="en-US" sz="2800" dirty="0" err="1" smtClean="0"/>
              <a:t>hostuara</a:t>
            </a:r>
            <a:r>
              <a:rPr lang="en-US" sz="2800" dirty="0" smtClean="0"/>
              <a:t> </a:t>
            </a:r>
            <a:r>
              <a:rPr lang="en-US" sz="2800" dirty="0" err="1" smtClean="0"/>
              <a:t>në</a:t>
            </a:r>
            <a:r>
              <a:rPr lang="en-US" sz="2800" dirty="0" smtClean="0"/>
              <a:t> </a:t>
            </a:r>
            <a:r>
              <a:rPr lang="en-US" sz="2800" dirty="0" smtClean="0"/>
              <a:t>Internet </a:t>
            </a:r>
            <a:r>
              <a:rPr lang="en-US" sz="2800" dirty="0" err="1" smtClean="0"/>
              <a:t>lidhur</a:t>
            </a:r>
            <a:r>
              <a:rPr lang="en-US" sz="2800" dirty="0" smtClean="0"/>
              <a:t> </a:t>
            </a:r>
            <a:r>
              <a:rPr lang="en-US" sz="2800" dirty="0"/>
              <a:t>me </a:t>
            </a:r>
            <a:r>
              <a:rPr lang="en-US" sz="2800" dirty="0" err="1"/>
              <a:t>kryerjen</a:t>
            </a:r>
            <a:r>
              <a:rPr lang="en-US" sz="2800" dirty="0"/>
              <a:t> e </a:t>
            </a:r>
            <a:r>
              <a:rPr lang="en-US" sz="2800" dirty="0" err="1"/>
              <a:t>hetimeve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krimit</a:t>
            </a:r>
            <a:r>
              <a:rPr lang="en-US" sz="2800" dirty="0"/>
              <a:t> </a:t>
            </a:r>
            <a:r>
              <a:rPr lang="en-US" sz="2800" dirty="0" err="1"/>
              <a:t>në</a:t>
            </a:r>
            <a:r>
              <a:rPr lang="en-US" sz="2800" dirty="0"/>
              <a:t> internet</a:t>
            </a:r>
            <a:endParaRPr lang="en-US" sz="28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46050"/>
            <a:ext cx="8229600" cy="773266"/>
          </a:xfrm>
        </p:spPr>
        <p:txBody>
          <a:bodyPr/>
          <a:lstStyle/>
          <a:p>
            <a:r>
              <a:rPr lang="en-US" b="1" dirty="0" err="1" smtClean="0"/>
              <a:t>Objektivat</a:t>
            </a:r>
            <a:r>
              <a:rPr lang="en-US" b="1" dirty="0" smtClean="0"/>
              <a:t> e </a:t>
            </a:r>
            <a:r>
              <a:rPr lang="en-US" b="1" dirty="0" err="1" smtClean="0"/>
              <a:t>Sesionit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01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444191" y="4500570"/>
            <a:ext cx="22556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 err="1" smtClean="0"/>
              <a:t>Pyetje</a:t>
            </a:r>
            <a:r>
              <a:rPr lang="en-GB" sz="5400" dirty="0" smtClean="0"/>
              <a:t>?</a:t>
            </a:r>
            <a:endParaRPr lang="en-GB" sz="5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80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06221"/>
            <a:ext cx="8229600" cy="1899004"/>
          </a:xfrm>
        </p:spPr>
        <p:txBody>
          <a:bodyPr/>
          <a:lstStyle/>
          <a:p>
            <a:r>
              <a:rPr lang="en-GB" b="1" dirty="0" err="1" smtClean="0"/>
              <a:t>Pjesa</a:t>
            </a:r>
            <a:r>
              <a:rPr lang="en-GB" b="1" dirty="0" smtClean="0"/>
              <a:t> e </a:t>
            </a:r>
            <a:r>
              <a:rPr lang="en-GB" b="1" dirty="0" err="1" smtClean="0"/>
              <a:t>Tretë</a:t>
            </a:r>
            <a:r>
              <a:rPr lang="en-GB" b="1" dirty="0" smtClean="0"/>
              <a:t> 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Aksesi </a:t>
            </a:r>
            <a:r>
              <a:rPr lang="en-GB" b="1" dirty="0" err="1" smtClean="0"/>
              <a:t>tek</a:t>
            </a:r>
            <a:r>
              <a:rPr lang="en-GB" b="1" dirty="0"/>
              <a:t> </a:t>
            </a:r>
            <a:r>
              <a:rPr lang="en-GB" b="1" dirty="0" err="1" smtClean="0"/>
              <a:t>të</a:t>
            </a:r>
            <a:r>
              <a:rPr lang="en-GB" b="1" dirty="0" smtClean="0"/>
              <a:t> </a:t>
            </a:r>
            <a:r>
              <a:rPr lang="en-GB" b="1" dirty="0" err="1" smtClean="0"/>
              <a:t>Dhënat</a:t>
            </a:r>
            <a:r>
              <a:rPr lang="en-GB" b="1" dirty="0" smtClean="0"/>
              <a:t> </a:t>
            </a:r>
            <a:r>
              <a:rPr lang="en-GB" b="1" dirty="0" smtClean="0"/>
              <a:t>e </a:t>
            </a:r>
            <a:r>
              <a:rPr lang="en-GB" b="1" dirty="0" err="1" smtClean="0"/>
              <a:t>Mbajtura</a:t>
            </a:r>
            <a:r>
              <a:rPr lang="en-GB" b="1" dirty="0" smtClean="0"/>
              <a:t> </a:t>
            </a:r>
            <a:r>
              <a:rPr lang="en-GB" b="1" dirty="0" err="1" smtClean="0"/>
              <a:t>nga</a:t>
            </a:r>
            <a:r>
              <a:rPr lang="en-GB" b="1" dirty="0" smtClean="0"/>
              <a:t> </a:t>
            </a:r>
            <a:r>
              <a:rPr lang="en-GB" b="1" dirty="0" err="1" smtClean="0"/>
              <a:t>Dhënësit</a:t>
            </a:r>
            <a:r>
              <a:rPr lang="en-GB" b="1" dirty="0" smtClean="0"/>
              <a:t> </a:t>
            </a:r>
            <a:r>
              <a:rPr lang="en-GB" b="1" dirty="0" smtClean="0"/>
              <a:t>e </a:t>
            </a:r>
            <a:r>
              <a:rPr lang="en-GB" b="1" dirty="0" err="1" smtClean="0"/>
              <a:t>Huaj</a:t>
            </a:r>
            <a:r>
              <a:rPr lang="en-GB" b="1" dirty="0" smtClean="0"/>
              <a:t> </a:t>
            </a:r>
            <a:r>
              <a:rPr lang="en-GB" b="1" dirty="0" err="1" smtClean="0"/>
              <a:t>të</a:t>
            </a:r>
            <a:r>
              <a:rPr lang="en-GB" b="1" dirty="0" smtClean="0"/>
              <a:t> </a:t>
            </a:r>
            <a:r>
              <a:rPr lang="en-GB" b="1" dirty="0" err="1" smtClean="0"/>
              <a:t>Shërbimeve</a:t>
            </a:r>
            <a:endParaRPr lang="en-US" dirty="0"/>
          </a:p>
        </p:txBody>
      </p:sp>
      <p:pic>
        <p:nvPicPr>
          <p:cNvPr id="3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4643446"/>
            <a:ext cx="1961507" cy="176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90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b="1" dirty="0" err="1" smtClean="0"/>
              <a:t>Hyrje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/>
              <a:t>Sfidat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ndërtimin</a:t>
            </a:r>
            <a:r>
              <a:rPr lang="en-US" dirty="0"/>
              <a:t> e </a:t>
            </a:r>
            <a:r>
              <a:rPr lang="en-US" dirty="0" err="1"/>
              <a:t>juridiksionit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 smtClean="0"/>
              <a:t>gjatë</a:t>
            </a:r>
            <a:r>
              <a:rPr lang="en-US" dirty="0" smtClean="0"/>
              <a:t> </a:t>
            </a:r>
            <a:r>
              <a:rPr lang="en-US" dirty="0"/>
              <a:t>/ </a:t>
            </a:r>
            <a:r>
              <a:rPr lang="en-US" dirty="0" err="1" smtClean="0"/>
              <a:t>ekstraterritorial</a:t>
            </a:r>
            <a:r>
              <a:rPr lang="en-US" dirty="0" smtClean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funksion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normave</a:t>
            </a:r>
            <a:r>
              <a:rPr lang="en-US" dirty="0"/>
              <a:t> </a:t>
            </a:r>
            <a:r>
              <a:rPr lang="en-US" dirty="0" err="1"/>
              <a:t>ekzistuese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së</a:t>
            </a:r>
            <a:r>
              <a:rPr lang="en-US" dirty="0"/>
              <a:t> </a:t>
            </a:r>
            <a:r>
              <a:rPr lang="en-US" dirty="0" err="1"/>
              <a:t>drejtës</a:t>
            </a:r>
            <a:r>
              <a:rPr lang="en-US" dirty="0"/>
              <a:t> </a:t>
            </a:r>
            <a:r>
              <a:rPr lang="en-US" dirty="0" err="1" smtClean="0"/>
              <a:t>ndërkombëtare</a:t>
            </a:r>
            <a:r>
              <a:rPr lang="en-US" dirty="0" smtClean="0"/>
              <a:t>.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 err="1"/>
              <a:t>Ekzistojnë</a:t>
            </a:r>
            <a:r>
              <a:rPr lang="en-US" dirty="0"/>
              <a:t> tri </a:t>
            </a:r>
            <a:r>
              <a:rPr lang="en-US" dirty="0" err="1"/>
              <a:t>nivele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mundshme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bashkëpunimit</a:t>
            </a:r>
            <a:r>
              <a:rPr lang="en-US" dirty="0"/>
              <a:t> </a:t>
            </a:r>
            <a:r>
              <a:rPr lang="en-US" dirty="0" err="1"/>
              <a:t>ndërmjet</a:t>
            </a:r>
            <a:r>
              <a:rPr lang="en-US" dirty="0"/>
              <a:t> </a:t>
            </a:r>
            <a:r>
              <a:rPr lang="en-US" dirty="0" err="1"/>
              <a:t>zbatimit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ligjit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 smtClean="0"/>
              <a:t>dhënësve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huaj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.</a:t>
            </a:r>
            <a:endParaRPr lang="en-US" dirty="0"/>
          </a:p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4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b="1" dirty="0" err="1" smtClean="0"/>
              <a:t>Nivelet</a:t>
            </a:r>
            <a:r>
              <a:rPr lang="en-US" sz="3400" b="1" dirty="0" smtClean="0"/>
              <a:t> e </a:t>
            </a:r>
            <a:r>
              <a:rPr lang="en-US" sz="3400" b="1" dirty="0" err="1" smtClean="0"/>
              <a:t>Bashkëpunimit</a:t>
            </a:r>
            <a:endParaRPr lang="en-US" sz="3400" b="1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5922505"/>
              </p:ext>
            </p:extLst>
          </p:nvPr>
        </p:nvGraphicFramePr>
        <p:xfrm>
          <a:off x="457200" y="1258094"/>
          <a:ext cx="8387542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4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17488"/>
            <a:ext cx="8329613" cy="1257300"/>
          </a:xfrm>
        </p:spPr>
        <p:txBody>
          <a:bodyPr/>
          <a:lstStyle/>
          <a:p>
            <a:r>
              <a:rPr lang="en-US" sz="3400" b="1" dirty="0" err="1" smtClean="0"/>
              <a:t>Bashkëpunimi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i</a:t>
            </a:r>
            <a:r>
              <a:rPr lang="en-US" sz="3400" b="1" dirty="0"/>
              <a:t> </a:t>
            </a:r>
            <a:r>
              <a:rPr lang="en-US" sz="3400" b="1" dirty="0" err="1" smtClean="0"/>
              <a:t>Detyrueshëm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dirty="0" err="1"/>
              <a:t>Ndihma</a:t>
            </a:r>
            <a:r>
              <a:rPr lang="en-US" dirty="0"/>
              <a:t> e </a:t>
            </a:r>
            <a:r>
              <a:rPr lang="en-US" dirty="0" err="1"/>
              <a:t>ndërsjellë</a:t>
            </a:r>
            <a:r>
              <a:rPr lang="en-US" dirty="0"/>
              <a:t> </a:t>
            </a:r>
            <a:r>
              <a:rPr lang="en-US" dirty="0" err="1"/>
              <a:t>juridike</a:t>
            </a:r>
            <a:r>
              <a:rPr lang="en-US" dirty="0"/>
              <a:t> </a:t>
            </a:r>
            <a:r>
              <a:rPr lang="en-US" dirty="0" err="1"/>
              <a:t>nëpërmjet</a:t>
            </a:r>
            <a:r>
              <a:rPr lang="en-US" dirty="0"/>
              <a:t> </a:t>
            </a:r>
            <a:r>
              <a:rPr lang="en-US" dirty="0" err="1"/>
              <a:t>autoriteteve</a:t>
            </a:r>
            <a:r>
              <a:rPr lang="en-US" dirty="0"/>
              <a:t> </a:t>
            </a:r>
            <a:r>
              <a:rPr lang="en-US" dirty="0" err="1"/>
              <a:t>qeveritare</a:t>
            </a:r>
            <a:r>
              <a:rPr lang="en-US" dirty="0"/>
              <a:t> (</a:t>
            </a:r>
            <a:r>
              <a:rPr lang="en-US" dirty="0" err="1"/>
              <a:t>Nenet</a:t>
            </a:r>
            <a:r>
              <a:rPr lang="en-US" dirty="0"/>
              <a:t> 23 - 35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Konventës</a:t>
            </a:r>
            <a:r>
              <a:rPr lang="en-US" dirty="0"/>
              <a:t> </a:t>
            </a:r>
            <a:r>
              <a:rPr lang="en-US" dirty="0" err="1"/>
              <a:t>së</a:t>
            </a:r>
            <a:r>
              <a:rPr lang="en-US" dirty="0"/>
              <a:t> </a:t>
            </a:r>
            <a:r>
              <a:rPr lang="en-US" dirty="0" err="1"/>
              <a:t>Budapestit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bashkëpunim</a:t>
            </a:r>
            <a:r>
              <a:rPr lang="en-US" dirty="0"/>
              <a:t> me </a:t>
            </a:r>
            <a:r>
              <a:rPr lang="en-US" dirty="0" err="1"/>
              <a:t>Palët</a:t>
            </a:r>
            <a:r>
              <a:rPr lang="en-US" dirty="0"/>
              <a:t>)</a:t>
            </a:r>
          </a:p>
          <a:p>
            <a:pPr algn="just"/>
            <a:endParaRPr lang="en-US" dirty="0"/>
          </a:p>
          <a:p>
            <a:pPr algn="just"/>
            <a:r>
              <a:rPr lang="en-US" dirty="0" err="1"/>
              <a:t>Palët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zbatuar</a:t>
            </a:r>
            <a:r>
              <a:rPr lang="en-US" dirty="0"/>
              <a:t> </a:t>
            </a:r>
            <a:r>
              <a:rPr lang="en-US" dirty="0" err="1"/>
              <a:t>kërkesat</a:t>
            </a:r>
            <a:r>
              <a:rPr lang="en-US" dirty="0"/>
              <a:t> e </a:t>
            </a:r>
            <a:r>
              <a:rPr lang="en-US" dirty="0" smtClean="0"/>
              <a:t>NNJ </a:t>
            </a:r>
            <a:r>
              <a:rPr lang="en-US" dirty="0" err="1" smtClean="0"/>
              <a:t>nëpërmjet</a:t>
            </a:r>
            <a:r>
              <a:rPr lang="en-US" dirty="0" smtClean="0"/>
              <a:t> </a:t>
            </a:r>
            <a:r>
              <a:rPr lang="en-US" dirty="0" err="1"/>
              <a:t>masave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tyre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brendshme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 err="1"/>
              <a:t>Lëshimi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 smtClean="0"/>
              <a:t>urdhrit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/>
              <a:t>prodhimit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 smtClean="0"/>
              <a:t>dhënësin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/>
              <a:t>shërbimit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ofron</a:t>
            </a:r>
            <a:r>
              <a:rPr lang="en-US" dirty="0"/>
              <a:t> </a:t>
            </a:r>
            <a:r>
              <a:rPr lang="en-US" dirty="0" err="1"/>
              <a:t>shërbime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territor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informacione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specifikuara</a:t>
            </a:r>
            <a:r>
              <a:rPr lang="en-US" dirty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abonentëve</a:t>
            </a:r>
            <a:endParaRPr lang="en-US" dirty="0" smtClean="0"/>
          </a:p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89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0026"/>
            <a:ext cx="8229600" cy="1143000"/>
          </a:xfrm>
        </p:spPr>
        <p:txBody>
          <a:bodyPr/>
          <a:lstStyle/>
          <a:p>
            <a:r>
              <a:rPr lang="en-US" sz="3400" b="1" dirty="0" err="1" smtClean="0"/>
              <a:t>Urdhrat</a:t>
            </a:r>
            <a:r>
              <a:rPr lang="en-US" sz="3400" b="1" dirty="0" smtClean="0"/>
              <a:t> e </a:t>
            </a:r>
            <a:r>
              <a:rPr lang="en-US" sz="3400" b="1" dirty="0" err="1" smtClean="0"/>
              <a:t>Prodhimit</a:t>
            </a:r>
            <a:endParaRPr lang="en-US" sz="3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!</a:t>
            </a:r>
            <a:fld id="{CBD56858-EB0B-D04D-B23C-7A827FD60C9F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9887" y="751526"/>
            <a:ext cx="6492239" cy="602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33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b="1" dirty="0" err="1" smtClean="0"/>
              <a:t>Ruajtja</a:t>
            </a:r>
            <a:r>
              <a:rPr lang="en-US" sz="3400" b="1" dirty="0" smtClean="0"/>
              <a:t> e </a:t>
            </a:r>
            <a:r>
              <a:rPr lang="en-US" sz="3400" b="1" dirty="0" err="1" smtClean="0"/>
              <a:t>Përshpejtuar</a:t>
            </a:r>
            <a:r>
              <a:rPr lang="en-US" sz="3400" b="1" dirty="0" smtClean="0"/>
              <a:t> </a:t>
            </a:r>
            <a:r>
              <a:rPr lang="en-US" sz="3400" b="1" dirty="0" smtClean="0"/>
              <a:t>e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Dhënave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Kompjuterike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Memorizuara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/>
              <a:t>[</a:t>
            </a:r>
            <a:r>
              <a:rPr lang="en-US" dirty="0" err="1"/>
              <a:t>trajneri</a:t>
            </a:r>
            <a:r>
              <a:rPr lang="en-US" dirty="0"/>
              <a:t> </a:t>
            </a:r>
            <a:r>
              <a:rPr lang="en-US" dirty="0" err="1"/>
              <a:t>fut</a:t>
            </a:r>
            <a:r>
              <a:rPr lang="en-US" dirty="0"/>
              <a:t> </a:t>
            </a:r>
            <a:r>
              <a:rPr lang="en-US" dirty="0" err="1"/>
              <a:t>dispozitat</a:t>
            </a:r>
            <a:r>
              <a:rPr lang="en-US" dirty="0"/>
              <a:t> korresponduese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legjislacionit</a:t>
            </a:r>
            <a:r>
              <a:rPr lang="en-US" dirty="0"/>
              <a:t> </a:t>
            </a:r>
            <a:r>
              <a:rPr lang="en-US" dirty="0" err="1"/>
              <a:t>vendas</a:t>
            </a:r>
            <a:r>
              <a:rPr lang="en-US" dirty="0"/>
              <a:t>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!</a:t>
            </a:r>
            <a:fld id="{CBD56858-EB0B-D04D-B23C-7A827FD60C9F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45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" y="0"/>
            <a:ext cx="8732520" cy="1417638"/>
          </a:xfrm>
        </p:spPr>
        <p:txBody>
          <a:bodyPr/>
          <a:lstStyle/>
          <a:p>
            <a:r>
              <a:rPr lang="en-US" sz="3400" b="1" dirty="0" err="1" smtClean="0"/>
              <a:t>Kërkesa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ndaj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dhënësve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shumëkombësh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shërbimeve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ruajnë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dhënat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në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mënyrë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përshpejtuar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6586"/>
            <a:ext cx="8229600" cy="4159577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Specifikoni</a:t>
            </a:r>
            <a:r>
              <a:rPr lang="en-US" dirty="0" smtClean="0"/>
              <a:t>:	</a:t>
            </a:r>
          </a:p>
          <a:p>
            <a:pPr lvl="1"/>
            <a:r>
              <a:rPr lang="en-US" dirty="0" err="1" smtClean="0"/>
              <a:t>Autoritetin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kërkon</a:t>
            </a:r>
            <a:r>
              <a:rPr lang="en-US" dirty="0" smtClean="0"/>
              <a:t> </a:t>
            </a:r>
            <a:r>
              <a:rPr lang="en-US" dirty="0" err="1" smtClean="0"/>
              <a:t>ruajtjen</a:t>
            </a:r>
            <a:endParaRPr lang="en-US" dirty="0" smtClean="0"/>
          </a:p>
          <a:p>
            <a:pPr lvl="1"/>
            <a:r>
              <a:rPr lang="en-US" dirty="0" err="1" smtClean="0"/>
              <a:t>Veprën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subjekt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hetimit</a:t>
            </a:r>
            <a:r>
              <a:rPr lang="en-US" dirty="0" smtClean="0"/>
              <a:t> penal</a:t>
            </a:r>
          </a:p>
          <a:p>
            <a:pPr lvl="1"/>
            <a:r>
              <a:rPr lang="en-US" dirty="0" err="1" smtClean="0"/>
              <a:t>Përmbledhje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shkurtër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fakteve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çështjes</a:t>
            </a:r>
            <a:endParaRPr lang="en-US" dirty="0" smtClean="0"/>
          </a:p>
          <a:p>
            <a:pPr lvl="1"/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memorizuara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smtClean="0"/>
              <a:t>do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ruhen</a:t>
            </a:r>
            <a:endParaRPr lang="en-US" dirty="0" smtClean="0"/>
          </a:p>
          <a:p>
            <a:pPr lvl="1"/>
            <a:r>
              <a:rPr lang="en-US" dirty="0" err="1"/>
              <a:t>Çdo</a:t>
            </a:r>
            <a:r>
              <a:rPr lang="en-US" dirty="0"/>
              <a:t> </a:t>
            </a:r>
            <a:r>
              <a:rPr lang="en-US" dirty="0" err="1"/>
              <a:t>informacion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dispozicion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 smtClean="0"/>
              <a:t>ruajtjen</a:t>
            </a:r>
            <a:r>
              <a:rPr lang="en-US" dirty="0" smtClean="0"/>
              <a:t> e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dhënave</a:t>
            </a:r>
            <a:r>
              <a:rPr lang="en-US" dirty="0"/>
              <a:t> </a:t>
            </a:r>
            <a:r>
              <a:rPr lang="en-US" dirty="0" err="1"/>
              <a:t>ose</a:t>
            </a:r>
            <a:r>
              <a:rPr lang="en-US" dirty="0"/>
              <a:t> </a:t>
            </a:r>
            <a:r>
              <a:rPr lang="en-US" dirty="0" err="1"/>
              <a:t>vendndodhjen</a:t>
            </a:r>
            <a:r>
              <a:rPr lang="en-US" dirty="0"/>
              <a:t> e </a:t>
            </a:r>
            <a:r>
              <a:rPr lang="en-US" dirty="0" err="1"/>
              <a:t>sistemit</a:t>
            </a:r>
            <a:r>
              <a:rPr lang="en-US" dirty="0"/>
              <a:t> </a:t>
            </a:r>
            <a:r>
              <a:rPr lang="en-US" dirty="0" err="1" smtClean="0"/>
              <a:t>kompjuterik</a:t>
            </a:r>
            <a:endParaRPr lang="en-US" dirty="0" smtClean="0"/>
          </a:p>
          <a:p>
            <a:pPr lvl="1"/>
            <a:r>
              <a:rPr lang="en-US" dirty="0" err="1" smtClean="0"/>
              <a:t>Domosdoshmëria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ruajtjes</a:t>
            </a:r>
            <a:endParaRPr lang="en-US" dirty="0" smtClean="0"/>
          </a:p>
          <a:p>
            <a:pPr lvl="1"/>
            <a:r>
              <a:rPr lang="en-US" dirty="0" smtClean="0"/>
              <a:t>Se Pala </a:t>
            </a:r>
            <a:r>
              <a:rPr lang="en-US" dirty="0" err="1" smtClean="0"/>
              <a:t>synon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dërgojë</a:t>
            </a:r>
            <a:r>
              <a:rPr lang="en-US" dirty="0" smtClean="0"/>
              <a:t> </a:t>
            </a:r>
            <a:r>
              <a:rPr lang="en-US" dirty="0" err="1" smtClean="0"/>
              <a:t>kërkesë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smtClean="0"/>
              <a:t>NNJ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!</a:t>
            </a:r>
            <a:fld id="{CBD56858-EB0B-D04D-B23C-7A827FD60C9F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7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en-US" sz="3400" b="1" dirty="0" err="1" smtClean="0"/>
              <a:t>Kërkesa</a:t>
            </a:r>
            <a:r>
              <a:rPr lang="en-US" sz="3400" b="1" dirty="0" smtClean="0"/>
              <a:t> </a:t>
            </a:r>
            <a:r>
              <a:rPr lang="en-US" sz="3400" b="1" dirty="0" err="1"/>
              <a:t>ndaj</a:t>
            </a:r>
            <a:r>
              <a:rPr lang="en-US" sz="3400" b="1" dirty="0"/>
              <a:t> </a:t>
            </a:r>
            <a:r>
              <a:rPr lang="en-US" sz="3400" b="1" dirty="0" err="1" smtClean="0"/>
              <a:t>dhënësve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shumëkombësh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shërbimeve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ruajnë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dhënat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në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mënyrë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përshpejtuar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66378"/>
            <a:ext cx="8229600" cy="4259785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Shkaqet</a:t>
            </a:r>
            <a:r>
              <a:rPr lang="en-US" dirty="0" smtClean="0"/>
              <a:t> e </a:t>
            </a:r>
            <a:r>
              <a:rPr lang="en-US" dirty="0" err="1" smtClean="0"/>
              <a:t>refuzimit</a:t>
            </a:r>
            <a:r>
              <a:rPr lang="en-US" dirty="0" smtClean="0"/>
              <a:t>:</a:t>
            </a:r>
          </a:p>
          <a:p>
            <a:pPr lvl="1" algn="just"/>
            <a:r>
              <a:rPr lang="en-US" b="1" u="sng" dirty="0" smtClean="0"/>
              <a:t>Kriminalizim </a:t>
            </a:r>
            <a:r>
              <a:rPr lang="en-US" b="1" u="sng" dirty="0" err="1" smtClean="0"/>
              <a:t>i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dyfishtë</a:t>
            </a:r>
            <a:r>
              <a:rPr lang="en-US" b="1" u="sng" dirty="0" smtClean="0"/>
              <a:t>, </a:t>
            </a:r>
            <a:r>
              <a:rPr lang="en-US" b="1" u="sng" dirty="0" err="1" smtClean="0"/>
              <a:t>vetëm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nëse</a:t>
            </a:r>
            <a:r>
              <a:rPr lang="en-US" dirty="0" smtClean="0"/>
              <a:t> </a:t>
            </a:r>
            <a:r>
              <a:rPr lang="en-US" dirty="0" err="1" smtClean="0"/>
              <a:t>pala</a:t>
            </a:r>
            <a:r>
              <a:rPr lang="en-US" dirty="0" smtClean="0"/>
              <a:t> </a:t>
            </a:r>
            <a:r>
              <a:rPr lang="en-US" dirty="0" err="1" smtClean="0"/>
              <a:t>kërkon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</a:t>
            </a:r>
            <a:r>
              <a:rPr lang="en-US" dirty="0" smtClean="0"/>
              <a:t>kriminalizimi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dyfishtë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kriter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përgjigjen</a:t>
            </a:r>
            <a:r>
              <a:rPr lang="en-US" dirty="0" smtClean="0"/>
              <a:t> </a:t>
            </a:r>
            <a:r>
              <a:rPr lang="en-US" dirty="0" err="1" smtClean="0"/>
              <a:t>ndaj</a:t>
            </a:r>
            <a:r>
              <a:rPr lang="en-US" dirty="0" smtClean="0"/>
              <a:t> </a:t>
            </a:r>
            <a:r>
              <a:rPr lang="en-US" dirty="0" err="1" smtClean="0"/>
              <a:t>kërkesave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tjera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ndihmë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ndërsjellë</a:t>
            </a:r>
            <a:r>
              <a:rPr lang="en-US" dirty="0" smtClean="0"/>
              <a:t> </a:t>
            </a:r>
            <a:r>
              <a:rPr lang="en-US" dirty="0" err="1" smtClean="0"/>
              <a:t>juridike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beson</a:t>
            </a:r>
            <a:r>
              <a:rPr lang="en-US" dirty="0" smtClean="0"/>
              <a:t> se </a:t>
            </a:r>
            <a:r>
              <a:rPr lang="en-US" dirty="0" err="1" smtClean="0"/>
              <a:t>ky</a:t>
            </a:r>
            <a:r>
              <a:rPr lang="en-US" dirty="0" smtClean="0"/>
              <a:t> </a:t>
            </a:r>
            <a:r>
              <a:rPr lang="en-US" dirty="0" err="1" smtClean="0"/>
              <a:t>kusht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do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përmbushet</a:t>
            </a:r>
            <a:endParaRPr lang="en-US" dirty="0" smtClean="0"/>
          </a:p>
          <a:p>
            <a:pPr lvl="1" algn="just"/>
            <a:r>
              <a:rPr lang="en-US" dirty="0" err="1" smtClean="0"/>
              <a:t>Kërkesë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</a:t>
            </a:r>
            <a:r>
              <a:rPr lang="en-US" b="1" u="sng" dirty="0" err="1" smtClean="0"/>
              <a:t>vepra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politike</a:t>
            </a:r>
            <a:endParaRPr lang="en-US" b="1" u="sng" dirty="0" smtClean="0"/>
          </a:p>
          <a:p>
            <a:pPr lvl="1" algn="just"/>
            <a:r>
              <a:rPr lang="en-US" dirty="0" err="1" smtClean="0"/>
              <a:t>Ekzektimi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kërkesës</a:t>
            </a:r>
            <a:r>
              <a:rPr lang="en-US" dirty="0" smtClean="0"/>
              <a:t> </a:t>
            </a:r>
            <a:r>
              <a:rPr lang="en-US" dirty="0" smtClean="0"/>
              <a:t>do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b="1" u="sng" dirty="0" err="1" smtClean="0"/>
              <a:t>paragjykojë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sovranitetin</a:t>
            </a:r>
            <a:r>
              <a:rPr lang="en-US" b="1" u="sng" dirty="0" smtClean="0"/>
              <a:t>, </a:t>
            </a:r>
            <a:r>
              <a:rPr lang="en-US" b="1" u="sng" dirty="0" err="1" smtClean="0"/>
              <a:t>sigurinë</a:t>
            </a:r>
            <a:r>
              <a:rPr lang="en-US" b="1" u="sng" dirty="0" smtClean="0"/>
              <a:t>, </a:t>
            </a:r>
            <a:r>
              <a:rPr lang="en-US" b="1" u="sng" dirty="0" err="1" smtClean="0"/>
              <a:t>rendin</a:t>
            </a:r>
            <a:r>
              <a:rPr lang="en-US" b="1" u="sng" dirty="0" smtClean="0"/>
              <a:t> public</a:t>
            </a:r>
            <a:r>
              <a:rPr lang="en-US" b="1" dirty="0" smtClean="0"/>
              <a:t> 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interesa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tjera</a:t>
            </a:r>
            <a:r>
              <a:rPr lang="en-US" dirty="0" smtClean="0"/>
              <a:t> </a:t>
            </a:r>
            <a:r>
              <a:rPr lang="en-US" dirty="0" err="1" smtClean="0"/>
              <a:t>jetike</a:t>
            </a:r>
            <a:endParaRPr lang="en-US" dirty="0" smtClean="0"/>
          </a:p>
          <a:p>
            <a:pPr lvl="1" algn="just"/>
            <a:endParaRPr lang="en-US" i="1" dirty="0"/>
          </a:p>
          <a:p>
            <a:pPr algn="just"/>
            <a:r>
              <a:rPr lang="en-US" dirty="0" err="1" smtClean="0"/>
              <a:t>Periudha</a:t>
            </a:r>
            <a:r>
              <a:rPr lang="en-US" dirty="0" smtClean="0"/>
              <a:t> e </a:t>
            </a:r>
            <a:r>
              <a:rPr lang="en-US" dirty="0" err="1" smtClean="0"/>
              <a:t>ruajtjes</a:t>
            </a:r>
            <a:r>
              <a:rPr lang="en-US" dirty="0" smtClean="0"/>
              <a:t> –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paktën</a:t>
            </a:r>
            <a:r>
              <a:rPr lang="en-US" b="1" u="sng" dirty="0" smtClean="0"/>
              <a:t> </a:t>
            </a:r>
            <a:r>
              <a:rPr lang="en-US" b="1" u="sng" dirty="0" smtClean="0"/>
              <a:t>60 </a:t>
            </a:r>
            <a:r>
              <a:rPr lang="en-US" b="1" u="sng" dirty="0" err="1" smtClean="0"/>
              <a:t>ditë</a:t>
            </a:r>
            <a:endParaRPr lang="en-US" b="1" u="sng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!</a:t>
            </a:r>
            <a:fld id="{CBD56858-EB0B-D04D-B23C-7A827FD60C9F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84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74638"/>
            <a:ext cx="8458200" cy="1143000"/>
          </a:xfrm>
        </p:spPr>
        <p:txBody>
          <a:bodyPr/>
          <a:lstStyle/>
          <a:p>
            <a:r>
              <a:rPr lang="en-US" sz="3400" b="1" dirty="0" err="1" smtClean="0"/>
              <a:t>Ruajtja</a:t>
            </a:r>
            <a:r>
              <a:rPr lang="en-US" sz="3400" b="1" dirty="0" smtClean="0"/>
              <a:t> e </a:t>
            </a:r>
            <a:r>
              <a:rPr lang="en-US" sz="3400" b="1" dirty="0" err="1" smtClean="0"/>
              <a:t>përshpejtuar</a:t>
            </a:r>
            <a:r>
              <a:rPr lang="en-US" sz="3400" b="1" dirty="0" smtClean="0"/>
              <a:t> </a:t>
            </a:r>
            <a:r>
              <a:rPr lang="en-US" sz="3400" b="1" dirty="0" smtClean="0"/>
              <a:t>e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dhënave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trafikut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memorizuara</a:t>
            </a:r>
            <a:r>
              <a:rPr lang="en-US" sz="3400" b="1" dirty="0" smtClean="0"/>
              <a:t> 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[</a:t>
            </a:r>
            <a:r>
              <a:rPr lang="en-US" dirty="0" err="1"/>
              <a:t>trajneri</a:t>
            </a:r>
            <a:r>
              <a:rPr lang="en-US" dirty="0"/>
              <a:t> </a:t>
            </a:r>
            <a:r>
              <a:rPr lang="en-US" dirty="0" err="1"/>
              <a:t>fut</a:t>
            </a:r>
            <a:r>
              <a:rPr lang="en-US" dirty="0"/>
              <a:t> </a:t>
            </a:r>
            <a:r>
              <a:rPr lang="en-US" dirty="0" err="1"/>
              <a:t>dispozitat</a:t>
            </a:r>
            <a:r>
              <a:rPr lang="en-US" dirty="0"/>
              <a:t> korresponduese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legjislacionit</a:t>
            </a:r>
            <a:r>
              <a:rPr lang="en-US" dirty="0"/>
              <a:t> </a:t>
            </a:r>
            <a:r>
              <a:rPr lang="en-US" dirty="0" err="1"/>
              <a:t>vendas</a:t>
            </a:r>
            <a:r>
              <a:rPr lang="en-US" dirty="0"/>
              <a:t>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!</a:t>
            </a:r>
            <a:fld id="{CBD56858-EB0B-D04D-B23C-7A827FD60C9F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17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711200"/>
            <a:ext cx="8715712" cy="6010275"/>
          </a:xfrm>
        </p:spPr>
        <p:txBody>
          <a:bodyPr>
            <a:noAutofit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400" dirty="0" err="1" smtClean="0"/>
              <a:t>Dhe</a:t>
            </a:r>
            <a:r>
              <a:rPr lang="en-US" sz="2400" dirty="0" smtClean="0"/>
              <a:t> </a:t>
            </a:r>
            <a:r>
              <a:rPr lang="en-US" sz="2400" dirty="0" err="1" smtClean="0"/>
              <a:t>për</a:t>
            </a:r>
            <a:r>
              <a:rPr lang="en-US" sz="2400" dirty="0" smtClean="0"/>
              <a:t> </a:t>
            </a:r>
            <a:r>
              <a:rPr lang="en-US" sz="2400" dirty="0" err="1" smtClean="0"/>
              <a:t>të</a:t>
            </a:r>
            <a:r>
              <a:rPr lang="en-US" sz="2400" dirty="0" smtClean="0"/>
              <a:t>:</a:t>
            </a:r>
            <a:endParaRPr lang="en-US" sz="2400" dirty="0" smtClean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400" dirty="0" err="1" smtClean="0"/>
              <a:t>Identifikojnë</a:t>
            </a:r>
            <a:r>
              <a:rPr lang="en-US" sz="2400" dirty="0" smtClean="0"/>
              <a:t> </a:t>
            </a:r>
            <a:r>
              <a:rPr lang="en-US" sz="2400" dirty="0" err="1"/>
              <a:t>nivelet</a:t>
            </a:r>
            <a:r>
              <a:rPr lang="en-US" sz="2400" dirty="0"/>
              <a:t> e </a:t>
            </a:r>
            <a:r>
              <a:rPr lang="en-US" sz="2400" dirty="0" err="1"/>
              <a:t>ndryshme</a:t>
            </a:r>
            <a:r>
              <a:rPr lang="en-US" sz="2400" dirty="0"/>
              <a:t> </a:t>
            </a:r>
            <a:r>
              <a:rPr lang="en-US" sz="2400" dirty="0" err="1"/>
              <a:t>në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cilat</a:t>
            </a:r>
            <a:r>
              <a:rPr lang="en-US" sz="2400" dirty="0"/>
              <a:t> </a:t>
            </a:r>
            <a:r>
              <a:rPr lang="en-US" sz="2400" dirty="0" err="1" smtClean="0"/>
              <a:t>mund</a:t>
            </a:r>
            <a:r>
              <a:rPr lang="en-US" sz="2400" dirty="0" smtClean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 smtClean="0"/>
              <a:t>zhvillohet</a:t>
            </a:r>
            <a:r>
              <a:rPr lang="en-US" sz="2400" dirty="0" smtClean="0"/>
              <a:t> </a:t>
            </a:r>
            <a:r>
              <a:rPr lang="en-US" sz="2400" dirty="0" err="1"/>
              <a:t>bashkëpunimi</a:t>
            </a:r>
            <a:r>
              <a:rPr lang="en-US" sz="2400" dirty="0"/>
              <a:t> </a:t>
            </a:r>
            <a:r>
              <a:rPr lang="en-US" sz="2400" dirty="0" smtClean="0"/>
              <a:t>me </a:t>
            </a:r>
            <a:r>
              <a:rPr lang="en-US" sz="2400" dirty="0" err="1"/>
              <a:t>industrinë</a:t>
            </a:r>
            <a:r>
              <a:rPr lang="en-US" sz="2400" dirty="0"/>
              <a:t> e </a:t>
            </a:r>
            <a:r>
              <a:rPr lang="en-US" sz="2400" dirty="0" err="1" smtClean="0"/>
              <a:t>huaj</a:t>
            </a:r>
            <a:r>
              <a:rPr lang="en-US" sz="2400" dirty="0" smtClean="0"/>
              <a:t> </a:t>
            </a:r>
            <a:endParaRPr lang="en-US" sz="2400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400" dirty="0" err="1" smtClean="0"/>
              <a:t>Shpjegojnë</a:t>
            </a:r>
            <a:r>
              <a:rPr lang="en-US" sz="2400" dirty="0" smtClean="0"/>
              <a:t> </a:t>
            </a:r>
            <a:r>
              <a:rPr lang="en-US" sz="2400" dirty="0" err="1"/>
              <a:t>pengesat</a:t>
            </a:r>
            <a:r>
              <a:rPr lang="en-US" sz="2400" dirty="0"/>
              <a:t> </a:t>
            </a:r>
            <a:r>
              <a:rPr lang="en-US" sz="2400" dirty="0" err="1"/>
              <a:t>që</a:t>
            </a:r>
            <a:r>
              <a:rPr lang="en-US" sz="2400" dirty="0"/>
              <a:t> </a:t>
            </a:r>
            <a:r>
              <a:rPr lang="en-US" sz="2400" dirty="0" err="1" smtClean="0"/>
              <a:t>kanë</a:t>
            </a:r>
            <a:r>
              <a:rPr lang="en-US" sz="2400" dirty="0" smtClean="0"/>
              <a:t> </a:t>
            </a:r>
            <a:r>
              <a:rPr lang="en-US" sz="2400" dirty="0" err="1" smtClean="0"/>
              <a:t>agjencitë</a:t>
            </a:r>
            <a:r>
              <a:rPr lang="en-US" sz="2400" dirty="0" smtClean="0"/>
              <a:t> </a:t>
            </a:r>
            <a:r>
              <a:rPr lang="en-US" sz="2400" dirty="0" err="1" smtClean="0"/>
              <a:t>ligjzbatuese</a:t>
            </a:r>
            <a:r>
              <a:rPr lang="en-US" sz="2400" dirty="0" smtClean="0"/>
              <a:t> </a:t>
            </a:r>
            <a:r>
              <a:rPr lang="en-US" sz="2400" dirty="0" err="1" smtClean="0"/>
              <a:t>në</a:t>
            </a:r>
            <a:r>
              <a:rPr lang="en-US" sz="2400" dirty="0" smtClean="0"/>
              <a:t> </a:t>
            </a:r>
            <a:r>
              <a:rPr lang="en-US" sz="2400" dirty="0" err="1"/>
              <a:t>lidhje</a:t>
            </a:r>
            <a:r>
              <a:rPr lang="en-US" sz="2400" dirty="0"/>
              <a:t> me </a:t>
            </a:r>
            <a:r>
              <a:rPr lang="en-US" sz="2400" dirty="0" smtClean="0"/>
              <a:t>aksesin </a:t>
            </a:r>
            <a:r>
              <a:rPr lang="en-US" sz="2400" dirty="0" err="1" smtClean="0"/>
              <a:t>tek</a:t>
            </a:r>
            <a:r>
              <a:rPr lang="en-US" sz="2400" dirty="0" smtClean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dhënat</a:t>
            </a:r>
            <a:r>
              <a:rPr lang="en-US" sz="2400" dirty="0"/>
              <a:t> </a:t>
            </a:r>
            <a:r>
              <a:rPr lang="en-US" sz="2400" dirty="0" err="1"/>
              <a:t>që</a:t>
            </a:r>
            <a:r>
              <a:rPr lang="en-US" sz="2400" dirty="0"/>
              <a:t> </a:t>
            </a:r>
            <a:r>
              <a:rPr lang="en-US" sz="2400" dirty="0" err="1"/>
              <a:t>mbajnë</a:t>
            </a:r>
            <a:r>
              <a:rPr lang="en-US" sz="2400" dirty="0"/>
              <a:t> </a:t>
            </a:r>
            <a:r>
              <a:rPr lang="en-US" sz="2400" dirty="0" err="1" smtClean="0"/>
              <a:t>dhënësit</a:t>
            </a:r>
            <a:r>
              <a:rPr lang="en-US" sz="2400" dirty="0" smtClean="0"/>
              <a:t> </a:t>
            </a:r>
            <a:r>
              <a:rPr lang="en-US" sz="2400" dirty="0" err="1" smtClean="0"/>
              <a:t>shumëkombësh</a:t>
            </a:r>
            <a:r>
              <a:rPr lang="en-US" sz="2400" dirty="0" smtClean="0"/>
              <a:t> </a:t>
            </a:r>
            <a:r>
              <a:rPr lang="en-US" sz="2400" dirty="0" err="1" smtClean="0"/>
              <a:t>të</a:t>
            </a:r>
            <a:r>
              <a:rPr lang="en-US" sz="2400" dirty="0" smtClean="0"/>
              <a:t> </a:t>
            </a:r>
            <a:r>
              <a:rPr lang="en-US" sz="2400" dirty="0" err="1" smtClean="0"/>
              <a:t>shërbimeve</a:t>
            </a:r>
            <a:endParaRPr lang="en-US" sz="2400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400" dirty="0" err="1" smtClean="0"/>
              <a:t>Identifikojnë</a:t>
            </a:r>
            <a:r>
              <a:rPr lang="en-US" sz="2400" dirty="0" smtClean="0"/>
              <a:t> </a:t>
            </a:r>
            <a:r>
              <a:rPr lang="en-US" sz="2400" dirty="0"/>
              <a:t>se </a:t>
            </a:r>
            <a:r>
              <a:rPr lang="en-US" sz="2400" dirty="0" err="1"/>
              <a:t>bashkëpunimi</a:t>
            </a:r>
            <a:r>
              <a:rPr lang="en-US" sz="2400" dirty="0"/>
              <a:t> </a:t>
            </a:r>
            <a:r>
              <a:rPr lang="en-US" sz="2400" dirty="0" err="1"/>
              <a:t>mund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ndodhë</a:t>
            </a:r>
            <a:r>
              <a:rPr lang="en-US" sz="2400" dirty="0"/>
              <a:t> </a:t>
            </a:r>
            <a:r>
              <a:rPr lang="en-US" sz="2400" dirty="0" err="1"/>
              <a:t>zyrtarisht</a:t>
            </a:r>
            <a:r>
              <a:rPr lang="en-US" sz="2400" dirty="0"/>
              <a:t> </a:t>
            </a:r>
            <a:r>
              <a:rPr lang="en-US" sz="2400" dirty="0" err="1"/>
              <a:t>përmes</a:t>
            </a:r>
            <a:r>
              <a:rPr lang="en-US" sz="2400" dirty="0"/>
              <a:t> </a:t>
            </a:r>
            <a:r>
              <a:rPr lang="en-US" sz="2400" dirty="0" err="1"/>
              <a:t>qeverive</a:t>
            </a:r>
            <a:r>
              <a:rPr lang="en-US" sz="2400" dirty="0"/>
              <a:t> </a:t>
            </a:r>
            <a:r>
              <a:rPr lang="en-US" sz="2400" dirty="0" err="1"/>
              <a:t>ose</a:t>
            </a:r>
            <a:r>
              <a:rPr lang="en-US" sz="2400" dirty="0"/>
              <a:t> </a:t>
            </a:r>
            <a:r>
              <a:rPr lang="en-US" sz="2400" dirty="0" smtClean="0"/>
              <a:t>jo </a:t>
            </a:r>
            <a:r>
              <a:rPr lang="en-US" sz="2400" dirty="0" err="1" smtClean="0"/>
              <a:t>zyrtarisht</a:t>
            </a:r>
            <a:r>
              <a:rPr lang="en-US" sz="2400" dirty="0" smtClean="0"/>
              <a:t> </a:t>
            </a:r>
            <a:r>
              <a:rPr lang="en-US" sz="2400" dirty="0" err="1" smtClean="0"/>
              <a:t>nga</a:t>
            </a:r>
            <a:r>
              <a:rPr lang="en-US" sz="2400" dirty="0" smtClean="0"/>
              <a:t> </a:t>
            </a:r>
            <a:r>
              <a:rPr lang="en-US" sz="2400" dirty="0" err="1"/>
              <a:t>zyrtarët</a:t>
            </a:r>
            <a:r>
              <a:rPr lang="en-US" sz="2400" dirty="0"/>
              <a:t> </a:t>
            </a:r>
            <a:r>
              <a:rPr lang="en-US" sz="2400" dirty="0" err="1" smtClean="0"/>
              <a:t>ligjzbatues</a:t>
            </a:r>
            <a:r>
              <a:rPr lang="en-US" sz="2400" dirty="0" smtClean="0"/>
              <a:t> </a:t>
            </a:r>
            <a:r>
              <a:rPr lang="en-US" sz="2400" dirty="0" err="1" smtClean="0"/>
              <a:t>direkt</a:t>
            </a:r>
            <a:r>
              <a:rPr lang="en-US" sz="2400" dirty="0" smtClean="0"/>
              <a:t> </a:t>
            </a:r>
            <a:r>
              <a:rPr lang="en-US" sz="2400" dirty="0"/>
              <a:t>me </a:t>
            </a:r>
            <a:r>
              <a:rPr lang="en-US" sz="2400" dirty="0" smtClean="0"/>
              <a:t>shërbimofruesit </a:t>
            </a:r>
            <a:r>
              <a:rPr lang="en-US" sz="2400" dirty="0" err="1" smtClean="0"/>
              <a:t>shumëkombësh</a:t>
            </a:r>
            <a:endParaRPr lang="en-US" sz="2400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400" dirty="0" err="1" smtClean="0"/>
              <a:t>Diskutojnë</a:t>
            </a:r>
            <a:r>
              <a:rPr lang="en-US" sz="2400" dirty="0" smtClean="0"/>
              <a:t> </a:t>
            </a:r>
            <a:r>
              <a:rPr lang="en-US" sz="2400" dirty="0" err="1"/>
              <a:t>shembuj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bashkëpunimit</a:t>
            </a:r>
            <a:r>
              <a:rPr lang="en-US" sz="2400" dirty="0"/>
              <a:t> me </a:t>
            </a:r>
            <a:r>
              <a:rPr lang="en-US" sz="2400" dirty="0" smtClean="0"/>
              <a:t>shërbimofruesit </a:t>
            </a:r>
            <a:r>
              <a:rPr lang="en-US" sz="2400" dirty="0" err="1" smtClean="0"/>
              <a:t>shumëkombësh</a:t>
            </a:r>
            <a:r>
              <a:rPr lang="en-US" sz="2400" dirty="0" smtClean="0"/>
              <a:t> </a:t>
            </a:r>
            <a:r>
              <a:rPr lang="en-US" sz="2400" dirty="0" err="1"/>
              <a:t>në</a:t>
            </a:r>
            <a:r>
              <a:rPr lang="en-US" sz="2400" dirty="0"/>
              <a:t> </a:t>
            </a:r>
            <a:r>
              <a:rPr lang="en-US" sz="2400" dirty="0" err="1"/>
              <a:t>marrjen</a:t>
            </a:r>
            <a:r>
              <a:rPr lang="en-US" sz="2400" dirty="0"/>
              <a:t> e </a:t>
            </a:r>
            <a:r>
              <a:rPr lang="en-US" sz="2400" dirty="0" smtClean="0"/>
              <a:t>aksesit </a:t>
            </a:r>
            <a:r>
              <a:rPr lang="en-US" sz="2400" dirty="0" err="1" smtClean="0"/>
              <a:t>tek</a:t>
            </a:r>
            <a:r>
              <a:rPr lang="en-US" sz="2400" dirty="0" smtClean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 smtClean="0"/>
              <a:t>dhënat</a:t>
            </a:r>
            <a:endParaRPr lang="en-US" sz="2400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400" dirty="0" err="1" smtClean="0"/>
              <a:t>Identifikojnë</a:t>
            </a:r>
            <a:r>
              <a:rPr lang="en-US" sz="2400" dirty="0" smtClean="0"/>
              <a:t> </a:t>
            </a:r>
            <a:r>
              <a:rPr lang="en-US" sz="2400" dirty="0" err="1"/>
              <a:t>sfidat</a:t>
            </a:r>
            <a:r>
              <a:rPr lang="en-US" sz="2400" dirty="0"/>
              <a:t> e </a:t>
            </a:r>
            <a:r>
              <a:rPr lang="en-US" sz="2400" dirty="0" err="1" smtClean="0"/>
              <a:t>hasura</a:t>
            </a:r>
            <a:r>
              <a:rPr lang="en-US" sz="2400" dirty="0" smtClean="0"/>
              <a:t> </a:t>
            </a:r>
            <a:r>
              <a:rPr lang="en-US" sz="2400" dirty="0" err="1" smtClean="0"/>
              <a:t>zakonisht</a:t>
            </a:r>
            <a:r>
              <a:rPr lang="en-US" sz="2400" dirty="0" smtClean="0"/>
              <a:t> </a:t>
            </a:r>
            <a:r>
              <a:rPr lang="en-US" sz="2400" dirty="0" err="1"/>
              <a:t>në</a:t>
            </a:r>
            <a:r>
              <a:rPr lang="en-US" sz="2400" dirty="0"/>
              <a:t> </a:t>
            </a:r>
            <a:r>
              <a:rPr lang="en-US" sz="2400" dirty="0" err="1"/>
              <a:t>lidhje</a:t>
            </a:r>
            <a:r>
              <a:rPr lang="en-US" sz="2400" dirty="0"/>
              <a:t> me </a:t>
            </a:r>
            <a:r>
              <a:rPr lang="en-US" sz="2400" dirty="0" err="1"/>
              <a:t>bashkëpunimin</a:t>
            </a:r>
            <a:r>
              <a:rPr lang="en-US" sz="2400" dirty="0"/>
              <a:t> </a:t>
            </a:r>
            <a:r>
              <a:rPr lang="en-US" sz="2400" dirty="0" err="1"/>
              <a:t>direkt</a:t>
            </a:r>
            <a:r>
              <a:rPr lang="en-US" sz="2400" dirty="0"/>
              <a:t> me </a:t>
            </a:r>
            <a:r>
              <a:rPr lang="en-US" sz="2400" dirty="0" smtClean="0"/>
              <a:t>shërbimofruesit </a:t>
            </a:r>
            <a:r>
              <a:rPr lang="en-US" sz="2400" dirty="0" err="1" smtClean="0"/>
              <a:t>shumëkombësh</a:t>
            </a:r>
            <a:r>
              <a:rPr lang="en-US" sz="2400" dirty="0" smtClean="0"/>
              <a:t>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1200"/>
          </a:xfrm>
        </p:spPr>
        <p:txBody>
          <a:bodyPr/>
          <a:lstStyle/>
          <a:p>
            <a:r>
              <a:rPr lang="en-US" b="1" dirty="0" err="1" smtClean="0"/>
              <a:t>Objektivat</a:t>
            </a:r>
            <a:r>
              <a:rPr lang="en-US" b="1" dirty="0" smtClean="0"/>
              <a:t> e </a:t>
            </a:r>
            <a:r>
              <a:rPr lang="en-US" b="1" dirty="0" err="1" smtClean="0"/>
              <a:t>Sesionit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899" y="274638"/>
            <a:ext cx="8697861" cy="1143000"/>
          </a:xfrm>
        </p:spPr>
        <p:txBody>
          <a:bodyPr/>
          <a:lstStyle/>
          <a:p>
            <a:r>
              <a:rPr lang="en-US" sz="3400" b="1" dirty="0" err="1" smtClean="0"/>
              <a:t>Kërkesa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ndaj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dhënësve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shumëkombësh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shërbimeve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zbulojnë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dhënat</a:t>
            </a:r>
            <a:r>
              <a:rPr lang="en-US" sz="3400" b="1" dirty="0" smtClean="0"/>
              <a:t> e </a:t>
            </a:r>
            <a:r>
              <a:rPr lang="en-US" sz="3400" b="1" dirty="0" err="1" smtClean="0"/>
              <a:t>trafikut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79112"/>
            <a:ext cx="8229600" cy="4147051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 err="1" smtClean="0"/>
              <a:t>Zbulimi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sasive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mjaftueshme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trafikut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identifikimin</a:t>
            </a:r>
            <a:r>
              <a:rPr lang="en-US" dirty="0" smtClean="0"/>
              <a:t> e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shërbimit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rrugës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komunikimit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Zbulimi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refuzohet</a:t>
            </a:r>
            <a:r>
              <a:rPr lang="en-US" dirty="0" smtClean="0"/>
              <a:t> </a:t>
            </a:r>
            <a:r>
              <a:rPr lang="en-US" dirty="0" err="1" smtClean="0"/>
              <a:t>nëse</a:t>
            </a:r>
            <a:r>
              <a:rPr lang="en-US" dirty="0" smtClean="0"/>
              <a:t>:</a:t>
            </a:r>
            <a:endParaRPr lang="en-US" dirty="0" smtClean="0"/>
          </a:p>
          <a:p>
            <a:pPr lvl="1" algn="just"/>
            <a:r>
              <a:rPr lang="en-US" dirty="0" err="1" smtClean="0"/>
              <a:t>Kërkesa</a:t>
            </a:r>
            <a:r>
              <a:rPr lang="en-US" dirty="0" smtClean="0"/>
              <a:t> </a:t>
            </a:r>
            <a:r>
              <a:rPr lang="en-US" dirty="0" err="1" smtClean="0"/>
              <a:t>ka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b="1" u="sng" dirty="0" err="1" smtClean="0"/>
              <a:t>vepër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penale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politike</a:t>
            </a:r>
            <a:endParaRPr lang="en-US" b="1" u="sng" dirty="0"/>
          </a:p>
          <a:p>
            <a:pPr lvl="1" algn="just"/>
            <a:r>
              <a:rPr lang="en-US" dirty="0" err="1" smtClean="0"/>
              <a:t>Eksekutimi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kërkesës</a:t>
            </a:r>
            <a:r>
              <a:rPr lang="en-US" dirty="0" smtClean="0"/>
              <a:t> do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b="1" u="sng" dirty="0" err="1" smtClean="0"/>
              <a:t>paragjykojë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sovranitetin</a:t>
            </a:r>
            <a:r>
              <a:rPr lang="en-US" b="1" u="sng" dirty="0" smtClean="0"/>
              <a:t>, </a:t>
            </a:r>
            <a:r>
              <a:rPr lang="en-US" b="1" u="sng" dirty="0" err="1" smtClean="0"/>
              <a:t>sigurinë</a:t>
            </a:r>
            <a:r>
              <a:rPr lang="en-US" b="1" u="sng" dirty="0" smtClean="0"/>
              <a:t>, </a:t>
            </a:r>
            <a:r>
              <a:rPr lang="en-US" b="1" u="sng" dirty="0" err="1" smtClean="0"/>
              <a:t>rendin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publik</a:t>
            </a:r>
            <a:r>
              <a:rPr lang="en-US" b="1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interesa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tjera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rëndësishme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!</a:t>
            </a:r>
            <a:fld id="{CBD56858-EB0B-D04D-B23C-7A827FD60C9F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97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b="1" dirty="0" err="1" smtClean="0"/>
              <a:t>Ndihma</a:t>
            </a:r>
            <a:r>
              <a:rPr lang="en-US" sz="3400" b="1" dirty="0" smtClean="0"/>
              <a:t> e </a:t>
            </a:r>
            <a:r>
              <a:rPr lang="en-US" sz="3400" b="1" dirty="0" err="1" smtClean="0"/>
              <a:t>ndërsjellë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për</a:t>
            </a:r>
            <a:r>
              <a:rPr lang="en-US" sz="3400" b="1" dirty="0" smtClean="0"/>
              <a:t> aksesin </a:t>
            </a:r>
            <a:r>
              <a:rPr lang="en-US" sz="3400" b="1" dirty="0" err="1" smtClean="0"/>
              <a:t>tek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dhënat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kompjuterike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memorizuara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66378"/>
            <a:ext cx="8229600" cy="425978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[</a:t>
            </a:r>
            <a:r>
              <a:rPr lang="en-US" dirty="0" err="1"/>
              <a:t>trajneri</a:t>
            </a:r>
            <a:r>
              <a:rPr lang="en-US" dirty="0"/>
              <a:t> </a:t>
            </a:r>
            <a:r>
              <a:rPr lang="en-US" dirty="0" err="1"/>
              <a:t>fut</a:t>
            </a:r>
            <a:r>
              <a:rPr lang="en-US" dirty="0"/>
              <a:t> </a:t>
            </a:r>
            <a:r>
              <a:rPr lang="en-US" dirty="0" err="1"/>
              <a:t>dispozitat</a:t>
            </a:r>
            <a:r>
              <a:rPr lang="en-US" dirty="0"/>
              <a:t> korresponduese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legjislacionit</a:t>
            </a:r>
            <a:r>
              <a:rPr lang="en-US" dirty="0"/>
              <a:t> </a:t>
            </a:r>
            <a:r>
              <a:rPr lang="en-US" dirty="0" err="1"/>
              <a:t>vendas</a:t>
            </a:r>
            <a:r>
              <a:rPr lang="en-US" dirty="0"/>
              <a:t>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!</a:t>
            </a:r>
            <a:fld id="{CBD56858-EB0B-D04D-B23C-7A827FD60C9F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47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b="1" dirty="0" err="1" smtClean="0"/>
              <a:t>Kërkesa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ndaj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dhënësve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shumëkombësh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shërbimeve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për</a:t>
            </a:r>
            <a:r>
              <a:rPr lang="en-US" sz="3400" b="1" dirty="0" smtClean="0"/>
              <a:t> aksesin </a:t>
            </a:r>
            <a:r>
              <a:rPr lang="en-US" sz="3400" b="1" dirty="0" err="1" smtClean="0"/>
              <a:t>tek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dhënat</a:t>
            </a:r>
            <a:r>
              <a:rPr lang="en-US" sz="3400" b="1" dirty="0" smtClean="0"/>
              <a:t> e </a:t>
            </a:r>
            <a:r>
              <a:rPr lang="en-US" sz="3400" b="1" dirty="0" err="1" smtClean="0"/>
              <a:t>memorizuara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4268"/>
            <a:ext cx="8229600" cy="4071895"/>
          </a:xfrm>
        </p:spPr>
        <p:txBody>
          <a:bodyPr>
            <a:normAutofit/>
          </a:bodyPr>
          <a:lstStyle/>
          <a:p>
            <a:pPr algn="just"/>
            <a:r>
              <a:rPr lang="en-US" dirty="0" err="1" smtClean="0"/>
              <a:t>Kërkesa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kontrolluar</a:t>
            </a:r>
            <a:r>
              <a:rPr lang="en-US" dirty="0" smtClean="0"/>
              <a:t>, aksesuar, </a:t>
            </a:r>
            <a:r>
              <a:rPr lang="en-US" dirty="0" err="1" smtClean="0"/>
              <a:t>sekuestruar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siguruar</a:t>
            </a:r>
            <a:r>
              <a:rPr lang="en-US" dirty="0" smtClean="0"/>
              <a:t> </a:t>
            </a:r>
            <a:endParaRPr lang="en-US" dirty="0"/>
          </a:p>
          <a:p>
            <a:pPr algn="just"/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përgjigje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shpejtë</a:t>
            </a:r>
            <a:r>
              <a:rPr lang="en-US" dirty="0" smtClean="0"/>
              <a:t>:</a:t>
            </a:r>
            <a:endParaRPr lang="en-US" dirty="0" smtClean="0"/>
          </a:p>
          <a:p>
            <a:pPr lvl="1" algn="just"/>
            <a:r>
              <a:rPr lang="en-US" dirty="0" err="1" smtClean="0"/>
              <a:t>Kwrkesa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tw</a:t>
            </a:r>
            <a:r>
              <a:rPr lang="en-US" dirty="0" smtClean="0"/>
              <a:t> </a:t>
            </a:r>
            <a:r>
              <a:rPr lang="en-US" dirty="0" err="1" smtClean="0"/>
              <a:t>pwrmbajw</a:t>
            </a:r>
            <a:r>
              <a:rPr lang="en-US" dirty="0" smtClean="0"/>
              <a:t> </a:t>
            </a:r>
            <a:r>
              <a:rPr lang="en-US" dirty="0" err="1" smtClean="0"/>
              <a:t>shkaqet</a:t>
            </a:r>
            <a:r>
              <a:rPr lang="en-US" dirty="0" smtClean="0"/>
              <a:t> se </a:t>
            </a:r>
            <a:r>
              <a:rPr lang="en-US" dirty="0" err="1" smtClean="0"/>
              <a:t>tw</a:t>
            </a:r>
            <a:r>
              <a:rPr lang="en-US" dirty="0" smtClean="0"/>
              <a:t> </a:t>
            </a:r>
            <a:r>
              <a:rPr lang="en-US" dirty="0" err="1" smtClean="0"/>
              <a:t>dhwnat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tw</a:t>
            </a:r>
            <a:r>
              <a:rPr lang="en-US" dirty="0" smtClean="0"/>
              <a:t> </a:t>
            </a:r>
            <a:r>
              <a:rPr lang="en-US" dirty="0" err="1" smtClean="0"/>
              <a:t>humbasin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ndyrshohen</a:t>
            </a:r>
            <a:endParaRPr lang="en-US" dirty="0" smtClean="0"/>
          </a:p>
          <a:p>
            <a:pPr lvl="1" algn="just"/>
            <a:r>
              <a:rPr lang="en-US" dirty="0" smtClean="0"/>
              <a:t>TNNJ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legjislacioni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lejojë</a:t>
            </a:r>
            <a:r>
              <a:rPr lang="en-US" dirty="0" smtClean="0"/>
              <a:t> </a:t>
            </a:r>
            <a:r>
              <a:rPr lang="en-US" dirty="0" err="1" smtClean="0"/>
              <a:t>përgjigjen</a:t>
            </a:r>
            <a:r>
              <a:rPr lang="en-US" dirty="0" smtClean="0"/>
              <a:t> e </a:t>
            </a:r>
            <a:r>
              <a:rPr lang="en-US" dirty="0" err="1" smtClean="0"/>
              <a:t>përshpejtuar</a:t>
            </a:r>
            <a:endParaRPr lang="en-US" dirty="0" smtClean="0"/>
          </a:p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en-US" dirty="0" smtClean="0"/>
              <a:t>!</a:t>
            </a:r>
            <a:fld id="{CBD56858-EB0B-D04D-B23C-7A827FD60C9F}" type="slidenum">
              <a:rPr lang="en-US" smtClean="0"/>
              <a:pPr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1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227" y="274638"/>
            <a:ext cx="8642554" cy="1143000"/>
          </a:xfrm>
        </p:spPr>
        <p:txBody>
          <a:bodyPr/>
          <a:lstStyle/>
          <a:p>
            <a:r>
              <a:rPr lang="en-US" sz="3400" b="1" dirty="0" err="1" smtClean="0"/>
              <a:t>Ndihma</a:t>
            </a:r>
            <a:r>
              <a:rPr lang="en-US" sz="3400" b="1" dirty="0" smtClean="0"/>
              <a:t> e </a:t>
            </a:r>
            <a:r>
              <a:rPr lang="en-US" sz="3400" b="1" dirty="0" err="1" smtClean="0"/>
              <a:t>ndërsjellë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në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lidhje</a:t>
            </a:r>
            <a:r>
              <a:rPr lang="en-US" sz="3400" b="1" dirty="0" smtClean="0"/>
              <a:t> me </a:t>
            </a:r>
            <a:r>
              <a:rPr lang="en-US" sz="3400" b="1" dirty="0" err="1" smtClean="0"/>
              <a:t>mbledhjen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në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kohë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reale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dhënave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trafikut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3852"/>
            <a:ext cx="8229600" cy="427231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[</a:t>
            </a:r>
            <a:r>
              <a:rPr lang="en-US" dirty="0" err="1"/>
              <a:t>trajneri</a:t>
            </a:r>
            <a:r>
              <a:rPr lang="en-US" dirty="0"/>
              <a:t> </a:t>
            </a:r>
            <a:r>
              <a:rPr lang="en-US" dirty="0" err="1"/>
              <a:t>fut</a:t>
            </a:r>
            <a:r>
              <a:rPr lang="en-US" dirty="0"/>
              <a:t> </a:t>
            </a:r>
            <a:r>
              <a:rPr lang="en-US" dirty="0" err="1"/>
              <a:t>dispozitat</a:t>
            </a:r>
            <a:r>
              <a:rPr lang="en-US" dirty="0"/>
              <a:t> korresponduese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legjislacionit</a:t>
            </a:r>
            <a:r>
              <a:rPr lang="en-US" dirty="0"/>
              <a:t> </a:t>
            </a:r>
            <a:r>
              <a:rPr lang="en-US" dirty="0" err="1"/>
              <a:t>vendas</a:t>
            </a:r>
            <a:r>
              <a:rPr lang="en-US" dirty="0"/>
              <a:t>]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!</a:t>
            </a:r>
            <a:fld id="{CBD56858-EB0B-D04D-B23C-7A827FD60C9F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833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b="1" dirty="0" err="1" smtClean="0"/>
              <a:t>Kërkesa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ndaj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dhënësve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shumëkombësh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shërbimit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për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mbledhjen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në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kohë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reale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dhënave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trafikut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9008"/>
            <a:ext cx="8229600" cy="4197155"/>
          </a:xfrm>
        </p:spPr>
        <p:txBody>
          <a:bodyPr/>
          <a:lstStyle/>
          <a:p>
            <a:pPr algn="just"/>
            <a:r>
              <a:rPr lang="en-US" dirty="0" err="1" smtClean="0"/>
              <a:t>Ndihmë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/>
              <a:t>lidhje</a:t>
            </a:r>
            <a:r>
              <a:rPr lang="en-US" dirty="0"/>
              <a:t> me </a:t>
            </a:r>
            <a:r>
              <a:rPr lang="en-US" dirty="0" err="1"/>
              <a:t>komunikimet</a:t>
            </a:r>
            <a:r>
              <a:rPr lang="en-US" dirty="0"/>
              <a:t> </a:t>
            </a:r>
            <a:r>
              <a:rPr lang="en-US" dirty="0" err="1"/>
              <a:t>specifike</a:t>
            </a:r>
            <a:endParaRPr lang="en-US" dirty="0"/>
          </a:p>
          <a:p>
            <a:pPr algn="just"/>
            <a:r>
              <a:rPr lang="en-US" dirty="0" err="1"/>
              <a:t>Duhet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ofrojë</a:t>
            </a:r>
            <a:r>
              <a:rPr lang="en-US" dirty="0"/>
              <a:t> </a:t>
            </a:r>
            <a:r>
              <a:rPr lang="en-US" dirty="0" err="1"/>
              <a:t>një</a:t>
            </a:r>
            <a:r>
              <a:rPr lang="en-US" dirty="0"/>
              <a:t> </a:t>
            </a:r>
            <a:r>
              <a:rPr lang="en-US" dirty="0" err="1"/>
              <a:t>ndihmë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tillë</a:t>
            </a:r>
            <a:r>
              <a:rPr lang="en-US" dirty="0"/>
              <a:t> </a:t>
            </a:r>
            <a:r>
              <a:rPr lang="en-US" dirty="0" err="1"/>
              <a:t>nëse</a:t>
            </a:r>
            <a:r>
              <a:rPr lang="en-US" dirty="0"/>
              <a:t> </a:t>
            </a:r>
            <a:r>
              <a:rPr lang="en-US" dirty="0" err="1" smtClean="0"/>
              <a:t>mbledhja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/>
              <a:t>kohë</a:t>
            </a:r>
            <a:r>
              <a:rPr lang="en-US" dirty="0"/>
              <a:t> </a:t>
            </a:r>
            <a:r>
              <a:rPr lang="en-US" dirty="0" err="1" smtClean="0"/>
              <a:t>reale</a:t>
            </a:r>
            <a:r>
              <a:rPr lang="en-US" dirty="0" smtClean="0"/>
              <a:t> e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dhënave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trafikut</a:t>
            </a:r>
            <a:r>
              <a:rPr lang="en-US" dirty="0"/>
              <a:t> do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ishte</a:t>
            </a:r>
            <a:r>
              <a:rPr lang="en-US" dirty="0"/>
              <a:t> </a:t>
            </a:r>
            <a:r>
              <a:rPr lang="en-US" dirty="0" smtClean="0"/>
              <a:t>e disponueshme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një</a:t>
            </a:r>
            <a:r>
              <a:rPr lang="en-US" dirty="0"/>
              <a:t> </a:t>
            </a:r>
            <a:r>
              <a:rPr lang="en-US" dirty="0" err="1"/>
              <a:t>rast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ngjashëm</a:t>
            </a:r>
            <a:r>
              <a:rPr lang="en-US" dirty="0"/>
              <a:t> </a:t>
            </a:r>
            <a:r>
              <a:rPr lang="en-US" dirty="0" err="1"/>
              <a:t>vendas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!</a:t>
            </a:r>
            <a:fld id="{CBD56858-EB0B-D04D-B23C-7A827FD60C9F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7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b="1" dirty="0" err="1" smtClean="0"/>
              <a:t>Bashkëpunimi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i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Vullnetshëm</a:t>
            </a:r>
            <a:r>
              <a:rPr lang="en-US" sz="3400" b="1" dirty="0" smtClean="0"/>
              <a:t> me </a:t>
            </a:r>
            <a:r>
              <a:rPr lang="en-US" sz="3400" b="1" dirty="0" err="1" smtClean="0"/>
              <a:t>Mandat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Ligjor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[</a:t>
            </a:r>
            <a:r>
              <a:rPr lang="en-US" dirty="0" err="1" smtClean="0"/>
              <a:t>trajneri</a:t>
            </a:r>
            <a:r>
              <a:rPr lang="en-US" dirty="0" smtClean="0"/>
              <a:t> </a:t>
            </a:r>
            <a:r>
              <a:rPr lang="en-US" dirty="0" err="1" smtClean="0"/>
              <a:t>fut</a:t>
            </a:r>
            <a:r>
              <a:rPr lang="en-US" dirty="0" smtClean="0"/>
              <a:t> </a:t>
            </a:r>
            <a:r>
              <a:rPr lang="en-US" dirty="0" err="1"/>
              <a:t>elementë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së</a:t>
            </a:r>
            <a:r>
              <a:rPr lang="en-US" dirty="0"/>
              <a:t> </a:t>
            </a:r>
            <a:r>
              <a:rPr lang="en-US" dirty="0" err="1"/>
              <a:t>drejtës</a:t>
            </a:r>
            <a:r>
              <a:rPr lang="en-US" dirty="0"/>
              <a:t> </a:t>
            </a:r>
            <a:r>
              <a:rPr lang="en-US" dirty="0" err="1"/>
              <a:t>së</a:t>
            </a:r>
            <a:r>
              <a:rPr lang="en-US" dirty="0"/>
              <a:t> </a:t>
            </a:r>
            <a:r>
              <a:rPr lang="en-US" dirty="0" err="1"/>
              <a:t>brendshme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kanë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bëjnë</a:t>
            </a:r>
            <a:r>
              <a:rPr lang="en-US" dirty="0"/>
              <a:t> me aksesin </a:t>
            </a:r>
            <a:r>
              <a:rPr lang="en-US" dirty="0" err="1"/>
              <a:t>ndërkufitar</a:t>
            </a:r>
            <a:r>
              <a:rPr lang="en-US" dirty="0"/>
              <a:t> </a:t>
            </a:r>
            <a:r>
              <a:rPr lang="en-US" dirty="0" err="1" smtClean="0"/>
              <a:t>tek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err="1"/>
              <a:t>kompjuterike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ruajtura</a:t>
            </a:r>
            <a:r>
              <a:rPr lang="en-US" dirty="0"/>
              <a:t>, </a:t>
            </a:r>
            <a:r>
              <a:rPr lang="en-US" dirty="0" err="1"/>
              <a:t>kur</a:t>
            </a:r>
            <a:r>
              <a:rPr lang="en-US" dirty="0"/>
              <a:t> </a:t>
            </a:r>
            <a:r>
              <a:rPr lang="en-US" dirty="0" err="1"/>
              <a:t>janë</a:t>
            </a:r>
            <a:r>
              <a:rPr lang="en-US" dirty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hapura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publikun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nëpërmjet</a:t>
            </a:r>
            <a:r>
              <a:rPr lang="en-US" dirty="0" smtClean="0"/>
              <a:t> </a:t>
            </a:r>
            <a:r>
              <a:rPr lang="en-US" dirty="0" err="1" smtClean="0"/>
              <a:t>pëlqimit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!</a:t>
            </a:r>
            <a:fld id="{CBD56858-EB0B-D04D-B23C-7A827FD60C9F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89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1F2CE5-82EE-4D86-A1BA-A62E2F853B8E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56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 2"/>
          <p:cNvSpPr txBox="1">
            <a:spLocks/>
          </p:cNvSpPr>
          <p:nvPr/>
        </p:nvSpPr>
        <p:spPr bwMode="auto">
          <a:xfrm>
            <a:off x="457200" y="103240"/>
            <a:ext cx="8229600" cy="153383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en-GB" altLang="x-none" sz="800" b="1" i="1" dirty="0" smtClean="0"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en-GB" altLang="x-none" b="1" i="1" dirty="0" smtClean="0">
                <a:cs typeface="Times New Roman" pitchFamily="18" charset="0"/>
              </a:rPr>
              <a:t>Aksesi </a:t>
            </a:r>
            <a:r>
              <a:rPr lang="en-GB" altLang="x-none" b="1" i="1" dirty="0" err="1" smtClean="0">
                <a:cs typeface="Times New Roman" pitchFamily="18" charset="0"/>
              </a:rPr>
              <a:t>ndërkufiar</a:t>
            </a:r>
            <a:r>
              <a:rPr lang="en-GB" altLang="x-none" b="1" i="1" dirty="0" smtClean="0">
                <a:cs typeface="Times New Roman" pitchFamily="18" charset="0"/>
              </a:rPr>
              <a:t> </a:t>
            </a:r>
            <a:r>
              <a:rPr lang="en-GB" altLang="x-none" b="1" i="1" dirty="0" err="1" smtClean="0">
                <a:cs typeface="Times New Roman" pitchFamily="18" charset="0"/>
              </a:rPr>
              <a:t>tek</a:t>
            </a:r>
            <a:r>
              <a:rPr lang="en-GB" altLang="x-none" b="1" i="1" dirty="0" smtClean="0">
                <a:cs typeface="Times New Roman" pitchFamily="18" charset="0"/>
              </a:rPr>
              <a:t> </a:t>
            </a:r>
            <a:r>
              <a:rPr lang="en-GB" altLang="x-none" b="1" i="1" dirty="0" err="1" smtClean="0">
                <a:cs typeface="Times New Roman" pitchFamily="18" charset="0"/>
              </a:rPr>
              <a:t>të</a:t>
            </a:r>
            <a:r>
              <a:rPr lang="en-GB" altLang="x-none" b="1" i="1" dirty="0" smtClean="0">
                <a:cs typeface="Times New Roman" pitchFamily="18" charset="0"/>
              </a:rPr>
              <a:t> </a:t>
            </a:r>
            <a:r>
              <a:rPr lang="en-GB" altLang="x-none" b="1" i="1" dirty="0" err="1" smtClean="0">
                <a:cs typeface="Times New Roman" pitchFamily="18" charset="0"/>
              </a:rPr>
              <a:t>dhënat</a:t>
            </a:r>
            <a:r>
              <a:rPr lang="en-GB" altLang="x-none" b="1" i="1" dirty="0" smtClean="0">
                <a:cs typeface="Times New Roman" pitchFamily="18" charset="0"/>
              </a:rPr>
              <a:t> </a:t>
            </a:r>
            <a:r>
              <a:rPr lang="en-GB" altLang="x-none" b="1" i="1" dirty="0" smtClean="0">
                <a:cs typeface="Times New Roman" pitchFamily="18" charset="0"/>
              </a:rPr>
              <a:t>e </a:t>
            </a:r>
            <a:r>
              <a:rPr lang="en-GB" altLang="x-none" b="1" i="1" dirty="0" err="1" smtClean="0">
                <a:cs typeface="Times New Roman" pitchFamily="18" charset="0"/>
              </a:rPr>
              <a:t>regjistruara</a:t>
            </a:r>
            <a:r>
              <a:rPr lang="en-GB" altLang="x-none" b="1" i="1" dirty="0" smtClean="0">
                <a:cs typeface="Times New Roman" pitchFamily="18" charset="0"/>
              </a:rPr>
              <a:t> </a:t>
            </a:r>
            <a:r>
              <a:rPr lang="en-GB" altLang="x-none" b="1" i="1" dirty="0" err="1" smtClean="0">
                <a:cs typeface="Times New Roman" pitchFamily="18" charset="0"/>
              </a:rPr>
              <a:t>në</a:t>
            </a:r>
            <a:r>
              <a:rPr lang="en-GB" altLang="x-none" b="1" i="1" dirty="0" smtClean="0">
                <a:cs typeface="Times New Roman" pitchFamily="18" charset="0"/>
              </a:rPr>
              <a:t> </a:t>
            </a:r>
            <a:r>
              <a:rPr lang="en-GB" altLang="x-none" b="1" i="1" dirty="0" err="1" smtClean="0">
                <a:cs typeface="Times New Roman" pitchFamily="18" charset="0"/>
              </a:rPr>
              <a:t>kompjuter</a:t>
            </a:r>
            <a:endParaRPr lang="en-GB" altLang="x-none" b="1" i="1" dirty="0"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en-GB" altLang="x-none" b="1" i="1" dirty="0" smtClean="0">
                <a:cs typeface="Times New Roman" pitchFamily="18" charset="0"/>
              </a:rPr>
              <a:t>(</a:t>
            </a:r>
            <a:r>
              <a:rPr lang="en-GB" altLang="x-none" b="1" i="1" dirty="0" err="1" smtClean="0">
                <a:cs typeface="Times New Roman" pitchFamily="18" charset="0"/>
              </a:rPr>
              <a:t>Neni</a:t>
            </a:r>
            <a:r>
              <a:rPr lang="en-GB" altLang="x-none" b="1" i="1" dirty="0" smtClean="0">
                <a:cs typeface="Times New Roman" pitchFamily="18" charset="0"/>
              </a:rPr>
              <a:t> 32 </a:t>
            </a:r>
            <a:r>
              <a:rPr lang="en-GB" altLang="x-none" b="1" i="1" dirty="0" smtClean="0">
                <a:cs typeface="Times New Roman" pitchFamily="18" charset="0"/>
              </a:rPr>
              <a:t>– </a:t>
            </a:r>
            <a:r>
              <a:rPr lang="en-GB" altLang="x-none" b="1" i="1" dirty="0" err="1" smtClean="0">
                <a:cs typeface="Times New Roman" pitchFamily="18" charset="0"/>
              </a:rPr>
              <a:t>Konventa</a:t>
            </a:r>
            <a:r>
              <a:rPr lang="en-GB" altLang="x-none" b="1" i="1" dirty="0" smtClean="0">
                <a:cs typeface="Times New Roman" pitchFamily="18" charset="0"/>
              </a:rPr>
              <a:t> e </a:t>
            </a:r>
            <a:r>
              <a:rPr lang="en-GB" altLang="x-none" b="1" i="1" dirty="0" err="1" smtClean="0">
                <a:cs typeface="Times New Roman" pitchFamily="18" charset="0"/>
              </a:rPr>
              <a:t>Budapestit</a:t>
            </a:r>
            <a:r>
              <a:rPr lang="en-GB" altLang="x-none" b="1" i="1" dirty="0" smtClean="0">
                <a:cs typeface="Times New Roman" pitchFamily="18" charset="0"/>
              </a:rPr>
              <a:t>)</a:t>
            </a:r>
            <a:endParaRPr lang="en-GB" altLang="x-none" b="1" i="1" dirty="0" smtClean="0">
              <a:cs typeface="Times New Roman" pitchFamily="18" charset="0"/>
            </a:endParaRPr>
          </a:p>
          <a:p>
            <a:pPr algn="just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2800" i="1" dirty="0" err="1" smtClean="0"/>
              <a:t>Mundësia</a:t>
            </a:r>
            <a:r>
              <a:rPr lang="en-GB" sz="2800" i="1" dirty="0" smtClean="0"/>
              <a:t> </a:t>
            </a:r>
            <a:r>
              <a:rPr lang="en-GB" sz="2800" i="1" dirty="0"/>
              <a:t>e </a:t>
            </a:r>
            <a:r>
              <a:rPr lang="en-GB" sz="2800" i="1" dirty="0" err="1"/>
              <a:t>dhënë</a:t>
            </a:r>
            <a:r>
              <a:rPr lang="en-GB" sz="2800" i="1" dirty="0"/>
              <a:t> </a:t>
            </a:r>
            <a:r>
              <a:rPr lang="en-GB" sz="2800" i="1" dirty="0" err="1" smtClean="0"/>
              <a:t>për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autoritetet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ligjzbatuese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nga</a:t>
            </a:r>
            <a:r>
              <a:rPr lang="en-GB" sz="2800" i="1" dirty="0" smtClean="0"/>
              <a:t> </a:t>
            </a:r>
            <a:r>
              <a:rPr lang="en-GB" sz="2800" i="1" dirty="0" err="1"/>
              <a:t>një</a:t>
            </a:r>
            <a:r>
              <a:rPr lang="en-GB" sz="2800" i="1" dirty="0"/>
              <a:t> </a:t>
            </a:r>
            <a:r>
              <a:rPr lang="en-GB" sz="2800" i="1" dirty="0" err="1"/>
              <a:t>Palë</a:t>
            </a:r>
            <a:r>
              <a:rPr lang="en-GB" sz="2800" i="1" dirty="0"/>
              <a:t> </a:t>
            </a:r>
            <a:r>
              <a:rPr lang="en-GB" sz="2800" i="1" dirty="0" err="1"/>
              <a:t>për</a:t>
            </a:r>
            <a:r>
              <a:rPr lang="en-GB" sz="2800" i="1" dirty="0"/>
              <a:t> </a:t>
            </a:r>
            <a:r>
              <a:rPr lang="en-GB" sz="2800" i="1" dirty="0" err="1"/>
              <a:t>të</a:t>
            </a:r>
            <a:r>
              <a:rPr lang="en-GB" sz="2800" i="1" dirty="0"/>
              <a:t> </a:t>
            </a:r>
            <a:r>
              <a:rPr lang="en-GB" sz="2800" i="1" dirty="0" err="1"/>
              <a:t>marrë</a:t>
            </a:r>
            <a:r>
              <a:rPr lang="en-GB" sz="2800" i="1" dirty="0"/>
              <a:t> </a:t>
            </a:r>
            <a:r>
              <a:rPr lang="en-GB" sz="2800" i="1" dirty="0" err="1" smtClean="0"/>
              <a:t>prova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të</a:t>
            </a:r>
            <a:r>
              <a:rPr lang="en-GB" sz="2800" i="1" dirty="0" smtClean="0"/>
              <a:t> </a:t>
            </a:r>
            <a:r>
              <a:rPr lang="en-GB" sz="2800" i="1" dirty="0" err="1"/>
              <a:t>depozituara</a:t>
            </a:r>
            <a:r>
              <a:rPr lang="en-GB" sz="2800" i="1" dirty="0"/>
              <a:t> </a:t>
            </a:r>
            <a:r>
              <a:rPr lang="en-GB" sz="2800" i="1" dirty="0" err="1"/>
              <a:t>në</a:t>
            </a:r>
            <a:r>
              <a:rPr lang="en-GB" sz="2800" i="1" dirty="0"/>
              <a:t> </a:t>
            </a:r>
            <a:r>
              <a:rPr lang="en-GB" sz="2800" i="1" dirty="0" err="1"/>
              <a:t>një</a:t>
            </a:r>
            <a:r>
              <a:rPr lang="en-GB" sz="2800" i="1" dirty="0"/>
              <a:t> </a:t>
            </a:r>
            <a:r>
              <a:rPr lang="en-GB" sz="2800" i="1" dirty="0" err="1"/>
              <a:t>kompjuter</a:t>
            </a:r>
            <a:r>
              <a:rPr lang="en-GB" sz="2800" i="1" dirty="0"/>
              <a:t> </a:t>
            </a:r>
            <a:r>
              <a:rPr lang="en-GB" sz="2800" i="1" dirty="0" err="1" smtClean="0"/>
              <a:t>të</a:t>
            </a:r>
            <a:r>
              <a:rPr lang="en-GB" sz="2800" i="1" dirty="0" smtClean="0"/>
              <a:t> </a:t>
            </a:r>
            <a:r>
              <a:rPr lang="en-GB" sz="2800" i="1" dirty="0" err="1"/>
              <a:t>vendosur</a:t>
            </a:r>
            <a:r>
              <a:rPr lang="en-GB" sz="2800" i="1" dirty="0"/>
              <a:t> </a:t>
            </a:r>
            <a:r>
              <a:rPr lang="en-GB" sz="2800" i="1" dirty="0" err="1"/>
              <a:t>fizikisht</a:t>
            </a:r>
            <a:r>
              <a:rPr lang="en-GB" sz="2800" i="1" dirty="0"/>
              <a:t> </a:t>
            </a:r>
            <a:r>
              <a:rPr lang="en-GB" sz="2800" i="1" dirty="0" err="1" smtClean="0"/>
              <a:t>në</a:t>
            </a:r>
            <a:r>
              <a:rPr lang="en-GB" sz="2800" i="1" dirty="0" smtClean="0"/>
              <a:t> </a:t>
            </a:r>
            <a:r>
              <a:rPr lang="en-GB" sz="2800" i="1" dirty="0" err="1"/>
              <a:t>territorin</a:t>
            </a:r>
            <a:r>
              <a:rPr lang="en-GB" sz="2800" i="1" dirty="0"/>
              <a:t> e </a:t>
            </a:r>
            <a:r>
              <a:rPr lang="en-GB" sz="2800" i="1" dirty="0" err="1"/>
              <a:t>Palës</a:t>
            </a:r>
            <a:r>
              <a:rPr lang="en-GB" sz="2800" i="1" dirty="0"/>
              <a:t> </a:t>
            </a:r>
            <a:r>
              <a:rPr lang="en-GB" sz="2800" i="1" dirty="0" err="1"/>
              <a:t>tjetër</a:t>
            </a:r>
            <a:endParaRPr lang="en-GB" sz="2800" i="1" dirty="0"/>
          </a:p>
          <a:p>
            <a:pPr algn="just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2800" i="1" dirty="0"/>
              <a:t>Pa </a:t>
            </a:r>
            <a:r>
              <a:rPr lang="en-GB" sz="2800" i="1" dirty="0" err="1" smtClean="0"/>
              <a:t>kërkesë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për</a:t>
            </a:r>
            <a:r>
              <a:rPr lang="en-GB" sz="2800" i="1" dirty="0" smtClean="0"/>
              <a:t> </a:t>
            </a:r>
            <a:r>
              <a:rPr lang="en-GB" sz="2800" i="1" dirty="0" err="1" smtClean="0"/>
              <a:t>bashkëpunim</a:t>
            </a:r>
            <a:r>
              <a:rPr lang="en-GB" sz="2800" i="1" dirty="0" smtClean="0"/>
              <a:t> </a:t>
            </a:r>
            <a:r>
              <a:rPr lang="en-GB" sz="2800" i="1" dirty="0" err="1"/>
              <a:t>ndërkombëtar</a:t>
            </a:r>
            <a:r>
              <a:rPr lang="en-GB" sz="2800" i="1" dirty="0"/>
              <a:t> </a:t>
            </a:r>
            <a:r>
              <a:rPr lang="en-GB" sz="2800" i="1" dirty="0" err="1"/>
              <a:t>nëse</a:t>
            </a:r>
            <a:r>
              <a:rPr lang="en-GB" sz="2800" i="1" dirty="0"/>
              <a:t>, </a:t>
            </a:r>
            <a:r>
              <a:rPr lang="en-GB" sz="2800" i="1" dirty="0" err="1"/>
              <a:t>gjatë</a:t>
            </a:r>
            <a:r>
              <a:rPr lang="en-GB" sz="2800" i="1" dirty="0"/>
              <a:t> </a:t>
            </a:r>
            <a:r>
              <a:rPr lang="en-GB" sz="2800" i="1" dirty="0" err="1"/>
              <a:t>një</a:t>
            </a:r>
            <a:r>
              <a:rPr lang="en-GB" sz="2800" i="1" dirty="0"/>
              <a:t> </a:t>
            </a:r>
            <a:r>
              <a:rPr lang="en-GB" sz="2800" i="1" dirty="0" err="1"/>
              <a:t>hetimi</a:t>
            </a:r>
            <a:r>
              <a:rPr lang="en-GB" sz="2800" i="1" dirty="0"/>
              <a:t> </a:t>
            </a:r>
            <a:r>
              <a:rPr lang="en-GB" sz="2800" i="1" dirty="0" err="1"/>
              <a:t>konkret</a:t>
            </a:r>
            <a:r>
              <a:rPr lang="en-GB" sz="2800" i="1" dirty="0"/>
              <a:t>, </a:t>
            </a:r>
            <a:r>
              <a:rPr lang="en-GB" sz="2800" i="1" dirty="0" err="1"/>
              <a:t>zyrtarët</a:t>
            </a:r>
            <a:r>
              <a:rPr lang="en-GB" sz="2800" i="1" dirty="0"/>
              <a:t> </a:t>
            </a:r>
            <a:r>
              <a:rPr lang="en-GB" sz="2800" i="1" dirty="0" err="1"/>
              <a:t>përgjegjës</a:t>
            </a:r>
            <a:endParaRPr lang="en-GB" sz="2800" i="1" dirty="0" smtClean="0"/>
          </a:p>
          <a:p>
            <a:pPr lvl="1" algn="just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2400" i="1" dirty="0" err="1" smtClean="0"/>
              <a:t>Duhet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të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marrin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informacion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nga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burime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të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hapura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nga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një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kompjuter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i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ndodhur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në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një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shtet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të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huaj</a:t>
            </a:r>
            <a:r>
              <a:rPr lang="en-GB" sz="2400" i="1" dirty="0" smtClean="0"/>
              <a:t>; </a:t>
            </a:r>
            <a:r>
              <a:rPr lang="en-GB" sz="2400" i="1" dirty="0" err="1" smtClean="0"/>
              <a:t>ose</a:t>
            </a:r>
            <a:r>
              <a:rPr lang="en-GB" sz="2400" i="1" dirty="0" smtClean="0"/>
              <a:t> </a:t>
            </a:r>
          </a:p>
          <a:p>
            <a:pPr lvl="1" algn="just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2400" i="1" dirty="0" smtClean="0"/>
              <a:t>Akse</a:t>
            </a:r>
            <a:r>
              <a:rPr lang="en-GB" sz="2400" i="1" dirty="0" smtClean="0"/>
              <a:t>s </a:t>
            </a:r>
            <a:r>
              <a:rPr lang="en-GB" sz="2400" i="1" dirty="0" err="1" smtClean="0"/>
              <a:t>tek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të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dhënat</a:t>
            </a:r>
            <a:r>
              <a:rPr lang="en-GB" sz="2400" i="1" dirty="0" smtClean="0"/>
              <a:t> me </a:t>
            </a:r>
            <a:r>
              <a:rPr lang="en-GB" sz="2400" i="1" dirty="0" err="1" smtClean="0"/>
              <a:t>pëlqimin</a:t>
            </a:r>
            <a:r>
              <a:rPr lang="en-GB" sz="2400" i="1" dirty="0" smtClean="0"/>
              <a:t> e </a:t>
            </a:r>
            <a:r>
              <a:rPr lang="en-GB" sz="2400" i="1" dirty="0" err="1" smtClean="0"/>
              <a:t>ligjshëm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dhe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të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vullnetshëm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të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personit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të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autorizuar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ligjshmërisht</a:t>
            </a:r>
            <a:endParaRPr lang="en-GB" sz="2400" i="1" dirty="0"/>
          </a:p>
        </p:txBody>
      </p:sp>
    </p:spTree>
    <p:extLst>
      <p:ext uri="{BB962C8B-B14F-4D97-AF65-F5344CB8AC3E}">
        <p14:creationId xmlns:p14="http://schemas.microsoft.com/office/powerpoint/2010/main" val="132254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462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GB" sz="3600" b="1" dirty="0" err="1" smtClean="0">
                <a:ea typeface="ＭＳ Ｐゴシック" pitchFamily="34" charset="-128"/>
              </a:rPr>
              <a:t>Neni</a:t>
            </a:r>
            <a:r>
              <a:rPr lang="en-GB" sz="3600" b="1" dirty="0" smtClean="0">
                <a:ea typeface="ＭＳ Ｐゴシック" pitchFamily="34" charset="-128"/>
              </a:rPr>
              <a:t> 32 </a:t>
            </a:r>
            <a:r>
              <a:rPr lang="en-GB" sz="3600" b="1" dirty="0" smtClean="0">
                <a:ea typeface="ＭＳ Ｐゴシック" pitchFamily="34" charset="-128"/>
              </a:rPr>
              <a:t>– </a:t>
            </a:r>
            <a:r>
              <a:rPr lang="en-GB" sz="3600" b="1" dirty="0" err="1" smtClean="0">
                <a:ea typeface="ＭＳ Ｐゴシック" pitchFamily="34" charset="-128"/>
              </a:rPr>
              <a:t>Hyrja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ndërkufitare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në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të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dhënat</a:t>
            </a:r>
            <a:r>
              <a:rPr lang="en-GB" sz="3600" b="1" dirty="0" smtClean="0">
                <a:ea typeface="ＭＳ Ｐゴシック" pitchFamily="34" charset="-128"/>
              </a:rPr>
              <a:t> e </a:t>
            </a:r>
            <a:r>
              <a:rPr lang="en-GB" sz="3600" b="1" dirty="0" err="1" smtClean="0">
                <a:ea typeface="ＭＳ Ｐゴシック" pitchFamily="34" charset="-128"/>
              </a:rPr>
              <a:t>regjistruara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në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kompjuter</a:t>
            </a:r>
            <a:r>
              <a:rPr lang="en-GB" sz="3600" b="1" dirty="0" smtClean="0">
                <a:ea typeface="ＭＳ Ｐゴシック" pitchFamily="34" charset="-128"/>
              </a:rPr>
              <a:t> me </a:t>
            </a:r>
            <a:r>
              <a:rPr lang="en-GB" sz="3600" b="1" dirty="0" err="1" smtClean="0">
                <a:ea typeface="ＭＳ Ｐゴシック" pitchFamily="34" charset="-128"/>
              </a:rPr>
              <a:t>leje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ose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kur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janë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të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hapura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për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publikun</a:t>
            </a:r>
            <a:endParaRPr lang="en-GB" sz="3600" b="1" dirty="0" smtClean="0"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34" charset="-12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!</a:t>
            </a:r>
            <a:fld id="{0E62E50F-F83A-42AC-8BE7-462956D58F63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57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2124220"/>
            <a:ext cx="8335108" cy="4158835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6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n-GB" b="1" dirty="0" smtClean="0">
                <a:solidFill>
                  <a:srgbClr val="FF0000"/>
                </a:solidFill>
                <a:ea typeface="ＭＳ Ｐゴシック" pitchFamily="34" charset="-128"/>
              </a:rPr>
              <a:t>Pa </a:t>
            </a:r>
            <a:r>
              <a:rPr lang="en-GB" b="1" dirty="0" err="1" smtClean="0">
                <a:solidFill>
                  <a:srgbClr val="FF0000"/>
                </a:solidFill>
                <a:ea typeface="ＭＳ Ｐゴシック" pitchFamily="34" charset="-128"/>
              </a:rPr>
              <a:t>autorizimin</a:t>
            </a:r>
            <a:r>
              <a:rPr lang="en-GB" b="1" dirty="0" smtClean="0">
                <a:solidFill>
                  <a:srgbClr val="FF0000"/>
                </a:solidFill>
                <a:ea typeface="ＭＳ Ｐゴシック" pitchFamily="34" charset="-128"/>
              </a:rPr>
              <a:t> e </a:t>
            </a:r>
            <a:r>
              <a:rPr lang="en-GB" b="1" dirty="0" err="1" smtClean="0">
                <a:solidFill>
                  <a:srgbClr val="FF0000"/>
                </a:solidFill>
                <a:ea typeface="ＭＳ Ｐゴシック" pitchFamily="34" charset="-128"/>
              </a:rPr>
              <a:t>Palës</a:t>
            </a:r>
            <a:r>
              <a:rPr lang="en-GB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ea typeface="ＭＳ Ｐゴシック" pitchFamily="34" charset="-128"/>
              </a:rPr>
              <a:t>tjetër</a:t>
            </a:r>
            <a:r>
              <a:rPr lang="en-GB" b="1" dirty="0" smtClean="0">
                <a:solidFill>
                  <a:srgbClr val="FF0000"/>
                </a:solidFill>
                <a:ea typeface="ＭＳ Ｐゴシック" pitchFamily="34" charset="-128"/>
              </a:rPr>
              <a:t>, </a:t>
            </a:r>
            <a:r>
              <a:rPr lang="en-GB" sz="2400" dirty="0" err="1" smtClean="0">
                <a:ea typeface="ＭＳ Ｐゴシック" pitchFamily="34" charset="-128"/>
              </a:rPr>
              <a:t>një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Palë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mund</a:t>
            </a:r>
            <a:r>
              <a:rPr lang="en-GB" sz="2400" dirty="0" smtClean="0">
                <a:ea typeface="ＭＳ Ｐゴシック" pitchFamily="34" charset="-128"/>
              </a:rPr>
              <a:t>:</a:t>
            </a:r>
            <a:endParaRPr lang="en-GB" sz="2400" dirty="0" smtClean="0">
              <a:ea typeface="ＭＳ Ｐゴシック" pitchFamily="34" charset="-128"/>
            </a:endParaRPr>
          </a:p>
          <a:p>
            <a:pPr marL="514350" indent="-514350" algn="just">
              <a:spcBef>
                <a:spcPts val="600"/>
              </a:spcBef>
              <a:spcAft>
                <a:spcPts val="1200"/>
              </a:spcAft>
              <a:buFont typeface="+mj-lt"/>
              <a:buAutoNum type="alphaLcParenR"/>
            </a:pPr>
            <a:r>
              <a:rPr lang="en-GB" sz="2400" dirty="0" err="1" smtClean="0">
                <a:ea typeface="ＭＳ Ｐゴシック" pitchFamily="34" charset="-128"/>
              </a:rPr>
              <a:t>t</a:t>
            </a:r>
            <a:r>
              <a:rPr lang="en-GB" sz="2400" dirty="0" err="1" smtClean="0">
                <a:ea typeface="ＭＳ Ｐゴシック" pitchFamily="34" charset="-128"/>
              </a:rPr>
              <a:t>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hyjë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dhënat</a:t>
            </a:r>
            <a:r>
              <a:rPr lang="en-GB" sz="2400" dirty="0" smtClean="0">
                <a:ea typeface="ＭＳ Ｐゴシック" pitchFamily="34" charset="-128"/>
              </a:rPr>
              <a:t> e </a:t>
            </a:r>
            <a:r>
              <a:rPr lang="en-GB" sz="2400" dirty="0" err="1" smtClean="0">
                <a:ea typeface="ＭＳ Ｐゴシック" pitchFamily="34" charset="-128"/>
              </a:rPr>
              <a:t>regjistruara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kompjuter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hapura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për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publikun</a:t>
            </a:r>
            <a:r>
              <a:rPr lang="en-GB" sz="2400" dirty="0" smtClean="0">
                <a:ea typeface="ＭＳ Ｐゴシック" pitchFamily="34" charset="-128"/>
              </a:rPr>
              <a:t> (</a:t>
            </a:r>
            <a:r>
              <a:rPr lang="en-GB" sz="2400" dirty="0" err="1" smtClean="0">
                <a:ea typeface="ＭＳ Ｐゴシック" pitchFamily="34" charset="-128"/>
              </a:rPr>
              <a:t>burim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i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hapur</a:t>
            </a:r>
            <a:r>
              <a:rPr lang="en-GB" sz="2400" dirty="0" smtClean="0">
                <a:ea typeface="ＭＳ Ｐゴシック" pitchFamily="34" charset="-128"/>
              </a:rPr>
              <a:t>), </a:t>
            </a:r>
            <a:r>
              <a:rPr lang="en-GB" sz="2400" dirty="0" err="1" smtClean="0">
                <a:ea typeface="ＭＳ Ｐゴシック" pitchFamily="34" charset="-128"/>
              </a:rPr>
              <a:t>pavarësisht</a:t>
            </a:r>
            <a:r>
              <a:rPr lang="en-GB" sz="2400" dirty="0" smtClean="0">
                <a:ea typeface="ＭＳ Ｐゴシック" pitchFamily="34" charset="-128"/>
              </a:rPr>
              <a:t> se </a:t>
            </a:r>
            <a:r>
              <a:rPr lang="en-GB" sz="2400" dirty="0" err="1" smtClean="0">
                <a:ea typeface="ＭＳ Ｐゴシック" pitchFamily="34" charset="-128"/>
              </a:rPr>
              <a:t>ku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ndodhen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gjeografikisht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dhënat</a:t>
            </a:r>
            <a:r>
              <a:rPr lang="en-GB" sz="2400" dirty="0" smtClean="0">
                <a:ea typeface="ＭＳ Ｐゴシック" pitchFamily="34" charset="-128"/>
              </a:rPr>
              <a:t>; </a:t>
            </a:r>
            <a:r>
              <a:rPr lang="en-GB" sz="2400" dirty="0" err="1" smtClean="0">
                <a:ea typeface="ＭＳ Ｐゴシック" pitchFamily="34" charset="-128"/>
              </a:rPr>
              <a:t>ose</a:t>
            </a:r>
            <a:endParaRPr lang="pt-PT" sz="2400" dirty="0">
              <a:ea typeface="ＭＳ Ｐゴシック" pitchFamily="34" charset="-128"/>
            </a:endParaRPr>
          </a:p>
          <a:p>
            <a:pPr marL="514350" indent="-514350" algn="just">
              <a:spcBef>
                <a:spcPts val="600"/>
              </a:spcBef>
              <a:spcAft>
                <a:spcPts val="1200"/>
              </a:spcAft>
              <a:buFont typeface="+mj-lt"/>
              <a:buAutoNum type="alphaLcParenR"/>
            </a:pP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hyjë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ose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marrë</a:t>
            </a:r>
            <a:r>
              <a:rPr lang="en-GB" sz="2400" dirty="0" smtClean="0">
                <a:ea typeface="ＭＳ Ｐゴシック" pitchFamily="34" charset="-128"/>
              </a:rPr>
              <a:t>, </a:t>
            </a:r>
            <a:r>
              <a:rPr lang="en-GB" sz="2400" dirty="0" err="1" smtClean="0">
                <a:ea typeface="ＭＳ Ｐゴシック" pitchFamily="34" charset="-128"/>
              </a:rPr>
              <a:t>nëpërmjet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një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sistemi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kompjuterik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territorin</a:t>
            </a:r>
            <a:r>
              <a:rPr lang="en-GB" sz="2400" dirty="0" smtClean="0">
                <a:ea typeface="ＭＳ Ｐゴシック" pitchFamily="34" charset="-128"/>
              </a:rPr>
              <a:t> e </a:t>
            </a:r>
            <a:r>
              <a:rPr lang="en-GB" sz="2400" dirty="0" err="1" smtClean="0">
                <a:ea typeface="ＭＳ Ｐゴシック" pitchFamily="34" charset="-128"/>
              </a:rPr>
              <a:t>tij</a:t>
            </a:r>
            <a:r>
              <a:rPr lang="en-GB" sz="2400" dirty="0" smtClean="0">
                <a:ea typeface="ＭＳ Ｐゴシック" pitchFamily="34" charset="-128"/>
              </a:rPr>
              <a:t>,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dhënat</a:t>
            </a:r>
            <a:r>
              <a:rPr lang="en-GB" sz="2400" dirty="0" smtClean="0">
                <a:ea typeface="ＭＳ Ｐゴシック" pitchFamily="34" charset="-128"/>
              </a:rPr>
              <a:t> e </a:t>
            </a:r>
            <a:r>
              <a:rPr lang="en-GB" sz="2400" dirty="0" err="1" smtClean="0">
                <a:ea typeface="ＭＳ Ｐゴシック" pitchFamily="34" charset="-128"/>
              </a:rPr>
              <a:t>regjistruara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kompjuter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tek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një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Palë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tjetër</a:t>
            </a:r>
            <a:r>
              <a:rPr lang="en-GB" sz="2400" dirty="0" smtClean="0">
                <a:ea typeface="ＭＳ Ｐゴシック" pitchFamily="34" charset="-128"/>
              </a:rPr>
              <a:t>, </a:t>
            </a:r>
            <a:r>
              <a:rPr lang="en-GB" sz="2400" dirty="0" err="1" smtClean="0">
                <a:ea typeface="ＭＳ Ｐゴシック" pitchFamily="34" charset="-128"/>
              </a:rPr>
              <a:t>nëse</a:t>
            </a:r>
            <a:r>
              <a:rPr lang="en-GB" sz="2400" dirty="0" smtClean="0">
                <a:ea typeface="ＭＳ Ｐゴシック" pitchFamily="34" charset="-128"/>
              </a:rPr>
              <a:t> Pala </a:t>
            </a:r>
            <a:r>
              <a:rPr lang="en-GB" sz="2400" dirty="0" err="1" smtClean="0">
                <a:ea typeface="ＭＳ Ｐゴシック" pitchFamily="34" charset="-128"/>
              </a:rPr>
              <a:t>merr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lejen</a:t>
            </a:r>
            <a:r>
              <a:rPr lang="en-GB" sz="2400" dirty="0" smtClean="0">
                <a:ea typeface="ＭＳ Ｐゴシック" pitchFamily="34" charset="-128"/>
              </a:rPr>
              <a:t> e </a:t>
            </a:r>
            <a:r>
              <a:rPr lang="en-GB" sz="2400" dirty="0" err="1" smtClean="0">
                <a:ea typeface="ＭＳ Ｐゴシック" pitchFamily="34" charset="-128"/>
              </a:rPr>
              <a:t>ligjshme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dhe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vullnetshme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personit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që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ka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kopetencën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ligjore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t’i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njoftojë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dhënat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Palës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nëpërmjet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sistemit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kompjuterik</a:t>
            </a:r>
            <a:r>
              <a:rPr lang="en-GB" sz="2400" dirty="0" smtClean="0">
                <a:ea typeface="ＭＳ Ｐゴシック" pitchFamily="34" charset="-128"/>
              </a:rPr>
              <a:t>.</a:t>
            </a:r>
            <a:endParaRPr lang="pt-PT" sz="24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271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 </a:t>
            </a:r>
            <a:r>
              <a:rPr lang="en-US" b="1" dirty="0" err="1" smtClean="0"/>
              <a:t>autorizim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/>
              <a:t>Nuk</a:t>
            </a:r>
            <a:r>
              <a:rPr lang="en-US" dirty="0"/>
              <a:t> </a:t>
            </a:r>
            <a:r>
              <a:rPr lang="en-US" dirty="0" err="1"/>
              <a:t>kërkon</a:t>
            </a:r>
            <a:r>
              <a:rPr lang="en-US" dirty="0"/>
              <a:t> </a:t>
            </a:r>
            <a:r>
              <a:rPr lang="en-US" dirty="0" err="1" smtClean="0"/>
              <a:t>ndihmë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ndërsjellë</a:t>
            </a:r>
            <a:r>
              <a:rPr lang="en-US" dirty="0" smtClean="0"/>
              <a:t> </a:t>
            </a:r>
            <a:r>
              <a:rPr lang="en-US" dirty="0" err="1" smtClean="0"/>
              <a:t>ndërmjet</a:t>
            </a:r>
            <a:r>
              <a:rPr lang="en-US" dirty="0" smtClean="0"/>
              <a:t> </a:t>
            </a:r>
            <a:r>
              <a:rPr lang="en-US" dirty="0" err="1"/>
              <a:t>Palëve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 err="1"/>
              <a:t>Nuk</a:t>
            </a:r>
            <a:r>
              <a:rPr lang="en-US" dirty="0"/>
              <a:t> </a:t>
            </a:r>
            <a:r>
              <a:rPr lang="en-US" dirty="0" err="1"/>
              <a:t>kërkon</a:t>
            </a:r>
            <a:r>
              <a:rPr lang="en-US" dirty="0"/>
              <a:t> </a:t>
            </a:r>
            <a:r>
              <a:rPr lang="en-US" dirty="0" err="1"/>
              <a:t>njoftim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palën</a:t>
            </a:r>
            <a:r>
              <a:rPr lang="en-US" dirty="0"/>
              <a:t> </a:t>
            </a:r>
            <a:r>
              <a:rPr lang="en-US" dirty="0" err="1"/>
              <a:t>tjetër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 err="1"/>
              <a:t>Nuk</a:t>
            </a:r>
            <a:r>
              <a:rPr lang="en-US" dirty="0"/>
              <a:t> </a:t>
            </a:r>
            <a:r>
              <a:rPr lang="en-US" dirty="0" err="1"/>
              <a:t>përjashton</a:t>
            </a:r>
            <a:r>
              <a:rPr lang="en-US" dirty="0"/>
              <a:t> </a:t>
            </a:r>
            <a:r>
              <a:rPr lang="en-US" dirty="0" err="1"/>
              <a:t>njoftimin</a:t>
            </a:r>
            <a:r>
              <a:rPr lang="en-US" dirty="0"/>
              <a:t> </a:t>
            </a:r>
            <a:r>
              <a:rPr lang="en-US" dirty="0" err="1"/>
              <a:t>nëse</a:t>
            </a:r>
            <a:r>
              <a:rPr lang="en-US" dirty="0"/>
              <a:t> </a:t>
            </a:r>
            <a:r>
              <a:rPr lang="en-US" dirty="0" smtClean="0"/>
              <a:t>Pala </a:t>
            </a:r>
            <a:r>
              <a:rPr lang="en-US" dirty="0"/>
              <a:t>e </a:t>
            </a:r>
            <a:r>
              <a:rPr lang="en-US" dirty="0" err="1"/>
              <a:t>konsideron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përshtatshme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0E62E50F-F83A-42AC-8BE7-462956D58F63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58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89509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462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GB" sz="3600" b="1" dirty="0" err="1">
                <a:ea typeface="ＭＳ Ｐゴシック" pitchFamily="34" charset="-128"/>
              </a:rPr>
              <a:t>Neni</a:t>
            </a:r>
            <a:r>
              <a:rPr lang="en-GB" sz="3600" b="1" dirty="0">
                <a:ea typeface="ＭＳ Ｐゴシック" pitchFamily="34" charset="-128"/>
              </a:rPr>
              <a:t> 32 – </a:t>
            </a:r>
            <a:r>
              <a:rPr lang="en-GB" sz="3600" b="1" dirty="0" err="1">
                <a:ea typeface="ＭＳ Ｐゴシック" pitchFamily="34" charset="-128"/>
              </a:rPr>
              <a:t>Hyrja</a:t>
            </a:r>
            <a:r>
              <a:rPr lang="en-GB" sz="3600" b="1" dirty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ndërkufitare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në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të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dhënat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>
                <a:ea typeface="ＭＳ Ｐゴシック" pitchFamily="34" charset="-128"/>
              </a:rPr>
              <a:t>e </a:t>
            </a:r>
            <a:r>
              <a:rPr lang="en-GB" sz="3600" b="1" dirty="0" err="1">
                <a:ea typeface="ＭＳ Ｐゴシック" pitchFamily="34" charset="-128"/>
              </a:rPr>
              <a:t>regjistruara</a:t>
            </a:r>
            <a:r>
              <a:rPr lang="en-GB" sz="3600" b="1" dirty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në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>
                <a:ea typeface="ＭＳ Ｐゴシック" pitchFamily="34" charset="-128"/>
              </a:rPr>
              <a:t>kompjuter</a:t>
            </a:r>
            <a:r>
              <a:rPr lang="en-GB" sz="3600" b="1" dirty="0">
                <a:ea typeface="ＭＳ Ｐゴシック" pitchFamily="34" charset="-128"/>
              </a:rPr>
              <a:t> me </a:t>
            </a:r>
            <a:r>
              <a:rPr lang="en-GB" sz="3600" b="1" dirty="0" err="1">
                <a:ea typeface="ＭＳ Ｐゴシック" pitchFamily="34" charset="-128"/>
              </a:rPr>
              <a:t>leje</a:t>
            </a:r>
            <a:r>
              <a:rPr lang="en-GB" sz="3600" b="1" dirty="0">
                <a:ea typeface="ＭＳ Ｐゴシック" pitchFamily="34" charset="-128"/>
              </a:rPr>
              <a:t> </a:t>
            </a:r>
            <a:r>
              <a:rPr lang="en-GB" sz="3600" b="1" dirty="0" err="1">
                <a:ea typeface="ＭＳ Ｐゴシック" pitchFamily="34" charset="-128"/>
              </a:rPr>
              <a:t>ose</a:t>
            </a:r>
            <a:r>
              <a:rPr lang="en-GB" sz="3600" b="1" dirty="0">
                <a:ea typeface="ＭＳ Ｐゴシック" pitchFamily="34" charset="-128"/>
              </a:rPr>
              <a:t> </a:t>
            </a:r>
            <a:r>
              <a:rPr lang="en-GB" sz="3600" b="1" dirty="0" err="1">
                <a:ea typeface="ＭＳ Ｐゴシック" pitchFamily="34" charset="-128"/>
              </a:rPr>
              <a:t>kur</a:t>
            </a:r>
            <a:r>
              <a:rPr lang="en-GB" sz="3600" b="1" dirty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janë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të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>
                <a:ea typeface="ＭＳ Ｐゴシック" pitchFamily="34" charset="-128"/>
              </a:rPr>
              <a:t>hapura</a:t>
            </a:r>
            <a:r>
              <a:rPr lang="en-GB" sz="3600" b="1" dirty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për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>
                <a:ea typeface="ＭＳ Ｐゴシック" pitchFamily="34" charset="-128"/>
              </a:rPr>
              <a:t>publikun</a:t>
            </a:r>
            <a:endParaRPr lang="en-GB" sz="3600" b="1" dirty="0" smtClean="0"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34" charset="-12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0E62E50F-F83A-42AC-8BE7-462956D58F63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59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2208628"/>
            <a:ext cx="8229600" cy="4158835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6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n-GB" sz="2400" dirty="0" smtClean="0">
                <a:ea typeface="ＭＳ Ｐゴシック" pitchFamily="34" charset="-128"/>
              </a:rPr>
              <a:t>Pa </a:t>
            </a:r>
            <a:r>
              <a:rPr lang="en-GB" sz="2400" dirty="0" err="1" smtClean="0">
                <a:ea typeface="ＭＳ Ｐゴシック" pitchFamily="34" charset="-128"/>
              </a:rPr>
              <a:t>autorizimin</a:t>
            </a:r>
            <a:r>
              <a:rPr lang="en-GB" sz="2400" dirty="0" smtClean="0">
                <a:ea typeface="ＭＳ Ｐゴシック" pitchFamily="34" charset="-128"/>
              </a:rPr>
              <a:t> e </a:t>
            </a:r>
            <a:r>
              <a:rPr lang="en-GB" sz="2400" dirty="0" err="1" smtClean="0">
                <a:ea typeface="ＭＳ Ｐゴシック" pitchFamily="34" charset="-128"/>
              </a:rPr>
              <a:t>një</a:t>
            </a:r>
            <a:r>
              <a:rPr lang="en-GB" sz="2400" dirty="0" smtClean="0">
                <a:ea typeface="ＭＳ Ｐゴシック" pitchFamily="34" charset="-128"/>
              </a:rPr>
              <a:t> Pale </a:t>
            </a:r>
            <a:r>
              <a:rPr lang="en-GB" sz="2400" dirty="0" err="1" smtClean="0">
                <a:ea typeface="ＭＳ Ｐゴシック" pitchFamily="34" charset="-128"/>
              </a:rPr>
              <a:t>tjetër</a:t>
            </a:r>
            <a:r>
              <a:rPr lang="en-GB" sz="2400" dirty="0" smtClean="0">
                <a:ea typeface="ＭＳ Ｐゴシック" pitchFamily="34" charset="-128"/>
              </a:rPr>
              <a:t>, </a:t>
            </a:r>
            <a:r>
              <a:rPr lang="en-GB" sz="2400" dirty="0" err="1" smtClean="0">
                <a:ea typeface="ＭＳ Ｐゴシック" pitchFamily="34" charset="-128"/>
              </a:rPr>
              <a:t>një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Palë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mund</a:t>
            </a:r>
            <a:r>
              <a:rPr lang="en-GB" sz="2400" dirty="0" smtClean="0">
                <a:ea typeface="ＭＳ Ｐゴシック" pitchFamily="34" charset="-128"/>
              </a:rPr>
              <a:t>:</a:t>
            </a:r>
            <a:endParaRPr lang="en-GB" sz="2400" dirty="0" smtClean="0">
              <a:ea typeface="ＭＳ Ｐゴシック" pitchFamily="34" charset="-128"/>
            </a:endParaRPr>
          </a:p>
          <a:p>
            <a:pPr marL="514350" indent="-514350" algn="just">
              <a:spcBef>
                <a:spcPts val="600"/>
              </a:spcBef>
              <a:spcAft>
                <a:spcPts val="1200"/>
              </a:spcAft>
              <a:buFont typeface="+mj-lt"/>
              <a:buAutoNum type="alphaLcParenR"/>
            </a:pP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hyjë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dhënat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>
                <a:ea typeface="ＭＳ Ｐゴシック" pitchFamily="34" charset="-128"/>
              </a:rPr>
              <a:t>e </a:t>
            </a:r>
            <a:r>
              <a:rPr lang="en-GB" sz="2400" dirty="0" err="1">
                <a:ea typeface="ＭＳ Ｐゴシック" pitchFamily="34" charset="-128"/>
              </a:rPr>
              <a:t>regjistruara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kompjuter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800" b="1" dirty="0" err="1" smtClean="0">
                <a:solidFill>
                  <a:srgbClr val="FF0000"/>
                </a:solidFill>
                <a:ea typeface="ＭＳ Ｐゴシック" pitchFamily="34" charset="-128"/>
              </a:rPr>
              <a:t>të</a:t>
            </a:r>
            <a:r>
              <a:rPr lang="en-GB" sz="28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sz="2800" b="1" dirty="0" err="1">
                <a:solidFill>
                  <a:srgbClr val="FF0000"/>
                </a:solidFill>
                <a:ea typeface="ＭＳ Ｐゴシック" pitchFamily="34" charset="-128"/>
              </a:rPr>
              <a:t>hapura</a:t>
            </a:r>
            <a:r>
              <a:rPr lang="en-GB" sz="2800" b="1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sz="2800" b="1" dirty="0" err="1" smtClean="0">
                <a:solidFill>
                  <a:srgbClr val="FF0000"/>
                </a:solidFill>
                <a:ea typeface="ＭＳ Ｐゴシック" pitchFamily="34" charset="-128"/>
              </a:rPr>
              <a:t>për</a:t>
            </a:r>
            <a:r>
              <a:rPr lang="en-GB" sz="28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sz="2800" b="1" dirty="0" err="1">
                <a:solidFill>
                  <a:srgbClr val="FF0000"/>
                </a:solidFill>
                <a:ea typeface="ＭＳ Ｐゴシック" pitchFamily="34" charset="-128"/>
              </a:rPr>
              <a:t>publikun</a:t>
            </a:r>
            <a:r>
              <a:rPr lang="en-GB" sz="2800" b="1" dirty="0">
                <a:solidFill>
                  <a:srgbClr val="FF0000"/>
                </a:solidFill>
                <a:ea typeface="ＭＳ Ｐゴシック" pitchFamily="34" charset="-128"/>
              </a:rPr>
              <a:t> (</a:t>
            </a:r>
            <a:r>
              <a:rPr lang="en-GB" sz="2800" b="1" dirty="0" err="1">
                <a:solidFill>
                  <a:srgbClr val="FF0000"/>
                </a:solidFill>
                <a:ea typeface="ＭＳ Ｐゴシック" pitchFamily="34" charset="-128"/>
              </a:rPr>
              <a:t>burim</a:t>
            </a:r>
            <a:r>
              <a:rPr lang="en-GB" sz="2800" b="1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sz="2800" b="1" dirty="0" err="1">
                <a:solidFill>
                  <a:srgbClr val="FF0000"/>
                </a:solidFill>
                <a:ea typeface="ＭＳ Ｐゴシック" pitchFamily="34" charset="-128"/>
              </a:rPr>
              <a:t>i</a:t>
            </a:r>
            <a:r>
              <a:rPr lang="en-GB" sz="2800" b="1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sz="2800" b="1" dirty="0" err="1">
                <a:solidFill>
                  <a:srgbClr val="FF0000"/>
                </a:solidFill>
                <a:ea typeface="ＭＳ Ｐゴシック" pitchFamily="34" charset="-128"/>
              </a:rPr>
              <a:t>hapur</a:t>
            </a:r>
            <a:r>
              <a:rPr lang="en-GB" sz="2800" b="1" dirty="0">
                <a:solidFill>
                  <a:srgbClr val="FF0000"/>
                </a:solidFill>
                <a:ea typeface="ＭＳ Ｐゴシック" pitchFamily="34" charset="-128"/>
              </a:rPr>
              <a:t>),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pavarësisht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>
                <a:ea typeface="ＭＳ Ｐゴシック" pitchFamily="34" charset="-128"/>
              </a:rPr>
              <a:t>se </a:t>
            </a:r>
            <a:r>
              <a:rPr lang="en-GB" sz="2400" dirty="0" err="1">
                <a:ea typeface="ＭＳ Ｐゴシック" pitchFamily="34" charset="-128"/>
              </a:rPr>
              <a:t>ku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ndodhen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gjeografikisht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dhënat</a:t>
            </a:r>
            <a:r>
              <a:rPr lang="en-GB" sz="2400" dirty="0">
                <a:ea typeface="ＭＳ Ｐゴシック" pitchFamily="34" charset="-128"/>
              </a:rPr>
              <a:t>; </a:t>
            </a:r>
            <a:r>
              <a:rPr lang="en-GB" sz="2400" dirty="0" err="1" smtClean="0">
                <a:ea typeface="ＭＳ Ｐゴシック" pitchFamily="34" charset="-128"/>
              </a:rPr>
              <a:t>ose</a:t>
            </a:r>
            <a:endParaRPr lang="pt-PT" sz="2400" dirty="0">
              <a:ea typeface="ＭＳ Ｐゴシック" pitchFamily="34" charset="-128"/>
            </a:endParaRPr>
          </a:p>
          <a:p>
            <a:pPr marL="514350" indent="-514350" algn="just">
              <a:spcBef>
                <a:spcPts val="600"/>
              </a:spcBef>
              <a:spcAft>
                <a:spcPts val="1200"/>
              </a:spcAft>
              <a:buFont typeface="+mj-lt"/>
              <a:buAutoNum type="alphaLcParenR"/>
            </a:pP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hyjë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ose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marrë</a:t>
            </a:r>
            <a:r>
              <a:rPr lang="en-GB" sz="2400" dirty="0" smtClean="0">
                <a:ea typeface="ＭＳ Ｐゴシック" pitchFamily="34" charset="-128"/>
              </a:rPr>
              <a:t>, </a:t>
            </a:r>
            <a:r>
              <a:rPr lang="en-GB" sz="2400" dirty="0" err="1" smtClean="0">
                <a:ea typeface="ＭＳ Ｐゴシック" pitchFamily="34" charset="-128"/>
              </a:rPr>
              <a:t>nëpërmjet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një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sistemi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kompjuterik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territorin</a:t>
            </a:r>
            <a:r>
              <a:rPr lang="en-GB" sz="2400" dirty="0">
                <a:ea typeface="ＭＳ Ｐゴシック" pitchFamily="34" charset="-128"/>
              </a:rPr>
              <a:t> e </a:t>
            </a:r>
            <a:r>
              <a:rPr lang="en-GB" sz="2400" dirty="0" err="1">
                <a:ea typeface="ＭＳ Ｐゴシック" pitchFamily="34" charset="-128"/>
              </a:rPr>
              <a:t>tij</a:t>
            </a:r>
            <a:r>
              <a:rPr lang="en-GB" sz="2400" dirty="0">
                <a:ea typeface="ＭＳ Ｐゴシック" pitchFamily="34" charset="-128"/>
              </a:rPr>
              <a:t>,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dhënat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>
                <a:ea typeface="ＭＳ Ｐゴシック" pitchFamily="34" charset="-128"/>
              </a:rPr>
              <a:t>e </a:t>
            </a:r>
            <a:r>
              <a:rPr lang="en-GB" sz="2400" dirty="0" err="1">
                <a:ea typeface="ＭＳ Ｐゴシック" pitchFamily="34" charset="-128"/>
              </a:rPr>
              <a:t>regjistruara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kompjuter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tek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një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Palë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tjetër</a:t>
            </a:r>
            <a:r>
              <a:rPr lang="en-GB" sz="2400" dirty="0">
                <a:ea typeface="ＭＳ Ｐゴシック" pitchFamily="34" charset="-128"/>
              </a:rPr>
              <a:t>, </a:t>
            </a:r>
            <a:r>
              <a:rPr lang="en-GB" sz="2400" dirty="0" err="1" smtClean="0">
                <a:ea typeface="ＭＳ Ｐゴシック" pitchFamily="34" charset="-128"/>
              </a:rPr>
              <a:t>nëse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>
                <a:ea typeface="ＭＳ Ｐゴシック" pitchFamily="34" charset="-128"/>
              </a:rPr>
              <a:t>Pala </a:t>
            </a:r>
            <a:r>
              <a:rPr lang="en-GB" sz="2400" dirty="0" err="1">
                <a:ea typeface="ＭＳ Ｐゴシック" pitchFamily="34" charset="-128"/>
              </a:rPr>
              <a:t>merr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lejen</a:t>
            </a:r>
            <a:r>
              <a:rPr lang="en-GB" sz="2400" dirty="0">
                <a:ea typeface="ＭＳ Ｐゴシック" pitchFamily="34" charset="-128"/>
              </a:rPr>
              <a:t> e </a:t>
            </a:r>
            <a:r>
              <a:rPr lang="en-GB" sz="2400" dirty="0" err="1">
                <a:ea typeface="ＭＳ Ｐゴシック" pitchFamily="34" charset="-128"/>
              </a:rPr>
              <a:t>ligjshme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dhe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vullnetshme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personit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që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ka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kopetencën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ligjore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t’i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njoftojë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dhënat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Palës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nëpërmjet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sistemit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kompjuterik</a:t>
            </a:r>
            <a:r>
              <a:rPr lang="en-GB" sz="2400" dirty="0">
                <a:ea typeface="ＭＳ Ｐゴシック" pitchFamily="34" charset="-128"/>
              </a:rPr>
              <a:t>.</a:t>
            </a:r>
            <a:endParaRPr lang="pt-PT" sz="24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358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37982"/>
            <a:ext cx="8229600" cy="1967243"/>
          </a:xfrm>
        </p:spPr>
        <p:txBody>
          <a:bodyPr/>
          <a:lstStyle/>
          <a:p>
            <a:r>
              <a:rPr lang="en-GB" b="1" dirty="0" err="1" smtClean="0"/>
              <a:t>Pjesa</a:t>
            </a:r>
            <a:r>
              <a:rPr lang="en-GB" b="1" dirty="0" smtClean="0"/>
              <a:t> e </a:t>
            </a:r>
            <a:r>
              <a:rPr lang="en-GB" b="1" dirty="0" err="1" smtClean="0"/>
              <a:t>Parë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err="1" smtClean="0"/>
              <a:t>Hyrje</a:t>
            </a:r>
            <a:r>
              <a:rPr lang="en-GB" b="1" dirty="0" smtClean="0"/>
              <a:t/>
            </a:r>
            <a:br>
              <a:rPr lang="en-GB" b="1" dirty="0" smtClean="0"/>
            </a:br>
            <a:endParaRPr lang="en-US" dirty="0"/>
          </a:p>
        </p:txBody>
      </p:sp>
      <p:pic>
        <p:nvPicPr>
          <p:cNvPr id="3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4643446"/>
            <a:ext cx="1961507" cy="176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Të</a:t>
            </a:r>
            <a:r>
              <a:rPr lang="en-US" b="1" dirty="0" smtClean="0"/>
              <a:t> </a:t>
            </a:r>
            <a:r>
              <a:rPr lang="en-US" b="1" dirty="0" err="1" smtClean="0"/>
              <a:t>dhënat</a:t>
            </a:r>
            <a:r>
              <a:rPr lang="en-US" b="1" dirty="0" smtClean="0"/>
              <a:t> e </a:t>
            </a:r>
            <a:r>
              <a:rPr lang="en-US" b="1" dirty="0" err="1" smtClean="0"/>
              <a:t>hapura</a:t>
            </a:r>
            <a:r>
              <a:rPr lang="en-US" b="1" dirty="0" smtClean="0"/>
              <a:t> </a:t>
            </a:r>
            <a:r>
              <a:rPr lang="en-US" b="1" dirty="0" err="1" smtClean="0"/>
              <a:t>për</a:t>
            </a:r>
            <a:r>
              <a:rPr lang="en-US" b="1" dirty="0" smtClean="0"/>
              <a:t> </a:t>
            </a:r>
            <a:r>
              <a:rPr lang="en-US" b="1" dirty="0" err="1" smtClean="0"/>
              <a:t>publikun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dhënat</a:t>
            </a:r>
            <a:r>
              <a:rPr lang="en-US" dirty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hapura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publikun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/>
              <a:t>burim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hapur</a:t>
            </a:r>
            <a:r>
              <a:rPr lang="en-US" dirty="0"/>
              <a:t>)</a:t>
            </a:r>
          </a:p>
          <a:p>
            <a:pPr algn="just"/>
            <a:r>
              <a:rPr lang="en-US" dirty="0" err="1"/>
              <a:t>Nëse</a:t>
            </a:r>
            <a:r>
              <a:rPr lang="en-US" dirty="0"/>
              <a:t> </a:t>
            </a:r>
            <a:r>
              <a:rPr lang="en-US" dirty="0" err="1"/>
              <a:t>pjesa</a:t>
            </a:r>
            <a:r>
              <a:rPr lang="en-US" dirty="0"/>
              <a:t> e </a:t>
            </a:r>
            <a:r>
              <a:rPr lang="en-US" dirty="0" smtClean="0"/>
              <a:t>uebsajtit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/>
              <a:t>e </a:t>
            </a:r>
            <a:r>
              <a:rPr lang="en-US" dirty="0" err="1"/>
              <a:t>mbyllur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publikun</a:t>
            </a:r>
            <a:r>
              <a:rPr lang="en-US" dirty="0"/>
              <a:t>, </a:t>
            </a:r>
            <a:r>
              <a:rPr lang="en-US" dirty="0" err="1"/>
              <a:t>atëherë</a:t>
            </a:r>
            <a:r>
              <a:rPr lang="en-US" dirty="0"/>
              <a:t> </a:t>
            </a:r>
            <a:r>
              <a:rPr lang="en-US" dirty="0" err="1"/>
              <a:t>nuk</a:t>
            </a:r>
            <a:r>
              <a:rPr lang="en-US" dirty="0"/>
              <a:t> </a:t>
            </a:r>
            <a:r>
              <a:rPr lang="en-US" dirty="0" err="1"/>
              <a:t>është</a:t>
            </a:r>
            <a:r>
              <a:rPr lang="en-US" dirty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hapur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publikun</a:t>
            </a:r>
            <a:endParaRPr lang="en-US" dirty="0"/>
          </a:p>
          <a:p>
            <a:pPr algn="just"/>
            <a:r>
              <a:rPr lang="en-US" dirty="0" err="1"/>
              <a:t>Vendndodhja</a:t>
            </a:r>
            <a:r>
              <a:rPr lang="en-US" dirty="0"/>
              <a:t> </a:t>
            </a:r>
            <a:r>
              <a:rPr lang="en-US" dirty="0" err="1"/>
              <a:t>gjeografike</a:t>
            </a:r>
            <a:r>
              <a:rPr lang="en-US" dirty="0"/>
              <a:t> e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dhënave</a:t>
            </a:r>
            <a:r>
              <a:rPr lang="en-US" dirty="0"/>
              <a:t> </a:t>
            </a:r>
            <a:r>
              <a:rPr lang="en-US" dirty="0" err="1"/>
              <a:t>nuk</a:t>
            </a:r>
            <a:r>
              <a:rPr lang="en-US" dirty="0"/>
              <a:t> </a:t>
            </a:r>
            <a:r>
              <a:rPr lang="en-US" dirty="0" err="1"/>
              <a:t>është</a:t>
            </a:r>
            <a:r>
              <a:rPr lang="en-US" dirty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rëndësishme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0E62E50F-F83A-42AC-8BE7-462956D58F63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60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88583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462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GB" sz="3600" b="1" dirty="0" err="1">
                <a:ea typeface="ＭＳ Ｐゴシック" pitchFamily="34" charset="-128"/>
              </a:rPr>
              <a:t>Neni</a:t>
            </a:r>
            <a:r>
              <a:rPr lang="en-GB" sz="3600" b="1" dirty="0">
                <a:ea typeface="ＭＳ Ｐゴシック" pitchFamily="34" charset="-128"/>
              </a:rPr>
              <a:t> 32 – </a:t>
            </a:r>
            <a:r>
              <a:rPr lang="en-GB" sz="3600" b="1" dirty="0" err="1">
                <a:ea typeface="ＭＳ Ｐゴシック" pitchFamily="34" charset="-128"/>
              </a:rPr>
              <a:t>Hyrja</a:t>
            </a:r>
            <a:r>
              <a:rPr lang="en-GB" sz="3600" b="1" dirty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ndërkufitare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në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të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dhënat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>
                <a:ea typeface="ＭＳ Ｐゴシック" pitchFamily="34" charset="-128"/>
              </a:rPr>
              <a:t>e </a:t>
            </a:r>
            <a:r>
              <a:rPr lang="en-GB" sz="3600" b="1" dirty="0" err="1">
                <a:ea typeface="ＭＳ Ｐゴシック" pitchFamily="34" charset="-128"/>
              </a:rPr>
              <a:t>regjistruara</a:t>
            </a:r>
            <a:r>
              <a:rPr lang="en-GB" sz="3600" b="1" dirty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në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>
                <a:ea typeface="ＭＳ Ｐゴシック" pitchFamily="34" charset="-128"/>
              </a:rPr>
              <a:t>kompjuter</a:t>
            </a:r>
            <a:r>
              <a:rPr lang="en-GB" sz="3600" b="1" dirty="0">
                <a:ea typeface="ＭＳ Ｐゴシック" pitchFamily="34" charset="-128"/>
              </a:rPr>
              <a:t> me </a:t>
            </a:r>
            <a:r>
              <a:rPr lang="en-GB" sz="3600" b="1" dirty="0" err="1">
                <a:ea typeface="ＭＳ Ｐゴシック" pitchFamily="34" charset="-128"/>
              </a:rPr>
              <a:t>leje</a:t>
            </a:r>
            <a:r>
              <a:rPr lang="en-GB" sz="3600" b="1" dirty="0">
                <a:ea typeface="ＭＳ Ｐゴシック" pitchFamily="34" charset="-128"/>
              </a:rPr>
              <a:t> </a:t>
            </a:r>
            <a:r>
              <a:rPr lang="en-GB" sz="3600" b="1" dirty="0" err="1">
                <a:ea typeface="ＭＳ Ｐゴシック" pitchFamily="34" charset="-128"/>
              </a:rPr>
              <a:t>ose</a:t>
            </a:r>
            <a:r>
              <a:rPr lang="en-GB" sz="3600" b="1" dirty="0">
                <a:ea typeface="ＭＳ Ｐゴシック" pitchFamily="34" charset="-128"/>
              </a:rPr>
              <a:t> </a:t>
            </a:r>
            <a:r>
              <a:rPr lang="en-GB" sz="3600" b="1" dirty="0" err="1">
                <a:ea typeface="ＭＳ Ｐゴシック" pitchFamily="34" charset="-128"/>
              </a:rPr>
              <a:t>kur</a:t>
            </a:r>
            <a:r>
              <a:rPr lang="en-GB" sz="3600" b="1" dirty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janë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të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>
                <a:ea typeface="ＭＳ Ｐゴシック" pitchFamily="34" charset="-128"/>
              </a:rPr>
              <a:t>hapura</a:t>
            </a:r>
            <a:r>
              <a:rPr lang="en-GB" sz="3600" b="1" dirty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për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>
                <a:ea typeface="ＭＳ Ｐゴシック" pitchFamily="34" charset="-128"/>
              </a:rPr>
              <a:t>publikun</a:t>
            </a:r>
            <a:endParaRPr lang="en-GB" sz="3600" b="1" dirty="0" smtClean="0"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34" charset="-12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0E62E50F-F83A-42AC-8BE7-462956D58F63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61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2208628"/>
            <a:ext cx="8229600" cy="4158835"/>
          </a:xfrm>
        </p:spPr>
        <p:txBody>
          <a:bodyPr>
            <a:normAutofit lnSpcReduction="10000"/>
          </a:bodyPr>
          <a:lstStyle/>
          <a:p>
            <a:pPr marL="0" indent="0" algn="just">
              <a:spcBef>
                <a:spcPts val="6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n-GB" sz="2400" dirty="0">
                <a:ea typeface="ＭＳ Ｐゴシック" pitchFamily="34" charset="-128"/>
              </a:rPr>
              <a:t>Pa </a:t>
            </a:r>
            <a:r>
              <a:rPr lang="en-GB" sz="2400" dirty="0" err="1">
                <a:ea typeface="ＭＳ Ｐゴシック" pitchFamily="34" charset="-128"/>
              </a:rPr>
              <a:t>autorizimin</a:t>
            </a:r>
            <a:r>
              <a:rPr lang="en-GB" sz="2400" dirty="0">
                <a:ea typeface="ＭＳ Ｐゴシック" pitchFamily="34" charset="-128"/>
              </a:rPr>
              <a:t> e </a:t>
            </a:r>
            <a:r>
              <a:rPr lang="en-GB" sz="2400" dirty="0" err="1" smtClean="0">
                <a:ea typeface="ＭＳ Ｐゴシック" pitchFamily="34" charset="-128"/>
              </a:rPr>
              <a:t>një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>
                <a:ea typeface="ＭＳ Ｐゴシック" pitchFamily="34" charset="-128"/>
              </a:rPr>
              <a:t>Pale </a:t>
            </a:r>
            <a:r>
              <a:rPr lang="en-GB" sz="2400" dirty="0" err="1" smtClean="0">
                <a:ea typeface="ＭＳ Ｐゴシック" pitchFamily="34" charset="-128"/>
              </a:rPr>
              <a:t>tjetër</a:t>
            </a:r>
            <a:r>
              <a:rPr lang="en-GB" sz="2400" dirty="0">
                <a:ea typeface="ＭＳ Ｐゴシック" pitchFamily="34" charset="-128"/>
              </a:rPr>
              <a:t>, </a:t>
            </a:r>
            <a:r>
              <a:rPr lang="en-GB" sz="2400" dirty="0" err="1" smtClean="0">
                <a:ea typeface="ＭＳ Ｐゴシック" pitchFamily="34" charset="-128"/>
              </a:rPr>
              <a:t>një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Palë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mund</a:t>
            </a:r>
            <a:r>
              <a:rPr lang="en-GB" sz="2400" dirty="0">
                <a:ea typeface="ＭＳ Ｐゴシック" pitchFamily="34" charset="-128"/>
              </a:rPr>
              <a:t>:</a:t>
            </a:r>
          </a:p>
          <a:p>
            <a:pPr marL="514350" indent="-514350" algn="just">
              <a:spcBef>
                <a:spcPts val="600"/>
              </a:spcBef>
              <a:spcAft>
                <a:spcPts val="1200"/>
              </a:spcAft>
              <a:buFont typeface="+mj-lt"/>
              <a:buAutoNum type="alphaLcParenR"/>
            </a:pP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hyjë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dhënat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>
                <a:ea typeface="ＭＳ Ｐゴシック" pitchFamily="34" charset="-128"/>
              </a:rPr>
              <a:t>e </a:t>
            </a:r>
            <a:r>
              <a:rPr lang="en-GB" sz="2400" dirty="0" err="1">
                <a:ea typeface="ＭＳ Ｐゴシック" pitchFamily="34" charset="-128"/>
              </a:rPr>
              <a:t>regjistruara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kompjuter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hapura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për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publikun</a:t>
            </a:r>
            <a:r>
              <a:rPr lang="en-GB" sz="2400" dirty="0">
                <a:ea typeface="ＭＳ Ｐゴシック" pitchFamily="34" charset="-128"/>
              </a:rPr>
              <a:t> (</a:t>
            </a:r>
            <a:r>
              <a:rPr lang="en-GB" sz="2400" dirty="0" err="1">
                <a:ea typeface="ＭＳ Ｐゴシック" pitchFamily="34" charset="-128"/>
              </a:rPr>
              <a:t>burim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i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hapur</a:t>
            </a:r>
            <a:r>
              <a:rPr lang="en-GB" sz="2400" dirty="0">
                <a:ea typeface="ＭＳ Ｐゴシック" pitchFamily="34" charset="-128"/>
              </a:rPr>
              <a:t>), </a:t>
            </a:r>
            <a:r>
              <a:rPr lang="en-GB" sz="2400" dirty="0" err="1" smtClean="0">
                <a:ea typeface="ＭＳ Ｐゴシック" pitchFamily="34" charset="-128"/>
              </a:rPr>
              <a:t>pavarësisht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>
                <a:ea typeface="ＭＳ Ｐゴシック" pitchFamily="34" charset="-128"/>
              </a:rPr>
              <a:t>se </a:t>
            </a:r>
            <a:r>
              <a:rPr lang="en-GB" sz="2400" dirty="0" err="1">
                <a:ea typeface="ＭＳ Ｐゴシック" pitchFamily="34" charset="-128"/>
              </a:rPr>
              <a:t>ku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ndodhen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gjeografikisht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dhënat</a:t>
            </a:r>
            <a:r>
              <a:rPr lang="en-GB" sz="2400" dirty="0">
                <a:ea typeface="ＭＳ Ｐゴシック" pitchFamily="34" charset="-128"/>
              </a:rPr>
              <a:t>; </a:t>
            </a:r>
            <a:r>
              <a:rPr lang="en-GB" sz="2400" dirty="0" err="1">
                <a:ea typeface="ＭＳ Ｐゴシック" pitchFamily="34" charset="-128"/>
              </a:rPr>
              <a:t>ose</a:t>
            </a:r>
            <a:endParaRPr lang="pt-PT" sz="2400" dirty="0">
              <a:ea typeface="ＭＳ Ｐゴシック" pitchFamily="34" charset="-128"/>
            </a:endParaRPr>
          </a:p>
          <a:p>
            <a:pPr marL="514350" indent="-514350" algn="just">
              <a:spcBef>
                <a:spcPts val="600"/>
              </a:spcBef>
              <a:spcAft>
                <a:spcPts val="1200"/>
              </a:spcAft>
              <a:buFont typeface="+mj-lt"/>
              <a:buAutoNum type="alphaLcParenR"/>
            </a:pP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hyjë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ose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marrë</a:t>
            </a:r>
            <a:r>
              <a:rPr lang="en-GB" sz="2400" dirty="0" smtClean="0">
                <a:ea typeface="ＭＳ Ｐゴシック" pitchFamily="34" charset="-128"/>
              </a:rPr>
              <a:t>, </a:t>
            </a:r>
            <a:r>
              <a:rPr lang="en-GB" sz="2400" dirty="0" err="1" smtClean="0">
                <a:ea typeface="ＭＳ Ｐゴシック" pitchFamily="34" charset="-128"/>
              </a:rPr>
              <a:t>nëpërmjet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një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sistemi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kompjuterik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territorin</a:t>
            </a:r>
            <a:r>
              <a:rPr lang="en-GB" sz="2400" dirty="0">
                <a:ea typeface="ＭＳ Ｐゴシック" pitchFamily="34" charset="-128"/>
              </a:rPr>
              <a:t> e </a:t>
            </a:r>
            <a:r>
              <a:rPr lang="en-GB" sz="2400" dirty="0" err="1">
                <a:ea typeface="ＭＳ Ｐゴシック" pitchFamily="34" charset="-128"/>
              </a:rPr>
              <a:t>tij</a:t>
            </a:r>
            <a:r>
              <a:rPr lang="en-GB" sz="2400" dirty="0">
                <a:ea typeface="ＭＳ Ｐゴシック" pitchFamily="34" charset="-128"/>
              </a:rPr>
              <a:t>, </a:t>
            </a:r>
            <a:r>
              <a:rPr lang="en-GB" b="1" dirty="0" err="1" smtClean="0">
                <a:solidFill>
                  <a:srgbClr val="FF0000"/>
                </a:solidFill>
                <a:ea typeface="ＭＳ Ｐゴシック" pitchFamily="34" charset="-128"/>
              </a:rPr>
              <a:t>të</a:t>
            </a:r>
            <a:r>
              <a:rPr lang="en-GB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ea typeface="ＭＳ Ｐゴシック" pitchFamily="34" charset="-128"/>
              </a:rPr>
              <a:t>dhënat</a:t>
            </a:r>
            <a:r>
              <a:rPr lang="en-GB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b="1" dirty="0">
                <a:solidFill>
                  <a:srgbClr val="FF0000"/>
                </a:solidFill>
                <a:ea typeface="ＭＳ Ｐゴシック" pitchFamily="34" charset="-128"/>
              </a:rPr>
              <a:t>e </a:t>
            </a:r>
            <a:r>
              <a:rPr lang="en-GB" b="1" dirty="0" err="1">
                <a:solidFill>
                  <a:srgbClr val="FF0000"/>
                </a:solidFill>
                <a:ea typeface="ＭＳ Ｐゴシック" pitchFamily="34" charset="-128"/>
              </a:rPr>
              <a:t>regjistruara</a:t>
            </a:r>
            <a:r>
              <a:rPr lang="en-GB" b="1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ea typeface="ＭＳ Ｐゴシック" pitchFamily="34" charset="-128"/>
              </a:rPr>
              <a:t>në</a:t>
            </a:r>
            <a:r>
              <a:rPr lang="en-GB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b="1" dirty="0" err="1">
                <a:solidFill>
                  <a:srgbClr val="FF0000"/>
                </a:solidFill>
                <a:ea typeface="ＭＳ Ｐゴシック" pitchFamily="34" charset="-128"/>
              </a:rPr>
              <a:t>kompjuter</a:t>
            </a:r>
            <a:r>
              <a:rPr lang="en-GB" b="1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b="1" dirty="0" err="1">
                <a:solidFill>
                  <a:srgbClr val="FF0000"/>
                </a:solidFill>
                <a:ea typeface="ＭＳ Ｐゴシック" pitchFamily="34" charset="-128"/>
              </a:rPr>
              <a:t>tek</a:t>
            </a:r>
            <a:r>
              <a:rPr lang="en-GB" b="1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ea typeface="ＭＳ Ｐゴシック" pitchFamily="34" charset="-128"/>
              </a:rPr>
              <a:t>një</a:t>
            </a:r>
            <a:r>
              <a:rPr lang="en-GB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ea typeface="ＭＳ Ｐゴシック" pitchFamily="34" charset="-128"/>
              </a:rPr>
              <a:t>Palë</a:t>
            </a:r>
            <a:r>
              <a:rPr lang="en-GB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ea typeface="ＭＳ Ｐゴシック" pitchFamily="34" charset="-128"/>
              </a:rPr>
              <a:t>tjetër</a:t>
            </a:r>
            <a:r>
              <a:rPr lang="en-GB" sz="2400" dirty="0">
                <a:ea typeface="ＭＳ Ｐゴシック" pitchFamily="34" charset="-128"/>
              </a:rPr>
              <a:t>, </a:t>
            </a:r>
            <a:r>
              <a:rPr lang="en-GB" sz="2400" dirty="0" err="1" smtClean="0">
                <a:ea typeface="ＭＳ Ｐゴシック" pitchFamily="34" charset="-128"/>
              </a:rPr>
              <a:t>nëse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>
                <a:ea typeface="ＭＳ Ｐゴシック" pitchFamily="34" charset="-128"/>
              </a:rPr>
              <a:t>Pala </a:t>
            </a:r>
            <a:r>
              <a:rPr lang="en-GB" sz="2400" dirty="0" err="1">
                <a:ea typeface="ＭＳ Ｐゴシック" pitchFamily="34" charset="-128"/>
              </a:rPr>
              <a:t>merr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lejen</a:t>
            </a:r>
            <a:r>
              <a:rPr lang="en-GB" sz="2400" dirty="0">
                <a:ea typeface="ＭＳ Ｐゴシック" pitchFamily="34" charset="-128"/>
              </a:rPr>
              <a:t> e </a:t>
            </a:r>
            <a:r>
              <a:rPr lang="en-GB" sz="2400" dirty="0" err="1">
                <a:ea typeface="ＭＳ Ｐゴシック" pitchFamily="34" charset="-128"/>
              </a:rPr>
              <a:t>ligjshme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dhe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vullnetshme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personit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që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ka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kopetencën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ligjore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t’i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njoftojë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dhënat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Palës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nëpërmjet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sistemit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kompjuterik</a:t>
            </a:r>
            <a:r>
              <a:rPr lang="en-GB" sz="2400" dirty="0">
                <a:ea typeface="ＭＳ Ｐゴシック" pitchFamily="34" charset="-128"/>
              </a:rPr>
              <a:t>.</a:t>
            </a:r>
            <a:endParaRPr lang="pt-PT" sz="24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5685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Të</a:t>
            </a:r>
            <a:r>
              <a:rPr lang="en-US" b="1" dirty="0" smtClean="0"/>
              <a:t> </a:t>
            </a:r>
            <a:r>
              <a:rPr lang="en-US" b="1" dirty="0" err="1" smtClean="0"/>
              <a:t>dhënat</a:t>
            </a:r>
            <a:r>
              <a:rPr lang="en-US" b="1" dirty="0" smtClean="0"/>
              <a:t> </a:t>
            </a:r>
            <a:r>
              <a:rPr lang="en-US" b="1" dirty="0" err="1" smtClean="0"/>
              <a:t>kompjuterike</a:t>
            </a:r>
            <a:r>
              <a:rPr lang="en-US" b="1" dirty="0" smtClean="0"/>
              <a:t> </a:t>
            </a:r>
            <a:r>
              <a:rPr lang="en-US" b="1" dirty="0" err="1" smtClean="0"/>
              <a:t>të</a:t>
            </a:r>
            <a:r>
              <a:rPr lang="en-US" b="1" dirty="0" smtClean="0"/>
              <a:t> </a:t>
            </a:r>
            <a:r>
              <a:rPr lang="en-US" b="1" dirty="0" err="1" smtClean="0"/>
              <a:t>ruajtura</a:t>
            </a:r>
            <a:r>
              <a:rPr lang="en-US" b="1" dirty="0" smtClean="0"/>
              <a:t> </a:t>
            </a:r>
            <a:r>
              <a:rPr lang="en-US" b="1" dirty="0" err="1" smtClean="0"/>
              <a:t>tek</a:t>
            </a:r>
            <a:r>
              <a:rPr lang="en-US" b="1" dirty="0" smtClean="0"/>
              <a:t> </a:t>
            </a:r>
            <a:r>
              <a:rPr lang="en-US" b="1" dirty="0" err="1" smtClean="0"/>
              <a:t>një</a:t>
            </a:r>
            <a:r>
              <a:rPr lang="en-US" b="1" dirty="0" smtClean="0"/>
              <a:t> </a:t>
            </a:r>
            <a:r>
              <a:rPr lang="en-US" b="1" dirty="0" err="1" smtClean="0"/>
              <a:t>Palë</a:t>
            </a:r>
            <a:r>
              <a:rPr lang="en-US" b="1" dirty="0" smtClean="0"/>
              <a:t> </a:t>
            </a:r>
            <a:r>
              <a:rPr lang="en-US" b="1" dirty="0" err="1" smtClean="0"/>
              <a:t>tjetër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93034"/>
            <a:ext cx="8229600" cy="3601329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dirty="0" err="1"/>
              <a:t>Neni</a:t>
            </a:r>
            <a:r>
              <a:rPr lang="en-US" dirty="0"/>
              <a:t> 32b </a:t>
            </a:r>
            <a:r>
              <a:rPr lang="en-US" dirty="0" err="1"/>
              <a:t>nuk</a:t>
            </a:r>
            <a:r>
              <a:rPr lang="en-US" dirty="0"/>
              <a:t> </a:t>
            </a: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përdoret</a:t>
            </a:r>
            <a:r>
              <a:rPr lang="en-US" dirty="0"/>
              <a:t> </a:t>
            </a:r>
            <a:r>
              <a:rPr lang="en-US" dirty="0" err="1"/>
              <a:t>nëse</a:t>
            </a:r>
            <a:r>
              <a:rPr lang="en-US" dirty="0"/>
              <a:t>: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dhënat</a:t>
            </a:r>
            <a:r>
              <a:rPr lang="en-US" dirty="0"/>
              <a:t> </a:t>
            </a:r>
            <a:r>
              <a:rPr lang="en-US" dirty="0" err="1"/>
              <a:t>nuk</a:t>
            </a:r>
            <a:r>
              <a:rPr lang="en-US" dirty="0"/>
              <a:t> </a:t>
            </a:r>
            <a:r>
              <a:rPr lang="en-US" dirty="0" err="1"/>
              <a:t>ruhen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një</a:t>
            </a:r>
            <a:r>
              <a:rPr lang="en-US" dirty="0"/>
              <a:t> </a:t>
            </a:r>
            <a:r>
              <a:rPr lang="en-US" dirty="0" err="1"/>
              <a:t>Palë</a:t>
            </a:r>
            <a:r>
              <a:rPr lang="en-US" dirty="0"/>
              <a:t> </a:t>
            </a:r>
            <a:r>
              <a:rPr lang="en-US" dirty="0" err="1"/>
              <a:t>tjetër</a:t>
            </a:r>
            <a:r>
              <a:rPr lang="en-US" dirty="0"/>
              <a:t>; </a:t>
            </a:r>
            <a:r>
              <a:rPr lang="en-US" dirty="0" err="1"/>
              <a:t>ose</a:t>
            </a:r>
            <a:endParaRPr lang="en-US" dirty="0"/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dirty="0" err="1"/>
              <a:t>Është</a:t>
            </a:r>
            <a:r>
              <a:rPr lang="en-US" dirty="0"/>
              <a:t> e </a:t>
            </a:r>
            <a:r>
              <a:rPr lang="en-US" dirty="0" err="1"/>
              <a:t>paqartë</a:t>
            </a:r>
            <a:r>
              <a:rPr lang="en-US" dirty="0"/>
              <a:t> se </a:t>
            </a:r>
            <a:r>
              <a:rPr lang="en-US" dirty="0" err="1"/>
              <a:t>ku</a:t>
            </a:r>
            <a:r>
              <a:rPr lang="en-US" dirty="0"/>
              <a:t> </a:t>
            </a:r>
            <a:r>
              <a:rPr lang="en-US" dirty="0" err="1"/>
              <a:t>ruhen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dhënat</a:t>
            </a:r>
            <a:r>
              <a:rPr lang="en-US" dirty="0"/>
              <a:t>; </a:t>
            </a:r>
            <a:r>
              <a:rPr lang="en-US" dirty="0" err="1"/>
              <a:t>ose</a:t>
            </a:r>
            <a:endParaRPr lang="en-US" dirty="0"/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dhënat</a:t>
            </a:r>
            <a:r>
              <a:rPr lang="en-US" dirty="0"/>
              <a:t> </a:t>
            </a:r>
            <a:r>
              <a:rPr lang="en-US" dirty="0" err="1"/>
              <a:t>ruhen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vend</a:t>
            </a:r>
            <a:endParaRPr lang="en-US" sz="2800" dirty="0" smtClean="0"/>
          </a:p>
          <a:p>
            <a:pPr lvl="1">
              <a:spcBef>
                <a:spcPts val="600"/>
              </a:spcBef>
              <a:spcAft>
                <a:spcPts val="1200"/>
              </a:spcAft>
            </a:pP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0E62E50F-F83A-42AC-8BE7-462956D58F63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62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56699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462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GB" sz="3600" b="1" dirty="0" err="1">
                <a:ea typeface="ＭＳ Ｐゴシック" pitchFamily="34" charset="-128"/>
              </a:rPr>
              <a:t>Neni</a:t>
            </a:r>
            <a:r>
              <a:rPr lang="en-GB" sz="3600" b="1" dirty="0">
                <a:ea typeface="ＭＳ Ｐゴシック" pitchFamily="34" charset="-128"/>
              </a:rPr>
              <a:t> 32 – </a:t>
            </a:r>
            <a:r>
              <a:rPr lang="en-GB" sz="3600" b="1" dirty="0" err="1">
                <a:ea typeface="ＭＳ Ｐゴシック" pitchFamily="34" charset="-128"/>
              </a:rPr>
              <a:t>Hyrja</a:t>
            </a:r>
            <a:r>
              <a:rPr lang="en-GB" sz="3600" b="1" dirty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ndërkufitare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në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të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dhënat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>
                <a:ea typeface="ＭＳ Ｐゴシック" pitchFamily="34" charset="-128"/>
              </a:rPr>
              <a:t>e </a:t>
            </a:r>
            <a:r>
              <a:rPr lang="en-GB" sz="3600" b="1" dirty="0" err="1">
                <a:ea typeface="ＭＳ Ｐゴシック" pitchFamily="34" charset="-128"/>
              </a:rPr>
              <a:t>regjistruara</a:t>
            </a:r>
            <a:r>
              <a:rPr lang="en-GB" sz="3600" b="1" dirty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në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>
                <a:ea typeface="ＭＳ Ｐゴシック" pitchFamily="34" charset="-128"/>
              </a:rPr>
              <a:t>kompjuter</a:t>
            </a:r>
            <a:r>
              <a:rPr lang="en-GB" sz="3600" b="1" dirty="0">
                <a:ea typeface="ＭＳ Ｐゴシック" pitchFamily="34" charset="-128"/>
              </a:rPr>
              <a:t> me </a:t>
            </a:r>
            <a:r>
              <a:rPr lang="en-GB" sz="3600" b="1" dirty="0" err="1">
                <a:ea typeface="ＭＳ Ｐゴシック" pitchFamily="34" charset="-128"/>
              </a:rPr>
              <a:t>leje</a:t>
            </a:r>
            <a:r>
              <a:rPr lang="en-GB" sz="3600" b="1" dirty="0">
                <a:ea typeface="ＭＳ Ｐゴシック" pitchFamily="34" charset="-128"/>
              </a:rPr>
              <a:t> </a:t>
            </a:r>
            <a:r>
              <a:rPr lang="en-GB" sz="3600" b="1" dirty="0" err="1">
                <a:ea typeface="ＭＳ Ｐゴシック" pitchFamily="34" charset="-128"/>
              </a:rPr>
              <a:t>ose</a:t>
            </a:r>
            <a:r>
              <a:rPr lang="en-GB" sz="3600" b="1" dirty="0">
                <a:ea typeface="ＭＳ Ｐゴシック" pitchFamily="34" charset="-128"/>
              </a:rPr>
              <a:t> </a:t>
            </a:r>
            <a:r>
              <a:rPr lang="en-GB" sz="3600" b="1" dirty="0" err="1">
                <a:ea typeface="ＭＳ Ｐゴシック" pitchFamily="34" charset="-128"/>
              </a:rPr>
              <a:t>kur</a:t>
            </a:r>
            <a:r>
              <a:rPr lang="en-GB" sz="3600" b="1" dirty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janë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të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>
                <a:ea typeface="ＭＳ Ｐゴシック" pitchFamily="34" charset="-128"/>
              </a:rPr>
              <a:t>hapura</a:t>
            </a:r>
            <a:r>
              <a:rPr lang="en-GB" sz="3600" b="1" dirty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për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>
                <a:ea typeface="ＭＳ Ｐゴシック" pitchFamily="34" charset="-128"/>
              </a:rPr>
              <a:t>publikun</a:t>
            </a:r>
            <a:endParaRPr lang="en-GB" sz="3600" b="1" dirty="0" smtClean="0"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34" charset="-12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0E62E50F-F83A-42AC-8BE7-462956D58F63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63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2208628"/>
            <a:ext cx="8229600" cy="4158835"/>
          </a:xfrm>
        </p:spPr>
        <p:txBody>
          <a:bodyPr/>
          <a:lstStyle/>
          <a:p>
            <a:pPr marL="0" indent="0" algn="just">
              <a:spcBef>
                <a:spcPts val="6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n-GB" sz="2400" dirty="0">
                <a:ea typeface="ＭＳ Ｐゴシック" pitchFamily="34" charset="-128"/>
              </a:rPr>
              <a:t>Pa </a:t>
            </a:r>
            <a:r>
              <a:rPr lang="en-GB" sz="2400" dirty="0" err="1">
                <a:ea typeface="ＭＳ Ｐゴシック" pitchFamily="34" charset="-128"/>
              </a:rPr>
              <a:t>autorizimin</a:t>
            </a:r>
            <a:r>
              <a:rPr lang="en-GB" sz="2400" dirty="0">
                <a:ea typeface="ＭＳ Ｐゴシック" pitchFamily="34" charset="-128"/>
              </a:rPr>
              <a:t> e </a:t>
            </a:r>
            <a:r>
              <a:rPr lang="en-GB" sz="2400" dirty="0" err="1" smtClean="0">
                <a:ea typeface="ＭＳ Ｐゴシック" pitchFamily="34" charset="-128"/>
              </a:rPr>
              <a:t>një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>
                <a:ea typeface="ＭＳ Ｐゴシック" pitchFamily="34" charset="-128"/>
              </a:rPr>
              <a:t>Pale </a:t>
            </a:r>
            <a:r>
              <a:rPr lang="en-GB" sz="2400" dirty="0" err="1" smtClean="0">
                <a:ea typeface="ＭＳ Ｐゴシック" pitchFamily="34" charset="-128"/>
              </a:rPr>
              <a:t>tjetër</a:t>
            </a:r>
            <a:r>
              <a:rPr lang="en-GB" sz="2400" dirty="0">
                <a:ea typeface="ＭＳ Ｐゴシック" pitchFamily="34" charset="-128"/>
              </a:rPr>
              <a:t>, </a:t>
            </a:r>
            <a:r>
              <a:rPr lang="en-GB" sz="2400" dirty="0" err="1" smtClean="0">
                <a:ea typeface="ＭＳ Ｐゴシック" pitchFamily="34" charset="-128"/>
              </a:rPr>
              <a:t>një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Palë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mund</a:t>
            </a:r>
            <a:r>
              <a:rPr lang="en-GB" sz="2400" dirty="0">
                <a:ea typeface="ＭＳ Ｐゴシック" pitchFamily="34" charset="-128"/>
              </a:rPr>
              <a:t>:</a:t>
            </a:r>
          </a:p>
          <a:p>
            <a:pPr marL="514350" indent="-514350" algn="just">
              <a:spcBef>
                <a:spcPts val="600"/>
              </a:spcBef>
              <a:spcAft>
                <a:spcPts val="1200"/>
              </a:spcAft>
              <a:buFont typeface="+mj-lt"/>
              <a:buAutoNum type="alphaLcParenR"/>
            </a:pP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hyjë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dhënat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>
                <a:ea typeface="ＭＳ Ｐゴシック" pitchFamily="34" charset="-128"/>
              </a:rPr>
              <a:t>e </a:t>
            </a:r>
            <a:r>
              <a:rPr lang="en-GB" sz="2400" dirty="0" err="1">
                <a:ea typeface="ＭＳ Ｐゴシック" pitchFamily="34" charset="-128"/>
              </a:rPr>
              <a:t>regjistruara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kompjuter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hapura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për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publikun</a:t>
            </a:r>
            <a:r>
              <a:rPr lang="en-GB" sz="2400" dirty="0">
                <a:ea typeface="ＭＳ Ｐゴシック" pitchFamily="34" charset="-128"/>
              </a:rPr>
              <a:t> (</a:t>
            </a:r>
            <a:r>
              <a:rPr lang="en-GB" sz="2400" dirty="0" err="1">
                <a:ea typeface="ＭＳ Ｐゴシック" pitchFamily="34" charset="-128"/>
              </a:rPr>
              <a:t>burim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i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hapur</a:t>
            </a:r>
            <a:r>
              <a:rPr lang="en-GB" sz="2400" dirty="0">
                <a:ea typeface="ＭＳ Ｐゴシック" pitchFamily="34" charset="-128"/>
              </a:rPr>
              <a:t>), </a:t>
            </a:r>
            <a:r>
              <a:rPr lang="en-GB" sz="2400" dirty="0" err="1" smtClean="0">
                <a:ea typeface="ＭＳ Ｐゴシック" pitchFamily="34" charset="-128"/>
              </a:rPr>
              <a:t>pavarësisht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>
                <a:ea typeface="ＭＳ Ｐゴシック" pitchFamily="34" charset="-128"/>
              </a:rPr>
              <a:t>se </a:t>
            </a:r>
            <a:r>
              <a:rPr lang="en-GB" sz="2400" dirty="0" err="1">
                <a:ea typeface="ＭＳ Ｐゴシック" pitchFamily="34" charset="-128"/>
              </a:rPr>
              <a:t>ku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ndodhen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gjeografikisht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dhënat</a:t>
            </a:r>
            <a:r>
              <a:rPr lang="en-GB" sz="2400" dirty="0">
                <a:ea typeface="ＭＳ Ｐゴシック" pitchFamily="34" charset="-128"/>
              </a:rPr>
              <a:t>; </a:t>
            </a:r>
            <a:r>
              <a:rPr lang="en-GB" sz="2400" dirty="0" err="1">
                <a:ea typeface="ＭＳ Ｐゴシック" pitchFamily="34" charset="-128"/>
              </a:rPr>
              <a:t>ose</a:t>
            </a:r>
            <a:endParaRPr lang="pt-PT" sz="2400" dirty="0">
              <a:ea typeface="ＭＳ Ｐゴシック" pitchFamily="34" charset="-128"/>
            </a:endParaRPr>
          </a:p>
          <a:p>
            <a:pPr marL="514350" indent="-514350" algn="just">
              <a:spcBef>
                <a:spcPts val="600"/>
              </a:spcBef>
              <a:spcAft>
                <a:spcPts val="1200"/>
              </a:spcAft>
              <a:buFont typeface="+mj-lt"/>
              <a:buAutoNum type="alphaLcParenR"/>
            </a:pP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hyjë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ose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marrë</a:t>
            </a:r>
            <a:r>
              <a:rPr lang="en-GB" sz="2400" dirty="0" smtClean="0">
                <a:ea typeface="ＭＳ Ｐゴシック" pitchFamily="34" charset="-128"/>
              </a:rPr>
              <a:t>, </a:t>
            </a:r>
            <a:r>
              <a:rPr lang="en-GB" sz="2400" dirty="0" err="1" smtClean="0">
                <a:ea typeface="ＭＳ Ｐゴシック" pitchFamily="34" charset="-128"/>
              </a:rPr>
              <a:t>nëpërmjet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një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sistemi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kompjuterik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territorin</a:t>
            </a:r>
            <a:r>
              <a:rPr lang="en-GB" sz="2400" dirty="0">
                <a:ea typeface="ＭＳ Ｐゴシック" pitchFamily="34" charset="-128"/>
              </a:rPr>
              <a:t> e </a:t>
            </a:r>
            <a:r>
              <a:rPr lang="en-GB" sz="2400" dirty="0" err="1">
                <a:ea typeface="ＭＳ Ｐゴシック" pitchFamily="34" charset="-128"/>
              </a:rPr>
              <a:t>tij</a:t>
            </a:r>
            <a:r>
              <a:rPr lang="en-GB" sz="2400" dirty="0">
                <a:ea typeface="ＭＳ Ｐゴシック" pitchFamily="34" charset="-128"/>
              </a:rPr>
              <a:t>, </a:t>
            </a:r>
            <a:r>
              <a:rPr lang="en-GB" sz="2200" dirty="0" err="1" smtClean="0">
                <a:ea typeface="ＭＳ Ｐゴシック" pitchFamily="34" charset="-128"/>
              </a:rPr>
              <a:t>të</a:t>
            </a:r>
            <a:r>
              <a:rPr lang="en-GB" sz="2200" dirty="0" smtClean="0">
                <a:ea typeface="ＭＳ Ｐゴシック" pitchFamily="34" charset="-128"/>
              </a:rPr>
              <a:t> </a:t>
            </a:r>
            <a:r>
              <a:rPr lang="en-GB" sz="2200" dirty="0" err="1" smtClean="0">
                <a:ea typeface="ＭＳ Ｐゴシック" pitchFamily="34" charset="-128"/>
              </a:rPr>
              <a:t>dhënat</a:t>
            </a:r>
            <a:r>
              <a:rPr lang="en-GB" sz="2200" dirty="0" smtClean="0">
                <a:ea typeface="ＭＳ Ｐゴシック" pitchFamily="34" charset="-128"/>
              </a:rPr>
              <a:t> </a:t>
            </a:r>
            <a:r>
              <a:rPr lang="en-GB" sz="2200" dirty="0">
                <a:ea typeface="ＭＳ Ｐゴシック" pitchFamily="34" charset="-128"/>
              </a:rPr>
              <a:t>e </a:t>
            </a:r>
            <a:r>
              <a:rPr lang="en-GB" sz="2200" dirty="0" err="1">
                <a:ea typeface="ＭＳ Ｐゴシック" pitchFamily="34" charset="-128"/>
              </a:rPr>
              <a:t>regjistruara</a:t>
            </a:r>
            <a:r>
              <a:rPr lang="en-GB" sz="2200" dirty="0">
                <a:ea typeface="ＭＳ Ｐゴシック" pitchFamily="34" charset="-128"/>
              </a:rPr>
              <a:t> </a:t>
            </a:r>
            <a:r>
              <a:rPr lang="en-GB" sz="2200" dirty="0" err="1" smtClean="0">
                <a:ea typeface="ＭＳ Ｐゴシック" pitchFamily="34" charset="-128"/>
              </a:rPr>
              <a:t>në</a:t>
            </a:r>
            <a:r>
              <a:rPr lang="en-GB" sz="2200" dirty="0" smtClean="0">
                <a:ea typeface="ＭＳ Ｐゴシック" pitchFamily="34" charset="-128"/>
              </a:rPr>
              <a:t> </a:t>
            </a:r>
            <a:r>
              <a:rPr lang="en-GB" sz="2200" dirty="0" err="1">
                <a:ea typeface="ＭＳ Ｐゴシック" pitchFamily="34" charset="-128"/>
              </a:rPr>
              <a:t>kompjuter</a:t>
            </a:r>
            <a:r>
              <a:rPr lang="en-GB" sz="2200" dirty="0">
                <a:ea typeface="ＭＳ Ｐゴシック" pitchFamily="34" charset="-128"/>
              </a:rPr>
              <a:t> </a:t>
            </a:r>
            <a:r>
              <a:rPr lang="en-GB" sz="2200" dirty="0" err="1">
                <a:ea typeface="ＭＳ Ｐゴシック" pitchFamily="34" charset="-128"/>
              </a:rPr>
              <a:t>tek</a:t>
            </a:r>
            <a:r>
              <a:rPr lang="en-GB" sz="2200" dirty="0">
                <a:ea typeface="ＭＳ Ｐゴシック" pitchFamily="34" charset="-128"/>
              </a:rPr>
              <a:t> </a:t>
            </a:r>
            <a:r>
              <a:rPr lang="en-GB" sz="2200" dirty="0" err="1" smtClean="0">
                <a:ea typeface="ＭＳ Ｐゴシック" pitchFamily="34" charset="-128"/>
              </a:rPr>
              <a:t>një</a:t>
            </a:r>
            <a:r>
              <a:rPr lang="en-GB" sz="2200" dirty="0" smtClean="0">
                <a:ea typeface="ＭＳ Ｐゴシック" pitchFamily="34" charset="-128"/>
              </a:rPr>
              <a:t> </a:t>
            </a:r>
            <a:r>
              <a:rPr lang="en-GB" sz="2200" dirty="0" err="1" smtClean="0">
                <a:ea typeface="ＭＳ Ｐゴシック" pitchFamily="34" charset="-128"/>
              </a:rPr>
              <a:t>Palë</a:t>
            </a:r>
            <a:r>
              <a:rPr lang="en-GB" sz="2200" dirty="0" smtClean="0">
                <a:ea typeface="ＭＳ Ｐゴシック" pitchFamily="34" charset="-128"/>
              </a:rPr>
              <a:t> </a:t>
            </a:r>
            <a:r>
              <a:rPr lang="en-GB" sz="2200" dirty="0" err="1" smtClean="0">
                <a:ea typeface="ＭＳ Ｐゴシック" pitchFamily="34" charset="-128"/>
              </a:rPr>
              <a:t>tjetër</a:t>
            </a:r>
            <a:r>
              <a:rPr lang="en-GB" sz="2200" dirty="0">
                <a:ea typeface="ＭＳ Ｐゴシック" pitchFamily="34" charset="-128"/>
              </a:rPr>
              <a:t>, </a:t>
            </a:r>
            <a:r>
              <a:rPr lang="en-GB" sz="2200" dirty="0" err="1" smtClean="0">
                <a:ea typeface="ＭＳ Ｐゴシック" pitchFamily="34" charset="-128"/>
              </a:rPr>
              <a:t>nëse</a:t>
            </a:r>
            <a:r>
              <a:rPr lang="en-GB" sz="2200" dirty="0" smtClean="0">
                <a:ea typeface="ＭＳ Ｐゴシック" pitchFamily="34" charset="-128"/>
              </a:rPr>
              <a:t> </a:t>
            </a:r>
            <a:r>
              <a:rPr lang="en-GB" sz="2200" dirty="0">
                <a:ea typeface="ＭＳ Ｐゴシック" pitchFamily="34" charset="-128"/>
              </a:rPr>
              <a:t>Pala </a:t>
            </a:r>
            <a:r>
              <a:rPr lang="en-GB" sz="2200" dirty="0" err="1">
                <a:ea typeface="ＭＳ Ｐゴシック" pitchFamily="34" charset="-128"/>
              </a:rPr>
              <a:t>merr</a:t>
            </a:r>
            <a:r>
              <a:rPr lang="en-GB" sz="2200" dirty="0">
                <a:ea typeface="ＭＳ Ｐゴシック" pitchFamily="34" charset="-128"/>
              </a:rPr>
              <a:t> </a:t>
            </a:r>
            <a:r>
              <a:rPr lang="en-GB" sz="2800" b="1" dirty="0" err="1">
                <a:solidFill>
                  <a:srgbClr val="FF0000"/>
                </a:solidFill>
                <a:ea typeface="ＭＳ Ｐゴシック" pitchFamily="34" charset="-128"/>
              </a:rPr>
              <a:t>lejen</a:t>
            </a:r>
            <a:r>
              <a:rPr lang="en-GB" sz="2800" b="1" dirty="0">
                <a:solidFill>
                  <a:srgbClr val="FF0000"/>
                </a:solidFill>
                <a:ea typeface="ＭＳ Ｐゴシック" pitchFamily="34" charset="-128"/>
              </a:rPr>
              <a:t> e </a:t>
            </a:r>
            <a:r>
              <a:rPr lang="en-GB" sz="2800" b="1" dirty="0" err="1">
                <a:solidFill>
                  <a:srgbClr val="FF0000"/>
                </a:solidFill>
                <a:ea typeface="ＭＳ Ｐゴシック" pitchFamily="34" charset="-128"/>
              </a:rPr>
              <a:t>ligjshme</a:t>
            </a:r>
            <a:r>
              <a:rPr lang="en-GB" sz="2800" b="1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sz="2800" b="1" dirty="0" err="1">
                <a:solidFill>
                  <a:srgbClr val="FF0000"/>
                </a:solidFill>
                <a:ea typeface="ＭＳ Ｐゴシック" pitchFamily="34" charset="-128"/>
              </a:rPr>
              <a:t>dhe</a:t>
            </a:r>
            <a:r>
              <a:rPr lang="en-GB" sz="2800" b="1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sz="2800" b="1" dirty="0" err="1" smtClean="0">
                <a:solidFill>
                  <a:srgbClr val="FF0000"/>
                </a:solidFill>
                <a:ea typeface="ＭＳ Ｐゴシック" pitchFamily="34" charset="-128"/>
              </a:rPr>
              <a:t>të</a:t>
            </a:r>
            <a:r>
              <a:rPr lang="en-GB" sz="28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sz="2800" b="1" dirty="0" err="1">
                <a:solidFill>
                  <a:srgbClr val="FF0000"/>
                </a:solidFill>
                <a:ea typeface="ＭＳ Ｐゴシック" pitchFamily="34" charset="-128"/>
              </a:rPr>
              <a:t>vullnetshme</a:t>
            </a:r>
            <a:r>
              <a:rPr lang="en-GB" sz="2200" dirty="0">
                <a:ea typeface="ＭＳ Ｐゴシック" pitchFamily="34" charset="-128"/>
              </a:rPr>
              <a:t> </a:t>
            </a:r>
            <a:r>
              <a:rPr lang="en-GB" sz="2200" dirty="0" err="1" smtClean="0">
                <a:ea typeface="ＭＳ Ｐゴシック" pitchFamily="34" charset="-128"/>
              </a:rPr>
              <a:t>të</a:t>
            </a:r>
            <a:r>
              <a:rPr lang="en-GB" sz="2200" dirty="0" smtClean="0">
                <a:ea typeface="ＭＳ Ｐゴシック" pitchFamily="34" charset="-128"/>
              </a:rPr>
              <a:t> </a:t>
            </a:r>
            <a:r>
              <a:rPr lang="en-GB" sz="2200" dirty="0" err="1">
                <a:ea typeface="ＭＳ Ｐゴシック" pitchFamily="34" charset="-128"/>
              </a:rPr>
              <a:t>personit</a:t>
            </a:r>
            <a:r>
              <a:rPr lang="en-GB" sz="22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që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ka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kopetencën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ligjore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t’i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njoftojë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dhënat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Palës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nëpërmjet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sistemit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kompjuterik</a:t>
            </a:r>
            <a:r>
              <a:rPr lang="en-GB" sz="2400" dirty="0">
                <a:ea typeface="ＭＳ Ｐゴシック" pitchFamily="34" charset="-128"/>
              </a:rPr>
              <a:t>.</a:t>
            </a:r>
            <a:endParaRPr lang="pt-PT" sz="24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080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Pëlqimi</a:t>
            </a:r>
            <a:r>
              <a:rPr lang="en-US" b="1" dirty="0" smtClean="0"/>
              <a:t> </a:t>
            </a:r>
            <a:r>
              <a:rPr lang="en-US" b="1" dirty="0" err="1" smtClean="0"/>
              <a:t>i</a:t>
            </a:r>
            <a:r>
              <a:rPr lang="en-US" b="1" dirty="0" smtClean="0"/>
              <a:t> </a:t>
            </a:r>
            <a:r>
              <a:rPr lang="en-US" b="1" dirty="0" err="1" smtClean="0"/>
              <a:t>vullnetshëm</a:t>
            </a:r>
            <a:r>
              <a:rPr lang="en-US" b="1" dirty="0" smtClean="0"/>
              <a:t> </a:t>
            </a:r>
            <a:r>
              <a:rPr lang="en-US" b="1" dirty="0" err="1" smtClean="0"/>
              <a:t>dhe</a:t>
            </a:r>
            <a:r>
              <a:rPr lang="en-US" b="1" dirty="0" smtClean="0"/>
              <a:t> </a:t>
            </a:r>
            <a:r>
              <a:rPr lang="en-US" b="1" dirty="0" err="1" smtClean="0"/>
              <a:t>i</a:t>
            </a:r>
            <a:r>
              <a:rPr lang="en-US" b="1" dirty="0" smtClean="0"/>
              <a:t> </a:t>
            </a:r>
            <a:r>
              <a:rPr lang="en-US" b="1" dirty="0" err="1" smtClean="0"/>
              <a:t>ligjshëm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9692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 err="1" smtClean="0"/>
              <a:t>Personi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jep</a:t>
            </a:r>
            <a:r>
              <a:rPr lang="en-US" dirty="0" smtClean="0"/>
              <a:t> </a:t>
            </a:r>
            <a:r>
              <a:rPr lang="en-US" dirty="0" err="1" smtClean="0"/>
              <a:t>pëlqimin</a:t>
            </a:r>
            <a:r>
              <a:rPr lang="en-US" dirty="0" smtClean="0"/>
              <a:t> </a:t>
            </a:r>
            <a:r>
              <a:rPr lang="en-US" dirty="0" err="1"/>
              <a:t>nuk</a:t>
            </a:r>
            <a:r>
              <a:rPr lang="en-US" dirty="0"/>
              <a:t> </a:t>
            </a:r>
            <a:r>
              <a:rPr lang="en-US" dirty="0" err="1"/>
              <a:t>duhet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detyrohet</a:t>
            </a:r>
            <a:r>
              <a:rPr lang="en-US" dirty="0"/>
              <a:t> </a:t>
            </a:r>
            <a:r>
              <a:rPr lang="en-US" dirty="0" err="1"/>
              <a:t>ose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mashtrohet</a:t>
            </a:r>
            <a:endParaRPr lang="en-US" dirty="0"/>
          </a:p>
          <a:p>
            <a:pPr algn="just"/>
            <a:r>
              <a:rPr lang="en-US" dirty="0" err="1"/>
              <a:t>Aftësia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pëlqimin</a:t>
            </a:r>
            <a:r>
              <a:rPr lang="en-US" dirty="0" smtClean="0"/>
              <a:t> </a:t>
            </a:r>
            <a:r>
              <a:rPr lang="en-US" dirty="0" err="1"/>
              <a:t>varet</a:t>
            </a:r>
            <a:r>
              <a:rPr lang="en-US" dirty="0"/>
              <a:t> </a:t>
            </a:r>
            <a:r>
              <a:rPr lang="en-US" dirty="0" err="1"/>
              <a:t>nga</a:t>
            </a:r>
            <a:r>
              <a:rPr lang="en-US" dirty="0"/>
              <a:t> </a:t>
            </a:r>
            <a:r>
              <a:rPr lang="en-US" dirty="0" err="1"/>
              <a:t>ligji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brendshëm</a:t>
            </a:r>
            <a:endParaRPr lang="en-US" dirty="0"/>
          </a:p>
          <a:p>
            <a:pPr algn="just"/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miturit</a:t>
            </a:r>
            <a:r>
              <a:rPr lang="en-US" dirty="0"/>
              <a:t> </a:t>
            </a:r>
            <a:r>
              <a:rPr lang="en-US" dirty="0" err="1"/>
              <a:t>ose</a:t>
            </a:r>
            <a:r>
              <a:rPr lang="en-US" dirty="0"/>
              <a:t> </a:t>
            </a:r>
            <a:r>
              <a:rPr lang="en-US" dirty="0" err="1"/>
              <a:t>personat</a:t>
            </a:r>
            <a:r>
              <a:rPr lang="en-US" dirty="0"/>
              <a:t> me </a:t>
            </a:r>
            <a:r>
              <a:rPr lang="en-US" dirty="0" err="1" smtClean="0"/>
              <a:t>çrregullime</a:t>
            </a:r>
            <a:r>
              <a:rPr lang="en-US" dirty="0" smtClean="0"/>
              <a:t> </a:t>
            </a:r>
            <a:r>
              <a:rPr lang="en-US" dirty="0" err="1" smtClean="0"/>
              <a:t>mendore</a:t>
            </a:r>
            <a:r>
              <a:rPr lang="en-US" dirty="0" smtClean="0"/>
              <a:t> </a:t>
            </a:r>
            <a:r>
              <a:rPr lang="en-US" dirty="0" err="1"/>
              <a:t>nuk</a:t>
            </a:r>
            <a:r>
              <a:rPr lang="en-US" dirty="0"/>
              <a:t> </a:t>
            </a: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 smtClean="0"/>
              <a:t>japin</a:t>
            </a:r>
            <a:r>
              <a:rPr lang="en-US" dirty="0" smtClean="0"/>
              <a:t> </a:t>
            </a:r>
            <a:r>
              <a:rPr lang="en-US" dirty="0" err="1" smtClean="0"/>
              <a:t>pëlqimin</a:t>
            </a:r>
            <a:endParaRPr lang="en-US" dirty="0"/>
          </a:p>
          <a:p>
            <a:pPr algn="just"/>
            <a:r>
              <a:rPr lang="en-US" dirty="0" err="1"/>
              <a:t>Zakonisht</a:t>
            </a:r>
            <a:r>
              <a:rPr lang="en-US" dirty="0"/>
              <a:t> </a:t>
            </a:r>
            <a:r>
              <a:rPr lang="en-US" dirty="0" err="1"/>
              <a:t>kërkohet</a:t>
            </a:r>
            <a:r>
              <a:rPr lang="en-US" dirty="0"/>
              <a:t> </a:t>
            </a:r>
            <a:r>
              <a:rPr lang="en-US" dirty="0" err="1"/>
              <a:t>pëlqimi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 smtClean="0"/>
              <a:t>shprehur</a:t>
            </a:r>
            <a:endParaRPr lang="en-US" dirty="0"/>
          </a:p>
          <a:p>
            <a:pPr algn="just"/>
            <a:r>
              <a:rPr lang="en-US" dirty="0"/>
              <a:t>Marrëveshja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 smtClean="0"/>
              <a:t>afatet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/>
              <a:t>kushtet</a:t>
            </a:r>
            <a:r>
              <a:rPr lang="en-US" dirty="0"/>
              <a:t> e </a:t>
            </a:r>
            <a:r>
              <a:rPr lang="en-US" dirty="0" err="1"/>
              <a:t>përgjithshme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shërbimit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internet </a:t>
            </a:r>
            <a:r>
              <a:rPr lang="en-US" dirty="0" err="1"/>
              <a:t>nuk</a:t>
            </a:r>
            <a:r>
              <a:rPr lang="en-US" dirty="0"/>
              <a:t> </a:t>
            </a: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mjaftojë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0E62E50F-F83A-42AC-8BE7-462956D58F63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64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1985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462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GB" sz="3600" b="1" dirty="0" err="1">
                <a:ea typeface="ＭＳ Ｐゴシック" pitchFamily="34" charset="-128"/>
              </a:rPr>
              <a:t>Neni</a:t>
            </a:r>
            <a:r>
              <a:rPr lang="en-GB" sz="3600" b="1" dirty="0">
                <a:ea typeface="ＭＳ Ｐゴシック" pitchFamily="34" charset="-128"/>
              </a:rPr>
              <a:t> 32 – </a:t>
            </a:r>
            <a:r>
              <a:rPr lang="en-GB" sz="3600" b="1" dirty="0" err="1">
                <a:ea typeface="ＭＳ Ｐゴシック" pitchFamily="34" charset="-128"/>
              </a:rPr>
              <a:t>Hyrja</a:t>
            </a:r>
            <a:r>
              <a:rPr lang="en-GB" sz="3600" b="1" dirty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ndërkufitare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në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të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dhënat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>
                <a:ea typeface="ＭＳ Ｐゴシック" pitchFamily="34" charset="-128"/>
              </a:rPr>
              <a:t>e </a:t>
            </a:r>
            <a:r>
              <a:rPr lang="en-GB" sz="3600" b="1" dirty="0" err="1">
                <a:ea typeface="ＭＳ Ｐゴシック" pitchFamily="34" charset="-128"/>
              </a:rPr>
              <a:t>regjistruara</a:t>
            </a:r>
            <a:r>
              <a:rPr lang="en-GB" sz="3600" b="1" dirty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në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>
                <a:ea typeface="ＭＳ Ｐゴシック" pitchFamily="34" charset="-128"/>
              </a:rPr>
              <a:t>kompjuter</a:t>
            </a:r>
            <a:r>
              <a:rPr lang="en-GB" sz="3600" b="1" dirty="0">
                <a:ea typeface="ＭＳ Ｐゴシック" pitchFamily="34" charset="-128"/>
              </a:rPr>
              <a:t> me </a:t>
            </a:r>
            <a:r>
              <a:rPr lang="en-GB" sz="3600" b="1" dirty="0" err="1">
                <a:ea typeface="ＭＳ Ｐゴシック" pitchFamily="34" charset="-128"/>
              </a:rPr>
              <a:t>leje</a:t>
            </a:r>
            <a:r>
              <a:rPr lang="en-GB" sz="3600" b="1" dirty="0">
                <a:ea typeface="ＭＳ Ｐゴシック" pitchFamily="34" charset="-128"/>
              </a:rPr>
              <a:t> </a:t>
            </a:r>
            <a:r>
              <a:rPr lang="en-GB" sz="3600" b="1" dirty="0" err="1">
                <a:ea typeface="ＭＳ Ｐゴシック" pitchFamily="34" charset="-128"/>
              </a:rPr>
              <a:t>ose</a:t>
            </a:r>
            <a:r>
              <a:rPr lang="en-GB" sz="3600" b="1" dirty="0">
                <a:ea typeface="ＭＳ Ｐゴシック" pitchFamily="34" charset="-128"/>
              </a:rPr>
              <a:t> </a:t>
            </a:r>
            <a:r>
              <a:rPr lang="en-GB" sz="3600" b="1" dirty="0" err="1">
                <a:ea typeface="ＭＳ Ｐゴシック" pitchFamily="34" charset="-128"/>
              </a:rPr>
              <a:t>kur</a:t>
            </a:r>
            <a:r>
              <a:rPr lang="en-GB" sz="3600" b="1" dirty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janë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të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>
                <a:ea typeface="ＭＳ Ｐゴシック" pitchFamily="34" charset="-128"/>
              </a:rPr>
              <a:t>hapura</a:t>
            </a:r>
            <a:r>
              <a:rPr lang="en-GB" sz="3600" b="1" dirty="0">
                <a:ea typeface="ＭＳ Ｐゴシック" pitchFamily="34" charset="-128"/>
              </a:rPr>
              <a:t> </a:t>
            </a:r>
            <a:r>
              <a:rPr lang="en-GB" sz="3600" b="1" dirty="0" err="1" smtClean="0">
                <a:ea typeface="ＭＳ Ｐゴシック" pitchFamily="34" charset="-128"/>
              </a:rPr>
              <a:t>për</a:t>
            </a:r>
            <a:r>
              <a:rPr lang="en-GB" sz="3600" b="1" dirty="0" smtClean="0">
                <a:ea typeface="ＭＳ Ｐゴシック" pitchFamily="34" charset="-128"/>
              </a:rPr>
              <a:t> </a:t>
            </a:r>
            <a:r>
              <a:rPr lang="en-GB" sz="3600" b="1" dirty="0" err="1">
                <a:ea typeface="ＭＳ Ｐゴシック" pitchFamily="34" charset="-128"/>
              </a:rPr>
              <a:t>publikun</a:t>
            </a:r>
            <a:endParaRPr lang="en-GB" sz="3600" b="1" dirty="0" smtClean="0"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34" charset="-12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0E62E50F-F83A-42AC-8BE7-462956D58F63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65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2208628"/>
            <a:ext cx="8229600" cy="4158835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6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n-GB" sz="2400" dirty="0">
                <a:ea typeface="ＭＳ Ｐゴシック" pitchFamily="34" charset="-128"/>
              </a:rPr>
              <a:t>Pa </a:t>
            </a:r>
            <a:r>
              <a:rPr lang="en-GB" sz="2400" dirty="0" err="1">
                <a:ea typeface="ＭＳ Ｐゴシック" pitchFamily="34" charset="-128"/>
              </a:rPr>
              <a:t>autorizimin</a:t>
            </a:r>
            <a:r>
              <a:rPr lang="en-GB" sz="2400" dirty="0">
                <a:ea typeface="ＭＳ Ｐゴシック" pitchFamily="34" charset="-128"/>
              </a:rPr>
              <a:t> e </a:t>
            </a:r>
            <a:r>
              <a:rPr lang="en-GB" sz="2400" dirty="0" err="1" smtClean="0">
                <a:ea typeface="ＭＳ Ｐゴシック" pitchFamily="34" charset="-128"/>
              </a:rPr>
              <a:t>një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>
                <a:ea typeface="ＭＳ Ｐゴシック" pitchFamily="34" charset="-128"/>
              </a:rPr>
              <a:t>Pale </a:t>
            </a:r>
            <a:r>
              <a:rPr lang="en-GB" sz="2400" dirty="0" err="1" smtClean="0">
                <a:ea typeface="ＭＳ Ｐゴシック" pitchFamily="34" charset="-128"/>
              </a:rPr>
              <a:t>tjetër</a:t>
            </a:r>
            <a:r>
              <a:rPr lang="en-GB" sz="2400" dirty="0">
                <a:ea typeface="ＭＳ Ｐゴシック" pitchFamily="34" charset="-128"/>
              </a:rPr>
              <a:t>, </a:t>
            </a:r>
            <a:r>
              <a:rPr lang="en-GB" sz="2400" dirty="0" err="1" smtClean="0">
                <a:ea typeface="ＭＳ Ｐゴシック" pitchFamily="34" charset="-128"/>
              </a:rPr>
              <a:t>një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Palë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mund</a:t>
            </a:r>
            <a:r>
              <a:rPr lang="en-GB" sz="2400" dirty="0">
                <a:ea typeface="ＭＳ Ｐゴシック" pitchFamily="34" charset="-128"/>
              </a:rPr>
              <a:t>:</a:t>
            </a:r>
          </a:p>
          <a:p>
            <a:pPr marL="514350" indent="-514350" algn="just">
              <a:spcBef>
                <a:spcPts val="600"/>
              </a:spcBef>
              <a:spcAft>
                <a:spcPts val="1200"/>
              </a:spcAft>
              <a:buFont typeface="+mj-lt"/>
              <a:buAutoNum type="alphaLcParenR"/>
            </a:pP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hyjë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dhënat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>
                <a:ea typeface="ＭＳ Ｐゴシック" pitchFamily="34" charset="-128"/>
              </a:rPr>
              <a:t>e </a:t>
            </a:r>
            <a:r>
              <a:rPr lang="en-GB" sz="2400" dirty="0" err="1">
                <a:ea typeface="ＭＳ Ｐゴシック" pitchFamily="34" charset="-128"/>
              </a:rPr>
              <a:t>regjistruara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kompjuter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hapura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për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publikun</a:t>
            </a:r>
            <a:r>
              <a:rPr lang="en-GB" sz="2400" dirty="0">
                <a:ea typeface="ＭＳ Ｐゴシック" pitchFamily="34" charset="-128"/>
              </a:rPr>
              <a:t> (</a:t>
            </a:r>
            <a:r>
              <a:rPr lang="en-GB" sz="2400" dirty="0" err="1">
                <a:ea typeface="ＭＳ Ｐゴシック" pitchFamily="34" charset="-128"/>
              </a:rPr>
              <a:t>burim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i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hapur</a:t>
            </a:r>
            <a:r>
              <a:rPr lang="en-GB" sz="2400" dirty="0">
                <a:ea typeface="ＭＳ Ｐゴシック" pitchFamily="34" charset="-128"/>
              </a:rPr>
              <a:t>), </a:t>
            </a:r>
            <a:r>
              <a:rPr lang="en-GB" sz="2400" dirty="0" err="1" smtClean="0">
                <a:ea typeface="ＭＳ Ｐゴシック" pitchFamily="34" charset="-128"/>
              </a:rPr>
              <a:t>pavarësisht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>
                <a:ea typeface="ＭＳ Ｐゴシック" pitchFamily="34" charset="-128"/>
              </a:rPr>
              <a:t>se </a:t>
            </a:r>
            <a:r>
              <a:rPr lang="en-GB" sz="2400" dirty="0" err="1">
                <a:ea typeface="ＭＳ Ｐゴシック" pitchFamily="34" charset="-128"/>
              </a:rPr>
              <a:t>ku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ndodhen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gjeografikisht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dhënat</a:t>
            </a:r>
            <a:r>
              <a:rPr lang="en-GB" sz="2400" dirty="0">
                <a:ea typeface="ＭＳ Ｐゴシック" pitchFamily="34" charset="-128"/>
              </a:rPr>
              <a:t>; </a:t>
            </a:r>
            <a:r>
              <a:rPr lang="en-GB" sz="2400" dirty="0" err="1">
                <a:ea typeface="ＭＳ Ｐゴシック" pitchFamily="34" charset="-128"/>
              </a:rPr>
              <a:t>ose</a:t>
            </a:r>
            <a:endParaRPr lang="pt-PT" sz="2400" dirty="0">
              <a:ea typeface="ＭＳ Ｐゴシック" pitchFamily="34" charset="-128"/>
            </a:endParaRPr>
          </a:p>
          <a:p>
            <a:pPr marL="514350" indent="-514350" algn="just">
              <a:spcBef>
                <a:spcPts val="600"/>
              </a:spcBef>
              <a:spcAft>
                <a:spcPts val="1200"/>
              </a:spcAft>
              <a:buFont typeface="+mj-lt"/>
              <a:buAutoNum type="alphaLcParenR"/>
            </a:pP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hyjë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ose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marrë</a:t>
            </a:r>
            <a:r>
              <a:rPr lang="en-GB" sz="2400" dirty="0" smtClean="0">
                <a:ea typeface="ＭＳ Ｐゴシック" pitchFamily="34" charset="-128"/>
              </a:rPr>
              <a:t>, </a:t>
            </a:r>
            <a:r>
              <a:rPr lang="en-GB" sz="2400" dirty="0" err="1" smtClean="0">
                <a:ea typeface="ＭＳ Ｐゴシック" pitchFamily="34" charset="-128"/>
              </a:rPr>
              <a:t>nëpërmjet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një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sistemi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kompjuterik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territorin</a:t>
            </a:r>
            <a:r>
              <a:rPr lang="en-GB" sz="2400" dirty="0">
                <a:ea typeface="ＭＳ Ｐゴシック" pitchFamily="34" charset="-128"/>
              </a:rPr>
              <a:t> e </a:t>
            </a:r>
            <a:r>
              <a:rPr lang="en-GB" sz="2400" dirty="0" err="1">
                <a:ea typeface="ＭＳ Ｐゴシック" pitchFamily="34" charset="-128"/>
              </a:rPr>
              <a:t>tij</a:t>
            </a:r>
            <a:r>
              <a:rPr lang="en-GB" sz="2400" dirty="0">
                <a:ea typeface="ＭＳ Ｐゴシック" pitchFamily="34" charset="-128"/>
              </a:rPr>
              <a:t>, </a:t>
            </a:r>
            <a:r>
              <a:rPr lang="en-GB" sz="2200" dirty="0" err="1" smtClean="0">
                <a:ea typeface="ＭＳ Ｐゴシック" pitchFamily="34" charset="-128"/>
              </a:rPr>
              <a:t>të</a:t>
            </a:r>
            <a:r>
              <a:rPr lang="en-GB" sz="2200" dirty="0" smtClean="0">
                <a:ea typeface="ＭＳ Ｐゴシック" pitchFamily="34" charset="-128"/>
              </a:rPr>
              <a:t> </a:t>
            </a:r>
            <a:r>
              <a:rPr lang="en-GB" sz="2200" dirty="0" err="1" smtClean="0">
                <a:ea typeface="ＭＳ Ｐゴシック" pitchFamily="34" charset="-128"/>
              </a:rPr>
              <a:t>dhënat</a:t>
            </a:r>
            <a:r>
              <a:rPr lang="en-GB" sz="2200" dirty="0" smtClean="0">
                <a:ea typeface="ＭＳ Ｐゴシック" pitchFamily="34" charset="-128"/>
              </a:rPr>
              <a:t> </a:t>
            </a:r>
            <a:r>
              <a:rPr lang="en-GB" sz="2200" dirty="0">
                <a:ea typeface="ＭＳ Ｐゴシック" pitchFamily="34" charset="-128"/>
              </a:rPr>
              <a:t>e </a:t>
            </a:r>
            <a:r>
              <a:rPr lang="en-GB" sz="2200" dirty="0" err="1">
                <a:ea typeface="ＭＳ Ｐゴシック" pitchFamily="34" charset="-128"/>
              </a:rPr>
              <a:t>regjistruara</a:t>
            </a:r>
            <a:r>
              <a:rPr lang="en-GB" sz="2200" dirty="0">
                <a:ea typeface="ＭＳ Ｐゴシック" pitchFamily="34" charset="-128"/>
              </a:rPr>
              <a:t> </a:t>
            </a:r>
            <a:r>
              <a:rPr lang="en-GB" sz="2200" dirty="0" err="1" smtClean="0">
                <a:ea typeface="ＭＳ Ｐゴシック" pitchFamily="34" charset="-128"/>
              </a:rPr>
              <a:t>në</a:t>
            </a:r>
            <a:r>
              <a:rPr lang="en-GB" sz="2200" dirty="0" smtClean="0">
                <a:ea typeface="ＭＳ Ｐゴシック" pitchFamily="34" charset="-128"/>
              </a:rPr>
              <a:t> </a:t>
            </a:r>
            <a:r>
              <a:rPr lang="en-GB" sz="2200" dirty="0" err="1">
                <a:ea typeface="ＭＳ Ｐゴシック" pitchFamily="34" charset="-128"/>
              </a:rPr>
              <a:t>kompjuter</a:t>
            </a:r>
            <a:r>
              <a:rPr lang="en-GB" sz="2200" dirty="0">
                <a:ea typeface="ＭＳ Ｐゴシック" pitchFamily="34" charset="-128"/>
              </a:rPr>
              <a:t> </a:t>
            </a:r>
            <a:r>
              <a:rPr lang="en-GB" sz="2200" dirty="0" err="1">
                <a:ea typeface="ＭＳ Ｐゴシック" pitchFamily="34" charset="-128"/>
              </a:rPr>
              <a:t>tek</a:t>
            </a:r>
            <a:r>
              <a:rPr lang="en-GB" sz="2200" dirty="0">
                <a:ea typeface="ＭＳ Ｐゴシック" pitchFamily="34" charset="-128"/>
              </a:rPr>
              <a:t> </a:t>
            </a:r>
            <a:r>
              <a:rPr lang="en-GB" sz="2200" dirty="0" err="1" smtClean="0">
                <a:ea typeface="ＭＳ Ｐゴシック" pitchFamily="34" charset="-128"/>
              </a:rPr>
              <a:t>një</a:t>
            </a:r>
            <a:r>
              <a:rPr lang="en-GB" sz="2200" dirty="0" smtClean="0">
                <a:ea typeface="ＭＳ Ｐゴシック" pitchFamily="34" charset="-128"/>
              </a:rPr>
              <a:t> </a:t>
            </a:r>
            <a:r>
              <a:rPr lang="en-GB" sz="2200" dirty="0" err="1" smtClean="0">
                <a:ea typeface="ＭＳ Ｐゴシック" pitchFamily="34" charset="-128"/>
              </a:rPr>
              <a:t>Palë</a:t>
            </a:r>
            <a:r>
              <a:rPr lang="en-GB" sz="2200" dirty="0" smtClean="0">
                <a:ea typeface="ＭＳ Ｐゴシック" pitchFamily="34" charset="-128"/>
              </a:rPr>
              <a:t> </a:t>
            </a:r>
            <a:r>
              <a:rPr lang="en-GB" sz="2200" dirty="0" err="1" smtClean="0">
                <a:ea typeface="ＭＳ Ｐゴシック" pitchFamily="34" charset="-128"/>
              </a:rPr>
              <a:t>tjetër</a:t>
            </a:r>
            <a:r>
              <a:rPr lang="en-GB" sz="2200" dirty="0">
                <a:ea typeface="ＭＳ Ｐゴシック" pitchFamily="34" charset="-128"/>
              </a:rPr>
              <a:t>, </a:t>
            </a:r>
            <a:r>
              <a:rPr lang="en-GB" sz="2200" dirty="0" err="1" smtClean="0">
                <a:ea typeface="ＭＳ Ｐゴシック" pitchFamily="34" charset="-128"/>
              </a:rPr>
              <a:t>nëse</a:t>
            </a:r>
            <a:r>
              <a:rPr lang="en-GB" sz="2200" dirty="0" smtClean="0">
                <a:ea typeface="ＭＳ Ｐゴシック" pitchFamily="34" charset="-128"/>
              </a:rPr>
              <a:t> </a:t>
            </a:r>
            <a:r>
              <a:rPr lang="en-GB" sz="2200" dirty="0">
                <a:ea typeface="ＭＳ Ｐゴシック" pitchFamily="34" charset="-128"/>
              </a:rPr>
              <a:t>Pala </a:t>
            </a:r>
            <a:r>
              <a:rPr lang="en-GB" sz="2200" dirty="0" err="1">
                <a:ea typeface="ＭＳ Ｐゴシック" pitchFamily="34" charset="-128"/>
              </a:rPr>
              <a:t>merr</a:t>
            </a:r>
            <a:r>
              <a:rPr lang="en-GB" sz="22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lejen</a:t>
            </a:r>
            <a:r>
              <a:rPr lang="en-GB" sz="2400" dirty="0">
                <a:ea typeface="ＭＳ Ｐゴシック" pitchFamily="34" charset="-128"/>
              </a:rPr>
              <a:t> e </a:t>
            </a:r>
            <a:r>
              <a:rPr lang="en-GB" sz="2400" dirty="0" err="1">
                <a:ea typeface="ＭＳ Ｐゴシック" pitchFamily="34" charset="-128"/>
              </a:rPr>
              <a:t>ligjshme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dhe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vullnetshme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200" dirty="0" err="1" smtClean="0">
                <a:ea typeface="ＭＳ Ｐゴシック" pitchFamily="34" charset="-128"/>
              </a:rPr>
              <a:t>të</a:t>
            </a:r>
            <a:r>
              <a:rPr lang="en-GB" sz="28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sz="2800" b="1" dirty="0" err="1">
                <a:solidFill>
                  <a:srgbClr val="FF0000"/>
                </a:solidFill>
                <a:ea typeface="ＭＳ Ｐゴシック" pitchFamily="34" charset="-128"/>
              </a:rPr>
              <a:t>personit</a:t>
            </a:r>
            <a:r>
              <a:rPr lang="en-GB" sz="2800" b="1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sz="2800" b="1" dirty="0" err="1" smtClean="0">
                <a:solidFill>
                  <a:srgbClr val="FF0000"/>
                </a:solidFill>
                <a:ea typeface="ＭＳ Ｐゴシック" pitchFamily="34" charset="-128"/>
              </a:rPr>
              <a:t>që</a:t>
            </a:r>
            <a:r>
              <a:rPr lang="en-GB" sz="28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sz="2800" b="1" dirty="0" err="1">
                <a:solidFill>
                  <a:srgbClr val="FF0000"/>
                </a:solidFill>
                <a:ea typeface="ＭＳ Ｐゴシック" pitchFamily="34" charset="-128"/>
              </a:rPr>
              <a:t>ka</a:t>
            </a:r>
            <a:r>
              <a:rPr lang="en-GB" sz="2800" b="1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sz="2800" b="1" dirty="0" err="1" smtClean="0">
                <a:solidFill>
                  <a:srgbClr val="FF0000"/>
                </a:solidFill>
                <a:ea typeface="ＭＳ Ｐゴシック" pitchFamily="34" charset="-128"/>
              </a:rPr>
              <a:t>kopetencën</a:t>
            </a:r>
            <a:r>
              <a:rPr lang="en-GB" sz="28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sz="2800" b="1" dirty="0" err="1">
                <a:solidFill>
                  <a:srgbClr val="FF0000"/>
                </a:solidFill>
                <a:ea typeface="ＭＳ Ｐゴシック" pitchFamily="34" charset="-128"/>
              </a:rPr>
              <a:t>ligjore</a:t>
            </a:r>
            <a:r>
              <a:rPr lang="en-GB" sz="2800" b="1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t’i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njoftojë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të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dhënat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Palës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 smtClean="0">
                <a:ea typeface="ＭＳ Ｐゴシック" pitchFamily="34" charset="-128"/>
              </a:rPr>
              <a:t>nëpërmjet</a:t>
            </a:r>
            <a:r>
              <a:rPr lang="en-GB" sz="2400" dirty="0" smtClean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sistemit</a:t>
            </a:r>
            <a:r>
              <a:rPr lang="en-GB" sz="2400" dirty="0">
                <a:ea typeface="ＭＳ Ｐゴシック" pitchFamily="34" charset="-128"/>
              </a:rPr>
              <a:t> </a:t>
            </a:r>
            <a:r>
              <a:rPr lang="en-GB" sz="2400" dirty="0" err="1">
                <a:ea typeface="ＭＳ Ｐゴシック" pitchFamily="34" charset="-128"/>
              </a:rPr>
              <a:t>kompjuterik</a:t>
            </a:r>
            <a:r>
              <a:rPr lang="en-GB" sz="2400" dirty="0">
                <a:ea typeface="ＭＳ Ｐゴシック" pitchFamily="34" charset="-128"/>
              </a:rPr>
              <a:t>.</a:t>
            </a:r>
            <a:endParaRPr lang="pt-PT" sz="24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9756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5806"/>
          </a:xfrm>
        </p:spPr>
        <p:txBody>
          <a:bodyPr/>
          <a:lstStyle/>
          <a:p>
            <a:r>
              <a:rPr lang="en-US" b="1" dirty="0" err="1" smtClean="0"/>
              <a:t>Personi</a:t>
            </a:r>
            <a:r>
              <a:rPr lang="en-US" b="1" dirty="0" smtClean="0"/>
              <a:t> me </a:t>
            </a:r>
            <a:r>
              <a:rPr lang="en-US" b="1" dirty="0" err="1" smtClean="0"/>
              <a:t>autoritetin</a:t>
            </a:r>
            <a:r>
              <a:rPr lang="en-US" b="1" dirty="0" smtClean="0"/>
              <a:t> </a:t>
            </a:r>
            <a:r>
              <a:rPr lang="en-US" b="1" dirty="0" err="1" smtClean="0"/>
              <a:t>ligjor</a:t>
            </a:r>
            <a:r>
              <a:rPr lang="en-US" b="1" dirty="0" smtClean="0"/>
              <a:t> </a:t>
            </a:r>
            <a:r>
              <a:rPr lang="en-US" b="1" dirty="0" err="1" smtClean="0"/>
              <a:t>të</a:t>
            </a:r>
            <a:r>
              <a:rPr lang="en-US" b="1" dirty="0" smtClean="0"/>
              <a:t> </a:t>
            </a:r>
            <a:r>
              <a:rPr lang="en-US" b="1" dirty="0" err="1" smtClean="0"/>
              <a:t>zbulojë</a:t>
            </a:r>
            <a:r>
              <a:rPr lang="en-US" b="1" dirty="0" smtClean="0"/>
              <a:t> </a:t>
            </a:r>
            <a:r>
              <a:rPr lang="en-US" b="1" dirty="0" err="1" smtClean="0"/>
              <a:t>të</a:t>
            </a:r>
            <a:r>
              <a:rPr lang="en-US" b="1" dirty="0" smtClean="0"/>
              <a:t> </a:t>
            </a:r>
            <a:r>
              <a:rPr lang="en-US" b="1" dirty="0" err="1" smtClean="0"/>
              <a:t>dhënat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78848"/>
            <a:ext cx="8229600" cy="4525963"/>
          </a:xfrm>
        </p:spPr>
        <p:txBody>
          <a:bodyPr>
            <a:normAutofit fontScale="92500"/>
          </a:bodyPr>
          <a:lstStyle/>
          <a:p>
            <a:pPr algn="just"/>
            <a:r>
              <a:rPr lang="en-US" dirty="0" err="1">
                <a:latin typeface="+mj-lt"/>
              </a:rPr>
              <a:t>Varet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nga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rrethanat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ligjet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dhe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rregulloret</a:t>
            </a:r>
            <a:endParaRPr lang="en-US" dirty="0">
              <a:latin typeface="+mj-lt"/>
            </a:endParaRPr>
          </a:p>
          <a:p>
            <a:pPr algn="just"/>
            <a:r>
              <a:rPr lang="en-US" dirty="0" err="1">
                <a:latin typeface="+mj-lt"/>
              </a:rPr>
              <a:t>Shembull</a:t>
            </a:r>
            <a:r>
              <a:rPr lang="en-US" dirty="0">
                <a:latin typeface="+mj-lt"/>
              </a:rPr>
              <a:t>: </a:t>
            </a:r>
            <a:r>
              <a:rPr lang="en-US" dirty="0" err="1">
                <a:latin typeface="+mj-lt"/>
              </a:rPr>
              <a:t>Një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individ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mund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të</a:t>
            </a:r>
            <a:r>
              <a:rPr lang="en-US" dirty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ofrojë</a:t>
            </a:r>
            <a:r>
              <a:rPr lang="en-US" dirty="0" smtClean="0">
                <a:latin typeface="+mj-lt"/>
              </a:rPr>
              <a:t> akses </a:t>
            </a:r>
            <a:r>
              <a:rPr lang="en-US" dirty="0" err="1" smtClean="0">
                <a:latin typeface="+mj-lt"/>
              </a:rPr>
              <a:t>në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>
                <a:latin typeface="+mj-lt"/>
              </a:rPr>
              <a:t>një</a:t>
            </a:r>
            <a:r>
              <a:rPr lang="en-US" dirty="0">
                <a:latin typeface="+mj-lt"/>
              </a:rPr>
              <a:t> email </a:t>
            </a:r>
            <a:r>
              <a:rPr lang="en-US" dirty="0" smtClean="0">
                <a:latin typeface="+mj-lt"/>
              </a:rPr>
              <a:t>personal </a:t>
            </a:r>
            <a:r>
              <a:rPr lang="en-US" dirty="0" err="1" smtClean="0">
                <a:latin typeface="+mj-lt"/>
              </a:rPr>
              <a:t>të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tij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>
                <a:latin typeface="+mj-lt"/>
              </a:rPr>
              <a:t>që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është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ruajtur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jashtë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vendit</a:t>
            </a:r>
            <a:r>
              <a:rPr lang="en-US" dirty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për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një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>
                <a:latin typeface="+mj-lt"/>
              </a:rPr>
              <a:t>zyrtar</a:t>
            </a:r>
            <a:r>
              <a:rPr lang="en-US" dirty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të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>
                <a:latin typeface="+mj-lt"/>
              </a:rPr>
              <a:t>zbatimit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të</a:t>
            </a:r>
            <a:r>
              <a:rPr lang="en-US" dirty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ligjit</a:t>
            </a:r>
            <a:endParaRPr lang="en-US" dirty="0" smtClean="0">
              <a:latin typeface="+mj-lt"/>
            </a:endParaRPr>
          </a:p>
          <a:p>
            <a:pPr marL="0" indent="0" algn="just">
              <a:buNone/>
            </a:pPr>
            <a:r>
              <a:rPr lang="en-US" dirty="0" err="1" smtClean="0">
                <a:latin typeface="+mj-lt"/>
              </a:rPr>
              <a:t>Dhënësit</a:t>
            </a:r>
            <a:r>
              <a:rPr lang="en-US" dirty="0" smtClean="0">
                <a:latin typeface="+mj-lt"/>
              </a:rPr>
              <a:t> e </a:t>
            </a:r>
            <a:r>
              <a:rPr lang="en-US" dirty="0" err="1">
                <a:latin typeface="+mj-lt"/>
              </a:rPr>
              <a:t>shërbimeve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zakonisht</a:t>
            </a:r>
            <a:r>
              <a:rPr lang="en-US" dirty="0">
                <a:latin typeface="+mj-lt"/>
              </a:rPr>
              <a:t>:</a:t>
            </a:r>
          </a:p>
          <a:p>
            <a:pPr lvl="1" algn="just"/>
            <a:r>
              <a:rPr lang="en-US" dirty="0" err="1" smtClean="0">
                <a:latin typeface="+mj-lt"/>
              </a:rPr>
              <a:t>Mbajnë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>
                <a:latin typeface="+mj-lt"/>
              </a:rPr>
              <a:t>të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dhënat</a:t>
            </a:r>
            <a:r>
              <a:rPr lang="en-US" dirty="0">
                <a:latin typeface="+mj-lt"/>
              </a:rPr>
              <a:t> e </a:t>
            </a:r>
            <a:r>
              <a:rPr lang="en-US" dirty="0" err="1">
                <a:latin typeface="+mj-lt"/>
              </a:rPr>
              <a:t>përdoruesit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por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nuk</a:t>
            </a:r>
            <a:r>
              <a:rPr lang="en-US" dirty="0">
                <a:latin typeface="+mj-lt"/>
              </a:rPr>
              <a:t> e </a:t>
            </a:r>
            <a:r>
              <a:rPr lang="en-US" dirty="0" err="1" smtClean="0">
                <a:latin typeface="+mj-lt"/>
              </a:rPr>
              <a:t>zotërojnë</a:t>
            </a:r>
            <a:r>
              <a:rPr lang="en-US" dirty="0" smtClean="0">
                <a:latin typeface="+mj-lt"/>
              </a:rPr>
              <a:t>/</a:t>
            </a:r>
            <a:r>
              <a:rPr lang="en-US" dirty="0" err="1" smtClean="0">
                <a:latin typeface="+mj-lt"/>
              </a:rPr>
              <a:t>kontrollojnë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>
                <a:latin typeface="+mj-lt"/>
              </a:rPr>
              <a:t>atë</a:t>
            </a:r>
            <a:endParaRPr lang="en-US" dirty="0">
              <a:latin typeface="+mj-lt"/>
            </a:endParaRPr>
          </a:p>
          <a:p>
            <a:pPr lvl="1" algn="just"/>
            <a:r>
              <a:rPr lang="en-US" dirty="0" err="1">
                <a:latin typeface="+mj-lt"/>
              </a:rPr>
              <a:t>Nuk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mund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të</a:t>
            </a:r>
            <a:r>
              <a:rPr lang="en-US" dirty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japin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pëlqimin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në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mënyrë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të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vlefshme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për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dhënien</a:t>
            </a:r>
            <a:r>
              <a:rPr lang="en-US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e </a:t>
            </a:r>
            <a:r>
              <a:rPr lang="en-US" dirty="0" err="1">
                <a:latin typeface="+mj-lt"/>
              </a:rPr>
              <a:t>informacioneve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të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përdoruesit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0E62E50F-F83A-42AC-8BE7-462956D58F63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66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85265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901"/>
            <a:ext cx="8229600" cy="4875551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 err="1"/>
              <a:t>Informacioni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abonentit</a:t>
            </a:r>
            <a:r>
              <a:rPr lang="en-US" dirty="0"/>
              <a:t> </a:t>
            </a:r>
            <a:r>
              <a:rPr lang="en-US" dirty="0" err="1"/>
              <a:t>zakonisht</a:t>
            </a:r>
            <a:r>
              <a:rPr lang="en-US" dirty="0"/>
              <a:t> </a:t>
            </a:r>
            <a:r>
              <a:rPr lang="en-US" dirty="0" err="1"/>
              <a:t>kërkohet</a:t>
            </a:r>
            <a:r>
              <a:rPr lang="en-US" dirty="0"/>
              <a:t> </a:t>
            </a:r>
            <a:r>
              <a:rPr lang="en-US" dirty="0" err="1"/>
              <a:t>nga</a:t>
            </a:r>
            <a:r>
              <a:rPr lang="en-US" dirty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err="1" smtClean="0"/>
              <a:t>shumëkombësh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/>
              <a:t>me </a:t>
            </a:r>
            <a:r>
              <a:rPr lang="en-US" dirty="0" err="1"/>
              <a:t>seli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Shtetet</a:t>
            </a:r>
            <a:r>
              <a:rPr lang="en-US" dirty="0"/>
              <a:t> e </a:t>
            </a:r>
            <a:r>
              <a:rPr lang="en-US" dirty="0" err="1"/>
              <a:t>Bashkuara</a:t>
            </a:r>
            <a:r>
              <a:rPr lang="en-US" dirty="0"/>
              <a:t> </a:t>
            </a:r>
            <a:r>
              <a:rPr lang="en-US" dirty="0" smtClean="0"/>
              <a:t>(“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err="1" smtClean="0"/>
              <a:t>Amerikanë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")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err="1" smtClean="0"/>
              <a:t>Amerikanë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kanë</a:t>
            </a:r>
            <a:r>
              <a:rPr lang="en-US" dirty="0" smtClean="0"/>
              <a:t> </a:t>
            </a:r>
            <a:r>
              <a:rPr lang="en-US" dirty="0" err="1"/>
              <a:t>kërkesat</a:t>
            </a:r>
            <a:r>
              <a:rPr lang="en-US" dirty="0"/>
              <a:t> e </a:t>
            </a:r>
            <a:r>
              <a:rPr lang="en-US" dirty="0" err="1"/>
              <a:t>tyre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lidhje</a:t>
            </a:r>
            <a:r>
              <a:rPr lang="en-US" dirty="0"/>
              <a:t> me </a:t>
            </a:r>
            <a:r>
              <a:rPr lang="en-US" dirty="0" err="1"/>
              <a:t>lejimin</a:t>
            </a:r>
            <a:r>
              <a:rPr lang="en-US" dirty="0"/>
              <a:t> e </a:t>
            </a:r>
            <a:r>
              <a:rPr lang="en-US" dirty="0" smtClean="0"/>
              <a:t>aksesit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/>
              <a:t>zbulimin</a:t>
            </a:r>
            <a:r>
              <a:rPr lang="en-US" dirty="0"/>
              <a:t> e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dhënave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 err="1"/>
              <a:t>Kërkesat</a:t>
            </a:r>
            <a:r>
              <a:rPr lang="en-US" dirty="0"/>
              <a:t> </a:t>
            </a:r>
            <a:r>
              <a:rPr lang="en-US" dirty="0" err="1"/>
              <a:t>varen</a:t>
            </a:r>
            <a:r>
              <a:rPr lang="en-US" dirty="0"/>
              <a:t> </a:t>
            </a:r>
            <a:r>
              <a:rPr lang="en-US" dirty="0" err="1"/>
              <a:t>nga</a:t>
            </a:r>
            <a:r>
              <a:rPr lang="en-US" dirty="0"/>
              <a:t> </a:t>
            </a:r>
            <a:r>
              <a:rPr lang="en-US" dirty="0" err="1"/>
              <a:t>lloji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dhënave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kërkohen</a:t>
            </a:r>
            <a:r>
              <a:rPr lang="en-US" dirty="0"/>
              <a:t> (</a:t>
            </a:r>
            <a:r>
              <a:rPr lang="en-US" dirty="0" err="1"/>
              <a:t>më</a:t>
            </a:r>
            <a:r>
              <a:rPr lang="en-US" dirty="0"/>
              <a:t> e </a:t>
            </a:r>
            <a:r>
              <a:rPr lang="en-US" dirty="0" err="1"/>
              <a:t>vështirë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fituar</a:t>
            </a:r>
            <a:r>
              <a:rPr lang="en-US" dirty="0"/>
              <a:t> </a:t>
            </a:r>
            <a:r>
              <a:rPr lang="en-US" dirty="0" smtClean="0"/>
              <a:t>akses </a:t>
            </a:r>
            <a:r>
              <a:rPr lang="en-US" dirty="0" err="1" smtClean="0"/>
              <a:t>tek</a:t>
            </a:r>
            <a:r>
              <a:rPr lang="en-US" dirty="0" smtClean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dhënat</a:t>
            </a:r>
            <a:r>
              <a:rPr lang="en-US" dirty="0"/>
              <a:t> e </a:t>
            </a:r>
            <a:r>
              <a:rPr lang="en-US" dirty="0" err="1"/>
              <a:t>përmbajtjes</a:t>
            </a:r>
            <a:r>
              <a:rPr lang="en-US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67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28613" y="211476"/>
            <a:ext cx="8515350" cy="1143000"/>
          </a:xfrm>
        </p:spPr>
        <p:txBody>
          <a:bodyPr/>
          <a:lstStyle/>
          <a:p>
            <a:r>
              <a:rPr lang="en-US" sz="3400" b="1" dirty="0" err="1" smtClean="0"/>
              <a:t>Bashkëpunimi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Vullnetar</a:t>
            </a:r>
            <a:r>
              <a:rPr lang="en-US" sz="3400" b="1" dirty="0" smtClean="0"/>
              <a:t> pa </a:t>
            </a:r>
            <a:r>
              <a:rPr lang="en-US" sz="3400" b="1" dirty="0" err="1" smtClean="0"/>
              <a:t>Mandat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Ligjor</a:t>
            </a:r>
            <a:endParaRPr lang="en-US" sz="3400" b="1" dirty="0"/>
          </a:p>
        </p:txBody>
      </p:sp>
    </p:spTree>
    <p:extLst>
      <p:ext uri="{BB962C8B-B14F-4D97-AF65-F5344CB8AC3E}">
        <p14:creationId xmlns:p14="http://schemas.microsoft.com/office/powerpoint/2010/main" val="174302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68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b="29664"/>
          <a:stretch/>
        </p:blipFill>
        <p:spPr>
          <a:xfrm>
            <a:off x="457200" y="694690"/>
            <a:ext cx="8353425" cy="557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33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69</a:t>
            </a:fld>
            <a:endParaRPr lang="en-US"/>
          </a:p>
        </p:txBody>
      </p:sp>
      <p:pic>
        <p:nvPicPr>
          <p:cNvPr id="1026" name="Picture 2" descr="https://publicintelligence.net/wp-content/uploads/2011/11/Facebook2010-2_Page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462"/>
          <a:stretch/>
        </p:blipFill>
        <p:spPr bwMode="auto">
          <a:xfrm>
            <a:off x="1090091" y="9571"/>
            <a:ext cx="6916253" cy="6852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544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9680"/>
            <a:ext cx="8229600" cy="5469924"/>
          </a:xfrm>
        </p:spPr>
        <p:txBody>
          <a:bodyPr>
            <a:noAutofit/>
          </a:bodyPr>
          <a:lstStyle/>
          <a:p>
            <a:pPr algn="just"/>
            <a:r>
              <a:rPr lang="en-US" sz="3000" dirty="0" err="1" smtClean="0"/>
              <a:t>Në</a:t>
            </a:r>
            <a:r>
              <a:rPr lang="en-US" sz="3000" dirty="0" smtClean="0"/>
              <a:t> </a:t>
            </a:r>
            <a:r>
              <a:rPr lang="en-US" sz="3000" dirty="0" err="1" smtClean="0"/>
              <a:t>Konventën</a:t>
            </a:r>
            <a:r>
              <a:rPr lang="en-US" sz="3000" dirty="0" smtClean="0"/>
              <a:t> </a:t>
            </a:r>
            <a:r>
              <a:rPr lang="en-US" sz="3000" dirty="0" smtClean="0"/>
              <a:t>e </a:t>
            </a:r>
            <a:r>
              <a:rPr lang="en-US" sz="3000" dirty="0" err="1" smtClean="0"/>
              <a:t>Budapesit</a:t>
            </a:r>
            <a:r>
              <a:rPr lang="en-US" sz="3000" dirty="0" smtClean="0"/>
              <a:t>, “</a:t>
            </a:r>
            <a:r>
              <a:rPr lang="en-US" sz="3000" dirty="0" err="1" smtClean="0"/>
              <a:t>dhënësi</a:t>
            </a:r>
            <a:r>
              <a:rPr lang="en-US" sz="3000" dirty="0" smtClean="0"/>
              <a:t> </a:t>
            </a:r>
            <a:r>
              <a:rPr lang="en-US" sz="3000" dirty="0" err="1" smtClean="0"/>
              <a:t>i</a:t>
            </a:r>
            <a:r>
              <a:rPr lang="en-US" sz="3000" dirty="0" smtClean="0"/>
              <a:t> </a:t>
            </a:r>
            <a:r>
              <a:rPr lang="en-US" sz="3000" dirty="0" err="1" smtClean="0"/>
              <a:t>shërbimeve</a:t>
            </a:r>
            <a:r>
              <a:rPr lang="en-US" sz="3000" dirty="0" smtClean="0"/>
              <a:t>” do </a:t>
            </a:r>
            <a:r>
              <a:rPr lang="en-US" sz="3000" dirty="0" err="1" smtClean="0"/>
              <a:t>të</a:t>
            </a:r>
            <a:r>
              <a:rPr lang="en-US" sz="3000" dirty="0" smtClean="0"/>
              <a:t> </a:t>
            </a:r>
            <a:r>
              <a:rPr lang="en-US" sz="3000" dirty="0" err="1" smtClean="0"/>
              <a:t>thotë</a:t>
            </a:r>
            <a:r>
              <a:rPr lang="en-US" sz="3000" dirty="0" smtClean="0"/>
              <a:t>:</a:t>
            </a:r>
            <a:endParaRPr lang="en-US" sz="3000" dirty="0"/>
          </a:p>
          <a:p>
            <a:pPr marL="971550" lvl="1" indent="-571500" algn="just">
              <a:buFont typeface="+mj-lt"/>
              <a:buAutoNum type="romanUcPeriod"/>
            </a:pPr>
            <a:r>
              <a:rPr lang="en-US" sz="2600" dirty="0" err="1" smtClean="0"/>
              <a:t>Çfarëdo</a:t>
            </a:r>
            <a:r>
              <a:rPr lang="en-US" sz="2600" dirty="0" smtClean="0"/>
              <a:t> </a:t>
            </a:r>
            <a:r>
              <a:rPr lang="en-US" sz="2600" dirty="0" err="1" smtClean="0"/>
              <a:t>entitet</a:t>
            </a:r>
            <a:r>
              <a:rPr lang="en-US" sz="2600" dirty="0" smtClean="0"/>
              <a:t> </a:t>
            </a:r>
            <a:r>
              <a:rPr lang="en-US" sz="2600" dirty="0" err="1" smtClean="0"/>
              <a:t>publik</a:t>
            </a:r>
            <a:r>
              <a:rPr lang="en-US" sz="2600" dirty="0" smtClean="0"/>
              <a:t> </a:t>
            </a:r>
            <a:r>
              <a:rPr lang="en-US" sz="2600" dirty="0" err="1" smtClean="0"/>
              <a:t>apo</a:t>
            </a:r>
            <a:r>
              <a:rPr lang="en-US" sz="2600" dirty="0" smtClean="0"/>
              <a:t> </a:t>
            </a:r>
            <a:r>
              <a:rPr lang="en-US" sz="2600" dirty="0" err="1" smtClean="0"/>
              <a:t>privat</a:t>
            </a:r>
            <a:r>
              <a:rPr lang="en-US" sz="2600" dirty="0" smtClean="0"/>
              <a:t>, </a:t>
            </a:r>
            <a:r>
              <a:rPr lang="en-US" sz="2600" dirty="0" err="1" smtClean="0"/>
              <a:t>që</a:t>
            </a:r>
            <a:r>
              <a:rPr lang="en-US" sz="2600" dirty="0" smtClean="0"/>
              <a:t> </a:t>
            </a:r>
            <a:r>
              <a:rPr lang="en-US" sz="2600" dirty="0" err="1" smtClean="0"/>
              <a:t>i</a:t>
            </a:r>
            <a:r>
              <a:rPr lang="en-US" sz="2600" dirty="0" smtClean="0"/>
              <a:t> </a:t>
            </a:r>
            <a:r>
              <a:rPr lang="en-US" sz="2600" dirty="0" err="1" smtClean="0"/>
              <a:t>siguron</a:t>
            </a:r>
            <a:r>
              <a:rPr lang="en-US" sz="2600" dirty="0" smtClean="0"/>
              <a:t> </a:t>
            </a:r>
            <a:r>
              <a:rPr lang="en-US" sz="2600" dirty="0" err="1" smtClean="0"/>
              <a:t>shërbimin</a:t>
            </a:r>
            <a:r>
              <a:rPr lang="en-US" sz="2600" dirty="0" smtClean="0"/>
              <a:t> </a:t>
            </a:r>
            <a:r>
              <a:rPr lang="en-US" sz="2600" dirty="0" smtClean="0"/>
              <a:t>e </a:t>
            </a:r>
            <a:r>
              <a:rPr lang="en-US" sz="2600" dirty="0" err="1" smtClean="0"/>
              <a:t>tij</a:t>
            </a:r>
            <a:r>
              <a:rPr lang="en-US" sz="2600" dirty="0" smtClean="0"/>
              <a:t> </a:t>
            </a:r>
            <a:r>
              <a:rPr lang="en-US" sz="2600" dirty="0" err="1" smtClean="0"/>
              <a:t>përdoruesve</a:t>
            </a:r>
            <a:r>
              <a:rPr lang="en-US" sz="2600" dirty="0" smtClean="0"/>
              <a:t>, me </a:t>
            </a:r>
            <a:r>
              <a:rPr lang="en-US" sz="2600" dirty="0" err="1" smtClean="0"/>
              <a:t>mundësinë</a:t>
            </a:r>
            <a:r>
              <a:rPr lang="en-US" sz="2600" dirty="0" smtClean="0"/>
              <a:t> </a:t>
            </a:r>
            <a:r>
              <a:rPr lang="en-US" sz="2600" dirty="0" err="1" smtClean="0"/>
              <a:t>për</a:t>
            </a:r>
            <a:r>
              <a:rPr lang="en-US" sz="2600" dirty="0" smtClean="0"/>
              <a:t> </a:t>
            </a:r>
            <a:r>
              <a:rPr lang="en-US" sz="2600" dirty="0" err="1" smtClean="0"/>
              <a:t>të</a:t>
            </a:r>
            <a:r>
              <a:rPr lang="en-US" sz="2600" dirty="0" smtClean="0"/>
              <a:t> </a:t>
            </a:r>
            <a:r>
              <a:rPr lang="en-US" sz="2600" dirty="0" err="1" smtClean="0"/>
              <a:t>komunikuar</a:t>
            </a:r>
            <a:r>
              <a:rPr lang="en-US" sz="2600" dirty="0" smtClean="0"/>
              <a:t> </a:t>
            </a:r>
            <a:r>
              <a:rPr lang="en-US" sz="2600" dirty="0" err="1" smtClean="0"/>
              <a:t>nëpërmjet</a:t>
            </a:r>
            <a:r>
              <a:rPr lang="en-US" sz="2600" dirty="0" smtClean="0"/>
              <a:t> </a:t>
            </a:r>
            <a:r>
              <a:rPr lang="en-US" sz="2600" dirty="0" err="1" smtClean="0"/>
              <a:t>një</a:t>
            </a:r>
            <a:r>
              <a:rPr lang="en-US" sz="2600" dirty="0" smtClean="0"/>
              <a:t> </a:t>
            </a:r>
            <a:r>
              <a:rPr lang="en-US" sz="2600" dirty="0" err="1" smtClean="0"/>
              <a:t>sistemi</a:t>
            </a:r>
            <a:r>
              <a:rPr lang="en-US" sz="2600" dirty="0" smtClean="0"/>
              <a:t> </a:t>
            </a:r>
            <a:r>
              <a:rPr lang="en-US" sz="2600" dirty="0" err="1" smtClean="0"/>
              <a:t>kompjuterik</a:t>
            </a:r>
            <a:r>
              <a:rPr lang="en-US" sz="2600" dirty="0" smtClean="0"/>
              <a:t>, </a:t>
            </a:r>
            <a:r>
              <a:rPr lang="en-US" sz="2600" dirty="0" err="1" smtClean="0"/>
              <a:t>dhe</a:t>
            </a:r>
            <a:endParaRPr lang="en-US" sz="2600" dirty="0"/>
          </a:p>
          <a:p>
            <a:pPr marL="971550" lvl="1" indent="-571500" algn="just">
              <a:buFont typeface="+mj-lt"/>
              <a:buAutoNum type="romanUcPeriod"/>
            </a:pPr>
            <a:r>
              <a:rPr lang="en-US" sz="2600" dirty="0" err="1" smtClean="0"/>
              <a:t>Çfarëdo</a:t>
            </a:r>
            <a:r>
              <a:rPr lang="en-US" sz="2600" dirty="0" smtClean="0"/>
              <a:t> </a:t>
            </a:r>
            <a:r>
              <a:rPr lang="en-US" sz="2600" dirty="0" err="1" smtClean="0"/>
              <a:t>entiteti</a:t>
            </a:r>
            <a:r>
              <a:rPr lang="en-US" sz="2600" dirty="0" smtClean="0"/>
              <a:t> </a:t>
            </a:r>
            <a:r>
              <a:rPr lang="en-US" sz="2600" dirty="0" err="1" smtClean="0"/>
              <a:t>tjetër</a:t>
            </a:r>
            <a:r>
              <a:rPr lang="en-US" sz="2600" dirty="0" smtClean="0"/>
              <a:t>, </a:t>
            </a:r>
            <a:r>
              <a:rPr lang="en-US" sz="2600" dirty="0" err="1" smtClean="0"/>
              <a:t>që</a:t>
            </a:r>
            <a:r>
              <a:rPr lang="en-US" sz="2600" dirty="0" smtClean="0"/>
              <a:t> </a:t>
            </a:r>
            <a:r>
              <a:rPr lang="en-US" sz="2600" dirty="0" err="1" smtClean="0"/>
              <a:t>proceson</a:t>
            </a:r>
            <a:r>
              <a:rPr lang="en-US" sz="2600" dirty="0" smtClean="0"/>
              <a:t> </a:t>
            </a:r>
            <a:r>
              <a:rPr lang="en-US" sz="2600" dirty="0" err="1" smtClean="0"/>
              <a:t>apo</a:t>
            </a:r>
            <a:r>
              <a:rPr lang="en-US" sz="2600" dirty="0" smtClean="0"/>
              <a:t> </a:t>
            </a:r>
            <a:r>
              <a:rPr lang="en-US" sz="2600" dirty="0" err="1" smtClean="0"/>
              <a:t>memorizon</a:t>
            </a:r>
            <a:r>
              <a:rPr lang="en-US" sz="2600" dirty="0" smtClean="0"/>
              <a:t> </a:t>
            </a:r>
            <a:r>
              <a:rPr lang="en-US" sz="2600" dirty="0" err="1" smtClean="0"/>
              <a:t>të</a:t>
            </a:r>
            <a:r>
              <a:rPr lang="en-US" sz="2600" dirty="0" smtClean="0"/>
              <a:t> </a:t>
            </a:r>
            <a:r>
              <a:rPr lang="en-US" sz="2600" dirty="0" err="1" smtClean="0"/>
              <a:t>dhëna</a:t>
            </a:r>
            <a:r>
              <a:rPr lang="en-US" sz="2600" dirty="0" smtClean="0"/>
              <a:t> </a:t>
            </a:r>
            <a:r>
              <a:rPr lang="en-US" sz="2600" dirty="0" err="1" smtClean="0"/>
              <a:t>kompjuterike</a:t>
            </a:r>
            <a:r>
              <a:rPr lang="en-US" sz="2600" dirty="0" smtClean="0"/>
              <a:t> </a:t>
            </a:r>
            <a:r>
              <a:rPr lang="en-US" sz="2600" dirty="0" err="1" smtClean="0"/>
              <a:t>në</a:t>
            </a:r>
            <a:r>
              <a:rPr lang="en-US" sz="2600" dirty="0" smtClean="0"/>
              <a:t> </a:t>
            </a:r>
            <a:r>
              <a:rPr lang="en-US" sz="2600" dirty="0" err="1" smtClean="0"/>
              <a:t>emër</a:t>
            </a:r>
            <a:r>
              <a:rPr lang="en-US" sz="2600" dirty="0" smtClean="0"/>
              <a:t> </a:t>
            </a:r>
            <a:r>
              <a:rPr lang="en-US" sz="2600" dirty="0" err="1" smtClean="0"/>
              <a:t>të</a:t>
            </a:r>
            <a:r>
              <a:rPr lang="en-US" sz="2600" dirty="0" smtClean="0"/>
              <a:t> </a:t>
            </a:r>
            <a:r>
              <a:rPr lang="en-US" sz="2600" dirty="0" err="1" smtClean="0"/>
              <a:t>një</a:t>
            </a:r>
            <a:r>
              <a:rPr lang="en-US" sz="2600" dirty="0" smtClean="0"/>
              <a:t> </a:t>
            </a:r>
            <a:r>
              <a:rPr lang="en-US" sz="2600" dirty="0" err="1" smtClean="0"/>
              <a:t>shërbimi</a:t>
            </a:r>
            <a:r>
              <a:rPr lang="en-US" sz="2600" dirty="0" smtClean="0"/>
              <a:t> </a:t>
            </a:r>
            <a:r>
              <a:rPr lang="en-US" sz="2600" dirty="0" err="1" smtClean="0"/>
              <a:t>të</a:t>
            </a:r>
            <a:r>
              <a:rPr lang="en-US" sz="2600" dirty="0" smtClean="0"/>
              <a:t> </a:t>
            </a:r>
            <a:r>
              <a:rPr lang="en-US" sz="2600" dirty="0" err="1" smtClean="0"/>
              <a:t>tillë</a:t>
            </a:r>
            <a:r>
              <a:rPr lang="en-US" sz="2600" dirty="0" smtClean="0"/>
              <a:t> </a:t>
            </a:r>
            <a:r>
              <a:rPr lang="en-US" sz="2600" dirty="0" err="1" smtClean="0"/>
              <a:t>komunikimi</a:t>
            </a:r>
            <a:r>
              <a:rPr lang="en-US" sz="2600" dirty="0" smtClean="0"/>
              <a:t> </a:t>
            </a:r>
            <a:r>
              <a:rPr lang="en-US" sz="2600" dirty="0" err="1" smtClean="0"/>
              <a:t>apo</a:t>
            </a:r>
            <a:r>
              <a:rPr lang="en-US" sz="2600" dirty="0" smtClean="0"/>
              <a:t> </a:t>
            </a:r>
            <a:r>
              <a:rPr lang="en-US" sz="2600" dirty="0" err="1" smtClean="0"/>
              <a:t>të</a:t>
            </a:r>
            <a:r>
              <a:rPr lang="en-US" sz="2600" dirty="0" smtClean="0"/>
              <a:t> </a:t>
            </a:r>
            <a:r>
              <a:rPr lang="en-US" sz="2600" dirty="0" err="1" smtClean="0"/>
              <a:t>përdoruesve</a:t>
            </a:r>
            <a:r>
              <a:rPr lang="en-US" sz="2600" dirty="0" smtClean="0"/>
              <a:t> </a:t>
            </a:r>
            <a:r>
              <a:rPr lang="en-US" sz="2600" dirty="0" err="1" smtClean="0"/>
              <a:t>të</a:t>
            </a:r>
            <a:r>
              <a:rPr lang="en-US" sz="2600" dirty="0" smtClean="0"/>
              <a:t> </a:t>
            </a:r>
            <a:r>
              <a:rPr lang="en-US" sz="2600" dirty="0" err="1" smtClean="0"/>
              <a:t>një</a:t>
            </a:r>
            <a:r>
              <a:rPr lang="en-US" sz="2600" dirty="0" smtClean="0"/>
              <a:t> </a:t>
            </a:r>
            <a:r>
              <a:rPr lang="en-US" sz="2600" dirty="0" err="1" smtClean="0"/>
              <a:t>shërbimi</a:t>
            </a:r>
            <a:r>
              <a:rPr lang="en-US" sz="2600" dirty="0" smtClean="0"/>
              <a:t> </a:t>
            </a:r>
            <a:r>
              <a:rPr lang="en-US" sz="2600" dirty="0" err="1" smtClean="0"/>
              <a:t>të</a:t>
            </a:r>
            <a:r>
              <a:rPr lang="en-US" sz="2600" dirty="0" smtClean="0"/>
              <a:t> </a:t>
            </a:r>
            <a:r>
              <a:rPr lang="en-US" sz="2600" dirty="0" err="1" smtClean="0"/>
              <a:t>tillë</a:t>
            </a:r>
            <a:r>
              <a:rPr lang="en-US" sz="2600" dirty="0" smtClean="0"/>
              <a:t>.</a:t>
            </a:r>
            <a:endParaRPr lang="en-US" sz="2600" dirty="0" smtClean="0"/>
          </a:p>
          <a:p>
            <a:r>
              <a:rPr lang="en-US" sz="3000" dirty="0" smtClean="0"/>
              <a:t>[</a:t>
            </a:r>
            <a:r>
              <a:rPr lang="en-US" sz="3000" dirty="0" err="1" smtClean="0"/>
              <a:t>traineri</a:t>
            </a:r>
            <a:r>
              <a:rPr lang="en-US" sz="3000" dirty="0" smtClean="0"/>
              <a:t> </a:t>
            </a:r>
            <a:r>
              <a:rPr lang="en-US" sz="3000" dirty="0" err="1" smtClean="0"/>
              <a:t>i</a:t>
            </a:r>
            <a:r>
              <a:rPr lang="en-US" sz="3000" dirty="0" smtClean="0"/>
              <a:t> </a:t>
            </a:r>
            <a:r>
              <a:rPr lang="en-US" sz="3000" dirty="0" err="1" smtClean="0"/>
              <a:t>referohet</a:t>
            </a:r>
            <a:r>
              <a:rPr lang="en-US" sz="3000" dirty="0" smtClean="0"/>
              <a:t> </a:t>
            </a:r>
            <a:r>
              <a:rPr lang="en-US" sz="3000" dirty="0" err="1" smtClean="0"/>
              <a:t>përkufizimit</a:t>
            </a:r>
            <a:r>
              <a:rPr lang="en-US" sz="3000" dirty="0" smtClean="0"/>
              <a:t> </a:t>
            </a:r>
            <a:r>
              <a:rPr lang="en-US" sz="3000" dirty="0" err="1" smtClean="0"/>
              <a:t>të</a:t>
            </a:r>
            <a:r>
              <a:rPr lang="en-US" sz="3000" dirty="0" smtClean="0"/>
              <a:t> </a:t>
            </a:r>
            <a:r>
              <a:rPr lang="en-US" sz="3000" dirty="0" err="1" smtClean="0"/>
              <a:t>dhënësit</a:t>
            </a:r>
            <a:r>
              <a:rPr lang="en-US" sz="3000" dirty="0" smtClean="0"/>
              <a:t> </a:t>
            </a:r>
            <a:r>
              <a:rPr lang="en-US" sz="3000" dirty="0" err="1" smtClean="0"/>
              <a:t>të</a:t>
            </a:r>
            <a:r>
              <a:rPr lang="en-US" sz="3000" dirty="0" smtClean="0"/>
              <a:t> </a:t>
            </a:r>
            <a:r>
              <a:rPr lang="en-US" sz="3000" dirty="0" err="1" smtClean="0"/>
              <a:t>shërbimit</a:t>
            </a:r>
            <a:r>
              <a:rPr lang="en-US" sz="3000" dirty="0" smtClean="0"/>
              <a:t> </a:t>
            </a:r>
            <a:r>
              <a:rPr lang="en-US" sz="3000" dirty="0" err="1" smtClean="0"/>
              <a:t>në</a:t>
            </a:r>
            <a:r>
              <a:rPr lang="en-US" sz="3000" dirty="0" smtClean="0"/>
              <a:t> </a:t>
            </a:r>
            <a:r>
              <a:rPr lang="en-US" sz="3000" dirty="0" err="1" smtClean="0"/>
              <a:t>legjislacionin</a:t>
            </a:r>
            <a:r>
              <a:rPr lang="en-US" sz="3000" dirty="0" smtClean="0"/>
              <a:t> </a:t>
            </a:r>
            <a:r>
              <a:rPr lang="en-US" sz="3000" dirty="0" err="1" smtClean="0"/>
              <a:t>vendas</a:t>
            </a:r>
            <a:r>
              <a:rPr lang="en-US" sz="3000" dirty="0" smtClean="0"/>
              <a:t>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!!</a:t>
            </a:r>
            <a:fld id="{CBD56858-EB0B-D04D-B23C-7A827FD60C9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b="1" dirty="0" err="1" smtClean="0"/>
              <a:t>Dhënësi</a:t>
            </a:r>
            <a:r>
              <a:rPr lang="en-US" b="1" dirty="0" smtClean="0"/>
              <a:t> </a:t>
            </a:r>
            <a:r>
              <a:rPr lang="en-US" b="1" dirty="0" err="1" smtClean="0"/>
              <a:t>i</a:t>
            </a:r>
            <a:r>
              <a:rPr lang="en-US" b="1" dirty="0" smtClean="0"/>
              <a:t> </a:t>
            </a:r>
            <a:r>
              <a:rPr lang="en-US" b="1" dirty="0" err="1" smtClean="0"/>
              <a:t>Shërbimeve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7402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70</a:t>
            </a:fld>
            <a:endParaRPr lang="en-US"/>
          </a:p>
        </p:txBody>
      </p:sp>
      <p:pic>
        <p:nvPicPr>
          <p:cNvPr id="2052" name="Picture 4" descr="Image result for twitter law enforcement guidelin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35504"/>
            <a:ext cx="8832744" cy="6285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748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Image result for apple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2744" y="18601"/>
            <a:ext cx="1427973" cy="1655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227"/>
            <a:ext cx="8229600" cy="628073"/>
          </a:xfrm>
        </p:spPr>
        <p:txBody>
          <a:bodyPr/>
          <a:lstStyle/>
          <a:p>
            <a:r>
              <a:rPr lang="en-US" sz="3400" b="1" dirty="0" smtClean="0"/>
              <a:t>Apple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871" y="806824"/>
            <a:ext cx="8552329" cy="6051175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en-US" dirty="0"/>
              <a:t>Apple do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pranojë</a:t>
            </a:r>
            <a:r>
              <a:rPr lang="en-US" dirty="0"/>
              <a:t> </a:t>
            </a:r>
            <a:r>
              <a:rPr lang="en-US" dirty="0" err="1"/>
              <a:t>shërbimin</a:t>
            </a:r>
            <a:r>
              <a:rPr lang="en-US" dirty="0"/>
              <a:t> e </a:t>
            </a:r>
            <a:r>
              <a:rPr lang="en-US" dirty="0" err="1"/>
              <a:t>kërkesave</a:t>
            </a:r>
            <a:r>
              <a:rPr lang="en-US" dirty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informacion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autoritetet</a:t>
            </a:r>
            <a:r>
              <a:rPr lang="en-US" dirty="0" smtClean="0"/>
              <a:t> </a:t>
            </a:r>
            <a:r>
              <a:rPr lang="en-US" dirty="0" err="1" smtClean="0"/>
              <a:t>ligjzbatuese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/>
              <a:t>mënyrë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ligjshme</a:t>
            </a:r>
            <a:r>
              <a:rPr lang="en-US" dirty="0"/>
              <a:t> </a:t>
            </a:r>
            <a:r>
              <a:rPr lang="en-US" dirty="0" err="1"/>
              <a:t>përmes</a:t>
            </a:r>
            <a:r>
              <a:rPr lang="en-US" dirty="0"/>
              <a:t> </a:t>
            </a:r>
            <a:r>
              <a:rPr lang="en-US" dirty="0" err="1"/>
              <a:t>postës</a:t>
            </a:r>
            <a:r>
              <a:rPr lang="en-US" dirty="0"/>
              <a:t> </a:t>
            </a:r>
            <a:r>
              <a:rPr lang="en-US" dirty="0" err="1" smtClean="0"/>
              <a:t>elektronike</a:t>
            </a:r>
            <a:r>
              <a:rPr lang="en-US" dirty="0" smtClean="0"/>
              <a:t>, </a:t>
            </a:r>
            <a:r>
              <a:rPr lang="en-US" dirty="0"/>
              <a:t>me </a:t>
            </a:r>
            <a:r>
              <a:rPr lang="en-US" dirty="0" err="1"/>
              <a:t>kusht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këto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transmetohen</a:t>
            </a:r>
            <a:r>
              <a:rPr lang="en-US" dirty="0"/>
              <a:t> </a:t>
            </a:r>
            <a:r>
              <a:rPr lang="en-US" dirty="0" err="1"/>
              <a:t>nga</a:t>
            </a:r>
            <a:r>
              <a:rPr lang="en-US" dirty="0"/>
              <a:t> </a:t>
            </a:r>
            <a:r>
              <a:rPr lang="en-US" dirty="0" err="1"/>
              <a:t>adresa</a:t>
            </a:r>
            <a:r>
              <a:rPr lang="en-US" dirty="0"/>
              <a:t> </a:t>
            </a:r>
            <a:r>
              <a:rPr lang="en-US" dirty="0" err="1"/>
              <a:t>zyrtare</a:t>
            </a:r>
            <a:r>
              <a:rPr lang="en-US" dirty="0"/>
              <a:t> e </a:t>
            </a:r>
            <a:r>
              <a:rPr lang="en-US" dirty="0" err="1"/>
              <a:t>agjencisë</a:t>
            </a:r>
            <a:r>
              <a:rPr lang="en-US" dirty="0"/>
              <a:t> </a:t>
            </a:r>
            <a:r>
              <a:rPr lang="en-US" dirty="0" err="1" smtClean="0"/>
              <a:t>ligjzbatuese</a:t>
            </a:r>
            <a:r>
              <a:rPr lang="en-US" dirty="0" smtClean="0"/>
              <a:t>. </a:t>
            </a:r>
            <a:r>
              <a:rPr lang="en-US" dirty="0" err="1"/>
              <a:t>Oficerët</a:t>
            </a:r>
            <a:r>
              <a:rPr lang="en-US" dirty="0"/>
              <a:t> e </a:t>
            </a:r>
            <a:r>
              <a:rPr lang="en-US" dirty="0" err="1"/>
              <a:t>zbatimit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ligjit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EMEA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dorëzojnë</a:t>
            </a:r>
            <a:r>
              <a:rPr lang="en-US" dirty="0"/>
              <a:t> </a:t>
            </a:r>
            <a:r>
              <a:rPr lang="en-US" dirty="0" err="1"/>
              <a:t>një</a:t>
            </a:r>
            <a:r>
              <a:rPr lang="en-US" dirty="0"/>
              <a:t> </a:t>
            </a:r>
            <a:r>
              <a:rPr lang="en-US" dirty="0" err="1"/>
              <a:t>kërkesë</a:t>
            </a:r>
            <a:r>
              <a:rPr lang="en-US" dirty="0"/>
              <a:t> </a:t>
            </a:r>
            <a:r>
              <a:rPr lang="en-US" dirty="0" err="1"/>
              <a:t>informacioni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Apple </a:t>
            </a:r>
            <a:r>
              <a:rPr lang="en-US" dirty="0" err="1"/>
              <a:t>duhet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plotësojnë</a:t>
            </a:r>
            <a:r>
              <a:rPr lang="en-US" dirty="0"/>
              <a:t> </a:t>
            </a:r>
            <a:r>
              <a:rPr lang="en-US" dirty="0" err="1"/>
              <a:t>një</a:t>
            </a:r>
            <a:r>
              <a:rPr lang="en-US" dirty="0"/>
              <a:t> model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Kërkesës</a:t>
            </a:r>
            <a:r>
              <a:rPr lang="en-US" dirty="0"/>
              <a:t> </a:t>
            </a:r>
            <a:r>
              <a:rPr lang="en-US" dirty="0" err="1"/>
              <a:t>së</a:t>
            </a:r>
            <a:r>
              <a:rPr lang="en-US" dirty="0"/>
              <a:t> </a:t>
            </a:r>
            <a:r>
              <a:rPr lang="en-US" dirty="0" err="1"/>
              <a:t>Informacionit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Zbatimin</a:t>
            </a:r>
            <a:r>
              <a:rPr lang="en-US" dirty="0"/>
              <a:t> e </a:t>
            </a:r>
            <a:r>
              <a:rPr lang="en-US" dirty="0" err="1"/>
              <a:t>Ligjit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ta </a:t>
            </a:r>
            <a:r>
              <a:rPr lang="en-US" dirty="0" err="1"/>
              <a:t>transmetojnë</a:t>
            </a:r>
            <a:r>
              <a:rPr lang="en-US" dirty="0"/>
              <a:t> </a:t>
            </a:r>
            <a:r>
              <a:rPr lang="en-US" dirty="0" err="1"/>
              <a:t>atë</a:t>
            </a:r>
            <a:r>
              <a:rPr lang="en-US" dirty="0"/>
              <a:t> </a:t>
            </a:r>
            <a:r>
              <a:rPr lang="en-US" dirty="0" err="1"/>
              <a:t>drejtpërdrejt</a:t>
            </a:r>
            <a:r>
              <a:rPr lang="en-US" dirty="0"/>
              <a:t> </a:t>
            </a:r>
            <a:r>
              <a:rPr lang="en-US" dirty="0" err="1"/>
              <a:t>nga</a:t>
            </a:r>
            <a:r>
              <a:rPr lang="en-US" dirty="0"/>
              <a:t> </a:t>
            </a:r>
            <a:r>
              <a:rPr lang="en-US" dirty="0" err="1"/>
              <a:t>adresa</a:t>
            </a:r>
            <a:r>
              <a:rPr lang="en-US" dirty="0"/>
              <a:t> e </a:t>
            </a:r>
            <a:r>
              <a:rPr lang="en-US" dirty="0" err="1"/>
              <a:t>tyre</a:t>
            </a:r>
            <a:r>
              <a:rPr lang="en-US" dirty="0"/>
              <a:t> </a:t>
            </a:r>
            <a:r>
              <a:rPr lang="en-US" dirty="0" err="1"/>
              <a:t>zyrtare</a:t>
            </a:r>
            <a:r>
              <a:rPr lang="en-US" dirty="0"/>
              <a:t> e </a:t>
            </a:r>
            <a:r>
              <a:rPr lang="en-US" dirty="0" err="1"/>
              <a:t>zbatimit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ligjit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kutinë</a:t>
            </a:r>
            <a:r>
              <a:rPr lang="en-US" dirty="0"/>
              <a:t> e </a:t>
            </a:r>
            <a:r>
              <a:rPr lang="en-US" dirty="0" err="1"/>
              <a:t>postës</a:t>
            </a:r>
            <a:r>
              <a:rPr lang="en-US" dirty="0"/>
              <a:t> </a:t>
            </a:r>
            <a:r>
              <a:rPr lang="en-US" dirty="0" smtClean="0"/>
              <a:t>laë.enf.emeia@apple.com</a:t>
            </a:r>
            <a:r>
              <a:rPr lang="en-US" dirty="0"/>
              <a:t>. </a:t>
            </a:r>
            <a:r>
              <a:rPr lang="en-US" dirty="0" err="1"/>
              <a:t>Kjo</a:t>
            </a:r>
            <a:r>
              <a:rPr lang="en-US" dirty="0"/>
              <a:t> </a:t>
            </a:r>
            <a:r>
              <a:rPr lang="en-US" dirty="0" err="1"/>
              <a:t>adresë</a:t>
            </a:r>
            <a:r>
              <a:rPr lang="en-US" dirty="0"/>
              <a:t> e-mail </a:t>
            </a:r>
            <a:r>
              <a:rPr lang="en-US" dirty="0" err="1"/>
              <a:t>është</a:t>
            </a:r>
            <a:r>
              <a:rPr lang="en-US" dirty="0"/>
              <a:t> </a:t>
            </a:r>
            <a:r>
              <a:rPr lang="en-US" dirty="0" err="1"/>
              <a:t>menduar</a:t>
            </a:r>
            <a:r>
              <a:rPr lang="en-US" dirty="0"/>
              <a:t> </a:t>
            </a:r>
            <a:r>
              <a:rPr lang="en-US" dirty="0" err="1"/>
              <a:t>vetëm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paraqitjen</a:t>
            </a:r>
            <a:r>
              <a:rPr lang="en-US" dirty="0"/>
              <a:t> e </a:t>
            </a:r>
            <a:r>
              <a:rPr lang="en-US" dirty="0" err="1"/>
              <a:t>kërkesave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zbatimit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ligjit</a:t>
            </a:r>
            <a:r>
              <a:rPr lang="en-US" dirty="0"/>
              <a:t> </a:t>
            </a:r>
            <a:r>
              <a:rPr lang="en-US" dirty="0" err="1"/>
              <a:t>nga</a:t>
            </a:r>
            <a:r>
              <a:rPr lang="en-US" dirty="0"/>
              <a:t> </a:t>
            </a:r>
            <a:r>
              <a:rPr lang="en-US" dirty="0" err="1"/>
              <a:t>agjencitë</a:t>
            </a:r>
            <a:r>
              <a:rPr lang="en-US" dirty="0"/>
              <a:t> e </a:t>
            </a:r>
            <a:r>
              <a:rPr lang="en-US" dirty="0" err="1"/>
              <a:t>zbatimit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ligjit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qeverisë</a:t>
            </a:r>
            <a:r>
              <a:rPr lang="en-US" dirty="0"/>
              <a:t>. </a:t>
            </a:r>
            <a:r>
              <a:rPr lang="en-US" dirty="0" err="1"/>
              <a:t>Përveç</a:t>
            </a:r>
            <a:r>
              <a:rPr lang="en-US" dirty="0"/>
              <a:t> </a:t>
            </a:r>
            <a:r>
              <a:rPr lang="en-US" dirty="0" err="1" smtClean="0"/>
              <a:t>rastit</a:t>
            </a:r>
            <a:r>
              <a:rPr lang="en-US" dirty="0" smtClean="0"/>
              <a:t> </a:t>
            </a:r>
            <a:r>
              <a:rPr lang="en-US" dirty="0" err="1" smtClean="0"/>
              <a:t>kur</a:t>
            </a:r>
            <a:r>
              <a:rPr lang="en-US" dirty="0" smtClean="0"/>
              <a:t> </a:t>
            </a:r>
            <a:r>
              <a:rPr lang="en-US" dirty="0" err="1" smtClean="0"/>
              <a:t>përdoren</a:t>
            </a:r>
            <a:r>
              <a:rPr lang="en-US" dirty="0" smtClean="0"/>
              <a:t> </a:t>
            </a:r>
            <a:r>
              <a:rPr lang="en-US" dirty="0" err="1"/>
              <a:t>procedurat</a:t>
            </a:r>
            <a:r>
              <a:rPr lang="en-US" dirty="0"/>
              <a:t> </a:t>
            </a:r>
            <a:r>
              <a:rPr lang="en-US" dirty="0" err="1"/>
              <a:t>emergjente</a:t>
            </a:r>
            <a:r>
              <a:rPr lang="en-US" dirty="0"/>
              <a:t>, Apple </a:t>
            </a:r>
            <a:r>
              <a:rPr lang="en-US" dirty="0" err="1" smtClean="0"/>
              <a:t>zbulon</a:t>
            </a:r>
            <a:r>
              <a:rPr lang="en-US" dirty="0" smtClean="0"/>
              <a:t> </a:t>
            </a:r>
            <a:r>
              <a:rPr lang="en-US" dirty="0" err="1"/>
              <a:t>vetëm</a:t>
            </a:r>
            <a:r>
              <a:rPr lang="en-US" dirty="0"/>
              <a:t> </a:t>
            </a:r>
            <a:r>
              <a:rPr lang="en-US" dirty="0" err="1" smtClean="0"/>
              <a:t>përmbajtjen</a:t>
            </a:r>
            <a:r>
              <a:rPr lang="en-US" dirty="0" smtClean="0"/>
              <a:t> </a:t>
            </a:r>
            <a:r>
              <a:rPr lang="en-US" dirty="0" err="1" smtClean="0"/>
              <a:t>nëpërmjet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urdhri-kërkimi</a:t>
            </a:r>
            <a:r>
              <a:rPr lang="en-US" dirty="0" smtClean="0"/>
              <a:t> </a:t>
            </a:r>
            <a:r>
              <a:rPr lang="en-US" dirty="0" err="1"/>
              <a:t>sipas</a:t>
            </a:r>
            <a:r>
              <a:rPr lang="en-US" dirty="0"/>
              <a:t> </a:t>
            </a:r>
            <a:r>
              <a:rPr lang="en-US" dirty="0" err="1"/>
              <a:t>një</a:t>
            </a:r>
            <a:r>
              <a:rPr lang="en-US" dirty="0"/>
              <a:t> </a:t>
            </a:r>
            <a:r>
              <a:rPr lang="en-US" dirty="0" err="1"/>
              <a:t>kërkese</a:t>
            </a:r>
            <a:r>
              <a:rPr lang="en-US" dirty="0"/>
              <a:t> </a:t>
            </a:r>
            <a:r>
              <a:rPr lang="en-US" dirty="0" smtClean="0"/>
              <a:t>NNJ </a:t>
            </a:r>
            <a:r>
              <a:rPr lang="en-US" dirty="0" err="1"/>
              <a:t>ose</a:t>
            </a:r>
            <a:r>
              <a:rPr lang="en-US" dirty="0"/>
              <a:t> </a:t>
            </a:r>
            <a:r>
              <a:rPr lang="en-US" dirty="0" err="1"/>
              <a:t>një</a:t>
            </a:r>
            <a:r>
              <a:rPr lang="en-US" dirty="0"/>
              <a:t> </a:t>
            </a:r>
            <a:r>
              <a:rPr lang="en-US" dirty="0" err="1"/>
              <a:t>përpjekjeje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ngjashme</a:t>
            </a:r>
            <a:r>
              <a:rPr lang="en-US" dirty="0"/>
              <a:t> </a:t>
            </a:r>
            <a:r>
              <a:rPr lang="en-US" dirty="0" err="1"/>
              <a:t>bashkëpunimi</a:t>
            </a:r>
            <a:r>
              <a:rPr lang="en-US" dirty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42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b="1" dirty="0" smtClean="0"/>
              <a:t>Facebook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5649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US" dirty="0" err="1" smtClean="0"/>
              <a:t>Kërkesat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kompaninë</a:t>
            </a:r>
            <a:r>
              <a:rPr lang="en-US" dirty="0" smtClean="0"/>
              <a:t> </a:t>
            </a:r>
            <a:r>
              <a:rPr lang="en-US" dirty="0" smtClean="0"/>
              <a:t>Facebook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rajone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ndryshme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SHBA-ja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Kanadaja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dërgohen</a:t>
            </a:r>
            <a:r>
              <a:rPr lang="en-US" dirty="0" smtClean="0"/>
              <a:t> </a:t>
            </a:r>
            <a:r>
              <a:rPr lang="en-US" dirty="0" err="1" smtClean="0"/>
              <a:t>tek</a:t>
            </a:r>
            <a:r>
              <a:rPr lang="en-US" dirty="0" smtClean="0"/>
              <a:t> </a:t>
            </a:r>
            <a:r>
              <a:rPr lang="en-US" dirty="0" smtClean="0"/>
              <a:t>Facebook </a:t>
            </a:r>
            <a:r>
              <a:rPr lang="en-US" dirty="0"/>
              <a:t>Ireland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shqyrtohen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njësia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zbatimin</a:t>
            </a:r>
            <a:r>
              <a:rPr lang="en-US" dirty="0" smtClean="0"/>
              <a:t> e </a:t>
            </a:r>
            <a:r>
              <a:rPr lang="en-US" dirty="0" err="1" smtClean="0"/>
              <a:t>ligjit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smtClean="0"/>
              <a:t>Facebook Ireland. </a:t>
            </a:r>
            <a:r>
              <a:rPr lang="en-US" dirty="0" err="1" smtClean="0"/>
              <a:t>Kushtet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procedurat</a:t>
            </a:r>
            <a:r>
              <a:rPr lang="en-US" dirty="0" smtClean="0"/>
              <a:t> e Facebook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zbulimin</a:t>
            </a:r>
            <a:r>
              <a:rPr lang="en-US" dirty="0" smtClean="0"/>
              <a:t> </a:t>
            </a:r>
            <a:r>
              <a:rPr lang="en-US" dirty="0" err="1" smtClean="0"/>
              <a:t>ndaj</a:t>
            </a:r>
            <a:r>
              <a:rPr lang="en-US" dirty="0" smtClean="0"/>
              <a:t> </a:t>
            </a:r>
            <a:r>
              <a:rPr lang="en-US" dirty="0" err="1" smtClean="0"/>
              <a:t>autoriteteve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huaja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shumë</a:t>
            </a:r>
            <a:r>
              <a:rPr lang="en-US" dirty="0" smtClean="0"/>
              <a:t> </a:t>
            </a:r>
            <a:r>
              <a:rPr lang="en-US" dirty="0" err="1" smtClean="0"/>
              <a:t>specifike</a:t>
            </a:r>
            <a:r>
              <a:rPr lang="en-US" dirty="0" smtClean="0"/>
              <a:t>. </a:t>
            </a:r>
            <a:r>
              <a:rPr lang="en-US" dirty="0" err="1" smtClean="0"/>
              <a:t>Duket</a:t>
            </a:r>
            <a:r>
              <a:rPr lang="en-US" dirty="0" smtClean="0"/>
              <a:t> se Facebook </a:t>
            </a:r>
            <a:r>
              <a:rPr lang="en-US" dirty="0"/>
              <a:t>Ireland Limited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zbulojë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abonentëve</a:t>
            </a:r>
            <a:r>
              <a:rPr lang="en-US" dirty="0" smtClean="0"/>
              <a:t> [</a:t>
            </a:r>
            <a:r>
              <a:rPr lang="en-US" dirty="0" err="1" smtClean="0"/>
              <a:t>dhe</a:t>
            </a:r>
            <a:r>
              <a:rPr lang="en-US" dirty="0" smtClean="0"/>
              <a:t> “</a:t>
            </a:r>
            <a:r>
              <a:rPr lang="en-US" dirty="0" err="1" smtClean="0"/>
              <a:t>disa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tjera</a:t>
            </a:r>
            <a:r>
              <a:rPr lang="en-US" dirty="0" smtClean="0"/>
              <a:t>”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nënkupton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trafikut</a:t>
            </a:r>
            <a:r>
              <a:rPr lang="en-US" dirty="0" smtClean="0"/>
              <a:t>] </a:t>
            </a:r>
            <a:r>
              <a:rPr lang="en-US" dirty="0" err="1" smtClean="0"/>
              <a:t>sipas</a:t>
            </a:r>
            <a:r>
              <a:rPr lang="en-US" dirty="0" smtClean="0"/>
              <a:t> </a:t>
            </a:r>
            <a:r>
              <a:rPr lang="en-US" dirty="0" err="1" smtClean="0"/>
              <a:t>kërkesës</a:t>
            </a:r>
            <a:r>
              <a:rPr lang="en-US" dirty="0" smtClean="0"/>
              <a:t>. Facebook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shqyrton</a:t>
            </a:r>
            <a:r>
              <a:rPr lang="en-US" dirty="0" smtClean="0"/>
              <a:t> </a:t>
            </a:r>
            <a:r>
              <a:rPr lang="en-US" dirty="0" err="1" smtClean="0"/>
              <a:t>kërkesa</a:t>
            </a:r>
            <a:r>
              <a:rPr lang="en-US" dirty="0" smtClean="0"/>
              <a:t> </a:t>
            </a:r>
            <a:r>
              <a:rPr lang="en-US" dirty="0" err="1" smtClean="0"/>
              <a:t>shumë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gjera</a:t>
            </a:r>
            <a:r>
              <a:rPr lang="en-US" dirty="0" smtClean="0"/>
              <a:t> </a:t>
            </a:r>
            <a:r>
              <a:rPr lang="en-US" dirty="0" err="1" smtClean="0"/>
              <a:t>apo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paqarta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72</a:t>
            </a:fld>
            <a:endParaRPr lang="en-US"/>
          </a:p>
        </p:txBody>
      </p:sp>
      <p:pic>
        <p:nvPicPr>
          <p:cNvPr id="2050" name="Picture 2" descr="Image result for facebook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107" y="-313373"/>
            <a:ext cx="2851785" cy="2851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665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b="1" dirty="0" smtClean="0"/>
              <a:t>Microsoft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30387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kërkesat</a:t>
            </a:r>
            <a:r>
              <a:rPr lang="en-US" dirty="0"/>
              <a:t> </a:t>
            </a:r>
            <a:r>
              <a:rPr lang="en-US" dirty="0" err="1"/>
              <a:t>nga</a:t>
            </a:r>
            <a:r>
              <a:rPr lang="en-US" dirty="0"/>
              <a:t> </a:t>
            </a:r>
            <a:r>
              <a:rPr lang="en-US" dirty="0" err="1"/>
              <a:t>jashtë</a:t>
            </a:r>
            <a:r>
              <a:rPr lang="en-US" dirty="0"/>
              <a:t> SHBA-</a:t>
            </a:r>
            <a:r>
              <a:rPr lang="en-US" dirty="0" err="1"/>
              <a:t>së</a:t>
            </a:r>
            <a:r>
              <a:rPr lang="en-US" dirty="0"/>
              <a:t>, Microsoft </a:t>
            </a: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 smtClean="0"/>
              <a:t>japë</a:t>
            </a:r>
            <a:r>
              <a:rPr lang="en-US" dirty="0" smtClean="0"/>
              <a:t> </a:t>
            </a:r>
            <a:r>
              <a:rPr lang="en-US" dirty="0" err="1" smtClean="0"/>
              <a:t>informacionin</a:t>
            </a:r>
            <a:r>
              <a:rPr lang="en-US" dirty="0" smtClean="0"/>
              <a:t> </a:t>
            </a:r>
            <a:r>
              <a:rPr lang="en-US" dirty="0" err="1"/>
              <a:t>bazë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abonentit</a:t>
            </a:r>
            <a:r>
              <a:rPr lang="en-US" dirty="0"/>
              <a:t> (BSI)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dhënave</a:t>
            </a:r>
            <a:r>
              <a:rPr lang="en-US" dirty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tranasksioneve</a:t>
            </a:r>
            <a:r>
              <a:rPr lang="en-US" dirty="0" smtClean="0"/>
              <a:t>, </a:t>
            </a:r>
            <a:r>
              <a:rPr lang="en-US" dirty="0" err="1"/>
              <a:t>drejtpërdrejt</a:t>
            </a:r>
            <a:r>
              <a:rPr lang="en-US" dirty="0"/>
              <a:t> pas </a:t>
            </a:r>
            <a:r>
              <a:rPr lang="en-US" dirty="0" err="1"/>
              <a:t>marrjes</a:t>
            </a:r>
            <a:r>
              <a:rPr lang="en-US" dirty="0"/>
              <a:t> </a:t>
            </a:r>
            <a:r>
              <a:rPr lang="en-US" dirty="0" err="1"/>
              <a:t>së</a:t>
            </a:r>
            <a:r>
              <a:rPr lang="en-US" dirty="0"/>
              <a:t> </a:t>
            </a:r>
            <a:r>
              <a:rPr lang="en-US" dirty="0" err="1"/>
              <a:t>një</a:t>
            </a:r>
            <a:r>
              <a:rPr lang="en-US" dirty="0"/>
              <a:t> </a:t>
            </a:r>
            <a:r>
              <a:rPr lang="en-US" dirty="0" err="1"/>
              <a:t>kërkese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zyrën</a:t>
            </a:r>
            <a:r>
              <a:rPr lang="en-US" dirty="0"/>
              <a:t> e </a:t>
            </a:r>
            <a:r>
              <a:rPr lang="en-US" dirty="0" err="1"/>
              <a:t>tyre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Republikën</a:t>
            </a:r>
            <a:r>
              <a:rPr lang="en-US" dirty="0"/>
              <a:t> e </a:t>
            </a:r>
            <a:r>
              <a:rPr lang="en-US" dirty="0" err="1"/>
              <a:t>Irlandës</a:t>
            </a:r>
            <a:r>
              <a:rPr lang="en-US" dirty="0"/>
              <a:t>.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dhënat</a:t>
            </a:r>
            <a:r>
              <a:rPr lang="en-US" dirty="0"/>
              <a:t> e </a:t>
            </a:r>
            <a:r>
              <a:rPr lang="en-US" dirty="0" err="1"/>
              <a:t>përmbajtjes</a:t>
            </a:r>
            <a:r>
              <a:rPr lang="en-US" dirty="0"/>
              <a:t>, </a:t>
            </a:r>
            <a:r>
              <a:rPr lang="en-US" dirty="0" err="1"/>
              <a:t>nevojitet</a:t>
            </a:r>
            <a:r>
              <a:rPr lang="en-US" dirty="0"/>
              <a:t> </a:t>
            </a:r>
            <a:r>
              <a:rPr lang="en-US" dirty="0" err="1"/>
              <a:t>një</a:t>
            </a:r>
            <a:r>
              <a:rPr lang="en-US" dirty="0"/>
              <a:t> </a:t>
            </a:r>
            <a:r>
              <a:rPr lang="en-US" dirty="0" err="1"/>
              <a:t>kërkesë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smtClean="0"/>
              <a:t>NNJ. </a:t>
            </a:r>
            <a:r>
              <a:rPr lang="en-US" dirty="0" err="1"/>
              <a:t>Grupi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pajtueshmërisë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Microsoft-it </a:t>
            </a:r>
            <a:r>
              <a:rPr lang="en-US" dirty="0" err="1"/>
              <a:t>shqyrton</a:t>
            </a:r>
            <a:r>
              <a:rPr lang="en-US" dirty="0"/>
              <a:t> </a:t>
            </a:r>
            <a:r>
              <a:rPr lang="en-US" dirty="0" err="1"/>
              <a:t>kërkesat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siguruar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kërkesat</a:t>
            </a:r>
            <a:r>
              <a:rPr lang="en-US" dirty="0"/>
              <a:t> </a:t>
            </a:r>
            <a:r>
              <a:rPr lang="en-US" dirty="0" err="1"/>
              <a:t>janë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vlefshme</a:t>
            </a:r>
            <a:r>
              <a:rPr lang="en-US" dirty="0"/>
              <a:t>, </a:t>
            </a:r>
            <a:r>
              <a:rPr lang="en-US" dirty="0" err="1"/>
              <a:t>hedh</a:t>
            </a:r>
            <a:r>
              <a:rPr lang="en-US" dirty="0"/>
              <a:t> </a:t>
            </a:r>
            <a:r>
              <a:rPr lang="en-US" dirty="0" err="1"/>
              <a:t>poshtë</a:t>
            </a:r>
            <a:r>
              <a:rPr lang="en-US" dirty="0"/>
              <a:t> </a:t>
            </a:r>
            <a:r>
              <a:rPr lang="en-US" dirty="0" err="1" smtClean="0"/>
              <a:t>ato</a:t>
            </a:r>
            <a:r>
              <a:rPr lang="en-US" dirty="0" smtClean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nuk</a:t>
            </a:r>
            <a:r>
              <a:rPr lang="en-US" dirty="0"/>
              <a:t> </a:t>
            </a:r>
            <a:r>
              <a:rPr lang="en-US" dirty="0" err="1"/>
              <a:t>janë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 smtClean="0"/>
              <a:t>vlefshme</a:t>
            </a:r>
            <a:r>
              <a:rPr lang="en-US" dirty="0" smtClean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ofron</a:t>
            </a:r>
            <a:r>
              <a:rPr lang="en-US" dirty="0"/>
              <a:t> </a:t>
            </a:r>
            <a:r>
              <a:rPr lang="en-US" dirty="0" err="1"/>
              <a:t>vetëm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specifikuara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 smtClean="0"/>
              <a:t>urdhrin</a:t>
            </a:r>
            <a:r>
              <a:rPr lang="en-US" dirty="0" smtClean="0"/>
              <a:t> </a:t>
            </a:r>
            <a:r>
              <a:rPr lang="en-US" dirty="0" err="1" smtClean="0"/>
              <a:t>ligjor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73</a:t>
            </a:fld>
            <a:endParaRPr lang="en-US"/>
          </a:p>
        </p:txBody>
      </p:sp>
      <p:pic>
        <p:nvPicPr>
          <p:cNvPr id="1028" name="Picture 4" descr="http://logok.org/wp-content/uploads/2014/06/Microsoft-logo-m-box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255" y="-1348422"/>
            <a:ext cx="7179945" cy="438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286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b="1" dirty="0" err="1" smtClean="0"/>
              <a:t>Konsiderata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për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Bashkëpunimin</a:t>
            </a:r>
            <a:r>
              <a:rPr lang="en-US" sz="3400" b="1" dirty="0" smtClean="0"/>
              <a:t> me </a:t>
            </a:r>
            <a:r>
              <a:rPr lang="en-US" sz="3400" b="1" dirty="0" err="1" smtClean="0"/>
              <a:t>Dhënësit</a:t>
            </a:r>
            <a:r>
              <a:rPr lang="en-US" sz="3400" b="1" dirty="0" smtClean="0"/>
              <a:t> e </a:t>
            </a:r>
            <a:r>
              <a:rPr lang="en-US" sz="3400" b="1" dirty="0" err="1" smtClean="0"/>
              <a:t>Huaj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Shërbimeve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 smtClean="0"/>
              <a:t>Paqëndrueshmëria</a:t>
            </a:r>
            <a:r>
              <a:rPr lang="en-US" dirty="0" smtClean="0"/>
              <a:t> e </a:t>
            </a:r>
            <a:r>
              <a:rPr lang="en-US" dirty="0" err="1" smtClean="0"/>
              <a:t>politikave</a:t>
            </a:r>
            <a:endParaRPr lang="en-US" dirty="0" smtClean="0"/>
          </a:p>
          <a:p>
            <a:pPr algn="just"/>
            <a:r>
              <a:rPr lang="en-US" dirty="0" err="1" smtClean="0"/>
              <a:t>Vendndodhja</a:t>
            </a:r>
            <a:r>
              <a:rPr lang="en-US" dirty="0" smtClean="0"/>
              <a:t>, territorialitetin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juridiksioni</a:t>
            </a:r>
            <a:endParaRPr lang="en-US" dirty="0" smtClean="0"/>
          </a:p>
          <a:p>
            <a:pPr algn="just"/>
            <a:r>
              <a:rPr lang="en-US" dirty="0" err="1" smtClean="0"/>
              <a:t>Dhënësit</a:t>
            </a:r>
            <a:r>
              <a:rPr lang="en-US" dirty="0" smtClean="0"/>
              <a:t> e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SHBA </a:t>
            </a:r>
            <a:r>
              <a:rPr lang="en-US" dirty="0" smtClean="0"/>
              <a:t>vs </a:t>
            </a:r>
            <a:r>
              <a:rPr lang="en-US" dirty="0" err="1" smtClean="0"/>
              <a:t>Evropë</a:t>
            </a:r>
            <a:endParaRPr lang="en-US" dirty="0" smtClean="0"/>
          </a:p>
          <a:p>
            <a:pPr algn="just"/>
            <a:r>
              <a:rPr lang="en-US" dirty="0" err="1" smtClean="0"/>
              <a:t>Kërkesat</a:t>
            </a:r>
            <a:r>
              <a:rPr lang="en-US" dirty="0" smtClean="0"/>
              <a:t> e </a:t>
            </a:r>
            <a:r>
              <a:rPr lang="en-US" dirty="0" err="1" smtClean="0"/>
              <a:t>drejtpërdrejta</a:t>
            </a:r>
            <a:r>
              <a:rPr lang="en-US" dirty="0" smtClean="0"/>
              <a:t> &amp; </a:t>
            </a:r>
            <a:r>
              <a:rPr lang="en-US" dirty="0" err="1" smtClean="0"/>
              <a:t>urgjente</a:t>
            </a:r>
            <a:endParaRPr lang="en-US" dirty="0" smtClean="0"/>
          </a:p>
          <a:p>
            <a:pPr algn="just"/>
            <a:r>
              <a:rPr lang="en-US" dirty="0" err="1" smtClean="0"/>
              <a:t>Kritere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ndryshme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lloje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ndryshme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dhënash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!</a:t>
            </a:r>
            <a:fld id="{CBD56858-EB0B-D04D-B23C-7A827FD60C9F}" type="slidenum">
              <a:rPr lang="en-US" smtClean="0"/>
              <a:pPr/>
              <a:t>74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45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b="1" dirty="0" err="1" smtClean="0"/>
              <a:t>Paqëndrueshmëria</a:t>
            </a:r>
            <a:r>
              <a:rPr lang="en-US" sz="3400" b="1" dirty="0" smtClean="0"/>
              <a:t> e </a:t>
            </a:r>
            <a:r>
              <a:rPr lang="en-US" sz="3400" b="1" dirty="0" err="1" smtClean="0"/>
              <a:t>Politikave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1982"/>
            <a:ext cx="8229600" cy="4956930"/>
          </a:xfrm>
        </p:spPr>
        <p:txBody>
          <a:bodyPr>
            <a:normAutofit/>
          </a:bodyPr>
          <a:lstStyle/>
          <a:p>
            <a:pPr algn="just"/>
            <a:r>
              <a:rPr lang="en-US" dirty="0" err="1"/>
              <a:t>Politikat</a:t>
            </a:r>
            <a:r>
              <a:rPr lang="en-US" dirty="0"/>
              <a:t> e </a:t>
            </a:r>
            <a:r>
              <a:rPr lang="en-US" dirty="0" err="1" smtClean="0"/>
              <a:t>dhënësve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/>
              <a:t>shërbimeve</a:t>
            </a:r>
            <a:r>
              <a:rPr lang="en-US" dirty="0"/>
              <a:t> </a:t>
            </a:r>
            <a:r>
              <a:rPr lang="en-US" dirty="0" err="1"/>
              <a:t>nuk</a:t>
            </a:r>
            <a:r>
              <a:rPr lang="en-US" dirty="0"/>
              <a:t> </a:t>
            </a:r>
            <a:r>
              <a:rPr lang="en-US" dirty="0" err="1"/>
              <a:t>kanë</a:t>
            </a:r>
            <a:r>
              <a:rPr lang="en-US" dirty="0"/>
              <a:t> </a:t>
            </a:r>
            <a:r>
              <a:rPr lang="en-US" dirty="0" err="1"/>
              <a:t>parashikueshmëri</a:t>
            </a:r>
            <a:endParaRPr lang="en-US" dirty="0"/>
          </a:p>
          <a:p>
            <a:pPr algn="just"/>
            <a:r>
              <a:rPr lang="en-US" dirty="0" err="1"/>
              <a:t>Politikat</a:t>
            </a:r>
            <a:r>
              <a:rPr lang="en-US" dirty="0"/>
              <a:t> </a:t>
            </a: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jenë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ndryshohen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mënyrë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njëanshme</a:t>
            </a:r>
            <a:r>
              <a:rPr lang="en-US" dirty="0"/>
              <a:t> pa </a:t>
            </a:r>
            <a:r>
              <a:rPr lang="en-US" dirty="0" err="1"/>
              <a:t>njoftim</a:t>
            </a:r>
            <a:r>
              <a:rPr lang="en-US" dirty="0"/>
              <a:t> </a:t>
            </a:r>
            <a:r>
              <a:rPr lang="en-US" dirty="0" err="1"/>
              <a:t>paraprak</a:t>
            </a:r>
            <a:endParaRPr lang="en-US" dirty="0"/>
          </a:p>
          <a:p>
            <a:pPr algn="just"/>
            <a:r>
              <a:rPr lang="en-US" dirty="0" err="1"/>
              <a:t>Politikat</a:t>
            </a:r>
            <a:r>
              <a:rPr lang="en-US" dirty="0"/>
              <a:t> </a:t>
            </a:r>
            <a:r>
              <a:rPr lang="en-US" dirty="0" err="1" smtClean="0"/>
              <a:t>zbatohen</a:t>
            </a:r>
            <a:r>
              <a:rPr lang="en-US" dirty="0" smtClean="0"/>
              <a:t> </a:t>
            </a:r>
            <a:r>
              <a:rPr lang="en-US" dirty="0" err="1" smtClean="0"/>
              <a:t>ndryshe</a:t>
            </a:r>
            <a:r>
              <a:rPr lang="en-US" dirty="0" smtClean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 smtClean="0"/>
              <a:t>Palë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/>
              <a:t>ndryshme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Konventën</a:t>
            </a:r>
            <a:r>
              <a:rPr lang="en-US" dirty="0"/>
              <a:t> e </a:t>
            </a:r>
            <a:r>
              <a:rPr lang="en-US" dirty="0" err="1"/>
              <a:t>Budapestit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!</a:t>
            </a:r>
            <a:fld id="{CBD56858-EB0B-D04D-B23C-7A827FD60C9F}" type="slidenum">
              <a:rPr lang="en-US" smtClean="0"/>
              <a:pPr/>
              <a:t>75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35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774" y="274638"/>
            <a:ext cx="8469442" cy="1143000"/>
          </a:xfrm>
        </p:spPr>
        <p:txBody>
          <a:bodyPr/>
          <a:lstStyle/>
          <a:p>
            <a:r>
              <a:rPr lang="en-US" sz="3400" b="1" dirty="0" err="1" smtClean="0"/>
              <a:t>Vendndodhja</a:t>
            </a:r>
            <a:r>
              <a:rPr lang="en-US" sz="3400" b="1" dirty="0" smtClean="0"/>
              <a:t>, </a:t>
            </a:r>
            <a:r>
              <a:rPr lang="en-US" sz="3400" b="1" dirty="0" err="1" smtClean="0"/>
              <a:t>Territorialiteti</a:t>
            </a:r>
            <a:r>
              <a:rPr lang="en-US" sz="3400" b="1" dirty="0" smtClean="0"/>
              <a:t> &amp; </a:t>
            </a:r>
            <a:r>
              <a:rPr lang="en-US" sz="3400" b="1" dirty="0" err="1" smtClean="0"/>
              <a:t>Juridiksioni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21274"/>
          </a:xfrm>
        </p:spPr>
        <p:txBody>
          <a:bodyPr>
            <a:normAutofit fontScale="92500"/>
          </a:bodyPr>
          <a:lstStyle/>
          <a:p>
            <a:pPr algn="just"/>
            <a:r>
              <a:rPr lang="en-US" dirty="0" err="1"/>
              <a:t>Kushtet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smtClean="0"/>
              <a:t>akses </a:t>
            </a:r>
            <a:r>
              <a:rPr lang="en-US" dirty="0" err="1" smtClean="0"/>
              <a:t>tek</a:t>
            </a:r>
            <a:r>
              <a:rPr lang="en-US" dirty="0" smtClean="0"/>
              <a:t> </a:t>
            </a:r>
            <a:r>
              <a:rPr lang="en-US" dirty="0" err="1" smtClean="0"/>
              <a:t>informacioni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abonentit</a:t>
            </a:r>
            <a:r>
              <a:rPr lang="en-US" dirty="0" smtClean="0"/>
              <a:t> </a:t>
            </a:r>
            <a:r>
              <a:rPr lang="en-US" dirty="0" err="1" smtClean="0"/>
              <a:t>përcaktohet</a:t>
            </a:r>
            <a:r>
              <a:rPr lang="en-US" dirty="0" smtClean="0"/>
              <a:t> </a:t>
            </a:r>
            <a:r>
              <a:rPr lang="en-US" dirty="0" err="1"/>
              <a:t>nga</a:t>
            </a:r>
            <a:r>
              <a:rPr lang="en-US" dirty="0"/>
              <a:t>:</a:t>
            </a:r>
          </a:p>
          <a:p>
            <a:pPr lvl="1" algn="just"/>
            <a:r>
              <a:rPr lang="en-US" dirty="0" err="1" smtClean="0"/>
              <a:t>vendndodhja</a:t>
            </a:r>
            <a:r>
              <a:rPr lang="en-US" dirty="0" smtClean="0"/>
              <a:t> </a:t>
            </a:r>
            <a:r>
              <a:rPr lang="en-US" dirty="0"/>
              <a:t>e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/>
              <a:t>shërbimit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rregulloret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rregullojnë</a:t>
            </a:r>
            <a:r>
              <a:rPr lang="en-US" dirty="0"/>
              <a:t> </a:t>
            </a:r>
            <a:r>
              <a:rPr lang="en-US" dirty="0" err="1" smtClean="0"/>
              <a:t>dhënësin</a:t>
            </a:r>
            <a:r>
              <a:rPr lang="en-US" dirty="0" smtClean="0"/>
              <a:t> e </a:t>
            </a:r>
            <a:r>
              <a:rPr lang="en-US" dirty="0" err="1" smtClean="0"/>
              <a:t>tillë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shërbimit</a:t>
            </a:r>
            <a:endParaRPr lang="en-US" dirty="0"/>
          </a:p>
          <a:p>
            <a:pPr lvl="1" algn="just"/>
            <a:r>
              <a:rPr lang="en-US" dirty="0" err="1"/>
              <a:t>nëse</a:t>
            </a:r>
            <a:r>
              <a:rPr lang="en-US" dirty="0"/>
              <a:t> </a:t>
            </a:r>
            <a:r>
              <a:rPr lang="en-US" dirty="0" err="1" smtClean="0"/>
              <a:t>autoriteti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/>
              <a:t>zbatimit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ligjit</a:t>
            </a:r>
            <a:r>
              <a:rPr lang="en-US" dirty="0"/>
              <a:t> </a:t>
            </a:r>
            <a:r>
              <a:rPr lang="en-US" dirty="0" err="1"/>
              <a:t>ka</a:t>
            </a:r>
            <a:r>
              <a:rPr lang="en-US" dirty="0"/>
              <a:t> </a:t>
            </a:r>
            <a:r>
              <a:rPr lang="en-US" dirty="0" err="1"/>
              <a:t>juridiksion</a:t>
            </a:r>
            <a:r>
              <a:rPr lang="en-US" dirty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/>
              <a:t>veprën</a:t>
            </a:r>
            <a:r>
              <a:rPr lang="en-US" dirty="0"/>
              <a:t> </a:t>
            </a:r>
            <a:r>
              <a:rPr lang="en-US" dirty="0" err="1"/>
              <a:t>penale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dhënat</a:t>
            </a:r>
            <a:r>
              <a:rPr lang="en-US" dirty="0"/>
              <a:t> e </a:t>
            </a:r>
            <a:r>
              <a:rPr lang="en-US" dirty="0" err="1"/>
              <a:t>përmbajtjes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SHBA </a:t>
            </a:r>
            <a:r>
              <a:rPr lang="en-US" dirty="0" err="1"/>
              <a:t>nuk</a:t>
            </a:r>
            <a:r>
              <a:rPr lang="en-US" dirty="0"/>
              <a:t> </a:t>
            </a:r>
            <a:r>
              <a:rPr lang="en-US" dirty="0" err="1" smtClean="0"/>
              <a:t>zbulohen</a:t>
            </a:r>
            <a:r>
              <a:rPr lang="en-US" dirty="0" smtClean="0"/>
              <a:t> </a:t>
            </a:r>
            <a:r>
              <a:rPr lang="en-US" dirty="0" err="1" smtClean="0"/>
              <a:t>gjithnjë</a:t>
            </a:r>
            <a:r>
              <a:rPr lang="en-US" dirty="0" smtClean="0"/>
              <a:t> </a:t>
            </a:r>
            <a:r>
              <a:rPr lang="en-US" dirty="0" err="1" smtClean="0"/>
              <a:t>vullnetarisht</a:t>
            </a:r>
            <a:r>
              <a:rPr lang="en-US" dirty="0" smtClean="0"/>
              <a:t> </a:t>
            </a:r>
            <a:r>
              <a:rPr lang="en-US" dirty="0"/>
              <a:t>- </a:t>
            </a:r>
            <a:r>
              <a:rPr lang="en-US" dirty="0" err="1"/>
              <a:t>shpesh</a:t>
            </a:r>
            <a:r>
              <a:rPr lang="en-US" dirty="0"/>
              <a:t> </a:t>
            </a:r>
            <a:r>
              <a:rPr lang="en-US" dirty="0" err="1"/>
              <a:t>kërkojnë</a:t>
            </a:r>
            <a:r>
              <a:rPr lang="en-US" dirty="0"/>
              <a:t> </a:t>
            </a:r>
            <a:r>
              <a:rPr lang="en-US" dirty="0" err="1"/>
              <a:t>një</a:t>
            </a:r>
            <a:r>
              <a:rPr lang="en-US" dirty="0"/>
              <a:t> </a:t>
            </a:r>
            <a:r>
              <a:rPr lang="en-US" dirty="0" err="1"/>
              <a:t>kërkesë</a:t>
            </a:r>
            <a:r>
              <a:rPr lang="en-US" dirty="0"/>
              <a:t> </a:t>
            </a:r>
            <a:r>
              <a:rPr lang="en-US" dirty="0" err="1"/>
              <a:t>zyrtare</a:t>
            </a:r>
            <a:r>
              <a:rPr lang="en-US" dirty="0"/>
              <a:t> </a:t>
            </a:r>
            <a:r>
              <a:rPr lang="en-US" dirty="0" err="1"/>
              <a:t>nga</a:t>
            </a:r>
            <a:r>
              <a:rPr lang="en-US" dirty="0"/>
              <a:t> </a:t>
            </a:r>
            <a:r>
              <a:rPr lang="en-US" dirty="0" err="1"/>
              <a:t>Qeveria</a:t>
            </a:r>
            <a:r>
              <a:rPr lang="en-US" dirty="0"/>
              <a:t> e </a:t>
            </a:r>
            <a:r>
              <a:rPr lang="en-US" dirty="0" smtClean="0"/>
              <a:t>SHBA-</a:t>
            </a:r>
            <a:r>
              <a:rPr lang="en-US" dirty="0" err="1" smtClean="0"/>
              <a:t>ve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!</a:t>
            </a:r>
            <a:fld id="{CBD56858-EB0B-D04D-B23C-7A827FD60C9F}" type="slidenum">
              <a:rPr lang="en-US" smtClean="0"/>
              <a:pPr/>
              <a:t>76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30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774" y="274638"/>
            <a:ext cx="8469442" cy="729409"/>
          </a:xfrm>
        </p:spPr>
        <p:txBody>
          <a:bodyPr/>
          <a:lstStyle/>
          <a:p>
            <a:r>
              <a:rPr lang="en-US" sz="3400" b="1" dirty="0" err="1" smtClean="0"/>
              <a:t>Dhënësi</a:t>
            </a:r>
            <a:r>
              <a:rPr lang="en-US" sz="3400" b="1" dirty="0" err="1" smtClean="0"/>
              <a:t>t</a:t>
            </a:r>
            <a:r>
              <a:rPr lang="en-US" sz="3400" b="1" dirty="0" smtClean="0"/>
              <a:t> e </a:t>
            </a:r>
            <a:r>
              <a:rPr lang="en-US" sz="3400" b="1" dirty="0" err="1" smtClean="0"/>
              <a:t>Shërbimeve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në</a:t>
            </a:r>
            <a:r>
              <a:rPr lang="en-US" sz="3400" b="1" dirty="0" smtClean="0"/>
              <a:t> SHBA vs </a:t>
            </a:r>
            <a:r>
              <a:rPr lang="en-US" sz="3400" b="1" dirty="0" err="1" smtClean="0"/>
              <a:t>Evropë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4243"/>
            <a:ext cx="8229600" cy="556723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 err="1" smtClean="0"/>
              <a:t>Dhënësit</a:t>
            </a:r>
            <a:r>
              <a:rPr lang="en-US" dirty="0" smtClean="0"/>
              <a:t> e </a:t>
            </a:r>
            <a:r>
              <a:rPr lang="en-US" dirty="0" err="1"/>
              <a:t>shërbimeve</a:t>
            </a:r>
            <a:r>
              <a:rPr lang="en-US" dirty="0"/>
              <a:t> </a:t>
            </a:r>
            <a:r>
              <a:rPr lang="en-US" dirty="0" err="1"/>
              <a:t>amerikane</a:t>
            </a:r>
            <a:r>
              <a:rPr lang="en-US" dirty="0"/>
              <a:t> </a:t>
            </a:r>
            <a:r>
              <a:rPr lang="en-US" dirty="0" err="1"/>
              <a:t>vullnetarisht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drejtpërdrejt</a:t>
            </a:r>
            <a:r>
              <a:rPr lang="en-US" dirty="0"/>
              <a:t> </a:t>
            </a:r>
            <a:r>
              <a:rPr lang="en-US" dirty="0" err="1"/>
              <a:t>zbulojnë</a:t>
            </a:r>
            <a:r>
              <a:rPr lang="en-US" dirty="0"/>
              <a:t> </a:t>
            </a:r>
            <a:r>
              <a:rPr lang="en-US" dirty="0" err="1"/>
              <a:t>informacionin</a:t>
            </a:r>
            <a:r>
              <a:rPr lang="en-US" dirty="0"/>
              <a:t> e </a:t>
            </a:r>
            <a:r>
              <a:rPr lang="en-US" dirty="0" err="1"/>
              <a:t>abonentëve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dhënat</a:t>
            </a:r>
            <a:r>
              <a:rPr lang="en-US" dirty="0"/>
              <a:t> e </a:t>
            </a:r>
            <a:r>
              <a:rPr lang="en-US" dirty="0" err="1"/>
              <a:t>trafikut</a:t>
            </a:r>
            <a:r>
              <a:rPr lang="en-US" dirty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/>
              <a:t>agjencitë</a:t>
            </a:r>
            <a:r>
              <a:rPr lang="en-US" dirty="0"/>
              <a:t> e </a:t>
            </a:r>
            <a:r>
              <a:rPr lang="en-US" dirty="0" err="1"/>
              <a:t>zbatimit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ligjit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 smtClean="0"/>
              <a:t>huaja</a:t>
            </a:r>
            <a:endParaRPr lang="en-US" dirty="0"/>
          </a:p>
          <a:p>
            <a:pPr algn="just"/>
            <a:r>
              <a:rPr lang="en-US" dirty="0" err="1" smtClean="0"/>
              <a:t>Dhënësit</a:t>
            </a:r>
            <a:r>
              <a:rPr lang="en-US" dirty="0" smtClean="0"/>
              <a:t> e </a:t>
            </a:r>
            <a:r>
              <a:rPr lang="en-US" dirty="0" err="1"/>
              <a:t>shërbimeve</a:t>
            </a:r>
            <a:r>
              <a:rPr lang="en-US" dirty="0"/>
              <a:t> </a:t>
            </a:r>
            <a:r>
              <a:rPr lang="en-US" dirty="0" err="1"/>
              <a:t>evropiane</a:t>
            </a:r>
            <a:r>
              <a:rPr lang="en-US" dirty="0"/>
              <a:t> </a:t>
            </a:r>
            <a:r>
              <a:rPr lang="en-US" dirty="0" err="1"/>
              <a:t>zbulojnë</a:t>
            </a:r>
            <a:r>
              <a:rPr lang="en-US" dirty="0"/>
              <a:t> </a:t>
            </a:r>
            <a:r>
              <a:rPr lang="en-US" dirty="0" err="1"/>
              <a:t>vetëm</a:t>
            </a:r>
            <a:r>
              <a:rPr lang="en-US" dirty="0"/>
              <a:t> </a:t>
            </a:r>
            <a:r>
              <a:rPr lang="en-US" dirty="0" err="1"/>
              <a:t>informacionin</a:t>
            </a:r>
            <a:r>
              <a:rPr lang="en-US" dirty="0"/>
              <a:t> e </a:t>
            </a:r>
            <a:r>
              <a:rPr lang="en-US" dirty="0" err="1"/>
              <a:t>abonentëve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dhënat</a:t>
            </a:r>
            <a:r>
              <a:rPr lang="en-US" dirty="0"/>
              <a:t> e </a:t>
            </a:r>
            <a:r>
              <a:rPr lang="en-US" dirty="0" err="1"/>
              <a:t>trafikut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përgjigje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urdhrave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pranuara</a:t>
            </a:r>
            <a:r>
              <a:rPr lang="en-US" dirty="0"/>
              <a:t> </a:t>
            </a:r>
            <a:r>
              <a:rPr lang="en-US" dirty="0" err="1"/>
              <a:t>nëpërmjet</a:t>
            </a:r>
            <a:r>
              <a:rPr lang="en-US" dirty="0"/>
              <a:t> </a:t>
            </a:r>
            <a:r>
              <a:rPr lang="en-US" dirty="0" err="1"/>
              <a:t>autoriteteve</a:t>
            </a:r>
            <a:r>
              <a:rPr lang="en-US" dirty="0"/>
              <a:t> </a:t>
            </a:r>
            <a:r>
              <a:rPr lang="en-US" dirty="0" err="1"/>
              <a:t>vendase</a:t>
            </a:r>
            <a:r>
              <a:rPr lang="en-US" dirty="0"/>
              <a:t> pas </a:t>
            </a:r>
            <a:r>
              <a:rPr lang="en-US" dirty="0" err="1"/>
              <a:t>kërkesave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 smtClean="0"/>
              <a:t>ndihmës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ndërsjellë</a:t>
            </a:r>
            <a:r>
              <a:rPr lang="en-US" dirty="0" smtClean="0"/>
              <a:t> </a:t>
            </a:r>
            <a:r>
              <a:rPr lang="en-US" dirty="0" err="1" smtClean="0"/>
              <a:t>juridike</a:t>
            </a:r>
            <a:r>
              <a:rPr lang="en-US" dirty="0" smtClean="0"/>
              <a:t> </a:t>
            </a:r>
            <a:endParaRPr lang="en-US" dirty="0"/>
          </a:p>
          <a:p>
            <a:pPr algn="just"/>
            <a:r>
              <a:rPr lang="en-US" dirty="0" err="1"/>
              <a:t>Shumë</a:t>
            </a:r>
            <a:r>
              <a:rPr lang="en-US" dirty="0"/>
              <a:t> </a:t>
            </a:r>
            <a:r>
              <a:rPr lang="en-US" dirty="0" err="1" smtClean="0"/>
              <a:t>dhënës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/>
              <a:t>shërbimeve</a:t>
            </a:r>
            <a:r>
              <a:rPr lang="en-US" dirty="0"/>
              <a:t> </a:t>
            </a:r>
            <a:r>
              <a:rPr lang="en-US" dirty="0" err="1"/>
              <a:t>amerikane</a:t>
            </a:r>
            <a:r>
              <a:rPr lang="en-US" dirty="0"/>
              <a:t> </a:t>
            </a:r>
            <a:r>
              <a:rPr lang="en-US" dirty="0" err="1"/>
              <a:t>kanë</a:t>
            </a:r>
            <a:r>
              <a:rPr lang="en-US" dirty="0"/>
              <a:t> </a:t>
            </a:r>
            <a:r>
              <a:rPr lang="en-US" dirty="0" err="1"/>
              <a:t>filiale</a:t>
            </a:r>
            <a:r>
              <a:rPr lang="en-US" dirty="0"/>
              <a:t> </a:t>
            </a:r>
            <a:r>
              <a:rPr lang="en-US" dirty="0" err="1"/>
              <a:t>evropiane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kufizojnë</a:t>
            </a:r>
            <a:r>
              <a:rPr lang="en-US" dirty="0"/>
              <a:t> </a:t>
            </a:r>
            <a:r>
              <a:rPr lang="en-US" dirty="0" err="1"/>
              <a:t>mundësitë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bashkëpunim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drejtpërdrejtë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!</a:t>
            </a:r>
            <a:fld id="{CBD56858-EB0B-D04D-B23C-7A827FD60C9F}" type="slidenum">
              <a:rPr lang="en-US" smtClean="0"/>
              <a:pPr/>
              <a:t>77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9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b="1" dirty="0" err="1" smtClean="0"/>
              <a:t>Kërkesat</a:t>
            </a:r>
            <a:r>
              <a:rPr lang="en-US" sz="3400" b="1" dirty="0" smtClean="0"/>
              <a:t> e </a:t>
            </a:r>
            <a:r>
              <a:rPr lang="en-US" sz="3400" b="1" dirty="0" err="1" smtClean="0"/>
              <a:t>drejtpërdrejta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për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ruajtje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kërkesat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urgjente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 smtClean="0"/>
              <a:t>Dhënësit</a:t>
            </a:r>
            <a:r>
              <a:rPr lang="en-US" dirty="0" smtClean="0"/>
              <a:t> e </a:t>
            </a:r>
            <a:r>
              <a:rPr lang="en-US" dirty="0" err="1"/>
              <a:t>shërbimeve</a:t>
            </a:r>
            <a:r>
              <a:rPr lang="en-US" dirty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/>
              <a:t>SHBA </a:t>
            </a:r>
            <a:r>
              <a:rPr lang="en-US" dirty="0" err="1"/>
              <a:t>pranojnë</a:t>
            </a:r>
            <a:r>
              <a:rPr lang="en-US" dirty="0"/>
              <a:t> </a:t>
            </a:r>
            <a:r>
              <a:rPr lang="en-US" dirty="0" err="1"/>
              <a:t>kërkesa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ruajtje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bëra</a:t>
            </a:r>
            <a:r>
              <a:rPr lang="en-US" dirty="0"/>
              <a:t> </a:t>
            </a:r>
            <a:r>
              <a:rPr lang="en-US" dirty="0" err="1" smtClean="0"/>
              <a:t>drejtpërdrejt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/>
              <a:t>autoritetet</a:t>
            </a:r>
            <a:r>
              <a:rPr lang="en-US" dirty="0"/>
              <a:t> e </a:t>
            </a:r>
            <a:r>
              <a:rPr lang="en-US" dirty="0" err="1"/>
              <a:t>huaja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 err="1" smtClean="0"/>
              <a:t>Dhënësit</a:t>
            </a:r>
            <a:r>
              <a:rPr lang="en-US" dirty="0" smtClean="0"/>
              <a:t> e </a:t>
            </a:r>
            <a:r>
              <a:rPr lang="en-US" dirty="0" err="1"/>
              <a:t>shërbimeve</a:t>
            </a:r>
            <a:r>
              <a:rPr lang="en-US" dirty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SHBA </a:t>
            </a:r>
            <a:r>
              <a:rPr lang="en-US" dirty="0" err="1" smtClean="0"/>
              <a:t>kanë</a:t>
            </a:r>
            <a:r>
              <a:rPr lang="en-US" dirty="0" smtClean="0"/>
              <a:t> </a:t>
            </a:r>
            <a:r>
              <a:rPr lang="en-US" dirty="0" err="1"/>
              <a:t>procedura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pranimin</a:t>
            </a:r>
            <a:r>
              <a:rPr lang="en-US" dirty="0"/>
              <a:t> e </a:t>
            </a:r>
            <a:r>
              <a:rPr lang="en-US" dirty="0" err="1"/>
              <a:t>kërkesave</a:t>
            </a:r>
            <a:r>
              <a:rPr lang="en-US" dirty="0"/>
              <a:t> </a:t>
            </a:r>
            <a:r>
              <a:rPr lang="en-US" dirty="0" err="1"/>
              <a:t>emergjente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!</a:t>
            </a:r>
            <a:fld id="{CBD56858-EB0B-D04D-B23C-7A827FD60C9F}" type="slidenum">
              <a:rPr lang="en-US" smtClean="0"/>
              <a:pPr/>
              <a:t>78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10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b="1" dirty="0" err="1" smtClean="0"/>
              <a:t>Kërkesa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ndryshme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për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lloje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ndryshme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dhënash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err="1" smtClean="0"/>
              <a:t>Dhënësit</a:t>
            </a:r>
            <a:r>
              <a:rPr lang="en-US" dirty="0" smtClean="0"/>
              <a:t> e </a:t>
            </a:r>
            <a:r>
              <a:rPr lang="en-US" dirty="0" err="1"/>
              <a:t>shërbimeve</a:t>
            </a:r>
            <a:r>
              <a:rPr lang="en-US" dirty="0"/>
              <a:t> </a:t>
            </a:r>
            <a:r>
              <a:rPr lang="en-US" dirty="0" err="1"/>
              <a:t>amerikane</a:t>
            </a:r>
            <a:r>
              <a:rPr lang="en-US" dirty="0"/>
              <a:t> </a:t>
            </a:r>
            <a:r>
              <a:rPr lang="en-US" dirty="0" err="1"/>
              <a:t>kërkojnë</a:t>
            </a:r>
            <a:r>
              <a:rPr lang="en-US" dirty="0"/>
              <a:t> </a:t>
            </a:r>
            <a:r>
              <a:rPr lang="en-US" dirty="0" err="1"/>
              <a:t>nivele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ndryshme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masave</a:t>
            </a:r>
            <a:r>
              <a:rPr lang="en-US" dirty="0"/>
              <a:t> </a:t>
            </a:r>
            <a:r>
              <a:rPr lang="en-US" dirty="0" err="1"/>
              <a:t>mbrojtëse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zbuluar</a:t>
            </a:r>
            <a:r>
              <a:rPr lang="en-US" dirty="0"/>
              <a:t> </a:t>
            </a:r>
            <a:r>
              <a:rPr lang="en-US" dirty="0" err="1"/>
              <a:t>lloje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ndryshme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dhënave</a:t>
            </a:r>
            <a:endParaRPr lang="en-US" dirty="0"/>
          </a:p>
          <a:p>
            <a:endParaRPr lang="en-US" dirty="0"/>
          </a:p>
          <a:p>
            <a:pPr algn="just"/>
            <a:r>
              <a:rPr lang="en-US" dirty="0" smtClean="0"/>
              <a:t>Aksesi </a:t>
            </a:r>
            <a:r>
              <a:rPr lang="en-US" dirty="0" err="1" smtClean="0"/>
              <a:t>tek</a:t>
            </a:r>
            <a:r>
              <a:rPr lang="en-US" dirty="0" smtClean="0"/>
              <a:t> </a:t>
            </a:r>
            <a:r>
              <a:rPr lang="en-US" dirty="0" err="1" smtClean="0"/>
              <a:t>informacioni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abonentët</a:t>
            </a:r>
            <a:r>
              <a:rPr lang="en-US" dirty="0" smtClean="0"/>
              <a:t> </a:t>
            </a: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pranohet</a:t>
            </a:r>
            <a:r>
              <a:rPr lang="en-US" dirty="0"/>
              <a:t> </a:t>
            </a:r>
            <a:r>
              <a:rPr lang="en-US" dirty="0" smtClean="0"/>
              <a:t>me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/>
              <a:t>urdhër</a:t>
            </a:r>
            <a:r>
              <a:rPr lang="en-US" dirty="0"/>
              <a:t> </a:t>
            </a:r>
            <a:r>
              <a:rPr lang="en-US" dirty="0" err="1" smtClean="0"/>
              <a:t>prodhimi</a:t>
            </a:r>
            <a:r>
              <a:rPr lang="en-US" dirty="0" smtClean="0"/>
              <a:t>, </a:t>
            </a:r>
            <a:r>
              <a:rPr lang="en-US" dirty="0" err="1" smtClean="0"/>
              <a:t>ndërsa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hyrë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informacionin</a:t>
            </a:r>
            <a:r>
              <a:rPr lang="en-US" dirty="0"/>
              <a:t> e </a:t>
            </a:r>
            <a:r>
              <a:rPr lang="en-US" dirty="0" err="1" smtClean="0"/>
              <a:t>përmbajtjes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 smtClean="0"/>
              <a:t>kërkohet</a:t>
            </a:r>
            <a:r>
              <a:rPr lang="en-US" dirty="0" smtClean="0"/>
              <a:t> </a:t>
            </a:r>
            <a:r>
              <a:rPr lang="en-US" dirty="0" err="1" smtClean="0"/>
              <a:t>urdhër</a:t>
            </a:r>
            <a:r>
              <a:rPr lang="en-US" dirty="0" smtClean="0"/>
              <a:t> </a:t>
            </a:r>
            <a:r>
              <a:rPr lang="en-US" dirty="0" err="1" smtClean="0"/>
              <a:t>gjykate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!</a:t>
            </a:r>
            <a:fld id="{CBD56858-EB0B-D04D-B23C-7A827FD60C9F}" type="slidenum">
              <a:rPr lang="en-US" smtClean="0"/>
              <a:pPr/>
              <a:t>79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15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65545"/>
            <a:ext cx="8229600" cy="4890806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800" dirty="0" err="1" smtClean="0"/>
              <a:t>Përfshin</a:t>
            </a:r>
            <a:r>
              <a:rPr lang="en-US" sz="2800" dirty="0" smtClean="0"/>
              <a:t>:</a:t>
            </a:r>
            <a:r>
              <a:rPr lang="en-US" sz="2800" dirty="0"/>
              <a:t>	</a:t>
            </a:r>
          </a:p>
          <a:p>
            <a:pPr lvl="1" algn="just"/>
            <a:r>
              <a:rPr lang="en-US" sz="2400" dirty="0" err="1"/>
              <a:t>Subjektet</a:t>
            </a:r>
            <a:r>
              <a:rPr lang="en-US" sz="2400" dirty="0"/>
              <a:t> </a:t>
            </a:r>
            <a:r>
              <a:rPr lang="en-US" sz="2400" dirty="0" err="1"/>
              <a:t>që</a:t>
            </a:r>
            <a:r>
              <a:rPr lang="en-US" sz="2400" dirty="0"/>
              <a:t> </a:t>
            </a:r>
            <a:r>
              <a:rPr lang="en-US" sz="2400" b="1" u="sng" dirty="0" err="1"/>
              <a:t>ofrojnë</a:t>
            </a:r>
            <a:r>
              <a:rPr lang="en-US" sz="2400" b="1" u="sng" dirty="0"/>
              <a:t> </a:t>
            </a:r>
            <a:r>
              <a:rPr lang="en-US" sz="2400" b="1" u="sng" dirty="0" err="1"/>
              <a:t>aftësi</a:t>
            </a:r>
            <a:r>
              <a:rPr lang="en-US" sz="2400" b="1" u="sng" dirty="0"/>
              <a:t> </a:t>
            </a:r>
            <a:r>
              <a:rPr lang="en-US" sz="2400" b="1" u="sng" dirty="0" err="1"/>
              <a:t>për</a:t>
            </a:r>
            <a:r>
              <a:rPr lang="en-US" sz="2400" b="1" u="sng" dirty="0"/>
              <a:t> </a:t>
            </a:r>
            <a:r>
              <a:rPr lang="en-US" sz="2400" b="1" u="sng" dirty="0" err="1"/>
              <a:t>të</a:t>
            </a:r>
            <a:r>
              <a:rPr lang="en-US" sz="2400" b="1" u="sng" dirty="0"/>
              <a:t> </a:t>
            </a:r>
            <a:r>
              <a:rPr lang="en-US" sz="2400" b="1" u="sng" dirty="0" err="1"/>
              <a:t>komunikuar</a:t>
            </a:r>
            <a:r>
              <a:rPr lang="en-US" sz="2400" b="1" u="sng" dirty="0"/>
              <a:t> </a:t>
            </a:r>
            <a:r>
              <a:rPr lang="en-US" sz="2400" dirty="0"/>
              <a:t>me </a:t>
            </a:r>
            <a:r>
              <a:rPr lang="en-US" sz="2400" dirty="0" err="1"/>
              <a:t>anë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sistemit</a:t>
            </a:r>
            <a:r>
              <a:rPr lang="en-US" sz="2400" dirty="0"/>
              <a:t> </a:t>
            </a:r>
            <a:r>
              <a:rPr lang="en-US" sz="2400" dirty="0" err="1" smtClean="0"/>
              <a:t>kompjuterik</a:t>
            </a:r>
            <a:endParaRPr lang="en-US" sz="2400" dirty="0" smtClean="0"/>
          </a:p>
          <a:p>
            <a:pPr lvl="1" algn="just"/>
            <a:r>
              <a:rPr lang="en-US" sz="2400" dirty="0" err="1"/>
              <a:t>Çdo</a:t>
            </a:r>
            <a:r>
              <a:rPr lang="en-US" sz="2400" dirty="0"/>
              <a:t> </a:t>
            </a:r>
            <a:r>
              <a:rPr lang="en-US" sz="2400" dirty="0" err="1" smtClean="0"/>
              <a:t>subjekt</a:t>
            </a:r>
            <a:r>
              <a:rPr lang="en-US" sz="2400" dirty="0" smtClean="0"/>
              <a:t> </a:t>
            </a:r>
            <a:r>
              <a:rPr lang="en-US" sz="2400" dirty="0" err="1" smtClean="0"/>
              <a:t>që</a:t>
            </a:r>
            <a:r>
              <a:rPr lang="en-US" sz="2400" dirty="0" smtClean="0"/>
              <a:t> </a:t>
            </a:r>
            <a:r>
              <a:rPr lang="en-US" sz="2400" dirty="0" err="1"/>
              <a:t>përpunon</a:t>
            </a:r>
            <a:r>
              <a:rPr lang="en-US" sz="2400" dirty="0"/>
              <a:t> / </a:t>
            </a:r>
            <a:r>
              <a:rPr lang="en-US" sz="2400" dirty="0" err="1"/>
              <a:t>ruan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dhënat</a:t>
            </a:r>
            <a:r>
              <a:rPr lang="en-US" sz="2400" dirty="0"/>
              <a:t> </a:t>
            </a:r>
            <a:r>
              <a:rPr lang="en-US" sz="2400" dirty="0" err="1"/>
              <a:t>kompjuterike</a:t>
            </a:r>
            <a:r>
              <a:rPr lang="en-US" sz="2400" dirty="0"/>
              <a:t> </a:t>
            </a:r>
            <a:r>
              <a:rPr lang="en-US" sz="2400" dirty="0" err="1"/>
              <a:t>në</a:t>
            </a:r>
            <a:r>
              <a:rPr lang="en-US" sz="2400" dirty="0"/>
              <a:t> </a:t>
            </a:r>
            <a:r>
              <a:rPr lang="en-US" sz="2400" dirty="0" err="1"/>
              <a:t>emër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 smtClean="0"/>
              <a:t>subjekteve</a:t>
            </a:r>
            <a:r>
              <a:rPr lang="en-US" sz="2400" dirty="0" smtClean="0"/>
              <a:t> </a:t>
            </a:r>
            <a:r>
              <a:rPr lang="en-US" sz="2400" dirty="0" err="1" smtClean="0"/>
              <a:t>të</a:t>
            </a:r>
            <a:r>
              <a:rPr lang="en-US" sz="2400" dirty="0" smtClean="0"/>
              <a:t> </a:t>
            </a:r>
            <a:r>
              <a:rPr lang="en-US" sz="2400" dirty="0" err="1"/>
              <a:t>tilla</a:t>
            </a:r>
            <a:endParaRPr lang="en-US" sz="2400" dirty="0" smtClean="0"/>
          </a:p>
          <a:p>
            <a:pPr algn="just"/>
            <a:r>
              <a:rPr lang="en-US" sz="2800" dirty="0" err="1" smtClean="0"/>
              <a:t>Përfshin</a:t>
            </a:r>
            <a:r>
              <a:rPr lang="en-US" sz="2800" dirty="0" smtClean="0"/>
              <a:t> </a:t>
            </a:r>
            <a:r>
              <a:rPr lang="en-US" sz="2800" dirty="0" err="1" smtClean="0"/>
              <a:t>subjekte</a:t>
            </a:r>
            <a:r>
              <a:rPr lang="en-US" sz="2800" dirty="0" smtClean="0"/>
              <a:t> </a:t>
            </a:r>
            <a:r>
              <a:rPr lang="en-US" sz="2800" dirty="0" err="1" smtClean="0"/>
              <a:t>edhe</a:t>
            </a:r>
            <a:r>
              <a:rPr lang="en-US" sz="2800" dirty="0" smtClean="0"/>
              <a:t> </a:t>
            </a:r>
            <a:r>
              <a:rPr lang="en-US" sz="2800" b="1" u="sng" dirty="0" smtClean="0"/>
              <a:t>private</a:t>
            </a:r>
            <a:r>
              <a:rPr lang="en-US" sz="2800" b="1" dirty="0" smtClean="0"/>
              <a:t> </a:t>
            </a:r>
            <a:r>
              <a:rPr lang="en-US" sz="2800" dirty="0" err="1" smtClean="0"/>
              <a:t>edhe</a:t>
            </a:r>
            <a:r>
              <a:rPr lang="en-US" sz="2800" dirty="0" smtClean="0"/>
              <a:t> </a:t>
            </a:r>
            <a:r>
              <a:rPr lang="en-US" sz="2800" b="1" u="sng" dirty="0" err="1" smtClean="0"/>
              <a:t>publike</a:t>
            </a:r>
            <a:endParaRPr lang="en-US" sz="2800" dirty="0" smtClean="0"/>
          </a:p>
          <a:p>
            <a:pPr algn="just"/>
            <a:r>
              <a:rPr lang="en-US" sz="2800" dirty="0" err="1" smtClean="0"/>
              <a:t>Nuk</a:t>
            </a:r>
            <a:r>
              <a:rPr lang="en-US" sz="2800" dirty="0" smtClean="0"/>
              <a:t> </a:t>
            </a:r>
            <a:r>
              <a:rPr lang="en-US" sz="2800" dirty="0" err="1" smtClean="0"/>
              <a:t>ka</a:t>
            </a:r>
            <a:r>
              <a:rPr lang="en-US" sz="2800" dirty="0" smtClean="0"/>
              <a:t> </a:t>
            </a:r>
            <a:r>
              <a:rPr lang="en-US" sz="2800" dirty="0" err="1" smtClean="0"/>
              <a:t>rëndësi</a:t>
            </a:r>
            <a:r>
              <a:rPr lang="en-US" sz="2800" dirty="0" smtClean="0"/>
              <a:t> </a:t>
            </a:r>
            <a:r>
              <a:rPr lang="en-US" sz="2800" dirty="0" err="1" smtClean="0"/>
              <a:t>nëse</a:t>
            </a:r>
            <a:r>
              <a:rPr lang="en-US" sz="2800" dirty="0" smtClean="0"/>
              <a:t> </a:t>
            </a:r>
            <a:r>
              <a:rPr lang="en-US" sz="2800" b="1" u="sng" dirty="0" err="1" smtClean="0"/>
              <a:t>përdoruesit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krijojnë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një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grup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të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mbyllur</a:t>
            </a:r>
            <a:r>
              <a:rPr lang="en-US" sz="2800" b="1" dirty="0" smtClean="0"/>
              <a:t> </a:t>
            </a:r>
            <a:r>
              <a:rPr lang="en-US" sz="2800" dirty="0" err="1" smtClean="0"/>
              <a:t>apo</a:t>
            </a:r>
            <a:r>
              <a:rPr lang="en-US" sz="2800" dirty="0" smtClean="0"/>
              <a:t> </a:t>
            </a:r>
            <a:r>
              <a:rPr lang="en-US" sz="2800" dirty="0" err="1" smtClean="0"/>
              <a:t>nëse</a:t>
            </a:r>
            <a:r>
              <a:rPr lang="en-US" sz="2800" dirty="0" smtClean="0"/>
              <a:t> </a:t>
            </a:r>
            <a:r>
              <a:rPr lang="en-US" sz="2800" b="1" u="sng" dirty="0" err="1" smtClean="0"/>
              <a:t>dhënësit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japin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shërbime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për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publikun</a:t>
            </a:r>
            <a:endParaRPr lang="en-US" sz="2800" b="1" u="sng" dirty="0" smtClean="0"/>
          </a:p>
          <a:p>
            <a:pPr algn="just"/>
            <a:r>
              <a:rPr lang="en-US" sz="2800" dirty="0" err="1"/>
              <a:t>Nuk</a:t>
            </a:r>
            <a:r>
              <a:rPr lang="en-US" sz="2800" dirty="0"/>
              <a:t> </a:t>
            </a:r>
            <a:r>
              <a:rPr lang="en-US" sz="2800" dirty="0" err="1"/>
              <a:t>ka</a:t>
            </a:r>
            <a:r>
              <a:rPr lang="en-US" sz="2800" dirty="0"/>
              <a:t> </a:t>
            </a:r>
            <a:r>
              <a:rPr lang="en-US" sz="2800" dirty="0" err="1" smtClean="0"/>
              <a:t>rëndësi</a:t>
            </a:r>
            <a:r>
              <a:rPr lang="en-US" sz="2800" dirty="0" smtClean="0"/>
              <a:t> </a:t>
            </a:r>
            <a:r>
              <a:rPr lang="en-US" sz="2800" dirty="0" err="1" smtClean="0"/>
              <a:t>nëse</a:t>
            </a:r>
            <a:r>
              <a:rPr lang="en-US" sz="2800" dirty="0" smtClean="0"/>
              <a:t> </a:t>
            </a:r>
            <a:r>
              <a:rPr lang="en-US" sz="2800" dirty="0" err="1" smtClean="0"/>
              <a:t>shërbimet</a:t>
            </a:r>
            <a:r>
              <a:rPr lang="en-US" sz="2800" dirty="0" smtClean="0"/>
              <a:t> </a:t>
            </a:r>
            <a:r>
              <a:rPr lang="en-US" sz="2800" dirty="0" smtClean="0"/>
              <a:t>e </a:t>
            </a:r>
            <a:r>
              <a:rPr lang="en-US" sz="2800" dirty="0" err="1" smtClean="0"/>
              <a:t>dhëna</a:t>
            </a:r>
            <a:r>
              <a:rPr lang="en-US" sz="2800" dirty="0" smtClean="0"/>
              <a:t> </a:t>
            </a:r>
            <a:r>
              <a:rPr lang="en-US" sz="2800" dirty="0" err="1" smtClean="0"/>
              <a:t>janë</a:t>
            </a:r>
            <a:r>
              <a:rPr lang="en-US" sz="2800" dirty="0" smtClean="0"/>
              <a:t> </a:t>
            </a:r>
            <a:r>
              <a:rPr lang="en-US" sz="2800" b="1" u="sng" dirty="0" err="1" smtClean="0"/>
              <a:t>falas</a:t>
            </a:r>
            <a:r>
              <a:rPr lang="en-US" sz="2800" b="1" u="sng" dirty="0" smtClean="0"/>
              <a:t> </a:t>
            </a:r>
            <a:r>
              <a:rPr lang="en-US" sz="2800" dirty="0" err="1" smtClean="0"/>
              <a:t>ose</a:t>
            </a:r>
            <a:r>
              <a:rPr lang="en-US" sz="2800" dirty="0" smtClean="0"/>
              <a:t> </a:t>
            </a:r>
            <a:r>
              <a:rPr lang="en-US" sz="2800" b="1" u="sng" dirty="0" smtClean="0"/>
              <a:t>pa </a:t>
            </a:r>
            <a:r>
              <a:rPr lang="en-US" sz="2800" b="1" u="sng" dirty="0" err="1" smtClean="0"/>
              <a:t>pagesë</a:t>
            </a:r>
            <a:endParaRPr lang="en-US" sz="2800" b="1" u="sng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!!</a:t>
            </a:r>
            <a:fld id="{CBD56858-EB0B-D04D-B23C-7A827FD60C9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Dhënësi</a:t>
            </a:r>
            <a:r>
              <a:rPr lang="en-US" b="1" dirty="0" smtClean="0"/>
              <a:t> </a:t>
            </a:r>
            <a:r>
              <a:rPr lang="en-US" b="1" dirty="0" err="1" smtClean="0"/>
              <a:t>i</a:t>
            </a:r>
            <a:r>
              <a:rPr lang="en-US" b="1" dirty="0" smtClean="0"/>
              <a:t> </a:t>
            </a:r>
            <a:r>
              <a:rPr lang="en-US" b="1" dirty="0" err="1" smtClean="0"/>
              <a:t>Shërbimeve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2157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848"/>
            <a:ext cx="8229600" cy="1143000"/>
          </a:xfrm>
        </p:spPr>
        <p:txBody>
          <a:bodyPr/>
          <a:lstStyle/>
          <a:p>
            <a:r>
              <a:rPr lang="en-US" sz="4000" b="1" dirty="0" smtClean="0"/>
              <a:t>P.sh. </a:t>
            </a:r>
            <a:r>
              <a:rPr lang="en-US" sz="4000" b="1" dirty="0" smtClean="0"/>
              <a:t>Google Inc.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5551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Me </a:t>
            </a:r>
            <a:r>
              <a:rPr lang="en-US" u="sng" dirty="0" err="1" smtClean="0"/>
              <a:t>urdhër</a:t>
            </a:r>
            <a:r>
              <a:rPr lang="en-US" u="sng" dirty="0" smtClean="0"/>
              <a:t> </a:t>
            </a:r>
            <a:r>
              <a:rPr lang="en-US" u="sng" dirty="0" err="1" smtClean="0"/>
              <a:t>prodhimi</a:t>
            </a:r>
            <a:r>
              <a:rPr lang="en-US" u="sng" dirty="0" smtClean="0"/>
              <a:t>/</a:t>
            </a:r>
            <a:r>
              <a:rPr lang="en-US" u="sng" dirty="0" err="1" smtClean="0"/>
              <a:t>thirrje</a:t>
            </a:r>
            <a:r>
              <a:rPr lang="en-US" u="sng" dirty="0" smtClean="0"/>
              <a:t>:</a:t>
            </a:r>
            <a:endParaRPr lang="en-US" u="sng" dirty="0" smtClean="0"/>
          </a:p>
          <a:p>
            <a:pPr lvl="1" algn="just"/>
            <a:r>
              <a:rPr lang="en-US" dirty="0" err="1"/>
              <a:t>Informacion</a:t>
            </a:r>
            <a:r>
              <a:rPr lang="en-US" dirty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regjistrimin</a:t>
            </a:r>
            <a:r>
              <a:rPr lang="en-US" dirty="0" smtClean="0"/>
              <a:t> </a:t>
            </a:r>
            <a:r>
              <a:rPr lang="en-US" dirty="0"/>
              <a:t>e </a:t>
            </a:r>
            <a:r>
              <a:rPr lang="en-US" dirty="0" err="1"/>
              <a:t>abonentit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adresat</a:t>
            </a:r>
            <a:r>
              <a:rPr lang="en-US" dirty="0"/>
              <a:t> IP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identifikimit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vulat</a:t>
            </a:r>
            <a:r>
              <a:rPr lang="en-US" dirty="0"/>
              <a:t> </a:t>
            </a:r>
            <a:r>
              <a:rPr lang="en-US" dirty="0" err="1"/>
              <a:t>kohore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lidhura</a:t>
            </a:r>
            <a:r>
              <a:rPr lang="en-US" dirty="0"/>
              <a:t> </a:t>
            </a:r>
            <a:r>
              <a:rPr lang="en-US" dirty="0" smtClean="0"/>
              <a:t>me </a:t>
            </a:r>
            <a:r>
              <a:rPr lang="en-US" dirty="0" err="1" smtClean="0"/>
              <a:t>llogaritë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/>
              <a:t>Gmail / YouTube</a:t>
            </a:r>
          </a:p>
          <a:p>
            <a:pPr lvl="1" algn="just"/>
            <a:r>
              <a:rPr lang="en-US" dirty="0" err="1"/>
              <a:t>Informacion</a:t>
            </a:r>
            <a:r>
              <a:rPr lang="en-US" dirty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regjistrimin</a:t>
            </a:r>
            <a:r>
              <a:rPr lang="en-US" dirty="0" smtClean="0"/>
              <a:t> </a:t>
            </a:r>
            <a:r>
              <a:rPr lang="en-US" dirty="0"/>
              <a:t>e </a:t>
            </a:r>
            <a:r>
              <a:rPr lang="en-US" dirty="0" err="1"/>
              <a:t>abonentëve</a:t>
            </a:r>
            <a:r>
              <a:rPr lang="en-US" dirty="0"/>
              <a:t>, </a:t>
            </a:r>
            <a:r>
              <a:rPr lang="en-US" dirty="0" err="1"/>
              <a:t>adresat</a:t>
            </a:r>
            <a:r>
              <a:rPr lang="en-US" dirty="0"/>
              <a:t> IP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identifikimit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vulat</a:t>
            </a:r>
            <a:r>
              <a:rPr lang="en-US" dirty="0"/>
              <a:t> </a:t>
            </a:r>
            <a:r>
              <a:rPr lang="en-US" dirty="0" err="1"/>
              <a:t>kohore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lidhura</a:t>
            </a:r>
            <a:r>
              <a:rPr lang="en-US" dirty="0"/>
              <a:t>,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dhënat</a:t>
            </a:r>
            <a:r>
              <a:rPr lang="en-US" dirty="0"/>
              <a:t> e </a:t>
            </a:r>
            <a:r>
              <a:rPr lang="en-US" dirty="0" err="1" smtClean="0"/>
              <a:t>lidhjeve</a:t>
            </a:r>
            <a:r>
              <a:rPr lang="en-US" dirty="0" smtClean="0"/>
              <a:t> </a:t>
            </a:r>
            <a:r>
              <a:rPr lang="en-US" dirty="0" err="1"/>
              <a:t>telefonike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/>
              <a:t>faturimit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llogaritë</a:t>
            </a:r>
            <a:r>
              <a:rPr lang="en-US" dirty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/>
              <a:t>Google Voice</a:t>
            </a:r>
          </a:p>
          <a:p>
            <a:pPr lvl="1" algn="just"/>
            <a:r>
              <a:rPr lang="en-US" dirty="0" err="1"/>
              <a:t>Faqja</a:t>
            </a:r>
            <a:r>
              <a:rPr lang="en-US" dirty="0"/>
              <a:t> e </a:t>
            </a:r>
            <a:r>
              <a:rPr lang="en-US" dirty="0" err="1"/>
              <a:t>regjistrimit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blogut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regjistrimit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pronarit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/>
              <a:t>blogut</a:t>
            </a:r>
            <a:r>
              <a:rPr lang="en-US" dirty="0"/>
              <a:t> </a:t>
            </a:r>
            <a:r>
              <a:rPr lang="en-US" dirty="0" smtClean="0"/>
              <a:t>Blogger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80</a:t>
            </a:fld>
            <a:endParaRPr lang="en-US"/>
          </a:p>
        </p:txBody>
      </p:sp>
      <p:pic>
        <p:nvPicPr>
          <p:cNvPr id="1026" name="Picture 2" descr="Image result for us service providers law enforcement requests facebook goog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588" y="0"/>
            <a:ext cx="2356412" cy="1768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395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848"/>
            <a:ext cx="8229600" cy="1143000"/>
          </a:xfrm>
        </p:spPr>
        <p:txBody>
          <a:bodyPr/>
          <a:lstStyle/>
          <a:p>
            <a:r>
              <a:rPr lang="en-US" sz="4000" b="1" dirty="0"/>
              <a:t>P.sh. </a:t>
            </a:r>
            <a:r>
              <a:rPr lang="en-US" sz="4000" b="1" dirty="0" smtClean="0"/>
              <a:t>Google Inc.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5551"/>
          </a:xfrm>
        </p:spPr>
        <p:txBody>
          <a:bodyPr>
            <a:normAutofit fontScale="92500"/>
          </a:bodyPr>
          <a:lstStyle/>
          <a:p>
            <a:pPr algn="just"/>
            <a:r>
              <a:rPr lang="en-US" dirty="0" smtClean="0"/>
              <a:t>Me </a:t>
            </a:r>
            <a:r>
              <a:rPr lang="en-US" u="sng" dirty="0" err="1" smtClean="0"/>
              <a:t>urdhër</a:t>
            </a:r>
            <a:r>
              <a:rPr lang="en-US" u="sng" dirty="0" smtClean="0"/>
              <a:t> </a:t>
            </a:r>
            <a:r>
              <a:rPr lang="en-US" u="sng" dirty="0" err="1" smtClean="0"/>
              <a:t>gjykate</a:t>
            </a:r>
            <a:r>
              <a:rPr lang="en-US" u="sng" dirty="0" smtClean="0"/>
              <a:t>:</a:t>
            </a:r>
            <a:endParaRPr lang="en-US" u="sng" dirty="0" smtClean="0"/>
          </a:p>
          <a:p>
            <a:pPr lvl="1" algn="just"/>
            <a:r>
              <a:rPr lang="en-US" dirty="0" err="1"/>
              <a:t>Informacion</a:t>
            </a:r>
            <a:r>
              <a:rPr lang="en-US" dirty="0"/>
              <a:t> </a:t>
            </a:r>
            <a:r>
              <a:rPr lang="en-US" dirty="0" smtClean="0"/>
              <a:t>jo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përmbajtjen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/>
              <a:t>llogaritë</a:t>
            </a:r>
            <a:r>
              <a:rPr lang="en-US" dirty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/>
              <a:t>Gmail</a:t>
            </a:r>
          </a:p>
          <a:p>
            <a:pPr lvl="1" algn="just"/>
            <a:r>
              <a:rPr lang="en-US" dirty="0" err="1" smtClean="0"/>
              <a:t>Adresat</a:t>
            </a:r>
            <a:r>
              <a:rPr lang="en-US" dirty="0" smtClean="0"/>
              <a:t> IP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ngarkimin</a:t>
            </a:r>
            <a:r>
              <a:rPr lang="en-US" dirty="0" smtClean="0"/>
              <a:t> e </a:t>
            </a:r>
            <a:r>
              <a:rPr lang="en-US" dirty="0" err="1" smtClean="0"/>
              <a:t>videove</a:t>
            </a:r>
            <a:r>
              <a:rPr lang="en-US" dirty="0" smtClean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vulën</a:t>
            </a:r>
            <a:r>
              <a:rPr lang="en-US" dirty="0"/>
              <a:t> </a:t>
            </a:r>
            <a:r>
              <a:rPr lang="en-US" dirty="0" err="1"/>
              <a:t>kohore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lidhur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informacionin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merret</a:t>
            </a:r>
            <a:r>
              <a:rPr lang="en-US" dirty="0"/>
              <a:t> me </a:t>
            </a:r>
            <a:r>
              <a:rPr lang="en-US" dirty="0" err="1"/>
              <a:t>një</a:t>
            </a:r>
            <a:r>
              <a:rPr lang="en-US" dirty="0"/>
              <a:t> </a:t>
            </a:r>
            <a:r>
              <a:rPr lang="en-US" dirty="0" err="1"/>
              <a:t>thirrje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llogaritë</a:t>
            </a:r>
            <a:r>
              <a:rPr lang="en-US" dirty="0"/>
              <a:t> e YouTube</a:t>
            </a:r>
          </a:p>
          <a:p>
            <a:pPr lvl="1" algn="just"/>
            <a:r>
              <a:rPr lang="en-US" dirty="0" err="1"/>
              <a:t>Numrin</a:t>
            </a:r>
            <a:r>
              <a:rPr lang="en-US" dirty="0"/>
              <a:t> e </a:t>
            </a:r>
            <a:r>
              <a:rPr lang="en-US" dirty="0" err="1"/>
              <a:t>përcjelljes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informacionin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merret</a:t>
            </a:r>
            <a:r>
              <a:rPr lang="en-US" dirty="0"/>
              <a:t> </a:t>
            </a:r>
            <a:r>
              <a:rPr lang="en-US" dirty="0" smtClean="0"/>
              <a:t>me </a:t>
            </a:r>
            <a:r>
              <a:rPr lang="en-US" dirty="0" err="1" smtClean="0"/>
              <a:t>anë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/>
              <a:t>thirrje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llogarinë</a:t>
            </a:r>
            <a:r>
              <a:rPr lang="en-US" dirty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/>
              <a:t>Google Voice</a:t>
            </a:r>
          </a:p>
          <a:p>
            <a:pPr lvl="1" algn="just"/>
            <a:r>
              <a:rPr lang="en-US" dirty="0" err="1"/>
              <a:t>Adresa</a:t>
            </a:r>
            <a:r>
              <a:rPr lang="en-US" dirty="0"/>
              <a:t> IP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afati</a:t>
            </a:r>
            <a:r>
              <a:rPr lang="en-US" dirty="0"/>
              <a:t> </a:t>
            </a:r>
            <a:r>
              <a:rPr lang="en-US" dirty="0" err="1"/>
              <a:t>kohor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lidhur</a:t>
            </a:r>
            <a:r>
              <a:rPr lang="en-US" dirty="0"/>
              <a:t> </a:t>
            </a:r>
            <a:r>
              <a:rPr lang="en-US" dirty="0" err="1" smtClean="0"/>
              <a:t>metë</a:t>
            </a:r>
            <a:r>
              <a:rPr lang="en-US" dirty="0" smtClean="0"/>
              <a:t>,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postim</a:t>
            </a:r>
            <a:r>
              <a:rPr lang="en-US" dirty="0" smtClean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specifikuar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blogut</a:t>
            </a:r>
            <a:r>
              <a:rPr lang="en-US" dirty="0"/>
              <a:t>, </a:t>
            </a:r>
            <a:r>
              <a:rPr lang="en-US" dirty="0" err="1"/>
              <a:t>adresën</a:t>
            </a:r>
            <a:r>
              <a:rPr lang="en-US" dirty="0"/>
              <a:t> IP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vulën</a:t>
            </a:r>
            <a:r>
              <a:rPr lang="en-US" dirty="0"/>
              <a:t> </a:t>
            </a:r>
            <a:r>
              <a:rPr lang="en-US" dirty="0" err="1"/>
              <a:t>kohore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lidhur</a:t>
            </a:r>
            <a:r>
              <a:rPr lang="en-US" dirty="0"/>
              <a:t> </a:t>
            </a:r>
            <a:r>
              <a:rPr lang="en-US" dirty="0" smtClean="0"/>
              <a:t>me </a:t>
            </a:r>
            <a:r>
              <a:rPr lang="en-US" dirty="0" err="1" smtClean="0"/>
              <a:t>të</a:t>
            </a:r>
            <a:r>
              <a:rPr lang="en-US" dirty="0" smtClean="0"/>
              <a:t>,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/>
              <a:t>llogaritë</a:t>
            </a:r>
            <a:r>
              <a:rPr lang="en-US" dirty="0"/>
              <a:t> e </a:t>
            </a:r>
            <a:r>
              <a:rPr lang="en-US" dirty="0" err="1"/>
              <a:t>blogerëve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81</a:t>
            </a:fld>
            <a:endParaRPr lang="en-US"/>
          </a:p>
        </p:txBody>
      </p:sp>
      <p:pic>
        <p:nvPicPr>
          <p:cNvPr id="5" name="Picture 2" descr="Image result for us service providers law enforcement requests facebook goog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588" y="0"/>
            <a:ext cx="2356412" cy="1768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670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848"/>
            <a:ext cx="8229600" cy="1143000"/>
          </a:xfrm>
        </p:spPr>
        <p:txBody>
          <a:bodyPr/>
          <a:lstStyle/>
          <a:p>
            <a:r>
              <a:rPr lang="en-US" sz="4000" b="1" dirty="0" smtClean="0"/>
              <a:t>P.sh. </a:t>
            </a:r>
            <a:r>
              <a:rPr lang="en-US" sz="4000" b="1" dirty="0" smtClean="0"/>
              <a:t>Google Inc.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5551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 smtClean="0"/>
              <a:t>Me </a:t>
            </a:r>
            <a:r>
              <a:rPr lang="en-US" u="sng" dirty="0" err="1" smtClean="0"/>
              <a:t>urdhër</a:t>
            </a:r>
            <a:r>
              <a:rPr lang="en-US" u="sng" dirty="0" smtClean="0"/>
              <a:t> </a:t>
            </a:r>
            <a:r>
              <a:rPr lang="en-US" u="sng" dirty="0" err="1" smtClean="0"/>
              <a:t>kontrolli</a:t>
            </a:r>
            <a:r>
              <a:rPr lang="en-US" u="sng" dirty="0" smtClean="0"/>
              <a:t>:</a:t>
            </a:r>
            <a:endParaRPr lang="en-US" u="sng" dirty="0" smtClean="0"/>
          </a:p>
          <a:p>
            <a:pPr lvl="1" algn="just"/>
            <a:r>
              <a:rPr lang="en-US" dirty="0" err="1"/>
              <a:t>Përmbajtja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informacioni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postës</a:t>
            </a:r>
            <a:r>
              <a:rPr lang="en-US" dirty="0"/>
              <a:t> </a:t>
            </a:r>
            <a:r>
              <a:rPr lang="en-US" dirty="0" err="1"/>
              <a:t>elektronike</a:t>
            </a:r>
            <a:r>
              <a:rPr lang="en-US" dirty="0"/>
              <a:t> </a:t>
            </a: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merret</a:t>
            </a:r>
            <a:r>
              <a:rPr lang="en-US" dirty="0"/>
              <a:t> me </a:t>
            </a:r>
            <a:r>
              <a:rPr lang="en-US" dirty="0" err="1"/>
              <a:t>një</a:t>
            </a:r>
            <a:r>
              <a:rPr lang="en-US" dirty="0"/>
              <a:t> </a:t>
            </a:r>
            <a:r>
              <a:rPr lang="en-US" dirty="0" err="1" smtClean="0"/>
              <a:t>thirrje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/>
              <a:t>urdhër</a:t>
            </a:r>
            <a:r>
              <a:rPr lang="en-US" dirty="0"/>
              <a:t> </a:t>
            </a:r>
            <a:r>
              <a:rPr lang="en-US" dirty="0" err="1"/>
              <a:t>gjykate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llogaritë</a:t>
            </a:r>
            <a:r>
              <a:rPr lang="en-US" dirty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/>
              <a:t>Google</a:t>
            </a:r>
          </a:p>
          <a:p>
            <a:pPr lvl="1" algn="just"/>
            <a:r>
              <a:rPr lang="en-US" dirty="0" err="1"/>
              <a:t>Kopjimi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videos private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informacioneve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lidhura</a:t>
            </a:r>
            <a:r>
              <a:rPr lang="en-US" dirty="0"/>
              <a:t> me </a:t>
            </a:r>
            <a:r>
              <a:rPr lang="en-US" dirty="0" err="1" smtClean="0"/>
              <a:t>videon</a:t>
            </a:r>
            <a:r>
              <a:rPr lang="en-US" dirty="0" smtClean="0"/>
              <a:t>, </a:t>
            </a:r>
            <a:r>
              <a:rPr lang="en-US" dirty="0" err="1"/>
              <a:t>përmbajtja</a:t>
            </a:r>
            <a:r>
              <a:rPr lang="en-US" dirty="0"/>
              <a:t> e </a:t>
            </a:r>
            <a:r>
              <a:rPr lang="en-US" dirty="0" err="1"/>
              <a:t>mesazhit</a:t>
            </a:r>
            <a:r>
              <a:rPr lang="en-US" dirty="0"/>
              <a:t> </a:t>
            </a:r>
            <a:r>
              <a:rPr lang="en-US" dirty="0" err="1"/>
              <a:t>privat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llogaritë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YouTube</a:t>
            </a:r>
          </a:p>
          <a:p>
            <a:pPr lvl="1" algn="just"/>
            <a:r>
              <a:rPr lang="en-US" dirty="0" err="1" smtClean="0"/>
              <a:t>Përmbajtja</a:t>
            </a:r>
            <a:r>
              <a:rPr lang="en-US" dirty="0" smtClean="0"/>
              <a:t> e </a:t>
            </a:r>
            <a:r>
              <a:rPr lang="en-US" dirty="0" err="1" smtClean="0"/>
              <a:t>memorizuar</a:t>
            </a:r>
            <a:r>
              <a:rPr lang="en-US" dirty="0" smtClean="0"/>
              <a:t> e </a:t>
            </a:r>
            <a:r>
              <a:rPr lang="en-US" dirty="0" err="1"/>
              <a:t>mesazheve</a:t>
            </a:r>
            <a:r>
              <a:rPr lang="en-US" dirty="0"/>
              <a:t> </a:t>
            </a:r>
            <a:r>
              <a:rPr lang="en-US" dirty="0" err="1"/>
              <a:t>tekst</a:t>
            </a:r>
            <a:r>
              <a:rPr lang="en-US" dirty="0"/>
              <a:t>, </a:t>
            </a:r>
            <a:r>
              <a:rPr lang="en-US" dirty="0" err="1"/>
              <a:t>përmbajtja</a:t>
            </a:r>
            <a:r>
              <a:rPr lang="en-US" dirty="0"/>
              <a:t> e </a:t>
            </a:r>
            <a:r>
              <a:rPr lang="en-US" dirty="0" err="1" smtClean="0"/>
              <a:t>ruajtur</a:t>
            </a:r>
            <a:r>
              <a:rPr lang="en-US" dirty="0" smtClean="0"/>
              <a:t> e </a:t>
            </a:r>
            <a:r>
              <a:rPr lang="en-US" dirty="0" err="1" smtClean="0"/>
              <a:t>postës</a:t>
            </a:r>
            <a:r>
              <a:rPr lang="en-US" dirty="0" smtClean="0"/>
              <a:t> </a:t>
            </a:r>
            <a:r>
              <a:rPr lang="en-US" dirty="0" err="1" smtClean="0"/>
              <a:t>zanore</a:t>
            </a:r>
            <a:r>
              <a:rPr lang="en-US" dirty="0" smtClean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llogaritë</a:t>
            </a:r>
            <a:r>
              <a:rPr lang="en-US" dirty="0"/>
              <a:t> </a:t>
            </a:r>
            <a:r>
              <a:rPr lang="en-US" dirty="0" err="1"/>
              <a:t>zanore</a:t>
            </a:r>
            <a:r>
              <a:rPr lang="en-US" dirty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/>
              <a:t>Google</a:t>
            </a:r>
          </a:p>
          <a:p>
            <a:pPr lvl="1" algn="just"/>
            <a:r>
              <a:rPr lang="en-US" dirty="0" err="1" smtClean="0"/>
              <a:t>Përmbajtja</a:t>
            </a:r>
            <a:r>
              <a:rPr lang="en-US" dirty="0" smtClean="0"/>
              <a:t> e postimeve </a:t>
            </a:r>
            <a:r>
              <a:rPr lang="en-US" dirty="0" err="1" smtClean="0"/>
              <a:t>në</a:t>
            </a:r>
            <a:r>
              <a:rPr lang="en-US" dirty="0" smtClean="0"/>
              <a:t> blog </a:t>
            </a:r>
            <a:r>
              <a:rPr lang="en-US" dirty="0" err="1"/>
              <a:t>privat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smtClean="0"/>
              <a:t>e </a:t>
            </a:r>
            <a:r>
              <a:rPr lang="en-US" dirty="0" err="1"/>
              <a:t>komenteve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llogaritë</a:t>
            </a:r>
            <a:r>
              <a:rPr lang="en-US" dirty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/>
              <a:t>Blogger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82</a:t>
            </a:fld>
            <a:endParaRPr lang="en-US"/>
          </a:p>
        </p:txBody>
      </p:sp>
      <p:pic>
        <p:nvPicPr>
          <p:cNvPr id="5" name="Picture 2" descr="Image result for us service providers law enforcement requests facebook goog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588" y="0"/>
            <a:ext cx="2356412" cy="1768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805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444181" y="4500570"/>
            <a:ext cx="22556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 err="1" smtClean="0"/>
              <a:t>Pyetje</a:t>
            </a:r>
            <a:r>
              <a:rPr lang="en-GB" sz="5400" dirty="0"/>
              <a:t>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53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62225"/>
            <a:ext cx="8229600" cy="1143000"/>
          </a:xfrm>
        </p:spPr>
        <p:txBody>
          <a:bodyPr/>
          <a:lstStyle/>
          <a:p>
            <a:r>
              <a:rPr lang="en-GB" b="1" dirty="0" err="1" smtClean="0"/>
              <a:t>Pjesa</a:t>
            </a:r>
            <a:r>
              <a:rPr lang="en-GB" b="1" dirty="0" smtClean="0"/>
              <a:t> e </a:t>
            </a:r>
            <a:r>
              <a:rPr lang="en-GB" b="1" dirty="0" err="1" smtClean="0"/>
              <a:t>Katërt</a:t>
            </a:r>
            <a:r>
              <a:rPr lang="en-GB" b="1" dirty="0" smtClean="0"/>
              <a:t> </a:t>
            </a:r>
            <a:br>
              <a:rPr lang="en-GB" b="1" dirty="0" smtClean="0"/>
            </a:br>
            <a:r>
              <a:rPr lang="en-GB" b="1" dirty="0" err="1" smtClean="0"/>
              <a:t>Raste</a:t>
            </a:r>
            <a:r>
              <a:rPr lang="en-GB" b="1" dirty="0" smtClean="0"/>
              <a:t> </a:t>
            </a:r>
            <a:r>
              <a:rPr lang="en-GB" b="1" dirty="0" err="1" smtClean="0"/>
              <a:t>Praktike</a:t>
            </a:r>
            <a:r>
              <a:rPr lang="en-GB" dirty="0" smtClean="0"/>
              <a:t> </a:t>
            </a:r>
            <a:endParaRPr lang="en-US" dirty="0"/>
          </a:p>
        </p:txBody>
      </p:sp>
      <p:pic>
        <p:nvPicPr>
          <p:cNvPr id="3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4643446"/>
            <a:ext cx="1961507" cy="176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66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x-none" b="1" dirty="0" err="1" smtClean="0"/>
              <a:t>Raste</a:t>
            </a:r>
            <a:r>
              <a:rPr lang="en-US" altLang="x-none" b="1" dirty="0" smtClean="0"/>
              <a:t> </a:t>
            </a:r>
            <a:r>
              <a:rPr lang="en-US" altLang="x-none" b="1" dirty="0" err="1" smtClean="0"/>
              <a:t>praktike</a:t>
            </a:r>
            <a:r>
              <a:rPr lang="en-US" altLang="x-none" b="1" dirty="0" smtClean="0"/>
              <a:t> 1 </a:t>
            </a:r>
            <a:r>
              <a:rPr lang="en-US" altLang="x-none" b="1" dirty="0" err="1" smtClean="0"/>
              <a:t>deri</a:t>
            </a:r>
            <a:r>
              <a:rPr lang="en-US" altLang="x-none" b="1" dirty="0" smtClean="0"/>
              <a:t> </a:t>
            </a:r>
            <a:r>
              <a:rPr lang="en-US" altLang="x-none" b="1" dirty="0" smtClean="0"/>
              <a:t>3</a:t>
            </a:r>
          </a:p>
        </p:txBody>
      </p:sp>
      <p:sp>
        <p:nvSpPr>
          <p:cNvPr id="3075" name="Rezervirano mjesto sadržaja 2"/>
          <p:cNvSpPr>
            <a:spLocks noGrp="1"/>
          </p:cNvSpPr>
          <p:nvPr>
            <p:ph idx="1"/>
          </p:nvPr>
        </p:nvSpPr>
        <p:spPr>
          <a:xfrm>
            <a:off x="457200" y="2384612"/>
            <a:ext cx="8229600" cy="3741551"/>
          </a:xfrm>
        </p:spPr>
        <p:txBody>
          <a:bodyPr/>
          <a:lstStyle/>
          <a:p>
            <a:pPr algn="just"/>
            <a:r>
              <a:rPr lang="en-US" altLang="x-none" dirty="0" err="1"/>
              <a:t>Rastet</a:t>
            </a:r>
            <a:r>
              <a:rPr lang="en-US" altLang="x-none" dirty="0"/>
              <a:t> e </a:t>
            </a:r>
            <a:r>
              <a:rPr lang="en-US" altLang="x-none" dirty="0" err="1"/>
              <a:t>zgjedhura</a:t>
            </a:r>
            <a:r>
              <a:rPr lang="en-US" altLang="x-none" dirty="0"/>
              <a:t> </a:t>
            </a:r>
            <a:r>
              <a:rPr lang="en-US" altLang="x-none" dirty="0" err="1" smtClean="0"/>
              <a:t>nr</a:t>
            </a:r>
            <a:r>
              <a:rPr lang="en-US" altLang="x-none" dirty="0" smtClean="0"/>
              <a:t>. </a:t>
            </a:r>
            <a:r>
              <a:rPr lang="en-US" altLang="x-none" dirty="0"/>
              <a:t>1 </a:t>
            </a:r>
            <a:r>
              <a:rPr lang="en-US" altLang="x-none" dirty="0" err="1"/>
              <a:t>deri</a:t>
            </a:r>
            <a:r>
              <a:rPr lang="en-US" altLang="x-none" dirty="0"/>
              <a:t> </a:t>
            </a:r>
            <a:r>
              <a:rPr lang="en-US" altLang="x-none" dirty="0" err="1"/>
              <a:t>në</a:t>
            </a:r>
            <a:r>
              <a:rPr lang="en-US" altLang="x-none" dirty="0"/>
              <a:t> 3 </a:t>
            </a:r>
            <a:r>
              <a:rPr lang="en-US" altLang="x-none" dirty="0" err="1"/>
              <a:t>lidhen</a:t>
            </a:r>
            <a:r>
              <a:rPr lang="en-US" altLang="x-none" dirty="0"/>
              <a:t> me </a:t>
            </a:r>
            <a:r>
              <a:rPr lang="en-US" altLang="x-none" dirty="0" err="1"/>
              <a:t>Nenin</a:t>
            </a:r>
            <a:r>
              <a:rPr lang="en-US" altLang="x-none" dirty="0"/>
              <a:t> 9 </a:t>
            </a:r>
            <a:r>
              <a:rPr lang="en-US" altLang="x-none" dirty="0" err="1"/>
              <a:t>të</a:t>
            </a:r>
            <a:r>
              <a:rPr lang="en-US" altLang="x-none" dirty="0"/>
              <a:t> </a:t>
            </a:r>
            <a:r>
              <a:rPr lang="en-US" altLang="x-none" dirty="0" err="1"/>
              <a:t>Konventës</a:t>
            </a:r>
            <a:r>
              <a:rPr lang="en-US" altLang="x-none" dirty="0"/>
              <a:t> </a:t>
            </a:r>
            <a:r>
              <a:rPr lang="en-US" altLang="x-none" dirty="0" err="1"/>
              <a:t>së</a:t>
            </a:r>
            <a:r>
              <a:rPr lang="en-US" altLang="x-none" dirty="0"/>
              <a:t> </a:t>
            </a:r>
            <a:r>
              <a:rPr lang="en-US" altLang="x-none" dirty="0" err="1"/>
              <a:t>Budapestit</a:t>
            </a:r>
            <a:r>
              <a:rPr lang="en-US" altLang="x-none" dirty="0"/>
              <a:t>, </a:t>
            </a:r>
            <a:r>
              <a:rPr lang="en-US" altLang="x-none" dirty="0" err="1"/>
              <a:t>meqë</a:t>
            </a:r>
            <a:r>
              <a:rPr lang="en-US" altLang="x-none" dirty="0"/>
              <a:t> </a:t>
            </a:r>
            <a:r>
              <a:rPr lang="en-US" altLang="x-none" dirty="0" err="1"/>
              <a:t>bashkëpunimi</a:t>
            </a:r>
            <a:r>
              <a:rPr lang="en-US" altLang="x-none" dirty="0"/>
              <a:t> </a:t>
            </a:r>
            <a:r>
              <a:rPr lang="en-US" altLang="x-none" dirty="0" err="1"/>
              <a:t>ndërkombëtar</a:t>
            </a:r>
            <a:r>
              <a:rPr lang="en-US" altLang="x-none" dirty="0"/>
              <a:t> </a:t>
            </a:r>
            <a:r>
              <a:rPr lang="en-US" altLang="x-none" dirty="0" err="1"/>
              <a:t>dhe</a:t>
            </a:r>
            <a:r>
              <a:rPr lang="en-US" altLang="x-none" dirty="0"/>
              <a:t> </a:t>
            </a:r>
            <a:r>
              <a:rPr lang="en-US" altLang="x-none" dirty="0" err="1"/>
              <a:t>ndihma</a:t>
            </a:r>
            <a:r>
              <a:rPr lang="en-US" altLang="x-none" dirty="0"/>
              <a:t> </a:t>
            </a:r>
            <a:r>
              <a:rPr lang="en-US" altLang="x-none" dirty="0" smtClean="0"/>
              <a:t>e </a:t>
            </a:r>
            <a:r>
              <a:rPr lang="en-US" altLang="x-none" dirty="0" err="1" smtClean="0"/>
              <a:t>ndërsjellë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juridike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janë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zhvilluara</a:t>
            </a:r>
            <a:r>
              <a:rPr lang="en-US" altLang="x-none" dirty="0" smtClean="0"/>
              <a:t> </a:t>
            </a:r>
            <a:r>
              <a:rPr lang="en-US" altLang="x-none" dirty="0" err="1"/>
              <a:t>mirë</a:t>
            </a:r>
            <a:r>
              <a:rPr lang="en-US" altLang="x-none" dirty="0"/>
              <a:t>;</a:t>
            </a:r>
          </a:p>
          <a:p>
            <a:pPr algn="just"/>
            <a:r>
              <a:rPr lang="en-US" altLang="x-none" dirty="0" err="1"/>
              <a:t>Megjithatë</a:t>
            </a:r>
            <a:r>
              <a:rPr lang="en-US" altLang="x-none" dirty="0"/>
              <a:t>, </a:t>
            </a:r>
            <a:r>
              <a:rPr lang="en-US" altLang="x-none" dirty="0" err="1"/>
              <a:t>masat</a:t>
            </a:r>
            <a:r>
              <a:rPr lang="en-US" altLang="x-none" dirty="0"/>
              <a:t> </a:t>
            </a:r>
            <a:r>
              <a:rPr lang="en-US" altLang="x-none" dirty="0" err="1"/>
              <a:t>procedurale</a:t>
            </a:r>
            <a:r>
              <a:rPr lang="en-US" altLang="x-none" dirty="0"/>
              <a:t> </a:t>
            </a:r>
            <a:r>
              <a:rPr lang="en-US" altLang="x-none" dirty="0" err="1"/>
              <a:t>që</a:t>
            </a:r>
            <a:r>
              <a:rPr lang="en-US" altLang="x-none" dirty="0"/>
              <a:t> do </a:t>
            </a:r>
            <a:r>
              <a:rPr lang="en-US" altLang="x-none" dirty="0" err="1"/>
              <a:t>të</a:t>
            </a:r>
            <a:r>
              <a:rPr lang="en-US" altLang="x-none" dirty="0"/>
              <a:t> </a:t>
            </a:r>
            <a:r>
              <a:rPr lang="en-US" altLang="x-none" dirty="0" err="1"/>
              <a:t>studiohen</a:t>
            </a:r>
            <a:r>
              <a:rPr lang="en-US" altLang="x-none" dirty="0"/>
              <a:t> </a:t>
            </a:r>
            <a:r>
              <a:rPr lang="en-US" altLang="x-none" dirty="0" err="1"/>
              <a:t>supozohet</a:t>
            </a:r>
            <a:r>
              <a:rPr lang="en-US" altLang="x-none" dirty="0"/>
              <a:t> </a:t>
            </a:r>
            <a:r>
              <a:rPr lang="en-US" altLang="x-none" dirty="0" err="1"/>
              <a:t>të</a:t>
            </a:r>
            <a:r>
              <a:rPr lang="en-US" altLang="x-none" dirty="0"/>
              <a:t> </a:t>
            </a:r>
            <a:r>
              <a:rPr lang="en-US" altLang="x-none" dirty="0" err="1"/>
              <a:t>jenë</a:t>
            </a:r>
            <a:r>
              <a:rPr lang="en-US" altLang="x-none" dirty="0"/>
              <a:t> </a:t>
            </a:r>
            <a:r>
              <a:rPr lang="en-US" altLang="x-none" dirty="0" err="1"/>
              <a:t>të</a:t>
            </a:r>
            <a:r>
              <a:rPr lang="en-US" altLang="x-none" dirty="0"/>
              <a:t> </a:t>
            </a:r>
            <a:r>
              <a:rPr lang="en-US" altLang="x-none" dirty="0" err="1"/>
              <a:t>zbatueshme</a:t>
            </a:r>
            <a:r>
              <a:rPr lang="en-US" altLang="x-none" dirty="0"/>
              <a:t> </a:t>
            </a:r>
            <a:r>
              <a:rPr lang="en-US" altLang="x-none" dirty="0" err="1"/>
              <a:t>në</a:t>
            </a:r>
            <a:r>
              <a:rPr lang="en-US" altLang="x-none" dirty="0"/>
              <a:t> </a:t>
            </a:r>
            <a:r>
              <a:rPr lang="en-US" altLang="x-none" dirty="0" err="1"/>
              <a:t>lidhje</a:t>
            </a:r>
            <a:r>
              <a:rPr lang="en-US" altLang="x-none" dirty="0"/>
              <a:t> me </a:t>
            </a:r>
            <a:r>
              <a:rPr lang="en-US" altLang="x-none" dirty="0" err="1"/>
              <a:t>çdo</a:t>
            </a:r>
            <a:r>
              <a:rPr lang="en-US" altLang="x-none" dirty="0"/>
              <a:t> </a:t>
            </a:r>
            <a:r>
              <a:rPr lang="en-US" altLang="x-none" dirty="0" err="1"/>
              <a:t>lloj</a:t>
            </a:r>
            <a:r>
              <a:rPr lang="en-US" altLang="x-none" dirty="0"/>
              <a:t> </a:t>
            </a:r>
            <a:r>
              <a:rPr lang="en-US" altLang="x-none" dirty="0" err="1"/>
              <a:t>krimi</a:t>
            </a:r>
            <a:r>
              <a:rPr lang="en-US" altLang="x-none" dirty="0"/>
              <a:t> </a:t>
            </a:r>
            <a:r>
              <a:rPr lang="en-US" altLang="x-none" dirty="0" err="1"/>
              <a:t>në</a:t>
            </a:r>
            <a:r>
              <a:rPr lang="en-US" altLang="x-none" dirty="0"/>
              <a:t> internet.</a:t>
            </a:r>
            <a:endParaRPr lang="en-US" altLang="x-none" dirty="0" smtClean="0"/>
          </a:p>
        </p:txBody>
      </p:sp>
    </p:spTree>
    <p:extLst>
      <p:ext uri="{BB962C8B-B14F-4D97-AF65-F5344CB8AC3E}">
        <p14:creationId xmlns:p14="http://schemas.microsoft.com/office/powerpoint/2010/main" val="124394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425"/>
          </a:xfrm>
        </p:spPr>
        <p:txBody>
          <a:bodyPr/>
          <a:lstStyle/>
          <a:p>
            <a:r>
              <a:rPr lang="en-US" altLang="x-none" b="1" dirty="0" err="1" smtClean="0"/>
              <a:t>Rast</a:t>
            </a:r>
            <a:r>
              <a:rPr lang="en-US" altLang="x-none" b="1" dirty="0" smtClean="0"/>
              <a:t> </a:t>
            </a:r>
            <a:r>
              <a:rPr lang="en-US" altLang="x-none" b="1" dirty="0" err="1" smtClean="0"/>
              <a:t>praktik</a:t>
            </a:r>
            <a:r>
              <a:rPr lang="en-US" altLang="x-none" b="1" dirty="0" smtClean="0"/>
              <a:t> 1</a:t>
            </a:r>
            <a:endParaRPr lang="hr-HR" altLang="x-none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5063"/>
            <a:ext cx="8513763" cy="5494337"/>
          </a:xfrm>
        </p:spPr>
        <p:txBody>
          <a:bodyPr rtlCol="0">
            <a:normAutofit fontScale="92500" lnSpcReduction="20000"/>
          </a:bodyPr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sz="2800" b="1" dirty="0" err="1" smtClean="0"/>
              <a:t>Faktet</a:t>
            </a:r>
            <a:r>
              <a:rPr lang="en-US" sz="2800" b="1" dirty="0" smtClean="0"/>
              <a:t>:</a:t>
            </a:r>
            <a:endParaRPr lang="en-US" sz="2800" dirty="0" smtClean="0"/>
          </a:p>
          <a:p>
            <a:pPr algn="just">
              <a:buFont typeface="Arial" pitchFamily="34" charset="0"/>
              <a:buChar char="•"/>
              <a:defRPr/>
            </a:pPr>
            <a:r>
              <a:rPr lang="en-US" sz="2800" dirty="0"/>
              <a:t>Marina </a:t>
            </a:r>
            <a:r>
              <a:rPr lang="en-US" sz="2800" dirty="0" err="1"/>
              <a:t>është</a:t>
            </a:r>
            <a:r>
              <a:rPr lang="en-US" sz="2800" dirty="0"/>
              <a:t> </a:t>
            </a:r>
            <a:r>
              <a:rPr lang="en-US" sz="2800" dirty="0" err="1"/>
              <a:t>një</a:t>
            </a:r>
            <a:r>
              <a:rPr lang="en-US" sz="2800" dirty="0"/>
              <a:t> </a:t>
            </a:r>
            <a:r>
              <a:rPr lang="en-US" sz="2800" dirty="0" err="1"/>
              <a:t>vajzë</a:t>
            </a:r>
            <a:r>
              <a:rPr lang="en-US" sz="2800" dirty="0"/>
              <a:t> </a:t>
            </a:r>
            <a:r>
              <a:rPr lang="en-US" sz="2800" dirty="0" err="1"/>
              <a:t>adoleshente</a:t>
            </a:r>
            <a:r>
              <a:rPr lang="en-US" sz="2800" dirty="0"/>
              <a:t> 17 </a:t>
            </a:r>
            <a:r>
              <a:rPr lang="en-US" sz="2800" dirty="0" err="1"/>
              <a:t>vjeçare</a:t>
            </a:r>
            <a:r>
              <a:rPr lang="en-US" sz="2800" dirty="0"/>
              <a:t>, </a:t>
            </a:r>
            <a:r>
              <a:rPr lang="en-US" sz="2800" dirty="0" err="1" smtClean="0"/>
              <a:t>që</a:t>
            </a:r>
            <a:r>
              <a:rPr lang="en-US" sz="2800" dirty="0" smtClean="0"/>
              <a:t> </a:t>
            </a:r>
            <a:r>
              <a:rPr lang="en-US" sz="2800" dirty="0" err="1" smtClean="0"/>
              <a:t>shpesh</a:t>
            </a:r>
            <a:r>
              <a:rPr lang="en-US" sz="2800" dirty="0" smtClean="0"/>
              <a:t> </a:t>
            </a:r>
            <a:r>
              <a:rPr lang="en-US" sz="2800" dirty="0" err="1" smtClean="0"/>
              <a:t>ndodhet</a:t>
            </a:r>
            <a:r>
              <a:rPr lang="en-US" sz="2800" dirty="0" smtClean="0"/>
              <a:t> </a:t>
            </a:r>
            <a:r>
              <a:rPr lang="en-US" sz="2800" dirty="0" err="1" smtClean="0"/>
              <a:t>në</a:t>
            </a:r>
            <a:r>
              <a:rPr lang="en-US" sz="2800" dirty="0" smtClean="0"/>
              <a:t> </a:t>
            </a:r>
            <a:r>
              <a:rPr lang="en-US" sz="2800" dirty="0"/>
              <a:t>Facebook. </a:t>
            </a:r>
            <a:r>
              <a:rPr lang="en-US" sz="2800" dirty="0" err="1"/>
              <a:t>Ajo</a:t>
            </a:r>
            <a:r>
              <a:rPr lang="en-US" sz="2800" dirty="0"/>
              <a:t> </a:t>
            </a:r>
            <a:r>
              <a:rPr lang="en-US" sz="2800" dirty="0" err="1"/>
              <a:t>pranoi</a:t>
            </a:r>
            <a:r>
              <a:rPr lang="en-US" sz="2800" dirty="0"/>
              <a:t> </a:t>
            </a:r>
            <a:r>
              <a:rPr lang="en-US" sz="2800" dirty="0" err="1"/>
              <a:t>miqësinë</a:t>
            </a:r>
            <a:r>
              <a:rPr lang="en-US" sz="2800" dirty="0"/>
              <a:t> e </a:t>
            </a:r>
            <a:r>
              <a:rPr lang="en-US" sz="2800" dirty="0" err="1"/>
              <a:t>një</a:t>
            </a:r>
            <a:r>
              <a:rPr lang="en-US" sz="2800" dirty="0"/>
              <a:t> "</a:t>
            </a:r>
            <a:r>
              <a:rPr lang="en-US" sz="2800" dirty="0" err="1"/>
              <a:t>djali</a:t>
            </a:r>
            <a:r>
              <a:rPr lang="en-US" sz="2800" dirty="0"/>
              <a:t> </a:t>
            </a:r>
            <a:r>
              <a:rPr lang="en-US" sz="2800" dirty="0" err="1"/>
              <a:t>adoleshent</a:t>
            </a:r>
            <a:r>
              <a:rPr lang="en-US" sz="2800" dirty="0"/>
              <a:t> 17 </a:t>
            </a:r>
            <a:r>
              <a:rPr lang="en-US" sz="2800" dirty="0" err="1"/>
              <a:t>vjeçar</a:t>
            </a:r>
            <a:r>
              <a:rPr lang="en-US" sz="2800" dirty="0"/>
              <a:t>"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/>
              <a:t>quajtur</a:t>
            </a:r>
            <a:r>
              <a:rPr lang="en-US" sz="2800" dirty="0"/>
              <a:t> </a:t>
            </a:r>
            <a:r>
              <a:rPr lang="en-US" sz="2800" dirty="0" smtClean="0"/>
              <a:t>“</a:t>
            </a:r>
            <a:r>
              <a:rPr lang="en-US" sz="2800" dirty="0" err="1" smtClean="0"/>
              <a:t>thjesht</a:t>
            </a:r>
            <a:r>
              <a:rPr lang="en-US" sz="2800" dirty="0" smtClean="0"/>
              <a:t> Roberti". </a:t>
            </a:r>
            <a:r>
              <a:rPr lang="en-US" sz="2800" dirty="0" err="1"/>
              <a:t>Pamja</a:t>
            </a:r>
            <a:r>
              <a:rPr lang="en-US" sz="2800" dirty="0"/>
              <a:t> e </a:t>
            </a:r>
            <a:r>
              <a:rPr lang="en-US" sz="2800" dirty="0" err="1"/>
              <a:t>profilit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tij</a:t>
            </a:r>
            <a:r>
              <a:rPr lang="en-US" sz="2800" dirty="0"/>
              <a:t> </a:t>
            </a:r>
            <a:r>
              <a:rPr lang="en-US" sz="2800" dirty="0" err="1"/>
              <a:t>paraqet</a:t>
            </a:r>
            <a:r>
              <a:rPr lang="en-US" sz="2800" dirty="0"/>
              <a:t> </a:t>
            </a:r>
            <a:r>
              <a:rPr lang="en-US" sz="2800" dirty="0" err="1"/>
              <a:t>një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 smtClean="0"/>
              <a:t>ri</a:t>
            </a:r>
            <a:r>
              <a:rPr lang="en-US" sz="2800" dirty="0" smtClean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bukur</a:t>
            </a:r>
            <a:r>
              <a:rPr lang="en-US" sz="2800" dirty="0"/>
              <a:t> me </a:t>
            </a:r>
            <a:r>
              <a:rPr lang="en-US" sz="2800" dirty="0" err="1"/>
              <a:t>një</a:t>
            </a:r>
            <a:r>
              <a:rPr lang="en-US" sz="2800" dirty="0"/>
              <a:t> </a:t>
            </a:r>
            <a:r>
              <a:rPr lang="en-US" sz="2800" dirty="0" err="1"/>
              <a:t>fytyrë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lumtur</a:t>
            </a:r>
            <a:r>
              <a:rPr lang="en-US" sz="2800" dirty="0"/>
              <a:t>. Pas </a:t>
            </a:r>
            <a:r>
              <a:rPr lang="en-US" sz="2800" dirty="0" err="1"/>
              <a:t>pak</a:t>
            </a:r>
            <a:r>
              <a:rPr lang="en-US" sz="2800" dirty="0"/>
              <a:t>, </a:t>
            </a:r>
            <a:r>
              <a:rPr lang="en-US" sz="2800" dirty="0" err="1"/>
              <a:t>miqësia</a:t>
            </a:r>
            <a:r>
              <a:rPr lang="en-US" sz="2800" dirty="0"/>
              <a:t> </a:t>
            </a:r>
            <a:r>
              <a:rPr lang="en-US" sz="2800" dirty="0" smtClean="0"/>
              <a:t>e </a:t>
            </a:r>
            <a:r>
              <a:rPr lang="en-US" sz="2800" dirty="0" err="1" smtClean="0"/>
              <a:t>tyre</a:t>
            </a:r>
            <a:r>
              <a:rPr lang="en-US" sz="2800" dirty="0" smtClean="0"/>
              <a:t> </a:t>
            </a:r>
            <a:r>
              <a:rPr lang="en-US" sz="2800" dirty="0" err="1" smtClean="0"/>
              <a:t>kthehet</a:t>
            </a:r>
            <a:r>
              <a:rPr lang="en-US" sz="2800" dirty="0" smtClean="0"/>
              <a:t> </a:t>
            </a:r>
            <a:r>
              <a:rPr lang="en-US" sz="2800" dirty="0" err="1" smtClean="0"/>
              <a:t>në</a:t>
            </a:r>
            <a:r>
              <a:rPr lang="en-US" sz="2800" dirty="0" smtClean="0"/>
              <a:t> </a:t>
            </a:r>
            <a:r>
              <a:rPr lang="en-US" sz="2800" dirty="0" err="1" smtClean="0"/>
              <a:t>biseda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përditshme</a:t>
            </a:r>
            <a:r>
              <a:rPr lang="en-US" sz="2800" dirty="0" smtClean="0"/>
              <a:t> </a:t>
            </a:r>
            <a:r>
              <a:rPr lang="en-US" sz="2800" dirty="0" err="1" smtClean="0"/>
              <a:t>dashurie</a:t>
            </a:r>
            <a:r>
              <a:rPr lang="en-US" sz="2800" dirty="0" smtClean="0"/>
              <a:t>. Pas </a:t>
            </a:r>
            <a:r>
              <a:rPr lang="en-US" sz="2800" dirty="0" err="1" smtClean="0"/>
              <a:t>fitimit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një</a:t>
            </a:r>
            <a:r>
              <a:rPr lang="en-US" sz="2800" dirty="0" smtClean="0"/>
              <a:t> </a:t>
            </a:r>
            <a:r>
              <a:rPr lang="en-US" sz="2800" dirty="0" err="1" smtClean="0"/>
              <a:t>besimi</a:t>
            </a:r>
            <a:r>
              <a:rPr lang="en-US" sz="2800" dirty="0" smtClean="0"/>
              <a:t> </a:t>
            </a:r>
            <a:r>
              <a:rPr lang="en-US" sz="2800" dirty="0" err="1" smtClean="0"/>
              <a:t>më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/>
              <a:t>madh</a:t>
            </a:r>
            <a:r>
              <a:rPr lang="en-US" sz="2800" dirty="0"/>
              <a:t>, </a:t>
            </a:r>
            <a:r>
              <a:rPr lang="en-US" sz="2800" dirty="0" err="1"/>
              <a:t>bisedat</a:t>
            </a:r>
            <a:r>
              <a:rPr lang="en-US" sz="2800" dirty="0"/>
              <a:t> </a:t>
            </a:r>
            <a:r>
              <a:rPr lang="en-US" sz="2800" dirty="0" err="1"/>
              <a:t>filluan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 smtClean="0"/>
              <a:t>bëheshin</a:t>
            </a:r>
            <a:r>
              <a:rPr lang="en-US" sz="2800" dirty="0" smtClean="0"/>
              <a:t> </a:t>
            </a:r>
            <a:r>
              <a:rPr lang="en-US" sz="2800" dirty="0" err="1"/>
              <a:t>më</a:t>
            </a:r>
            <a:r>
              <a:rPr lang="en-US" sz="2800" dirty="0"/>
              <a:t> private </a:t>
            </a:r>
            <a:r>
              <a:rPr lang="en-US" sz="2800" dirty="0" err="1"/>
              <a:t>dhe</a:t>
            </a:r>
            <a:r>
              <a:rPr lang="en-US" sz="2800" dirty="0"/>
              <a:t> </a:t>
            </a:r>
            <a:r>
              <a:rPr lang="en-US" sz="2800" dirty="0" err="1"/>
              <a:t>intime</a:t>
            </a:r>
            <a:r>
              <a:rPr lang="en-US" sz="2800" dirty="0"/>
              <a:t>. </a:t>
            </a:r>
            <a:r>
              <a:rPr lang="en-US" sz="2800" dirty="0" err="1"/>
              <a:t>Shumë</a:t>
            </a:r>
            <a:r>
              <a:rPr lang="en-US" sz="2800" dirty="0"/>
              <a:t> </a:t>
            </a:r>
            <a:r>
              <a:rPr lang="en-US" sz="2800" dirty="0" err="1"/>
              <a:t>shpejt</a:t>
            </a:r>
            <a:r>
              <a:rPr lang="en-US" sz="2800" dirty="0"/>
              <a:t>, </a:t>
            </a:r>
            <a:r>
              <a:rPr lang="en-US" sz="2800" dirty="0" err="1"/>
              <a:t>gjatë</a:t>
            </a:r>
            <a:r>
              <a:rPr lang="en-US" sz="2800" dirty="0"/>
              <a:t> </a:t>
            </a:r>
            <a:r>
              <a:rPr lang="en-US" sz="2800" dirty="0" err="1"/>
              <a:t>një</a:t>
            </a:r>
            <a:r>
              <a:rPr lang="en-US" sz="2800" dirty="0"/>
              <a:t> </a:t>
            </a:r>
            <a:r>
              <a:rPr lang="en-US" sz="2800" dirty="0" err="1"/>
              <a:t>bisede</a:t>
            </a:r>
            <a:r>
              <a:rPr lang="en-US" sz="2800" dirty="0"/>
              <a:t>, </a:t>
            </a:r>
            <a:r>
              <a:rPr lang="en-US" sz="2800" dirty="0" err="1"/>
              <a:t>ai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kërkoi</a:t>
            </a:r>
            <a:r>
              <a:rPr lang="en-US" sz="2800" dirty="0"/>
              <a:t> </a:t>
            </a:r>
            <a:r>
              <a:rPr lang="en-US" sz="2800" dirty="0" err="1" smtClean="0"/>
              <a:t>Marinës</a:t>
            </a:r>
            <a:r>
              <a:rPr lang="en-US" sz="2800" dirty="0" smtClean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dërgonte</a:t>
            </a:r>
            <a:r>
              <a:rPr lang="en-US" sz="2800" dirty="0"/>
              <a:t> </a:t>
            </a:r>
            <a:r>
              <a:rPr lang="en-US" sz="2800" dirty="0" err="1"/>
              <a:t>fotografinë</a:t>
            </a:r>
            <a:r>
              <a:rPr lang="en-US" sz="2800" dirty="0"/>
              <a:t> e </a:t>
            </a:r>
            <a:r>
              <a:rPr lang="en-US" sz="2800" dirty="0" err="1"/>
              <a:t>saj</a:t>
            </a:r>
            <a:r>
              <a:rPr lang="en-US" sz="2800" dirty="0"/>
              <a:t> </a:t>
            </a:r>
            <a:r>
              <a:rPr lang="en-US" sz="2800" dirty="0" err="1" smtClean="0"/>
              <a:t>gjysëm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zhveshur</a:t>
            </a:r>
            <a:r>
              <a:rPr lang="en-US" sz="2800" dirty="0" smtClean="0"/>
              <a:t> </a:t>
            </a:r>
            <a:r>
              <a:rPr lang="en-US" sz="2800" dirty="0" err="1" smtClean="0"/>
              <a:t>lart</a:t>
            </a:r>
            <a:r>
              <a:rPr lang="en-US" sz="2800" dirty="0" smtClean="0"/>
              <a:t> </a:t>
            </a:r>
            <a:r>
              <a:rPr lang="en-US" sz="2800" dirty="0" err="1" smtClean="0"/>
              <a:t>dhe</a:t>
            </a:r>
            <a:r>
              <a:rPr lang="en-US" sz="2800" dirty="0" smtClean="0"/>
              <a:t> </a:t>
            </a:r>
            <a:r>
              <a:rPr lang="en-US" sz="2800" dirty="0" err="1"/>
              <a:t>ajo</a:t>
            </a:r>
            <a:r>
              <a:rPr lang="en-US" sz="2800" dirty="0"/>
              <a:t> </a:t>
            </a:r>
            <a:r>
              <a:rPr lang="en-US" sz="2800" dirty="0" err="1" smtClean="0"/>
              <a:t>ia</a:t>
            </a:r>
            <a:r>
              <a:rPr lang="en-US" sz="2800" dirty="0" smtClean="0"/>
              <a:t> </a:t>
            </a:r>
            <a:r>
              <a:rPr lang="en-US" sz="2800" dirty="0" err="1" smtClean="0"/>
              <a:t>plotësoi</a:t>
            </a:r>
            <a:r>
              <a:rPr lang="en-US" sz="2800" dirty="0" smtClean="0"/>
              <a:t> </a:t>
            </a:r>
            <a:r>
              <a:rPr lang="en-US" sz="2800" dirty="0" err="1" smtClean="0"/>
              <a:t>dëshirën</a:t>
            </a:r>
            <a:r>
              <a:rPr lang="en-US" sz="2800" dirty="0" smtClean="0"/>
              <a:t>. </a:t>
            </a:r>
            <a:r>
              <a:rPr lang="en-US" sz="2800" dirty="0"/>
              <a:t>Pas </a:t>
            </a:r>
            <a:r>
              <a:rPr lang="en-US" sz="2800" dirty="0" err="1"/>
              <a:t>kësaj</a:t>
            </a:r>
            <a:r>
              <a:rPr lang="en-US" sz="2800" dirty="0"/>
              <a:t> </a:t>
            </a:r>
            <a:r>
              <a:rPr lang="en-US" sz="2800" dirty="0" smtClean="0"/>
              <a:t>“</a:t>
            </a:r>
            <a:r>
              <a:rPr lang="en-US" sz="2800" dirty="0" err="1" smtClean="0"/>
              <a:t>thjesht</a:t>
            </a:r>
            <a:r>
              <a:rPr lang="en-US" sz="2800" dirty="0" smtClean="0"/>
              <a:t> Roberti" </a:t>
            </a:r>
            <a:r>
              <a:rPr lang="en-US" sz="2800" dirty="0" err="1"/>
              <a:t>fillon</a:t>
            </a:r>
            <a:r>
              <a:rPr lang="en-US" sz="2800" dirty="0"/>
              <a:t> </a:t>
            </a:r>
            <a:r>
              <a:rPr lang="en-US" sz="2800" dirty="0" smtClean="0"/>
              <a:t>ta </a:t>
            </a:r>
            <a:r>
              <a:rPr lang="en-US" sz="2800" dirty="0" err="1"/>
              <a:t>shantazhojë</a:t>
            </a:r>
            <a:r>
              <a:rPr lang="en-US" sz="2800" dirty="0"/>
              <a:t> </a:t>
            </a:r>
            <a:r>
              <a:rPr lang="en-US" sz="2800" dirty="0" err="1" smtClean="0"/>
              <a:t>Marinën</a:t>
            </a:r>
            <a:r>
              <a:rPr lang="en-US" sz="2800" dirty="0" smtClean="0"/>
              <a:t>. </a:t>
            </a:r>
            <a:r>
              <a:rPr lang="en-US" sz="2800" dirty="0" err="1"/>
              <a:t>Tha</a:t>
            </a:r>
            <a:r>
              <a:rPr lang="en-US" sz="2800" dirty="0"/>
              <a:t> se </a:t>
            </a:r>
            <a:r>
              <a:rPr lang="en-US" sz="2800" dirty="0" err="1"/>
              <a:t>nëse</a:t>
            </a:r>
            <a:r>
              <a:rPr lang="en-US" sz="2800" dirty="0"/>
              <a:t> </a:t>
            </a:r>
            <a:r>
              <a:rPr lang="en-US" sz="2800" dirty="0" err="1"/>
              <a:t>ajo</a:t>
            </a:r>
            <a:r>
              <a:rPr lang="en-US" sz="2800" dirty="0"/>
              <a:t> </a:t>
            </a:r>
            <a:r>
              <a:rPr lang="en-US" sz="2800" dirty="0" err="1"/>
              <a:t>nuk</a:t>
            </a:r>
            <a:r>
              <a:rPr lang="en-US" sz="2800" dirty="0"/>
              <a:t> </a:t>
            </a:r>
            <a:r>
              <a:rPr lang="en-US" sz="2800" dirty="0" err="1"/>
              <a:t>bën</a:t>
            </a:r>
            <a:r>
              <a:rPr lang="en-US" sz="2800" dirty="0"/>
              <a:t> </a:t>
            </a:r>
            <a:r>
              <a:rPr lang="en-US" sz="2800" dirty="0" err="1"/>
              <a:t>më</a:t>
            </a:r>
            <a:r>
              <a:rPr lang="en-US" sz="2800" dirty="0"/>
              <a:t> </a:t>
            </a:r>
            <a:r>
              <a:rPr lang="en-US" sz="2800" dirty="0" err="1"/>
              <a:t>shumë</a:t>
            </a:r>
            <a:r>
              <a:rPr lang="en-US" sz="2800" dirty="0"/>
              <a:t> </a:t>
            </a:r>
            <a:r>
              <a:rPr lang="en-US" sz="2800" dirty="0" err="1"/>
              <a:t>foto</a:t>
            </a:r>
            <a:r>
              <a:rPr lang="en-US" sz="2800" dirty="0"/>
              <a:t> </a:t>
            </a:r>
            <a:r>
              <a:rPr lang="en-US" sz="2800" dirty="0" err="1"/>
              <a:t>ose</a:t>
            </a:r>
            <a:r>
              <a:rPr lang="en-US" sz="2800" dirty="0"/>
              <a:t> video </a:t>
            </a:r>
            <a:r>
              <a:rPr lang="en-US" sz="2800" dirty="0" err="1"/>
              <a:t>klipe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saj</a:t>
            </a:r>
            <a:r>
              <a:rPr lang="en-US" sz="2800" dirty="0"/>
              <a:t> </a:t>
            </a:r>
            <a:r>
              <a:rPr lang="en-US" sz="2800" dirty="0" err="1"/>
              <a:t>lakuriq</a:t>
            </a:r>
            <a:r>
              <a:rPr lang="en-US" sz="2800" dirty="0"/>
              <a:t> - </a:t>
            </a:r>
            <a:r>
              <a:rPr lang="en-US" sz="2800" dirty="0" err="1"/>
              <a:t>ai</a:t>
            </a:r>
            <a:r>
              <a:rPr lang="en-US" sz="2800" dirty="0"/>
              <a:t> do </a:t>
            </a:r>
            <a:r>
              <a:rPr lang="en-US" sz="2800" dirty="0" err="1" smtClean="0"/>
              <a:t>t’i</a:t>
            </a:r>
            <a:r>
              <a:rPr lang="en-US" sz="2800" dirty="0" smtClean="0"/>
              <a:t> </a:t>
            </a:r>
            <a:r>
              <a:rPr lang="en-US" sz="2800" dirty="0" err="1" smtClean="0"/>
              <a:t>publikonte</a:t>
            </a:r>
            <a:r>
              <a:rPr lang="en-US" sz="2800" dirty="0" smtClean="0"/>
              <a:t> </a:t>
            </a:r>
            <a:r>
              <a:rPr lang="en-US" sz="2800" dirty="0" err="1"/>
              <a:t>fotot</a:t>
            </a:r>
            <a:r>
              <a:rPr lang="en-US" sz="2800" dirty="0"/>
              <a:t> e </a:t>
            </a:r>
            <a:r>
              <a:rPr lang="en-US" sz="2800" dirty="0" err="1"/>
              <a:t>saj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zhveshura</a:t>
            </a:r>
            <a:r>
              <a:rPr lang="en-US" sz="2800" dirty="0"/>
              <a:t> </a:t>
            </a:r>
            <a:r>
              <a:rPr lang="en-US" sz="2800" dirty="0" err="1"/>
              <a:t>në</a:t>
            </a:r>
            <a:r>
              <a:rPr lang="en-US" sz="2800" dirty="0"/>
              <a:t> internet </a:t>
            </a:r>
            <a:r>
              <a:rPr lang="en-US" sz="2800" dirty="0" err="1"/>
              <a:t>ose</a:t>
            </a:r>
            <a:r>
              <a:rPr lang="en-US" sz="2800" dirty="0"/>
              <a:t> do </a:t>
            </a:r>
            <a:r>
              <a:rPr lang="en-US" sz="2800" dirty="0" err="1"/>
              <a:t>t'ia</a:t>
            </a:r>
            <a:r>
              <a:rPr lang="en-US" sz="2800" dirty="0"/>
              <a:t> </a:t>
            </a:r>
            <a:r>
              <a:rPr lang="en-US" sz="2800" dirty="0" err="1" smtClean="0"/>
              <a:t>dërgonte</a:t>
            </a:r>
            <a:r>
              <a:rPr lang="en-US" sz="2800" dirty="0" smtClean="0"/>
              <a:t> </a:t>
            </a:r>
            <a:r>
              <a:rPr lang="en-US" sz="2800" dirty="0" err="1"/>
              <a:t>prindërve</a:t>
            </a:r>
            <a:r>
              <a:rPr lang="en-US" sz="2800" dirty="0"/>
              <a:t> </a:t>
            </a:r>
            <a:r>
              <a:rPr lang="en-US" sz="2800" dirty="0" err="1"/>
              <a:t>ose</a:t>
            </a:r>
            <a:r>
              <a:rPr lang="en-US" sz="2800" dirty="0"/>
              <a:t> </a:t>
            </a:r>
            <a:r>
              <a:rPr lang="en-US" sz="2800" dirty="0" err="1"/>
              <a:t>shokëve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saj</a:t>
            </a:r>
            <a:r>
              <a:rPr lang="en-US" sz="2800" dirty="0"/>
              <a:t> </a:t>
            </a:r>
            <a:r>
              <a:rPr lang="en-US" sz="2800" dirty="0" err="1"/>
              <a:t>në</a:t>
            </a:r>
            <a:r>
              <a:rPr lang="en-US" sz="2800" dirty="0"/>
              <a:t> </a:t>
            </a:r>
            <a:r>
              <a:rPr lang="en-US" sz="2800" dirty="0" err="1"/>
              <a:t>shkollë</a:t>
            </a:r>
            <a:r>
              <a:rPr lang="en-US" sz="2800" dirty="0" smtClean="0"/>
              <a:t>. </a:t>
            </a:r>
            <a:endParaRPr lang="en-US" sz="2800" dirty="0" smtClean="0"/>
          </a:p>
          <a:p>
            <a:pPr marL="914400" lvl="2" indent="0" eaLnBrk="1" fontAlgn="auto" hangingPunct="1">
              <a:spcAft>
                <a:spcPts val="0"/>
              </a:spcAft>
              <a:buNone/>
              <a:defRPr/>
            </a:pPr>
            <a:endParaRPr lang="en-US" sz="2000" dirty="0" smtClean="0"/>
          </a:p>
          <a:p>
            <a:pPr lvl="2"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sz="20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F4A90D2-2E43-4381-AEB7-9DE9DBBFCE4E}" type="slidenum">
              <a:rPr lang="en-US" altLang="x-none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86</a:t>
            </a:fld>
            <a:endParaRPr lang="en-US" altLang="x-none" sz="1200" dirty="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28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590805"/>
            <a:ext cx="8229600" cy="4427408"/>
          </a:xfrm>
        </p:spPr>
        <p:txBody>
          <a:bodyPr/>
          <a:lstStyle/>
          <a:p>
            <a:pPr algn="just">
              <a:buFont typeface="Arial" pitchFamily="34" charset="0"/>
              <a:buChar char="•"/>
              <a:defRPr/>
            </a:pPr>
            <a:r>
              <a:rPr lang="en-GB" dirty="0"/>
              <a:t>Marina u </a:t>
            </a:r>
            <a:r>
              <a:rPr lang="en-GB" dirty="0" err="1"/>
              <a:t>tha</a:t>
            </a:r>
            <a:r>
              <a:rPr lang="en-GB" dirty="0"/>
              <a:t> </a:t>
            </a:r>
            <a:r>
              <a:rPr lang="en-GB" dirty="0" err="1"/>
              <a:t>prindërve</a:t>
            </a:r>
            <a:r>
              <a:rPr lang="en-GB" dirty="0"/>
              <a:t> se </a:t>
            </a:r>
            <a:r>
              <a:rPr lang="en-GB" dirty="0" err="1"/>
              <a:t>çfarë</a:t>
            </a:r>
            <a:r>
              <a:rPr lang="en-GB" dirty="0"/>
              <a:t> </a:t>
            </a:r>
            <a:r>
              <a:rPr lang="en-GB" dirty="0" err="1" smtClean="0"/>
              <a:t>kishte</a:t>
            </a:r>
            <a:r>
              <a:rPr lang="en-GB" dirty="0" smtClean="0"/>
              <a:t> </a:t>
            </a:r>
            <a:r>
              <a:rPr lang="en-GB" dirty="0" err="1"/>
              <a:t>ndodhur</a:t>
            </a:r>
            <a:r>
              <a:rPr lang="en-GB" dirty="0"/>
              <a:t>, </a:t>
            </a:r>
            <a:r>
              <a:rPr lang="en-GB" dirty="0" err="1"/>
              <a:t>ata</a:t>
            </a:r>
            <a:r>
              <a:rPr lang="en-GB" dirty="0"/>
              <a:t> e </a:t>
            </a:r>
            <a:r>
              <a:rPr lang="en-GB" dirty="0" err="1"/>
              <a:t>raportojnë</a:t>
            </a:r>
            <a:r>
              <a:rPr lang="en-GB" dirty="0"/>
              <a:t> </a:t>
            </a:r>
            <a:r>
              <a:rPr lang="en-GB" dirty="0" err="1"/>
              <a:t>atë</a:t>
            </a:r>
            <a:r>
              <a:rPr lang="en-GB" dirty="0"/>
              <a:t>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polici</a:t>
            </a:r>
            <a:r>
              <a:rPr lang="en-GB" dirty="0"/>
              <a:t>.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n-GB" dirty="0" err="1"/>
              <a:t>Policia</a:t>
            </a:r>
            <a:r>
              <a:rPr lang="en-GB" dirty="0"/>
              <a:t> </a:t>
            </a:r>
            <a:r>
              <a:rPr lang="en-GB" dirty="0" err="1"/>
              <a:t>informoi</a:t>
            </a:r>
            <a:r>
              <a:rPr lang="en-GB" dirty="0"/>
              <a:t> </a:t>
            </a:r>
            <a:r>
              <a:rPr lang="en-GB" dirty="0" err="1"/>
              <a:t>prokurorin</a:t>
            </a:r>
            <a:r>
              <a:rPr lang="en-GB" dirty="0"/>
              <a:t> </a:t>
            </a:r>
            <a:r>
              <a:rPr lang="en-GB" dirty="0" err="1"/>
              <a:t>publik</a:t>
            </a:r>
            <a:r>
              <a:rPr lang="en-GB" dirty="0"/>
              <a:t> </a:t>
            </a:r>
            <a:r>
              <a:rPr lang="en-GB" dirty="0" err="1"/>
              <a:t>për</a:t>
            </a:r>
            <a:r>
              <a:rPr lang="en-GB" dirty="0"/>
              <a:t> "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dyshuarin</a:t>
            </a:r>
            <a:r>
              <a:rPr lang="en-GB" dirty="0"/>
              <a:t>" </a:t>
            </a:r>
            <a:r>
              <a:rPr lang="en-GB" dirty="0" err="1"/>
              <a:t>dhe</a:t>
            </a:r>
            <a:r>
              <a:rPr lang="en-GB" dirty="0"/>
              <a:t> </a:t>
            </a:r>
            <a:r>
              <a:rPr lang="en-GB" dirty="0" err="1"/>
              <a:t>veprën</a:t>
            </a:r>
            <a:r>
              <a:rPr lang="en-GB" dirty="0"/>
              <a:t> </a:t>
            </a:r>
            <a:r>
              <a:rPr lang="en-GB" dirty="0" err="1"/>
              <a:t>penale</a:t>
            </a:r>
            <a:r>
              <a:rPr lang="en-GB" dirty="0"/>
              <a:t>, </a:t>
            </a:r>
            <a:r>
              <a:rPr lang="en-GB" dirty="0" err="1"/>
              <a:t>dhe</a:t>
            </a:r>
            <a:r>
              <a:rPr lang="en-GB" dirty="0"/>
              <a:t> </a:t>
            </a:r>
            <a:r>
              <a:rPr lang="en-GB" dirty="0" err="1"/>
              <a:t>filloi</a:t>
            </a:r>
            <a:r>
              <a:rPr lang="en-GB" dirty="0"/>
              <a:t> </a:t>
            </a:r>
            <a:r>
              <a:rPr lang="en-GB" dirty="0" err="1"/>
              <a:t>një</a:t>
            </a:r>
            <a:r>
              <a:rPr lang="en-GB" dirty="0"/>
              <a:t> </a:t>
            </a:r>
            <a:r>
              <a:rPr lang="en-GB" dirty="0" err="1"/>
              <a:t>hetim</a:t>
            </a:r>
            <a:r>
              <a:rPr lang="en-GB" dirty="0"/>
              <a:t>.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n-GB" dirty="0" err="1"/>
              <a:t>Hetimet</a:t>
            </a:r>
            <a:r>
              <a:rPr lang="en-GB" dirty="0"/>
              <a:t>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 smtClean="0"/>
              <a:t>telefonin</a:t>
            </a:r>
            <a:r>
              <a:rPr lang="en-GB" dirty="0" smtClean="0"/>
              <a:t> e </a:t>
            </a:r>
            <a:r>
              <a:rPr lang="en-GB" dirty="0" err="1"/>
              <a:t>Marinës</a:t>
            </a:r>
            <a:r>
              <a:rPr lang="en-GB" dirty="0"/>
              <a:t> </a:t>
            </a:r>
            <a:r>
              <a:rPr lang="en-GB" dirty="0" err="1"/>
              <a:t>janë</a:t>
            </a:r>
            <a:r>
              <a:rPr lang="en-GB" dirty="0"/>
              <a:t> </a:t>
            </a:r>
            <a:r>
              <a:rPr lang="en-GB" dirty="0" err="1"/>
              <a:t>bërë</a:t>
            </a:r>
            <a:endParaRPr lang="en-GB" dirty="0"/>
          </a:p>
          <a:p>
            <a:pPr algn="just">
              <a:buFont typeface="Arial" pitchFamily="34" charset="0"/>
              <a:buChar char="•"/>
              <a:defRPr/>
            </a:pPr>
            <a:r>
              <a:rPr lang="en-GB" dirty="0" err="1"/>
              <a:t>Cili</a:t>
            </a:r>
            <a:r>
              <a:rPr lang="en-GB" dirty="0"/>
              <a:t> </a:t>
            </a:r>
            <a:r>
              <a:rPr lang="en-GB" dirty="0" err="1"/>
              <a:t>është</a:t>
            </a:r>
            <a:r>
              <a:rPr lang="en-GB" dirty="0"/>
              <a:t> </a:t>
            </a:r>
            <a:r>
              <a:rPr lang="en-GB" dirty="0" err="1"/>
              <a:t>hapi</a:t>
            </a:r>
            <a:r>
              <a:rPr lang="en-GB" dirty="0"/>
              <a:t> </a:t>
            </a:r>
            <a:r>
              <a:rPr lang="en-GB" dirty="0" err="1"/>
              <a:t>tjetër</a:t>
            </a:r>
            <a:r>
              <a:rPr lang="en-GB" dirty="0"/>
              <a:t>? </a:t>
            </a:r>
            <a:endParaRPr lang="en-GB" dirty="0" smtClean="0"/>
          </a:p>
          <a:p>
            <a:pPr marL="0" indent="0" eaLnBrk="1" hangingPunct="1">
              <a:buFont typeface="Arial" pitchFamily="34" charset="0"/>
              <a:buNone/>
              <a:defRPr/>
            </a:pPr>
            <a:endParaRPr lang="en-GB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425"/>
          </a:xfrm>
        </p:spPr>
        <p:txBody>
          <a:bodyPr/>
          <a:lstStyle/>
          <a:p>
            <a:r>
              <a:rPr lang="en-US" altLang="x-none" b="1" dirty="0" err="1" smtClean="0"/>
              <a:t>Rast</a:t>
            </a:r>
            <a:r>
              <a:rPr lang="en-US" altLang="x-none" b="1" dirty="0" smtClean="0"/>
              <a:t> </a:t>
            </a:r>
            <a:r>
              <a:rPr lang="en-US" altLang="x-none" b="1" dirty="0" err="1" smtClean="0"/>
              <a:t>praktik</a:t>
            </a:r>
            <a:r>
              <a:rPr lang="en-US" altLang="x-none" b="1" dirty="0" smtClean="0"/>
              <a:t> 1 </a:t>
            </a:r>
            <a:r>
              <a:rPr lang="en-US" altLang="x-none" dirty="0" smtClean="0"/>
              <a:t>(</a:t>
            </a:r>
            <a:r>
              <a:rPr lang="en-US" altLang="x-none" dirty="0" err="1" smtClean="0"/>
              <a:t>vazhdim</a:t>
            </a:r>
            <a:r>
              <a:rPr lang="en-US" altLang="x-none" dirty="0" smtClean="0"/>
              <a:t>)</a:t>
            </a:r>
            <a:endParaRPr lang="hr-HR" altLang="x-non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F4A90D2-2E43-4381-AEB7-9DE9DBBFCE4E}" type="slidenum">
              <a:rPr lang="en-US" altLang="x-none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87</a:t>
            </a:fld>
            <a:endParaRPr lang="en-US" altLang="x-none" sz="1200" dirty="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74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Arial" pitchFamily="34" charset="0"/>
              <a:buChar char="•"/>
              <a:defRPr/>
            </a:pPr>
            <a:r>
              <a:rPr lang="en-US" dirty="0" err="1" smtClean="0"/>
              <a:t>Pyetjet</a:t>
            </a:r>
            <a:r>
              <a:rPr lang="en-US" dirty="0"/>
              <a:t>: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n-US" dirty="0"/>
              <a:t>A </a:t>
            </a: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smtClean="0"/>
              <a:t>ta </a:t>
            </a:r>
            <a:r>
              <a:rPr lang="en-US" dirty="0" err="1"/>
              <a:t>kontaktojë</a:t>
            </a:r>
            <a:r>
              <a:rPr lang="en-US" dirty="0"/>
              <a:t> </a:t>
            </a:r>
            <a:r>
              <a:rPr lang="en-US" dirty="0" err="1"/>
              <a:t>policia</a:t>
            </a:r>
            <a:r>
              <a:rPr lang="en-US" dirty="0"/>
              <a:t> </a:t>
            </a:r>
            <a:r>
              <a:rPr lang="en-US" dirty="0" err="1"/>
              <a:t>direkt</a:t>
            </a:r>
            <a:r>
              <a:rPr lang="en-US" dirty="0"/>
              <a:t> </a:t>
            </a:r>
            <a:r>
              <a:rPr lang="en-US" dirty="0" err="1" smtClean="0"/>
              <a:t>kompaninë</a:t>
            </a:r>
            <a:r>
              <a:rPr lang="en-US" dirty="0" smtClean="0"/>
              <a:t> Facebook</a:t>
            </a:r>
            <a:r>
              <a:rPr lang="en-US" dirty="0"/>
              <a:t>?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n-US" dirty="0" err="1" smtClean="0"/>
              <a:t>Cili</a:t>
            </a:r>
            <a:r>
              <a:rPr lang="en-US" dirty="0" smtClean="0"/>
              <a:t> </a:t>
            </a:r>
            <a:r>
              <a:rPr lang="en-US" dirty="0" err="1"/>
              <a:t>është</a:t>
            </a:r>
            <a:r>
              <a:rPr lang="en-US" dirty="0"/>
              <a:t> </a:t>
            </a:r>
            <a:r>
              <a:rPr lang="en-US" dirty="0" err="1"/>
              <a:t>formalizmi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duhet</a:t>
            </a:r>
            <a:r>
              <a:rPr lang="en-US" dirty="0"/>
              <a:t> </a:t>
            </a:r>
            <a:r>
              <a:rPr lang="en-US" dirty="0" err="1"/>
              <a:t>respektuar</a:t>
            </a:r>
            <a:r>
              <a:rPr lang="en-US" dirty="0"/>
              <a:t>?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n-US" dirty="0" err="1"/>
              <a:t>Cilat</a:t>
            </a:r>
            <a:r>
              <a:rPr lang="en-US" dirty="0"/>
              <a:t> </a:t>
            </a:r>
            <a:r>
              <a:rPr lang="en-US" dirty="0" err="1"/>
              <a:t>janë</a:t>
            </a:r>
            <a:r>
              <a:rPr lang="en-US" dirty="0"/>
              <a:t> </a:t>
            </a:r>
            <a:r>
              <a:rPr lang="en-US" dirty="0" err="1"/>
              <a:t>dy</a:t>
            </a:r>
            <a:r>
              <a:rPr lang="en-US" dirty="0"/>
              <a:t> </a:t>
            </a:r>
            <a:r>
              <a:rPr lang="en-US" dirty="0" err="1"/>
              <a:t>hapat</a:t>
            </a:r>
            <a:r>
              <a:rPr lang="en-US" dirty="0"/>
              <a:t> e </a:t>
            </a:r>
            <a:r>
              <a:rPr lang="en-US" dirty="0" err="1"/>
              <a:t>ardhshëm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425"/>
          </a:xfrm>
        </p:spPr>
        <p:txBody>
          <a:bodyPr/>
          <a:lstStyle/>
          <a:p>
            <a:r>
              <a:rPr lang="en-US" altLang="x-none" b="1" dirty="0" err="1"/>
              <a:t>Rast</a:t>
            </a:r>
            <a:r>
              <a:rPr lang="en-US" altLang="x-none" b="1" dirty="0"/>
              <a:t> </a:t>
            </a:r>
            <a:r>
              <a:rPr lang="en-US" altLang="x-none" b="1" dirty="0" err="1"/>
              <a:t>praktik</a:t>
            </a:r>
            <a:r>
              <a:rPr lang="en-US" altLang="x-none" b="1" dirty="0"/>
              <a:t> 1 </a:t>
            </a:r>
            <a:r>
              <a:rPr lang="en-US" altLang="x-none" dirty="0" smtClean="0"/>
              <a:t>(</a:t>
            </a:r>
            <a:r>
              <a:rPr lang="en-US" altLang="x-none" dirty="0" err="1" smtClean="0"/>
              <a:t>vazhdim</a:t>
            </a:r>
            <a:r>
              <a:rPr lang="en-US" altLang="x-none" dirty="0" smtClean="0"/>
              <a:t>)</a:t>
            </a:r>
            <a:endParaRPr lang="hr-HR" altLang="x-non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F4A90D2-2E43-4381-AEB7-9DE9DBBFCE4E}" type="slidenum">
              <a:rPr lang="en-US" altLang="x-none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88</a:t>
            </a:fld>
            <a:endParaRPr lang="en-US" altLang="x-none" sz="1200" dirty="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85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zervirano mjesto sadržaja 2"/>
          <p:cNvSpPr>
            <a:spLocks noGrp="1"/>
          </p:cNvSpPr>
          <p:nvPr>
            <p:ph idx="1"/>
          </p:nvPr>
        </p:nvSpPr>
        <p:spPr>
          <a:xfrm>
            <a:off x="457200" y="1238251"/>
            <a:ext cx="8229600" cy="5394198"/>
          </a:xfrm>
        </p:spPr>
        <p:txBody>
          <a:bodyPr/>
          <a:lstStyle/>
          <a:p>
            <a:pPr algn="just"/>
            <a:r>
              <a:rPr lang="en-US" altLang="x-none" sz="2800" dirty="0" err="1"/>
              <a:t>Hetimi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çoi</a:t>
            </a:r>
            <a:r>
              <a:rPr lang="en-US" altLang="x-none" sz="2800" dirty="0"/>
              <a:t> </a:t>
            </a:r>
            <a:r>
              <a:rPr lang="en-US" altLang="x-none" sz="2800" dirty="0" err="1" smtClean="0"/>
              <a:t>tek</a:t>
            </a:r>
            <a:r>
              <a:rPr lang="en-US" altLang="x-none" sz="2800" dirty="0" smtClean="0"/>
              <a:t> </a:t>
            </a:r>
            <a:r>
              <a:rPr lang="en-US" altLang="x-none" sz="2800" dirty="0" err="1" smtClean="0"/>
              <a:t>një</a:t>
            </a:r>
            <a:r>
              <a:rPr lang="en-US" altLang="x-none" sz="2800" dirty="0" smtClean="0"/>
              <a:t> </a:t>
            </a:r>
            <a:r>
              <a:rPr lang="en-US" altLang="x-none" sz="2800" dirty="0" err="1" smtClean="0"/>
              <a:t>burrë</a:t>
            </a:r>
            <a:r>
              <a:rPr lang="en-US" altLang="x-none" sz="2800" dirty="0" smtClean="0"/>
              <a:t> 56 </a:t>
            </a:r>
            <a:r>
              <a:rPr lang="en-US" altLang="x-none" sz="2800" dirty="0" err="1"/>
              <a:t>vjeçar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që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jetonte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në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të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njëjtin</a:t>
            </a:r>
            <a:r>
              <a:rPr lang="en-US" altLang="x-none" sz="2800" dirty="0"/>
              <a:t> </a:t>
            </a:r>
            <a:r>
              <a:rPr lang="en-US" altLang="x-none" sz="2800" dirty="0" err="1" smtClean="0"/>
              <a:t>shtet</a:t>
            </a:r>
            <a:r>
              <a:rPr lang="en-US" altLang="x-none" sz="2800" dirty="0" smtClean="0"/>
              <a:t> </a:t>
            </a:r>
            <a:r>
              <a:rPr lang="en-US" altLang="x-none" sz="2800" dirty="0" err="1" smtClean="0"/>
              <a:t>por</a:t>
            </a:r>
            <a:r>
              <a:rPr lang="en-US" altLang="x-none" sz="2800" dirty="0" smtClean="0"/>
              <a:t> </a:t>
            </a:r>
            <a:r>
              <a:rPr lang="en-US" altLang="x-none" sz="2800" dirty="0" err="1"/>
              <a:t>në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një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qytet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tjetër</a:t>
            </a:r>
            <a:r>
              <a:rPr lang="en-US" altLang="x-none" sz="2800" dirty="0"/>
              <a:t>.</a:t>
            </a:r>
          </a:p>
          <a:p>
            <a:pPr algn="just"/>
            <a:r>
              <a:rPr lang="en-US" altLang="x-none" sz="2800" dirty="0" err="1"/>
              <a:t>Prokurori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publik</a:t>
            </a:r>
            <a:r>
              <a:rPr lang="en-US" altLang="x-none" sz="2800" dirty="0"/>
              <a:t>:</a:t>
            </a:r>
          </a:p>
          <a:p>
            <a:pPr lvl="1" algn="just"/>
            <a:r>
              <a:rPr lang="en-US" altLang="x-none" sz="2400" dirty="0" err="1"/>
              <a:t>Kërkoi</a:t>
            </a:r>
            <a:r>
              <a:rPr lang="en-US" altLang="x-none" sz="2400" dirty="0"/>
              <a:t> </a:t>
            </a:r>
            <a:r>
              <a:rPr lang="en-US" altLang="x-none" sz="2400" dirty="0" err="1"/>
              <a:t>një</a:t>
            </a:r>
            <a:r>
              <a:rPr lang="en-US" altLang="x-none" sz="2400" dirty="0"/>
              <a:t> </a:t>
            </a:r>
            <a:r>
              <a:rPr lang="en-US" altLang="x-none" sz="2400" dirty="0" err="1"/>
              <a:t>urdhër</a:t>
            </a:r>
            <a:r>
              <a:rPr lang="en-US" altLang="x-none" sz="2400" dirty="0"/>
              <a:t> </a:t>
            </a:r>
            <a:r>
              <a:rPr lang="en-US" altLang="x-none" sz="2400" dirty="0" err="1" smtClean="0"/>
              <a:t>kontrolli</a:t>
            </a:r>
            <a:r>
              <a:rPr lang="en-US" altLang="x-none" sz="2400" dirty="0" smtClean="0"/>
              <a:t> </a:t>
            </a:r>
            <a:r>
              <a:rPr lang="en-US" altLang="x-none" sz="2400" dirty="0" err="1" smtClean="0"/>
              <a:t>nga</a:t>
            </a:r>
            <a:r>
              <a:rPr lang="en-US" altLang="x-none" sz="2400" dirty="0" smtClean="0"/>
              <a:t> </a:t>
            </a:r>
            <a:r>
              <a:rPr lang="en-US" altLang="x-none" sz="2400" dirty="0" err="1"/>
              <a:t>Gjykata</a:t>
            </a:r>
            <a:r>
              <a:rPr lang="en-US" altLang="x-none" sz="2400" dirty="0"/>
              <a:t> </a:t>
            </a:r>
            <a:r>
              <a:rPr lang="en-US" altLang="x-none" sz="2400" dirty="0" err="1"/>
              <a:t>për</a:t>
            </a:r>
            <a:r>
              <a:rPr lang="en-US" altLang="x-none" sz="2400" dirty="0"/>
              <a:t> </a:t>
            </a:r>
            <a:r>
              <a:rPr lang="en-US" altLang="x-none" sz="2400" dirty="0" err="1" smtClean="0"/>
              <a:t>kontrollin</a:t>
            </a:r>
            <a:r>
              <a:rPr lang="en-US" altLang="x-none" sz="2400" dirty="0" smtClean="0"/>
              <a:t> e </a:t>
            </a:r>
            <a:r>
              <a:rPr lang="en-US" altLang="x-none" sz="2400" dirty="0" err="1"/>
              <a:t>shtëpisë</a:t>
            </a:r>
            <a:r>
              <a:rPr lang="en-US" altLang="x-none" sz="2400" dirty="0"/>
              <a:t>, </a:t>
            </a:r>
            <a:r>
              <a:rPr lang="en-US" altLang="x-none" sz="2400" dirty="0" err="1"/>
              <a:t>kompjuterit</a:t>
            </a:r>
            <a:r>
              <a:rPr lang="en-US" altLang="x-none" sz="2400" dirty="0"/>
              <a:t>, </a:t>
            </a:r>
            <a:r>
              <a:rPr lang="en-US" altLang="x-none" sz="2400" dirty="0" err="1" smtClean="0"/>
              <a:t>telefonit</a:t>
            </a:r>
            <a:r>
              <a:rPr lang="en-US" altLang="x-none" sz="2400" dirty="0" smtClean="0"/>
              <a:t> </a:t>
            </a:r>
            <a:r>
              <a:rPr lang="en-US" altLang="x-none" sz="2400" dirty="0" err="1" smtClean="0"/>
              <a:t>inteligjent</a:t>
            </a:r>
            <a:r>
              <a:rPr lang="en-US" altLang="x-none" sz="2400" dirty="0" smtClean="0"/>
              <a:t> </a:t>
            </a:r>
            <a:r>
              <a:rPr lang="en-US" altLang="x-none" sz="2400" dirty="0" err="1" smtClean="0"/>
              <a:t>dhe</a:t>
            </a:r>
            <a:r>
              <a:rPr lang="en-US" altLang="x-none" sz="2400" dirty="0" smtClean="0"/>
              <a:t> </a:t>
            </a:r>
            <a:r>
              <a:rPr lang="en-US" altLang="x-none" sz="2400" dirty="0" err="1"/>
              <a:t>pajisjeve</a:t>
            </a:r>
            <a:r>
              <a:rPr lang="en-US" altLang="x-none" sz="2400" dirty="0"/>
              <a:t> </a:t>
            </a:r>
            <a:r>
              <a:rPr lang="en-US" altLang="x-none" sz="2400" dirty="0" err="1"/>
              <a:t>të</a:t>
            </a:r>
            <a:r>
              <a:rPr lang="en-US" altLang="x-none" sz="2400" dirty="0"/>
              <a:t> </a:t>
            </a:r>
            <a:r>
              <a:rPr lang="en-US" altLang="x-none" sz="2400" dirty="0" err="1"/>
              <a:t>tjera</a:t>
            </a:r>
            <a:r>
              <a:rPr lang="en-US" altLang="x-none" sz="2400" dirty="0"/>
              <a:t> </a:t>
            </a:r>
            <a:r>
              <a:rPr lang="en-US" altLang="x-none" sz="2400" dirty="0" err="1"/>
              <a:t>të</a:t>
            </a:r>
            <a:r>
              <a:rPr lang="en-US" altLang="x-none" sz="2400" dirty="0"/>
              <a:t> </a:t>
            </a:r>
            <a:r>
              <a:rPr lang="en-US" altLang="x-none" sz="2400" dirty="0" err="1"/>
              <a:t>lidhura</a:t>
            </a:r>
            <a:r>
              <a:rPr lang="en-US" altLang="x-none" sz="2400" dirty="0"/>
              <a:t> me </a:t>
            </a:r>
            <a:r>
              <a:rPr lang="en-US" altLang="x-none" sz="2400" dirty="0" err="1" smtClean="0"/>
              <a:t>kompjuterin</a:t>
            </a:r>
            <a:r>
              <a:rPr lang="en-US" altLang="x-none" sz="2400" dirty="0" smtClean="0"/>
              <a:t>, </a:t>
            </a:r>
            <a:r>
              <a:rPr lang="en-US" altLang="x-none" sz="2400" dirty="0" err="1"/>
              <a:t>përfshirë</a:t>
            </a:r>
            <a:r>
              <a:rPr lang="en-US" altLang="x-none" sz="2400" dirty="0"/>
              <a:t> </a:t>
            </a:r>
            <a:r>
              <a:rPr lang="en-US" altLang="x-none" sz="2400" dirty="0" err="1"/>
              <a:t>të</a:t>
            </a:r>
            <a:r>
              <a:rPr lang="en-US" altLang="x-none" sz="2400" dirty="0"/>
              <a:t> </a:t>
            </a:r>
            <a:r>
              <a:rPr lang="en-US" altLang="x-none" sz="2400" dirty="0" err="1"/>
              <a:t>gjithë</a:t>
            </a:r>
            <a:r>
              <a:rPr lang="en-US" altLang="x-none" sz="2400" dirty="0"/>
              <a:t> </a:t>
            </a:r>
            <a:r>
              <a:rPr lang="en-US" altLang="x-none" sz="2400" dirty="0" err="1"/>
              <a:t>ruajtjen</a:t>
            </a:r>
            <a:r>
              <a:rPr lang="en-US" altLang="x-none" sz="2400" dirty="0"/>
              <a:t> e </a:t>
            </a:r>
            <a:r>
              <a:rPr lang="en-US" altLang="x-none" sz="2400" dirty="0" err="1"/>
              <a:t>të</a:t>
            </a:r>
            <a:r>
              <a:rPr lang="en-US" altLang="x-none" sz="2400" dirty="0"/>
              <a:t> </a:t>
            </a:r>
            <a:r>
              <a:rPr lang="en-US" altLang="x-none" sz="2400" dirty="0" err="1"/>
              <a:t>dhënave</a:t>
            </a:r>
            <a:r>
              <a:rPr lang="en-US" altLang="x-none" sz="2400" dirty="0"/>
              <a:t>. Ai </a:t>
            </a:r>
            <a:r>
              <a:rPr lang="en-US" altLang="x-none" sz="2400" dirty="0" err="1"/>
              <a:t>mori</a:t>
            </a:r>
            <a:r>
              <a:rPr lang="en-US" altLang="x-none" sz="2400" dirty="0"/>
              <a:t> </a:t>
            </a:r>
            <a:r>
              <a:rPr lang="en-US" altLang="x-none" sz="2400" dirty="0" err="1"/>
              <a:t>urdhërin</a:t>
            </a:r>
            <a:r>
              <a:rPr lang="en-US" altLang="x-none" sz="2400" dirty="0"/>
              <a:t> pas </a:t>
            </a:r>
            <a:r>
              <a:rPr lang="en-US" altLang="x-none" sz="2400" dirty="0" err="1"/>
              <a:t>një</a:t>
            </a:r>
            <a:r>
              <a:rPr lang="en-US" altLang="x-none" sz="2400" dirty="0"/>
              <a:t> </a:t>
            </a:r>
            <a:r>
              <a:rPr lang="en-US" altLang="x-none" sz="2400" dirty="0" err="1"/>
              <a:t>vonese</a:t>
            </a:r>
            <a:r>
              <a:rPr lang="en-US" altLang="x-none" sz="2400" dirty="0"/>
              <a:t> </a:t>
            </a:r>
            <a:r>
              <a:rPr lang="en-US" altLang="x-none" sz="2400" dirty="0" err="1" smtClean="0"/>
              <a:t>prej</a:t>
            </a:r>
            <a:r>
              <a:rPr lang="en-US" altLang="x-none" sz="2400" dirty="0" smtClean="0"/>
              <a:t> </a:t>
            </a:r>
            <a:r>
              <a:rPr lang="en-US" altLang="x-none" sz="2400" dirty="0" err="1" smtClean="0"/>
              <a:t>katër</a:t>
            </a:r>
            <a:r>
              <a:rPr lang="en-US" altLang="x-none" sz="2400" dirty="0" smtClean="0"/>
              <a:t> </a:t>
            </a:r>
            <a:r>
              <a:rPr lang="en-US" altLang="x-none" sz="2400" dirty="0" err="1" smtClean="0"/>
              <a:t>orësh</a:t>
            </a:r>
            <a:r>
              <a:rPr lang="en-US" altLang="x-none" sz="2400" dirty="0" smtClean="0"/>
              <a:t>.</a:t>
            </a:r>
            <a:endParaRPr lang="en-US" altLang="x-none" sz="2400" dirty="0"/>
          </a:p>
          <a:p>
            <a:pPr lvl="1" algn="just"/>
            <a:r>
              <a:rPr lang="en-US" altLang="x-none" sz="2400" dirty="0" err="1"/>
              <a:t>Urdhërohet</a:t>
            </a:r>
            <a:r>
              <a:rPr lang="en-US" altLang="x-none" sz="2400" dirty="0"/>
              <a:t> </a:t>
            </a:r>
            <a:r>
              <a:rPr lang="en-US" altLang="x-none" sz="2400" dirty="0" err="1" smtClean="0"/>
              <a:t>Qendra</a:t>
            </a:r>
            <a:r>
              <a:rPr lang="en-US" altLang="x-none" sz="2400" dirty="0" smtClean="0"/>
              <a:t> </a:t>
            </a:r>
            <a:r>
              <a:rPr lang="en-US" altLang="x-none" sz="2400" dirty="0"/>
              <a:t>Operacionale-</a:t>
            </a:r>
            <a:r>
              <a:rPr lang="en-US" altLang="x-none" sz="2400" dirty="0" err="1"/>
              <a:t>Teknike</a:t>
            </a:r>
            <a:r>
              <a:rPr lang="en-US" altLang="x-none" sz="2400" dirty="0"/>
              <a:t> </a:t>
            </a:r>
            <a:r>
              <a:rPr lang="en-US" altLang="x-none" sz="2400" dirty="0" smtClean="0"/>
              <a:t>(QOT) </a:t>
            </a:r>
            <a:r>
              <a:rPr lang="en-US" altLang="x-none" sz="2400" dirty="0" err="1"/>
              <a:t>për</a:t>
            </a:r>
            <a:r>
              <a:rPr lang="en-US" altLang="x-none" sz="2400" dirty="0"/>
              <a:t> </a:t>
            </a:r>
            <a:r>
              <a:rPr lang="en-US" altLang="x-none" sz="2400" dirty="0" err="1"/>
              <a:t>të</a:t>
            </a:r>
            <a:r>
              <a:rPr lang="en-US" altLang="x-none" sz="2400" dirty="0"/>
              <a:t> </a:t>
            </a:r>
            <a:r>
              <a:rPr lang="en-US" altLang="x-none" sz="2400" dirty="0" err="1"/>
              <a:t>ruajtur</a:t>
            </a:r>
            <a:r>
              <a:rPr lang="en-US" altLang="x-none" sz="2400" dirty="0"/>
              <a:t> </a:t>
            </a:r>
            <a:r>
              <a:rPr lang="en-US" altLang="x-none" sz="2400" dirty="0" err="1"/>
              <a:t>të</a:t>
            </a:r>
            <a:r>
              <a:rPr lang="en-US" altLang="x-none" sz="2400" dirty="0"/>
              <a:t> </a:t>
            </a:r>
            <a:r>
              <a:rPr lang="en-US" altLang="x-none" sz="2400" dirty="0" err="1"/>
              <a:t>gjitha</a:t>
            </a:r>
            <a:r>
              <a:rPr lang="en-US" altLang="x-none" sz="2400" dirty="0"/>
              <a:t> </a:t>
            </a:r>
            <a:r>
              <a:rPr lang="en-US" altLang="x-none" sz="2400" dirty="0" err="1"/>
              <a:t>të</a:t>
            </a:r>
            <a:r>
              <a:rPr lang="en-US" altLang="x-none" sz="2400" dirty="0"/>
              <a:t> </a:t>
            </a:r>
            <a:r>
              <a:rPr lang="en-US" altLang="x-none" sz="2400" dirty="0" err="1"/>
              <a:t>dhënat</a:t>
            </a:r>
            <a:r>
              <a:rPr lang="en-US" altLang="x-none" sz="2400" dirty="0"/>
              <a:t> </a:t>
            </a:r>
            <a:r>
              <a:rPr lang="en-US" altLang="x-none" sz="2400" dirty="0" err="1" smtClean="0"/>
              <a:t>përkatëse</a:t>
            </a:r>
            <a:r>
              <a:rPr lang="en-US" altLang="x-none" sz="2400" dirty="0" smtClean="0"/>
              <a:t> </a:t>
            </a:r>
            <a:r>
              <a:rPr lang="en-US" altLang="x-none" sz="2400" dirty="0" err="1" smtClean="0"/>
              <a:t>lidhur</a:t>
            </a:r>
            <a:r>
              <a:rPr lang="en-US" altLang="x-none" sz="2400" dirty="0" smtClean="0"/>
              <a:t> </a:t>
            </a:r>
            <a:r>
              <a:rPr lang="en-US" altLang="x-none" sz="2400" dirty="0"/>
              <a:t>me </a:t>
            </a:r>
            <a:r>
              <a:rPr lang="en-US" altLang="x-none" sz="2400" dirty="0" err="1"/>
              <a:t>komunikimin</a:t>
            </a:r>
            <a:r>
              <a:rPr lang="en-US" altLang="x-none" sz="2400" dirty="0"/>
              <a:t> </a:t>
            </a:r>
            <a:r>
              <a:rPr lang="en-US" altLang="x-none" sz="2400" dirty="0" err="1"/>
              <a:t>ndërmjet</a:t>
            </a:r>
            <a:r>
              <a:rPr lang="en-US" altLang="x-none" sz="2400" dirty="0"/>
              <a:t> </a:t>
            </a:r>
            <a:r>
              <a:rPr lang="en-US" altLang="x-none" sz="2400" dirty="0" err="1"/>
              <a:t>të</a:t>
            </a:r>
            <a:r>
              <a:rPr lang="en-US" altLang="x-none" sz="2400" dirty="0"/>
              <a:t> </a:t>
            </a:r>
            <a:r>
              <a:rPr lang="en-US" altLang="x-none" sz="2400" dirty="0" err="1"/>
              <a:t>dyshuarit</a:t>
            </a:r>
            <a:r>
              <a:rPr lang="en-US" altLang="x-none" sz="2400" dirty="0"/>
              <a:t> </a:t>
            </a:r>
            <a:r>
              <a:rPr lang="en-US" altLang="x-none" sz="2400" dirty="0" err="1"/>
              <a:t>dhe</a:t>
            </a:r>
            <a:r>
              <a:rPr lang="en-US" altLang="x-none" sz="2400" dirty="0"/>
              <a:t> </a:t>
            </a:r>
            <a:r>
              <a:rPr lang="en-US" altLang="x-none" sz="2400" dirty="0" err="1"/>
              <a:t>viktimës</a:t>
            </a:r>
            <a:r>
              <a:rPr lang="en-GB" altLang="x-none" sz="2400" dirty="0" smtClean="0"/>
              <a:t>.</a:t>
            </a:r>
            <a:endParaRPr lang="en-US" altLang="x-none" sz="2400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425"/>
          </a:xfrm>
        </p:spPr>
        <p:txBody>
          <a:bodyPr/>
          <a:lstStyle/>
          <a:p>
            <a:r>
              <a:rPr lang="en-US" altLang="x-none" b="1" dirty="0" err="1" smtClean="0"/>
              <a:t>Rast</a:t>
            </a:r>
            <a:r>
              <a:rPr lang="en-US" altLang="x-none" b="1" dirty="0" smtClean="0"/>
              <a:t> </a:t>
            </a:r>
            <a:r>
              <a:rPr lang="en-US" altLang="x-none" b="1" dirty="0" err="1" smtClean="0"/>
              <a:t>praktik</a:t>
            </a:r>
            <a:r>
              <a:rPr lang="en-US" altLang="x-none" b="1" dirty="0" smtClean="0"/>
              <a:t> 1 </a:t>
            </a:r>
            <a:r>
              <a:rPr lang="en-US" altLang="x-none" dirty="0" smtClean="0"/>
              <a:t>(</a:t>
            </a:r>
            <a:r>
              <a:rPr lang="en-US" altLang="x-none" dirty="0" err="1" smtClean="0"/>
              <a:t>vazhdim</a:t>
            </a:r>
            <a:r>
              <a:rPr lang="en-US" altLang="x-none" dirty="0" smtClean="0"/>
              <a:t>)</a:t>
            </a:r>
            <a:endParaRPr lang="hr-HR" altLang="x-non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F4A90D2-2E43-4381-AEB7-9DE9DBBFCE4E}" type="slidenum">
              <a:rPr lang="en-US" altLang="x-none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89</a:t>
            </a:fld>
            <a:endParaRPr lang="en-US" altLang="x-none" sz="1200" dirty="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23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3076" name="Picture 4" descr="Image result for us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0" y="1063832"/>
            <a:ext cx="3496949" cy="251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Related 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395908"/>
            <a:ext cx="2085975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Image result for c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40658" y="4188282"/>
            <a:ext cx="2624455" cy="2645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Image result for hard disc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360" y="866503"/>
            <a:ext cx="3341374" cy="2272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Image result for cloud storag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787" y="2791814"/>
            <a:ext cx="3250426" cy="214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Provat</a:t>
            </a:r>
            <a:r>
              <a:rPr lang="en-US" b="1" dirty="0" smtClean="0"/>
              <a:t> </a:t>
            </a:r>
            <a:r>
              <a:rPr lang="en-US" b="1" dirty="0" err="1" smtClean="0"/>
              <a:t>Elektronike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1630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9726" y="1365338"/>
            <a:ext cx="8229600" cy="5010410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US" sz="2800" dirty="0" err="1" smtClean="0"/>
              <a:t>Pyetje</a:t>
            </a:r>
            <a:r>
              <a:rPr lang="en-US" sz="2800" dirty="0" smtClean="0"/>
              <a:t>:</a:t>
            </a:r>
            <a:endParaRPr lang="en-US" sz="2800" dirty="0" smtClean="0"/>
          </a:p>
          <a:p>
            <a:pPr marL="514350" indent="-51435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AutoNum type="arabicPeriod"/>
              <a:defRPr/>
            </a:pPr>
            <a:r>
              <a:rPr lang="en-US" sz="2400" b="1" dirty="0"/>
              <a:t>Sa </a:t>
            </a:r>
            <a:r>
              <a:rPr lang="en-US" sz="2400" b="1" dirty="0" err="1"/>
              <a:t>kohë</a:t>
            </a:r>
            <a:r>
              <a:rPr lang="en-US" sz="2400" b="1" dirty="0"/>
              <a:t> </a:t>
            </a:r>
            <a:r>
              <a:rPr lang="en-US" sz="2400" b="1" dirty="0" err="1"/>
              <a:t>ka</a:t>
            </a:r>
            <a:r>
              <a:rPr lang="en-US" sz="2400" b="1" dirty="0"/>
              <a:t> </a:t>
            </a:r>
            <a:r>
              <a:rPr lang="en-US" sz="2400" b="1" dirty="0" err="1"/>
              <a:t>një</a:t>
            </a:r>
            <a:r>
              <a:rPr lang="en-US" sz="2400" b="1" dirty="0"/>
              <a:t> </a:t>
            </a:r>
            <a:r>
              <a:rPr lang="en-US" sz="2400" b="1" dirty="0" err="1"/>
              <a:t>prokuror</a:t>
            </a:r>
            <a:r>
              <a:rPr lang="en-US" sz="2400" b="1" dirty="0"/>
              <a:t> </a:t>
            </a:r>
            <a:r>
              <a:rPr lang="en-US" sz="2400" dirty="0" err="1" smtClean="0"/>
              <a:t>në</a:t>
            </a:r>
            <a:r>
              <a:rPr lang="en-US" sz="2400" dirty="0" smtClean="0"/>
              <a:t> </a:t>
            </a:r>
            <a:r>
              <a:rPr lang="en-US" sz="2400" dirty="0" err="1"/>
              <a:t>vendin</a:t>
            </a:r>
            <a:r>
              <a:rPr lang="en-US" sz="2400" dirty="0"/>
              <a:t> </a:t>
            </a:r>
            <a:r>
              <a:rPr lang="en-US" sz="2400" dirty="0" err="1"/>
              <a:t>tuaj</a:t>
            </a:r>
            <a:r>
              <a:rPr lang="en-US" sz="2400" dirty="0"/>
              <a:t> </a:t>
            </a:r>
            <a:r>
              <a:rPr lang="en-US" sz="2400" dirty="0" err="1"/>
              <a:t>për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kërkuar</a:t>
            </a:r>
            <a:r>
              <a:rPr lang="en-US" sz="2400" dirty="0"/>
              <a:t> </a:t>
            </a:r>
            <a:r>
              <a:rPr lang="en-US" sz="2400" dirty="0" err="1"/>
              <a:t>një</a:t>
            </a:r>
            <a:r>
              <a:rPr lang="en-US" sz="2400" dirty="0"/>
              <a:t> </a:t>
            </a:r>
            <a:r>
              <a:rPr lang="en-US" sz="2400" dirty="0" err="1"/>
              <a:t>urdhër</a:t>
            </a:r>
            <a:r>
              <a:rPr lang="en-US" sz="2400" dirty="0"/>
              <a:t> </a:t>
            </a:r>
            <a:r>
              <a:rPr lang="en-US" sz="2400" dirty="0" err="1" smtClean="0"/>
              <a:t>kontrolli</a:t>
            </a:r>
            <a:r>
              <a:rPr lang="en-US" sz="2400" dirty="0" smtClean="0"/>
              <a:t> </a:t>
            </a:r>
            <a:r>
              <a:rPr lang="en-US" sz="2400" dirty="0" err="1" smtClean="0"/>
              <a:t>nga</a:t>
            </a:r>
            <a:r>
              <a:rPr lang="en-US" sz="2400" dirty="0" smtClean="0"/>
              <a:t> </a:t>
            </a:r>
            <a:r>
              <a:rPr lang="en-US" sz="2400" dirty="0" err="1"/>
              <a:t>Gjykata</a:t>
            </a:r>
            <a:r>
              <a:rPr lang="en-US" sz="2400" dirty="0"/>
              <a:t>?</a:t>
            </a:r>
          </a:p>
          <a:p>
            <a:pPr marL="514350" indent="-51435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AutoNum type="arabicPeriod"/>
              <a:defRPr/>
            </a:pPr>
            <a:r>
              <a:rPr lang="en-US" sz="2400" dirty="0" err="1"/>
              <a:t>Cila</a:t>
            </a:r>
            <a:r>
              <a:rPr lang="en-US" sz="2400" dirty="0"/>
              <a:t> </a:t>
            </a:r>
            <a:r>
              <a:rPr lang="en-US" sz="2400" dirty="0" err="1"/>
              <a:t>tregues</a:t>
            </a:r>
            <a:r>
              <a:rPr lang="en-US" sz="2400" dirty="0"/>
              <a:t> </a:t>
            </a:r>
            <a:r>
              <a:rPr lang="en-US" sz="2400" dirty="0" err="1"/>
              <a:t>është</a:t>
            </a:r>
            <a:r>
              <a:rPr lang="en-US" sz="2400" dirty="0"/>
              <a:t> </a:t>
            </a:r>
            <a:r>
              <a:rPr lang="en-US" sz="2400" dirty="0" err="1"/>
              <a:t>në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gjitha</a:t>
            </a:r>
            <a:r>
              <a:rPr lang="en-US" sz="2400" dirty="0"/>
              <a:t> </a:t>
            </a:r>
            <a:r>
              <a:rPr lang="en-US" sz="2400" dirty="0" err="1"/>
              <a:t>rastet</a:t>
            </a:r>
            <a:r>
              <a:rPr lang="en-US" sz="2400" dirty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detyrueshëm</a:t>
            </a:r>
            <a:r>
              <a:rPr lang="en-US" sz="2400" dirty="0" smtClean="0"/>
              <a:t> </a:t>
            </a:r>
            <a:r>
              <a:rPr lang="en-US" sz="2400" dirty="0" err="1"/>
              <a:t>në</a:t>
            </a:r>
            <a:r>
              <a:rPr lang="en-US" sz="2400" dirty="0"/>
              <a:t> </a:t>
            </a:r>
            <a:r>
              <a:rPr lang="en-US" sz="2400" dirty="0" err="1"/>
              <a:t>kërkesën</a:t>
            </a:r>
            <a:r>
              <a:rPr lang="en-US" sz="2400" dirty="0"/>
              <a:t> e </a:t>
            </a:r>
            <a:r>
              <a:rPr lang="en-US" sz="2400" dirty="0" err="1"/>
              <a:t>prokurorit</a:t>
            </a:r>
            <a:r>
              <a:rPr lang="en-US" sz="2400" dirty="0"/>
              <a:t> </a:t>
            </a:r>
            <a:r>
              <a:rPr lang="en-US" sz="2400" dirty="0" err="1"/>
              <a:t>publik</a:t>
            </a:r>
            <a:r>
              <a:rPr lang="en-US" sz="2400" dirty="0"/>
              <a:t>?</a:t>
            </a:r>
          </a:p>
          <a:p>
            <a:pPr marL="514350" indent="-51435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AutoNum type="arabicPeriod"/>
              <a:defRPr/>
            </a:pPr>
            <a:r>
              <a:rPr lang="en-US" sz="2400" b="1" dirty="0"/>
              <a:t>Sa </a:t>
            </a:r>
            <a:r>
              <a:rPr lang="en-US" sz="2400" b="1" dirty="0" err="1"/>
              <a:t>kohë</a:t>
            </a:r>
            <a:r>
              <a:rPr lang="en-US" sz="2400" b="1" dirty="0"/>
              <a:t> </a:t>
            </a:r>
            <a:r>
              <a:rPr lang="en-US" sz="2400" b="1" dirty="0" err="1"/>
              <a:t>ka</a:t>
            </a:r>
            <a:r>
              <a:rPr lang="en-US" sz="2400" b="1" dirty="0"/>
              <a:t> </a:t>
            </a:r>
            <a:r>
              <a:rPr lang="en-US" sz="2400" b="1" dirty="0" err="1"/>
              <a:t>Gjykata</a:t>
            </a:r>
            <a:r>
              <a:rPr lang="en-US" sz="2400" b="1" dirty="0"/>
              <a:t> </a:t>
            </a:r>
            <a:r>
              <a:rPr lang="en-US" sz="2400" b="1" dirty="0" err="1"/>
              <a:t>për</a:t>
            </a:r>
            <a:r>
              <a:rPr lang="en-US" sz="2400" b="1" dirty="0"/>
              <a:t> </a:t>
            </a:r>
            <a:r>
              <a:rPr lang="en-US" sz="2400" b="1" dirty="0" err="1"/>
              <a:t>marrjen</a:t>
            </a:r>
            <a:r>
              <a:rPr lang="en-US" sz="2400" b="1" dirty="0"/>
              <a:t> e </a:t>
            </a:r>
            <a:r>
              <a:rPr lang="en-US" sz="2400" b="1" dirty="0" err="1"/>
              <a:t>vendimit</a:t>
            </a:r>
            <a:r>
              <a:rPr lang="en-US" sz="2400" b="1" dirty="0"/>
              <a:t> </a:t>
            </a:r>
            <a:r>
              <a:rPr lang="en-US" sz="2400" dirty="0" err="1"/>
              <a:t>për</a:t>
            </a:r>
            <a:r>
              <a:rPr lang="en-US" sz="2400" dirty="0"/>
              <a:t> </a:t>
            </a:r>
            <a:r>
              <a:rPr lang="en-US" sz="2400" dirty="0" err="1"/>
              <a:t>kërkesën</a:t>
            </a:r>
            <a:r>
              <a:rPr lang="en-US" sz="2400" dirty="0"/>
              <a:t> e </a:t>
            </a:r>
            <a:r>
              <a:rPr lang="en-US" sz="2400" dirty="0" err="1" smtClean="0"/>
              <a:t>prokurorit</a:t>
            </a:r>
            <a:r>
              <a:rPr lang="en-US" sz="2400" dirty="0" smtClean="0"/>
              <a:t>?</a:t>
            </a:r>
            <a:endParaRPr lang="en-US" sz="2400" dirty="0"/>
          </a:p>
          <a:p>
            <a:pPr marL="514350" indent="-51435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AutoNum type="arabicPeriod"/>
              <a:defRPr/>
            </a:pPr>
            <a:r>
              <a:rPr lang="en-US" sz="2400" dirty="0"/>
              <a:t>A </a:t>
            </a:r>
            <a:r>
              <a:rPr lang="en-US" sz="2400" dirty="0" err="1"/>
              <a:t>ka</a:t>
            </a:r>
            <a:r>
              <a:rPr lang="en-US" sz="2400" dirty="0"/>
              <a:t> </a:t>
            </a:r>
            <a:r>
              <a:rPr lang="en-US" sz="2400" dirty="0" err="1"/>
              <a:t>ndonjë</a:t>
            </a:r>
            <a:r>
              <a:rPr lang="en-US" sz="2400" dirty="0"/>
              <a:t> </a:t>
            </a:r>
            <a:r>
              <a:rPr lang="en-US" sz="2400" dirty="0" err="1" smtClean="0"/>
              <a:t>mjet</a:t>
            </a:r>
            <a:r>
              <a:rPr lang="en-US" sz="2400" dirty="0" smtClean="0"/>
              <a:t> </a:t>
            </a:r>
            <a:r>
              <a:rPr lang="en-US" sz="2400" dirty="0" err="1" smtClean="0"/>
              <a:t>ligjor</a:t>
            </a:r>
            <a:r>
              <a:rPr lang="en-US" sz="2400" dirty="0" smtClean="0"/>
              <a:t> </a:t>
            </a:r>
            <a:r>
              <a:rPr lang="en-US" sz="2400" dirty="0" err="1" smtClean="0"/>
              <a:t>prokurori</a:t>
            </a:r>
            <a:r>
              <a:rPr lang="en-US" sz="2400" dirty="0" smtClean="0"/>
              <a:t> </a:t>
            </a:r>
            <a:r>
              <a:rPr lang="en-US" sz="2400" dirty="0" err="1"/>
              <a:t>nëse</a:t>
            </a:r>
            <a:r>
              <a:rPr lang="en-US" sz="2400" dirty="0"/>
              <a:t> </a:t>
            </a:r>
            <a:r>
              <a:rPr lang="en-US" sz="2400" dirty="0" err="1"/>
              <a:t>Gjykata</a:t>
            </a:r>
            <a:r>
              <a:rPr lang="en-US" sz="2400" dirty="0"/>
              <a:t> </a:t>
            </a:r>
            <a:r>
              <a:rPr lang="en-US" sz="2400" dirty="0" err="1"/>
              <a:t>refuzon</a:t>
            </a:r>
            <a:r>
              <a:rPr lang="en-US" sz="2400" dirty="0"/>
              <a:t> </a:t>
            </a:r>
            <a:r>
              <a:rPr lang="en-US" sz="2400" dirty="0" err="1"/>
              <a:t>ose</a:t>
            </a:r>
            <a:r>
              <a:rPr lang="en-US" sz="2400" dirty="0"/>
              <a:t> </a:t>
            </a:r>
            <a:r>
              <a:rPr lang="en-US" sz="2400" dirty="0" err="1" smtClean="0"/>
              <a:t>hedh</a:t>
            </a:r>
            <a:r>
              <a:rPr lang="en-US" sz="2400" dirty="0" smtClean="0"/>
              <a:t> </a:t>
            </a:r>
            <a:r>
              <a:rPr lang="en-US" sz="2400" dirty="0" err="1" smtClean="0"/>
              <a:t>poshtë</a:t>
            </a:r>
            <a:r>
              <a:rPr lang="en-US" sz="2400" dirty="0" smtClean="0"/>
              <a:t> </a:t>
            </a:r>
            <a:r>
              <a:rPr lang="en-US" sz="2400" dirty="0" err="1" smtClean="0"/>
              <a:t>kërkesën</a:t>
            </a:r>
            <a:r>
              <a:rPr lang="en-US" sz="2400" dirty="0" smtClean="0"/>
              <a:t> </a:t>
            </a:r>
            <a:r>
              <a:rPr lang="en-US" sz="2400" dirty="0"/>
              <a:t>e </a:t>
            </a:r>
            <a:r>
              <a:rPr lang="en-US" sz="2400" dirty="0" err="1"/>
              <a:t>tij</a:t>
            </a:r>
            <a:r>
              <a:rPr lang="en-US" sz="2400" dirty="0"/>
              <a:t>?</a:t>
            </a:r>
          </a:p>
          <a:p>
            <a:pPr marL="514350" indent="-51435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AutoNum type="arabicPeriod"/>
              <a:defRPr/>
            </a:pPr>
            <a:r>
              <a:rPr lang="en-US" sz="2400" dirty="0" err="1"/>
              <a:t>Nëse</a:t>
            </a:r>
            <a:r>
              <a:rPr lang="en-US" sz="2400" dirty="0"/>
              <a:t> </a:t>
            </a:r>
            <a:r>
              <a:rPr lang="en-US" sz="2400" dirty="0" err="1"/>
              <a:t>përgjigja</a:t>
            </a:r>
            <a:r>
              <a:rPr lang="en-US" sz="2400" dirty="0"/>
              <a:t> </a:t>
            </a:r>
            <a:r>
              <a:rPr lang="en-US" sz="2400" dirty="0" err="1"/>
              <a:t>është</a:t>
            </a:r>
            <a:r>
              <a:rPr lang="en-US" sz="2400" dirty="0"/>
              <a:t> </a:t>
            </a:r>
            <a:r>
              <a:rPr lang="en-US" sz="2400" dirty="0" err="1"/>
              <a:t>po</a:t>
            </a:r>
            <a:r>
              <a:rPr lang="en-US" sz="2400" dirty="0"/>
              <a:t> - </a:t>
            </a:r>
            <a:r>
              <a:rPr lang="en-US" sz="2400" dirty="0" err="1"/>
              <a:t>në</a:t>
            </a:r>
            <a:r>
              <a:rPr lang="en-US" sz="2400" dirty="0"/>
              <a:t> </a:t>
            </a:r>
            <a:r>
              <a:rPr lang="en-US" sz="2400" dirty="0" err="1"/>
              <a:t>çfarë</a:t>
            </a:r>
            <a:r>
              <a:rPr lang="en-US" sz="2400" dirty="0"/>
              <a:t> </a:t>
            </a:r>
            <a:r>
              <a:rPr lang="en-US" sz="2400" dirty="0" err="1"/>
              <a:t>kohe</a:t>
            </a:r>
            <a:r>
              <a:rPr lang="en-US" sz="2400" dirty="0"/>
              <a:t> </a:t>
            </a:r>
            <a:r>
              <a:rPr lang="en-US" sz="2400" dirty="0" err="1"/>
              <a:t>dhe</a:t>
            </a:r>
            <a:r>
              <a:rPr lang="en-US" sz="2400" dirty="0"/>
              <a:t> </a:t>
            </a:r>
            <a:r>
              <a:rPr lang="en-US" sz="2400" dirty="0" err="1"/>
              <a:t>kush</a:t>
            </a:r>
            <a:r>
              <a:rPr lang="en-US" sz="2400" dirty="0"/>
              <a:t> </a:t>
            </a:r>
            <a:r>
              <a:rPr lang="en-US" sz="2400" dirty="0" err="1"/>
              <a:t>vendos</a:t>
            </a:r>
            <a:r>
              <a:rPr lang="en-US" sz="2400" dirty="0"/>
              <a:t> </a:t>
            </a:r>
            <a:r>
              <a:rPr lang="en-US" sz="2400" dirty="0" err="1"/>
              <a:t>për</a:t>
            </a:r>
            <a:r>
              <a:rPr lang="en-US" sz="2400" dirty="0"/>
              <a:t> </a:t>
            </a:r>
            <a:r>
              <a:rPr lang="en-US" sz="2400" dirty="0" err="1" smtClean="0"/>
              <a:t>ankimin</a:t>
            </a:r>
            <a:r>
              <a:rPr lang="en-US" sz="2400" dirty="0" smtClean="0"/>
              <a:t> e </a:t>
            </a:r>
            <a:r>
              <a:rPr lang="en-US" sz="2400" dirty="0" err="1" smtClean="0"/>
              <a:t>prokurorit</a:t>
            </a:r>
            <a:r>
              <a:rPr lang="en-US" sz="2400" dirty="0" smtClean="0"/>
              <a:t>?</a:t>
            </a:r>
            <a:endParaRPr lang="en-US" sz="2400" dirty="0"/>
          </a:p>
          <a:p>
            <a:pPr marL="514350" indent="-51435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AutoNum type="arabicPeriod"/>
              <a:defRPr/>
            </a:pPr>
            <a:r>
              <a:rPr lang="en-US" sz="2400" dirty="0"/>
              <a:t>A </a:t>
            </a:r>
            <a:r>
              <a:rPr lang="en-US" sz="2400" dirty="0" err="1"/>
              <a:t>duhet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dijë</a:t>
            </a:r>
            <a:r>
              <a:rPr lang="en-US" sz="2400" dirty="0"/>
              <a:t> </a:t>
            </a:r>
            <a:r>
              <a:rPr lang="en-US" sz="2400" dirty="0" err="1"/>
              <a:t>një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dyshuar</a:t>
            </a:r>
            <a:r>
              <a:rPr lang="en-US" sz="2400" dirty="0"/>
              <a:t> </a:t>
            </a:r>
            <a:r>
              <a:rPr lang="en-US" sz="2400" dirty="0" err="1"/>
              <a:t>për</a:t>
            </a:r>
            <a:r>
              <a:rPr lang="en-US" sz="2400" dirty="0"/>
              <a:t> </a:t>
            </a:r>
            <a:r>
              <a:rPr lang="en-US" sz="2400" dirty="0" err="1"/>
              <a:t>vendimin</a:t>
            </a:r>
            <a:r>
              <a:rPr lang="en-US" sz="2400" dirty="0"/>
              <a:t> e </a:t>
            </a:r>
            <a:r>
              <a:rPr lang="en-US" sz="2400" dirty="0" err="1" smtClean="0"/>
              <a:t>Gjykatës</a:t>
            </a:r>
            <a:r>
              <a:rPr lang="en-US" sz="2400" dirty="0" smtClean="0"/>
              <a:t>, </a:t>
            </a:r>
            <a:r>
              <a:rPr lang="en-US" sz="2400" dirty="0" err="1" smtClean="0"/>
              <a:t>nëse</a:t>
            </a:r>
            <a:r>
              <a:rPr lang="en-US" sz="2400" dirty="0" smtClean="0"/>
              <a:t> </a:t>
            </a:r>
            <a:r>
              <a:rPr lang="en-US" sz="2400" dirty="0" err="1"/>
              <a:t>po</a:t>
            </a:r>
            <a:r>
              <a:rPr lang="en-US" sz="2400" dirty="0"/>
              <a:t> - </a:t>
            </a:r>
            <a:r>
              <a:rPr lang="en-US" sz="2400" dirty="0" err="1"/>
              <a:t>kur</a:t>
            </a:r>
            <a:r>
              <a:rPr lang="en-US" sz="2400" dirty="0"/>
              <a:t>?</a:t>
            </a:r>
            <a:endParaRPr lang="en-US" sz="2000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425"/>
          </a:xfrm>
        </p:spPr>
        <p:txBody>
          <a:bodyPr/>
          <a:lstStyle/>
          <a:p>
            <a:r>
              <a:rPr lang="en-US" altLang="x-none" b="1" dirty="0" err="1"/>
              <a:t>Rast</a:t>
            </a:r>
            <a:r>
              <a:rPr lang="en-US" altLang="x-none" b="1" dirty="0"/>
              <a:t> </a:t>
            </a:r>
            <a:r>
              <a:rPr lang="en-US" altLang="x-none" b="1" dirty="0" err="1"/>
              <a:t>praktik</a:t>
            </a:r>
            <a:r>
              <a:rPr lang="en-US" altLang="x-none" b="1" dirty="0"/>
              <a:t> 1 </a:t>
            </a:r>
            <a:r>
              <a:rPr lang="en-US" altLang="x-none" dirty="0" smtClean="0"/>
              <a:t>(</a:t>
            </a:r>
            <a:r>
              <a:rPr lang="en-US" altLang="x-none" dirty="0" err="1" smtClean="0"/>
              <a:t>vazhdim</a:t>
            </a:r>
            <a:r>
              <a:rPr lang="en-US" altLang="x-none" dirty="0" smtClean="0"/>
              <a:t>)</a:t>
            </a:r>
            <a:endParaRPr lang="hr-HR" altLang="x-non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F4A90D2-2E43-4381-AEB7-9DE9DBBFCE4E}" type="slidenum">
              <a:rPr lang="en-US" altLang="x-none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90</a:t>
            </a:fld>
            <a:endParaRPr lang="en-US" altLang="x-none" sz="1200" dirty="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7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66169"/>
            <a:ext cx="8229600" cy="4537793"/>
          </a:xfrm>
        </p:spPr>
        <p:txBody>
          <a:bodyPr rtlCol="0">
            <a:normAutofit fontScale="85000" lnSpcReduction="20000"/>
          </a:bodyPr>
          <a:lstStyle/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dirty="0" err="1"/>
              <a:t>Policia</a:t>
            </a:r>
            <a:r>
              <a:rPr lang="en-US" dirty="0"/>
              <a:t> </a:t>
            </a:r>
            <a:r>
              <a:rPr lang="en-US" dirty="0" err="1"/>
              <a:t>kontrolloi</a:t>
            </a:r>
            <a:r>
              <a:rPr lang="en-US" dirty="0"/>
              <a:t> </a:t>
            </a:r>
            <a:r>
              <a:rPr lang="en-US" dirty="0" err="1"/>
              <a:t>banesën</a:t>
            </a:r>
            <a:r>
              <a:rPr lang="en-US" dirty="0"/>
              <a:t> e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dyshuarve</a:t>
            </a:r>
            <a:r>
              <a:rPr lang="en-US" dirty="0"/>
              <a:t>, </a:t>
            </a:r>
            <a:r>
              <a:rPr lang="en-US" dirty="0" err="1"/>
              <a:t>kapi</a:t>
            </a:r>
            <a:r>
              <a:rPr lang="en-US" dirty="0"/>
              <a:t> </a:t>
            </a:r>
            <a:r>
              <a:rPr lang="en-US" dirty="0" err="1"/>
              <a:t>laptopin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 smtClean="0"/>
              <a:t>telefonin</a:t>
            </a:r>
            <a:r>
              <a:rPr lang="en-US" dirty="0" smtClean="0"/>
              <a:t> cellular - </a:t>
            </a:r>
            <a:r>
              <a:rPr lang="en-US" dirty="0" err="1"/>
              <a:t>nuk</a:t>
            </a:r>
            <a:r>
              <a:rPr lang="en-US" dirty="0"/>
              <a:t> u </a:t>
            </a:r>
            <a:r>
              <a:rPr lang="en-US" dirty="0" err="1"/>
              <a:t>gjetën</a:t>
            </a:r>
            <a:r>
              <a:rPr lang="en-US" dirty="0"/>
              <a:t> </a:t>
            </a:r>
            <a:r>
              <a:rPr lang="en-US" dirty="0" err="1"/>
              <a:t>pajisje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ruajtjen</a:t>
            </a:r>
            <a:r>
              <a:rPr lang="en-US" dirty="0"/>
              <a:t> e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dhënave</a:t>
            </a:r>
            <a:r>
              <a:rPr lang="en-US" dirty="0"/>
              <a:t>,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dirty="0" err="1"/>
              <a:t>Masat</a:t>
            </a:r>
            <a:r>
              <a:rPr lang="en-US" dirty="0"/>
              <a:t> e </a:t>
            </a:r>
            <a:r>
              <a:rPr lang="en-US" dirty="0" err="1" smtClean="0"/>
              <a:t>kontrollit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konfiskimit</a:t>
            </a:r>
            <a:r>
              <a:rPr lang="en-US" dirty="0"/>
              <a:t> </a:t>
            </a:r>
            <a:r>
              <a:rPr lang="en-US" dirty="0" err="1"/>
              <a:t>konfirmuan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 smtClean="0"/>
              <a:t>gjitha</a:t>
            </a:r>
            <a:r>
              <a:rPr lang="en-US" dirty="0" smtClean="0"/>
              <a:t> </a:t>
            </a:r>
            <a:r>
              <a:rPr lang="en-US" dirty="0" err="1"/>
              <a:t>përmbajtjen</a:t>
            </a:r>
            <a:r>
              <a:rPr lang="en-US" dirty="0"/>
              <a:t> e </a:t>
            </a:r>
            <a:r>
              <a:rPr lang="en-US" dirty="0" err="1"/>
              <a:t>shkëmbimeve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ndodhën</a:t>
            </a:r>
            <a:r>
              <a:rPr lang="en-US" dirty="0"/>
              <a:t> midis </a:t>
            </a:r>
            <a:r>
              <a:rPr lang="en-US" dirty="0" err="1"/>
              <a:t>viktimës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dyshuarit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konfirmuan</a:t>
            </a:r>
            <a:r>
              <a:rPr lang="en-US" dirty="0"/>
              <a:t> </a:t>
            </a:r>
            <a:r>
              <a:rPr lang="en-US" dirty="0" err="1"/>
              <a:t>dyshimin</a:t>
            </a:r>
            <a:r>
              <a:rPr lang="en-US" dirty="0"/>
              <a:t> se </a:t>
            </a:r>
            <a:r>
              <a:rPr lang="en-US" dirty="0" err="1"/>
              <a:t>vepra</a:t>
            </a:r>
            <a:r>
              <a:rPr lang="en-US" dirty="0"/>
              <a:t> </a:t>
            </a:r>
            <a:r>
              <a:rPr lang="en-US" dirty="0" err="1"/>
              <a:t>penale</a:t>
            </a:r>
            <a:r>
              <a:rPr lang="en-US" dirty="0"/>
              <a:t> e </a:t>
            </a:r>
            <a:r>
              <a:rPr lang="en-US" dirty="0" err="1"/>
              <a:t>posedimit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pornografisë</a:t>
            </a:r>
            <a:r>
              <a:rPr lang="en-US" dirty="0"/>
              <a:t> </a:t>
            </a:r>
            <a:r>
              <a:rPr lang="en-US" dirty="0" err="1"/>
              <a:t>së</a:t>
            </a:r>
            <a:r>
              <a:rPr lang="en-US" dirty="0"/>
              <a:t> </a:t>
            </a:r>
            <a:r>
              <a:rPr lang="en-US" dirty="0" err="1"/>
              <a:t>fëmijëve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sistemin</a:t>
            </a:r>
            <a:r>
              <a:rPr lang="en-US" dirty="0"/>
              <a:t> </a:t>
            </a:r>
            <a:r>
              <a:rPr lang="en-US" dirty="0" err="1"/>
              <a:t>kompjuterik</a:t>
            </a:r>
            <a:r>
              <a:rPr lang="en-US" dirty="0"/>
              <a:t> </a:t>
            </a:r>
            <a:r>
              <a:rPr lang="en-US" dirty="0" err="1"/>
              <a:t>ishte</a:t>
            </a:r>
            <a:r>
              <a:rPr lang="en-US" dirty="0"/>
              <a:t> </a:t>
            </a:r>
            <a:r>
              <a:rPr lang="en-US" dirty="0" err="1"/>
              <a:t>kryer</a:t>
            </a:r>
            <a:r>
              <a:rPr lang="en-US" dirty="0"/>
              <a:t>.</a:t>
            </a:r>
            <a:endParaRPr lang="en-US" dirty="0" smtClean="0"/>
          </a:p>
          <a:p>
            <a:pPr marL="0" indent="0" eaLnBrk="1" fontAlgn="auto" hangingPunct="1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buFont typeface="Arial" pitchFamily="34" charset="0"/>
              <a:buNone/>
              <a:defRPr/>
            </a:pPr>
            <a:r>
              <a:rPr lang="en-US" dirty="0" smtClean="0"/>
              <a:t> 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425"/>
          </a:xfrm>
        </p:spPr>
        <p:txBody>
          <a:bodyPr/>
          <a:lstStyle/>
          <a:p>
            <a:r>
              <a:rPr lang="en-US" altLang="x-none" b="1" dirty="0" err="1"/>
              <a:t>Rast</a:t>
            </a:r>
            <a:r>
              <a:rPr lang="en-US" altLang="x-none" b="1" dirty="0"/>
              <a:t> </a:t>
            </a:r>
            <a:r>
              <a:rPr lang="en-US" altLang="x-none" b="1" dirty="0" err="1"/>
              <a:t>praktik</a:t>
            </a:r>
            <a:r>
              <a:rPr lang="en-US" altLang="x-none" b="1" dirty="0"/>
              <a:t> 1 </a:t>
            </a:r>
            <a:r>
              <a:rPr lang="en-US" altLang="x-none" dirty="0" smtClean="0"/>
              <a:t>(</a:t>
            </a:r>
            <a:r>
              <a:rPr lang="en-US" altLang="x-none" dirty="0" err="1" smtClean="0"/>
              <a:t>vazhdim</a:t>
            </a:r>
            <a:r>
              <a:rPr lang="en-US" altLang="x-none" dirty="0" smtClean="0"/>
              <a:t>)</a:t>
            </a:r>
            <a:endParaRPr lang="hr-HR" altLang="x-non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F4A90D2-2E43-4381-AEB7-9DE9DBBFCE4E}" type="slidenum">
              <a:rPr lang="en-US" altLang="x-none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91</a:t>
            </a:fld>
            <a:endParaRPr lang="en-US" altLang="x-none" sz="1200" dirty="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84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929008"/>
            <a:ext cx="8229600" cy="4197155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dirty="0" err="1" smtClean="0"/>
              <a:t>Pyetje</a:t>
            </a:r>
            <a:r>
              <a:rPr lang="en-US" dirty="0" smtClean="0"/>
              <a:t>:</a:t>
            </a:r>
            <a:endParaRPr lang="en-US" dirty="0" smtClean="0"/>
          </a:p>
          <a:p>
            <a:pPr marL="0" indent="0">
              <a:buFont typeface="Arial" pitchFamily="34" charset="0"/>
              <a:buNone/>
              <a:defRPr/>
            </a:pPr>
            <a:endParaRPr lang="hr-HR" dirty="0" smtClean="0"/>
          </a:p>
          <a:p>
            <a:pPr marL="0" indent="0" algn="just">
              <a:buFont typeface="Arial" pitchFamily="34" charset="0"/>
              <a:buNone/>
              <a:defRPr/>
            </a:pPr>
            <a:r>
              <a:rPr lang="en-US" dirty="0" err="1" smtClean="0"/>
              <a:t>Çfarë</a:t>
            </a:r>
            <a:r>
              <a:rPr lang="en-US" dirty="0" smtClean="0"/>
              <a:t> </a:t>
            </a:r>
            <a:r>
              <a:rPr lang="en-US" dirty="0" err="1" smtClean="0"/>
              <a:t>aktivitetesh</a:t>
            </a:r>
            <a:r>
              <a:rPr lang="en-US" dirty="0" smtClean="0"/>
              <a:t> </a:t>
            </a:r>
            <a:r>
              <a:rPr lang="en-US" dirty="0" err="1" smtClean="0"/>
              <a:t>konkrete</a:t>
            </a:r>
            <a:r>
              <a:rPr lang="en-US" dirty="0" smtClean="0"/>
              <a:t> </a:t>
            </a:r>
            <a:r>
              <a:rPr lang="en-US" dirty="0" err="1" smtClean="0"/>
              <a:t>përfshihen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masën</a:t>
            </a:r>
            <a:r>
              <a:rPr lang="en-US" dirty="0" smtClean="0"/>
              <a:t> </a:t>
            </a:r>
            <a:r>
              <a:rPr lang="en-US" dirty="0" err="1" smtClean="0"/>
              <a:t>procedurale</a:t>
            </a:r>
            <a:r>
              <a:rPr lang="en-US" dirty="0" smtClean="0"/>
              <a:t> ”</a:t>
            </a:r>
            <a:r>
              <a:rPr lang="en-US" dirty="0" err="1" smtClean="0"/>
              <a:t>Kontroll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kompjuterit</a:t>
            </a:r>
            <a:r>
              <a:rPr lang="en-US" dirty="0" smtClean="0"/>
              <a:t>”?</a:t>
            </a:r>
            <a:endParaRPr lang="en-US" dirty="0" smtClean="0"/>
          </a:p>
          <a:p>
            <a:pPr marL="0" indent="0">
              <a:buFont typeface="Arial" pitchFamily="34" charset="0"/>
              <a:buNone/>
              <a:defRPr/>
            </a:pPr>
            <a:endParaRPr lang="hr-HR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425"/>
          </a:xfrm>
        </p:spPr>
        <p:txBody>
          <a:bodyPr/>
          <a:lstStyle/>
          <a:p>
            <a:r>
              <a:rPr lang="en-US" altLang="x-none" b="1" dirty="0" err="1"/>
              <a:t>Rast</a:t>
            </a:r>
            <a:r>
              <a:rPr lang="en-US" altLang="x-none" b="1" dirty="0"/>
              <a:t> </a:t>
            </a:r>
            <a:r>
              <a:rPr lang="en-US" altLang="x-none" b="1" dirty="0" err="1"/>
              <a:t>praktik</a:t>
            </a:r>
            <a:r>
              <a:rPr lang="en-US" altLang="x-none" b="1" dirty="0"/>
              <a:t> 1 </a:t>
            </a:r>
            <a:r>
              <a:rPr lang="en-US" altLang="x-none" dirty="0" smtClean="0"/>
              <a:t>(</a:t>
            </a:r>
            <a:r>
              <a:rPr lang="en-US" altLang="x-none" dirty="0" err="1" smtClean="0"/>
              <a:t>vazhdim</a:t>
            </a:r>
            <a:r>
              <a:rPr lang="en-US" altLang="x-none" dirty="0" smtClean="0"/>
              <a:t>)</a:t>
            </a:r>
            <a:endParaRPr lang="hr-HR" altLang="x-non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F4A90D2-2E43-4381-AEB7-9DE9DBBFCE4E}" type="slidenum">
              <a:rPr lang="en-US" altLang="x-none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92</a:t>
            </a:fld>
            <a:endParaRPr lang="en-US" altLang="x-none" sz="1200" dirty="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90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zervirano mjesto sadržaja 2"/>
          <p:cNvSpPr>
            <a:spLocks noGrp="1"/>
          </p:cNvSpPr>
          <p:nvPr>
            <p:ph idx="1"/>
          </p:nvPr>
        </p:nvSpPr>
        <p:spPr>
          <a:xfrm>
            <a:off x="457200" y="1841326"/>
            <a:ext cx="8229600" cy="4284837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altLang="x-none" sz="2800" dirty="0" err="1"/>
              <a:t>Prokurori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Publik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ngriti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aktakuzën</a:t>
            </a:r>
            <a:endParaRPr lang="en-US" altLang="x-none" sz="2800" dirty="0"/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altLang="x-none" sz="2800" dirty="0" err="1"/>
              <a:t>Provat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elektronike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të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mbledhura</a:t>
            </a:r>
            <a:r>
              <a:rPr lang="en-US" altLang="x-none" sz="2800" dirty="0"/>
              <a:t> u </a:t>
            </a:r>
            <a:r>
              <a:rPr lang="en-US" altLang="x-none" sz="2800" dirty="0" err="1"/>
              <a:t>ruajtën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në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një</a:t>
            </a:r>
            <a:r>
              <a:rPr lang="en-US" altLang="x-none" sz="2800" dirty="0"/>
              <a:t> DVD, </a:t>
            </a:r>
            <a:r>
              <a:rPr lang="en-US" altLang="x-none" sz="2800" dirty="0" err="1"/>
              <a:t>madje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edhe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fotot</a:t>
            </a:r>
            <a:r>
              <a:rPr lang="en-US" altLang="x-none" sz="2800" dirty="0"/>
              <a:t> e </a:t>
            </a:r>
            <a:r>
              <a:rPr lang="en-US" altLang="x-none" sz="2800" dirty="0" err="1"/>
              <a:t>shtypura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në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letër</a:t>
            </a:r>
            <a:endParaRPr lang="en-US" altLang="x-none" sz="2800" dirty="0"/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altLang="x-none" sz="2800" dirty="0" err="1"/>
              <a:t>Gjykata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konfirmoi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aktakuzën</a:t>
            </a:r>
            <a:endParaRPr lang="en-US" altLang="x-none" sz="2800" dirty="0"/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altLang="x-none" sz="2800" dirty="0" err="1" smtClean="0"/>
              <a:t>Në</a:t>
            </a:r>
            <a:r>
              <a:rPr lang="en-US" altLang="x-none" sz="2800" dirty="0" smtClean="0"/>
              <a:t> </a:t>
            </a:r>
            <a:r>
              <a:rPr lang="en-US" altLang="x-none" sz="2800" dirty="0" err="1" smtClean="0"/>
              <a:t>gjyq</a:t>
            </a:r>
            <a:r>
              <a:rPr lang="en-US" altLang="x-none" sz="2800" dirty="0" smtClean="0"/>
              <a:t>, </a:t>
            </a:r>
            <a:r>
              <a:rPr lang="en-US" altLang="x-none" sz="2800" dirty="0" err="1" smtClean="0"/>
              <a:t>i</a:t>
            </a:r>
            <a:r>
              <a:rPr lang="en-US" altLang="x-none" sz="2800" dirty="0" smtClean="0"/>
              <a:t> </a:t>
            </a:r>
            <a:r>
              <a:rPr lang="en-US" altLang="x-none" sz="2800" dirty="0" err="1" smtClean="0"/>
              <a:t>pandehuri</a:t>
            </a:r>
            <a:r>
              <a:rPr lang="en-US" altLang="x-none" sz="2800" dirty="0" smtClean="0"/>
              <a:t> </a:t>
            </a:r>
            <a:r>
              <a:rPr lang="en-US" altLang="x-none" sz="2800" dirty="0" err="1" smtClean="0"/>
              <a:t>pranoi</a:t>
            </a:r>
            <a:r>
              <a:rPr lang="en-US" altLang="x-none" sz="2800" dirty="0" smtClean="0"/>
              <a:t> </a:t>
            </a:r>
            <a:r>
              <a:rPr lang="en-US" altLang="x-none" sz="2800" dirty="0" err="1" smtClean="0"/>
              <a:t>fajësinë</a:t>
            </a:r>
            <a:r>
              <a:rPr lang="en-US" altLang="x-none" sz="2800" dirty="0" smtClean="0"/>
              <a:t> </a:t>
            </a:r>
            <a:r>
              <a:rPr lang="en-US" altLang="x-none" sz="2800" dirty="0" err="1"/>
              <a:t>dhe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është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dënuar</a:t>
            </a:r>
            <a:r>
              <a:rPr lang="en-US" altLang="x-none" sz="2800" dirty="0"/>
              <a:t> - </a:t>
            </a:r>
            <a:r>
              <a:rPr lang="en-US" altLang="x-none" sz="2800" dirty="0" smtClean="0"/>
              <a:t>1 </a:t>
            </a:r>
            <a:r>
              <a:rPr lang="en-US" altLang="x-none" sz="2800" dirty="0" err="1" smtClean="0"/>
              <a:t>vit</a:t>
            </a:r>
            <a:r>
              <a:rPr lang="en-US" altLang="x-none" sz="2800" dirty="0" smtClean="0"/>
              <a:t> burg </a:t>
            </a:r>
            <a:r>
              <a:rPr lang="en-US" altLang="x-none" sz="2800" dirty="0"/>
              <a:t>(</a:t>
            </a:r>
            <a:r>
              <a:rPr lang="en-US" altLang="x-none" sz="2800" dirty="0" err="1"/>
              <a:t>Gjykata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Kroate</a:t>
            </a:r>
            <a:r>
              <a:rPr lang="en-US" altLang="x-none" sz="2800" dirty="0"/>
              <a:t>)</a:t>
            </a:r>
            <a:endParaRPr lang="en-US" altLang="x-none" sz="2800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425"/>
          </a:xfrm>
        </p:spPr>
        <p:txBody>
          <a:bodyPr/>
          <a:lstStyle/>
          <a:p>
            <a:r>
              <a:rPr lang="en-US" altLang="x-none" b="1" dirty="0" err="1"/>
              <a:t>Rast</a:t>
            </a:r>
            <a:r>
              <a:rPr lang="en-US" altLang="x-none" b="1" dirty="0"/>
              <a:t> </a:t>
            </a:r>
            <a:r>
              <a:rPr lang="en-US" altLang="x-none" b="1" dirty="0" err="1"/>
              <a:t>praktik</a:t>
            </a:r>
            <a:r>
              <a:rPr lang="en-US" altLang="x-none" b="1" dirty="0"/>
              <a:t> 1 </a:t>
            </a:r>
            <a:r>
              <a:rPr lang="en-US" altLang="x-none" dirty="0" smtClean="0"/>
              <a:t>(</a:t>
            </a:r>
            <a:r>
              <a:rPr lang="en-US" altLang="x-none" dirty="0" err="1" smtClean="0"/>
              <a:t>vazhdim</a:t>
            </a:r>
            <a:r>
              <a:rPr lang="en-US" altLang="x-none" dirty="0" smtClean="0"/>
              <a:t>)</a:t>
            </a:r>
            <a:endParaRPr lang="hr-HR" altLang="x-non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F4A90D2-2E43-4381-AEB7-9DE9DBBFCE4E}" type="slidenum">
              <a:rPr lang="en-US" altLang="x-none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93</a:t>
            </a:fld>
            <a:endParaRPr lang="en-US" altLang="x-none" sz="1200" dirty="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04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537570"/>
            <a:ext cx="8229600" cy="4625235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US" sz="2800" dirty="0" err="1" smtClean="0"/>
              <a:t>Pyetje</a:t>
            </a:r>
            <a:r>
              <a:rPr lang="en-US" sz="2800" dirty="0" smtClean="0"/>
              <a:t>:</a:t>
            </a:r>
            <a:endParaRPr lang="en-US" sz="2800" dirty="0" smtClean="0"/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Arial" pitchFamily="34" charset="0"/>
              <a:buAutoNum type="arabicPeriod"/>
              <a:defRPr/>
            </a:pPr>
            <a:endParaRPr lang="en-GB" altLang="x-none" sz="2400" b="1" dirty="0" smtClean="0"/>
          </a:p>
          <a:p>
            <a:pPr marL="514350" indent="-514350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AutoNum type="arabicPeriod"/>
              <a:defRPr/>
            </a:pPr>
            <a:r>
              <a:rPr lang="en-GB" altLang="x-none" sz="2400" b="1" dirty="0" err="1"/>
              <a:t>Cilat</a:t>
            </a:r>
            <a:r>
              <a:rPr lang="en-GB" altLang="x-none" sz="2400" b="1" dirty="0"/>
              <a:t> </a:t>
            </a:r>
            <a:r>
              <a:rPr lang="en-GB" altLang="x-none" sz="2400" b="1" dirty="0" err="1"/>
              <a:t>pajisje</a:t>
            </a:r>
            <a:r>
              <a:rPr lang="en-GB" altLang="x-none" sz="2400" b="1" dirty="0"/>
              <a:t> </a:t>
            </a:r>
            <a:r>
              <a:rPr lang="en-GB" altLang="x-none" sz="2400" b="1" dirty="0" err="1"/>
              <a:t>zakonisht</a:t>
            </a:r>
            <a:r>
              <a:rPr lang="en-GB" altLang="x-none" sz="2400" b="1" dirty="0"/>
              <a:t> </a:t>
            </a:r>
            <a:r>
              <a:rPr lang="en-GB" altLang="x-none" sz="2400" dirty="0" err="1"/>
              <a:t>përdoren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në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gjykata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në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vendin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tuaj</a:t>
            </a:r>
            <a:r>
              <a:rPr lang="en-GB" altLang="x-none" sz="2400" dirty="0" smtClean="0"/>
              <a:t>? </a:t>
            </a:r>
            <a:r>
              <a:rPr lang="en-US" sz="2400" dirty="0" smtClean="0"/>
              <a:t> </a:t>
            </a:r>
            <a:endParaRPr lang="hr-HR" sz="2400" dirty="0" smtClean="0"/>
          </a:p>
          <a:p>
            <a:pPr marL="514350" indent="-514350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AutoNum type="arabicPeriod"/>
              <a:defRPr/>
            </a:pPr>
            <a:endParaRPr lang="en-GB" altLang="x-none" sz="2400" dirty="0" smtClean="0"/>
          </a:p>
          <a:p>
            <a:pPr marL="514350" indent="-514350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AutoNum type="arabicPeriod"/>
              <a:defRPr/>
            </a:pPr>
            <a:r>
              <a:rPr lang="en-GB" altLang="x-none" sz="2400" dirty="0"/>
              <a:t>A </a:t>
            </a:r>
            <a:r>
              <a:rPr lang="en-GB" altLang="x-none" sz="2400" dirty="0" err="1"/>
              <a:t>janë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të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pajisura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mirë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të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gjitha</a:t>
            </a:r>
            <a:r>
              <a:rPr lang="en-GB" altLang="x-none" sz="2400" dirty="0"/>
              <a:t> </a:t>
            </a:r>
            <a:r>
              <a:rPr lang="en-GB" altLang="x-none" sz="2400" dirty="0" err="1" smtClean="0"/>
              <a:t>sallat</a:t>
            </a:r>
            <a:r>
              <a:rPr lang="en-GB" altLang="x-none" sz="2400" dirty="0" smtClean="0"/>
              <a:t> e </a:t>
            </a:r>
            <a:r>
              <a:rPr lang="en-GB" altLang="x-none" sz="2400" dirty="0" err="1" smtClean="0"/>
              <a:t>gjyqeve</a:t>
            </a:r>
            <a:r>
              <a:rPr lang="en-GB" altLang="x-none" sz="2400" dirty="0" smtClean="0"/>
              <a:t> </a:t>
            </a:r>
            <a:r>
              <a:rPr lang="en-GB" altLang="x-none" sz="2400" dirty="0" err="1" smtClean="0"/>
              <a:t>në</a:t>
            </a:r>
            <a:r>
              <a:rPr lang="en-GB" altLang="x-none" sz="2400" dirty="0" smtClean="0"/>
              <a:t> </a:t>
            </a:r>
            <a:r>
              <a:rPr lang="en-GB" altLang="x-none" sz="2400" dirty="0" err="1" smtClean="0"/>
              <a:t>gjykata</a:t>
            </a:r>
            <a:r>
              <a:rPr lang="en-GB" altLang="x-none" sz="2400" dirty="0" smtClean="0"/>
              <a:t> </a:t>
            </a:r>
            <a:r>
              <a:rPr lang="en-GB" altLang="x-none" sz="2400" dirty="0" err="1"/>
              <a:t>në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vendin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tuaj</a:t>
            </a:r>
            <a:r>
              <a:rPr lang="en-GB" altLang="x-none" sz="2400" dirty="0" smtClean="0"/>
              <a:t>?</a:t>
            </a:r>
            <a:endParaRPr lang="en-GB" altLang="x-none" sz="2400" dirty="0" smtClean="0"/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Arial" pitchFamily="34" charset="0"/>
              <a:buAutoNum type="arabicPeriod"/>
              <a:defRPr/>
            </a:pPr>
            <a:endParaRPr lang="en-GB" altLang="x-none" sz="2400" b="1" dirty="0" smtClean="0"/>
          </a:p>
          <a:p>
            <a:pPr marL="514350" indent="-514350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AutoNum type="arabicPeriod"/>
              <a:defRPr/>
            </a:pPr>
            <a:r>
              <a:rPr lang="en-GB" altLang="x-none" sz="2400" b="1" dirty="0" err="1"/>
              <a:t>Çfarë</a:t>
            </a:r>
            <a:r>
              <a:rPr lang="en-GB" altLang="x-none" sz="2400" b="1" dirty="0"/>
              <a:t> </a:t>
            </a:r>
            <a:r>
              <a:rPr lang="en-GB" altLang="x-none" sz="2400" b="1" dirty="0" err="1"/>
              <a:t>ndodh</a:t>
            </a:r>
            <a:r>
              <a:rPr lang="en-GB" altLang="x-none" sz="2400" b="1" dirty="0"/>
              <a:t> </a:t>
            </a:r>
            <a:r>
              <a:rPr lang="en-GB" altLang="x-none" sz="2400" b="1" dirty="0" err="1"/>
              <a:t>nëse</a:t>
            </a:r>
            <a:r>
              <a:rPr lang="en-GB" altLang="x-none" sz="2400" b="1" dirty="0"/>
              <a:t> </a:t>
            </a:r>
            <a:r>
              <a:rPr lang="en-GB" altLang="x-none" sz="2400" b="1" dirty="0" err="1"/>
              <a:t>i</a:t>
            </a:r>
            <a:r>
              <a:rPr lang="en-GB" altLang="x-none" sz="2400" b="1" dirty="0"/>
              <a:t> </a:t>
            </a:r>
            <a:r>
              <a:rPr lang="en-GB" altLang="x-none" sz="2400" b="1" dirty="0" err="1"/>
              <a:t>pandehuri</a:t>
            </a:r>
            <a:r>
              <a:rPr lang="en-GB" altLang="x-none" sz="2400" b="1" dirty="0"/>
              <a:t> </a:t>
            </a:r>
            <a:r>
              <a:rPr lang="en-GB" altLang="x-none" sz="2400" b="1" dirty="0" err="1"/>
              <a:t>pretendon</a:t>
            </a:r>
            <a:r>
              <a:rPr lang="en-GB" altLang="x-none" sz="2400" b="1" dirty="0"/>
              <a:t> se </a:t>
            </a:r>
            <a:r>
              <a:rPr lang="en-GB" altLang="x-none" sz="2400" b="1" dirty="0" err="1"/>
              <a:t>dikush</a:t>
            </a:r>
            <a:r>
              <a:rPr lang="en-GB" altLang="x-none" sz="2400" b="1" dirty="0"/>
              <a:t> </a:t>
            </a:r>
            <a:r>
              <a:rPr lang="en-GB" altLang="x-none" sz="2400" b="1" dirty="0" err="1"/>
              <a:t>tjetër</a:t>
            </a:r>
            <a:r>
              <a:rPr lang="en-GB" altLang="x-none" sz="2400" b="1" dirty="0"/>
              <a:t> </a:t>
            </a:r>
            <a:r>
              <a:rPr lang="en-GB" altLang="x-none" sz="2400" b="1" dirty="0" smtClean="0"/>
              <a:t>e </a:t>
            </a:r>
            <a:r>
              <a:rPr lang="en-GB" altLang="x-none" sz="2400" b="1" dirty="0" err="1"/>
              <a:t>përdorte</a:t>
            </a:r>
            <a:r>
              <a:rPr lang="en-GB" altLang="x-none" sz="2400" b="1" dirty="0"/>
              <a:t> </a:t>
            </a:r>
            <a:r>
              <a:rPr lang="en-GB" altLang="x-none" sz="2400" b="1" dirty="0" err="1"/>
              <a:t>kompjuterin</a:t>
            </a:r>
            <a:r>
              <a:rPr lang="en-GB" altLang="x-none" sz="2400" b="1" dirty="0"/>
              <a:t> e </a:t>
            </a:r>
            <a:r>
              <a:rPr lang="en-GB" altLang="x-none" sz="2400" b="1" dirty="0" err="1"/>
              <a:t>tij</a:t>
            </a:r>
            <a:r>
              <a:rPr lang="en-GB" altLang="x-none" sz="2400" b="1" dirty="0"/>
              <a:t>, </a:t>
            </a:r>
            <a:r>
              <a:rPr lang="en-GB" altLang="x-none" sz="2400" dirty="0" err="1"/>
              <a:t>dikush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tjetër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kishte</a:t>
            </a:r>
            <a:r>
              <a:rPr lang="en-GB" altLang="x-none" sz="2400" dirty="0"/>
              <a:t> </a:t>
            </a:r>
            <a:r>
              <a:rPr lang="en-GB" altLang="x-none" sz="2400" dirty="0" smtClean="0"/>
              <a:t>akses </a:t>
            </a:r>
            <a:r>
              <a:rPr lang="en-GB" altLang="x-none" sz="2400" dirty="0" err="1" smtClean="0"/>
              <a:t>të</a:t>
            </a:r>
            <a:r>
              <a:rPr lang="en-GB" altLang="x-none" sz="2400" dirty="0" smtClean="0"/>
              <a:t> </a:t>
            </a:r>
            <a:r>
              <a:rPr lang="en-GB" altLang="x-none" sz="2400" dirty="0" err="1" smtClean="0"/>
              <a:t>paligjshëm</a:t>
            </a:r>
            <a:r>
              <a:rPr lang="en-GB" altLang="x-none" sz="2400" dirty="0" smtClean="0"/>
              <a:t> </a:t>
            </a:r>
            <a:r>
              <a:rPr lang="en-GB" altLang="x-none" sz="2400" dirty="0" err="1"/>
              <a:t>në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kompjuterin</a:t>
            </a:r>
            <a:r>
              <a:rPr lang="en-GB" altLang="x-none" sz="2400" dirty="0"/>
              <a:t> e </a:t>
            </a:r>
            <a:r>
              <a:rPr lang="en-GB" altLang="x-none" sz="2400" dirty="0" err="1"/>
              <a:t>tij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ose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dikush</a:t>
            </a:r>
            <a:r>
              <a:rPr lang="en-GB" altLang="x-none" sz="2400" dirty="0"/>
              <a:t> e </a:t>
            </a:r>
            <a:r>
              <a:rPr lang="en-GB" altLang="x-none" sz="2400" dirty="0" err="1"/>
              <a:t>kishte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vjedhur</a:t>
            </a:r>
            <a:r>
              <a:rPr lang="en-GB" altLang="x-none" sz="2400" dirty="0"/>
              <a:t> </a:t>
            </a:r>
            <a:r>
              <a:rPr lang="en-GB" altLang="x-none" sz="2400" dirty="0" err="1"/>
              <a:t>fjalëkalimin</a:t>
            </a:r>
            <a:r>
              <a:rPr lang="en-GB" altLang="x-none" sz="2400" dirty="0"/>
              <a:t> e </a:t>
            </a:r>
            <a:r>
              <a:rPr lang="en-GB" altLang="x-none" sz="2400" dirty="0" err="1"/>
              <a:t>tij</a:t>
            </a:r>
            <a:r>
              <a:rPr lang="en-GB" altLang="x-none" sz="2400" dirty="0"/>
              <a:t>?</a:t>
            </a:r>
            <a:endParaRPr lang="hr-HR" sz="24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425"/>
          </a:xfrm>
        </p:spPr>
        <p:txBody>
          <a:bodyPr/>
          <a:lstStyle/>
          <a:p>
            <a:r>
              <a:rPr lang="en-US" altLang="x-none" b="1" dirty="0" err="1"/>
              <a:t>Rast</a:t>
            </a:r>
            <a:r>
              <a:rPr lang="en-US" altLang="x-none" b="1" dirty="0"/>
              <a:t> </a:t>
            </a:r>
            <a:r>
              <a:rPr lang="en-US" altLang="x-none" b="1" dirty="0" err="1"/>
              <a:t>praktik</a:t>
            </a:r>
            <a:r>
              <a:rPr lang="en-US" altLang="x-none" b="1" dirty="0"/>
              <a:t> 1 </a:t>
            </a:r>
            <a:r>
              <a:rPr lang="en-US" altLang="x-none" dirty="0" smtClean="0"/>
              <a:t>(</a:t>
            </a:r>
            <a:r>
              <a:rPr lang="en-US" altLang="x-none" dirty="0" err="1" smtClean="0"/>
              <a:t>vazhdim</a:t>
            </a:r>
            <a:r>
              <a:rPr lang="en-US" altLang="x-none" dirty="0" smtClean="0"/>
              <a:t>)</a:t>
            </a:r>
            <a:endParaRPr lang="hr-HR" altLang="x-non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F4A90D2-2E43-4381-AEB7-9DE9DBBFCE4E}" type="slidenum">
              <a:rPr lang="en-US" altLang="x-none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94</a:t>
            </a:fld>
            <a:endParaRPr lang="en-US" altLang="x-none" sz="1200" dirty="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70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altLang="x-none" dirty="0" err="1"/>
              <a:t>Në</a:t>
            </a:r>
            <a:r>
              <a:rPr lang="en-US" altLang="x-none" dirty="0"/>
              <a:t> </a:t>
            </a:r>
            <a:r>
              <a:rPr lang="en-US" altLang="x-none" dirty="0" err="1"/>
              <a:t>një</a:t>
            </a:r>
            <a:r>
              <a:rPr lang="en-US" altLang="x-none" dirty="0"/>
              <a:t> </a:t>
            </a:r>
            <a:r>
              <a:rPr lang="en-US" altLang="x-none" dirty="0" err="1"/>
              <a:t>rast</a:t>
            </a:r>
            <a:r>
              <a:rPr lang="en-US" altLang="x-none" dirty="0"/>
              <a:t> </a:t>
            </a:r>
            <a:r>
              <a:rPr lang="en-US" altLang="x-none" dirty="0" err="1"/>
              <a:t>pothuajse</a:t>
            </a:r>
            <a:r>
              <a:rPr lang="en-US" altLang="x-none" dirty="0"/>
              <a:t> </a:t>
            </a:r>
            <a:r>
              <a:rPr lang="en-US" altLang="x-none" dirty="0" err="1"/>
              <a:t>identik</a:t>
            </a:r>
            <a:r>
              <a:rPr lang="en-US" altLang="x-none" dirty="0"/>
              <a:t> </a:t>
            </a:r>
            <a:r>
              <a:rPr lang="en-US" altLang="x-none" dirty="0" err="1"/>
              <a:t>si</a:t>
            </a:r>
            <a:r>
              <a:rPr lang="en-US" altLang="x-none" dirty="0"/>
              <a:t> </a:t>
            </a:r>
            <a:r>
              <a:rPr lang="en-US" altLang="x-none" dirty="0" err="1"/>
              <a:t>rasti</a:t>
            </a:r>
            <a:r>
              <a:rPr lang="en-US" altLang="x-none" dirty="0"/>
              <a:t> n.1 - </a:t>
            </a:r>
            <a:r>
              <a:rPr lang="en-US" altLang="x-none" dirty="0" err="1"/>
              <a:t>hetimi</a:t>
            </a:r>
            <a:r>
              <a:rPr lang="en-US" altLang="x-none" dirty="0"/>
              <a:t> </a:t>
            </a:r>
            <a:r>
              <a:rPr lang="en-US" altLang="x-none" dirty="0" err="1"/>
              <a:t>çoi</a:t>
            </a:r>
            <a:r>
              <a:rPr lang="en-US" altLang="x-none" dirty="0"/>
              <a:t> </a:t>
            </a:r>
            <a:r>
              <a:rPr lang="en-US" altLang="x-none" dirty="0" err="1" smtClean="0"/>
              <a:t>tek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një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adresë</a:t>
            </a:r>
            <a:r>
              <a:rPr lang="en-US" altLang="x-none" dirty="0" smtClean="0"/>
              <a:t> </a:t>
            </a:r>
            <a:r>
              <a:rPr lang="en-US" altLang="x-none" dirty="0"/>
              <a:t>IP </a:t>
            </a:r>
            <a:r>
              <a:rPr lang="en-US" altLang="x-none" dirty="0" err="1"/>
              <a:t>në</a:t>
            </a:r>
            <a:r>
              <a:rPr lang="en-US" altLang="x-none" dirty="0"/>
              <a:t> </a:t>
            </a:r>
            <a:r>
              <a:rPr lang="en-US" altLang="x-none" dirty="0" err="1"/>
              <a:t>Serbi</a:t>
            </a:r>
            <a:r>
              <a:rPr lang="en-US" altLang="x-none" dirty="0"/>
              <a:t>.</a:t>
            </a: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altLang="x-none" dirty="0" err="1"/>
              <a:t>Policia</a:t>
            </a:r>
            <a:r>
              <a:rPr lang="en-US" altLang="x-none" dirty="0"/>
              <a:t> </a:t>
            </a:r>
            <a:r>
              <a:rPr lang="en-US" altLang="x-none" dirty="0" err="1"/>
              <a:t>informoi</a:t>
            </a:r>
            <a:r>
              <a:rPr lang="en-US" altLang="x-none" dirty="0"/>
              <a:t> </a:t>
            </a:r>
            <a:r>
              <a:rPr lang="en-US" altLang="x-none" dirty="0" err="1"/>
              <a:t>prokurorin</a:t>
            </a:r>
            <a:r>
              <a:rPr lang="en-US" altLang="x-none" dirty="0"/>
              <a:t> </a:t>
            </a:r>
            <a:r>
              <a:rPr lang="en-US" altLang="x-none" dirty="0" err="1" smtClean="0"/>
              <a:t>për</a:t>
            </a:r>
            <a:r>
              <a:rPr lang="en-US" altLang="x-none" dirty="0" smtClean="0"/>
              <a:t> </a:t>
            </a:r>
            <a:r>
              <a:rPr lang="en-US" altLang="x-none" dirty="0"/>
              <a:t>"</a:t>
            </a:r>
            <a:r>
              <a:rPr lang="en-US" altLang="x-none" dirty="0" err="1"/>
              <a:t>të</a:t>
            </a:r>
            <a:r>
              <a:rPr lang="en-US" altLang="x-none" dirty="0"/>
              <a:t> </a:t>
            </a:r>
            <a:r>
              <a:rPr lang="en-US" altLang="x-none" dirty="0" err="1"/>
              <a:t>dyshuarin</a:t>
            </a:r>
            <a:r>
              <a:rPr lang="en-US" altLang="x-none" dirty="0"/>
              <a:t>", </a:t>
            </a:r>
            <a:r>
              <a:rPr lang="en-US" altLang="x-none" dirty="0" err="1"/>
              <a:t>për</a:t>
            </a:r>
            <a:r>
              <a:rPr lang="en-US" altLang="x-none" dirty="0"/>
              <a:t> </a:t>
            </a:r>
            <a:r>
              <a:rPr lang="en-US" altLang="x-none" dirty="0" err="1"/>
              <a:t>veprën</a:t>
            </a:r>
            <a:r>
              <a:rPr lang="en-US" altLang="x-none" dirty="0"/>
              <a:t> </a:t>
            </a:r>
            <a:r>
              <a:rPr lang="en-US" altLang="x-none" dirty="0" err="1"/>
              <a:t>penale</a:t>
            </a:r>
            <a:r>
              <a:rPr lang="en-US" altLang="x-none" dirty="0"/>
              <a:t> </a:t>
            </a:r>
            <a:r>
              <a:rPr lang="en-US" altLang="x-none" dirty="0" err="1"/>
              <a:t>dhe</a:t>
            </a:r>
            <a:r>
              <a:rPr lang="en-US" altLang="x-none" dirty="0"/>
              <a:t> </a:t>
            </a:r>
            <a:r>
              <a:rPr lang="en-US" altLang="x-none" dirty="0" err="1"/>
              <a:t>për</a:t>
            </a:r>
            <a:r>
              <a:rPr lang="en-US" altLang="x-none" dirty="0"/>
              <a:t> </a:t>
            </a:r>
            <a:r>
              <a:rPr lang="en-US" altLang="x-none" dirty="0" err="1"/>
              <a:t>faktin</a:t>
            </a:r>
            <a:r>
              <a:rPr lang="en-US" altLang="x-none" dirty="0"/>
              <a:t> se </a:t>
            </a:r>
            <a:r>
              <a:rPr lang="en-US" altLang="x-none" dirty="0" err="1"/>
              <a:t>adresa</a:t>
            </a:r>
            <a:r>
              <a:rPr lang="en-US" altLang="x-none" dirty="0"/>
              <a:t> IP </a:t>
            </a:r>
            <a:r>
              <a:rPr lang="en-US" altLang="x-none" dirty="0" err="1" smtClean="0"/>
              <a:t>ishte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në</a:t>
            </a:r>
            <a:r>
              <a:rPr lang="en-US" altLang="x-none" dirty="0" smtClean="0"/>
              <a:t> </a:t>
            </a:r>
            <a:r>
              <a:rPr lang="en-US" altLang="x-none" dirty="0" err="1"/>
              <a:t>Serbi</a:t>
            </a:r>
            <a:r>
              <a:rPr lang="en-US" altLang="x-none" dirty="0"/>
              <a:t>.</a:t>
            </a: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altLang="x-none" dirty="0" err="1"/>
              <a:t>Prokurori</a:t>
            </a:r>
            <a:r>
              <a:rPr lang="en-US" altLang="x-none" dirty="0"/>
              <a:t> </a:t>
            </a:r>
            <a:r>
              <a:rPr lang="en-US" altLang="x-none" dirty="0" err="1" smtClean="0"/>
              <a:t>ia</a:t>
            </a:r>
            <a:r>
              <a:rPr lang="en-US" altLang="x-none" dirty="0" smtClean="0"/>
              <a:t> la </a:t>
            </a:r>
            <a:r>
              <a:rPr lang="en-US" altLang="x-none" dirty="0" err="1" smtClean="0"/>
              <a:t>policisë</a:t>
            </a:r>
            <a:r>
              <a:rPr lang="en-US" altLang="x-none" dirty="0" smtClean="0"/>
              <a:t> </a:t>
            </a:r>
            <a:r>
              <a:rPr lang="en-US" altLang="x-none" dirty="0" err="1"/>
              <a:t>kujdesin</a:t>
            </a:r>
            <a:r>
              <a:rPr lang="en-US" altLang="x-none" dirty="0"/>
              <a:t> </a:t>
            </a:r>
            <a:r>
              <a:rPr lang="en-US" altLang="x-none" dirty="0" err="1"/>
              <a:t>për</a:t>
            </a:r>
            <a:r>
              <a:rPr lang="en-US" altLang="x-none" dirty="0"/>
              <a:t> </a:t>
            </a:r>
            <a:r>
              <a:rPr lang="en-US" altLang="x-none" dirty="0" err="1"/>
              <a:t>të</a:t>
            </a:r>
            <a:r>
              <a:rPr lang="en-US" altLang="x-none" dirty="0"/>
              <a:t> </a:t>
            </a:r>
            <a:r>
              <a:rPr lang="en-US" altLang="x-none" dirty="0" err="1"/>
              <a:t>menaxhuar</a:t>
            </a:r>
            <a:r>
              <a:rPr lang="en-US" altLang="x-none" dirty="0"/>
              <a:t> </a:t>
            </a:r>
            <a:r>
              <a:rPr lang="en-US" altLang="x-none" dirty="0" err="1"/>
              <a:t>të</a:t>
            </a:r>
            <a:r>
              <a:rPr lang="en-US" altLang="x-none" dirty="0"/>
              <a:t> </a:t>
            </a:r>
            <a:r>
              <a:rPr lang="en-US" altLang="x-none" dirty="0" err="1"/>
              <a:t>gjithë</a:t>
            </a:r>
            <a:r>
              <a:rPr lang="en-US" altLang="x-none" dirty="0"/>
              <a:t> </a:t>
            </a:r>
            <a:r>
              <a:rPr lang="en-US" altLang="x-none" dirty="0" err="1"/>
              <a:t>bashkëpunimin</a:t>
            </a:r>
            <a:r>
              <a:rPr lang="en-US" altLang="x-none" dirty="0"/>
              <a:t> e </a:t>
            </a:r>
            <a:r>
              <a:rPr lang="en-US" altLang="x-none" dirty="0" err="1"/>
              <a:t>nevojshëm</a:t>
            </a:r>
            <a:r>
              <a:rPr lang="en-US" altLang="x-none" dirty="0"/>
              <a:t> </a:t>
            </a:r>
            <a:r>
              <a:rPr lang="en-US" altLang="x-none" dirty="0" err="1"/>
              <a:t>të</a:t>
            </a:r>
            <a:r>
              <a:rPr lang="en-US" altLang="x-none" dirty="0"/>
              <a:t> </a:t>
            </a:r>
            <a:r>
              <a:rPr lang="en-US" altLang="x-none" dirty="0" err="1"/>
              <a:t>drejtpërdrejtë</a:t>
            </a:r>
            <a:r>
              <a:rPr lang="en-US" altLang="x-none" dirty="0"/>
              <a:t> </a:t>
            </a:r>
            <a:r>
              <a:rPr lang="en-US" altLang="x-none" dirty="0" err="1"/>
              <a:t>ndërkombëtar</a:t>
            </a:r>
            <a:r>
              <a:rPr lang="en-US" altLang="x-none" dirty="0"/>
              <a:t> </a:t>
            </a:r>
            <a:r>
              <a:rPr lang="en-US" altLang="x-none" dirty="0" smtClean="0"/>
              <a:t>me </a:t>
            </a:r>
            <a:r>
              <a:rPr lang="en-US" altLang="x-none" dirty="0" err="1"/>
              <a:t>policinë</a:t>
            </a:r>
            <a:r>
              <a:rPr lang="en-US" altLang="x-none" dirty="0"/>
              <a:t> </a:t>
            </a:r>
            <a:r>
              <a:rPr lang="en-US" altLang="x-none" dirty="0" err="1"/>
              <a:t>serbe</a:t>
            </a:r>
            <a:r>
              <a:rPr lang="en-US" altLang="x-none" dirty="0" smtClean="0"/>
              <a:t>.</a:t>
            </a:r>
            <a:endParaRPr lang="en-US" altLang="x-none" dirty="0" smtClean="0"/>
          </a:p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endParaRPr lang="en-US" altLang="x-none" dirty="0" smtClean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425"/>
          </a:xfrm>
        </p:spPr>
        <p:txBody>
          <a:bodyPr/>
          <a:lstStyle/>
          <a:p>
            <a:r>
              <a:rPr lang="en-US" altLang="x-none" b="1" dirty="0" err="1" smtClean="0"/>
              <a:t>Rast</a:t>
            </a:r>
            <a:r>
              <a:rPr lang="en-US" altLang="x-none" b="1" dirty="0" smtClean="0"/>
              <a:t> </a:t>
            </a:r>
            <a:r>
              <a:rPr lang="en-US" altLang="x-none" b="1" dirty="0" err="1" smtClean="0"/>
              <a:t>praktik</a:t>
            </a:r>
            <a:r>
              <a:rPr lang="en-US" altLang="x-none" b="1" dirty="0" smtClean="0"/>
              <a:t> 2</a:t>
            </a:r>
            <a:endParaRPr lang="hr-HR" altLang="x-none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F4A90D2-2E43-4381-AEB7-9DE9DBBFCE4E}" type="slidenum">
              <a:rPr lang="en-US" altLang="x-none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95</a:t>
            </a:fld>
            <a:endParaRPr lang="en-US" altLang="x-none" sz="1200" dirty="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15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2029216"/>
            <a:ext cx="8229600" cy="3858017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dirty="0" err="1" smtClean="0"/>
              <a:t>Pyetje</a:t>
            </a:r>
            <a:r>
              <a:rPr lang="en-US" dirty="0" smtClean="0"/>
              <a:t>:</a:t>
            </a:r>
            <a:endParaRPr lang="hr-HR" dirty="0" smtClean="0"/>
          </a:p>
          <a:p>
            <a:pPr marL="0" indent="0">
              <a:buFont typeface="Arial" pitchFamily="34" charset="0"/>
              <a:buNone/>
              <a:defRPr/>
            </a:pPr>
            <a:endParaRPr lang="en-US" altLang="x-none" dirty="0" smtClean="0"/>
          </a:p>
          <a:p>
            <a:pPr marL="0" indent="0">
              <a:buFont typeface="Arial" pitchFamily="34" charset="0"/>
              <a:buNone/>
              <a:defRPr/>
            </a:pPr>
            <a:endParaRPr lang="en-US" altLang="x-none" dirty="0"/>
          </a:p>
          <a:p>
            <a:pPr marL="0" indent="0" algn="just">
              <a:buFont typeface="Arial" pitchFamily="34" charset="0"/>
              <a:buNone/>
              <a:defRPr/>
            </a:pPr>
            <a:r>
              <a:rPr lang="en-US" altLang="x-none" dirty="0" err="1" smtClean="0"/>
              <a:t>Pse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është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mundur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kontakti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i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drejtpërdrejtë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ndërmjet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policive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të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dy</a:t>
            </a:r>
            <a:r>
              <a:rPr lang="en-US" altLang="x-none" dirty="0" smtClean="0"/>
              <a:t> </a:t>
            </a:r>
            <a:r>
              <a:rPr lang="en-US" altLang="x-none" dirty="0" err="1" smtClean="0"/>
              <a:t>vendeve</a:t>
            </a:r>
            <a:r>
              <a:rPr lang="en-US" altLang="x-none" dirty="0" smtClean="0"/>
              <a:t>?</a:t>
            </a:r>
            <a:endParaRPr lang="en-US" dirty="0" smtClean="0"/>
          </a:p>
          <a:p>
            <a:pPr marL="0" indent="0">
              <a:buFont typeface="Arial" pitchFamily="34" charset="0"/>
              <a:buNone/>
              <a:defRPr/>
            </a:pPr>
            <a:endParaRPr lang="hr-HR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425"/>
          </a:xfrm>
        </p:spPr>
        <p:txBody>
          <a:bodyPr/>
          <a:lstStyle/>
          <a:p>
            <a:r>
              <a:rPr lang="en-US" altLang="x-none" b="1" dirty="0" err="1"/>
              <a:t>Rast</a:t>
            </a:r>
            <a:r>
              <a:rPr lang="en-US" altLang="x-none" b="1" dirty="0"/>
              <a:t> </a:t>
            </a:r>
            <a:r>
              <a:rPr lang="en-US" altLang="x-none" b="1" dirty="0" err="1"/>
              <a:t>praktik</a:t>
            </a:r>
            <a:r>
              <a:rPr lang="en-US" altLang="x-none" b="1" dirty="0"/>
              <a:t> </a:t>
            </a:r>
            <a:r>
              <a:rPr lang="en-US" altLang="x-none" b="1" dirty="0" smtClean="0"/>
              <a:t>2 </a:t>
            </a:r>
            <a:r>
              <a:rPr lang="en-US" altLang="x-none" dirty="0" smtClean="0"/>
              <a:t>(</a:t>
            </a:r>
            <a:r>
              <a:rPr lang="en-US" altLang="x-none" dirty="0" err="1" smtClean="0"/>
              <a:t>vazhdim</a:t>
            </a:r>
            <a:r>
              <a:rPr lang="en-US" altLang="x-none" dirty="0" smtClean="0"/>
              <a:t>)</a:t>
            </a:r>
            <a:endParaRPr lang="hr-HR" altLang="x-non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F4A90D2-2E43-4381-AEB7-9DE9DBBFCE4E}" type="slidenum">
              <a:rPr lang="en-US" altLang="x-none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96</a:t>
            </a:fld>
            <a:endParaRPr lang="en-US" altLang="x-none" sz="1200" dirty="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13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578279"/>
            <a:ext cx="8229600" cy="4547884"/>
          </a:xfrm>
        </p:spPr>
        <p:txBody>
          <a:bodyPr>
            <a:normAutofit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altLang="x-none" sz="2800" dirty="0" err="1"/>
              <a:t>Bashkëpunimi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ndërkombëtar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shumë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i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shpejtë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hapi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mundësinë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për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hetimin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që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çoi</a:t>
            </a:r>
            <a:r>
              <a:rPr lang="en-US" altLang="x-none" sz="2800" dirty="0"/>
              <a:t> </a:t>
            </a:r>
            <a:r>
              <a:rPr lang="en-US" altLang="x-none" sz="2800" dirty="0" err="1" smtClean="0"/>
              <a:t>tek</a:t>
            </a:r>
            <a:r>
              <a:rPr lang="en-US" altLang="x-none" sz="2800" dirty="0" smtClean="0"/>
              <a:t> </a:t>
            </a:r>
            <a:r>
              <a:rPr lang="en-US" altLang="x-none" sz="2800" dirty="0" err="1"/>
              <a:t>një</a:t>
            </a:r>
            <a:r>
              <a:rPr lang="en-US" altLang="x-none" sz="2800" dirty="0"/>
              <a:t> </a:t>
            </a:r>
            <a:r>
              <a:rPr lang="en-US" altLang="x-none" sz="2800" dirty="0" smtClean="0"/>
              <a:t>35 </a:t>
            </a:r>
            <a:r>
              <a:rPr lang="en-US" altLang="x-none" sz="2800" dirty="0" err="1"/>
              <a:t>vjeçar</a:t>
            </a:r>
            <a:r>
              <a:rPr lang="en-US" altLang="x-none" sz="2800" dirty="0"/>
              <a:t>.</a:t>
            </a: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altLang="x-none" sz="2800" dirty="0"/>
              <a:t>Serbia </a:t>
            </a:r>
            <a:r>
              <a:rPr lang="en-US" altLang="x-none" sz="2800" dirty="0" err="1"/>
              <a:t>kreu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hetimin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dhe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gjykimin</a:t>
            </a:r>
            <a:r>
              <a:rPr lang="en-US" altLang="x-none" sz="2800" dirty="0"/>
              <a:t> </a:t>
            </a:r>
            <a:r>
              <a:rPr lang="en-US" altLang="x-none" sz="2800" dirty="0" smtClean="0"/>
              <a:t>– </a:t>
            </a:r>
            <a:r>
              <a:rPr lang="en-US" altLang="x-none" sz="2800" dirty="0" err="1" smtClean="0"/>
              <a:t>keqbërësi</a:t>
            </a:r>
            <a:r>
              <a:rPr lang="en-US" altLang="x-none" sz="2800" dirty="0" smtClean="0"/>
              <a:t> u </a:t>
            </a:r>
            <a:r>
              <a:rPr lang="en-US" altLang="x-none" sz="2800" dirty="0" err="1"/>
              <a:t>dënua</a:t>
            </a:r>
            <a:r>
              <a:rPr lang="en-US" altLang="x-none" sz="2800" dirty="0"/>
              <a:t> me </a:t>
            </a:r>
            <a:r>
              <a:rPr lang="en-US" altLang="x-none" sz="2800" dirty="0" err="1"/>
              <a:t>një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vit</a:t>
            </a:r>
            <a:r>
              <a:rPr lang="en-US" altLang="x-none" sz="2800" dirty="0"/>
              <a:t> burg.</a:t>
            </a: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altLang="x-none" sz="2800" dirty="0" err="1"/>
              <a:t>Të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gjitha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provat</a:t>
            </a:r>
            <a:r>
              <a:rPr lang="en-US" altLang="x-none" sz="2800" dirty="0"/>
              <a:t> e </a:t>
            </a:r>
            <a:r>
              <a:rPr lang="en-US" altLang="x-none" sz="2800" dirty="0" err="1"/>
              <a:t>mbledhura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nga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prokurori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i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autoriteteve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kroate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në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Serbi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janë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përdorur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në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gjyqin</a:t>
            </a:r>
            <a:r>
              <a:rPr lang="en-US" altLang="x-none" sz="2800" dirty="0"/>
              <a:t> para </a:t>
            </a:r>
            <a:r>
              <a:rPr lang="en-US" altLang="x-none" sz="2800" dirty="0" err="1"/>
              <a:t>Gjykatës</a:t>
            </a:r>
            <a:r>
              <a:rPr lang="en-US" altLang="x-none" sz="2800" dirty="0"/>
              <a:t> </a:t>
            </a:r>
            <a:r>
              <a:rPr lang="en-US" altLang="x-none" sz="2800" dirty="0" err="1"/>
              <a:t>Serbe</a:t>
            </a:r>
            <a:r>
              <a:rPr lang="en-US" altLang="x-none" sz="2800" dirty="0"/>
              <a:t> </a:t>
            </a:r>
            <a:r>
              <a:rPr lang="en-US" altLang="x-none" sz="2800" dirty="0" smtClean="0"/>
              <a:t>(NNJ).</a:t>
            </a:r>
            <a:endParaRPr lang="hr-HR" altLang="x-none" sz="2800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425"/>
          </a:xfrm>
        </p:spPr>
        <p:txBody>
          <a:bodyPr/>
          <a:lstStyle/>
          <a:p>
            <a:r>
              <a:rPr lang="en-US" altLang="x-none" b="1" dirty="0" err="1"/>
              <a:t>Rast</a:t>
            </a:r>
            <a:r>
              <a:rPr lang="en-US" altLang="x-none" b="1" dirty="0"/>
              <a:t> </a:t>
            </a:r>
            <a:r>
              <a:rPr lang="en-US" altLang="x-none" b="1" dirty="0" err="1"/>
              <a:t>praktik</a:t>
            </a:r>
            <a:r>
              <a:rPr lang="en-US" altLang="x-none" b="1" dirty="0"/>
              <a:t> 2 </a:t>
            </a:r>
            <a:r>
              <a:rPr lang="en-US" altLang="x-none" dirty="0"/>
              <a:t>(</a:t>
            </a:r>
            <a:r>
              <a:rPr lang="en-US" altLang="x-none" dirty="0" err="1"/>
              <a:t>vazhdim</a:t>
            </a:r>
            <a:r>
              <a:rPr lang="en-US" altLang="x-none" dirty="0"/>
              <a:t>)</a:t>
            </a:r>
            <a:endParaRPr lang="hr-HR" altLang="x-non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BD56858-EB0B-D04D-B23C-7A827FD60C9F}" type="slidenum">
              <a:rPr lang="en-US" smtClean="0"/>
              <a:pPr/>
              <a:t>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81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zervirano mjesto sadržaja 2"/>
          <p:cNvSpPr>
            <a:spLocks noGrp="1"/>
          </p:cNvSpPr>
          <p:nvPr>
            <p:ph idx="1"/>
          </p:nvPr>
        </p:nvSpPr>
        <p:spPr>
          <a:xfrm>
            <a:off x="300625" y="1340285"/>
            <a:ext cx="8542749" cy="5373665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altLang="en-US" sz="2400" dirty="0" err="1"/>
              <a:t>Kontaktet</a:t>
            </a:r>
            <a:r>
              <a:rPr lang="en-GB" altLang="en-US" sz="2400" dirty="0"/>
              <a:t> e para midis </a:t>
            </a:r>
            <a:r>
              <a:rPr lang="en-GB" altLang="en-US" sz="2400" dirty="0" err="1"/>
              <a:t>dy</a:t>
            </a:r>
            <a:r>
              <a:rPr lang="en-GB" altLang="en-US" sz="2400" dirty="0"/>
              <a:t> </a:t>
            </a:r>
            <a:r>
              <a:rPr lang="en-GB" altLang="en-US" sz="2400" dirty="0" err="1"/>
              <a:t>vendeve</a:t>
            </a:r>
            <a:r>
              <a:rPr lang="en-GB" altLang="en-US" sz="2400" dirty="0"/>
              <a:t> u </a:t>
            </a:r>
            <a:r>
              <a:rPr lang="en-GB" altLang="en-US" sz="2400" dirty="0" err="1"/>
              <a:t>bënë</a:t>
            </a:r>
            <a:r>
              <a:rPr lang="en-GB" altLang="en-US" sz="2400" dirty="0"/>
              <a:t> </a:t>
            </a:r>
            <a:r>
              <a:rPr lang="en-GB" altLang="en-US" sz="2400" dirty="0" err="1"/>
              <a:t>nga</a:t>
            </a:r>
            <a:r>
              <a:rPr lang="en-GB" altLang="en-US" sz="2400" dirty="0"/>
              <a:t> </a:t>
            </a:r>
            <a:r>
              <a:rPr lang="en-GB" altLang="en-US" sz="2400" dirty="0" err="1"/>
              <a:t>policia</a:t>
            </a:r>
            <a:r>
              <a:rPr lang="en-GB" altLang="en-US" sz="2400" dirty="0"/>
              <a:t>. </a:t>
            </a:r>
            <a:r>
              <a:rPr lang="en-GB" altLang="en-US" sz="2400" dirty="0" err="1"/>
              <a:t>Por</a:t>
            </a:r>
            <a:r>
              <a:rPr lang="en-GB" altLang="en-US" sz="2400" dirty="0"/>
              <a:t> </a:t>
            </a:r>
            <a:r>
              <a:rPr lang="en-GB" altLang="en-US" sz="2400" dirty="0" err="1"/>
              <a:t>për</a:t>
            </a:r>
            <a:r>
              <a:rPr lang="en-GB" altLang="en-US" sz="2400" dirty="0"/>
              <a:t> </a:t>
            </a:r>
            <a:r>
              <a:rPr lang="en-GB" altLang="en-US" sz="2400" dirty="0" err="1"/>
              <a:t>qëllimin</a:t>
            </a:r>
            <a:r>
              <a:rPr lang="en-GB" altLang="en-US" sz="2400" dirty="0"/>
              <a:t> </a:t>
            </a:r>
            <a:r>
              <a:rPr lang="en-GB" altLang="en-US" sz="2400" dirty="0" err="1"/>
              <a:t>gjyqësor</a:t>
            </a:r>
            <a:r>
              <a:rPr lang="en-GB" altLang="en-US" sz="2400" dirty="0"/>
              <a:t> </a:t>
            </a:r>
            <a:r>
              <a:rPr lang="en-GB" altLang="en-US" sz="2400" dirty="0" err="1"/>
              <a:t>prokurori</a:t>
            </a:r>
            <a:r>
              <a:rPr lang="en-GB" altLang="en-US" sz="2400" dirty="0"/>
              <a:t> </a:t>
            </a:r>
            <a:r>
              <a:rPr lang="en-GB" altLang="en-US" sz="2400" dirty="0" err="1" smtClean="0"/>
              <a:t>në</a:t>
            </a:r>
            <a:r>
              <a:rPr lang="en-GB" altLang="en-US" sz="2400" dirty="0" smtClean="0"/>
              <a:t> </a:t>
            </a:r>
            <a:r>
              <a:rPr lang="en-GB" altLang="en-US" sz="2400" dirty="0" err="1"/>
              <a:t>Serbi</a:t>
            </a:r>
            <a:r>
              <a:rPr lang="en-GB" altLang="en-US" sz="2400" dirty="0"/>
              <a:t> </a:t>
            </a:r>
            <a:r>
              <a:rPr lang="en-GB" altLang="en-US" sz="2400" dirty="0" err="1"/>
              <a:t>kishte</a:t>
            </a:r>
            <a:r>
              <a:rPr lang="en-GB" altLang="en-US" sz="2400" dirty="0"/>
              <a:t> </a:t>
            </a:r>
            <a:r>
              <a:rPr lang="en-GB" altLang="en-US" sz="2400" dirty="0" err="1"/>
              <a:t>nevojë</a:t>
            </a:r>
            <a:r>
              <a:rPr lang="en-GB" altLang="en-US" sz="2400" dirty="0"/>
              <a:t> </a:t>
            </a:r>
            <a:r>
              <a:rPr lang="en-GB" altLang="en-US" sz="2400" dirty="0" err="1"/>
              <a:t>për</a:t>
            </a:r>
            <a:r>
              <a:rPr lang="en-GB" altLang="en-US" sz="2400" dirty="0"/>
              <a:t> </a:t>
            </a:r>
            <a:r>
              <a:rPr lang="en-GB" altLang="en-US" sz="2400" dirty="0" err="1"/>
              <a:t>dëshminë</a:t>
            </a:r>
            <a:r>
              <a:rPr lang="en-GB" altLang="en-US" sz="2400" dirty="0"/>
              <a:t> e </a:t>
            </a:r>
            <a:r>
              <a:rPr lang="en-GB" altLang="en-US" sz="2400" dirty="0" err="1"/>
              <a:t>viktimës</a:t>
            </a:r>
            <a:r>
              <a:rPr lang="en-GB" altLang="en-US" sz="2400" dirty="0"/>
              <a:t>.</a:t>
            </a:r>
          </a:p>
          <a:p>
            <a:pPr algn="just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altLang="en-US" sz="2400" dirty="0" err="1"/>
              <a:t>Prokurori</a:t>
            </a:r>
            <a:r>
              <a:rPr lang="en-GB" altLang="en-US" sz="2400" dirty="0"/>
              <a:t> </a:t>
            </a:r>
            <a:r>
              <a:rPr lang="en-GB" altLang="en-US" sz="2400" dirty="0" err="1" smtClean="0"/>
              <a:t>kërkoi</a:t>
            </a:r>
            <a:r>
              <a:rPr lang="en-GB" altLang="en-US" sz="2400" dirty="0" smtClean="0"/>
              <a:t> </a:t>
            </a:r>
            <a:r>
              <a:rPr lang="en-GB" altLang="en-US" sz="2400" dirty="0" err="1"/>
              <a:t>ndihmë</a:t>
            </a:r>
            <a:r>
              <a:rPr lang="en-GB" altLang="en-US" sz="2400" dirty="0"/>
              <a:t> </a:t>
            </a:r>
            <a:r>
              <a:rPr lang="en-GB" altLang="en-US" sz="2400" dirty="0" err="1"/>
              <a:t>të</a:t>
            </a:r>
            <a:r>
              <a:rPr lang="en-GB" altLang="en-US" sz="2400" dirty="0"/>
              <a:t> </a:t>
            </a:r>
            <a:r>
              <a:rPr lang="en-GB" altLang="en-US" sz="2400" dirty="0" err="1"/>
              <a:t>ndërsjellë</a:t>
            </a:r>
            <a:r>
              <a:rPr lang="en-GB" altLang="en-US" sz="2400" dirty="0"/>
              <a:t> </a:t>
            </a:r>
            <a:r>
              <a:rPr lang="en-GB" altLang="en-US" sz="2400" dirty="0" err="1" smtClean="0"/>
              <a:t>juridike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nga</a:t>
            </a:r>
            <a:r>
              <a:rPr lang="en-GB" altLang="en-US" sz="2400" dirty="0" smtClean="0"/>
              <a:t> </a:t>
            </a:r>
            <a:r>
              <a:rPr lang="en-GB" altLang="en-US" sz="2400" dirty="0" err="1"/>
              <a:t>prokurori</a:t>
            </a:r>
            <a:r>
              <a:rPr lang="en-GB" altLang="en-US" sz="2400" dirty="0"/>
              <a:t> </a:t>
            </a:r>
            <a:r>
              <a:rPr lang="en-GB" altLang="en-US" sz="2400" dirty="0" err="1" smtClean="0"/>
              <a:t>kroat</a:t>
            </a:r>
            <a:r>
              <a:rPr lang="en-GB" altLang="en-US" sz="2400" dirty="0" smtClean="0"/>
              <a:t> </a:t>
            </a:r>
            <a:r>
              <a:rPr lang="en-GB" altLang="en-US" sz="2400" dirty="0"/>
              <a:t>jo </a:t>
            </a:r>
            <a:r>
              <a:rPr lang="en-GB" altLang="en-US" sz="2400" dirty="0" err="1"/>
              <a:t>vetëm</a:t>
            </a:r>
            <a:r>
              <a:rPr lang="en-GB" altLang="en-US" sz="2400" dirty="0"/>
              <a:t> </a:t>
            </a:r>
            <a:r>
              <a:rPr lang="en-GB" altLang="en-US" sz="2400" dirty="0" err="1"/>
              <a:t>për</a:t>
            </a:r>
            <a:r>
              <a:rPr lang="en-GB" altLang="en-US" sz="2400" dirty="0"/>
              <a:t> </a:t>
            </a:r>
            <a:r>
              <a:rPr lang="en-GB" altLang="en-US" sz="2400" dirty="0" err="1"/>
              <a:t>prova</a:t>
            </a:r>
            <a:r>
              <a:rPr lang="en-GB" altLang="en-US" sz="2400" dirty="0"/>
              <a:t> </a:t>
            </a:r>
            <a:r>
              <a:rPr lang="en-GB" altLang="en-US" sz="2400" dirty="0" err="1"/>
              <a:t>elektronike</a:t>
            </a:r>
            <a:r>
              <a:rPr lang="en-GB" altLang="en-US" sz="2400" dirty="0"/>
              <a:t> </a:t>
            </a:r>
            <a:r>
              <a:rPr lang="en-GB" altLang="en-US" sz="2400" dirty="0" err="1"/>
              <a:t>të</a:t>
            </a:r>
            <a:r>
              <a:rPr lang="en-GB" altLang="en-US" sz="2400" dirty="0"/>
              <a:t> </a:t>
            </a:r>
            <a:r>
              <a:rPr lang="en-GB" altLang="en-US" sz="2400" dirty="0" err="1"/>
              <a:t>marra</a:t>
            </a:r>
            <a:r>
              <a:rPr lang="en-GB" altLang="en-US" sz="2400" dirty="0"/>
              <a:t> </a:t>
            </a:r>
            <a:r>
              <a:rPr lang="en-GB" altLang="en-US" sz="2400" dirty="0" err="1"/>
              <a:t>nga</a:t>
            </a:r>
            <a:r>
              <a:rPr lang="en-GB" altLang="en-US" sz="2400" dirty="0"/>
              <a:t> </a:t>
            </a:r>
            <a:r>
              <a:rPr lang="en-GB" altLang="en-US" sz="2400" dirty="0" err="1"/>
              <a:t>policia</a:t>
            </a:r>
            <a:r>
              <a:rPr lang="en-GB" altLang="en-US" sz="2400" dirty="0"/>
              <a:t> </a:t>
            </a:r>
            <a:r>
              <a:rPr lang="en-GB" altLang="en-US" sz="2400" dirty="0" err="1"/>
              <a:t>kroate</a:t>
            </a:r>
            <a:r>
              <a:rPr lang="en-GB" altLang="en-US" sz="2400" dirty="0"/>
              <a:t> </a:t>
            </a:r>
            <a:r>
              <a:rPr lang="en-GB" altLang="en-US" sz="2400" dirty="0" err="1"/>
              <a:t>në</a:t>
            </a:r>
            <a:r>
              <a:rPr lang="en-GB" altLang="en-US" sz="2400" dirty="0"/>
              <a:t> </a:t>
            </a:r>
            <a:r>
              <a:rPr lang="en-GB" altLang="en-US" sz="2400" dirty="0" err="1"/>
              <a:t>radhë</a:t>
            </a:r>
            <a:r>
              <a:rPr lang="en-GB" altLang="en-US" sz="2400" dirty="0"/>
              <a:t> </a:t>
            </a:r>
            <a:r>
              <a:rPr lang="en-GB" altLang="en-US" sz="2400" dirty="0" err="1"/>
              <a:t>të</a:t>
            </a:r>
            <a:r>
              <a:rPr lang="en-GB" altLang="en-US" sz="2400" dirty="0"/>
              <a:t> </a:t>
            </a:r>
            <a:r>
              <a:rPr lang="en-GB" altLang="en-US" sz="2400" dirty="0" err="1"/>
              <a:t>parë</a:t>
            </a:r>
            <a:r>
              <a:rPr lang="en-GB" altLang="en-US" sz="2400" dirty="0"/>
              <a:t>, </a:t>
            </a:r>
            <a:r>
              <a:rPr lang="en-GB" altLang="en-US" sz="2400" dirty="0" err="1"/>
              <a:t>por</a:t>
            </a:r>
            <a:r>
              <a:rPr lang="en-GB" altLang="en-US" sz="2400" dirty="0"/>
              <a:t> </a:t>
            </a:r>
            <a:r>
              <a:rPr lang="en-GB" altLang="en-US" sz="2400" dirty="0" err="1"/>
              <a:t>edhe</a:t>
            </a:r>
            <a:r>
              <a:rPr lang="en-GB" altLang="en-US" sz="2400" dirty="0"/>
              <a:t> </a:t>
            </a:r>
            <a:r>
              <a:rPr lang="en-GB" altLang="en-US" sz="2400" dirty="0" err="1"/>
              <a:t>për</a:t>
            </a:r>
            <a:r>
              <a:rPr lang="en-GB" altLang="en-US" sz="2400" dirty="0"/>
              <a:t> </a:t>
            </a:r>
            <a:r>
              <a:rPr lang="en-GB" altLang="en-US" sz="2400" dirty="0" err="1"/>
              <a:t>dëshminë</a:t>
            </a:r>
            <a:r>
              <a:rPr lang="en-GB" altLang="en-US" sz="2400" dirty="0"/>
              <a:t> e </a:t>
            </a:r>
            <a:r>
              <a:rPr lang="en-GB" altLang="en-US" sz="2400" dirty="0" err="1"/>
              <a:t>viktimës</a:t>
            </a:r>
            <a:r>
              <a:rPr lang="en-GB" altLang="en-US" sz="2400" dirty="0"/>
              <a:t>.</a:t>
            </a:r>
          </a:p>
          <a:p>
            <a:pPr algn="just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altLang="en-US" sz="2400" dirty="0" err="1"/>
              <a:t>Prokurori</a:t>
            </a:r>
            <a:r>
              <a:rPr lang="en-GB" altLang="en-US" sz="2400" dirty="0"/>
              <a:t> </a:t>
            </a:r>
            <a:r>
              <a:rPr lang="en-GB" altLang="en-US" sz="2400" dirty="0" err="1" smtClean="0"/>
              <a:t>kroat</a:t>
            </a:r>
            <a:r>
              <a:rPr lang="en-GB" altLang="en-US" sz="2400" dirty="0" smtClean="0"/>
              <a:t> </a:t>
            </a:r>
            <a:r>
              <a:rPr lang="en-GB" altLang="en-US" sz="2400" dirty="0" err="1"/>
              <a:t>menaxhon</a:t>
            </a:r>
            <a:r>
              <a:rPr lang="en-GB" altLang="en-US" sz="2400" dirty="0"/>
              <a:t> </a:t>
            </a:r>
            <a:r>
              <a:rPr lang="en-GB" altLang="en-US" sz="2400" dirty="0" err="1"/>
              <a:t>dëgjimin</a:t>
            </a:r>
            <a:r>
              <a:rPr lang="en-GB" altLang="en-US" sz="2400" dirty="0"/>
              <a:t> </a:t>
            </a:r>
            <a:r>
              <a:rPr lang="en-GB" altLang="en-US" sz="2400" dirty="0" err="1"/>
              <a:t>përpara</a:t>
            </a:r>
            <a:r>
              <a:rPr lang="en-GB" altLang="en-US" sz="2400" dirty="0"/>
              <a:t> </a:t>
            </a:r>
            <a:r>
              <a:rPr lang="en-GB" altLang="en-US" sz="2400" dirty="0" err="1"/>
              <a:t>gjykatës</a:t>
            </a:r>
            <a:r>
              <a:rPr lang="en-GB" altLang="en-US" sz="2400" dirty="0"/>
              <a:t> </a:t>
            </a:r>
            <a:r>
              <a:rPr lang="en-GB" altLang="en-US" sz="2400" dirty="0" err="1"/>
              <a:t>kroate</a:t>
            </a:r>
            <a:r>
              <a:rPr lang="en-GB" altLang="en-US" sz="2400" dirty="0"/>
              <a:t> </a:t>
            </a:r>
            <a:r>
              <a:rPr lang="en-GB" altLang="en-US" sz="2400" dirty="0" err="1"/>
              <a:t>nëpërmjet</a:t>
            </a:r>
            <a:r>
              <a:rPr lang="en-GB" altLang="en-US" sz="2400" dirty="0"/>
              <a:t> </a:t>
            </a:r>
            <a:r>
              <a:rPr lang="en-GB" altLang="en-US" sz="2400" dirty="0" err="1"/>
              <a:t>lidhjes</a:t>
            </a:r>
            <a:r>
              <a:rPr lang="en-GB" altLang="en-US" sz="2400" dirty="0"/>
              <a:t> video. </a:t>
            </a:r>
            <a:r>
              <a:rPr lang="en-GB" altLang="en-US" sz="2400" dirty="0" err="1"/>
              <a:t>Në</a:t>
            </a:r>
            <a:r>
              <a:rPr lang="en-GB" altLang="en-US" sz="2400" dirty="0"/>
              <a:t> </a:t>
            </a:r>
            <a:r>
              <a:rPr lang="en-GB" altLang="en-US" sz="2400" dirty="0" err="1"/>
              <a:t>Kroaci</a:t>
            </a:r>
            <a:r>
              <a:rPr lang="en-GB" altLang="en-US" sz="2400" dirty="0"/>
              <a:t> </a:t>
            </a:r>
            <a:r>
              <a:rPr lang="en-GB" altLang="en-US" sz="2400" dirty="0" err="1"/>
              <a:t>morën</a:t>
            </a:r>
            <a:r>
              <a:rPr lang="en-GB" altLang="en-US" sz="2400" dirty="0"/>
              <a:t> </a:t>
            </a:r>
            <a:r>
              <a:rPr lang="en-GB" altLang="en-US" sz="2400" dirty="0" err="1"/>
              <a:t>pjesë</a:t>
            </a:r>
            <a:r>
              <a:rPr lang="en-GB" altLang="en-US" sz="2400" dirty="0"/>
              <a:t> </a:t>
            </a:r>
            <a:r>
              <a:rPr lang="en-GB" altLang="en-US" sz="2400" dirty="0" err="1" smtClean="0"/>
              <a:t>gjyqtari</a:t>
            </a:r>
            <a:r>
              <a:rPr lang="en-GB" altLang="en-US" sz="2400" dirty="0" smtClean="0"/>
              <a:t>, </a:t>
            </a:r>
            <a:r>
              <a:rPr lang="en-GB" altLang="en-US" sz="2400" dirty="0" err="1" smtClean="0"/>
              <a:t>prokurori</a:t>
            </a:r>
            <a:r>
              <a:rPr lang="en-GB" altLang="en-US" sz="2400" dirty="0" smtClean="0"/>
              <a:t>, </a:t>
            </a:r>
            <a:r>
              <a:rPr lang="en-GB" altLang="en-US" sz="2400" dirty="0" err="1" smtClean="0"/>
              <a:t>avokati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mbrojtës</a:t>
            </a:r>
            <a:r>
              <a:rPr lang="en-GB" altLang="en-US" sz="2400" dirty="0" smtClean="0"/>
              <a:t> </a:t>
            </a:r>
            <a:r>
              <a:rPr lang="en-GB" altLang="en-US" sz="2400" dirty="0"/>
              <a:t>(</a:t>
            </a:r>
            <a:r>
              <a:rPr lang="en-GB" altLang="en-US" sz="2400" dirty="0" err="1"/>
              <a:t>të</a:t>
            </a:r>
            <a:r>
              <a:rPr lang="en-GB" altLang="en-US" sz="2400" dirty="0"/>
              <a:t> </a:t>
            </a:r>
            <a:r>
              <a:rPr lang="en-GB" altLang="en-US" sz="2400" dirty="0" err="1" smtClean="0"/>
              <a:t>caktuar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nga</a:t>
            </a:r>
            <a:r>
              <a:rPr lang="en-GB" altLang="en-US" sz="2400" dirty="0" smtClean="0"/>
              <a:t> </a:t>
            </a:r>
            <a:r>
              <a:rPr lang="en-GB" altLang="en-US" sz="2400" dirty="0" err="1"/>
              <a:t>gjykata</a:t>
            </a:r>
            <a:r>
              <a:rPr lang="en-GB" altLang="en-US" sz="2400" dirty="0"/>
              <a:t> </a:t>
            </a:r>
            <a:r>
              <a:rPr lang="en-GB" altLang="en-US" sz="2400" dirty="0" err="1"/>
              <a:t>kroate</a:t>
            </a:r>
            <a:r>
              <a:rPr lang="en-GB" altLang="en-US" sz="2400" dirty="0"/>
              <a:t>), </a:t>
            </a:r>
            <a:r>
              <a:rPr lang="en-GB" altLang="en-US" sz="2400" dirty="0" err="1"/>
              <a:t>dëshmitarët</a:t>
            </a:r>
            <a:r>
              <a:rPr lang="en-GB" altLang="en-US" sz="2400" dirty="0"/>
              <a:t> </a:t>
            </a:r>
            <a:r>
              <a:rPr lang="en-GB" altLang="en-US" sz="2400" dirty="0" err="1"/>
              <a:t>dhe</a:t>
            </a:r>
            <a:r>
              <a:rPr lang="en-GB" altLang="en-US" sz="2400" dirty="0"/>
              <a:t> </a:t>
            </a:r>
            <a:r>
              <a:rPr lang="en-GB" altLang="en-US" sz="2400" dirty="0" err="1"/>
              <a:t>viktima</a:t>
            </a:r>
            <a:r>
              <a:rPr lang="en-GB" altLang="en-US" sz="2400" dirty="0"/>
              <a:t> me </a:t>
            </a:r>
            <a:r>
              <a:rPr lang="en-GB" altLang="en-US" sz="2400" dirty="0" err="1"/>
              <a:t>avokatin</a:t>
            </a:r>
            <a:r>
              <a:rPr lang="en-GB" altLang="en-US" sz="2400" dirty="0"/>
              <a:t> </a:t>
            </a:r>
            <a:r>
              <a:rPr lang="en-GB" altLang="en-US" sz="2400" dirty="0" err="1"/>
              <a:t>dhe</a:t>
            </a:r>
            <a:r>
              <a:rPr lang="en-GB" altLang="en-US" sz="2400" dirty="0"/>
              <a:t> </a:t>
            </a:r>
            <a:r>
              <a:rPr lang="en-GB" altLang="en-US" sz="2400" dirty="0" err="1"/>
              <a:t>prindërit</a:t>
            </a:r>
            <a:r>
              <a:rPr lang="en-GB" altLang="en-US" sz="2400" dirty="0"/>
              <a:t> e </a:t>
            </a:r>
            <a:r>
              <a:rPr lang="en-GB" altLang="en-US" sz="2400" dirty="0" err="1"/>
              <a:t>saj</a:t>
            </a:r>
            <a:r>
              <a:rPr lang="en-GB" altLang="en-US" sz="2400" dirty="0"/>
              <a:t>; </a:t>
            </a:r>
            <a:r>
              <a:rPr lang="en-GB" altLang="en-US" sz="2400" dirty="0" err="1"/>
              <a:t>në</a:t>
            </a:r>
            <a:r>
              <a:rPr lang="en-GB" altLang="en-US" sz="2400" dirty="0"/>
              <a:t> </a:t>
            </a:r>
            <a:r>
              <a:rPr lang="en-GB" altLang="en-US" sz="2400" dirty="0" err="1"/>
              <a:t>Serbi</a:t>
            </a:r>
            <a:r>
              <a:rPr lang="en-GB" altLang="en-US" sz="2400" dirty="0"/>
              <a:t> </a:t>
            </a:r>
            <a:r>
              <a:rPr lang="en-GB" altLang="en-US" sz="2400" dirty="0" err="1"/>
              <a:t>ishin</a:t>
            </a:r>
            <a:r>
              <a:rPr lang="en-GB" altLang="en-US" sz="2400" dirty="0"/>
              <a:t> </a:t>
            </a:r>
            <a:r>
              <a:rPr lang="en-GB" altLang="en-US" sz="2400" dirty="0" err="1"/>
              <a:t>të</a:t>
            </a:r>
            <a:r>
              <a:rPr lang="en-GB" altLang="en-US" sz="2400" dirty="0"/>
              <a:t> </a:t>
            </a:r>
            <a:r>
              <a:rPr lang="en-GB" altLang="en-US" sz="2400" dirty="0" err="1"/>
              <a:t>pranishëm</a:t>
            </a:r>
            <a:r>
              <a:rPr lang="en-GB" altLang="en-US" sz="2400" dirty="0"/>
              <a:t> </a:t>
            </a:r>
            <a:r>
              <a:rPr lang="en-GB" altLang="en-US" sz="2400" dirty="0" smtClean="0"/>
              <a:t>me </a:t>
            </a:r>
            <a:r>
              <a:rPr lang="en-GB" altLang="en-US" sz="2400" dirty="0" err="1" smtClean="0"/>
              <a:t>prokurorin</a:t>
            </a:r>
            <a:r>
              <a:rPr lang="en-GB" altLang="en-US" sz="2400" dirty="0" smtClean="0"/>
              <a:t>, </a:t>
            </a:r>
            <a:r>
              <a:rPr lang="en-GB" altLang="en-US" sz="2400" dirty="0" err="1"/>
              <a:t>avokati</a:t>
            </a:r>
            <a:r>
              <a:rPr lang="en-GB" altLang="en-US" sz="2400" dirty="0"/>
              <a:t> </a:t>
            </a:r>
            <a:r>
              <a:rPr lang="en-GB" altLang="en-US" sz="2400" dirty="0" err="1" smtClean="0"/>
              <a:t>mbrojtës</a:t>
            </a:r>
            <a:r>
              <a:rPr lang="en-GB" altLang="en-US" sz="2400" dirty="0" smtClean="0"/>
              <a:t>, </a:t>
            </a:r>
            <a:r>
              <a:rPr lang="en-GB" altLang="en-US" sz="2400" dirty="0" err="1"/>
              <a:t>ky</a:t>
            </a:r>
            <a:r>
              <a:rPr lang="en-GB" altLang="en-US" sz="2400" dirty="0"/>
              <a:t> </a:t>
            </a:r>
            <a:r>
              <a:rPr lang="en-GB" altLang="en-US" sz="2400" dirty="0" err="1"/>
              <a:t>i</a:t>
            </a:r>
            <a:r>
              <a:rPr lang="en-GB" altLang="en-US" sz="2400" dirty="0"/>
              <a:t> </a:t>
            </a:r>
            <a:r>
              <a:rPr lang="en-GB" altLang="en-US" sz="2400" dirty="0" err="1"/>
              <a:t>fundit</a:t>
            </a:r>
            <a:r>
              <a:rPr lang="en-GB" altLang="en-US" sz="2400" dirty="0"/>
              <a:t> </a:t>
            </a:r>
            <a:r>
              <a:rPr lang="en-GB" altLang="en-US" sz="2400" dirty="0" err="1"/>
              <a:t>nuk</a:t>
            </a:r>
            <a:r>
              <a:rPr lang="en-GB" altLang="en-US" sz="2400" dirty="0"/>
              <a:t> </a:t>
            </a:r>
            <a:r>
              <a:rPr lang="en-GB" altLang="en-US" sz="2400" dirty="0" err="1"/>
              <a:t>donte</a:t>
            </a:r>
            <a:r>
              <a:rPr lang="en-GB" altLang="en-US" sz="2400" dirty="0"/>
              <a:t> </a:t>
            </a:r>
            <a:r>
              <a:rPr lang="en-GB" altLang="en-US" sz="2400" dirty="0" err="1"/>
              <a:t>të</a:t>
            </a:r>
            <a:r>
              <a:rPr lang="en-GB" altLang="en-US" sz="2400" dirty="0"/>
              <a:t> </a:t>
            </a:r>
            <a:r>
              <a:rPr lang="en-GB" altLang="en-US" sz="2400" dirty="0" err="1"/>
              <a:t>ishte</a:t>
            </a:r>
            <a:r>
              <a:rPr lang="en-GB" altLang="en-US" sz="2400" dirty="0"/>
              <a:t> </a:t>
            </a:r>
            <a:r>
              <a:rPr lang="en-GB" altLang="en-US" sz="2400" dirty="0" err="1"/>
              <a:t>i</a:t>
            </a:r>
            <a:r>
              <a:rPr lang="en-GB" altLang="en-US" sz="2400" dirty="0"/>
              <a:t> </a:t>
            </a:r>
            <a:r>
              <a:rPr lang="en-GB" altLang="en-US" sz="2400" dirty="0" err="1"/>
              <a:t>pranishëm</a:t>
            </a:r>
            <a:r>
              <a:rPr lang="en-GB" altLang="en-US" sz="2400" dirty="0"/>
              <a:t> </a:t>
            </a:r>
            <a:r>
              <a:rPr lang="en-GB" altLang="en-US" sz="2400" dirty="0" err="1"/>
              <a:t>në</a:t>
            </a:r>
            <a:r>
              <a:rPr lang="en-GB" altLang="en-US" sz="2400" dirty="0"/>
              <a:t> </a:t>
            </a:r>
            <a:r>
              <a:rPr lang="en-GB" altLang="en-US" sz="2400" dirty="0" err="1"/>
              <a:t>seancë</a:t>
            </a:r>
            <a:r>
              <a:rPr lang="en-GB" altLang="en-US" sz="2400" dirty="0"/>
              <a:t>.</a:t>
            </a:r>
          </a:p>
          <a:p>
            <a:pPr algn="just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altLang="en-US" sz="2400" dirty="0" err="1"/>
              <a:t>Provat</a:t>
            </a:r>
            <a:r>
              <a:rPr lang="en-GB" altLang="en-US" sz="2400" dirty="0"/>
              <a:t> u </a:t>
            </a:r>
            <a:r>
              <a:rPr lang="en-GB" altLang="en-US" sz="2400" dirty="0" err="1"/>
              <a:t>paraqitën</a:t>
            </a:r>
            <a:r>
              <a:rPr lang="en-GB" altLang="en-US" sz="2400" dirty="0"/>
              <a:t> </a:t>
            </a:r>
            <a:r>
              <a:rPr lang="en-GB" altLang="en-US" sz="2400" dirty="0" err="1"/>
              <a:t>në</a:t>
            </a:r>
            <a:r>
              <a:rPr lang="en-GB" altLang="en-US" sz="2400" dirty="0"/>
              <a:t> </a:t>
            </a:r>
            <a:r>
              <a:rPr lang="en-GB" altLang="en-US" sz="2400" dirty="0" err="1"/>
              <a:t>gjyqin</a:t>
            </a:r>
            <a:r>
              <a:rPr lang="en-GB" altLang="en-US" sz="2400" dirty="0"/>
              <a:t> </a:t>
            </a:r>
            <a:r>
              <a:rPr lang="en-GB" altLang="en-US" sz="2400" dirty="0" err="1"/>
              <a:t>në</a:t>
            </a:r>
            <a:r>
              <a:rPr lang="en-GB" altLang="en-US" sz="2400" dirty="0"/>
              <a:t> </a:t>
            </a:r>
            <a:r>
              <a:rPr lang="en-GB" altLang="en-US" sz="2400" dirty="0" err="1"/>
              <a:t>Serbi</a:t>
            </a:r>
            <a:r>
              <a:rPr lang="en-GB" altLang="en-US" sz="2400" dirty="0"/>
              <a:t>.</a:t>
            </a:r>
            <a:endParaRPr lang="en-GB" altLang="en-US" sz="2400" dirty="0" smtClean="0"/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</a:pPr>
            <a:endParaRPr lang="hr-HR" altLang="en-US" sz="2400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425"/>
          </a:xfrm>
        </p:spPr>
        <p:txBody>
          <a:bodyPr/>
          <a:lstStyle/>
          <a:p>
            <a:r>
              <a:rPr lang="en-US" altLang="x-none" b="1" dirty="0" err="1"/>
              <a:t>Rast</a:t>
            </a:r>
            <a:r>
              <a:rPr lang="en-US" altLang="x-none" b="1" dirty="0"/>
              <a:t> </a:t>
            </a:r>
            <a:r>
              <a:rPr lang="en-US" altLang="x-none" b="1" dirty="0" err="1"/>
              <a:t>praktik</a:t>
            </a:r>
            <a:r>
              <a:rPr lang="en-US" altLang="x-none" b="1" dirty="0"/>
              <a:t> 2 </a:t>
            </a:r>
            <a:r>
              <a:rPr lang="en-US" altLang="x-none" dirty="0"/>
              <a:t>(</a:t>
            </a:r>
            <a:r>
              <a:rPr lang="en-US" altLang="x-none" dirty="0" err="1"/>
              <a:t>vazhdim</a:t>
            </a:r>
            <a:r>
              <a:rPr lang="en-US" altLang="x-none" dirty="0"/>
              <a:t>)</a:t>
            </a:r>
            <a:endParaRPr lang="hr-HR" altLang="x-non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BD56858-EB0B-D04D-B23C-7A827FD60C9F}" type="slidenum">
              <a:rPr lang="en-US" smtClean="0"/>
              <a:pPr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37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800" dirty="0" err="1" smtClean="0"/>
              <a:t>Pyetje</a:t>
            </a:r>
            <a:r>
              <a:rPr lang="hr-HR" sz="2800" dirty="0" smtClean="0"/>
              <a:t>:</a:t>
            </a:r>
            <a:endParaRPr lang="hr-HR" sz="2800" dirty="0" smtClean="0"/>
          </a:p>
          <a:p>
            <a:pPr marL="514350" indent="-514350" algn="just">
              <a:buFont typeface="Arial" pitchFamily="34" charset="0"/>
              <a:buAutoNum type="arabicPeriod"/>
              <a:defRPr/>
            </a:pPr>
            <a:r>
              <a:rPr lang="en-GB" sz="2800" dirty="0" err="1"/>
              <a:t>Cila</a:t>
            </a:r>
            <a:r>
              <a:rPr lang="en-GB" sz="2800" dirty="0"/>
              <a:t> </a:t>
            </a:r>
            <a:r>
              <a:rPr lang="en-GB" sz="2800" dirty="0" err="1"/>
              <a:t>është</a:t>
            </a:r>
            <a:r>
              <a:rPr lang="en-GB" sz="2800" dirty="0"/>
              <a:t> </a:t>
            </a:r>
            <a:r>
              <a:rPr lang="en-GB" sz="2800" dirty="0" err="1"/>
              <a:t>përmbajtja</a:t>
            </a:r>
            <a:r>
              <a:rPr lang="en-GB" sz="2800" dirty="0"/>
              <a:t> e </a:t>
            </a:r>
            <a:r>
              <a:rPr lang="en-GB" sz="2800" dirty="0" err="1"/>
              <a:t>nevojshme</a:t>
            </a:r>
            <a:r>
              <a:rPr lang="en-GB" sz="2800" dirty="0"/>
              <a:t> e </a:t>
            </a:r>
            <a:r>
              <a:rPr lang="en-GB" sz="2800" dirty="0" err="1"/>
              <a:t>një</a:t>
            </a:r>
            <a:r>
              <a:rPr lang="en-GB" sz="2800" dirty="0"/>
              <a:t> </a:t>
            </a:r>
            <a:r>
              <a:rPr lang="en-GB" sz="2800" dirty="0" err="1"/>
              <a:t>kërkese</a:t>
            </a:r>
            <a:r>
              <a:rPr lang="en-GB" sz="2800" dirty="0"/>
              <a:t> </a:t>
            </a:r>
            <a:r>
              <a:rPr lang="en-GB" sz="2800" dirty="0" err="1"/>
              <a:t>për</a:t>
            </a:r>
            <a:r>
              <a:rPr lang="en-GB" sz="2800" dirty="0"/>
              <a:t> </a:t>
            </a:r>
            <a:r>
              <a:rPr lang="en-GB" sz="2800" dirty="0" smtClean="0"/>
              <a:t>NNJ?</a:t>
            </a:r>
            <a:endParaRPr lang="en-GB" sz="2800" dirty="0"/>
          </a:p>
          <a:p>
            <a:pPr marL="514350" indent="-514350" algn="just">
              <a:buFont typeface="Arial" pitchFamily="34" charset="0"/>
              <a:buAutoNum type="arabicPeriod"/>
              <a:defRPr/>
            </a:pPr>
            <a:r>
              <a:rPr lang="en-GB" sz="2800" dirty="0"/>
              <a:t>A do </a:t>
            </a:r>
            <a:r>
              <a:rPr lang="en-GB" sz="2800" dirty="0" smtClean="0"/>
              <a:t>ta </a:t>
            </a:r>
            <a:r>
              <a:rPr lang="en-GB" sz="2800" dirty="0" err="1"/>
              <a:t>refuzojë</a:t>
            </a:r>
            <a:r>
              <a:rPr lang="en-GB" sz="2800" dirty="0"/>
              <a:t> </a:t>
            </a:r>
            <a:r>
              <a:rPr lang="en-GB" sz="2800" dirty="0" err="1"/>
              <a:t>ndonjë</a:t>
            </a:r>
            <a:r>
              <a:rPr lang="en-GB" sz="2800" dirty="0"/>
              <a:t> </a:t>
            </a:r>
            <a:r>
              <a:rPr lang="en-GB" sz="2800" dirty="0" err="1"/>
              <a:t>Shtet</a:t>
            </a:r>
            <a:r>
              <a:rPr lang="en-GB" sz="2800" dirty="0"/>
              <a:t> </a:t>
            </a:r>
            <a:r>
              <a:rPr lang="en-GB" sz="2800" dirty="0" err="1"/>
              <a:t>Palë</a:t>
            </a:r>
            <a:r>
              <a:rPr lang="en-GB" sz="2800" dirty="0"/>
              <a:t> </a:t>
            </a:r>
            <a:r>
              <a:rPr lang="en-GB" sz="2800" dirty="0" err="1"/>
              <a:t>në</a:t>
            </a:r>
            <a:r>
              <a:rPr lang="en-GB" sz="2800" dirty="0"/>
              <a:t> </a:t>
            </a:r>
            <a:r>
              <a:rPr lang="en-GB" sz="2800" dirty="0" err="1"/>
              <a:t>Konventën</a:t>
            </a:r>
            <a:r>
              <a:rPr lang="en-GB" sz="2800" dirty="0"/>
              <a:t> e </a:t>
            </a:r>
            <a:r>
              <a:rPr lang="en-GB" sz="2800" dirty="0" err="1"/>
              <a:t>Budapestit</a:t>
            </a:r>
            <a:r>
              <a:rPr lang="en-GB" sz="2800" dirty="0"/>
              <a:t> </a:t>
            </a:r>
            <a:r>
              <a:rPr lang="en-GB" sz="2800" dirty="0" err="1" smtClean="0"/>
              <a:t>kërkesën</a:t>
            </a:r>
            <a:r>
              <a:rPr lang="en-GB" sz="2800" dirty="0" smtClean="0"/>
              <a:t> </a:t>
            </a:r>
            <a:r>
              <a:rPr lang="en-GB" sz="2800" dirty="0" err="1" smtClean="0"/>
              <a:t>për</a:t>
            </a:r>
            <a:r>
              <a:rPr lang="en-GB" sz="2800" dirty="0" smtClean="0"/>
              <a:t> NNJ me </a:t>
            </a:r>
            <a:r>
              <a:rPr lang="en-GB" sz="2800" dirty="0" err="1"/>
              <a:t>qëllim</a:t>
            </a:r>
            <a:r>
              <a:rPr lang="en-GB" sz="2800" dirty="0"/>
              <a:t> </a:t>
            </a:r>
            <a:r>
              <a:rPr lang="en-GB" sz="2800" dirty="0" err="1"/>
              <a:t>ruajtjen</a:t>
            </a:r>
            <a:r>
              <a:rPr lang="en-GB" sz="2800" dirty="0"/>
              <a:t> e </a:t>
            </a:r>
            <a:r>
              <a:rPr lang="en-GB" sz="2800" dirty="0" err="1"/>
              <a:t>të</a:t>
            </a:r>
            <a:r>
              <a:rPr lang="en-GB" sz="2800" dirty="0"/>
              <a:t> </a:t>
            </a:r>
            <a:r>
              <a:rPr lang="en-GB" sz="2800" dirty="0" err="1"/>
              <a:t>dhënave</a:t>
            </a:r>
            <a:r>
              <a:rPr lang="en-GB" sz="2800" dirty="0"/>
              <a:t> </a:t>
            </a:r>
            <a:r>
              <a:rPr lang="en-GB" sz="2800" dirty="0" err="1" smtClean="0"/>
              <a:t>të</a:t>
            </a:r>
            <a:r>
              <a:rPr lang="en-GB" sz="2800" dirty="0" smtClean="0"/>
              <a:t> </a:t>
            </a:r>
            <a:r>
              <a:rPr lang="en-GB" sz="2800" dirty="0" err="1" smtClean="0"/>
              <a:t>lidhura</a:t>
            </a:r>
            <a:r>
              <a:rPr lang="en-GB" sz="2800" dirty="0" smtClean="0"/>
              <a:t> me </a:t>
            </a:r>
            <a:r>
              <a:rPr lang="en-GB" sz="2800" dirty="0" err="1" smtClean="0"/>
              <a:t>një</a:t>
            </a:r>
            <a:r>
              <a:rPr lang="en-GB" sz="2800" dirty="0" smtClean="0"/>
              <a:t> </a:t>
            </a:r>
            <a:r>
              <a:rPr lang="en-GB" sz="2800" dirty="0" err="1"/>
              <a:t>vepër</a:t>
            </a:r>
            <a:r>
              <a:rPr lang="en-GB" sz="2800" dirty="0"/>
              <a:t> </a:t>
            </a:r>
            <a:r>
              <a:rPr lang="en-GB" sz="2800" dirty="0" err="1"/>
              <a:t>penale</a:t>
            </a:r>
            <a:r>
              <a:rPr lang="en-GB" sz="2800" dirty="0"/>
              <a:t> </a:t>
            </a:r>
            <a:r>
              <a:rPr lang="en-GB" sz="2800" dirty="0" err="1"/>
              <a:t>sipas</a:t>
            </a:r>
            <a:r>
              <a:rPr lang="en-GB" sz="2800" dirty="0"/>
              <a:t> </a:t>
            </a:r>
            <a:r>
              <a:rPr lang="en-GB" sz="2800" dirty="0" err="1"/>
              <a:t>Neneve</a:t>
            </a:r>
            <a:r>
              <a:rPr lang="en-GB" sz="2800" dirty="0"/>
              <a:t> 2-11 </a:t>
            </a:r>
            <a:r>
              <a:rPr lang="en-GB" sz="2800" dirty="0" err="1"/>
              <a:t>të</a:t>
            </a:r>
            <a:r>
              <a:rPr lang="en-GB" sz="2800" dirty="0"/>
              <a:t> </a:t>
            </a:r>
            <a:r>
              <a:rPr lang="en-GB" sz="2800" dirty="0" err="1"/>
              <a:t>Konventës</a:t>
            </a:r>
            <a:r>
              <a:rPr lang="en-GB" sz="2800" dirty="0"/>
              <a:t> </a:t>
            </a:r>
            <a:r>
              <a:rPr lang="en-GB" sz="2800" dirty="0" err="1"/>
              <a:t>së</a:t>
            </a:r>
            <a:r>
              <a:rPr lang="en-GB" sz="2800" dirty="0"/>
              <a:t> </a:t>
            </a:r>
            <a:r>
              <a:rPr lang="en-GB" sz="2800" dirty="0" err="1"/>
              <a:t>Budapestit</a:t>
            </a:r>
            <a:r>
              <a:rPr lang="en-GB" sz="2800" dirty="0"/>
              <a:t> </a:t>
            </a:r>
            <a:r>
              <a:rPr lang="en-GB" sz="2800" dirty="0" err="1"/>
              <a:t>nëse</a:t>
            </a:r>
            <a:r>
              <a:rPr lang="en-GB" sz="2800" dirty="0"/>
              <a:t> </a:t>
            </a:r>
            <a:r>
              <a:rPr lang="en-GB" sz="2800" dirty="0" err="1"/>
              <a:t>nuk</a:t>
            </a:r>
            <a:r>
              <a:rPr lang="en-GB" sz="2800" dirty="0"/>
              <a:t> </a:t>
            </a:r>
            <a:r>
              <a:rPr lang="en-GB" sz="2800" dirty="0" err="1"/>
              <a:t>ka</a:t>
            </a:r>
            <a:r>
              <a:rPr lang="en-GB" sz="2800" dirty="0"/>
              <a:t> </a:t>
            </a:r>
            <a:r>
              <a:rPr lang="en-GB" sz="2800" dirty="0" smtClean="0"/>
              <a:t>kriminalizim </a:t>
            </a:r>
            <a:r>
              <a:rPr lang="en-GB" sz="2800" dirty="0" err="1"/>
              <a:t>të</a:t>
            </a:r>
            <a:r>
              <a:rPr lang="en-GB" sz="2800" dirty="0"/>
              <a:t> </a:t>
            </a:r>
            <a:r>
              <a:rPr lang="en-GB" sz="2800" dirty="0" err="1"/>
              <a:t>dyfishtë</a:t>
            </a:r>
            <a:r>
              <a:rPr lang="en-GB" sz="2800" dirty="0"/>
              <a:t>?</a:t>
            </a:r>
          </a:p>
          <a:p>
            <a:pPr marL="514350" indent="-514350" algn="just">
              <a:buFont typeface="Arial" pitchFamily="34" charset="0"/>
              <a:buAutoNum type="arabicPeriod"/>
              <a:defRPr/>
            </a:pPr>
            <a:r>
              <a:rPr lang="en-GB" sz="2800" dirty="0" err="1"/>
              <a:t>Për</a:t>
            </a:r>
            <a:r>
              <a:rPr lang="en-GB" sz="2800" dirty="0"/>
              <a:t> </a:t>
            </a:r>
            <a:r>
              <a:rPr lang="en-GB" sz="2800" dirty="0" err="1"/>
              <a:t>cilën</a:t>
            </a:r>
            <a:r>
              <a:rPr lang="en-GB" sz="2800" dirty="0"/>
              <a:t> </a:t>
            </a:r>
            <a:r>
              <a:rPr lang="en-GB" sz="2800" dirty="0" err="1"/>
              <a:t>vepër</a:t>
            </a:r>
            <a:r>
              <a:rPr lang="en-GB" sz="2800" dirty="0"/>
              <a:t> </a:t>
            </a:r>
            <a:r>
              <a:rPr lang="en-GB" sz="2800" dirty="0" err="1"/>
              <a:t>penale</a:t>
            </a:r>
            <a:r>
              <a:rPr lang="en-GB" sz="2800" dirty="0"/>
              <a:t> </a:t>
            </a:r>
            <a:r>
              <a:rPr lang="en-GB" sz="2800" dirty="0" err="1"/>
              <a:t>ju</a:t>
            </a:r>
            <a:r>
              <a:rPr lang="en-GB" sz="2800" dirty="0"/>
              <a:t> </a:t>
            </a:r>
            <a:r>
              <a:rPr lang="en-GB" sz="2800" dirty="0" err="1"/>
              <a:t>përdorni</a:t>
            </a:r>
            <a:r>
              <a:rPr lang="en-GB" sz="2800" dirty="0"/>
              <a:t> </a:t>
            </a:r>
            <a:r>
              <a:rPr lang="en-GB" sz="2800" dirty="0" err="1"/>
              <a:t>më</a:t>
            </a:r>
            <a:r>
              <a:rPr lang="en-GB" sz="2800" dirty="0"/>
              <a:t> </a:t>
            </a:r>
            <a:r>
              <a:rPr lang="en-GB" sz="2800" dirty="0" err="1"/>
              <a:t>së</a:t>
            </a:r>
            <a:r>
              <a:rPr lang="en-GB" sz="2800" dirty="0"/>
              <a:t> </a:t>
            </a:r>
            <a:r>
              <a:rPr lang="en-GB" sz="2800" dirty="0" err="1"/>
              <a:t>shumti</a:t>
            </a:r>
            <a:r>
              <a:rPr lang="en-GB" sz="2800" dirty="0"/>
              <a:t> </a:t>
            </a:r>
            <a:r>
              <a:rPr lang="en-GB" sz="2800" dirty="0" err="1"/>
              <a:t>kërkesë</a:t>
            </a:r>
            <a:r>
              <a:rPr lang="en-GB" sz="2800" dirty="0"/>
              <a:t> </a:t>
            </a:r>
            <a:r>
              <a:rPr lang="en-GB" sz="2800" dirty="0" err="1"/>
              <a:t>për</a:t>
            </a:r>
            <a:r>
              <a:rPr lang="en-GB" sz="2800" dirty="0"/>
              <a:t> </a:t>
            </a:r>
            <a:r>
              <a:rPr lang="en-GB" sz="2800" dirty="0" smtClean="0"/>
              <a:t>NNJ </a:t>
            </a:r>
            <a:r>
              <a:rPr lang="en-GB" sz="2800" dirty="0" err="1" smtClean="0"/>
              <a:t>si</a:t>
            </a:r>
            <a:r>
              <a:rPr lang="en-GB" sz="2800" dirty="0" smtClean="0"/>
              <a:t> </a:t>
            </a:r>
            <a:r>
              <a:rPr lang="en-GB" sz="2800" dirty="0" err="1" smtClean="0"/>
              <a:t>prokuror</a:t>
            </a:r>
            <a:r>
              <a:rPr lang="en-GB" sz="2800" dirty="0" smtClean="0"/>
              <a:t> </a:t>
            </a:r>
            <a:r>
              <a:rPr lang="en-GB" sz="2800" dirty="0" err="1"/>
              <a:t>ose</a:t>
            </a:r>
            <a:r>
              <a:rPr lang="en-GB" sz="2800" dirty="0"/>
              <a:t> </a:t>
            </a:r>
            <a:r>
              <a:rPr lang="en-GB" sz="2800" dirty="0" err="1" smtClean="0"/>
              <a:t>gjyqtar</a:t>
            </a:r>
            <a:r>
              <a:rPr lang="en-GB" sz="2800" dirty="0" smtClean="0"/>
              <a:t>?</a:t>
            </a:r>
            <a:endParaRPr lang="hr-HR" sz="2800" dirty="0" smtClean="0"/>
          </a:p>
          <a:p>
            <a:pPr marL="514350" indent="-514350">
              <a:buFont typeface="Arial" pitchFamily="34" charset="0"/>
              <a:buAutoNum type="arabicPeriod"/>
              <a:defRPr/>
            </a:pPr>
            <a:endParaRPr lang="hr-HR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425"/>
          </a:xfrm>
        </p:spPr>
        <p:txBody>
          <a:bodyPr/>
          <a:lstStyle/>
          <a:p>
            <a:r>
              <a:rPr lang="en-US" altLang="x-none" b="1" dirty="0" err="1"/>
              <a:t>Rast</a:t>
            </a:r>
            <a:r>
              <a:rPr lang="en-US" altLang="x-none" b="1" dirty="0"/>
              <a:t> </a:t>
            </a:r>
            <a:r>
              <a:rPr lang="en-US" altLang="x-none" b="1" dirty="0" err="1"/>
              <a:t>praktik</a:t>
            </a:r>
            <a:r>
              <a:rPr lang="en-US" altLang="x-none" b="1" dirty="0"/>
              <a:t> 2 </a:t>
            </a:r>
            <a:r>
              <a:rPr lang="en-US" altLang="x-none" dirty="0"/>
              <a:t>(</a:t>
            </a:r>
            <a:r>
              <a:rPr lang="en-US" altLang="x-none" dirty="0" err="1"/>
              <a:t>vazhdim</a:t>
            </a:r>
            <a:r>
              <a:rPr lang="en-US" altLang="x-none" dirty="0"/>
              <a:t>)</a:t>
            </a:r>
            <a:endParaRPr lang="hr-HR" altLang="x-non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BD56858-EB0B-D04D-B23C-7A827FD60C9F}" type="slidenum">
              <a:rPr lang="en-US" smtClean="0"/>
              <a:pPr/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55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18015</TotalTime>
  <Words>17588</Words>
  <Application>Microsoft Office PowerPoint</Application>
  <PresentationFormat>On-screen Show (4:3)</PresentationFormat>
  <Paragraphs>994</Paragraphs>
  <Slides>107</Slides>
  <Notes>103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107</vt:i4>
      </vt:variant>
    </vt:vector>
  </HeadingPairs>
  <TitlesOfParts>
    <vt:vector size="115" baseType="lpstr">
      <vt:lpstr>MS PGothic</vt:lpstr>
      <vt:lpstr>MS PGothic</vt:lpstr>
      <vt:lpstr>Arial</vt:lpstr>
      <vt:lpstr>Arial Narrow</vt:lpstr>
      <vt:lpstr>Calibri</vt:lpstr>
      <vt:lpstr>Lucida Grande</vt:lpstr>
      <vt:lpstr>Times New Roman</vt:lpstr>
      <vt:lpstr>Office Theme</vt:lpstr>
      <vt:lpstr>Trajnim Bazë për Krimin Kibernetik për Gjyqtarët dhe Prokurorët</vt:lpstr>
      <vt:lpstr>Agjenda</vt:lpstr>
      <vt:lpstr>Agenda</vt:lpstr>
      <vt:lpstr>Objektivat e Sesionit</vt:lpstr>
      <vt:lpstr>Objektivat e Sesionit</vt:lpstr>
      <vt:lpstr>Pjesa e Parë Hyrje </vt:lpstr>
      <vt:lpstr>Dhënësi i Shërbimeve</vt:lpstr>
      <vt:lpstr>Dhënësi i Shërbimeve</vt:lpstr>
      <vt:lpstr>Provat Elektronike</vt:lpstr>
      <vt:lpstr>Llojet e të Dhënave</vt:lpstr>
      <vt:lpstr>Të Dhënat e Abonentit</vt:lpstr>
      <vt:lpstr>Të Dhënat e Trafikut</vt:lpstr>
      <vt:lpstr>Të Dhënat e Përmbajtjes</vt:lpstr>
      <vt:lpstr>Të Dhënat e Hostuara në Internet</vt:lpstr>
      <vt:lpstr>Grupi për Provat e Hostuara në Internet (CEG) i Këshillit të Evropës</vt:lpstr>
      <vt:lpstr>Sfidat e provave të hostuara në Internet</vt:lpstr>
      <vt:lpstr>PowerPoint Presentation</vt:lpstr>
      <vt:lpstr>Pjesa e Dytë  Aksesi tek të dhënat e mbajtura nga Dhënësit Vendas të Shërbimeve</vt:lpstr>
      <vt:lpstr>Nivelet e Bashkëpunimit</vt:lpstr>
      <vt:lpstr>Bashkëpunimi i detyrueshëm</vt:lpstr>
      <vt:lpstr>Ruajtja e përshpejtuar e të dhënave kompjuterike të memorizuara</vt:lpstr>
      <vt:lpstr>Urdhërimi i dhënësve të shërbimit për ruajtjen e të dhënave</vt:lpstr>
      <vt:lpstr>Urdhërimi i dhënësve të shërbimeve për ruajtjen e të dhënave</vt:lpstr>
      <vt:lpstr>Ruajtja e përshpejtuar dhe hapja e pjesshme e të dhënave të trafikut</vt:lpstr>
      <vt:lpstr>Urdhërimi i dhënësve të shërbimeve për zbulimin e pjesshëm të të dhënave të trafikut</vt:lpstr>
      <vt:lpstr>Urdhërimi i dhënësve të shërbimeve për zbulimin e pjesshëm të të dhënave të trafikut</vt:lpstr>
      <vt:lpstr>Urdhrat e Prodhimit</vt:lpstr>
      <vt:lpstr>Urdhërimi i dhënësve të shërbimeve për prodhimin e të dhënave</vt:lpstr>
      <vt:lpstr>Urdhërimi i dhënësve të shërbimeve për prodhimin e të dhënave</vt:lpstr>
      <vt:lpstr>Mbledhja e të Dhënave të Trafikut në Kohë Reale</vt:lpstr>
      <vt:lpstr>Urdhërimi i dhënësve të shërbimit për mbledhjen e të dhënave të trafikut në kohë reale </vt:lpstr>
      <vt:lpstr>Urdhërimi i dhënësve të shërbimit për mbledhjen e të dhënave të trafikut në kohë reale</vt:lpstr>
      <vt:lpstr>Urdhërimi i dhënësve të shërbimit për mbledhjen e të dhënave të trafikut në kohë reale</vt:lpstr>
      <vt:lpstr>Interceptimi i të Dhënave të Përmbajtjes</vt:lpstr>
      <vt:lpstr>Urdhërimi i Dhënësve të Shërbimeve për Interceptimin e të Dhënave të Përmbajtjes</vt:lpstr>
      <vt:lpstr>Urdhërimi i Dhënësve të Shërbimeve për Interceptimin e të Dhënave të Përmbajtjes </vt:lpstr>
      <vt:lpstr>Urdhërimi i Dhënësve të Shërbimeve për Interceptimin e të Dhënave të Përmbajtjes </vt:lpstr>
      <vt:lpstr>Bashkëpunimi i Vullnetshëm me Dhënësit e Shërbimeve</vt:lpstr>
      <vt:lpstr>Aksesi tek të dhënat e hostuara në Internet të mbajtura nga Dhënësit vendas të Shërbimeve</vt:lpstr>
      <vt:lpstr>PowerPoint Presentation</vt:lpstr>
      <vt:lpstr>Pjesa e Tretë  Aksesi tek të Dhënat e Mbajtura nga Dhënësit e Huaj të Shërbimeve</vt:lpstr>
      <vt:lpstr>Hyrje</vt:lpstr>
      <vt:lpstr>Nivelet e Bashkëpunimit</vt:lpstr>
      <vt:lpstr>Bashkëpunimi i Detyrueshëm</vt:lpstr>
      <vt:lpstr>Urdhrat e Prodhimit</vt:lpstr>
      <vt:lpstr>Ruajtja e Përshpejtuar e të Dhënave Kompjuterike të Memorizuara</vt:lpstr>
      <vt:lpstr>Kërkesa ndaj dhënësve shumëkombësh të shërbimeve të ruajnë të dhënat në mënyrë të përshpejtuar</vt:lpstr>
      <vt:lpstr>Kërkesa ndaj dhënësve shumëkombësh të shërbimeve të ruajnë të dhënat në mënyrë të përshpejtuar</vt:lpstr>
      <vt:lpstr>Ruajtja e përshpejtuar e të dhënave të trafikut të memorizuara </vt:lpstr>
      <vt:lpstr>Kërkesa ndaj dhënësve shumëkombësh të shërbimeve të zbulojnë të dhënat e trafikut</vt:lpstr>
      <vt:lpstr>Ndihma e ndërsjellë për aksesin tek të dhënat kompjuterike të memorizuara</vt:lpstr>
      <vt:lpstr>Kërkesa ndaj dhënësve shumëkombësh të shërbimeve për aksesin tek të dhënat e memorizuara</vt:lpstr>
      <vt:lpstr>Ndihma e ndërsjellë në lidhje me mbledhjen në kohë reale të të dhënave të trafikut</vt:lpstr>
      <vt:lpstr>Kërkesa ndaj dhënësve shumëkombësh të shërbimit për mbledhjen në kohë reale të të dhënave të trafikut</vt:lpstr>
      <vt:lpstr>Bashkëpunimi i Vullnetshëm me Mandat Ligjor</vt:lpstr>
      <vt:lpstr>PowerPoint Presentation</vt:lpstr>
      <vt:lpstr>Neni 32 – Hyrja ndërkufitare në të dhënat e regjistruara në kompjuter me leje ose kur janë të hapura për publikun</vt:lpstr>
      <vt:lpstr>Pa autorizim</vt:lpstr>
      <vt:lpstr>Neni 32 – Hyrja ndërkufitare në të dhënat e regjistruara në kompjuter me leje ose kur janë të hapura për publikun</vt:lpstr>
      <vt:lpstr>Të dhënat e hapura për publikun</vt:lpstr>
      <vt:lpstr>Neni 32 – Hyrja ndërkufitare në të dhënat e regjistruara në kompjuter me leje ose kur janë të hapura për publikun</vt:lpstr>
      <vt:lpstr>Të dhënat kompjuterike të ruajtura tek një Palë tjetër</vt:lpstr>
      <vt:lpstr>Neni 32 – Hyrja ndërkufitare në të dhënat e regjistruara në kompjuter me leje ose kur janë të hapura për publikun</vt:lpstr>
      <vt:lpstr>Pëlqimi i vullnetshëm dhe i ligjshëm</vt:lpstr>
      <vt:lpstr>Neni 32 – Hyrja ndërkufitare në të dhënat e regjistruara në kompjuter me leje ose kur janë të hapura për publikun</vt:lpstr>
      <vt:lpstr>Personi me autoritetin ligjor të zbulojë të dhënat</vt:lpstr>
      <vt:lpstr>Bashkëpunimi Vullnetar pa Mandat Ligjor</vt:lpstr>
      <vt:lpstr>PowerPoint Presentation</vt:lpstr>
      <vt:lpstr>PowerPoint Presentation</vt:lpstr>
      <vt:lpstr>PowerPoint Presentation</vt:lpstr>
      <vt:lpstr>Apple</vt:lpstr>
      <vt:lpstr>Facebook</vt:lpstr>
      <vt:lpstr>Microsoft</vt:lpstr>
      <vt:lpstr>Konsiderata për Bashkëpunimin me Dhënësit e Huaj të Shërbimeve</vt:lpstr>
      <vt:lpstr>Paqëndrueshmëria e Politikave</vt:lpstr>
      <vt:lpstr>Vendndodhja, Territorialiteti &amp; Juridiksioni</vt:lpstr>
      <vt:lpstr>Dhënësit e Shërbimeve në SHBA vs Evropë</vt:lpstr>
      <vt:lpstr>Kërkesat e drejtpërdrejta për ruajtje dhe kërkesat urgjente</vt:lpstr>
      <vt:lpstr>Kërkesa të ndryshme për lloje të ndryshme të dhënash</vt:lpstr>
      <vt:lpstr>P.sh. Google Inc.</vt:lpstr>
      <vt:lpstr>P.sh. Google Inc.</vt:lpstr>
      <vt:lpstr>P.sh. Google Inc.</vt:lpstr>
      <vt:lpstr>PowerPoint Presentation</vt:lpstr>
      <vt:lpstr>Pjesa e Katërt  Raste Praktike </vt:lpstr>
      <vt:lpstr>Raste praktike 1 deri 3</vt:lpstr>
      <vt:lpstr>Rast praktik 1</vt:lpstr>
      <vt:lpstr>Rast praktik 1 (vazhdim)</vt:lpstr>
      <vt:lpstr>Rast praktik 1 (vazhdim)</vt:lpstr>
      <vt:lpstr>Rast praktik 1 (vazhdim)</vt:lpstr>
      <vt:lpstr>Rast praktik 1 (vazhdim)</vt:lpstr>
      <vt:lpstr>Rast praktik 1 (vazhdim)</vt:lpstr>
      <vt:lpstr>Rast praktik 1 (vazhdim)</vt:lpstr>
      <vt:lpstr>Rast praktik 1 (vazhdim)</vt:lpstr>
      <vt:lpstr>Rast praktik 1 (vazhdim)</vt:lpstr>
      <vt:lpstr>Rast praktik 2</vt:lpstr>
      <vt:lpstr>Rast praktik 2 (vazhdim)</vt:lpstr>
      <vt:lpstr>Rast praktik 2 (vazhdim)</vt:lpstr>
      <vt:lpstr>Rast praktik 2 (vazhdim)</vt:lpstr>
      <vt:lpstr>Rast praktik 2 (vazhdim)</vt:lpstr>
      <vt:lpstr>Rast Praktik 3 – ligjshmëria e provave</vt:lpstr>
      <vt:lpstr>Rast praktik 3 (vazhdim)</vt:lpstr>
      <vt:lpstr>Rast praktik 4</vt:lpstr>
      <vt:lpstr>PowerPoint Presentation</vt:lpstr>
      <vt:lpstr>Pjesa e Pestë Përmbledhje</vt:lpstr>
      <vt:lpstr>Objektivat e Sesionit</vt:lpstr>
      <vt:lpstr>Objektivat e Sesionit</vt:lpstr>
      <vt:lpstr>PowerPoint Presentation</vt:lpstr>
    </vt:vector>
  </TitlesOfParts>
  <Company>Technology Risk Limited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Nigel Jones</dc:creator>
  <cp:lastModifiedBy>JB</cp:lastModifiedBy>
  <cp:revision>517</cp:revision>
  <cp:lastPrinted>2012-01-06T12:07:57Z</cp:lastPrinted>
  <dcterms:created xsi:type="dcterms:W3CDTF">2012-01-25T11:53:12Z</dcterms:created>
  <dcterms:modified xsi:type="dcterms:W3CDTF">2017-10-07T03:54:20Z</dcterms:modified>
</cp:coreProperties>
</file>