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3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0" r:id="rId4"/>
  </p:sldMasterIdLst>
  <p:notesMasterIdLst>
    <p:notesMasterId r:id="rId22"/>
  </p:notesMasterIdLst>
  <p:handoutMasterIdLst>
    <p:handoutMasterId r:id="rId23"/>
  </p:handoutMasterIdLst>
  <p:sldIdLst>
    <p:sldId id="2004" r:id="rId5"/>
    <p:sldId id="4518" r:id="rId6"/>
    <p:sldId id="4539" r:id="rId7"/>
    <p:sldId id="4538" r:id="rId8"/>
    <p:sldId id="4536" r:id="rId9"/>
    <p:sldId id="4517" r:id="rId10"/>
    <p:sldId id="4514" r:id="rId11"/>
    <p:sldId id="4537" r:id="rId12"/>
    <p:sldId id="4519" r:id="rId13"/>
    <p:sldId id="4523" r:id="rId14"/>
    <p:sldId id="4521" r:id="rId15"/>
    <p:sldId id="4354" r:id="rId16"/>
    <p:sldId id="4316" r:id="rId17"/>
    <p:sldId id="4351" r:id="rId18"/>
    <p:sldId id="4522" r:id="rId19"/>
    <p:sldId id="2005" r:id="rId20"/>
    <p:sldId id="1471" r:id="rId21"/>
  </p:sldIdLst>
  <p:sldSz cx="12192000" cy="6858000"/>
  <p:notesSz cx="6881813" cy="9296400"/>
  <p:custDataLst>
    <p:tags r:id="rId24"/>
  </p:custData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1EE7C405-3E86-4AEE-A889-E3E9C3B54691}">
          <p14:sldIdLst>
            <p14:sldId id="2004"/>
            <p14:sldId id="4518"/>
            <p14:sldId id="4539"/>
            <p14:sldId id="4538"/>
            <p14:sldId id="4536"/>
            <p14:sldId id="4517"/>
            <p14:sldId id="4514"/>
            <p14:sldId id="4537"/>
            <p14:sldId id="4519"/>
            <p14:sldId id="4523"/>
            <p14:sldId id="4521"/>
            <p14:sldId id="4354"/>
            <p14:sldId id="4316"/>
            <p14:sldId id="4351"/>
            <p14:sldId id="4522"/>
            <p14:sldId id="2005"/>
            <p14:sldId id="1471"/>
          </p14:sldIdLst>
        </p14:section>
      </p14:sectionLst>
    </p:ext>
    <p:ext uri="{EFAFB233-063F-42B5-8137-9DF3F51BA10A}">
      <p15:sldGuideLst xmlns:p15="http://schemas.microsoft.com/office/powerpoint/2012/main">
        <p15:guide id="2" pos="272" userDrawn="1">
          <p15:clr>
            <a:srgbClr val="A4A3A4"/>
          </p15:clr>
        </p15:guide>
        <p15:guide id="3" pos="1890" userDrawn="1">
          <p15:clr>
            <a:srgbClr val="A4A3A4"/>
          </p15:clr>
        </p15:guide>
        <p15:guide id="4" pos="2872" userDrawn="1">
          <p15:clr>
            <a:srgbClr val="A4A3A4"/>
          </p15:clr>
        </p15:guide>
        <p15:guide id="5" orient="horz" pos="2614" userDrawn="1">
          <p15:clr>
            <a:srgbClr val="A4A3A4"/>
          </p15:clr>
        </p15:guide>
        <p15:guide id="7" orient="horz" pos="406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7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rancisco Perdomo Lorenzo" initials="FPL" lastIdx="21" clrIdx="0"/>
  <p:cmAuthor id="2" name="Ronny Quintero Leguisano" initials="RQL" lastIdx="3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F4FB"/>
    <a:srgbClr val="0B5395"/>
    <a:srgbClr val="043A6C"/>
    <a:srgbClr val="CCCCCC"/>
    <a:srgbClr val="394451"/>
    <a:srgbClr val="032747"/>
    <a:srgbClr val="FAB41E"/>
    <a:srgbClr val="242F55"/>
    <a:srgbClr val="0E4575"/>
    <a:srgbClr val="4653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6" d="100"/>
          <a:sy n="96" d="100"/>
        </p:scale>
        <p:origin x="60" y="66"/>
      </p:cViewPr>
      <p:guideLst>
        <p:guide pos="272"/>
        <p:guide pos="1890"/>
        <p:guide pos="2872"/>
        <p:guide orient="horz" pos="2614"/>
        <p:guide orient="horz" pos="406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928"/>
        <p:guide pos="216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gs" Target="tags/tag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AF7EB5-2971-424E-A29F-EDDE4D18392D}" type="datetimeFigureOut">
              <a:rPr lang="es-ES" smtClean="0"/>
              <a:pPr/>
              <a:t>04/12/2023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6F353E-6852-4E82-86D3-C8985EC6AEC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195923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1409" cy="4652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98765" y="0"/>
            <a:ext cx="2981409" cy="4652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D91BC7-D3D6-4F53-88A4-79556D8EED24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96913"/>
            <a:ext cx="6196013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8018" y="4416311"/>
            <a:ext cx="5505778" cy="418293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829648"/>
            <a:ext cx="2981409" cy="4652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98765" y="8829648"/>
            <a:ext cx="2981409" cy="4652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480A59-04CD-4DD9-ADD2-945F8BAF6CA2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082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42900" y="696913"/>
            <a:ext cx="6196013" cy="348615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5454FD-CA04-475D-B3C1-D4B78E0F09C7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513420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80A59-04CD-4DD9-ADD2-945F8BAF6CA2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430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80A59-04CD-4DD9-ADD2-945F8BAF6CA2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8602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itchFamily="18" charset="0"/>
              <a:tabLst>
                <a:tab pos="714375" algn="l"/>
                <a:tab pos="1430338" algn="l"/>
                <a:tab pos="2146300" algn="l"/>
                <a:tab pos="2862263" algn="l"/>
              </a:tabLst>
              <a:defRPr sz="1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1pPr>
            <a:lvl2pPr>
              <a:buClr>
                <a:srgbClr val="000000"/>
              </a:buClr>
              <a:buSzPct val="100000"/>
              <a:buFont typeface="Times New Roman" pitchFamily="18" charset="0"/>
              <a:tabLst>
                <a:tab pos="714375" algn="l"/>
                <a:tab pos="1430338" algn="l"/>
                <a:tab pos="2146300" algn="l"/>
                <a:tab pos="2862263" algn="l"/>
              </a:tabLst>
              <a:defRPr sz="1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2pPr>
            <a:lvl3pPr>
              <a:buClr>
                <a:srgbClr val="000000"/>
              </a:buClr>
              <a:buSzPct val="100000"/>
              <a:buFont typeface="Times New Roman" pitchFamily="18" charset="0"/>
              <a:tabLst>
                <a:tab pos="714375" algn="l"/>
                <a:tab pos="1430338" algn="l"/>
                <a:tab pos="2146300" algn="l"/>
                <a:tab pos="2862263" algn="l"/>
              </a:tabLst>
              <a:defRPr sz="1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3pPr>
            <a:lvl4pPr>
              <a:buClr>
                <a:srgbClr val="000000"/>
              </a:buClr>
              <a:buSzPct val="100000"/>
              <a:buFont typeface="Times New Roman" pitchFamily="18" charset="0"/>
              <a:tabLst>
                <a:tab pos="714375" algn="l"/>
                <a:tab pos="1430338" algn="l"/>
                <a:tab pos="2146300" algn="l"/>
                <a:tab pos="2862263" algn="l"/>
              </a:tabLst>
              <a:defRPr sz="1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4pPr>
            <a:lvl5pPr>
              <a:buClr>
                <a:srgbClr val="000000"/>
              </a:buClr>
              <a:buSzPct val="100000"/>
              <a:buFont typeface="Times New Roman" pitchFamily="18" charset="0"/>
              <a:tabLst>
                <a:tab pos="714375" algn="l"/>
                <a:tab pos="1430338" algn="l"/>
                <a:tab pos="2146300" algn="l"/>
                <a:tab pos="2862263" algn="l"/>
              </a:tabLst>
              <a:defRPr sz="1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14375" algn="l"/>
                <a:tab pos="1430338" algn="l"/>
                <a:tab pos="2146300" algn="l"/>
                <a:tab pos="2862263" algn="l"/>
              </a:tabLst>
              <a:defRPr sz="1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14375" algn="l"/>
                <a:tab pos="1430338" algn="l"/>
                <a:tab pos="2146300" algn="l"/>
                <a:tab pos="2862263" algn="l"/>
              </a:tabLst>
              <a:defRPr sz="1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14375" algn="l"/>
                <a:tab pos="1430338" algn="l"/>
                <a:tab pos="2146300" algn="l"/>
                <a:tab pos="2862263" algn="l"/>
              </a:tabLst>
              <a:defRPr sz="1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14375" algn="l"/>
                <a:tab pos="1430338" algn="l"/>
                <a:tab pos="2146300" algn="l"/>
                <a:tab pos="2862263" algn="l"/>
              </a:tabLst>
              <a:defRPr sz="1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buClrTx/>
              <a:buSzPct val="45000"/>
              <a:buFontTx/>
              <a:buNone/>
            </a:pPr>
            <a:fld id="{FA051184-D700-474E-A444-B6BDC93470E8}" type="slidenum">
              <a:rPr lang="en-US" altLang="es-ES" sz="1300" smtClean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</a:rPr>
              <a:pPr>
                <a:buClrTx/>
                <a:buSzPct val="45000"/>
                <a:buFontTx/>
                <a:buNone/>
              </a:pPr>
              <a:t>10</a:t>
            </a:fld>
            <a:endParaRPr lang="en-US" altLang="es-ES" sz="1300">
              <a:solidFill>
                <a:srgbClr val="000000"/>
              </a:solidFill>
              <a:latin typeface="Times New Roman" pitchFamily="18" charset="0"/>
              <a:ea typeface="Arial Unicode MS" pitchFamily="34" charset="-128"/>
            </a:endParaRPr>
          </a:p>
        </p:txBody>
      </p:sp>
      <p:sp>
        <p:nvSpPr>
          <p:cNvPr id="5120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863" y="741363"/>
            <a:ext cx="6584950" cy="3705225"/>
          </a:xfrm>
          <a:solidFill>
            <a:srgbClr val="FFFFFF"/>
          </a:solidFill>
          <a:ln/>
        </p:spPr>
      </p:sp>
      <p:sp>
        <p:nvSpPr>
          <p:cNvPr id="5120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66750" y="4692650"/>
            <a:ext cx="5337175" cy="44386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/>
            <a:br>
              <a:rPr lang="es-ES" b="0" i="0">
                <a:solidFill>
                  <a:srgbClr val="70757A"/>
                </a:solidFill>
                <a:effectLst/>
                <a:latin typeface="arial" panose="020B0604020202020204" pitchFamily="34" charset="0"/>
              </a:rPr>
            </a:br>
            <a:endParaRPr lang="es-ES" b="0" i="0">
              <a:solidFill>
                <a:srgbClr val="202124"/>
              </a:solidFill>
              <a:effectLst/>
              <a:latin typeface="arial" panose="020B0604020202020204" pitchFamily="34" charset="0"/>
            </a:endParaRPr>
          </a:p>
          <a:p>
            <a:pPr>
              <a:defRPr/>
            </a:pPr>
            <a:r>
              <a:rPr lang="es-ES" sz="1200">
                <a:solidFill>
                  <a:schemeClr val="bg1"/>
                </a:solidFill>
                <a:highlight>
                  <a:srgbClr val="074E8E"/>
                </a:highlight>
                <a:cs typeface="Times New Roman" panose="02020603050405020304" pitchFamily="18" charset="0"/>
              </a:rPr>
              <a:t>A</a:t>
            </a:r>
            <a:endParaRPr lang="es-ES" altLang="es-ES"/>
          </a:p>
        </p:txBody>
      </p:sp>
      <p:sp>
        <p:nvSpPr>
          <p:cNvPr id="51205" name="Text Box 3"/>
          <p:cNvSpPr txBox="1">
            <a:spLocks noChangeArrowheads="1"/>
          </p:cNvSpPr>
          <p:nvPr/>
        </p:nvSpPr>
        <p:spPr bwMode="auto">
          <a:xfrm>
            <a:off x="3776663" y="9380538"/>
            <a:ext cx="2892425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75" tIns="48065" rIns="95775" bIns="48065" anchor="b"/>
          <a:lstStyle>
            <a:lvl1pPr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1pPr>
            <a:lvl2pPr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2pPr>
            <a:lvl3pPr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3pPr>
            <a:lvl4pPr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4pPr>
            <a:lvl5pPr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>
              <a:buClrTx/>
              <a:buFontTx/>
              <a:buNone/>
            </a:pPr>
            <a:fld id="{F1FF2610-AF2B-4F08-9E22-C027E9D7F221}" type="slidenum">
              <a:rPr lang="en-US" altLang="es-ES" sz="1300">
                <a:solidFill>
                  <a:srgbClr val="000000"/>
                </a:solidFill>
              </a:rPr>
              <a:pPr algn="r">
                <a:buClrTx/>
                <a:buFontTx/>
                <a:buNone/>
              </a:pPr>
              <a:t>10</a:t>
            </a:fld>
            <a:endParaRPr lang="en-US" altLang="es-ES" sz="13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03769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42900" y="696913"/>
            <a:ext cx="6196013" cy="348615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80A59-04CD-4DD9-ADD2-945F8BAF6CA2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4273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5454FD-CA04-475D-B3C1-D4B78E0F09C7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2635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42900" y="696913"/>
            <a:ext cx="6196013" cy="348615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80A59-04CD-4DD9-ADD2-945F8BAF6CA2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300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5" Type="http://schemas.openxmlformats.org/officeDocument/2006/relationships/image" Target="../media/image3.png"/><Relationship Id="rId4" Type="http://schemas.openxmlformats.org/officeDocument/2006/relationships/image" Target="../media/image1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5" Type="http://schemas.openxmlformats.org/officeDocument/2006/relationships/image" Target="../media/image3.png"/><Relationship Id="rId4" Type="http://schemas.openxmlformats.org/officeDocument/2006/relationships/image" Target="../media/image1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image" Target="../media/image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7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CF60F82E-EE72-4FCF-9CE4-A848E1ED4E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50" b="10682"/>
          <a:stretch/>
        </p:blipFill>
        <p:spPr>
          <a:xfrm>
            <a:off x="-21084" y="-121704"/>
            <a:ext cx="12234167" cy="6979704"/>
          </a:xfrm>
          <a:prstGeom prst="rect">
            <a:avLst/>
          </a:prstGeom>
        </p:spPr>
      </p:pic>
      <p:graphicFrame>
        <p:nvGraphicFramePr>
          <p:cNvPr id="3" name="Objeto 2" hidden="1">
            <a:extLst>
              <a:ext uri="{FF2B5EF4-FFF2-40B4-BE49-F238E27FC236}">
                <a16:creationId xmlns:a16="http://schemas.microsoft.com/office/drawing/2014/main" id="{340293EA-65D7-41AF-8C73-8085F2DAF0C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64905301"/>
              </p:ext>
            </p:extLst>
          </p:nvPr>
        </p:nvGraphicFramePr>
        <p:xfrm>
          <a:off x="2120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395" imgH="394" progId="TCLayout.ActiveDocument.1">
                  <p:embed/>
                </p:oleObj>
              </mc:Choice>
              <mc:Fallback>
                <p:oleObj name="Diapositiva de think-cell" r:id="rId4" imgW="395" imgH="394" progId="TCLayout.ActiveDocument.1">
                  <p:embed/>
                  <p:pic>
                    <p:nvPicPr>
                      <p:cNvPr id="3" name="Objeto 2" hidden="1">
                        <a:extLst>
                          <a:ext uri="{FF2B5EF4-FFF2-40B4-BE49-F238E27FC236}">
                            <a16:creationId xmlns:a16="http://schemas.microsoft.com/office/drawing/2014/main" id="{340293EA-65D7-41AF-8C73-8085F2DAF0C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20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1" name="Grupo 80">
            <a:extLst>
              <a:ext uri="{FF2B5EF4-FFF2-40B4-BE49-F238E27FC236}">
                <a16:creationId xmlns:a16="http://schemas.microsoft.com/office/drawing/2014/main" id="{51AF720B-7570-49F4-B2AF-DC552B3297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701" y="2129087"/>
            <a:ext cx="12278094" cy="4133594"/>
            <a:chOff x="-141701" y="2129087"/>
            <a:chExt cx="12278094" cy="4133594"/>
          </a:xfrm>
        </p:grpSpPr>
        <p:sp>
          <p:nvSpPr>
            <p:cNvPr id="65" name="Forma libre: forma 64">
              <a:extLst>
                <a:ext uri="{FF2B5EF4-FFF2-40B4-BE49-F238E27FC236}">
                  <a16:creationId xmlns:a16="http://schemas.microsoft.com/office/drawing/2014/main" id="{F55BDD31-33D5-46CC-A6A0-13B16A7C0468}"/>
                </a:ext>
              </a:extLst>
            </p:cNvPr>
            <p:cNvSpPr/>
            <p:nvPr userDrawn="1"/>
          </p:nvSpPr>
          <p:spPr>
            <a:xfrm rot="423631">
              <a:off x="-48469" y="2129087"/>
              <a:ext cx="6366789" cy="289591"/>
            </a:xfrm>
            <a:custGeom>
              <a:avLst/>
              <a:gdLst>
                <a:gd name="connsiteX0" fmla="*/ 0 w 6366789"/>
                <a:gd name="connsiteY0" fmla="*/ 0 h 289591"/>
                <a:gd name="connsiteX1" fmla="*/ 6366789 w 6366789"/>
                <a:gd name="connsiteY1" fmla="*/ 0 h 289591"/>
                <a:gd name="connsiteX2" fmla="*/ 5357304 w 6366789"/>
                <a:gd name="connsiteY2" fmla="*/ 125032 h 289591"/>
                <a:gd name="connsiteX3" fmla="*/ 32498 w 6366789"/>
                <a:gd name="connsiteY3" fmla="*/ 289591 h 289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66789" h="289591">
                  <a:moveTo>
                    <a:pt x="0" y="0"/>
                  </a:moveTo>
                  <a:lnTo>
                    <a:pt x="6366789" y="0"/>
                  </a:lnTo>
                  <a:lnTo>
                    <a:pt x="5357304" y="125032"/>
                  </a:lnTo>
                  <a:lnTo>
                    <a:pt x="32498" y="289591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  <a:alpha val="8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/>
            </a:p>
          </p:txBody>
        </p:sp>
        <p:sp>
          <p:nvSpPr>
            <p:cNvPr id="64" name="Forma libre: forma 63">
              <a:extLst>
                <a:ext uri="{FF2B5EF4-FFF2-40B4-BE49-F238E27FC236}">
                  <a16:creationId xmlns:a16="http://schemas.microsoft.com/office/drawing/2014/main" id="{DA49DFC2-072D-4389-9464-DB157CD00A8E}"/>
                </a:ext>
              </a:extLst>
            </p:cNvPr>
            <p:cNvSpPr/>
            <p:nvPr userDrawn="1"/>
          </p:nvSpPr>
          <p:spPr>
            <a:xfrm rot="277972">
              <a:off x="-50661" y="2489041"/>
              <a:ext cx="11602989" cy="242730"/>
            </a:xfrm>
            <a:custGeom>
              <a:avLst/>
              <a:gdLst>
                <a:gd name="connsiteX0" fmla="*/ 0 w 11602989"/>
                <a:gd name="connsiteY0" fmla="*/ 0 h 242730"/>
                <a:gd name="connsiteX1" fmla="*/ 11602989 w 11602989"/>
                <a:gd name="connsiteY1" fmla="*/ 0 h 242730"/>
                <a:gd name="connsiteX2" fmla="*/ 19669 w 11602989"/>
                <a:gd name="connsiteY2" fmla="*/ 242730 h 242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02989" h="242730">
                  <a:moveTo>
                    <a:pt x="0" y="0"/>
                  </a:moveTo>
                  <a:lnTo>
                    <a:pt x="11602989" y="0"/>
                  </a:lnTo>
                  <a:lnTo>
                    <a:pt x="19669" y="2427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/>
            </a:p>
          </p:txBody>
        </p:sp>
        <p:sp>
          <p:nvSpPr>
            <p:cNvPr id="77" name="Forma libre: forma 76">
              <a:extLst>
                <a:ext uri="{FF2B5EF4-FFF2-40B4-BE49-F238E27FC236}">
                  <a16:creationId xmlns:a16="http://schemas.microsoft.com/office/drawing/2014/main" id="{15B64AFC-7EE9-4146-AE14-911F90B28A76}"/>
                </a:ext>
              </a:extLst>
            </p:cNvPr>
            <p:cNvSpPr/>
            <p:nvPr userDrawn="1"/>
          </p:nvSpPr>
          <p:spPr>
            <a:xfrm rot="205944">
              <a:off x="-141701" y="2628664"/>
              <a:ext cx="12278094" cy="3634017"/>
            </a:xfrm>
            <a:custGeom>
              <a:avLst/>
              <a:gdLst>
                <a:gd name="connsiteX0" fmla="*/ 0 w 12278094"/>
                <a:gd name="connsiteY0" fmla="*/ 0 h 3634017"/>
                <a:gd name="connsiteX1" fmla="*/ 12235852 w 12278094"/>
                <a:gd name="connsiteY1" fmla="*/ 0 h 3634017"/>
                <a:gd name="connsiteX2" fmla="*/ 12278094 w 12278094"/>
                <a:gd name="connsiteY2" fmla="*/ 704272 h 3634017"/>
                <a:gd name="connsiteX3" fmla="*/ 9225677 w 12278094"/>
                <a:gd name="connsiteY3" fmla="*/ 3634017 h 3634017"/>
                <a:gd name="connsiteX4" fmla="*/ 217963 w 12278094"/>
                <a:gd name="connsiteY4" fmla="*/ 3634017 h 363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78094" h="3634017">
                  <a:moveTo>
                    <a:pt x="0" y="0"/>
                  </a:moveTo>
                  <a:lnTo>
                    <a:pt x="12235852" y="0"/>
                  </a:lnTo>
                  <a:lnTo>
                    <a:pt x="12278094" y="704272"/>
                  </a:lnTo>
                  <a:lnTo>
                    <a:pt x="9225677" y="3634017"/>
                  </a:lnTo>
                  <a:lnTo>
                    <a:pt x="217963" y="3634017"/>
                  </a:lnTo>
                  <a:close/>
                </a:path>
              </a:pathLst>
            </a:custGeom>
            <a:solidFill>
              <a:schemeClr val="tx2">
                <a:alpha val="8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/>
            </a:p>
          </p:txBody>
        </p:sp>
        <p:sp>
          <p:nvSpPr>
            <p:cNvPr id="76" name="Forma libre: forma 75">
              <a:extLst>
                <a:ext uri="{FF2B5EF4-FFF2-40B4-BE49-F238E27FC236}">
                  <a16:creationId xmlns:a16="http://schemas.microsoft.com/office/drawing/2014/main" id="{10B557DF-579C-4277-88ED-14D5945A7ED2}"/>
                </a:ext>
              </a:extLst>
            </p:cNvPr>
            <p:cNvSpPr/>
            <p:nvPr userDrawn="1"/>
          </p:nvSpPr>
          <p:spPr>
            <a:xfrm rot="205944">
              <a:off x="-71162" y="4364568"/>
              <a:ext cx="11048355" cy="1867052"/>
            </a:xfrm>
            <a:custGeom>
              <a:avLst/>
              <a:gdLst>
                <a:gd name="connsiteX0" fmla="*/ 0 w 11048355"/>
                <a:gd name="connsiteY0" fmla="*/ 276268 h 1867052"/>
                <a:gd name="connsiteX1" fmla="*/ 11048355 w 11048355"/>
                <a:gd name="connsiteY1" fmla="*/ 0 h 1867052"/>
                <a:gd name="connsiteX2" fmla="*/ 9103128 w 11048355"/>
                <a:gd name="connsiteY2" fmla="*/ 1867052 h 1867052"/>
                <a:gd name="connsiteX3" fmla="*/ 95413 w 11048355"/>
                <a:gd name="connsiteY3" fmla="*/ 1867052 h 1867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48355" h="1867052">
                  <a:moveTo>
                    <a:pt x="0" y="276268"/>
                  </a:moveTo>
                  <a:lnTo>
                    <a:pt x="11048355" y="0"/>
                  </a:lnTo>
                  <a:lnTo>
                    <a:pt x="9103128" y="1867052"/>
                  </a:lnTo>
                  <a:lnTo>
                    <a:pt x="95413" y="1867052"/>
                  </a:lnTo>
                  <a:close/>
                </a:path>
              </a:pathLst>
            </a:custGeom>
            <a:solidFill>
              <a:schemeClr val="tx2">
                <a:lumMod val="75000"/>
                <a:alpha val="8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/>
            </a:p>
          </p:txBody>
        </p:sp>
      </p:grpSp>
      <p:sp>
        <p:nvSpPr>
          <p:cNvPr id="17" name="18 Marcador de texto"/>
          <p:cNvSpPr>
            <a:spLocks noGrp="1"/>
          </p:cNvSpPr>
          <p:nvPr>
            <p:ph type="body" sz="quarter" idx="11" hasCustomPrompt="1"/>
          </p:nvPr>
        </p:nvSpPr>
        <p:spPr>
          <a:xfrm>
            <a:off x="512613" y="4425136"/>
            <a:ext cx="6351472" cy="57670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342900" indent="0" algn="r">
              <a:buNone/>
              <a:defRPr/>
            </a:lvl2pPr>
            <a:lvl3pPr marL="685800" indent="0" algn="r">
              <a:buNone/>
              <a:defRPr/>
            </a:lvl3pPr>
            <a:lvl4pPr marL="1028700" indent="0" algn="r">
              <a:buNone/>
              <a:defRPr/>
            </a:lvl4pPr>
            <a:lvl5pPr marL="1371600" indent="0" algn="r">
              <a:buNone/>
              <a:defRPr/>
            </a:lvl5pPr>
          </a:lstStyle>
          <a:p>
            <a:pPr lvl="0"/>
            <a:r>
              <a:rPr lang="es-ES" err="1"/>
              <a:t>Subtitle</a:t>
            </a:r>
            <a:r>
              <a:rPr lang="es-ES"/>
              <a:t> </a:t>
            </a:r>
            <a:r>
              <a:rPr lang="es-ES" err="1"/>
              <a:t>of</a:t>
            </a:r>
            <a:r>
              <a:rPr lang="es-ES"/>
              <a:t> </a:t>
            </a:r>
            <a:r>
              <a:rPr lang="es-ES" err="1"/>
              <a:t>Presentation</a:t>
            </a:r>
            <a:endParaRPr lang="es-ES"/>
          </a:p>
        </p:txBody>
      </p:sp>
      <p:sp>
        <p:nvSpPr>
          <p:cNvPr id="18" name="21 Marcador de texto"/>
          <p:cNvSpPr>
            <a:spLocks noGrp="1"/>
          </p:cNvSpPr>
          <p:nvPr>
            <p:ph type="body" sz="quarter" idx="12" hasCustomPrompt="1"/>
          </p:nvPr>
        </p:nvSpPr>
        <p:spPr>
          <a:xfrm>
            <a:off x="512613" y="5141053"/>
            <a:ext cx="6351291" cy="43274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35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s-ES"/>
              <a:t>Date</a:t>
            </a:r>
          </a:p>
        </p:txBody>
      </p:sp>
      <p:sp>
        <p:nvSpPr>
          <p:cNvPr id="19" name="18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512613" y="3043916"/>
            <a:ext cx="6351472" cy="129148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4000" b="1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342900" indent="0" algn="r">
              <a:buNone/>
              <a:defRPr/>
            </a:lvl2pPr>
            <a:lvl3pPr marL="685800" indent="0" algn="r">
              <a:buNone/>
              <a:defRPr/>
            </a:lvl3pPr>
            <a:lvl4pPr marL="1028700" indent="0" algn="r">
              <a:buNone/>
              <a:defRPr/>
            </a:lvl4pPr>
            <a:lvl5pPr marL="1371600" indent="0" algn="r">
              <a:buNone/>
              <a:defRPr/>
            </a:lvl5pPr>
          </a:lstStyle>
          <a:p>
            <a:pPr lvl="0"/>
            <a:r>
              <a:rPr lang="es-ES" err="1"/>
              <a:t>Title</a:t>
            </a:r>
            <a:r>
              <a:rPr lang="es-ES"/>
              <a:t> </a:t>
            </a:r>
            <a:r>
              <a:rPr lang="es-ES" err="1"/>
              <a:t>of</a:t>
            </a:r>
            <a:r>
              <a:rPr lang="es-ES"/>
              <a:t> </a:t>
            </a:r>
            <a:r>
              <a:rPr lang="es-ES" err="1"/>
              <a:t>Presentation</a:t>
            </a:r>
            <a:endParaRPr lang="es-ES"/>
          </a:p>
        </p:txBody>
      </p:sp>
      <p:cxnSp>
        <p:nvCxnSpPr>
          <p:cNvPr id="34" name="Conector recto 33">
            <a:extLst>
              <a:ext uri="{FF2B5EF4-FFF2-40B4-BE49-F238E27FC236}">
                <a16:creationId xmlns:a16="http://schemas.microsoft.com/office/drawing/2014/main" id="{85337176-BD36-4C18-8450-3A72C0339CB4}"/>
              </a:ext>
            </a:extLst>
          </p:cNvPr>
          <p:cNvCxnSpPr>
            <a:cxnSpLocks/>
          </p:cNvCxnSpPr>
          <p:nvPr userDrawn="1"/>
        </p:nvCxnSpPr>
        <p:spPr>
          <a:xfrm>
            <a:off x="500879" y="4340060"/>
            <a:ext cx="6380308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ángulo 3">
            <a:extLst>
              <a:ext uri="{FF2B5EF4-FFF2-40B4-BE49-F238E27FC236}">
                <a16:creationId xmlns:a16="http://schemas.microsoft.com/office/drawing/2014/main" id="{C921DC67-986C-4C6A-51AB-3DE3A285DA8D}"/>
              </a:ext>
            </a:extLst>
          </p:cNvPr>
          <p:cNvSpPr/>
          <p:nvPr userDrawn="1"/>
        </p:nvSpPr>
        <p:spPr>
          <a:xfrm>
            <a:off x="-42127" y="5810123"/>
            <a:ext cx="8082343" cy="1060376"/>
          </a:xfrm>
          <a:prstGeom prst="rect">
            <a:avLst/>
          </a:prstGeom>
          <a:solidFill>
            <a:srgbClr val="0E45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Forma libre: forma 9">
            <a:extLst>
              <a:ext uri="{FF2B5EF4-FFF2-40B4-BE49-F238E27FC236}">
                <a16:creationId xmlns:a16="http://schemas.microsoft.com/office/drawing/2014/main" id="{0ED0D6EF-E1FF-0BBC-E698-5C1EF1B08CAD}"/>
              </a:ext>
            </a:extLst>
          </p:cNvPr>
          <p:cNvSpPr/>
          <p:nvPr userDrawn="1"/>
        </p:nvSpPr>
        <p:spPr>
          <a:xfrm rot="14737101">
            <a:off x="8032386" y="1818007"/>
            <a:ext cx="3494565" cy="6880934"/>
          </a:xfrm>
          <a:custGeom>
            <a:avLst/>
            <a:gdLst>
              <a:gd name="connsiteX0" fmla="*/ 3494565 w 3494565"/>
              <a:gd name="connsiteY0" fmla="*/ 6880934 h 6880934"/>
              <a:gd name="connsiteX1" fmla="*/ 0 w 3494565"/>
              <a:gd name="connsiteY1" fmla="*/ 5297078 h 6880934"/>
              <a:gd name="connsiteX2" fmla="*/ 1520034 w 3494565"/>
              <a:gd name="connsiteY2" fmla="*/ 0 h 6880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94565" h="6880934">
                <a:moveTo>
                  <a:pt x="3494565" y="6880934"/>
                </a:moveTo>
                <a:lnTo>
                  <a:pt x="0" y="5297078"/>
                </a:lnTo>
                <a:lnTo>
                  <a:pt x="1520034" y="0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24621D98-38A3-1E38-EDB0-D20C914CC9F1}"/>
              </a:ext>
            </a:extLst>
          </p:cNvPr>
          <p:cNvSpPr/>
          <p:nvPr userDrawn="1"/>
        </p:nvSpPr>
        <p:spPr>
          <a:xfrm>
            <a:off x="6863904" y="5863624"/>
            <a:ext cx="5328096" cy="994376"/>
          </a:xfrm>
          <a:custGeom>
            <a:avLst/>
            <a:gdLst>
              <a:gd name="connsiteX0" fmla="*/ 0 w 5328096"/>
              <a:gd name="connsiteY0" fmla="*/ 0 h 980728"/>
              <a:gd name="connsiteX1" fmla="*/ 5328096 w 5328096"/>
              <a:gd name="connsiteY1" fmla="*/ 0 h 980728"/>
              <a:gd name="connsiteX2" fmla="*/ 5328096 w 5328096"/>
              <a:gd name="connsiteY2" fmla="*/ 980728 h 980728"/>
              <a:gd name="connsiteX3" fmla="*/ 0 w 5328096"/>
              <a:gd name="connsiteY3" fmla="*/ 980728 h 980728"/>
              <a:gd name="connsiteX4" fmla="*/ 0 w 5328096"/>
              <a:gd name="connsiteY4" fmla="*/ 0 h 980728"/>
              <a:gd name="connsiteX0" fmla="*/ 1119117 w 5328096"/>
              <a:gd name="connsiteY0" fmla="*/ 0 h 994376"/>
              <a:gd name="connsiteX1" fmla="*/ 5328096 w 5328096"/>
              <a:gd name="connsiteY1" fmla="*/ 13648 h 994376"/>
              <a:gd name="connsiteX2" fmla="*/ 5328096 w 5328096"/>
              <a:gd name="connsiteY2" fmla="*/ 994376 h 994376"/>
              <a:gd name="connsiteX3" fmla="*/ 0 w 5328096"/>
              <a:gd name="connsiteY3" fmla="*/ 994376 h 994376"/>
              <a:gd name="connsiteX4" fmla="*/ 1119117 w 5328096"/>
              <a:gd name="connsiteY4" fmla="*/ 0 h 994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28096" h="994376">
                <a:moveTo>
                  <a:pt x="1119117" y="0"/>
                </a:moveTo>
                <a:lnTo>
                  <a:pt x="5328096" y="13648"/>
                </a:lnTo>
                <a:lnTo>
                  <a:pt x="5328096" y="994376"/>
                </a:lnTo>
                <a:lnTo>
                  <a:pt x="0" y="994376"/>
                </a:lnTo>
                <a:lnTo>
                  <a:pt x="1119117" y="0"/>
                </a:lnTo>
                <a:close/>
              </a:path>
            </a:pathLst>
          </a:custGeom>
          <a:solidFill>
            <a:srgbClr val="0327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BF3D3B9B-C943-EA4E-3368-6A2BE3C6E71A}"/>
              </a:ext>
            </a:extLst>
          </p:cNvPr>
          <p:cNvGrpSpPr/>
          <p:nvPr userDrawn="1"/>
        </p:nvGrpSpPr>
        <p:grpSpPr>
          <a:xfrm>
            <a:off x="1" y="6480110"/>
            <a:ext cx="1298525" cy="246221"/>
            <a:chOff x="1" y="6480110"/>
            <a:chExt cx="1298525" cy="246221"/>
          </a:xfrm>
        </p:grpSpPr>
        <p:sp>
          <p:nvSpPr>
            <p:cNvPr id="13" name="Rectángulo 12" descr="Etiqueta TLP de seguridad: GREEN">
              <a:extLst>
                <a:ext uri="{FF2B5EF4-FFF2-40B4-BE49-F238E27FC236}">
                  <a16:creationId xmlns:a16="http://schemas.microsoft.com/office/drawing/2014/main" id="{AB35E929-B142-7388-C55E-646FB39B41FA}"/>
                </a:ext>
              </a:extLst>
            </p:cNvPr>
            <p:cNvSpPr/>
            <p:nvPr userDrawn="1"/>
          </p:nvSpPr>
          <p:spPr>
            <a:xfrm>
              <a:off x="1" y="6522831"/>
              <a:ext cx="1199456" cy="153691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800" b="1">
                <a:solidFill>
                  <a:schemeClr val="bg1"/>
                </a:solidFill>
              </a:endParaRPr>
            </a:p>
          </p:txBody>
        </p:sp>
        <p:sp>
          <p:nvSpPr>
            <p:cNvPr id="14" name="CuadroTexto 13" descr="Etiqueta TLP de seguridad: GREEN">
              <a:extLst>
                <a:ext uri="{FF2B5EF4-FFF2-40B4-BE49-F238E27FC236}">
                  <a16:creationId xmlns:a16="http://schemas.microsoft.com/office/drawing/2014/main" id="{674EE4E3-0412-7ED8-5CD8-9571AF361862}"/>
                </a:ext>
              </a:extLst>
            </p:cNvPr>
            <p:cNvSpPr txBox="1"/>
            <p:nvPr userDrawn="1"/>
          </p:nvSpPr>
          <p:spPr>
            <a:xfrm>
              <a:off x="99068" y="6480110"/>
              <a:ext cx="119945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000" b="1">
                  <a:solidFill>
                    <a:schemeClr val="bg1"/>
                  </a:solidFill>
                </a:rPr>
                <a:t>TLP: GREEN</a:t>
              </a:r>
            </a:p>
          </p:txBody>
        </p:sp>
      </p:grpSp>
      <p:pic>
        <p:nvPicPr>
          <p:cNvPr id="15" name="Imagen 14">
            <a:extLst>
              <a:ext uri="{FF2B5EF4-FFF2-40B4-BE49-F238E27FC236}">
                <a16:creationId xmlns:a16="http://schemas.microsoft.com/office/drawing/2014/main" id="{1FF31676-F5C2-3A61-C195-EED2C9AA40E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19736" y="6200669"/>
            <a:ext cx="4036970" cy="366996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3D0D08E6-3B30-AA00-6687-CD200B01F80D}"/>
              </a:ext>
            </a:extLst>
          </p:cNvPr>
          <p:cNvSpPr txBox="1"/>
          <p:nvPr userDrawn="1"/>
        </p:nvSpPr>
        <p:spPr>
          <a:xfrm>
            <a:off x="99068" y="6276610"/>
            <a:ext cx="13968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>
                <a:solidFill>
                  <a:schemeClr val="bg1"/>
                </a:solidFill>
              </a:rPr>
              <a:t>OFFICIAL USE</a:t>
            </a:r>
          </a:p>
        </p:txBody>
      </p:sp>
    </p:spTree>
    <p:extLst>
      <p:ext uri="{BB962C8B-B14F-4D97-AF65-F5344CB8AC3E}">
        <p14:creationId xmlns:p14="http://schemas.microsoft.com/office/powerpoint/2010/main" val="20553074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Í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>
            <a:extLst>
              <a:ext uri="{FF2B5EF4-FFF2-40B4-BE49-F238E27FC236}">
                <a16:creationId xmlns:a16="http://schemas.microsoft.com/office/drawing/2014/main" id="{84E62079-D18D-4018-A12B-BDD165DE829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91949700"/>
              </p:ext>
            </p:extLst>
          </p:nvPr>
        </p:nvGraphicFramePr>
        <p:xfrm>
          <a:off x="2120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95" imgH="394" progId="TCLayout.ActiveDocument.1">
                  <p:embed/>
                </p:oleObj>
              </mc:Choice>
              <mc:Fallback>
                <p:oleObj name="Diapositiva de think-cell" r:id="rId3" imgW="395" imgH="394" progId="TCLayout.ActiveDocument.1">
                  <p:embed/>
                  <p:pic>
                    <p:nvPicPr>
                      <p:cNvPr id="3" name="Objeto 2" hidden="1">
                        <a:extLst>
                          <a:ext uri="{FF2B5EF4-FFF2-40B4-BE49-F238E27FC236}">
                            <a16:creationId xmlns:a16="http://schemas.microsoft.com/office/drawing/2014/main" id="{84E62079-D18D-4018-A12B-BDD165DE82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20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" name="Grupo 3">
            <a:extLst>
              <a:ext uri="{FF2B5EF4-FFF2-40B4-BE49-F238E27FC236}">
                <a16:creationId xmlns:a16="http://schemas.microsoft.com/office/drawing/2014/main" id="{4CE3137C-CAB5-4BEE-A863-EEAFCFE3A5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37395" y="-203492"/>
            <a:ext cx="12466559" cy="823688"/>
            <a:chOff x="-37395" y="-203492"/>
            <a:chExt cx="12466559" cy="823688"/>
          </a:xfrm>
        </p:grpSpPr>
        <p:sp>
          <p:nvSpPr>
            <p:cNvPr id="41" name="Forma libre: forma 40">
              <a:extLst>
                <a:ext uri="{FF2B5EF4-FFF2-40B4-BE49-F238E27FC236}">
                  <a16:creationId xmlns:a16="http://schemas.microsoft.com/office/drawing/2014/main" id="{AF6F07A7-7B1F-4991-8CB9-A3234572F24D}"/>
                </a:ext>
              </a:extLst>
            </p:cNvPr>
            <p:cNvSpPr/>
            <p:nvPr userDrawn="1"/>
          </p:nvSpPr>
          <p:spPr>
            <a:xfrm rot="10680000" flipH="1">
              <a:off x="-37395" y="-201403"/>
              <a:ext cx="11769147" cy="821599"/>
            </a:xfrm>
            <a:custGeom>
              <a:avLst/>
              <a:gdLst>
                <a:gd name="connsiteX0" fmla="*/ 28691 w 8826860"/>
                <a:gd name="connsiteY0" fmla="*/ 821599 h 821599"/>
                <a:gd name="connsiteX1" fmla="*/ 8826860 w 8826860"/>
                <a:gd name="connsiteY1" fmla="*/ 514360 h 821599"/>
                <a:gd name="connsiteX2" fmla="*/ 8826860 w 8826860"/>
                <a:gd name="connsiteY2" fmla="*/ 514359 h 821599"/>
                <a:gd name="connsiteX3" fmla="*/ 28691 w 8826860"/>
                <a:gd name="connsiteY3" fmla="*/ 821598 h 821599"/>
                <a:gd name="connsiteX4" fmla="*/ 8844 w 8826860"/>
                <a:gd name="connsiteY4" fmla="*/ 253241 h 821599"/>
                <a:gd name="connsiteX5" fmla="*/ 8292744 w 8826860"/>
                <a:gd name="connsiteY5" fmla="*/ 0 h 821599"/>
                <a:gd name="connsiteX6" fmla="*/ 0 w 8826860"/>
                <a:gd name="connsiteY6" fmla="*/ 0 h 821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6860" h="821599">
                  <a:moveTo>
                    <a:pt x="28691" y="821599"/>
                  </a:moveTo>
                  <a:lnTo>
                    <a:pt x="8826860" y="514360"/>
                  </a:lnTo>
                  <a:lnTo>
                    <a:pt x="8826860" y="514359"/>
                  </a:lnTo>
                  <a:lnTo>
                    <a:pt x="28691" y="821598"/>
                  </a:lnTo>
                  <a:lnTo>
                    <a:pt x="8844" y="253241"/>
                  </a:lnTo>
                  <a:lnTo>
                    <a:pt x="829274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 sz="1800"/>
            </a:p>
          </p:txBody>
        </p:sp>
        <p:sp>
          <p:nvSpPr>
            <p:cNvPr id="40" name="Forma libre: forma 39">
              <a:extLst>
                <a:ext uri="{FF2B5EF4-FFF2-40B4-BE49-F238E27FC236}">
                  <a16:creationId xmlns:a16="http://schemas.microsoft.com/office/drawing/2014/main" id="{D757F954-3FA8-4895-94D3-2A3BF7120129}"/>
                </a:ext>
              </a:extLst>
            </p:cNvPr>
            <p:cNvSpPr/>
            <p:nvPr userDrawn="1"/>
          </p:nvSpPr>
          <p:spPr>
            <a:xfrm rot="10680000" flipH="1">
              <a:off x="-35056" y="-203492"/>
              <a:ext cx="11921631" cy="719153"/>
            </a:xfrm>
            <a:custGeom>
              <a:avLst/>
              <a:gdLst>
                <a:gd name="connsiteX0" fmla="*/ 4938008 w 8941223"/>
                <a:gd name="connsiteY0" fmla="*/ 0 h 719153"/>
                <a:gd name="connsiteX1" fmla="*/ 0 w 8941223"/>
                <a:gd name="connsiteY1" fmla="*/ 0 h 719153"/>
                <a:gd name="connsiteX2" fmla="*/ 5266 w 8941223"/>
                <a:gd name="connsiteY2" fmla="*/ 150795 h 719153"/>
                <a:gd name="connsiteX3" fmla="*/ 25113 w 8941223"/>
                <a:gd name="connsiteY3" fmla="*/ 719153 h 719153"/>
                <a:gd name="connsiteX4" fmla="*/ 8941223 w 8941223"/>
                <a:gd name="connsiteY4" fmla="*/ 407795 h 719153"/>
                <a:gd name="connsiteX5" fmla="*/ 8941223 w 8941223"/>
                <a:gd name="connsiteY5" fmla="*/ 407795 h 719153"/>
                <a:gd name="connsiteX6" fmla="*/ 25114 w 8941223"/>
                <a:gd name="connsiteY6" fmla="*/ 719152 h 719153"/>
                <a:gd name="connsiteX7" fmla="*/ 6637 w 8941223"/>
                <a:gd name="connsiteY7" fmla="*/ 190049 h 719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41223" h="719153">
                  <a:moveTo>
                    <a:pt x="4938008" y="0"/>
                  </a:moveTo>
                  <a:lnTo>
                    <a:pt x="0" y="0"/>
                  </a:lnTo>
                  <a:lnTo>
                    <a:pt x="5266" y="150795"/>
                  </a:lnTo>
                  <a:close/>
                  <a:moveTo>
                    <a:pt x="25113" y="719153"/>
                  </a:moveTo>
                  <a:lnTo>
                    <a:pt x="8941223" y="407795"/>
                  </a:lnTo>
                  <a:lnTo>
                    <a:pt x="8941223" y="407795"/>
                  </a:lnTo>
                  <a:lnTo>
                    <a:pt x="25114" y="719152"/>
                  </a:lnTo>
                  <a:lnTo>
                    <a:pt x="6637" y="19004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 sz="1800"/>
            </a:p>
          </p:txBody>
        </p:sp>
        <p:sp>
          <p:nvSpPr>
            <p:cNvPr id="24" name="Forma libre: forma 23">
              <a:extLst>
                <a:ext uri="{FF2B5EF4-FFF2-40B4-BE49-F238E27FC236}">
                  <a16:creationId xmlns:a16="http://schemas.microsoft.com/office/drawing/2014/main" id="{58AACA53-106B-4472-9D00-ECA91BC25551}"/>
                </a:ext>
              </a:extLst>
            </p:cNvPr>
            <p:cNvSpPr/>
            <p:nvPr userDrawn="1"/>
          </p:nvSpPr>
          <p:spPr>
            <a:xfrm rot="10785060" flipH="1">
              <a:off x="-16398" y="-19580"/>
              <a:ext cx="12019276" cy="568698"/>
            </a:xfrm>
            <a:custGeom>
              <a:avLst/>
              <a:gdLst>
                <a:gd name="connsiteX0" fmla="*/ 2472 w 9014457"/>
                <a:gd name="connsiteY0" fmla="*/ 568698 h 568698"/>
                <a:gd name="connsiteX1" fmla="*/ 9014457 w 9014457"/>
                <a:gd name="connsiteY1" fmla="*/ 529533 h 568698"/>
                <a:gd name="connsiteX2" fmla="*/ 8927788 w 9014457"/>
                <a:gd name="connsiteY2" fmla="*/ 0 h 568698"/>
                <a:gd name="connsiteX3" fmla="*/ 0 w 9014457"/>
                <a:gd name="connsiteY3" fmla="*/ 0 h 56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14457" h="568698">
                  <a:moveTo>
                    <a:pt x="2472" y="568698"/>
                  </a:moveTo>
                  <a:lnTo>
                    <a:pt x="9014457" y="529533"/>
                  </a:lnTo>
                  <a:lnTo>
                    <a:pt x="892778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75000"/>
                <a:alpha val="9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 sz="1800"/>
            </a:p>
          </p:txBody>
        </p:sp>
        <p:sp>
          <p:nvSpPr>
            <p:cNvPr id="37" name="Forma libre: forma 36">
              <a:extLst>
                <a:ext uri="{FF2B5EF4-FFF2-40B4-BE49-F238E27FC236}">
                  <a16:creationId xmlns:a16="http://schemas.microsoft.com/office/drawing/2014/main" id="{45145C93-3CB9-42B5-AB02-012CAD888E4C}"/>
                </a:ext>
              </a:extLst>
            </p:cNvPr>
            <p:cNvSpPr/>
            <p:nvPr userDrawn="1"/>
          </p:nvSpPr>
          <p:spPr>
            <a:xfrm rot="10785060" flipH="1">
              <a:off x="-15394" y="-19581"/>
              <a:ext cx="12017491" cy="299631"/>
            </a:xfrm>
            <a:custGeom>
              <a:avLst/>
              <a:gdLst>
                <a:gd name="connsiteX0" fmla="*/ 9013118 w 9013118"/>
                <a:gd name="connsiteY0" fmla="*/ 260466 h 299631"/>
                <a:gd name="connsiteX1" fmla="*/ 8970488 w 9013118"/>
                <a:gd name="connsiteY1" fmla="*/ 0 h 299631"/>
                <a:gd name="connsiteX2" fmla="*/ 0 w 9013118"/>
                <a:gd name="connsiteY2" fmla="*/ 38985 h 299631"/>
                <a:gd name="connsiteX3" fmla="*/ 1133 w 9013118"/>
                <a:gd name="connsiteY3" fmla="*/ 299631 h 299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13118" h="299631">
                  <a:moveTo>
                    <a:pt x="9013118" y="260466"/>
                  </a:moveTo>
                  <a:lnTo>
                    <a:pt x="8970488" y="0"/>
                  </a:lnTo>
                  <a:lnTo>
                    <a:pt x="0" y="38985"/>
                  </a:lnTo>
                  <a:lnTo>
                    <a:pt x="1133" y="299631"/>
                  </a:lnTo>
                  <a:close/>
                </a:path>
              </a:pathLst>
            </a:custGeom>
            <a:solidFill>
              <a:schemeClr val="tx2">
                <a:alpha val="9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 sz="1800"/>
            </a:p>
          </p:txBody>
        </p:sp>
        <p:sp>
          <p:nvSpPr>
            <p:cNvPr id="16" name="Forma libre: forma 15">
              <a:extLst>
                <a:ext uri="{FF2B5EF4-FFF2-40B4-BE49-F238E27FC236}">
                  <a16:creationId xmlns:a16="http://schemas.microsoft.com/office/drawing/2014/main" id="{8DC864CB-A5C8-4EC4-B979-34D240059495}"/>
                </a:ext>
              </a:extLst>
            </p:cNvPr>
            <p:cNvSpPr/>
            <p:nvPr userDrawn="1"/>
          </p:nvSpPr>
          <p:spPr>
            <a:xfrm rot="17863205" flipH="1">
              <a:off x="11436651" y="-471479"/>
              <a:ext cx="703535" cy="1281491"/>
            </a:xfrm>
            <a:custGeom>
              <a:avLst/>
              <a:gdLst>
                <a:gd name="connsiteX0" fmla="*/ 0 w 703535"/>
                <a:gd name="connsiteY0" fmla="*/ 911812 h 1281491"/>
                <a:gd name="connsiteX1" fmla="*/ 703535 w 703535"/>
                <a:gd name="connsiteY1" fmla="*/ 1281491 h 1281491"/>
                <a:gd name="connsiteX2" fmla="*/ 479120 w 703535"/>
                <a:gd name="connsiteY2" fmla="*/ 0 h 1281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3535" h="1281491">
                  <a:moveTo>
                    <a:pt x="0" y="911812"/>
                  </a:moveTo>
                  <a:lnTo>
                    <a:pt x="703535" y="1281491"/>
                  </a:lnTo>
                  <a:lnTo>
                    <a:pt x="479120" y="0"/>
                  </a:lnTo>
                  <a:close/>
                </a:path>
              </a:pathLst>
            </a:cu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 sz="1800"/>
            </a:p>
          </p:txBody>
        </p:sp>
      </p:grpSp>
      <p:grpSp>
        <p:nvGrpSpPr>
          <p:cNvPr id="2" name="Grupo 1">
            <a:extLst>
              <a:ext uri="{FF2B5EF4-FFF2-40B4-BE49-F238E27FC236}">
                <a16:creationId xmlns:a16="http://schemas.microsoft.com/office/drawing/2014/main" id="{F37D4580-1C1A-35C8-4C8D-7208A10CE5C3}"/>
              </a:ext>
            </a:extLst>
          </p:cNvPr>
          <p:cNvGrpSpPr/>
          <p:nvPr userDrawn="1"/>
        </p:nvGrpSpPr>
        <p:grpSpPr>
          <a:xfrm>
            <a:off x="816767" y="6525344"/>
            <a:ext cx="1318793" cy="246221"/>
            <a:chOff x="1" y="6476565"/>
            <a:chExt cx="1318793" cy="246221"/>
          </a:xfrm>
        </p:grpSpPr>
        <p:sp>
          <p:nvSpPr>
            <p:cNvPr id="14" name="Rectángulo 13" descr="Etiqueta TLP de seguridad: GREEN">
              <a:extLst>
                <a:ext uri="{FF2B5EF4-FFF2-40B4-BE49-F238E27FC236}">
                  <a16:creationId xmlns:a16="http://schemas.microsoft.com/office/drawing/2014/main" id="{24DAA6E2-D3C0-6641-BA76-E3CFCC34830B}"/>
                </a:ext>
              </a:extLst>
            </p:cNvPr>
            <p:cNvSpPr/>
            <p:nvPr userDrawn="1"/>
          </p:nvSpPr>
          <p:spPr>
            <a:xfrm>
              <a:off x="1" y="6522831"/>
              <a:ext cx="1199456" cy="153691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800" b="1">
                <a:solidFill>
                  <a:schemeClr val="bg1"/>
                </a:solidFill>
              </a:endParaRPr>
            </a:p>
          </p:txBody>
        </p:sp>
        <p:sp>
          <p:nvSpPr>
            <p:cNvPr id="17" name="CuadroTexto 16" descr="Etiqueta TLP de seguridad: GREEN">
              <a:extLst>
                <a:ext uri="{FF2B5EF4-FFF2-40B4-BE49-F238E27FC236}">
                  <a16:creationId xmlns:a16="http://schemas.microsoft.com/office/drawing/2014/main" id="{13B2CA70-E388-CC47-8A80-3D07583A51E8}"/>
                </a:ext>
              </a:extLst>
            </p:cNvPr>
            <p:cNvSpPr txBox="1"/>
            <p:nvPr userDrawn="1"/>
          </p:nvSpPr>
          <p:spPr>
            <a:xfrm>
              <a:off x="119336" y="6476565"/>
              <a:ext cx="119945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000" b="1">
                  <a:solidFill>
                    <a:schemeClr val="bg1"/>
                  </a:solidFill>
                </a:rPr>
                <a:t>TLP: GREEN</a:t>
              </a:r>
            </a:p>
          </p:txBody>
        </p:sp>
      </p:grpSp>
      <p:pic>
        <p:nvPicPr>
          <p:cNvPr id="18" name="Imagen 17">
            <a:extLst>
              <a:ext uri="{FF2B5EF4-FFF2-40B4-BE49-F238E27FC236}">
                <a16:creationId xmlns:a16="http://schemas.microsoft.com/office/drawing/2014/main" id="{5BD7088A-AD67-7B49-89F4-FDA4F960040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57280" y="6450812"/>
            <a:ext cx="2277440" cy="207039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F9693D8-93E6-DA6E-80E2-1442799F547A}"/>
              </a:ext>
            </a:extLst>
          </p:cNvPr>
          <p:cNvSpPr txBox="1"/>
          <p:nvPr userDrawn="1"/>
        </p:nvSpPr>
        <p:spPr>
          <a:xfrm>
            <a:off x="0" y="6532756"/>
            <a:ext cx="13715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/>
              <a:t>OFFICIAL USE</a:t>
            </a:r>
          </a:p>
        </p:txBody>
      </p:sp>
    </p:spTree>
    <p:extLst>
      <p:ext uri="{BB962C8B-B14F-4D97-AF65-F5344CB8AC3E}">
        <p14:creationId xmlns:p14="http://schemas.microsoft.com/office/powerpoint/2010/main" val="22777489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>
            <a:extLst>
              <a:ext uri="{FF2B5EF4-FFF2-40B4-BE49-F238E27FC236}">
                <a16:creationId xmlns:a16="http://schemas.microsoft.com/office/drawing/2014/main" id="{84E62079-D18D-4018-A12B-BDD165DE829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13313076"/>
              </p:ext>
            </p:extLst>
          </p:nvPr>
        </p:nvGraphicFramePr>
        <p:xfrm>
          <a:off x="2120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395" imgH="394" progId="TCLayout.ActiveDocument.1">
                  <p:embed/>
                </p:oleObj>
              </mc:Choice>
              <mc:Fallback>
                <p:oleObj name="Diapositiva de think-cell" r:id="rId4" imgW="395" imgH="394" progId="TCLayout.ActiveDocument.1">
                  <p:embed/>
                  <p:pic>
                    <p:nvPicPr>
                      <p:cNvPr id="3" name="Objeto 2" hidden="1">
                        <a:extLst>
                          <a:ext uri="{FF2B5EF4-FFF2-40B4-BE49-F238E27FC236}">
                            <a16:creationId xmlns:a16="http://schemas.microsoft.com/office/drawing/2014/main" id="{84E62079-D18D-4018-A12B-BDD165DE82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20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ángulo 6" hidden="1">
            <a:extLst>
              <a:ext uri="{FF2B5EF4-FFF2-40B4-BE49-F238E27FC236}">
                <a16:creationId xmlns:a16="http://schemas.microsoft.com/office/drawing/2014/main" id="{53F74CFE-774D-43F8-BCA3-F1244456F26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211667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s-ES" sz="2000" b="1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grpSp>
        <p:nvGrpSpPr>
          <p:cNvPr id="20" name="Grupo 19">
            <a:extLst>
              <a:ext uri="{FF2B5EF4-FFF2-40B4-BE49-F238E27FC236}">
                <a16:creationId xmlns:a16="http://schemas.microsoft.com/office/drawing/2014/main" id="{6EDBEBC3-AA94-4127-A2CD-D33D9A9E93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37395" y="-203492"/>
            <a:ext cx="12466559" cy="823688"/>
            <a:chOff x="-37395" y="-203492"/>
            <a:chExt cx="12466559" cy="823688"/>
          </a:xfrm>
        </p:grpSpPr>
        <p:sp>
          <p:nvSpPr>
            <p:cNvPr id="22" name="Forma libre: forma 21">
              <a:extLst>
                <a:ext uri="{FF2B5EF4-FFF2-40B4-BE49-F238E27FC236}">
                  <a16:creationId xmlns:a16="http://schemas.microsoft.com/office/drawing/2014/main" id="{743165F7-BB05-4A34-98D8-66D4628AC840}"/>
                </a:ext>
              </a:extLst>
            </p:cNvPr>
            <p:cNvSpPr/>
            <p:nvPr userDrawn="1"/>
          </p:nvSpPr>
          <p:spPr>
            <a:xfrm rot="10680000" flipH="1">
              <a:off x="-37395" y="-201403"/>
              <a:ext cx="11769147" cy="821599"/>
            </a:xfrm>
            <a:custGeom>
              <a:avLst/>
              <a:gdLst>
                <a:gd name="connsiteX0" fmla="*/ 28691 w 8826860"/>
                <a:gd name="connsiteY0" fmla="*/ 821599 h 821599"/>
                <a:gd name="connsiteX1" fmla="*/ 8826860 w 8826860"/>
                <a:gd name="connsiteY1" fmla="*/ 514360 h 821599"/>
                <a:gd name="connsiteX2" fmla="*/ 8826860 w 8826860"/>
                <a:gd name="connsiteY2" fmla="*/ 514359 h 821599"/>
                <a:gd name="connsiteX3" fmla="*/ 28691 w 8826860"/>
                <a:gd name="connsiteY3" fmla="*/ 821598 h 821599"/>
                <a:gd name="connsiteX4" fmla="*/ 8844 w 8826860"/>
                <a:gd name="connsiteY4" fmla="*/ 253241 h 821599"/>
                <a:gd name="connsiteX5" fmla="*/ 8292744 w 8826860"/>
                <a:gd name="connsiteY5" fmla="*/ 0 h 821599"/>
                <a:gd name="connsiteX6" fmla="*/ 0 w 8826860"/>
                <a:gd name="connsiteY6" fmla="*/ 0 h 821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6860" h="821599">
                  <a:moveTo>
                    <a:pt x="28691" y="821599"/>
                  </a:moveTo>
                  <a:lnTo>
                    <a:pt x="8826860" y="514360"/>
                  </a:lnTo>
                  <a:lnTo>
                    <a:pt x="8826860" y="514359"/>
                  </a:lnTo>
                  <a:lnTo>
                    <a:pt x="28691" y="821598"/>
                  </a:lnTo>
                  <a:lnTo>
                    <a:pt x="8844" y="253241"/>
                  </a:lnTo>
                  <a:lnTo>
                    <a:pt x="829274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 sz="1800"/>
            </a:p>
          </p:txBody>
        </p:sp>
        <p:sp>
          <p:nvSpPr>
            <p:cNvPr id="23" name="Forma libre: forma 22">
              <a:extLst>
                <a:ext uri="{FF2B5EF4-FFF2-40B4-BE49-F238E27FC236}">
                  <a16:creationId xmlns:a16="http://schemas.microsoft.com/office/drawing/2014/main" id="{AAC369FB-5553-403E-8D90-DAD300AB8DD2}"/>
                </a:ext>
              </a:extLst>
            </p:cNvPr>
            <p:cNvSpPr/>
            <p:nvPr userDrawn="1"/>
          </p:nvSpPr>
          <p:spPr>
            <a:xfrm rot="10680000" flipH="1">
              <a:off x="-35056" y="-203492"/>
              <a:ext cx="11921631" cy="719153"/>
            </a:xfrm>
            <a:custGeom>
              <a:avLst/>
              <a:gdLst>
                <a:gd name="connsiteX0" fmla="*/ 4938008 w 8941223"/>
                <a:gd name="connsiteY0" fmla="*/ 0 h 719153"/>
                <a:gd name="connsiteX1" fmla="*/ 0 w 8941223"/>
                <a:gd name="connsiteY1" fmla="*/ 0 h 719153"/>
                <a:gd name="connsiteX2" fmla="*/ 5266 w 8941223"/>
                <a:gd name="connsiteY2" fmla="*/ 150795 h 719153"/>
                <a:gd name="connsiteX3" fmla="*/ 25113 w 8941223"/>
                <a:gd name="connsiteY3" fmla="*/ 719153 h 719153"/>
                <a:gd name="connsiteX4" fmla="*/ 8941223 w 8941223"/>
                <a:gd name="connsiteY4" fmla="*/ 407795 h 719153"/>
                <a:gd name="connsiteX5" fmla="*/ 8941223 w 8941223"/>
                <a:gd name="connsiteY5" fmla="*/ 407795 h 719153"/>
                <a:gd name="connsiteX6" fmla="*/ 25114 w 8941223"/>
                <a:gd name="connsiteY6" fmla="*/ 719152 h 719153"/>
                <a:gd name="connsiteX7" fmla="*/ 6637 w 8941223"/>
                <a:gd name="connsiteY7" fmla="*/ 190049 h 719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41223" h="719153">
                  <a:moveTo>
                    <a:pt x="4938008" y="0"/>
                  </a:moveTo>
                  <a:lnTo>
                    <a:pt x="0" y="0"/>
                  </a:lnTo>
                  <a:lnTo>
                    <a:pt x="5266" y="150795"/>
                  </a:lnTo>
                  <a:close/>
                  <a:moveTo>
                    <a:pt x="25113" y="719153"/>
                  </a:moveTo>
                  <a:lnTo>
                    <a:pt x="8941223" y="407795"/>
                  </a:lnTo>
                  <a:lnTo>
                    <a:pt x="8941223" y="407795"/>
                  </a:lnTo>
                  <a:lnTo>
                    <a:pt x="25114" y="719152"/>
                  </a:lnTo>
                  <a:lnTo>
                    <a:pt x="6637" y="19004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 sz="1800"/>
            </a:p>
          </p:txBody>
        </p:sp>
        <p:sp>
          <p:nvSpPr>
            <p:cNvPr id="24" name="Forma libre: forma 23">
              <a:extLst>
                <a:ext uri="{FF2B5EF4-FFF2-40B4-BE49-F238E27FC236}">
                  <a16:creationId xmlns:a16="http://schemas.microsoft.com/office/drawing/2014/main" id="{799E4837-0DC6-45A7-A1D7-F6A7A53BE8A5}"/>
                </a:ext>
              </a:extLst>
            </p:cNvPr>
            <p:cNvSpPr/>
            <p:nvPr userDrawn="1"/>
          </p:nvSpPr>
          <p:spPr>
            <a:xfrm rot="10785060" flipH="1">
              <a:off x="-16398" y="-19580"/>
              <a:ext cx="12019276" cy="568698"/>
            </a:xfrm>
            <a:custGeom>
              <a:avLst/>
              <a:gdLst>
                <a:gd name="connsiteX0" fmla="*/ 2472 w 9014457"/>
                <a:gd name="connsiteY0" fmla="*/ 568698 h 568698"/>
                <a:gd name="connsiteX1" fmla="*/ 9014457 w 9014457"/>
                <a:gd name="connsiteY1" fmla="*/ 529533 h 568698"/>
                <a:gd name="connsiteX2" fmla="*/ 8927788 w 9014457"/>
                <a:gd name="connsiteY2" fmla="*/ 0 h 568698"/>
                <a:gd name="connsiteX3" fmla="*/ 0 w 9014457"/>
                <a:gd name="connsiteY3" fmla="*/ 0 h 56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14457" h="568698">
                  <a:moveTo>
                    <a:pt x="2472" y="568698"/>
                  </a:moveTo>
                  <a:lnTo>
                    <a:pt x="9014457" y="529533"/>
                  </a:lnTo>
                  <a:lnTo>
                    <a:pt x="892778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75000"/>
                <a:alpha val="9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 sz="1800"/>
            </a:p>
          </p:txBody>
        </p:sp>
        <p:sp>
          <p:nvSpPr>
            <p:cNvPr id="25" name="Forma libre: forma 24">
              <a:extLst>
                <a:ext uri="{FF2B5EF4-FFF2-40B4-BE49-F238E27FC236}">
                  <a16:creationId xmlns:a16="http://schemas.microsoft.com/office/drawing/2014/main" id="{97D27C6F-74B9-4009-82E9-78EB6172C6C4}"/>
                </a:ext>
              </a:extLst>
            </p:cNvPr>
            <p:cNvSpPr/>
            <p:nvPr userDrawn="1"/>
          </p:nvSpPr>
          <p:spPr>
            <a:xfrm rot="10785060" flipH="1">
              <a:off x="-15394" y="-19581"/>
              <a:ext cx="12017491" cy="299631"/>
            </a:xfrm>
            <a:custGeom>
              <a:avLst/>
              <a:gdLst>
                <a:gd name="connsiteX0" fmla="*/ 9013118 w 9013118"/>
                <a:gd name="connsiteY0" fmla="*/ 260466 h 299631"/>
                <a:gd name="connsiteX1" fmla="*/ 8970488 w 9013118"/>
                <a:gd name="connsiteY1" fmla="*/ 0 h 299631"/>
                <a:gd name="connsiteX2" fmla="*/ 0 w 9013118"/>
                <a:gd name="connsiteY2" fmla="*/ 38985 h 299631"/>
                <a:gd name="connsiteX3" fmla="*/ 1133 w 9013118"/>
                <a:gd name="connsiteY3" fmla="*/ 299631 h 299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13118" h="299631">
                  <a:moveTo>
                    <a:pt x="9013118" y="260466"/>
                  </a:moveTo>
                  <a:lnTo>
                    <a:pt x="8970488" y="0"/>
                  </a:lnTo>
                  <a:lnTo>
                    <a:pt x="0" y="38985"/>
                  </a:lnTo>
                  <a:lnTo>
                    <a:pt x="1133" y="299631"/>
                  </a:lnTo>
                  <a:close/>
                </a:path>
              </a:pathLst>
            </a:custGeom>
            <a:solidFill>
              <a:schemeClr val="tx2">
                <a:alpha val="9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 sz="1800"/>
            </a:p>
          </p:txBody>
        </p:sp>
        <p:sp>
          <p:nvSpPr>
            <p:cNvPr id="26" name="Forma libre: forma 25">
              <a:extLst>
                <a:ext uri="{FF2B5EF4-FFF2-40B4-BE49-F238E27FC236}">
                  <a16:creationId xmlns:a16="http://schemas.microsoft.com/office/drawing/2014/main" id="{C033419C-5A3F-43D1-9203-E66870F81549}"/>
                </a:ext>
              </a:extLst>
            </p:cNvPr>
            <p:cNvSpPr/>
            <p:nvPr userDrawn="1"/>
          </p:nvSpPr>
          <p:spPr>
            <a:xfrm rot="17863205" flipH="1">
              <a:off x="11436651" y="-471479"/>
              <a:ext cx="703535" cy="1281491"/>
            </a:xfrm>
            <a:custGeom>
              <a:avLst/>
              <a:gdLst>
                <a:gd name="connsiteX0" fmla="*/ 0 w 703535"/>
                <a:gd name="connsiteY0" fmla="*/ 911812 h 1281491"/>
                <a:gd name="connsiteX1" fmla="*/ 703535 w 703535"/>
                <a:gd name="connsiteY1" fmla="*/ 1281491 h 1281491"/>
                <a:gd name="connsiteX2" fmla="*/ 479120 w 703535"/>
                <a:gd name="connsiteY2" fmla="*/ 0 h 1281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3535" h="1281491">
                  <a:moveTo>
                    <a:pt x="0" y="911812"/>
                  </a:moveTo>
                  <a:lnTo>
                    <a:pt x="703535" y="1281491"/>
                  </a:lnTo>
                  <a:lnTo>
                    <a:pt x="479120" y="0"/>
                  </a:lnTo>
                  <a:close/>
                </a:path>
              </a:pathLst>
            </a:cu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 sz="1800"/>
            </a:p>
          </p:txBody>
        </p:sp>
      </p:grp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86846D9-1D55-4859-BFE1-A59DBB33D62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68827" y="1916832"/>
            <a:ext cx="11113572" cy="4389120"/>
          </a:xfr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 eaLnBrk="1" latinLnBrk="0" hangingPunct="1"/>
            <a:r>
              <a:rPr lang="es-ES"/>
              <a:t>Text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15C72D9-F988-4AB8-B723-B34FC7EEF506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468827" y="935464"/>
            <a:ext cx="11113572" cy="738664"/>
          </a:xfrm>
        </p:spPr>
        <p:txBody>
          <a:bodyPr/>
          <a:lstStyle>
            <a:lvl1pPr>
              <a:buNone/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 eaLnBrk="1" latinLnBrk="0" hangingPunct="1"/>
            <a:r>
              <a:rPr lang="es-ES"/>
              <a:t>Text</a:t>
            </a:r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id="{8E6A21A6-EB96-426D-9233-3E6A43A133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513" y="-274036"/>
            <a:ext cx="11820163" cy="1143000"/>
          </a:xfrm>
        </p:spPr>
        <p:txBody>
          <a:bodyPr>
            <a:normAutofit/>
          </a:bodyPr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s-ES"/>
              <a:t>1. TITLE </a:t>
            </a:r>
          </a:p>
        </p:txBody>
      </p:sp>
      <p:sp>
        <p:nvSpPr>
          <p:cNvPr id="21" name="5 Marcador de número de diapositiva">
            <a:extLst>
              <a:ext uri="{FF2B5EF4-FFF2-40B4-BE49-F238E27FC236}">
                <a16:creationId xmlns:a16="http://schemas.microsoft.com/office/drawing/2014/main" id="{DF893BE7-590E-4A33-B8B8-FD3D8B236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09521" y="6356358"/>
            <a:ext cx="3081867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72BFCD6-C37F-4D4F-B6AD-71D3A36D527F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30" name="Imagen 29">
            <a:extLst>
              <a:ext uri="{FF2B5EF4-FFF2-40B4-BE49-F238E27FC236}">
                <a16:creationId xmlns:a16="http://schemas.microsoft.com/office/drawing/2014/main" id="{CA76DE19-5C4E-034C-9404-6E54EBBA997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57280" y="6450812"/>
            <a:ext cx="2277440" cy="207039"/>
          </a:xfrm>
          <a:prstGeom prst="rect">
            <a:avLst/>
          </a:prstGeom>
        </p:spPr>
      </p:pic>
      <p:grpSp>
        <p:nvGrpSpPr>
          <p:cNvPr id="2" name="Grupo 1">
            <a:extLst>
              <a:ext uri="{FF2B5EF4-FFF2-40B4-BE49-F238E27FC236}">
                <a16:creationId xmlns:a16="http://schemas.microsoft.com/office/drawing/2014/main" id="{61D25066-C89B-559E-E4F0-8F89BD735622}"/>
              </a:ext>
            </a:extLst>
          </p:cNvPr>
          <p:cNvGrpSpPr/>
          <p:nvPr userDrawn="1"/>
        </p:nvGrpSpPr>
        <p:grpSpPr>
          <a:xfrm>
            <a:off x="816767" y="6525344"/>
            <a:ext cx="1318793" cy="246221"/>
            <a:chOff x="1" y="6476565"/>
            <a:chExt cx="1318793" cy="246221"/>
          </a:xfrm>
        </p:grpSpPr>
        <p:sp>
          <p:nvSpPr>
            <p:cNvPr id="4" name="Rectángulo 3" descr="Etiqueta TLP de seguridad: GREEN">
              <a:extLst>
                <a:ext uri="{FF2B5EF4-FFF2-40B4-BE49-F238E27FC236}">
                  <a16:creationId xmlns:a16="http://schemas.microsoft.com/office/drawing/2014/main" id="{1BFE151E-BA92-1717-68E8-A9A7749F6E48}"/>
                </a:ext>
              </a:extLst>
            </p:cNvPr>
            <p:cNvSpPr/>
            <p:nvPr userDrawn="1"/>
          </p:nvSpPr>
          <p:spPr>
            <a:xfrm>
              <a:off x="1" y="6522831"/>
              <a:ext cx="1199456" cy="153691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800" b="1">
                <a:solidFill>
                  <a:schemeClr val="bg1"/>
                </a:solidFill>
              </a:endParaRPr>
            </a:p>
          </p:txBody>
        </p:sp>
        <p:sp>
          <p:nvSpPr>
            <p:cNvPr id="5" name="CuadroTexto 4" descr="Etiqueta TLP de seguridad: GREEN">
              <a:extLst>
                <a:ext uri="{FF2B5EF4-FFF2-40B4-BE49-F238E27FC236}">
                  <a16:creationId xmlns:a16="http://schemas.microsoft.com/office/drawing/2014/main" id="{F1D5929D-8677-6152-9673-BD763866DD67}"/>
                </a:ext>
              </a:extLst>
            </p:cNvPr>
            <p:cNvSpPr txBox="1"/>
            <p:nvPr userDrawn="1"/>
          </p:nvSpPr>
          <p:spPr>
            <a:xfrm>
              <a:off x="119336" y="6476565"/>
              <a:ext cx="119945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000" b="1">
                  <a:solidFill>
                    <a:schemeClr val="bg1"/>
                  </a:solidFill>
                </a:rPr>
                <a:t>TLP: GREEN</a:t>
              </a:r>
            </a:p>
          </p:txBody>
        </p:sp>
      </p:grpSp>
      <p:sp>
        <p:nvSpPr>
          <p:cNvPr id="6" name="CuadroTexto 5">
            <a:extLst>
              <a:ext uri="{FF2B5EF4-FFF2-40B4-BE49-F238E27FC236}">
                <a16:creationId xmlns:a16="http://schemas.microsoft.com/office/drawing/2014/main" id="{0BB2E7FF-5011-872F-BA4A-C9D136B0E0F3}"/>
              </a:ext>
            </a:extLst>
          </p:cNvPr>
          <p:cNvSpPr txBox="1"/>
          <p:nvPr userDrawn="1"/>
        </p:nvSpPr>
        <p:spPr>
          <a:xfrm>
            <a:off x="0" y="6532756"/>
            <a:ext cx="13715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/>
              <a:t>OFFICIAL USE</a:t>
            </a:r>
          </a:p>
        </p:txBody>
      </p:sp>
    </p:spTree>
    <p:extLst>
      <p:ext uri="{BB962C8B-B14F-4D97-AF65-F5344CB8AC3E}">
        <p14:creationId xmlns:p14="http://schemas.microsoft.com/office/powerpoint/2010/main" val="16159439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racias por su aten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Objeto 23" hidden="1">
            <a:extLst>
              <a:ext uri="{FF2B5EF4-FFF2-40B4-BE49-F238E27FC236}">
                <a16:creationId xmlns:a16="http://schemas.microsoft.com/office/drawing/2014/main" id="{81D7397D-C91D-41A4-A686-41955D1D97A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37554338"/>
              </p:ext>
            </p:extLst>
          </p:nvPr>
        </p:nvGraphicFramePr>
        <p:xfrm>
          <a:off x="2120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95" imgH="394" progId="TCLayout.ActiveDocument.1">
                  <p:embed/>
                </p:oleObj>
              </mc:Choice>
              <mc:Fallback>
                <p:oleObj name="Diapositiva de think-cell" r:id="rId3" imgW="395" imgH="394" progId="TCLayout.ActiveDocument.1">
                  <p:embed/>
                  <p:pic>
                    <p:nvPicPr>
                      <p:cNvPr id="24" name="Objeto 23" hidden="1">
                        <a:extLst>
                          <a:ext uri="{FF2B5EF4-FFF2-40B4-BE49-F238E27FC236}">
                            <a16:creationId xmlns:a16="http://schemas.microsoft.com/office/drawing/2014/main" id="{81D7397D-C91D-41A4-A686-41955D1D97A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20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" name="Forma libre: forma 55">
            <a:extLst>
              <a:ext uri="{FF2B5EF4-FFF2-40B4-BE49-F238E27FC236}">
                <a16:creationId xmlns:a16="http://schemas.microsoft.com/office/drawing/2014/main" id="{36ED2AF5-606C-4BE9-8AB6-2A7CA169D6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2653743">
            <a:off x="4559202" y="3004483"/>
            <a:ext cx="9131122" cy="523448"/>
          </a:xfrm>
          <a:custGeom>
            <a:avLst/>
            <a:gdLst>
              <a:gd name="connsiteX0" fmla="*/ 1281653 w 9131122"/>
              <a:gd name="connsiteY0" fmla="*/ 0 h 523448"/>
              <a:gd name="connsiteX1" fmla="*/ 8621574 w 9131122"/>
              <a:gd name="connsiteY1" fmla="*/ 0 h 523448"/>
              <a:gd name="connsiteX2" fmla="*/ 8834668 w 9131122"/>
              <a:gd name="connsiteY2" fmla="*/ 218907 h 523448"/>
              <a:gd name="connsiteX3" fmla="*/ 0 w 9131122"/>
              <a:gd name="connsiteY3" fmla="*/ 0 h 523448"/>
              <a:gd name="connsiteX4" fmla="*/ 16 w 9131122"/>
              <a:gd name="connsiteY4" fmla="*/ 0 h 523448"/>
              <a:gd name="connsiteX5" fmla="*/ 9131122 w 9131122"/>
              <a:gd name="connsiteY5" fmla="*/ 523448 h 523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31122" h="523448">
                <a:moveTo>
                  <a:pt x="1281653" y="0"/>
                </a:moveTo>
                <a:lnTo>
                  <a:pt x="8621574" y="0"/>
                </a:lnTo>
                <a:lnTo>
                  <a:pt x="8834668" y="218907"/>
                </a:lnTo>
                <a:close/>
                <a:moveTo>
                  <a:pt x="0" y="0"/>
                </a:moveTo>
                <a:lnTo>
                  <a:pt x="16" y="0"/>
                </a:lnTo>
                <a:lnTo>
                  <a:pt x="9131122" y="523448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55" name="Forma libre: forma 54">
            <a:extLst>
              <a:ext uri="{FF2B5EF4-FFF2-40B4-BE49-F238E27FC236}">
                <a16:creationId xmlns:a16="http://schemas.microsoft.com/office/drawing/2014/main" id="{E5C5FAFA-243E-4C2A-B1E3-06152F00BA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2753350">
            <a:off x="4688654" y="3156932"/>
            <a:ext cx="8998841" cy="295825"/>
          </a:xfrm>
          <a:custGeom>
            <a:avLst/>
            <a:gdLst>
              <a:gd name="connsiteX0" fmla="*/ 39933 w 8998841"/>
              <a:gd name="connsiteY0" fmla="*/ 0 h 295825"/>
              <a:gd name="connsiteX1" fmla="*/ 8693689 w 8998841"/>
              <a:gd name="connsiteY1" fmla="*/ 1 h 295825"/>
              <a:gd name="connsiteX2" fmla="*/ 8998841 w 8998841"/>
              <a:gd name="connsiteY2" fmla="*/ 295825 h 295825"/>
              <a:gd name="connsiteX3" fmla="*/ 0 w 8998841"/>
              <a:gd name="connsiteY3" fmla="*/ 41193 h 295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998841" h="295825">
                <a:moveTo>
                  <a:pt x="39933" y="0"/>
                </a:moveTo>
                <a:lnTo>
                  <a:pt x="8693689" y="1"/>
                </a:lnTo>
                <a:lnTo>
                  <a:pt x="8998841" y="295825"/>
                </a:lnTo>
                <a:lnTo>
                  <a:pt x="0" y="41193"/>
                </a:lnTo>
                <a:close/>
              </a:path>
            </a:pathLst>
          </a:custGeom>
          <a:solidFill>
            <a:schemeClr val="accent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54" name="Forma libre: forma 53">
            <a:extLst>
              <a:ext uri="{FF2B5EF4-FFF2-40B4-BE49-F238E27FC236}">
                <a16:creationId xmlns:a16="http://schemas.microsoft.com/office/drawing/2014/main" id="{D6FCDE83-0B75-41EF-BDB2-2D6215F56D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2850599">
            <a:off x="-1508726" y="670206"/>
            <a:ext cx="13321729" cy="7246564"/>
          </a:xfrm>
          <a:custGeom>
            <a:avLst/>
            <a:gdLst>
              <a:gd name="connsiteX0" fmla="*/ 0 w 13321729"/>
              <a:gd name="connsiteY0" fmla="*/ 4538508 h 7246564"/>
              <a:gd name="connsiteX1" fmla="*/ 4157322 w 13321729"/>
              <a:gd name="connsiteY1" fmla="*/ 0 h 7246564"/>
              <a:gd name="connsiteX2" fmla="*/ 13159765 w 13321729"/>
              <a:gd name="connsiteY2" fmla="*/ 0 h 7246564"/>
              <a:gd name="connsiteX3" fmla="*/ 13321729 w 13321729"/>
              <a:gd name="connsiteY3" fmla="*/ 148360 h 7246564"/>
              <a:gd name="connsiteX4" fmla="*/ 6819699 w 13321729"/>
              <a:gd name="connsiteY4" fmla="*/ 7246564 h 7246564"/>
              <a:gd name="connsiteX5" fmla="*/ 2956357 w 13321729"/>
              <a:gd name="connsiteY5" fmla="*/ 7246564 h 7246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321729" h="7246564">
                <a:moveTo>
                  <a:pt x="0" y="4538508"/>
                </a:moveTo>
                <a:lnTo>
                  <a:pt x="4157322" y="0"/>
                </a:lnTo>
                <a:lnTo>
                  <a:pt x="13159765" y="0"/>
                </a:lnTo>
                <a:lnTo>
                  <a:pt x="13321729" y="148360"/>
                </a:lnTo>
                <a:lnTo>
                  <a:pt x="6819699" y="7246564"/>
                </a:lnTo>
                <a:lnTo>
                  <a:pt x="2956357" y="7246564"/>
                </a:lnTo>
                <a:close/>
              </a:path>
            </a:pathLst>
          </a:custGeom>
          <a:solidFill>
            <a:schemeClr val="tx2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53" name="Forma libre: forma 52">
            <a:extLst>
              <a:ext uri="{FF2B5EF4-FFF2-40B4-BE49-F238E27FC236}">
                <a16:creationId xmlns:a16="http://schemas.microsoft.com/office/drawing/2014/main" id="{1043442E-5BEE-4D9A-A963-1272DC224B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2850599">
            <a:off x="-2432127" y="2796095"/>
            <a:ext cx="9663014" cy="3076225"/>
          </a:xfrm>
          <a:custGeom>
            <a:avLst/>
            <a:gdLst>
              <a:gd name="connsiteX0" fmla="*/ 0 w 9663014"/>
              <a:gd name="connsiteY0" fmla="*/ 395965 h 3076225"/>
              <a:gd name="connsiteX1" fmla="*/ 34391 w 9663014"/>
              <a:gd name="connsiteY1" fmla="*/ 358421 h 3076225"/>
              <a:gd name="connsiteX2" fmla="*/ 9663014 w 9663014"/>
              <a:gd name="connsiteY2" fmla="*/ 0 h 3076225"/>
              <a:gd name="connsiteX3" fmla="*/ 6845160 w 9663014"/>
              <a:gd name="connsiteY3" fmla="*/ 3076224 h 3076225"/>
              <a:gd name="connsiteX4" fmla="*/ 2926014 w 9663014"/>
              <a:gd name="connsiteY4" fmla="*/ 3076225 h 307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63014" h="3076225">
                <a:moveTo>
                  <a:pt x="0" y="395965"/>
                </a:moveTo>
                <a:lnTo>
                  <a:pt x="34391" y="358421"/>
                </a:lnTo>
                <a:lnTo>
                  <a:pt x="9663014" y="0"/>
                </a:lnTo>
                <a:lnTo>
                  <a:pt x="6845160" y="3076224"/>
                </a:lnTo>
                <a:lnTo>
                  <a:pt x="2926014" y="3076225"/>
                </a:lnTo>
                <a:close/>
              </a:path>
            </a:pathLst>
          </a:custGeom>
          <a:solidFill>
            <a:schemeClr val="tx2">
              <a:lumMod val="75000"/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9" name="Slide Number Placeholder 17">
            <a:extLst>
              <a:ext uri="{FF2B5EF4-FFF2-40B4-BE49-F238E27FC236}">
                <a16:creationId xmlns:a16="http://schemas.microsoft.com/office/drawing/2014/main" id="{4B31578C-2837-45C4-B575-B7C58CDB8FEB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419624" y="6309325"/>
            <a:ext cx="480053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CECDAE5-3B81-401B-AAD2-D1C88E068655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C309538E-3D34-F341-803A-645E57E7769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19736" y="6200669"/>
            <a:ext cx="4036970" cy="366996"/>
          </a:xfrm>
          <a:prstGeom prst="rect">
            <a:avLst/>
          </a:prstGeom>
        </p:spPr>
      </p:pic>
      <p:grpSp>
        <p:nvGrpSpPr>
          <p:cNvPr id="2" name="Grupo 1">
            <a:extLst>
              <a:ext uri="{FF2B5EF4-FFF2-40B4-BE49-F238E27FC236}">
                <a16:creationId xmlns:a16="http://schemas.microsoft.com/office/drawing/2014/main" id="{4911C17A-8E57-8D4C-630E-536863E28D1A}"/>
              </a:ext>
            </a:extLst>
          </p:cNvPr>
          <p:cNvGrpSpPr/>
          <p:nvPr userDrawn="1"/>
        </p:nvGrpSpPr>
        <p:grpSpPr>
          <a:xfrm>
            <a:off x="1" y="6480110"/>
            <a:ext cx="1298525" cy="246221"/>
            <a:chOff x="1" y="6480110"/>
            <a:chExt cx="1298525" cy="246221"/>
          </a:xfrm>
        </p:grpSpPr>
        <p:sp>
          <p:nvSpPr>
            <p:cNvPr id="3" name="Rectángulo 2" descr="Etiqueta TLP de seguridad: GREEN">
              <a:extLst>
                <a:ext uri="{FF2B5EF4-FFF2-40B4-BE49-F238E27FC236}">
                  <a16:creationId xmlns:a16="http://schemas.microsoft.com/office/drawing/2014/main" id="{27AD4097-BBD6-EF65-4CA4-B93FD151ABCF}"/>
                </a:ext>
              </a:extLst>
            </p:cNvPr>
            <p:cNvSpPr/>
            <p:nvPr userDrawn="1"/>
          </p:nvSpPr>
          <p:spPr>
            <a:xfrm>
              <a:off x="1" y="6522831"/>
              <a:ext cx="1199456" cy="153691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800" b="1">
                <a:solidFill>
                  <a:schemeClr val="bg1"/>
                </a:solidFill>
              </a:endParaRPr>
            </a:p>
          </p:txBody>
        </p:sp>
        <p:sp>
          <p:nvSpPr>
            <p:cNvPr id="4" name="CuadroTexto 3" descr="Etiqueta TLP de seguridad: GREEN">
              <a:extLst>
                <a:ext uri="{FF2B5EF4-FFF2-40B4-BE49-F238E27FC236}">
                  <a16:creationId xmlns:a16="http://schemas.microsoft.com/office/drawing/2014/main" id="{9D05CBBB-C80B-8585-3557-83A968A4786C}"/>
                </a:ext>
              </a:extLst>
            </p:cNvPr>
            <p:cNvSpPr txBox="1"/>
            <p:nvPr userDrawn="1"/>
          </p:nvSpPr>
          <p:spPr>
            <a:xfrm>
              <a:off x="99068" y="6480110"/>
              <a:ext cx="119945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000" b="1">
                  <a:solidFill>
                    <a:schemeClr val="bg1"/>
                  </a:solidFill>
                </a:rPr>
                <a:t>TLP: GREEN</a:t>
              </a:r>
            </a:p>
          </p:txBody>
        </p:sp>
      </p:grpSp>
      <p:sp>
        <p:nvSpPr>
          <p:cNvPr id="5" name="CuadroTexto 4">
            <a:extLst>
              <a:ext uri="{FF2B5EF4-FFF2-40B4-BE49-F238E27FC236}">
                <a16:creationId xmlns:a16="http://schemas.microsoft.com/office/drawing/2014/main" id="{EAD2C2D0-0B66-8E12-DB19-DB95DC899242}"/>
              </a:ext>
            </a:extLst>
          </p:cNvPr>
          <p:cNvSpPr txBox="1"/>
          <p:nvPr userDrawn="1"/>
        </p:nvSpPr>
        <p:spPr>
          <a:xfrm>
            <a:off x="99068" y="6276610"/>
            <a:ext cx="13968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>
                <a:solidFill>
                  <a:schemeClr val="tx1"/>
                </a:solidFill>
              </a:rPr>
              <a:t>OFFICIAL USE</a:t>
            </a:r>
          </a:p>
        </p:txBody>
      </p:sp>
    </p:spTree>
    <p:extLst>
      <p:ext uri="{BB962C8B-B14F-4D97-AF65-F5344CB8AC3E}">
        <p14:creationId xmlns:p14="http://schemas.microsoft.com/office/powerpoint/2010/main" val="27468296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ecció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>
            <a:extLst>
              <a:ext uri="{FF2B5EF4-FFF2-40B4-BE49-F238E27FC236}">
                <a16:creationId xmlns:a16="http://schemas.microsoft.com/office/drawing/2014/main" id="{84E62079-D18D-4018-A12B-BDD165DE829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2334415"/>
              </p:ext>
            </p:extLst>
          </p:nvPr>
        </p:nvGraphicFramePr>
        <p:xfrm>
          <a:off x="2118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395" imgH="394" progId="TCLayout.ActiveDocument.1">
                  <p:embed/>
                </p:oleObj>
              </mc:Choice>
              <mc:Fallback>
                <p:oleObj name="Diapositiva de think-cell" r:id="rId4" imgW="395" imgH="394" progId="TCLayout.ActiveDocument.1">
                  <p:embed/>
                  <p:pic>
                    <p:nvPicPr>
                      <p:cNvPr id="3" name="Objeto 2" hidden="1">
                        <a:extLst>
                          <a:ext uri="{FF2B5EF4-FFF2-40B4-BE49-F238E27FC236}">
                            <a16:creationId xmlns:a16="http://schemas.microsoft.com/office/drawing/2014/main" id="{84E62079-D18D-4018-A12B-BDD165DE82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ángulo 6" hidden="1">
            <a:extLst>
              <a:ext uri="{FF2B5EF4-FFF2-40B4-BE49-F238E27FC236}">
                <a16:creationId xmlns:a16="http://schemas.microsoft.com/office/drawing/2014/main" id="{53F74CFE-774D-43F8-BCA3-F1244456F26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211667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s-ES" sz="2000" b="1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86846D9-1D55-4859-BFE1-A59DBB33D62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68826" y="1916832"/>
            <a:ext cx="11113572" cy="4389120"/>
          </a:xfr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15C72D9-F988-4AB8-B723-B34FC7EEF506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468827" y="935464"/>
            <a:ext cx="11113572" cy="738664"/>
          </a:xfrm>
        </p:spPr>
        <p:txBody>
          <a:bodyPr/>
          <a:lstStyle>
            <a:lvl1pPr>
              <a:buNone/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</p:txBody>
      </p:sp>
      <p:sp>
        <p:nvSpPr>
          <p:cNvPr id="21" name="5 Marcador de número de diapositiva">
            <a:extLst>
              <a:ext uri="{FF2B5EF4-FFF2-40B4-BE49-F238E27FC236}">
                <a16:creationId xmlns:a16="http://schemas.microsoft.com/office/drawing/2014/main" id="{DF893BE7-590E-4A33-B8B8-FD3D8B236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0133" y="6466608"/>
            <a:ext cx="3081867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72BFCD6-C37F-4D4F-B6AD-71D3A36D527F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CC7A92E-3BB5-4EF0-BA89-414AA694763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0" y="0"/>
            <a:ext cx="12192000" cy="1241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639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37236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ció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>
            <a:extLst>
              <a:ext uri="{FF2B5EF4-FFF2-40B4-BE49-F238E27FC236}">
                <a16:creationId xmlns:a16="http://schemas.microsoft.com/office/drawing/2014/main" id="{84E62079-D18D-4018-A12B-BDD165DE829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19677393"/>
              </p:ext>
            </p:extLst>
          </p:nvPr>
        </p:nvGraphicFramePr>
        <p:xfrm>
          <a:off x="2119" y="1589"/>
          <a:ext cx="211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395" imgH="394" progId="TCLayout.ActiveDocument.1">
                  <p:embed/>
                </p:oleObj>
              </mc:Choice>
              <mc:Fallback>
                <p:oleObj name="Diapositiva de think-cell" r:id="rId4" imgW="395" imgH="394" progId="TCLayout.ActiveDocument.1">
                  <p:embed/>
                  <p:pic>
                    <p:nvPicPr>
                      <p:cNvPr id="3" name="Objeto 2" hidden="1">
                        <a:extLst>
                          <a:ext uri="{FF2B5EF4-FFF2-40B4-BE49-F238E27FC236}">
                            <a16:creationId xmlns:a16="http://schemas.microsoft.com/office/drawing/2014/main" id="{84E62079-D18D-4018-A12B-BDD165DE82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9" y="1589"/>
                        <a:ext cx="211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ángulo 6" hidden="1">
            <a:extLst>
              <a:ext uri="{FF2B5EF4-FFF2-40B4-BE49-F238E27FC236}">
                <a16:creationId xmlns:a16="http://schemas.microsoft.com/office/drawing/2014/main" id="{53F74CFE-774D-43F8-BCA3-F1244456F26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211667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s-ES" sz="1806" b="1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23816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94">
          <p15:clr>
            <a:srgbClr val="FBAE40"/>
          </p15:clr>
        </p15:guide>
        <p15:guide id="2" pos="4015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oleObject" Target="../embeddings/oleObject1.bin"/><Relationship Id="rId5" Type="http://schemas.openxmlformats.org/officeDocument/2006/relationships/slideLayout" Target="../slideLayouts/slideLayout5.xml"/><Relationship Id="rId10" Type="http://schemas.openxmlformats.org/officeDocument/2006/relationships/tags" Target="../tags/tag3.xml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to 9" hidden="1">
            <a:extLst>
              <a:ext uri="{FF2B5EF4-FFF2-40B4-BE49-F238E27FC236}">
                <a16:creationId xmlns:a16="http://schemas.microsoft.com/office/drawing/2014/main" id="{F5E6567F-0C9E-42E7-BABA-57C9D2BA5D8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2929560417"/>
              </p:ext>
            </p:extLst>
          </p:nvPr>
        </p:nvGraphicFramePr>
        <p:xfrm>
          <a:off x="2120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11" imgW="395" imgH="394" progId="TCLayout.ActiveDocument.1">
                  <p:embed/>
                </p:oleObj>
              </mc:Choice>
              <mc:Fallback>
                <p:oleObj name="Diapositiva de think-cell" r:id="rId11" imgW="395" imgH="394" progId="TCLayout.ActiveDocument.1">
                  <p:embed/>
                  <p:pic>
                    <p:nvPicPr>
                      <p:cNvPr id="10" name="Objeto 9" hidden="1">
                        <a:extLst>
                          <a:ext uri="{FF2B5EF4-FFF2-40B4-BE49-F238E27FC236}">
                            <a16:creationId xmlns:a16="http://schemas.microsoft.com/office/drawing/2014/main" id="{F5E6567F-0C9E-42E7-BABA-57C9D2BA5D8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120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ángulo 8" hidden="1">
            <a:extLst>
              <a:ext uri="{FF2B5EF4-FFF2-40B4-BE49-F238E27FC236}">
                <a16:creationId xmlns:a16="http://schemas.microsoft.com/office/drawing/2014/main" id="{0B5F7854-A00E-4016-B4D9-6304EBD6AAC5}"/>
              </a:ext>
            </a:extLst>
          </p:cNvPr>
          <p:cNvSpPr/>
          <p:nvPr userDrawn="1">
            <p:custDataLst>
              <p:tags r:id="rId10"/>
            </p:custDataLst>
          </p:nvPr>
        </p:nvSpPr>
        <p:spPr>
          <a:xfrm>
            <a:off x="1" y="0"/>
            <a:ext cx="211667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s-ES" sz="3300" b="0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6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6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6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2BFCD6-C37F-4D4F-B6AD-71D3A36D527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6860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21" r:id="rId3"/>
    <p:sldLayoutId id="2147483716" r:id="rId4"/>
    <p:sldLayoutId id="2147483722" r:id="rId5"/>
    <p:sldLayoutId id="2147483723" r:id="rId6"/>
    <p:sldLayoutId id="2147483724" r:id="rId7"/>
  </p:sldLayoutIdLst>
  <p:hf hdr="0" ftr="0" dt="0"/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6" Type="http://schemas.openxmlformats.org/officeDocument/2006/relationships/image" Target="../media/image5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8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17" Type="http://schemas.openxmlformats.org/officeDocument/2006/relationships/image" Target="../media/image41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5" Type="http://schemas.openxmlformats.org/officeDocument/2006/relationships/image" Target="../media/image3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.png"/><Relationship Id="rId12" Type="http://schemas.openxmlformats.org/officeDocument/2006/relationships/image" Target="../media/image47.png"/><Relationship Id="rId2" Type="http://schemas.openxmlformats.org/officeDocument/2006/relationships/video" Target="../media/media2.mp4"/><Relationship Id="rId16" Type="http://schemas.openxmlformats.org/officeDocument/2006/relationships/image" Target="../media/image51.png"/><Relationship Id="rId1" Type="http://schemas.microsoft.com/office/2007/relationships/media" Target="../media/media2.mp4"/><Relationship Id="rId6" Type="http://schemas.microsoft.com/office/2007/relationships/hdphoto" Target="../media/hdphoto1.wdp"/><Relationship Id="rId11" Type="http://schemas.openxmlformats.org/officeDocument/2006/relationships/image" Target="../media/image46.png"/><Relationship Id="rId5" Type="http://schemas.openxmlformats.org/officeDocument/2006/relationships/image" Target="../media/image42.png"/><Relationship Id="rId15" Type="http://schemas.openxmlformats.org/officeDocument/2006/relationships/image" Target="../media/image50.gif"/><Relationship Id="rId10" Type="http://schemas.openxmlformats.org/officeDocument/2006/relationships/image" Target="../media/image45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44.png"/><Relationship Id="rId14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59.png"/><Relationship Id="rId3" Type="http://schemas.openxmlformats.org/officeDocument/2006/relationships/image" Target="../media/image52.jpeg"/><Relationship Id="rId7" Type="http://schemas.microsoft.com/office/2007/relationships/hdphoto" Target="../media/hdphoto2.wdp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5.png"/><Relationship Id="rId11" Type="http://schemas.openxmlformats.org/officeDocument/2006/relationships/image" Target="../media/image58.png"/><Relationship Id="rId5" Type="http://schemas.openxmlformats.org/officeDocument/2006/relationships/image" Target="../media/image54.svg"/><Relationship Id="rId10" Type="http://schemas.microsoft.com/office/2007/relationships/hdphoto" Target="../media/hdphoto3.wdp"/><Relationship Id="rId4" Type="http://schemas.openxmlformats.org/officeDocument/2006/relationships/image" Target="../media/image53.png"/><Relationship Id="rId9" Type="http://schemas.openxmlformats.org/officeDocument/2006/relationships/image" Target="../media/image57.png"/><Relationship Id="rId14" Type="http://schemas.openxmlformats.org/officeDocument/2006/relationships/image" Target="../media/image6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9.bin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svg"/><Relationship Id="rId3" Type="http://schemas.openxmlformats.org/officeDocument/2006/relationships/image" Target="../media/image10.png"/><Relationship Id="rId7" Type="http://schemas.openxmlformats.org/officeDocument/2006/relationships/image" Target="../media/image15.sv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9.svg"/><Relationship Id="rId5" Type="http://schemas.openxmlformats.org/officeDocument/2006/relationships/image" Target="../media/image3.png"/><Relationship Id="rId15" Type="http://schemas.openxmlformats.org/officeDocument/2006/relationships/image" Target="../media/image23.svg"/><Relationship Id="rId10" Type="http://schemas.openxmlformats.org/officeDocument/2006/relationships/image" Target="../media/image18.png"/><Relationship Id="rId4" Type="http://schemas.openxmlformats.org/officeDocument/2006/relationships/image" Target="../media/image11.png"/><Relationship Id="rId9" Type="http://schemas.openxmlformats.org/officeDocument/2006/relationships/image" Target="../media/image17.svg"/><Relationship Id="rId1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 hidden="1">
            <a:extLst>
              <a:ext uri="{FF2B5EF4-FFF2-40B4-BE49-F238E27FC236}">
                <a16:creationId xmlns:a16="http://schemas.microsoft.com/office/drawing/2014/main" id="{22F8C3C2-0521-4B47-99EF-B9F98F4584F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8377555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395" imgH="394" progId="TCLayout.ActiveDocument.1">
                  <p:embed/>
                </p:oleObj>
              </mc:Choice>
              <mc:Fallback>
                <p:oleObj name="Diapositiva de think-cell" r:id="rId4" imgW="395" imgH="394" progId="TCLayout.ActiveDocument.1">
                  <p:embed/>
                  <p:pic>
                    <p:nvPicPr>
                      <p:cNvPr id="4" name="Objeto 3" hidden="1">
                        <a:extLst>
                          <a:ext uri="{FF2B5EF4-FFF2-40B4-BE49-F238E27FC236}">
                            <a16:creationId xmlns:a16="http://schemas.microsoft.com/office/drawing/2014/main" id="{22F8C3C2-0521-4B47-99EF-B9F98F4584F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94EAE70F-436E-4BC8-AA7D-2767AF4952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General Directorate of Digital Transformation of Justice</a:t>
            </a:r>
          </a:p>
          <a:p>
            <a:r>
              <a:rPr lang="en-US" dirty="0"/>
              <a:t>Ministry of the Presidency, Justice and Parliamentary Relations</a:t>
            </a:r>
            <a:endParaRPr lang="es-ES" dirty="0"/>
          </a:p>
        </p:txBody>
      </p:sp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98CA1C1F-04A5-4F94-9B57-A702BCE57B9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s-ES" err="1"/>
              <a:t>December</a:t>
            </a:r>
            <a:r>
              <a:rPr lang="es-ES"/>
              <a:t> 2023</a:t>
            </a:r>
          </a:p>
        </p:txBody>
      </p:sp>
      <p:sp>
        <p:nvSpPr>
          <p:cNvPr id="19" name="Marcador de texto 18">
            <a:extLst>
              <a:ext uri="{FF2B5EF4-FFF2-40B4-BE49-F238E27FC236}">
                <a16:creationId xmlns:a16="http://schemas.microsoft.com/office/drawing/2014/main" id="{B6CE4209-A8CA-429E-B772-06AA35B614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2432" y="3640185"/>
            <a:ext cx="6351472" cy="645743"/>
          </a:xfrm>
        </p:spPr>
        <p:txBody>
          <a:bodyPr>
            <a:normAutofit lnSpcReduction="10000"/>
          </a:bodyPr>
          <a:lstStyle/>
          <a:p>
            <a:r>
              <a:rPr lang="es-ES" dirty="0"/>
              <a:t>IA </a:t>
            </a:r>
            <a:r>
              <a:rPr lang="es-ES" dirty="0" err="1"/>
              <a:t>initiatives</a:t>
            </a:r>
            <a:endParaRPr lang="es-ES" dirty="0"/>
          </a:p>
        </p:txBody>
      </p:sp>
      <p:pic>
        <p:nvPicPr>
          <p:cNvPr id="2" name="Picture 2" descr="Council of Europe">
            <a:extLst>
              <a:ext uri="{FF2B5EF4-FFF2-40B4-BE49-F238E27FC236}">
                <a16:creationId xmlns:a16="http://schemas.microsoft.com/office/drawing/2014/main" id="{3AC659FB-753F-9738-75F5-3350027039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56" t="16987" r="6442" b="18638"/>
          <a:stretch/>
        </p:blipFill>
        <p:spPr bwMode="auto">
          <a:xfrm>
            <a:off x="9264352" y="116632"/>
            <a:ext cx="2760309" cy="936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29609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Imagen 64">
            <a:extLst>
              <a:ext uri="{FF2B5EF4-FFF2-40B4-BE49-F238E27FC236}">
                <a16:creationId xmlns:a16="http://schemas.microsoft.com/office/drawing/2014/main" id="{06A5CC35-182E-4928-AEC6-827FABC7EF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241928"/>
          </a:xfrm>
          <a:prstGeom prst="rect">
            <a:avLst/>
          </a:prstGeom>
        </p:spPr>
      </p:pic>
      <p:sp>
        <p:nvSpPr>
          <p:cNvPr id="241" name="CuadroTexto 240">
            <a:extLst>
              <a:ext uri="{FF2B5EF4-FFF2-40B4-BE49-F238E27FC236}">
                <a16:creationId xmlns:a16="http://schemas.microsoft.com/office/drawing/2014/main" id="{CD017F24-2FFC-126E-8F19-8FAC4C540BF7}"/>
              </a:ext>
            </a:extLst>
          </p:cNvPr>
          <p:cNvSpPr txBox="1"/>
          <p:nvPr/>
        </p:nvSpPr>
        <p:spPr>
          <a:xfrm>
            <a:off x="6517489" y="1877925"/>
            <a:ext cx="54484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>
                <a:highlight>
                  <a:srgbClr val="FFC400"/>
                </a:highlight>
                <a:latin typeface="Calibri" panose="020F0502020204030204"/>
              </a:rPr>
              <a:t>More </a:t>
            </a:r>
            <a:r>
              <a:rPr lang="es-ES" sz="2400" b="1" err="1">
                <a:highlight>
                  <a:srgbClr val="FFC400"/>
                </a:highlight>
                <a:latin typeface="Calibri" panose="020F0502020204030204"/>
              </a:rPr>
              <a:t>than</a:t>
            </a:r>
            <a:r>
              <a:rPr lang="es-ES" sz="2400" b="1">
                <a:highlight>
                  <a:srgbClr val="FFC400"/>
                </a:highlight>
                <a:latin typeface="Calibri" panose="020F0502020204030204"/>
              </a:rPr>
              <a:t> 1.450.000 </a:t>
            </a:r>
            <a:r>
              <a:rPr lang="es-ES" sz="1600" err="1">
                <a:highlight>
                  <a:srgbClr val="FFC400"/>
                </a:highlight>
                <a:latin typeface="Calibri" panose="020F0502020204030204"/>
              </a:rPr>
              <a:t>views</a:t>
            </a:r>
            <a:r>
              <a:rPr lang="es-ES" sz="1600">
                <a:highlight>
                  <a:srgbClr val="FFC400"/>
                </a:highlight>
                <a:latin typeface="Calibri" panose="020F0502020204030204"/>
              </a:rPr>
              <a:t> </a:t>
            </a:r>
            <a:r>
              <a:rPr lang="es-ES" sz="1600" err="1">
                <a:highlight>
                  <a:srgbClr val="FFC400"/>
                </a:highlight>
                <a:latin typeface="Calibri" panose="020F0502020204030204"/>
              </a:rPr>
              <a:t>successfully</a:t>
            </a:r>
            <a:r>
              <a:rPr lang="es-ES" sz="1600">
                <a:highlight>
                  <a:srgbClr val="FFC400"/>
                </a:highlight>
                <a:latin typeface="Calibri" panose="020F0502020204030204"/>
              </a:rPr>
              <a:t> </a:t>
            </a:r>
            <a:r>
              <a:rPr lang="es-ES" sz="1600" err="1">
                <a:highlight>
                  <a:srgbClr val="FFC400"/>
                </a:highlight>
                <a:latin typeface="Calibri" panose="020F0502020204030204"/>
              </a:rPr>
              <a:t>textualized</a:t>
            </a:r>
            <a:r>
              <a:rPr lang="es-ES" sz="1600">
                <a:highlight>
                  <a:srgbClr val="FFC400"/>
                </a:highlight>
                <a:latin typeface="Calibri" panose="020F0502020204030204"/>
              </a:rPr>
              <a:t> </a:t>
            </a:r>
          </a:p>
        </p:txBody>
      </p:sp>
      <p:sp>
        <p:nvSpPr>
          <p:cNvPr id="242" name="CuadroTexto 241">
            <a:extLst>
              <a:ext uri="{FF2B5EF4-FFF2-40B4-BE49-F238E27FC236}">
                <a16:creationId xmlns:a16="http://schemas.microsoft.com/office/drawing/2014/main" id="{1B5653C2-9C23-E6DE-EAA1-97343A2EAEA1}"/>
              </a:ext>
            </a:extLst>
          </p:cNvPr>
          <p:cNvSpPr txBox="1"/>
          <p:nvPr/>
        </p:nvSpPr>
        <p:spPr>
          <a:xfrm>
            <a:off x="222128" y="6495694"/>
            <a:ext cx="610780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000" b="1" i="1">
                <a:solidFill>
                  <a:srgbClr val="000000"/>
                </a:solidFill>
                <a:highlight>
                  <a:srgbClr val="FFFFFF"/>
                </a:highlight>
                <a:latin typeface="Calibri" panose="020F0502020204030204" pitchFamily="34" charset="0"/>
              </a:rPr>
              <a:t>*Datos de noviembre 2023.</a:t>
            </a:r>
          </a:p>
        </p:txBody>
      </p:sp>
      <p:sp>
        <p:nvSpPr>
          <p:cNvPr id="330" name="Marcador de número de diapositiva 2">
            <a:extLst>
              <a:ext uri="{FF2B5EF4-FFF2-40B4-BE49-F238E27FC236}">
                <a16:creationId xmlns:a16="http://schemas.microsoft.com/office/drawing/2014/main" id="{BC5BAF01-A5BD-5F53-FD80-F0CC5391E7C8}"/>
              </a:ext>
            </a:extLst>
          </p:cNvPr>
          <p:cNvSpPr txBox="1">
            <a:spLocks/>
          </p:cNvSpPr>
          <p:nvPr/>
        </p:nvSpPr>
        <p:spPr>
          <a:xfrm>
            <a:off x="9302776" y="647469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2BFCD6-C37F-4D4F-B6AD-71D3A36D527F}" type="slidenum">
              <a:rPr lang="es-ES" sz="1200" b="1" smtClean="0">
                <a:solidFill>
                  <a:schemeClr val="tx2"/>
                </a:solidFill>
              </a:rPr>
              <a:pPr/>
              <a:t>10</a:t>
            </a:fld>
            <a:endParaRPr lang="es-ES" sz="1200" b="1">
              <a:solidFill>
                <a:schemeClr val="tx2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11CFC6A-FAD4-80AE-B6F3-871C5A3B08E4}"/>
              </a:ext>
            </a:extLst>
          </p:cNvPr>
          <p:cNvGrpSpPr/>
          <p:nvPr/>
        </p:nvGrpSpPr>
        <p:grpSpPr>
          <a:xfrm>
            <a:off x="222128" y="1252426"/>
            <a:ext cx="7242024" cy="5000277"/>
            <a:chOff x="6297630" y="2473031"/>
            <a:chExt cx="5783933" cy="3993533"/>
          </a:xfrm>
        </p:grpSpPr>
        <p:sp>
          <p:nvSpPr>
            <p:cNvPr id="433" name="Rectángulo 242">
              <a:extLst>
                <a:ext uri="{FF2B5EF4-FFF2-40B4-BE49-F238E27FC236}">
                  <a16:creationId xmlns:a16="http://schemas.microsoft.com/office/drawing/2014/main" id="{B3A49840-CCDB-FE98-20BC-D0F0217961B9}"/>
                </a:ext>
              </a:extLst>
            </p:cNvPr>
            <p:cNvSpPr/>
            <p:nvPr/>
          </p:nvSpPr>
          <p:spPr>
            <a:xfrm>
              <a:off x="10456195" y="3964356"/>
              <a:ext cx="1625368" cy="212130"/>
            </a:xfrm>
            <a:prstGeom prst="rect">
              <a:avLst/>
            </a:prstGeom>
            <a:noFill/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 lIns="91440" tIns="45720" rIns="91440" bIns="45720" anchor="t">
              <a:spAutoFit/>
            </a:bodyPr>
            <a:lstStyle/>
            <a:p>
              <a:pPr>
                <a:spcBef>
                  <a:spcPts val="300"/>
                </a:spcBef>
                <a:defRPr/>
              </a:pPr>
              <a:r>
                <a:rPr lang="es-ES" sz="1100" i="1" err="1">
                  <a:solidFill>
                    <a:srgbClr val="084D8C"/>
                  </a:solidFill>
                  <a:highlight>
                    <a:srgbClr val="E3F2FE"/>
                  </a:highlight>
                  <a:latin typeface="Calibri" panose="020F0502020204030204"/>
                </a:rPr>
                <a:t>Balearic</a:t>
              </a:r>
              <a:r>
                <a:rPr lang="es-ES" sz="1100" i="1">
                  <a:solidFill>
                    <a:srgbClr val="084D8C"/>
                  </a:solidFill>
                  <a:highlight>
                    <a:srgbClr val="E3F2FE"/>
                  </a:highlight>
                  <a:latin typeface="Calibri" panose="020F0502020204030204"/>
                </a:rPr>
                <a:t> </a:t>
              </a:r>
              <a:r>
                <a:rPr lang="es-ES" sz="1100" i="1" err="1">
                  <a:solidFill>
                    <a:srgbClr val="084D8C"/>
                  </a:solidFill>
                  <a:highlight>
                    <a:srgbClr val="E3F2FE"/>
                  </a:highlight>
                  <a:latin typeface="Calibri" panose="020F0502020204030204"/>
                </a:rPr>
                <a:t>Islands</a:t>
              </a:r>
              <a:endParaRPr lang="es-ES" err="1"/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B747132E-6A0F-6650-2B8E-BF4E8B239D9D}"/>
                </a:ext>
              </a:extLst>
            </p:cNvPr>
            <p:cNvGrpSpPr/>
            <p:nvPr/>
          </p:nvGrpSpPr>
          <p:grpSpPr>
            <a:xfrm>
              <a:off x="6297630" y="2473031"/>
              <a:ext cx="5384273" cy="3993533"/>
              <a:chOff x="6297630" y="2473031"/>
              <a:chExt cx="5384273" cy="3993533"/>
            </a:xfrm>
          </p:grpSpPr>
          <p:sp>
            <p:nvSpPr>
              <p:cNvPr id="2" name="Marcador de texto 3">
                <a:extLst>
                  <a:ext uri="{FF2B5EF4-FFF2-40B4-BE49-F238E27FC236}">
                    <a16:creationId xmlns:a16="http://schemas.microsoft.com/office/drawing/2014/main" id="{C40515B8-6E37-479D-1E5F-1FB9F5DB749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99758" y="2473031"/>
                <a:ext cx="3280643" cy="701210"/>
              </a:xfrm>
              <a:prstGeom prst="rect">
                <a:avLst/>
              </a:prstGeom>
            </p:spPr>
            <p:txBody>
              <a:bodyPr/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itchFamily="34" charset="0"/>
                  <a:buNone/>
                </a:pPr>
                <a:endParaRPr lang="es-ES" sz="1100" b="1">
                  <a:solidFill>
                    <a:srgbClr val="4E4E4E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31" name="Marcador de texto 3">
                <a:extLst>
                  <a:ext uri="{FF2B5EF4-FFF2-40B4-BE49-F238E27FC236}">
                    <a16:creationId xmlns:a16="http://schemas.microsoft.com/office/drawing/2014/main" id="{28A18553-4FC9-8973-A995-388A010EACC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99758" y="2473031"/>
                <a:ext cx="3280643" cy="701210"/>
              </a:xfrm>
              <a:prstGeom prst="rect">
                <a:avLst/>
              </a:prstGeom>
            </p:spPr>
            <p:txBody>
              <a:bodyPr/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itchFamily="34" charset="0"/>
                  <a:buNone/>
                </a:pPr>
                <a:endParaRPr lang="es-ES" sz="1100" b="1">
                  <a:solidFill>
                    <a:srgbClr val="4E4E4E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33" name="Freeform 8376">
                <a:extLst>
                  <a:ext uri="{FF2B5EF4-FFF2-40B4-BE49-F238E27FC236}">
                    <a16:creationId xmlns:a16="http://schemas.microsoft.com/office/drawing/2014/main" id="{23E442ED-3AA1-36C3-1300-0065EC0764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29067" y="3405674"/>
                <a:ext cx="518713" cy="346049"/>
              </a:xfrm>
              <a:custGeom>
                <a:avLst/>
                <a:gdLst/>
                <a:ahLst/>
                <a:cxnLst>
                  <a:cxn ang="0">
                    <a:pos x="54" y="42"/>
                  </a:cxn>
                  <a:cxn ang="0">
                    <a:pos x="5" y="38"/>
                  </a:cxn>
                  <a:cxn ang="0">
                    <a:pos x="16" y="85"/>
                  </a:cxn>
                  <a:cxn ang="0">
                    <a:pos x="54" y="133"/>
                  </a:cxn>
                  <a:cxn ang="0">
                    <a:pos x="73" y="166"/>
                  </a:cxn>
                  <a:cxn ang="0">
                    <a:pos x="142" y="173"/>
                  </a:cxn>
                  <a:cxn ang="0">
                    <a:pos x="192" y="234"/>
                  </a:cxn>
                  <a:cxn ang="0">
                    <a:pos x="209" y="264"/>
                  </a:cxn>
                  <a:cxn ang="0">
                    <a:pos x="184" y="292"/>
                  </a:cxn>
                  <a:cxn ang="0">
                    <a:pos x="222" y="305"/>
                  </a:cxn>
                  <a:cxn ang="0">
                    <a:pos x="267" y="312"/>
                  </a:cxn>
                  <a:cxn ang="0">
                    <a:pos x="306" y="312"/>
                  </a:cxn>
                  <a:cxn ang="0">
                    <a:pos x="331" y="302"/>
                  </a:cxn>
                  <a:cxn ang="0">
                    <a:pos x="358" y="330"/>
                  </a:cxn>
                  <a:cxn ang="0">
                    <a:pos x="418" y="339"/>
                  </a:cxn>
                  <a:cxn ang="0">
                    <a:pos x="476" y="350"/>
                  </a:cxn>
                  <a:cxn ang="0">
                    <a:pos x="482" y="395"/>
                  </a:cxn>
                  <a:cxn ang="0">
                    <a:pos x="467" y="410"/>
                  </a:cxn>
                  <a:cxn ang="0">
                    <a:pos x="451" y="426"/>
                  </a:cxn>
                  <a:cxn ang="0">
                    <a:pos x="477" y="471"/>
                  </a:cxn>
                  <a:cxn ang="0">
                    <a:pos x="423" y="511"/>
                  </a:cxn>
                  <a:cxn ang="0">
                    <a:pos x="391" y="519"/>
                  </a:cxn>
                  <a:cxn ang="0">
                    <a:pos x="457" y="564"/>
                  </a:cxn>
                  <a:cxn ang="0">
                    <a:pos x="496" y="592"/>
                  </a:cxn>
                  <a:cxn ang="0">
                    <a:pos x="529" y="627"/>
                  </a:cxn>
                  <a:cxn ang="0">
                    <a:pos x="605" y="604"/>
                  </a:cxn>
                  <a:cxn ang="0">
                    <a:pos x="645" y="607"/>
                  </a:cxn>
                  <a:cxn ang="0">
                    <a:pos x="656" y="650"/>
                  </a:cxn>
                  <a:cxn ang="0">
                    <a:pos x="787" y="577"/>
                  </a:cxn>
                  <a:cxn ang="0">
                    <a:pos x="822" y="551"/>
                  </a:cxn>
                  <a:cxn ang="0">
                    <a:pos x="872" y="504"/>
                  </a:cxn>
                  <a:cxn ang="0">
                    <a:pos x="910" y="461"/>
                  </a:cxn>
                  <a:cxn ang="0">
                    <a:pos x="925" y="415"/>
                  </a:cxn>
                  <a:cxn ang="0">
                    <a:pos x="900" y="335"/>
                  </a:cxn>
                  <a:cxn ang="0">
                    <a:pos x="882" y="287"/>
                  </a:cxn>
                  <a:cxn ang="0">
                    <a:pos x="852" y="277"/>
                  </a:cxn>
                  <a:cxn ang="0">
                    <a:pos x="872" y="166"/>
                  </a:cxn>
                  <a:cxn ang="0">
                    <a:pos x="912" y="173"/>
                  </a:cxn>
                  <a:cxn ang="0">
                    <a:pos x="920" y="171"/>
                  </a:cxn>
                  <a:cxn ang="0">
                    <a:pos x="938" y="136"/>
                  </a:cxn>
                  <a:cxn ang="0">
                    <a:pos x="920" y="100"/>
                  </a:cxn>
                  <a:cxn ang="0">
                    <a:pos x="875" y="100"/>
                  </a:cxn>
                  <a:cxn ang="0">
                    <a:pos x="860" y="67"/>
                  </a:cxn>
                  <a:cxn ang="0">
                    <a:pos x="854" y="33"/>
                  </a:cxn>
                  <a:cxn ang="0">
                    <a:pos x="776" y="2"/>
                  </a:cxn>
                  <a:cxn ang="0">
                    <a:pos x="716" y="7"/>
                  </a:cxn>
                  <a:cxn ang="0">
                    <a:pos x="663" y="23"/>
                  </a:cxn>
                  <a:cxn ang="0">
                    <a:pos x="615" y="53"/>
                  </a:cxn>
                  <a:cxn ang="0">
                    <a:pos x="562" y="105"/>
                  </a:cxn>
                  <a:cxn ang="0">
                    <a:pos x="499" y="120"/>
                  </a:cxn>
                  <a:cxn ang="0">
                    <a:pos x="439" y="110"/>
                  </a:cxn>
                  <a:cxn ang="0">
                    <a:pos x="341" y="73"/>
                  </a:cxn>
                  <a:cxn ang="0">
                    <a:pos x="265" y="76"/>
                  </a:cxn>
                  <a:cxn ang="0">
                    <a:pos x="215" y="126"/>
                  </a:cxn>
                  <a:cxn ang="0">
                    <a:pos x="142" y="86"/>
                  </a:cxn>
                  <a:cxn ang="0">
                    <a:pos x="102" y="67"/>
                  </a:cxn>
                </a:cxnLst>
                <a:rect l="0" t="0" r="r" b="b"/>
                <a:pathLst>
                  <a:path w="957" h="674">
                    <a:moveTo>
                      <a:pt x="98" y="67"/>
                    </a:moveTo>
                    <a:lnTo>
                      <a:pt x="94" y="58"/>
                    </a:lnTo>
                    <a:lnTo>
                      <a:pt x="81" y="57"/>
                    </a:lnTo>
                    <a:lnTo>
                      <a:pt x="59" y="38"/>
                    </a:lnTo>
                    <a:lnTo>
                      <a:pt x="54" y="42"/>
                    </a:lnTo>
                    <a:lnTo>
                      <a:pt x="48" y="37"/>
                    </a:lnTo>
                    <a:lnTo>
                      <a:pt x="41" y="42"/>
                    </a:lnTo>
                    <a:lnTo>
                      <a:pt x="25" y="40"/>
                    </a:lnTo>
                    <a:lnTo>
                      <a:pt x="15" y="33"/>
                    </a:lnTo>
                    <a:lnTo>
                      <a:pt x="5" y="38"/>
                    </a:lnTo>
                    <a:lnTo>
                      <a:pt x="0" y="42"/>
                    </a:lnTo>
                    <a:lnTo>
                      <a:pt x="6" y="53"/>
                    </a:lnTo>
                    <a:lnTo>
                      <a:pt x="3" y="63"/>
                    </a:lnTo>
                    <a:lnTo>
                      <a:pt x="6" y="78"/>
                    </a:lnTo>
                    <a:lnTo>
                      <a:pt x="16" y="85"/>
                    </a:lnTo>
                    <a:lnTo>
                      <a:pt x="39" y="85"/>
                    </a:lnTo>
                    <a:lnTo>
                      <a:pt x="49" y="90"/>
                    </a:lnTo>
                    <a:lnTo>
                      <a:pt x="54" y="100"/>
                    </a:lnTo>
                    <a:lnTo>
                      <a:pt x="51" y="126"/>
                    </a:lnTo>
                    <a:lnTo>
                      <a:pt x="54" y="133"/>
                    </a:lnTo>
                    <a:lnTo>
                      <a:pt x="68" y="123"/>
                    </a:lnTo>
                    <a:lnTo>
                      <a:pt x="84" y="131"/>
                    </a:lnTo>
                    <a:lnTo>
                      <a:pt x="79" y="143"/>
                    </a:lnTo>
                    <a:lnTo>
                      <a:pt x="73" y="144"/>
                    </a:lnTo>
                    <a:lnTo>
                      <a:pt x="73" y="166"/>
                    </a:lnTo>
                    <a:lnTo>
                      <a:pt x="79" y="181"/>
                    </a:lnTo>
                    <a:lnTo>
                      <a:pt x="114" y="168"/>
                    </a:lnTo>
                    <a:lnTo>
                      <a:pt x="132" y="171"/>
                    </a:lnTo>
                    <a:lnTo>
                      <a:pt x="139" y="178"/>
                    </a:lnTo>
                    <a:lnTo>
                      <a:pt x="142" y="173"/>
                    </a:lnTo>
                    <a:lnTo>
                      <a:pt x="164" y="186"/>
                    </a:lnTo>
                    <a:lnTo>
                      <a:pt x="185" y="173"/>
                    </a:lnTo>
                    <a:lnTo>
                      <a:pt x="215" y="186"/>
                    </a:lnTo>
                    <a:lnTo>
                      <a:pt x="192" y="217"/>
                    </a:lnTo>
                    <a:lnTo>
                      <a:pt x="192" y="234"/>
                    </a:lnTo>
                    <a:lnTo>
                      <a:pt x="185" y="236"/>
                    </a:lnTo>
                    <a:lnTo>
                      <a:pt x="194" y="249"/>
                    </a:lnTo>
                    <a:lnTo>
                      <a:pt x="199" y="244"/>
                    </a:lnTo>
                    <a:lnTo>
                      <a:pt x="209" y="246"/>
                    </a:lnTo>
                    <a:lnTo>
                      <a:pt x="209" y="264"/>
                    </a:lnTo>
                    <a:lnTo>
                      <a:pt x="215" y="267"/>
                    </a:lnTo>
                    <a:lnTo>
                      <a:pt x="214" y="279"/>
                    </a:lnTo>
                    <a:lnTo>
                      <a:pt x="199" y="279"/>
                    </a:lnTo>
                    <a:lnTo>
                      <a:pt x="195" y="287"/>
                    </a:lnTo>
                    <a:lnTo>
                      <a:pt x="184" y="292"/>
                    </a:lnTo>
                    <a:lnTo>
                      <a:pt x="177" y="285"/>
                    </a:lnTo>
                    <a:lnTo>
                      <a:pt x="182" y="302"/>
                    </a:lnTo>
                    <a:lnTo>
                      <a:pt x="199" y="300"/>
                    </a:lnTo>
                    <a:lnTo>
                      <a:pt x="219" y="312"/>
                    </a:lnTo>
                    <a:lnTo>
                      <a:pt x="222" y="305"/>
                    </a:lnTo>
                    <a:lnTo>
                      <a:pt x="237" y="305"/>
                    </a:lnTo>
                    <a:lnTo>
                      <a:pt x="242" y="307"/>
                    </a:lnTo>
                    <a:lnTo>
                      <a:pt x="242" y="320"/>
                    </a:lnTo>
                    <a:lnTo>
                      <a:pt x="257" y="327"/>
                    </a:lnTo>
                    <a:lnTo>
                      <a:pt x="267" y="312"/>
                    </a:lnTo>
                    <a:lnTo>
                      <a:pt x="292" y="309"/>
                    </a:lnTo>
                    <a:lnTo>
                      <a:pt x="293" y="315"/>
                    </a:lnTo>
                    <a:lnTo>
                      <a:pt x="300" y="315"/>
                    </a:lnTo>
                    <a:lnTo>
                      <a:pt x="303" y="310"/>
                    </a:lnTo>
                    <a:lnTo>
                      <a:pt x="306" y="312"/>
                    </a:lnTo>
                    <a:lnTo>
                      <a:pt x="303" y="307"/>
                    </a:lnTo>
                    <a:lnTo>
                      <a:pt x="305" y="304"/>
                    </a:lnTo>
                    <a:lnTo>
                      <a:pt x="321" y="299"/>
                    </a:lnTo>
                    <a:lnTo>
                      <a:pt x="325" y="302"/>
                    </a:lnTo>
                    <a:lnTo>
                      <a:pt x="331" y="302"/>
                    </a:lnTo>
                    <a:lnTo>
                      <a:pt x="341" y="297"/>
                    </a:lnTo>
                    <a:lnTo>
                      <a:pt x="355" y="309"/>
                    </a:lnTo>
                    <a:lnTo>
                      <a:pt x="358" y="305"/>
                    </a:lnTo>
                    <a:lnTo>
                      <a:pt x="361" y="320"/>
                    </a:lnTo>
                    <a:lnTo>
                      <a:pt x="358" y="330"/>
                    </a:lnTo>
                    <a:lnTo>
                      <a:pt x="371" y="319"/>
                    </a:lnTo>
                    <a:lnTo>
                      <a:pt x="399" y="312"/>
                    </a:lnTo>
                    <a:lnTo>
                      <a:pt x="409" y="325"/>
                    </a:lnTo>
                    <a:lnTo>
                      <a:pt x="419" y="325"/>
                    </a:lnTo>
                    <a:lnTo>
                      <a:pt x="418" y="339"/>
                    </a:lnTo>
                    <a:lnTo>
                      <a:pt x="433" y="355"/>
                    </a:lnTo>
                    <a:lnTo>
                      <a:pt x="437" y="357"/>
                    </a:lnTo>
                    <a:lnTo>
                      <a:pt x="454" y="344"/>
                    </a:lnTo>
                    <a:lnTo>
                      <a:pt x="466" y="353"/>
                    </a:lnTo>
                    <a:lnTo>
                      <a:pt x="476" y="350"/>
                    </a:lnTo>
                    <a:lnTo>
                      <a:pt x="481" y="358"/>
                    </a:lnTo>
                    <a:lnTo>
                      <a:pt x="472" y="363"/>
                    </a:lnTo>
                    <a:lnTo>
                      <a:pt x="487" y="378"/>
                    </a:lnTo>
                    <a:lnTo>
                      <a:pt x="481" y="387"/>
                    </a:lnTo>
                    <a:lnTo>
                      <a:pt x="482" y="395"/>
                    </a:lnTo>
                    <a:lnTo>
                      <a:pt x="487" y="397"/>
                    </a:lnTo>
                    <a:lnTo>
                      <a:pt x="484" y="403"/>
                    </a:lnTo>
                    <a:lnTo>
                      <a:pt x="476" y="407"/>
                    </a:lnTo>
                    <a:lnTo>
                      <a:pt x="471" y="403"/>
                    </a:lnTo>
                    <a:lnTo>
                      <a:pt x="467" y="410"/>
                    </a:lnTo>
                    <a:lnTo>
                      <a:pt x="479" y="417"/>
                    </a:lnTo>
                    <a:lnTo>
                      <a:pt x="471" y="425"/>
                    </a:lnTo>
                    <a:lnTo>
                      <a:pt x="471" y="431"/>
                    </a:lnTo>
                    <a:lnTo>
                      <a:pt x="461" y="433"/>
                    </a:lnTo>
                    <a:lnTo>
                      <a:pt x="451" y="426"/>
                    </a:lnTo>
                    <a:lnTo>
                      <a:pt x="444" y="431"/>
                    </a:lnTo>
                    <a:lnTo>
                      <a:pt x="451" y="436"/>
                    </a:lnTo>
                    <a:lnTo>
                      <a:pt x="451" y="451"/>
                    </a:lnTo>
                    <a:lnTo>
                      <a:pt x="471" y="455"/>
                    </a:lnTo>
                    <a:lnTo>
                      <a:pt x="477" y="471"/>
                    </a:lnTo>
                    <a:lnTo>
                      <a:pt x="456" y="496"/>
                    </a:lnTo>
                    <a:lnTo>
                      <a:pt x="447" y="491"/>
                    </a:lnTo>
                    <a:lnTo>
                      <a:pt x="436" y="491"/>
                    </a:lnTo>
                    <a:lnTo>
                      <a:pt x="434" y="498"/>
                    </a:lnTo>
                    <a:lnTo>
                      <a:pt x="423" y="511"/>
                    </a:lnTo>
                    <a:lnTo>
                      <a:pt x="413" y="503"/>
                    </a:lnTo>
                    <a:lnTo>
                      <a:pt x="411" y="504"/>
                    </a:lnTo>
                    <a:lnTo>
                      <a:pt x="394" y="498"/>
                    </a:lnTo>
                    <a:lnTo>
                      <a:pt x="386" y="511"/>
                    </a:lnTo>
                    <a:lnTo>
                      <a:pt x="391" y="519"/>
                    </a:lnTo>
                    <a:lnTo>
                      <a:pt x="389" y="526"/>
                    </a:lnTo>
                    <a:lnTo>
                      <a:pt x="403" y="544"/>
                    </a:lnTo>
                    <a:lnTo>
                      <a:pt x="404" y="558"/>
                    </a:lnTo>
                    <a:lnTo>
                      <a:pt x="409" y="564"/>
                    </a:lnTo>
                    <a:lnTo>
                      <a:pt x="457" y="564"/>
                    </a:lnTo>
                    <a:lnTo>
                      <a:pt x="462" y="574"/>
                    </a:lnTo>
                    <a:lnTo>
                      <a:pt x="471" y="577"/>
                    </a:lnTo>
                    <a:lnTo>
                      <a:pt x="481" y="574"/>
                    </a:lnTo>
                    <a:lnTo>
                      <a:pt x="477" y="584"/>
                    </a:lnTo>
                    <a:lnTo>
                      <a:pt x="496" y="592"/>
                    </a:lnTo>
                    <a:lnTo>
                      <a:pt x="507" y="594"/>
                    </a:lnTo>
                    <a:lnTo>
                      <a:pt x="509" y="604"/>
                    </a:lnTo>
                    <a:lnTo>
                      <a:pt x="519" y="616"/>
                    </a:lnTo>
                    <a:lnTo>
                      <a:pt x="520" y="624"/>
                    </a:lnTo>
                    <a:lnTo>
                      <a:pt x="529" y="627"/>
                    </a:lnTo>
                    <a:lnTo>
                      <a:pt x="580" y="612"/>
                    </a:lnTo>
                    <a:lnTo>
                      <a:pt x="583" y="604"/>
                    </a:lnTo>
                    <a:lnTo>
                      <a:pt x="592" y="604"/>
                    </a:lnTo>
                    <a:lnTo>
                      <a:pt x="592" y="601"/>
                    </a:lnTo>
                    <a:lnTo>
                      <a:pt x="605" y="604"/>
                    </a:lnTo>
                    <a:lnTo>
                      <a:pt x="610" y="604"/>
                    </a:lnTo>
                    <a:lnTo>
                      <a:pt x="607" y="597"/>
                    </a:lnTo>
                    <a:lnTo>
                      <a:pt x="613" y="604"/>
                    </a:lnTo>
                    <a:lnTo>
                      <a:pt x="633" y="601"/>
                    </a:lnTo>
                    <a:lnTo>
                      <a:pt x="645" y="607"/>
                    </a:lnTo>
                    <a:lnTo>
                      <a:pt x="665" y="604"/>
                    </a:lnTo>
                    <a:lnTo>
                      <a:pt x="658" y="614"/>
                    </a:lnTo>
                    <a:lnTo>
                      <a:pt x="665" y="632"/>
                    </a:lnTo>
                    <a:lnTo>
                      <a:pt x="663" y="644"/>
                    </a:lnTo>
                    <a:lnTo>
                      <a:pt x="656" y="650"/>
                    </a:lnTo>
                    <a:lnTo>
                      <a:pt x="670" y="674"/>
                    </a:lnTo>
                    <a:lnTo>
                      <a:pt x="680" y="652"/>
                    </a:lnTo>
                    <a:lnTo>
                      <a:pt x="700" y="637"/>
                    </a:lnTo>
                    <a:lnTo>
                      <a:pt x="761" y="614"/>
                    </a:lnTo>
                    <a:lnTo>
                      <a:pt x="787" y="577"/>
                    </a:lnTo>
                    <a:lnTo>
                      <a:pt x="801" y="567"/>
                    </a:lnTo>
                    <a:lnTo>
                      <a:pt x="814" y="564"/>
                    </a:lnTo>
                    <a:lnTo>
                      <a:pt x="814" y="559"/>
                    </a:lnTo>
                    <a:lnTo>
                      <a:pt x="822" y="558"/>
                    </a:lnTo>
                    <a:lnTo>
                      <a:pt x="822" y="551"/>
                    </a:lnTo>
                    <a:lnTo>
                      <a:pt x="829" y="553"/>
                    </a:lnTo>
                    <a:lnTo>
                      <a:pt x="835" y="526"/>
                    </a:lnTo>
                    <a:lnTo>
                      <a:pt x="852" y="506"/>
                    </a:lnTo>
                    <a:lnTo>
                      <a:pt x="860" y="501"/>
                    </a:lnTo>
                    <a:lnTo>
                      <a:pt x="872" y="504"/>
                    </a:lnTo>
                    <a:lnTo>
                      <a:pt x="880" y="498"/>
                    </a:lnTo>
                    <a:lnTo>
                      <a:pt x="877" y="491"/>
                    </a:lnTo>
                    <a:lnTo>
                      <a:pt x="897" y="483"/>
                    </a:lnTo>
                    <a:lnTo>
                      <a:pt x="900" y="465"/>
                    </a:lnTo>
                    <a:lnTo>
                      <a:pt x="910" y="461"/>
                    </a:lnTo>
                    <a:lnTo>
                      <a:pt x="915" y="446"/>
                    </a:lnTo>
                    <a:lnTo>
                      <a:pt x="912" y="441"/>
                    </a:lnTo>
                    <a:lnTo>
                      <a:pt x="918" y="436"/>
                    </a:lnTo>
                    <a:lnTo>
                      <a:pt x="917" y="421"/>
                    </a:lnTo>
                    <a:lnTo>
                      <a:pt x="925" y="415"/>
                    </a:lnTo>
                    <a:lnTo>
                      <a:pt x="925" y="405"/>
                    </a:lnTo>
                    <a:lnTo>
                      <a:pt x="922" y="398"/>
                    </a:lnTo>
                    <a:lnTo>
                      <a:pt x="912" y="397"/>
                    </a:lnTo>
                    <a:lnTo>
                      <a:pt x="900" y="368"/>
                    </a:lnTo>
                    <a:lnTo>
                      <a:pt x="900" y="335"/>
                    </a:lnTo>
                    <a:lnTo>
                      <a:pt x="907" y="332"/>
                    </a:lnTo>
                    <a:lnTo>
                      <a:pt x="907" y="320"/>
                    </a:lnTo>
                    <a:lnTo>
                      <a:pt x="887" y="292"/>
                    </a:lnTo>
                    <a:lnTo>
                      <a:pt x="879" y="290"/>
                    </a:lnTo>
                    <a:lnTo>
                      <a:pt x="882" y="287"/>
                    </a:lnTo>
                    <a:lnTo>
                      <a:pt x="880" y="285"/>
                    </a:lnTo>
                    <a:lnTo>
                      <a:pt x="867" y="282"/>
                    </a:lnTo>
                    <a:lnTo>
                      <a:pt x="860" y="285"/>
                    </a:lnTo>
                    <a:lnTo>
                      <a:pt x="857" y="277"/>
                    </a:lnTo>
                    <a:lnTo>
                      <a:pt x="852" y="277"/>
                    </a:lnTo>
                    <a:lnTo>
                      <a:pt x="842" y="246"/>
                    </a:lnTo>
                    <a:lnTo>
                      <a:pt x="839" y="216"/>
                    </a:lnTo>
                    <a:lnTo>
                      <a:pt x="850" y="179"/>
                    </a:lnTo>
                    <a:lnTo>
                      <a:pt x="865" y="166"/>
                    </a:lnTo>
                    <a:lnTo>
                      <a:pt x="872" y="166"/>
                    </a:lnTo>
                    <a:lnTo>
                      <a:pt x="880" y="179"/>
                    </a:lnTo>
                    <a:lnTo>
                      <a:pt x="887" y="178"/>
                    </a:lnTo>
                    <a:lnTo>
                      <a:pt x="902" y="188"/>
                    </a:lnTo>
                    <a:lnTo>
                      <a:pt x="905" y="173"/>
                    </a:lnTo>
                    <a:lnTo>
                      <a:pt x="912" y="173"/>
                    </a:lnTo>
                    <a:lnTo>
                      <a:pt x="920" y="181"/>
                    </a:lnTo>
                    <a:lnTo>
                      <a:pt x="928" y="181"/>
                    </a:lnTo>
                    <a:lnTo>
                      <a:pt x="928" y="178"/>
                    </a:lnTo>
                    <a:lnTo>
                      <a:pt x="922" y="178"/>
                    </a:lnTo>
                    <a:lnTo>
                      <a:pt x="920" y="171"/>
                    </a:lnTo>
                    <a:lnTo>
                      <a:pt x="937" y="168"/>
                    </a:lnTo>
                    <a:lnTo>
                      <a:pt x="938" y="158"/>
                    </a:lnTo>
                    <a:lnTo>
                      <a:pt x="932" y="144"/>
                    </a:lnTo>
                    <a:lnTo>
                      <a:pt x="945" y="143"/>
                    </a:lnTo>
                    <a:lnTo>
                      <a:pt x="938" y="136"/>
                    </a:lnTo>
                    <a:lnTo>
                      <a:pt x="938" y="130"/>
                    </a:lnTo>
                    <a:lnTo>
                      <a:pt x="957" y="115"/>
                    </a:lnTo>
                    <a:lnTo>
                      <a:pt x="947" y="110"/>
                    </a:lnTo>
                    <a:lnTo>
                      <a:pt x="935" y="110"/>
                    </a:lnTo>
                    <a:lnTo>
                      <a:pt x="920" y="100"/>
                    </a:lnTo>
                    <a:lnTo>
                      <a:pt x="915" y="110"/>
                    </a:lnTo>
                    <a:lnTo>
                      <a:pt x="900" y="93"/>
                    </a:lnTo>
                    <a:lnTo>
                      <a:pt x="887" y="96"/>
                    </a:lnTo>
                    <a:lnTo>
                      <a:pt x="882" y="106"/>
                    </a:lnTo>
                    <a:lnTo>
                      <a:pt x="875" y="100"/>
                    </a:lnTo>
                    <a:lnTo>
                      <a:pt x="877" y="95"/>
                    </a:lnTo>
                    <a:lnTo>
                      <a:pt x="860" y="90"/>
                    </a:lnTo>
                    <a:lnTo>
                      <a:pt x="860" y="78"/>
                    </a:lnTo>
                    <a:lnTo>
                      <a:pt x="854" y="75"/>
                    </a:lnTo>
                    <a:lnTo>
                      <a:pt x="860" y="67"/>
                    </a:lnTo>
                    <a:lnTo>
                      <a:pt x="854" y="62"/>
                    </a:lnTo>
                    <a:lnTo>
                      <a:pt x="859" y="57"/>
                    </a:lnTo>
                    <a:lnTo>
                      <a:pt x="854" y="53"/>
                    </a:lnTo>
                    <a:lnTo>
                      <a:pt x="862" y="43"/>
                    </a:lnTo>
                    <a:lnTo>
                      <a:pt x="854" y="33"/>
                    </a:lnTo>
                    <a:lnTo>
                      <a:pt x="862" y="27"/>
                    </a:lnTo>
                    <a:lnTo>
                      <a:pt x="831" y="28"/>
                    </a:lnTo>
                    <a:lnTo>
                      <a:pt x="821" y="38"/>
                    </a:lnTo>
                    <a:lnTo>
                      <a:pt x="811" y="40"/>
                    </a:lnTo>
                    <a:lnTo>
                      <a:pt x="776" y="2"/>
                    </a:lnTo>
                    <a:lnTo>
                      <a:pt x="766" y="10"/>
                    </a:lnTo>
                    <a:lnTo>
                      <a:pt x="749" y="5"/>
                    </a:lnTo>
                    <a:lnTo>
                      <a:pt x="739" y="12"/>
                    </a:lnTo>
                    <a:lnTo>
                      <a:pt x="726" y="0"/>
                    </a:lnTo>
                    <a:lnTo>
                      <a:pt x="716" y="7"/>
                    </a:lnTo>
                    <a:lnTo>
                      <a:pt x="709" y="20"/>
                    </a:lnTo>
                    <a:lnTo>
                      <a:pt x="690" y="20"/>
                    </a:lnTo>
                    <a:lnTo>
                      <a:pt x="681" y="13"/>
                    </a:lnTo>
                    <a:lnTo>
                      <a:pt x="676" y="25"/>
                    </a:lnTo>
                    <a:lnTo>
                      <a:pt x="663" y="23"/>
                    </a:lnTo>
                    <a:lnTo>
                      <a:pt x="656" y="38"/>
                    </a:lnTo>
                    <a:lnTo>
                      <a:pt x="651" y="40"/>
                    </a:lnTo>
                    <a:lnTo>
                      <a:pt x="641" y="58"/>
                    </a:lnTo>
                    <a:lnTo>
                      <a:pt x="623" y="63"/>
                    </a:lnTo>
                    <a:lnTo>
                      <a:pt x="615" y="53"/>
                    </a:lnTo>
                    <a:lnTo>
                      <a:pt x="603" y="55"/>
                    </a:lnTo>
                    <a:lnTo>
                      <a:pt x="567" y="75"/>
                    </a:lnTo>
                    <a:lnTo>
                      <a:pt x="567" y="88"/>
                    </a:lnTo>
                    <a:lnTo>
                      <a:pt x="555" y="91"/>
                    </a:lnTo>
                    <a:lnTo>
                      <a:pt x="562" y="105"/>
                    </a:lnTo>
                    <a:lnTo>
                      <a:pt x="570" y="111"/>
                    </a:lnTo>
                    <a:lnTo>
                      <a:pt x="572" y="123"/>
                    </a:lnTo>
                    <a:lnTo>
                      <a:pt x="534" y="123"/>
                    </a:lnTo>
                    <a:lnTo>
                      <a:pt x="509" y="115"/>
                    </a:lnTo>
                    <a:lnTo>
                      <a:pt x="499" y="120"/>
                    </a:lnTo>
                    <a:lnTo>
                      <a:pt x="494" y="135"/>
                    </a:lnTo>
                    <a:lnTo>
                      <a:pt x="486" y="138"/>
                    </a:lnTo>
                    <a:lnTo>
                      <a:pt x="467" y="130"/>
                    </a:lnTo>
                    <a:lnTo>
                      <a:pt x="456" y="133"/>
                    </a:lnTo>
                    <a:lnTo>
                      <a:pt x="439" y="110"/>
                    </a:lnTo>
                    <a:lnTo>
                      <a:pt x="428" y="106"/>
                    </a:lnTo>
                    <a:lnTo>
                      <a:pt x="426" y="91"/>
                    </a:lnTo>
                    <a:lnTo>
                      <a:pt x="389" y="88"/>
                    </a:lnTo>
                    <a:lnTo>
                      <a:pt x="350" y="68"/>
                    </a:lnTo>
                    <a:lnTo>
                      <a:pt x="341" y="73"/>
                    </a:lnTo>
                    <a:lnTo>
                      <a:pt x="318" y="62"/>
                    </a:lnTo>
                    <a:lnTo>
                      <a:pt x="313" y="72"/>
                    </a:lnTo>
                    <a:lnTo>
                      <a:pt x="293" y="75"/>
                    </a:lnTo>
                    <a:lnTo>
                      <a:pt x="290" y="81"/>
                    </a:lnTo>
                    <a:lnTo>
                      <a:pt x="265" y="76"/>
                    </a:lnTo>
                    <a:lnTo>
                      <a:pt x="243" y="86"/>
                    </a:lnTo>
                    <a:lnTo>
                      <a:pt x="238" y="111"/>
                    </a:lnTo>
                    <a:lnTo>
                      <a:pt x="222" y="120"/>
                    </a:lnTo>
                    <a:lnTo>
                      <a:pt x="219" y="130"/>
                    </a:lnTo>
                    <a:lnTo>
                      <a:pt x="215" y="126"/>
                    </a:lnTo>
                    <a:lnTo>
                      <a:pt x="185" y="138"/>
                    </a:lnTo>
                    <a:lnTo>
                      <a:pt x="179" y="144"/>
                    </a:lnTo>
                    <a:lnTo>
                      <a:pt x="161" y="133"/>
                    </a:lnTo>
                    <a:lnTo>
                      <a:pt x="147" y="116"/>
                    </a:lnTo>
                    <a:lnTo>
                      <a:pt x="142" y="86"/>
                    </a:lnTo>
                    <a:lnTo>
                      <a:pt x="132" y="80"/>
                    </a:lnTo>
                    <a:lnTo>
                      <a:pt x="132" y="68"/>
                    </a:lnTo>
                    <a:lnTo>
                      <a:pt x="126" y="62"/>
                    </a:lnTo>
                    <a:lnTo>
                      <a:pt x="119" y="67"/>
                    </a:lnTo>
                    <a:lnTo>
                      <a:pt x="102" y="67"/>
                    </a:lnTo>
                    <a:lnTo>
                      <a:pt x="98" y="67"/>
                    </a:lnTo>
                    <a:close/>
                  </a:path>
                </a:pathLst>
              </a:custGeom>
              <a:solidFill>
                <a:schemeClr val="accent1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lIns="104315" tIns="52157" rIns="104315" bIns="52157"/>
              <a:lstStyle/>
              <a:p>
                <a:endParaRPr lang="es-ES" sz="2800"/>
              </a:p>
            </p:txBody>
          </p:sp>
          <p:sp>
            <p:nvSpPr>
              <p:cNvPr id="334" name="Freeform 8377">
                <a:extLst>
                  <a:ext uri="{FF2B5EF4-FFF2-40B4-BE49-F238E27FC236}">
                    <a16:creationId xmlns:a16="http://schemas.microsoft.com/office/drawing/2014/main" id="{F71082A7-2C42-A8F7-5CD0-B3A592CFE81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992825" y="3289294"/>
                <a:ext cx="481818" cy="656052"/>
              </a:xfrm>
              <a:custGeom>
                <a:avLst/>
                <a:gdLst/>
                <a:ahLst/>
                <a:cxnLst>
                  <a:cxn ang="0">
                    <a:pos x="708" y="295"/>
                  </a:cxn>
                  <a:cxn ang="0">
                    <a:pos x="624" y="278"/>
                  </a:cxn>
                  <a:cxn ang="0">
                    <a:pos x="617" y="238"/>
                  </a:cxn>
                  <a:cxn ang="0">
                    <a:pos x="632" y="195"/>
                  </a:cxn>
                  <a:cxn ang="0">
                    <a:pos x="575" y="106"/>
                  </a:cxn>
                  <a:cxn ang="0">
                    <a:pos x="444" y="92"/>
                  </a:cxn>
                  <a:cxn ang="0">
                    <a:pos x="355" y="51"/>
                  </a:cxn>
                  <a:cxn ang="0">
                    <a:pos x="206" y="6"/>
                  </a:cxn>
                  <a:cxn ang="0">
                    <a:pos x="166" y="34"/>
                  </a:cxn>
                  <a:cxn ang="0">
                    <a:pos x="179" y="119"/>
                  </a:cxn>
                  <a:cxn ang="0">
                    <a:pos x="199" y="190"/>
                  </a:cxn>
                  <a:cxn ang="0">
                    <a:pos x="209" y="275"/>
                  </a:cxn>
                  <a:cxn ang="0">
                    <a:pos x="202" y="320"/>
                  </a:cxn>
                  <a:cxn ang="0">
                    <a:pos x="244" y="404"/>
                  </a:cxn>
                  <a:cxn ang="0">
                    <a:pos x="212" y="522"/>
                  </a:cxn>
                  <a:cxn ang="0">
                    <a:pos x="192" y="655"/>
                  </a:cxn>
                  <a:cxn ang="0">
                    <a:pos x="169" y="696"/>
                  </a:cxn>
                  <a:cxn ang="0">
                    <a:pos x="154" y="756"/>
                  </a:cxn>
                  <a:cxn ang="0">
                    <a:pos x="148" y="809"/>
                  </a:cxn>
                  <a:cxn ang="0">
                    <a:pos x="86" y="862"/>
                  </a:cxn>
                  <a:cxn ang="0">
                    <a:pos x="3" y="948"/>
                  </a:cxn>
                  <a:cxn ang="0">
                    <a:pos x="66" y="1011"/>
                  </a:cxn>
                  <a:cxn ang="0">
                    <a:pos x="18" y="1126"/>
                  </a:cxn>
                  <a:cxn ang="0">
                    <a:pos x="27" y="1234"/>
                  </a:cxn>
                  <a:cxn ang="0">
                    <a:pos x="93" y="1225"/>
                  </a:cxn>
                  <a:cxn ang="0">
                    <a:pos x="166" y="1234"/>
                  </a:cxn>
                  <a:cxn ang="0">
                    <a:pos x="308" y="1220"/>
                  </a:cxn>
                  <a:cxn ang="0">
                    <a:pos x="395" y="1194"/>
                  </a:cxn>
                  <a:cxn ang="0">
                    <a:pos x="441" y="1126"/>
                  </a:cxn>
                  <a:cxn ang="0">
                    <a:pos x="476" y="1094"/>
                  </a:cxn>
                  <a:cxn ang="0">
                    <a:pos x="517" y="1046"/>
                  </a:cxn>
                  <a:cxn ang="0">
                    <a:pos x="587" y="1016"/>
                  </a:cxn>
                  <a:cxn ang="0">
                    <a:pos x="645" y="1000"/>
                  </a:cxn>
                  <a:cxn ang="0">
                    <a:pos x="643" y="960"/>
                  </a:cxn>
                  <a:cxn ang="0">
                    <a:pos x="653" y="928"/>
                  </a:cxn>
                  <a:cxn ang="0">
                    <a:pos x="634" y="904"/>
                  </a:cxn>
                  <a:cxn ang="0">
                    <a:pos x="685" y="839"/>
                  </a:cxn>
                  <a:cxn ang="0">
                    <a:pos x="706" y="846"/>
                  </a:cxn>
                  <a:cxn ang="0">
                    <a:pos x="738" y="841"/>
                  </a:cxn>
                  <a:cxn ang="0">
                    <a:pos x="756" y="812"/>
                  </a:cxn>
                  <a:cxn ang="0">
                    <a:pos x="755" y="756"/>
                  </a:cxn>
                  <a:cxn ang="0">
                    <a:pos x="758" y="739"/>
                  </a:cxn>
                  <a:cxn ang="0">
                    <a:pos x="783" y="676"/>
                  </a:cxn>
                  <a:cxn ang="0">
                    <a:pos x="809" y="645"/>
                  </a:cxn>
                  <a:cxn ang="0">
                    <a:pos x="783" y="665"/>
                  </a:cxn>
                  <a:cxn ang="0">
                    <a:pos x="793" y="645"/>
                  </a:cxn>
                  <a:cxn ang="0">
                    <a:pos x="803" y="588"/>
                  </a:cxn>
                  <a:cxn ang="0">
                    <a:pos x="804" y="550"/>
                  </a:cxn>
                  <a:cxn ang="0">
                    <a:pos x="809" y="505"/>
                  </a:cxn>
                  <a:cxn ang="0">
                    <a:pos x="793" y="436"/>
                  </a:cxn>
                  <a:cxn ang="0">
                    <a:pos x="857" y="414"/>
                  </a:cxn>
                  <a:cxn ang="0">
                    <a:pos x="887" y="356"/>
                  </a:cxn>
                  <a:cxn ang="0">
                    <a:pos x="842" y="310"/>
                  </a:cxn>
                  <a:cxn ang="0">
                    <a:pos x="808" y="263"/>
                  </a:cxn>
                  <a:cxn ang="0">
                    <a:pos x="773" y="570"/>
                  </a:cxn>
                </a:cxnLst>
                <a:rect l="0" t="0" r="r" b="b"/>
                <a:pathLst>
                  <a:path w="887" h="1273">
                    <a:moveTo>
                      <a:pt x="769" y="257"/>
                    </a:moveTo>
                    <a:lnTo>
                      <a:pt x="765" y="283"/>
                    </a:lnTo>
                    <a:lnTo>
                      <a:pt x="750" y="288"/>
                    </a:lnTo>
                    <a:lnTo>
                      <a:pt x="730" y="287"/>
                    </a:lnTo>
                    <a:lnTo>
                      <a:pt x="720" y="301"/>
                    </a:lnTo>
                    <a:lnTo>
                      <a:pt x="708" y="295"/>
                    </a:lnTo>
                    <a:lnTo>
                      <a:pt x="703" y="316"/>
                    </a:lnTo>
                    <a:lnTo>
                      <a:pt x="682" y="321"/>
                    </a:lnTo>
                    <a:lnTo>
                      <a:pt x="643" y="316"/>
                    </a:lnTo>
                    <a:lnTo>
                      <a:pt x="638" y="311"/>
                    </a:lnTo>
                    <a:lnTo>
                      <a:pt x="637" y="287"/>
                    </a:lnTo>
                    <a:lnTo>
                      <a:pt x="624" y="278"/>
                    </a:lnTo>
                    <a:lnTo>
                      <a:pt x="625" y="273"/>
                    </a:lnTo>
                    <a:lnTo>
                      <a:pt x="637" y="270"/>
                    </a:lnTo>
                    <a:lnTo>
                      <a:pt x="650" y="257"/>
                    </a:lnTo>
                    <a:lnTo>
                      <a:pt x="638" y="235"/>
                    </a:lnTo>
                    <a:lnTo>
                      <a:pt x="632" y="232"/>
                    </a:lnTo>
                    <a:lnTo>
                      <a:pt x="617" y="238"/>
                    </a:lnTo>
                    <a:lnTo>
                      <a:pt x="624" y="220"/>
                    </a:lnTo>
                    <a:lnTo>
                      <a:pt x="634" y="214"/>
                    </a:lnTo>
                    <a:lnTo>
                      <a:pt x="634" y="209"/>
                    </a:lnTo>
                    <a:lnTo>
                      <a:pt x="625" y="202"/>
                    </a:lnTo>
                    <a:lnTo>
                      <a:pt x="624" y="197"/>
                    </a:lnTo>
                    <a:lnTo>
                      <a:pt x="632" y="195"/>
                    </a:lnTo>
                    <a:lnTo>
                      <a:pt x="632" y="190"/>
                    </a:lnTo>
                    <a:lnTo>
                      <a:pt x="619" y="167"/>
                    </a:lnTo>
                    <a:lnTo>
                      <a:pt x="612" y="142"/>
                    </a:lnTo>
                    <a:lnTo>
                      <a:pt x="597" y="132"/>
                    </a:lnTo>
                    <a:lnTo>
                      <a:pt x="597" y="117"/>
                    </a:lnTo>
                    <a:lnTo>
                      <a:pt x="575" y="106"/>
                    </a:lnTo>
                    <a:lnTo>
                      <a:pt x="577" y="92"/>
                    </a:lnTo>
                    <a:lnTo>
                      <a:pt x="561" y="89"/>
                    </a:lnTo>
                    <a:lnTo>
                      <a:pt x="516" y="99"/>
                    </a:lnTo>
                    <a:lnTo>
                      <a:pt x="502" y="89"/>
                    </a:lnTo>
                    <a:lnTo>
                      <a:pt x="466" y="106"/>
                    </a:lnTo>
                    <a:lnTo>
                      <a:pt x="444" y="92"/>
                    </a:lnTo>
                    <a:lnTo>
                      <a:pt x="443" y="76"/>
                    </a:lnTo>
                    <a:lnTo>
                      <a:pt x="410" y="46"/>
                    </a:lnTo>
                    <a:lnTo>
                      <a:pt x="406" y="51"/>
                    </a:lnTo>
                    <a:lnTo>
                      <a:pt x="391" y="53"/>
                    </a:lnTo>
                    <a:lnTo>
                      <a:pt x="386" y="48"/>
                    </a:lnTo>
                    <a:lnTo>
                      <a:pt x="355" y="51"/>
                    </a:lnTo>
                    <a:lnTo>
                      <a:pt x="340" y="34"/>
                    </a:lnTo>
                    <a:lnTo>
                      <a:pt x="323" y="49"/>
                    </a:lnTo>
                    <a:lnTo>
                      <a:pt x="279" y="23"/>
                    </a:lnTo>
                    <a:lnTo>
                      <a:pt x="245" y="11"/>
                    </a:lnTo>
                    <a:lnTo>
                      <a:pt x="226" y="15"/>
                    </a:lnTo>
                    <a:lnTo>
                      <a:pt x="206" y="6"/>
                    </a:lnTo>
                    <a:lnTo>
                      <a:pt x="199" y="0"/>
                    </a:lnTo>
                    <a:lnTo>
                      <a:pt x="172" y="5"/>
                    </a:lnTo>
                    <a:lnTo>
                      <a:pt x="172" y="10"/>
                    </a:lnTo>
                    <a:lnTo>
                      <a:pt x="161" y="19"/>
                    </a:lnTo>
                    <a:lnTo>
                      <a:pt x="167" y="28"/>
                    </a:lnTo>
                    <a:lnTo>
                      <a:pt x="166" y="34"/>
                    </a:lnTo>
                    <a:lnTo>
                      <a:pt x="167" y="46"/>
                    </a:lnTo>
                    <a:lnTo>
                      <a:pt x="154" y="61"/>
                    </a:lnTo>
                    <a:lnTo>
                      <a:pt x="167" y="68"/>
                    </a:lnTo>
                    <a:lnTo>
                      <a:pt x="153" y="86"/>
                    </a:lnTo>
                    <a:lnTo>
                      <a:pt x="166" y="88"/>
                    </a:lnTo>
                    <a:lnTo>
                      <a:pt x="179" y="119"/>
                    </a:lnTo>
                    <a:lnTo>
                      <a:pt x="176" y="134"/>
                    </a:lnTo>
                    <a:lnTo>
                      <a:pt x="166" y="134"/>
                    </a:lnTo>
                    <a:lnTo>
                      <a:pt x="187" y="159"/>
                    </a:lnTo>
                    <a:lnTo>
                      <a:pt x="194" y="174"/>
                    </a:lnTo>
                    <a:lnTo>
                      <a:pt x="192" y="182"/>
                    </a:lnTo>
                    <a:lnTo>
                      <a:pt x="199" y="190"/>
                    </a:lnTo>
                    <a:lnTo>
                      <a:pt x="232" y="197"/>
                    </a:lnTo>
                    <a:lnTo>
                      <a:pt x="219" y="250"/>
                    </a:lnTo>
                    <a:lnTo>
                      <a:pt x="226" y="258"/>
                    </a:lnTo>
                    <a:lnTo>
                      <a:pt x="217" y="253"/>
                    </a:lnTo>
                    <a:lnTo>
                      <a:pt x="209" y="265"/>
                    </a:lnTo>
                    <a:lnTo>
                      <a:pt x="209" y="275"/>
                    </a:lnTo>
                    <a:lnTo>
                      <a:pt x="219" y="282"/>
                    </a:lnTo>
                    <a:lnTo>
                      <a:pt x="206" y="298"/>
                    </a:lnTo>
                    <a:lnTo>
                      <a:pt x="197" y="292"/>
                    </a:lnTo>
                    <a:lnTo>
                      <a:pt x="196" y="298"/>
                    </a:lnTo>
                    <a:lnTo>
                      <a:pt x="192" y="298"/>
                    </a:lnTo>
                    <a:lnTo>
                      <a:pt x="202" y="320"/>
                    </a:lnTo>
                    <a:lnTo>
                      <a:pt x="206" y="338"/>
                    </a:lnTo>
                    <a:lnTo>
                      <a:pt x="221" y="355"/>
                    </a:lnTo>
                    <a:lnTo>
                      <a:pt x="216" y="363"/>
                    </a:lnTo>
                    <a:lnTo>
                      <a:pt x="227" y="378"/>
                    </a:lnTo>
                    <a:lnTo>
                      <a:pt x="214" y="393"/>
                    </a:lnTo>
                    <a:lnTo>
                      <a:pt x="244" y="404"/>
                    </a:lnTo>
                    <a:lnTo>
                      <a:pt x="227" y="418"/>
                    </a:lnTo>
                    <a:lnTo>
                      <a:pt x="229" y="424"/>
                    </a:lnTo>
                    <a:lnTo>
                      <a:pt x="242" y="426"/>
                    </a:lnTo>
                    <a:lnTo>
                      <a:pt x="231" y="444"/>
                    </a:lnTo>
                    <a:lnTo>
                      <a:pt x="226" y="484"/>
                    </a:lnTo>
                    <a:lnTo>
                      <a:pt x="212" y="522"/>
                    </a:lnTo>
                    <a:lnTo>
                      <a:pt x="207" y="550"/>
                    </a:lnTo>
                    <a:lnTo>
                      <a:pt x="217" y="557"/>
                    </a:lnTo>
                    <a:lnTo>
                      <a:pt x="206" y="565"/>
                    </a:lnTo>
                    <a:lnTo>
                      <a:pt x="212" y="593"/>
                    </a:lnTo>
                    <a:lnTo>
                      <a:pt x="194" y="642"/>
                    </a:lnTo>
                    <a:lnTo>
                      <a:pt x="192" y="655"/>
                    </a:lnTo>
                    <a:lnTo>
                      <a:pt x="186" y="656"/>
                    </a:lnTo>
                    <a:lnTo>
                      <a:pt x="186" y="670"/>
                    </a:lnTo>
                    <a:lnTo>
                      <a:pt x="192" y="676"/>
                    </a:lnTo>
                    <a:lnTo>
                      <a:pt x="179" y="703"/>
                    </a:lnTo>
                    <a:lnTo>
                      <a:pt x="179" y="693"/>
                    </a:lnTo>
                    <a:lnTo>
                      <a:pt x="169" y="696"/>
                    </a:lnTo>
                    <a:lnTo>
                      <a:pt x="159" y="721"/>
                    </a:lnTo>
                    <a:lnTo>
                      <a:pt x="153" y="714"/>
                    </a:lnTo>
                    <a:lnTo>
                      <a:pt x="148" y="716"/>
                    </a:lnTo>
                    <a:lnTo>
                      <a:pt x="134" y="743"/>
                    </a:lnTo>
                    <a:lnTo>
                      <a:pt x="161" y="754"/>
                    </a:lnTo>
                    <a:lnTo>
                      <a:pt x="154" y="756"/>
                    </a:lnTo>
                    <a:lnTo>
                      <a:pt x="159" y="763"/>
                    </a:lnTo>
                    <a:lnTo>
                      <a:pt x="154" y="783"/>
                    </a:lnTo>
                    <a:lnTo>
                      <a:pt x="164" y="787"/>
                    </a:lnTo>
                    <a:lnTo>
                      <a:pt x="163" y="792"/>
                    </a:lnTo>
                    <a:lnTo>
                      <a:pt x="146" y="799"/>
                    </a:lnTo>
                    <a:lnTo>
                      <a:pt x="148" y="809"/>
                    </a:lnTo>
                    <a:lnTo>
                      <a:pt x="133" y="809"/>
                    </a:lnTo>
                    <a:lnTo>
                      <a:pt x="133" y="822"/>
                    </a:lnTo>
                    <a:lnTo>
                      <a:pt x="126" y="836"/>
                    </a:lnTo>
                    <a:lnTo>
                      <a:pt x="109" y="834"/>
                    </a:lnTo>
                    <a:lnTo>
                      <a:pt x="93" y="849"/>
                    </a:lnTo>
                    <a:lnTo>
                      <a:pt x="86" y="862"/>
                    </a:lnTo>
                    <a:lnTo>
                      <a:pt x="85" y="880"/>
                    </a:lnTo>
                    <a:lnTo>
                      <a:pt x="41" y="889"/>
                    </a:lnTo>
                    <a:lnTo>
                      <a:pt x="41" y="909"/>
                    </a:lnTo>
                    <a:lnTo>
                      <a:pt x="33" y="902"/>
                    </a:lnTo>
                    <a:lnTo>
                      <a:pt x="23" y="925"/>
                    </a:lnTo>
                    <a:lnTo>
                      <a:pt x="3" y="948"/>
                    </a:lnTo>
                    <a:lnTo>
                      <a:pt x="0" y="967"/>
                    </a:lnTo>
                    <a:lnTo>
                      <a:pt x="22" y="990"/>
                    </a:lnTo>
                    <a:lnTo>
                      <a:pt x="15" y="996"/>
                    </a:lnTo>
                    <a:lnTo>
                      <a:pt x="18" y="1016"/>
                    </a:lnTo>
                    <a:lnTo>
                      <a:pt x="48" y="1021"/>
                    </a:lnTo>
                    <a:lnTo>
                      <a:pt x="66" y="1011"/>
                    </a:lnTo>
                    <a:lnTo>
                      <a:pt x="70" y="1025"/>
                    </a:lnTo>
                    <a:lnTo>
                      <a:pt x="66" y="1041"/>
                    </a:lnTo>
                    <a:lnTo>
                      <a:pt x="78" y="1060"/>
                    </a:lnTo>
                    <a:lnTo>
                      <a:pt x="48" y="1103"/>
                    </a:lnTo>
                    <a:lnTo>
                      <a:pt x="17" y="1109"/>
                    </a:lnTo>
                    <a:lnTo>
                      <a:pt x="18" y="1126"/>
                    </a:lnTo>
                    <a:lnTo>
                      <a:pt x="27" y="1134"/>
                    </a:lnTo>
                    <a:lnTo>
                      <a:pt x="15" y="1169"/>
                    </a:lnTo>
                    <a:lnTo>
                      <a:pt x="7" y="1181"/>
                    </a:lnTo>
                    <a:lnTo>
                      <a:pt x="31" y="1199"/>
                    </a:lnTo>
                    <a:lnTo>
                      <a:pt x="40" y="1214"/>
                    </a:lnTo>
                    <a:lnTo>
                      <a:pt x="27" y="1234"/>
                    </a:lnTo>
                    <a:lnTo>
                      <a:pt x="38" y="1240"/>
                    </a:lnTo>
                    <a:lnTo>
                      <a:pt x="36" y="1254"/>
                    </a:lnTo>
                    <a:lnTo>
                      <a:pt x="48" y="1272"/>
                    </a:lnTo>
                    <a:lnTo>
                      <a:pt x="78" y="1273"/>
                    </a:lnTo>
                    <a:lnTo>
                      <a:pt x="78" y="1237"/>
                    </a:lnTo>
                    <a:lnTo>
                      <a:pt x="93" y="1225"/>
                    </a:lnTo>
                    <a:lnTo>
                      <a:pt x="104" y="1234"/>
                    </a:lnTo>
                    <a:lnTo>
                      <a:pt x="119" y="1260"/>
                    </a:lnTo>
                    <a:lnTo>
                      <a:pt x="133" y="1260"/>
                    </a:lnTo>
                    <a:lnTo>
                      <a:pt x="144" y="1234"/>
                    </a:lnTo>
                    <a:lnTo>
                      <a:pt x="149" y="1229"/>
                    </a:lnTo>
                    <a:lnTo>
                      <a:pt x="166" y="1234"/>
                    </a:lnTo>
                    <a:lnTo>
                      <a:pt x="176" y="1254"/>
                    </a:lnTo>
                    <a:lnTo>
                      <a:pt x="194" y="1255"/>
                    </a:lnTo>
                    <a:lnTo>
                      <a:pt x="219" y="1240"/>
                    </a:lnTo>
                    <a:lnTo>
                      <a:pt x="269" y="1232"/>
                    </a:lnTo>
                    <a:lnTo>
                      <a:pt x="274" y="1219"/>
                    </a:lnTo>
                    <a:lnTo>
                      <a:pt x="308" y="1220"/>
                    </a:lnTo>
                    <a:lnTo>
                      <a:pt x="315" y="1196"/>
                    </a:lnTo>
                    <a:lnTo>
                      <a:pt x="322" y="1194"/>
                    </a:lnTo>
                    <a:lnTo>
                      <a:pt x="335" y="1212"/>
                    </a:lnTo>
                    <a:lnTo>
                      <a:pt x="360" y="1202"/>
                    </a:lnTo>
                    <a:lnTo>
                      <a:pt x="391" y="1199"/>
                    </a:lnTo>
                    <a:lnTo>
                      <a:pt x="395" y="1194"/>
                    </a:lnTo>
                    <a:lnTo>
                      <a:pt x="395" y="1187"/>
                    </a:lnTo>
                    <a:lnTo>
                      <a:pt x="405" y="1167"/>
                    </a:lnTo>
                    <a:lnTo>
                      <a:pt x="411" y="1167"/>
                    </a:lnTo>
                    <a:lnTo>
                      <a:pt x="418" y="1154"/>
                    </a:lnTo>
                    <a:lnTo>
                      <a:pt x="431" y="1151"/>
                    </a:lnTo>
                    <a:lnTo>
                      <a:pt x="441" y="1126"/>
                    </a:lnTo>
                    <a:lnTo>
                      <a:pt x="458" y="1109"/>
                    </a:lnTo>
                    <a:lnTo>
                      <a:pt x="434" y="1094"/>
                    </a:lnTo>
                    <a:lnTo>
                      <a:pt x="439" y="1089"/>
                    </a:lnTo>
                    <a:lnTo>
                      <a:pt x="436" y="1076"/>
                    </a:lnTo>
                    <a:lnTo>
                      <a:pt x="464" y="1094"/>
                    </a:lnTo>
                    <a:lnTo>
                      <a:pt x="476" y="1094"/>
                    </a:lnTo>
                    <a:lnTo>
                      <a:pt x="478" y="1103"/>
                    </a:lnTo>
                    <a:lnTo>
                      <a:pt x="521" y="1083"/>
                    </a:lnTo>
                    <a:lnTo>
                      <a:pt x="511" y="1068"/>
                    </a:lnTo>
                    <a:lnTo>
                      <a:pt x="514" y="1048"/>
                    </a:lnTo>
                    <a:lnTo>
                      <a:pt x="511" y="1048"/>
                    </a:lnTo>
                    <a:lnTo>
                      <a:pt x="517" y="1046"/>
                    </a:lnTo>
                    <a:lnTo>
                      <a:pt x="511" y="1041"/>
                    </a:lnTo>
                    <a:lnTo>
                      <a:pt x="537" y="1035"/>
                    </a:lnTo>
                    <a:lnTo>
                      <a:pt x="541" y="1016"/>
                    </a:lnTo>
                    <a:lnTo>
                      <a:pt x="564" y="1016"/>
                    </a:lnTo>
                    <a:lnTo>
                      <a:pt x="572" y="1015"/>
                    </a:lnTo>
                    <a:lnTo>
                      <a:pt x="587" y="1016"/>
                    </a:lnTo>
                    <a:lnTo>
                      <a:pt x="590" y="1013"/>
                    </a:lnTo>
                    <a:lnTo>
                      <a:pt x="634" y="1016"/>
                    </a:lnTo>
                    <a:lnTo>
                      <a:pt x="645" y="1023"/>
                    </a:lnTo>
                    <a:lnTo>
                      <a:pt x="653" y="1021"/>
                    </a:lnTo>
                    <a:lnTo>
                      <a:pt x="645" y="1008"/>
                    </a:lnTo>
                    <a:lnTo>
                      <a:pt x="645" y="1000"/>
                    </a:lnTo>
                    <a:lnTo>
                      <a:pt x="653" y="996"/>
                    </a:lnTo>
                    <a:lnTo>
                      <a:pt x="653" y="987"/>
                    </a:lnTo>
                    <a:lnTo>
                      <a:pt x="643" y="987"/>
                    </a:lnTo>
                    <a:lnTo>
                      <a:pt x="632" y="980"/>
                    </a:lnTo>
                    <a:lnTo>
                      <a:pt x="624" y="977"/>
                    </a:lnTo>
                    <a:lnTo>
                      <a:pt x="643" y="960"/>
                    </a:lnTo>
                    <a:lnTo>
                      <a:pt x="660" y="960"/>
                    </a:lnTo>
                    <a:lnTo>
                      <a:pt x="665" y="962"/>
                    </a:lnTo>
                    <a:lnTo>
                      <a:pt x="677" y="955"/>
                    </a:lnTo>
                    <a:lnTo>
                      <a:pt x="677" y="948"/>
                    </a:lnTo>
                    <a:lnTo>
                      <a:pt x="667" y="945"/>
                    </a:lnTo>
                    <a:lnTo>
                      <a:pt x="653" y="928"/>
                    </a:lnTo>
                    <a:lnTo>
                      <a:pt x="658" y="919"/>
                    </a:lnTo>
                    <a:lnTo>
                      <a:pt x="648" y="919"/>
                    </a:lnTo>
                    <a:lnTo>
                      <a:pt x="647" y="912"/>
                    </a:lnTo>
                    <a:lnTo>
                      <a:pt x="643" y="910"/>
                    </a:lnTo>
                    <a:lnTo>
                      <a:pt x="643" y="904"/>
                    </a:lnTo>
                    <a:lnTo>
                      <a:pt x="634" y="904"/>
                    </a:lnTo>
                    <a:lnTo>
                      <a:pt x="657" y="880"/>
                    </a:lnTo>
                    <a:lnTo>
                      <a:pt x="643" y="870"/>
                    </a:lnTo>
                    <a:lnTo>
                      <a:pt x="650" y="831"/>
                    </a:lnTo>
                    <a:lnTo>
                      <a:pt x="657" y="824"/>
                    </a:lnTo>
                    <a:lnTo>
                      <a:pt x="683" y="824"/>
                    </a:lnTo>
                    <a:lnTo>
                      <a:pt x="685" y="839"/>
                    </a:lnTo>
                    <a:lnTo>
                      <a:pt x="677" y="842"/>
                    </a:lnTo>
                    <a:lnTo>
                      <a:pt x="682" y="849"/>
                    </a:lnTo>
                    <a:lnTo>
                      <a:pt x="690" y="847"/>
                    </a:lnTo>
                    <a:lnTo>
                      <a:pt x="690" y="832"/>
                    </a:lnTo>
                    <a:lnTo>
                      <a:pt x="703" y="832"/>
                    </a:lnTo>
                    <a:lnTo>
                      <a:pt x="706" y="846"/>
                    </a:lnTo>
                    <a:lnTo>
                      <a:pt x="721" y="852"/>
                    </a:lnTo>
                    <a:lnTo>
                      <a:pt x="720" y="860"/>
                    </a:lnTo>
                    <a:lnTo>
                      <a:pt x="730" y="855"/>
                    </a:lnTo>
                    <a:lnTo>
                      <a:pt x="730" y="847"/>
                    </a:lnTo>
                    <a:lnTo>
                      <a:pt x="738" y="847"/>
                    </a:lnTo>
                    <a:lnTo>
                      <a:pt x="738" y="841"/>
                    </a:lnTo>
                    <a:lnTo>
                      <a:pt x="745" y="836"/>
                    </a:lnTo>
                    <a:lnTo>
                      <a:pt x="750" y="842"/>
                    </a:lnTo>
                    <a:lnTo>
                      <a:pt x="756" y="839"/>
                    </a:lnTo>
                    <a:lnTo>
                      <a:pt x="760" y="829"/>
                    </a:lnTo>
                    <a:lnTo>
                      <a:pt x="753" y="817"/>
                    </a:lnTo>
                    <a:lnTo>
                      <a:pt x="756" y="812"/>
                    </a:lnTo>
                    <a:lnTo>
                      <a:pt x="766" y="806"/>
                    </a:lnTo>
                    <a:lnTo>
                      <a:pt x="765" y="789"/>
                    </a:lnTo>
                    <a:lnTo>
                      <a:pt x="776" y="784"/>
                    </a:lnTo>
                    <a:lnTo>
                      <a:pt x="776" y="773"/>
                    </a:lnTo>
                    <a:lnTo>
                      <a:pt x="768" y="756"/>
                    </a:lnTo>
                    <a:lnTo>
                      <a:pt x="755" y="756"/>
                    </a:lnTo>
                    <a:lnTo>
                      <a:pt x="748" y="763"/>
                    </a:lnTo>
                    <a:lnTo>
                      <a:pt x="738" y="758"/>
                    </a:lnTo>
                    <a:lnTo>
                      <a:pt x="741" y="748"/>
                    </a:lnTo>
                    <a:lnTo>
                      <a:pt x="750" y="748"/>
                    </a:lnTo>
                    <a:lnTo>
                      <a:pt x="756" y="736"/>
                    </a:lnTo>
                    <a:lnTo>
                      <a:pt x="758" y="739"/>
                    </a:lnTo>
                    <a:lnTo>
                      <a:pt x="779" y="716"/>
                    </a:lnTo>
                    <a:lnTo>
                      <a:pt x="784" y="716"/>
                    </a:lnTo>
                    <a:lnTo>
                      <a:pt x="779" y="708"/>
                    </a:lnTo>
                    <a:lnTo>
                      <a:pt x="783" y="703"/>
                    </a:lnTo>
                    <a:lnTo>
                      <a:pt x="779" y="690"/>
                    </a:lnTo>
                    <a:lnTo>
                      <a:pt x="783" y="676"/>
                    </a:lnTo>
                    <a:lnTo>
                      <a:pt x="796" y="673"/>
                    </a:lnTo>
                    <a:lnTo>
                      <a:pt x="794" y="683"/>
                    </a:lnTo>
                    <a:lnTo>
                      <a:pt x="803" y="683"/>
                    </a:lnTo>
                    <a:lnTo>
                      <a:pt x="823" y="670"/>
                    </a:lnTo>
                    <a:lnTo>
                      <a:pt x="821" y="656"/>
                    </a:lnTo>
                    <a:lnTo>
                      <a:pt x="809" y="645"/>
                    </a:lnTo>
                    <a:lnTo>
                      <a:pt x="806" y="656"/>
                    </a:lnTo>
                    <a:lnTo>
                      <a:pt x="809" y="670"/>
                    </a:lnTo>
                    <a:lnTo>
                      <a:pt x="803" y="663"/>
                    </a:lnTo>
                    <a:lnTo>
                      <a:pt x="789" y="665"/>
                    </a:lnTo>
                    <a:lnTo>
                      <a:pt x="786" y="656"/>
                    </a:lnTo>
                    <a:lnTo>
                      <a:pt x="783" y="665"/>
                    </a:lnTo>
                    <a:lnTo>
                      <a:pt x="779" y="658"/>
                    </a:lnTo>
                    <a:lnTo>
                      <a:pt x="784" y="642"/>
                    </a:lnTo>
                    <a:lnTo>
                      <a:pt x="789" y="642"/>
                    </a:lnTo>
                    <a:lnTo>
                      <a:pt x="786" y="653"/>
                    </a:lnTo>
                    <a:lnTo>
                      <a:pt x="789" y="656"/>
                    </a:lnTo>
                    <a:lnTo>
                      <a:pt x="793" y="645"/>
                    </a:lnTo>
                    <a:lnTo>
                      <a:pt x="809" y="635"/>
                    </a:lnTo>
                    <a:lnTo>
                      <a:pt x="799" y="617"/>
                    </a:lnTo>
                    <a:lnTo>
                      <a:pt x="793" y="627"/>
                    </a:lnTo>
                    <a:lnTo>
                      <a:pt x="793" y="612"/>
                    </a:lnTo>
                    <a:lnTo>
                      <a:pt x="801" y="597"/>
                    </a:lnTo>
                    <a:lnTo>
                      <a:pt x="803" y="588"/>
                    </a:lnTo>
                    <a:lnTo>
                      <a:pt x="816" y="590"/>
                    </a:lnTo>
                    <a:lnTo>
                      <a:pt x="821" y="583"/>
                    </a:lnTo>
                    <a:lnTo>
                      <a:pt x="821" y="577"/>
                    </a:lnTo>
                    <a:lnTo>
                      <a:pt x="809" y="574"/>
                    </a:lnTo>
                    <a:lnTo>
                      <a:pt x="813" y="562"/>
                    </a:lnTo>
                    <a:lnTo>
                      <a:pt x="804" y="550"/>
                    </a:lnTo>
                    <a:lnTo>
                      <a:pt x="809" y="537"/>
                    </a:lnTo>
                    <a:lnTo>
                      <a:pt x="824" y="530"/>
                    </a:lnTo>
                    <a:lnTo>
                      <a:pt x="828" y="515"/>
                    </a:lnTo>
                    <a:lnTo>
                      <a:pt x="824" y="504"/>
                    </a:lnTo>
                    <a:lnTo>
                      <a:pt x="816" y="501"/>
                    </a:lnTo>
                    <a:lnTo>
                      <a:pt x="809" y="505"/>
                    </a:lnTo>
                    <a:lnTo>
                      <a:pt x="789" y="492"/>
                    </a:lnTo>
                    <a:lnTo>
                      <a:pt x="789" y="479"/>
                    </a:lnTo>
                    <a:lnTo>
                      <a:pt x="803" y="467"/>
                    </a:lnTo>
                    <a:lnTo>
                      <a:pt x="789" y="452"/>
                    </a:lnTo>
                    <a:lnTo>
                      <a:pt x="796" y="446"/>
                    </a:lnTo>
                    <a:lnTo>
                      <a:pt x="793" y="436"/>
                    </a:lnTo>
                    <a:lnTo>
                      <a:pt x="781" y="433"/>
                    </a:lnTo>
                    <a:lnTo>
                      <a:pt x="806" y="426"/>
                    </a:lnTo>
                    <a:lnTo>
                      <a:pt x="819" y="431"/>
                    </a:lnTo>
                    <a:lnTo>
                      <a:pt x="821" y="424"/>
                    </a:lnTo>
                    <a:lnTo>
                      <a:pt x="844" y="423"/>
                    </a:lnTo>
                    <a:lnTo>
                      <a:pt x="857" y="414"/>
                    </a:lnTo>
                    <a:lnTo>
                      <a:pt x="876" y="411"/>
                    </a:lnTo>
                    <a:lnTo>
                      <a:pt x="882" y="406"/>
                    </a:lnTo>
                    <a:lnTo>
                      <a:pt x="876" y="391"/>
                    </a:lnTo>
                    <a:lnTo>
                      <a:pt x="876" y="369"/>
                    </a:lnTo>
                    <a:lnTo>
                      <a:pt x="882" y="368"/>
                    </a:lnTo>
                    <a:lnTo>
                      <a:pt x="887" y="356"/>
                    </a:lnTo>
                    <a:lnTo>
                      <a:pt x="871" y="348"/>
                    </a:lnTo>
                    <a:lnTo>
                      <a:pt x="857" y="358"/>
                    </a:lnTo>
                    <a:lnTo>
                      <a:pt x="854" y="351"/>
                    </a:lnTo>
                    <a:lnTo>
                      <a:pt x="857" y="325"/>
                    </a:lnTo>
                    <a:lnTo>
                      <a:pt x="852" y="315"/>
                    </a:lnTo>
                    <a:lnTo>
                      <a:pt x="842" y="310"/>
                    </a:lnTo>
                    <a:lnTo>
                      <a:pt x="819" y="310"/>
                    </a:lnTo>
                    <a:lnTo>
                      <a:pt x="809" y="303"/>
                    </a:lnTo>
                    <a:lnTo>
                      <a:pt x="806" y="288"/>
                    </a:lnTo>
                    <a:lnTo>
                      <a:pt x="809" y="278"/>
                    </a:lnTo>
                    <a:lnTo>
                      <a:pt x="803" y="267"/>
                    </a:lnTo>
                    <a:lnTo>
                      <a:pt x="808" y="263"/>
                    </a:lnTo>
                    <a:lnTo>
                      <a:pt x="804" y="252"/>
                    </a:lnTo>
                    <a:lnTo>
                      <a:pt x="793" y="265"/>
                    </a:lnTo>
                    <a:lnTo>
                      <a:pt x="769" y="257"/>
                    </a:lnTo>
                    <a:close/>
                    <a:moveTo>
                      <a:pt x="799" y="574"/>
                    </a:moveTo>
                    <a:lnTo>
                      <a:pt x="791" y="575"/>
                    </a:lnTo>
                    <a:lnTo>
                      <a:pt x="773" y="570"/>
                    </a:lnTo>
                    <a:lnTo>
                      <a:pt x="801" y="567"/>
                    </a:lnTo>
                    <a:lnTo>
                      <a:pt x="799" y="574"/>
                    </a:lnTo>
                    <a:close/>
                  </a:path>
                </a:pathLst>
              </a:custGeom>
              <a:solidFill>
                <a:schemeClr val="accent1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lIns="104315" tIns="52157" rIns="104315" bIns="52157"/>
              <a:lstStyle/>
              <a:p>
                <a:endParaRPr lang="es-ES" sz="2800"/>
              </a:p>
            </p:txBody>
          </p:sp>
          <p:sp>
            <p:nvSpPr>
              <p:cNvPr id="335" name="Freeform 8378">
                <a:extLst>
                  <a:ext uri="{FF2B5EF4-FFF2-40B4-BE49-F238E27FC236}">
                    <a16:creationId xmlns:a16="http://schemas.microsoft.com/office/drawing/2014/main" id="{0D25B44C-2C73-7053-1EDA-573464FDD2F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331401" y="3491156"/>
                <a:ext cx="461200" cy="469638"/>
              </a:xfrm>
              <a:custGeom>
                <a:avLst/>
                <a:gdLst/>
                <a:ahLst/>
                <a:cxnLst>
                  <a:cxn ang="0">
                    <a:pos x="195" y="38"/>
                  </a:cxn>
                  <a:cxn ang="0">
                    <a:pos x="179" y="74"/>
                  </a:cxn>
                  <a:cxn ang="0">
                    <a:pos x="204" y="122"/>
                  </a:cxn>
                  <a:cxn ang="0">
                    <a:pos x="197" y="184"/>
                  </a:cxn>
                  <a:cxn ang="0">
                    <a:pos x="169" y="234"/>
                  </a:cxn>
                  <a:cxn ang="0">
                    <a:pos x="165" y="249"/>
                  </a:cxn>
                  <a:cxn ang="0">
                    <a:pos x="179" y="270"/>
                  </a:cxn>
                  <a:cxn ang="0">
                    <a:pos x="179" y="290"/>
                  </a:cxn>
                  <a:cxn ang="0">
                    <a:pos x="155" y="315"/>
                  </a:cxn>
                  <a:cxn ang="0">
                    <a:pos x="117" y="355"/>
                  </a:cxn>
                  <a:cxn ang="0">
                    <a:pos x="152" y="391"/>
                  </a:cxn>
                  <a:cxn ang="0">
                    <a:pos x="132" y="446"/>
                  </a:cxn>
                  <a:cxn ang="0">
                    <a:pos x="106" y="462"/>
                  </a:cxn>
                  <a:cxn ang="0">
                    <a:pos x="66" y="454"/>
                  </a:cxn>
                  <a:cxn ang="0">
                    <a:pos x="26" y="438"/>
                  </a:cxn>
                  <a:cxn ang="0">
                    <a:pos x="23" y="519"/>
                  </a:cxn>
                  <a:cxn ang="0">
                    <a:pos x="53" y="562"/>
                  </a:cxn>
                  <a:cxn ang="0">
                    <a:pos x="19" y="594"/>
                  </a:cxn>
                  <a:cxn ang="0">
                    <a:pos x="34" y="607"/>
                  </a:cxn>
                  <a:cxn ang="0">
                    <a:pos x="43" y="648"/>
                  </a:cxn>
                  <a:cxn ang="0">
                    <a:pos x="79" y="693"/>
                  </a:cxn>
                  <a:cxn ang="0">
                    <a:pos x="86" y="749"/>
                  </a:cxn>
                  <a:cxn ang="0">
                    <a:pos x="142" y="783"/>
                  </a:cxn>
                  <a:cxn ang="0">
                    <a:pos x="167" y="832"/>
                  </a:cxn>
                  <a:cxn ang="0">
                    <a:pos x="172" y="846"/>
                  </a:cxn>
                  <a:cxn ang="0">
                    <a:pos x="149" y="880"/>
                  </a:cxn>
                  <a:cxn ang="0">
                    <a:pos x="189" y="910"/>
                  </a:cxn>
                  <a:cxn ang="0">
                    <a:pos x="275" y="884"/>
                  </a:cxn>
                  <a:cxn ang="0">
                    <a:pos x="476" y="812"/>
                  </a:cxn>
                  <a:cxn ang="0">
                    <a:pos x="504" y="744"/>
                  </a:cxn>
                  <a:cxn ang="0">
                    <a:pos x="661" y="607"/>
                  </a:cxn>
                  <a:cxn ang="0">
                    <a:pos x="835" y="482"/>
                  </a:cxn>
                  <a:cxn ang="0">
                    <a:pos x="812" y="433"/>
                  </a:cxn>
                  <a:cxn ang="0">
                    <a:pos x="771" y="436"/>
                  </a:cxn>
                  <a:cxn ang="0">
                    <a:pos x="688" y="436"/>
                  </a:cxn>
                  <a:cxn ang="0">
                    <a:pos x="641" y="406"/>
                  </a:cxn>
                  <a:cxn ang="0">
                    <a:pos x="570" y="351"/>
                  </a:cxn>
                  <a:cxn ang="0">
                    <a:pos x="613" y="330"/>
                  </a:cxn>
                  <a:cxn ang="0">
                    <a:pos x="630" y="283"/>
                  </a:cxn>
                  <a:cxn ang="0">
                    <a:pos x="650" y="257"/>
                  </a:cxn>
                  <a:cxn ang="0">
                    <a:pos x="666" y="229"/>
                  </a:cxn>
                  <a:cxn ang="0">
                    <a:pos x="655" y="182"/>
                  </a:cxn>
                  <a:cxn ang="0">
                    <a:pos x="598" y="157"/>
                  </a:cxn>
                  <a:cxn ang="0">
                    <a:pos x="537" y="137"/>
                  </a:cxn>
                  <a:cxn ang="0">
                    <a:pos x="484" y="136"/>
                  </a:cxn>
                  <a:cxn ang="0">
                    <a:pos x="471" y="141"/>
                  </a:cxn>
                  <a:cxn ang="0">
                    <a:pos x="401" y="137"/>
                  </a:cxn>
                  <a:cxn ang="0">
                    <a:pos x="374" y="119"/>
                  </a:cxn>
                  <a:cxn ang="0">
                    <a:pos x="378" y="76"/>
                  </a:cxn>
                  <a:cxn ang="0">
                    <a:pos x="364" y="5"/>
                  </a:cxn>
                  <a:cxn ang="0">
                    <a:pos x="258" y="13"/>
                  </a:cxn>
                  <a:cxn ang="0">
                    <a:pos x="353" y="109"/>
                  </a:cxn>
                  <a:cxn ang="0">
                    <a:pos x="373" y="149"/>
                  </a:cxn>
                  <a:cxn ang="0">
                    <a:pos x="204" y="358"/>
                  </a:cxn>
                </a:cxnLst>
                <a:rect l="0" t="0" r="r" b="b"/>
                <a:pathLst>
                  <a:path w="849" h="910">
                    <a:moveTo>
                      <a:pt x="258" y="13"/>
                    </a:moveTo>
                    <a:lnTo>
                      <a:pt x="252" y="18"/>
                    </a:lnTo>
                    <a:lnTo>
                      <a:pt x="233" y="21"/>
                    </a:lnTo>
                    <a:lnTo>
                      <a:pt x="220" y="30"/>
                    </a:lnTo>
                    <a:lnTo>
                      <a:pt x="197" y="31"/>
                    </a:lnTo>
                    <a:lnTo>
                      <a:pt x="195" y="38"/>
                    </a:lnTo>
                    <a:lnTo>
                      <a:pt x="182" y="33"/>
                    </a:lnTo>
                    <a:lnTo>
                      <a:pt x="157" y="40"/>
                    </a:lnTo>
                    <a:lnTo>
                      <a:pt x="169" y="43"/>
                    </a:lnTo>
                    <a:lnTo>
                      <a:pt x="172" y="53"/>
                    </a:lnTo>
                    <a:lnTo>
                      <a:pt x="165" y="59"/>
                    </a:lnTo>
                    <a:lnTo>
                      <a:pt x="179" y="74"/>
                    </a:lnTo>
                    <a:lnTo>
                      <a:pt x="165" y="86"/>
                    </a:lnTo>
                    <a:lnTo>
                      <a:pt x="165" y="99"/>
                    </a:lnTo>
                    <a:lnTo>
                      <a:pt x="185" y="112"/>
                    </a:lnTo>
                    <a:lnTo>
                      <a:pt x="192" y="108"/>
                    </a:lnTo>
                    <a:lnTo>
                      <a:pt x="200" y="111"/>
                    </a:lnTo>
                    <a:lnTo>
                      <a:pt x="204" y="122"/>
                    </a:lnTo>
                    <a:lnTo>
                      <a:pt x="200" y="137"/>
                    </a:lnTo>
                    <a:lnTo>
                      <a:pt x="185" y="144"/>
                    </a:lnTo>
                    <a:lnTo>
                      <a:pt x="180" y="157"/>
                    </a:lnTo>
                    <a:lnTo>
                      <a:pt x="189" y="169"/>
                    </a:lnTo>
                    <a:lnTo>
                      <a:pt x="185" y="181"/>
                    </a:lnTo>
                    <a:lnTo>
                      <a:pt x="197" y="184"/>
                    </a:lnTo>
                    <a:lnTo>
                      <a:pt x="197" y="190"/>
                    </a:lnTo>
                    <a:lnTo>
                      <a:pt x="192" y="197"/>
                    </a:lnTo>
                    <a:lnTo>
                      <a:pt x="179" y="195"/>
                    </a:lnTo>
                    <a:lnTo>
                      <a:pt x="177" y="204"/>
                    </a:lnTo>
                    <a:lnTo>
                      <a:pt x="169" y="219"/>
                    </a:lnTo>
                    <a:lnTo>
                      <a:pt x="169" y="234"/>
                    </a:lnTo>
                    <a:lnTo>
                      <a:pt x="175" y="224"/>
                    </a:lnTo>
                    <a:lnTo>
                      <a:pt x="185" y="242"/>
                    </a:lnTo>
                    <a:lnTo>
                      <a:pt x="169" y="252"/>
                    </a:lnTo>
                    <a:lnTo>
                      <a:pt x="165" y="263"/>
                    </a:lnTo>
                    <a:lnTo>
                      <a:pt x="162" y="260"/>
                    </a:lnTo>
                    <a:lnTo>
                      <a:pt x="165" y="249"/>
                    </a:lnTo>
                    <a:lnTo>
                      <a:pt x="160" y="249"/>
                    </a:lnTo>
                    <a:lnTo>
                      <a:pt x="155" y="265"/>
                    </a:lnTo>
                    <a:lnTo>
                      <a:pt x="159" y="272"/>
                    </a:lnTo>
                    <a:lnTo>
                      <a:pt x="162" y="263"/>
                    </a:lnTo>
                    <a:lnTo>
                      <a:pt x="165" y="272"/>
                    </a:lnTo>
                    <a:lnTo>
                      <a:pt x="179" y="270"/>
                    </a:lnTo>
                    <a:lnTo>
                      <a:pt x="185" y="277"/>
                    </a:lnTo>
                    <a:lnTo>
                      <a:pt x="182" y="263"/>
                    </a:lnTo>
                    <a:lnTo>
                      <a:pt x="185" y="252"/>
                    </a:lnTo>
                    <a:lnTo>
                      <a:pt x="197" y="263"/>
                    </a:lnTo>
                    <a:lnTo>
                      <a:pt x="199" y="277"/>
                    </a:lnTo>
                    <a:lnTo>
                      <a:pt x="179" y="290"/>
                    </a:lnTo>
                    <a:lnTo>
                      <a:pt x="170" y="290"/>
                    </a:lnTo>
                    <a:lnTo>
                      <a:pt x="172" y="280"/>
                    </a:lnTo>
                    <a:lnTo>
                      <a:pt x="159" y="283"/>
                    </a:lnTo>
                    <a:lnTo>
                      <a:pt x="155" y="297"/>
                    </a:lnTo>
                    <a:lnTo>
                      <a:pt x="159" y="310"/>
                    </a:lnTo>
                    <a:lnTo>
                      <a:pt x="155" y="315"/>
                    </a:lnTo>
                    <a:lnTo>
                      <a:pt x="160" y="323"/>
                    </a:lnTo>
                    <a:lnTo>
                      <a:pt x="155" y="323"/>
                    </a:lnTo>
                    <a:lnTo>
                      <a:pt x="134" y="346"/>
                    </a:lnTo>
                    <a:lnTo>
                      <a:pt x="132" y="343"/>
                    </a:lnTo>
                    <a:lnTo>
                      <a:pt x="126" y="355"/>
                    </a:lnTo>
                    <a:lnTo>
                      <a:pt x="117" y="355"/>
                    </a:lnTo>
                    <a:lnTo>
                      <a:pt x="114" y="365"/>
                    </a:lnTo>
                    <a:lnTo>
                      <a:pt x="124" y="370"/>
                    </a:lnTo>
                    <a:lnTo>
                      <a:pt x="131" y="363"/>
                    </a:lnTo>
                    <a:lnTo>
                      <a:pt x="144" y="363"/>
                    </a:lnTo>
                    <a:lnTo>
                      <a:pt x="152" y="380"/>
                    </a:lnTo>
                    <a:lnTo>
                      <a:pt x="152" y="391"/>
                    </a:lnTo>
                    <a:lnTo>
                      <a:pt x="141" y="396"/>
                    </a:lnTo>
                    <a:lnTo>
                      <a:pt x="142" y="413"/>
                    </a:lnTo>
                    <a:lnTo>
                      <a:pt x="132" y="419"/>
                    </a:lnTo>
                    <a:lnTo>
                      <a:pt x="129" y="424"/>
                    </a:lnTo>
                    <a:lnTo>
                      <a:pt x="136" y="436"/>
                    </a:lnTo>
                    <a:lnTo>
                      <a:pt x="132" y="446"/>
                    </a:lnTo>
                    <a:lnTo>
                      <a:pt x="126" y="449"/>
                    </a:lnTo>
                    <a:lnTo>
                      <a:pt x="121" y="443"/>
                    </a:lnTo>
                    <a:lnTo>
                      <a:pt x="114" y="448"/>
                    </a:lnTo>
                    <a:lnTo>
                      <a:pt x="114" y="454"/>
                    </a:lnTo>
                    <a:lnTo>
                      <a:pt x="106" y="454"/>
                    </a:lnTo>
                    <a:lnTo>
                      <a:pt x="106" y="462"/>
                    </a:lnTo>
                    <a:lnTo>
                      <a:pt x="96" y="467"/>
                    </a:lnTo>
                    <a:lnTo>
                      <a:pt x="97" y="459"/>
                    </a:lnTo>
                    <a:lnTo>
                      <a:pt x="82" y="453"/>
                    </a:lnTo>
                    <a:lnTo>
                      <a:pt x="79" y="439"/>
                    </a:lnTo>
                    <a:lnTo>
                      <a:pt x="66" y="439"/>
                    </a:lnTo>
                    <a:lnTo>
                      <a:pt x="66" y="454"/>
                    </a:lnTo>
                    <a:lnTo>
                      <a:pt x="58" y="456"/>
                    </a:lnTo>
                    <a:lnTo>
                      <a:pt x="53" y="449"/>
                    </a:lnTo>
                    <a:lnTo>
                      <a:pt x="61" y="446"/>
                    </a:lnTo>
                    <a:lnTo>
                      <a:pt x="59" y="431"/>
                    </a:lnTo>
                    <a:lnTo>
                      <a:pt x="33" y="431"/>
                    </a:lnTo>
                    <a:lnTo>
                      <a:pt x="26" y="438"/>
                    </a:lnTo>
                    <a:lnTo>
                      <a:pt x="19" y="477"/>
                    </a:lnTo>
                    <a:lnTo>
                      <a:pt x="33" y="487"/>
                    </a:lnTo>
                    <a:lnTo>
                      <a:pt x="10" y="511"/>
                    </a:lnTo>
                    <a:lnTo>
                      <a:pt x="19" y="511"/>
                    </a:lnTo>
                    <a:lnTo>
                      <a:pt x="19" y="517"/>
                    </a:lnTo>
                    <a:lnTo>
                      <a:pt x="23" y="519"/>
                    </a:lnTo>
                    <a:lnTo>
                      <a:pt x="24" y="526"/>
                    </a:lnTo>
                    <a:lnTo>
                      <a:pt x="34" y="526"/>
                    </a:lnTo>
                    <a:lnTo>
                      <a:pt x="29" y="535"/>
                    </a:lnTo>
                    <a:lnTo>
                      <a:pt x="43" y="552"/>
                    </a:lnTo>
                    <a:lnTo>
                      <a:pt x="53" y="555"/>
                    </a:lnTo>
                    <a:lnTo>
                      <a:pt x="53" y="562"/>
                    </a:lnTo>
                    <a:lnTo>
                      <a:pt x="41" y="569"/>
                    </a:lnTo>
                    <a:lnTo>
                      <a:pt x="36" y="567"/>
                    </a:lnTo>
                    <a:lnTo>
                      <a:pt x="19" y="567"/>
                    </a:lnTo>
                    <a:lnTo>
                      <a:pt x="0" y="584"/>
                    </a:lnTo>
                    <a:lnTo>
                      <a:pt x="8" y="587"/>
                    </a:lnTo>
                    <a:lnTo>
                      <a:pt x="19" y="594"/>
                    </a:lnTo>
                    <a:lnTo>
                      <a:pt x="29" y="594"/>
                    </a:lnTo>
                    <a:lnTo>
                      <a:pt x="29" y="603"/>
                    </a:lnTo>
                    <a:lnTo>
                      <a:pt x="21" y="607"/>
                    </a:lnTo>
                    <a:lnTo>
                      <a:pt x="21" y="615"/>
                    </a:lnTo>
                    <a:lnTo>
                      <a:pt x="33" y="615"/>
                    </a:lnTo>
                    <a:lnTo>
                      <a:pt x="34" y="607"/>
                    </a:lnTo>
                    <a:lnTo>
                      <a:pt x="59" y="617"/>
                    </a:lnTo>
                    <a:lnTo>
                      <a:pt x="46" y="628"/>
                    </a:lnTo>
                    <a:lnTo>
                      <a:pt x="54" y="630"/>
                    </a:lnTo>
                    <a:lnTo>
                      <a:pt x="56" y="643"/>
                    </a:lnTo>
                    <a:lnTo>
                      <a:pt x="48" y="642"/>
                    </a:lnTo>
                    <a:lnTo>
                      <a:pt x="43" y="648"/>
                    </a:lnTo>
                    <a:lnTo>
                      <a:pt x="33" y="645"/>
                    </a:lnTo>
                    <a:lnTo>
                      <a:pt x="26" y="663"/>
                    </a:lnTo>
                    <a:lnTo>
                      <a:pt x="56" y="676"/>
                    </a:lnTo>
                    <a:lnTo>
                      <a:pt x="59" y="683"/>
                    </a:lnTo>
                    <a:lnTo>
                      <a:pt x="73" y="681"/>
                    </a:lnTo>
                    <a:lnTo>
                      <a:pt x="79" y="693"/>
                    </a:lnTo>
                    <a:lnTo>
                      <a:pt x="79" y="708"/>
                    </a:lnTo>
                    <a:lnTo>
                      <a:pt x="73" y="716"/>
                    </a:lnTo>
                    <a:lnTo>
                      <a:pt x="77" y="723"/>
                    </a:lnTo>
                    <a:lnTo>
                      <a:pt x="87" y="723"/>
                    </a:lnTo>
                    <a:lnTo>
                      <a:pt x="77" y="726"/>
                    </a:lnTo>
                    <a:lnTo>
                      <a:pt x="86" y="749"/>
                    </a:lnTo>
                    <a:lnTo>
                      <a:pt x="77" y="768"/>
                    </a:lnTo>
                    <a:lnTo>
                      <a:pt x="97" y="756"/>
                    </a:lnTo>
                    <a:lnTo>
                      <a:pt x="114" y="761"/>
                    </a:lnTo>
                    <a:lnTo>
                      <a:pt x="126" y="774"/>
                    </a:lnTo>
                    <a:lnTo>
                      <a:pt x="141" y="778"/>
                    </a:lnTo>
                    <a:lnTo>
                      <a:pt x="142" y="783"/>
                    </a:lnTo>
                    <a:lnTo>
                      <a:pt x="131" y="794"/>
                    </a:lnTo>
                    <a:lnTo>
                      <a:pt x="141" y="816"/>
                    </a:lnTo>
                    <a:lnTo>
                      <a:pt x="154" y="821"/>
                    </a:lnTo>
                    <a:lnTo>
                      <a:pt x="152" y="834"/>
                    </a:lnTo>
                    <a:lnTo>
                      <a:pt x="165" y="839"/>
                    </a:lnTo>
                    <a:lnTo>
                      <a:pt x="167" y="832"/>
                    </a:lnTo>
                    <a:lnTo>
                      <a:pt x="174" y="832"/>
                    </a:lnTo>
                    <a:lnTo>
                      <a:pt x="174" y="831"/>
                    </a:lnTo>
                    <a:lnTo>
                      <a:pt x="179" y="831"/>
                    </a:lnTo>
                    <a:lnTo>
                      <a:pt x="174" y="832"/>
                    </a:lnTo>
                    <a:lnTo>
                      <a:pt x="175" y="841"/>
                    </a:lnTo>
                    <a:lnTo>
                      <a:pt x="172" y="846"/>
                    </a:lnTo>
                    <a:lnTo>
                      <a:pt x="175" y="852"/>
                    </a:lnTo>
                    <a:lnTo>
                      <a:pt x="172" y="862"/>
                    </a:lnTo>
                    <a:lnTo>
                      <a:pt x="165" y="867"/>
                    </a:lnTo>
                    <a:lnTo>
                      <a:pt x="155" y="861"/>
                    </a:lnTo>
                    <a:lnTo>
                      <a:pt x="141" y="861"/>
                    </a:lnTo>
                    <a:lnTo>
                      <a:pt x="149" y="880"/>
                    </a:lnTo>
                    <a:lnTo>
                      <a:pt x="162" y="880"/>
                    </a:lnTo>
                    <a:lnTo>
                      <a:pt x="175" y="889"/>
                    </a:lnTo>
                    <a:lnTo>
                      <a:pt x="185" y="879"/>
                    </a:lnTo>
                    <a:lnTo>
                      <a:pt x="192" y="900"/>
                    </a:lnTo>
                    <a:lnTo>
                      <a:pt x="185" y="897"/>
                    </a:lnTo>
                    <a:lnTo>
                      <a:pt x="189" y="910"/>
                    </a:lnTo>
                    <a:lnTo>
                      <a:pt x="237" y="894"/>
                    </a:lnTo>
                    <a:lnTo>
                      <a:pt x="238" y="897"/>
                    </a:lnTo>
                    <a:lnTo>
                      <a:pt x="238" y="892"/>
                    </a:lnTo>
                    <a:lnTo>
                      <a:pt x="243" y="894"/>
                    </a:lnTo>
                    <a:lnTo>
                      <a:pt x="250" y="887"/>
                    </a:lnTo>
                    <a:lnTo>
                      <a:pt x="275" y="884"/>
                    </a:lnTo>
                    <a:lnTo>
                      <a:pt x="288" y="874"/>
                    </a:lnTo>
                    <a:lnTo>
                      <a:pt x="316" y="871"/>
                    </a:lnTo>
                    <a:lnTo>
                      <a:pt x="366" y="846"/>
                    </a:lnTo>
                    <a:lnTo>
                      <a:pt x="426" y="836"/>
                    </a:lnTo>
                    <a:lnTo>
                      <a:pt x="459" y="822"/>
                    </a:lnTo>
                    <a:lnTo>
                      <a:pt x="476" y="812"/>
                    </a:lnTo>
                    <a:lnTo>
                      <a:pt x="485" y="798"/>
                    </a:lnTo>
                    <a:lnTo>
                      <a:pt x="494" y="774"/>
                    </a:lnTo>
                    <a:lnTo>
                      <a:pt x="487" y="783"/>
                    </a:lnTo>
                    <a:lnTo>
                      <a:pt x="489" y="773"/>
                    </a:lnTo>
                    <a:lnTo>
                      <a:pt x="502" y="761"/>
                    </a:lnTo>
                    <a:lnTo>
                      <a:pt x="504" y="744"/>
                    </a:lnTo>
                    <a:lnTo>
                      <a:pt x="509" y="751"/>
                    </a:lnTo>
                    <a:lnTo>
                      <a:pt x="502" y="774"/>
                    </a:lnTo>
                    <a:lnTo>
                      <a:pt x="517" y="735"/>
                    </a:lnTo>
                    <a:lnTo>
                      <a:pt x="555" y="675"/>
                    </a:lnTo>
                    <a:lnTo>
                      <a:pt x="616" y="645"/>
                    </a:lnTo>
                    <a:lnTo>
                      <a:pt x="661" y="607"/>
                    </a:lnTo>
                    <a:lnTo>
                      <a:pt x="721" y="570"/>
                    </a:lnTo>
                    <a:lnTo>
                      <a:pt x="723" y="569"/>
                    </a:lnTo>
                    <a:lnTo>
                      <a:pt x="721" y="575"/>
                    </a:lnTo>
                    <a:lnTo>
                      <a:pt x="829" y="514"/>
                    </a:lnTo>
                    <a:lnTo>
                      <a:pt x="849" y="506"/>
                    </a:lnTo>
                    <a:lnTo>
                      <a:pt x="835" y="482"/>
                    </a:lnTo>
                    <a:lnTo>
                      <a:pt x="842" y="476"/>
                    </a:lnTo>
                    <a:lnTo>
                      <a:pt x="844" y="464"/>
                    </a:lnTo>
                    <a:lnTo>
                      <a:pt x="837" y="446"/>
                    </a:lnTo>
                    <a:lnTo>
                      <a:pt x="844" y="436"/>
                    </a:lnTo>
                    <a:lnTo>
                      <a:pt x="824" y="439"/>
                    </a:lnTo>
                    <a:lnTo>
                      <a:pt x="812" y="433"/>
                    </a:lnTo>
                    <a:lnTo>
                      <a:pt x="792" y="436"/>
                    </a:lnTo>
                    <a:lnTo>
                      <a:pt x="786" y="429"/>
                    </a:lnTo>
                    <a:lnTo>
                      <a:pt x="789" y="436"/>
                    </a:lnTo>
                    <a:lnTo>
                      <a:pt x="784" y="436"/>
                    </a:lnTo>
                    <a:lnTo>
                      <a:pt x="771" y="433"/>
                    </a:lnTo>
                    <a:lnTo>
                      <a:pt x="771" y="436"/>
                    </a:lnTo>
                    <a:lnTo>
                      <a:pt x="762" y="436"/>
                    </a:lnTo>
                    <a:lnTo>
                      <a:pt x="759" y="444"/>
                    </a:lnTo>
                    <a:lnTo>
                      <a:pt x="708" y="459"/>
                    </a:lnTo>
                    <a:lnTo>
                      <a:pt x="699" y="456"/>
                    </a:lnTo>
                    <a:lnTo>
                      <a:pt x="698" y="448"/>
                    </a:lnTo>
                    <a:lnTo>
                      <a:pt x="688" y="436"/>
                    </a:lnTo>
                    <a:lnTo>
                      <a:pt x="686" y="426"/>
                    </a:lnTo>
                    <a:lnTo>
                      <a:pt x="675" y="424"/>
                    </a:lnTo>
                    <a:lnTo>
                      <a:pt x="656" y="416"/>
                    </a:lnTo>
                    <a:lnTo>
                      <a:pt x="660" y="406"/>
                    </a:lnTo>
                    <a:lnTo>
                      <a:pt x="650" y="409"/>
                    </a:lnTo>
                    <a:lnTo>
                      <a:pt x="641" y="406"/>
                    </a:lnTo>
                    <a:lnTo>
                      <a:pt x="636" y="396"/>
                    </a:lnTo>
                    <a:lnTo>
                      <a:pt x="588" y="396"/>
                    </a:lnTo>
                    <a:lnTo>
                      <a:pt x="583" y="390"/>
                    </a:lnTo>
                    <a:lnTo>
                      <a:pt x="582" y="376"/>
                    </a:lnTo>
                    <a:lnTo>
                      <a:pt x="568" y="358"/>
                    </a:lnTo>
                    <a:lnTo>
                      <a:pt x="570" y="351"/>
                    </a:lnTo>
                    <a:lnTo>
                      <a:pt x="565" y="343"/>
                    </a:lnTo>
                    <a:lnTo>
                      <a:pt x="573" y="330"/>
                    </a:lnTo>
                    <a:lnTo>
                      <a:pt x="590" y="336"/>
                    </a:lnTo>
                    <a:lnTo>
                      <a:pt x="592" y="335"/>
                    </a:lnTo>
                    <a:lnTo>
                      <a:pt x="602" y="343"/>
                    </a:lnTo>
                    <a:lnTo>
                      <a:pt x="613" y="330"/>
                    </a:lnTo>
                    <a:lnTo>
                      <a:pt x="615" y="323"/>
                    </a:lnTo>
                    <a:lnTo>
                      <a:pt x="626" y="323"/>
                    </a:lnTo>
                    <a:lnTo>
                      <a:pt x="635" y="328"/>
                    </a:lnTo>
                    <a:lnTo>
                      <a:pt x="656" y="303"/>
                    </a:lnTo>
                    <a:lnTo>
                      <a:pt x="650" y="287"/>
                    </a:lnTo>
                    <a:lnTo>
                      <a:pt x="630" y="283"/>
                    </a:lnTo>
                    <a:lnTo>
                      <a:pt x="630" y="268"/>
                    </a:lnTo>
                    <a:lnTo>
                      <a:pt x="623" y="263"/>
                    </a:lnTo>
                    <a:lnTo>
                      <a:pt x="630" y="258"/>
                    </a:lnTo>
                    <a:lnTo>
                      <a:pt x="640" y="265"/>
                    </a:lnTo>
                    <a:lnTo>
                      <a:pt x="650" y="263"/>
                    </a:lnTo>
                    <a:lnTo>
                      <a:pt x="650" y="257"/>
                    </a:lnTo>
                    <a:lnTo>
                      <a:pt x="658" y="249"/>
                    </a:lnTo>
                    <a:lnTo>
                      <a:pt x="646" y="242"/>
                    </a:lnTo>
                    <a:lnTo>
                      <a:pt x="650" y="235"/>
                    </a:lnTo>
                    <a:lnTo>
                      <a:pt x="655" y="239"/>
                    </a:lnTo>
                    <a:lnTo>
                      <a:pt x="663" y="235"/>
                    </a:lnTo>
                    <a:lnTo>
                      <a:pt x="666" y="229"/>
                    </a:lnTo>
                    <a:lnTo>
                      <a:pt x="661" y="227"/>
                    </a:lnTo>
                    <a:lnTo>
                      <a:pt x="660" y="219"/>
                    </a:lnTo>
                    <a:lnTo>
                      <a:pt x="666" y="210"/>
                    </a:lnTo>
                    <a:lnTo>
                      <a:pt x="651" y="195"/>
                    </a:lnTo>
                    <a:lnTo>
                      <a:pt x="660" y="190"/>
                    </a:lnTo>
                    <a:lnTo>
                      <a:pt x="655" y="182"/>
                    </a:lnTo>
                    <a:lnTo>
                      <a:pt x="645" y="185"/>
                    </a:lnTo>
                    <a:lnTo>
                      <a:pt x="633" y="176"/>
                    </a:lnTo>
                    <a:lnTo>
                      <a:pt x="616" y="189"/>
                    </a:lnTo>
                    <a:lnTo>
                      <a:pt x="612" y="187"/>
                    </a:lnTo>
                    <a:lnTo>
                      <a:pt x="597" y="171"/>
                    </a:lnTo>
                    <a:lnTo>
                      <a:pt x="598" y="157"/>
                    </a:lnTo>
                    <a:lnTo>
                      <a:pt x="588" y="157"/>
                    </a:lnTo>
                    <a:lnTo>
                      <a:pt x="578" y="144"/>
                    </a:lnTo>
                    <a:lnTo>
                      <a:pt x="550" y="151"/>
                    </a:lnTo>
                    <a:lnTo>
                      <a:pt x="537" y="162"/>
                    </a:lnTo>
                    <a:lnTo>
                      <a:pt x="540" y="152"/>
                    </a:lnTo>
                    <a:lnTo>
                      <a:pt x="537" y="137"/>
                    </a:lnTo>
                    <a:lnTo>
                      <a:pt x="534" y="141"/>
                    </a:lnTo>
                    <a:lnTo>
                      <a:pt x="520" y="129"/>
                    </a:lnTo>
                    <a:lnTo>
                      <a:pt x="510" y="134"/>
                    </a:lnTo>
                    <a:lnTo>
                      <a:pt x="504" y="134"/>
                    </a:lnTo>
                    <a:lnTo>
                      <a:pt x="500" y="131"/>
                    </a:lnTo>
                    <a:lnTo>
                      <a:pt x="484" y="136"/>
                    </a:lnTo>
                    <a:lnTo>
                      <a:pt x="482" y="139"/>
                    </a:lnTo>
                    <a:lnTo>
                      <a:pt x="485" y="144"/>
                    </a:lnTo>
                    <a:lnTo>
                      <a:pt x="482" y="142"/>
                    </a:lnTo>
                    <a:lnTo>
                      <a:pt x="479" y="147"/>
                    </a:lnTo>
                    <a:lnTo>
                      <a:pt x="472" y="147"/>
                    </a:lnTo>
                    <a:lnTo>
                      <a:pt x="471" y="141"/>
                    </a:lnTo>
                    <a:lnTo>
                      <a:pt x="446" y="144"/>
                    </a:lnTo>
                    <a:lnTo>
                      <a:pt x="436" y="159"/>
                    </a:lnTo>
                    <a:lnTo>
                      <a:pt x="421" y="152"/>
                    </a:lnTo>
                    <a:lnTo>
                      <a:pt x="421" y="139"/>
                    </a:lnTo>
                    <a:lnTo>
                      <a:pt x="416" y="137"/>
                    </a:lnTo>
                    <a:lnTo>
                      <a:pt x="401" y="137"/>
                    </a:lnTo>
                    <a:lnTo>
                      <a:pt x="398" y="144"/>
                    </a:lnTo>
                    <a:lnTo>
                      <a:pt x="378" y="132"/>
                    </a:lnTo>
                    <a:lnTo>
                      <a:pt x="361" y="134"/>
                    </a:lnTo>
                    <a:lnTo>
                      <a:pt x="356" y="117"/>
                    </a:lnTo>
                    <a:lnTo>
                      <a:pt x="363" y="124"/>
                    </a:lnTo>
                    <a:lnTo>
                      <a:pt x="374" y="119"/>
                    </a:lnTo>
                    <a:lnTo>
                      <a:pt x="378" y="111"/>
                    </a:lnTo>
                    <a:lnTo>
                      <a:pt x="393" y="111"/>
                    </a:lnTo>
                    <a:lnTo>
                      <a:pt x="394" y="99"/>
                    </a:lnTo>
                    <a:lnTo>
                      <a:pt x="388" y="96"/>
                    </a:lnTo>
                    <a:lnTo>
                      <a:pt x="388" y="78"/>
                    </a:lnTo>
                    <a:lnTo>
                      <a:pt x="378" y="76"/>
                    </a:lnTo>
                    <a:lnTo>
                      <a:pt x="373" y="81"/>
                    </a:lnTo>
                    <a:lnTo>
                      <a:pt x="364" y="68"/>
                    </a:lnTo>
                    <a:lnTo>
                      <a:pt x="371" y="66"/>
                    </a:lnTo>
                    <a:lnTo>
                      <a:pt x="371" y="49"/>
                    </a:lnTo>
                    <a:lnTo>
                      <a:pt x="394" y="18"/>
                    </a:lnTo>
                    <a:lnTo>
                      <a:pt x="364" y="5"/>
                    </a:lnTo>
                    <a:lnTo>
                      <a:pt x="343" y="18"/>
                    </a:lnTo>
                    <a:lnTo>
                      <a:pt x="321" y="5"/>
                    </a:lnTo>
                    <a:lnTo>
                      <a:pt x="318" y="10"/>
                    </a:lnTo>
                    <a:lnTo>
                      <a:pt x="311" y="3"/>
                    </a:lnTo>
                    <a:lnTo>
                      <a:pt x="293" y="0"/>
                    </a:lnTo>
                    <a:lnTo>
                      <a:pt x="258" y="13"/>
                    </a:lnTo>
                    <a:close/>
                    <a:moveTo>
                      <a:pt x="336" y="96"/>
                    </a:moveTo>
                    <a:lnTo>
                      <a:pt x="361" y="98"/>
                    </a:lnTo>
                    <a:lnTo>
                      <a:pt x="356" y="101"/>
                    </a:lnTo>
                    <a:lnTo>
                      <a:pt x="361" y="108"/>
                    </a:lnTo>
                    <a:lnTo>
                      <a:pt x="356" y="117"/>
                    </a:lnTo>
                    <a:lnTo>
                      <a:pt x="353" y="109"/>
                    </a:lnTo>
                    <a:lnTo>
                      <a:pt x="338" y="112"/>
                    </a:lnTo>
                    <a:lnTo>
                      <a:pt x="336" y="96"/>
                    </a:lnTo>
                    <a:close/>
                    <a:moveTo>
                      <a:pt x="371" y="164"/>
                    </a:moveTo>
                    <a:lnTo>
                      <a:pt x="366" y="167"/>
                    </a:lnTo>
                    <a:lnTo>
                      <a:pt x="363" y="152"/>
                    </a:lnTo>
                    <a:lnTo>
                      <a:pt x="373" y="149"/>
                    </a:lnTo>
                    <a:lnTo>
                      <a:pt x="378" y="152"/>
                    </a:lnTo>
                    <a:lnTo>
                      <a:pt x="378" y="157"/>
                    </a:lnTo>
                    <a:lnTo>
                      <a:pt x="373" y="157"/>
                    </a:lnTo>
                    <a:lnTo>
                      <a:pt x="371" y="164"/>
                    </a:lnTo>
                    <a:close/>
                    <a:moveTo>
                      <a:pt x="205" y="350"/>
                    </a:moveTo>
                    <a:lnTo>
                      <a:pt x="204" y="358"/>
                    </a:lnTo>
                    <a:lnTo>
                      <a:pt x="197" y="353"/>
                    </a:lnTo>
                    <a:lnTo>
                      <a:pt x="199" y="353"/>
                    </a:lnTo>
                    <a:lnTo>
                      <a:pt x="197" y="348"/>
                    </a:lnTo>
                    <a:lnTo>
                      <a:pt x="205" y="350"/>
                    </a:lnTo>
                    <a:close/>
                  </a:path>
                </a:pathLst>
              </a:custGeom>
              <a:solidFill>
                <a:schemeClr val="accent1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lIns="104315" tIns="52157" rIns="104315" bIns="52157"/>
              <a:lstStyle/>
              <a:p>
                <a:endParaRPr lang="es-ES" sz="2800"/>
              </a:p>
            </p:txBody>
          </p:sp>
          <p:sp>
            <p:nvSpPr>
              <p:cNvPr id="336" name="Freeform 8379">
                <a:extLst>
                  <a:ext uri="{FF2B5EF4-FFF2-40B4-BE49-F238E27FC236}">
                    <a16:creationId xmlns:a16="http://schemas.microsoft.com/office/drawing/2014/main" id="{A61ADD89-2552-7726-B6D3-AF99EEDA57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54845" y="3804250"/>
                <a:ext cx="480733" cy="450070"/>
              </a:xfrm>
              <a:custGeom>
                <a:avLst/>
                <a:gdLst/>
                <a:ahLst/>
                <a:cxnLst>
                  <a:cxn ang="0">
                    <a:pos x="821" y="167"/>
                  </a:cxn>
                  <a:cxn ang="0">
                    <a:pos x="781" y="142"/>
                  </a:cxn>
                  <a:cxn ang="0">
                    <a:pos x="768" y="109"/>
                  </a:cxn>
                  <a:cxn ang="0">
                    <a:pos x="754" y="76"/>
                  </a:cxn>
                  <a:cxn ang="0">
                    <a:pos x="738" y="41"/>
                  </a:cxn>
                  <a:cxn ang="0">
                    <a:pos x="741" y="21"/>
                  </a:cxn>
                  <a:cxn ang="0">
                    <a:pos x="716" y="8"/>
                  </a:cxn>
                  <a:cxn ang="0">
                    <a:pos x="661" y="13"/>
                  </a:cxn>
                  <a:cxn ang="0">
                    <a:pos x="612" y="16"/>
                  </a:cxn>
                  <a:cxn ang="0">
                    <a:pos x="582" y="48"/>
                  </a:cxn>
                  <a:cxn ang="0">
                    <a:pos x="549" y="103"/>
                  </a:cxn>
                  <a:cxn ang="0">
                    <a:pos x="510" y="89"/>
                  </a:cxn>
                  <a:cxn ang="0">
                    <a:pos x="502" y="151"/>
                  </a:cxn>
                  <a:cxn ang="0">
                    <a:pos x="466" y="187"/>
                  </a:cxn>
                  <a:cxn ang="0">
                    <a:pos x="406" y="212"/>
                  </a:cxn>
                  <a:cxn ang="0">
                    <a:pos x="345" y="219"/>
                  </a:cxn>
                  <a:cxn ang="0">
                    <a:pos x="247" y="254"/>
                  </a:cxn>
                  <a:cxn ang="0">
                    <a:pos x="204" y="260"/>
                  </a:cxn>
                  <a:cxn ang="0">
                    <a:pos x="149" y="237"/>
                  </a:cxn>
                  <a:cxn ang="0">
                    <a:pos x="119" y="305"/>
                  </a:cxn>
                  <a:cxn ang="0">
                    <a:pos x="89" y="318"/>
                  </a:cxn>
                  <a:cxn ang="0">
                    <a:pos x="44" y="378"/>
                  </a:cxn>
                  <a:cxn ang="0">
                    <a:pos x="13" y="400"/>
                  </a:cxn>
                  <a:cxn ang="0">
                    <a:pos x="26" y="441"/>
                  </a:cxn>
                  <a:cxn ang="0">
                    <a:pos x="28" y="466"/>
                  </a:cxn>
                  <a:cxn ang="0">
                    <a:pos x="64" y="481"/>
                  </a:cxn>
                  <a:cxn ang="0">
                    <a:pos x="58" y="497"/>
                  </a:cxn>
                  <a:cxn ang="0">
                    <a:pos x="64" y="539"/>
                  </a:cxn>
                  <a:cxn ang="0">
                    <a:pos x="44" y="590"/>
                  </a:cxn>
                  <a:cxn ang="0">
                    <a:pos x="58" y="658"/>
                  </a:cxn>
                  <a:cxn ang="0">
                    <a:pos x="18" y="698"/>
                  </a:cxn>
                  <a:cxn ang="0">
                    <a:pos x="6" y="713"/>
                  </a:cxn>
                  <a:cxn ang="0">
                    <a:pos x="38" y="711"/>
                  </a:cxn>
                  <a:cxn ang="0">
                    <a:pos x="68" y="771"/>
                  </a:cxn>
                  <a:cxn ang="0">
                    <a:pos x="151" y="813"/>
                  </a:cxn>
                  <a:cxn ang="0">
                    <a:pos x="175" y="856"/>
                  </a:cxn>
                  <a:cxn ang="0">
                    <a:pos x="243" y="834"/>
                  </a:cxn>
                  <a:cxn ang="0">
                    <a:pos x="270" y="793"/>
                  </a:cxn>
                  <a:cxn ang="0">
                    <a:pos x="348" y="773"/>
                  </a:cxn>
                  <a:cxn ang="0">
                    <a:pos x="326" y="804"/>
                  </a:cxn>
                  <a:cxn ang="0">
                    <a:pos x="295" y="824"/>
                  </a:cxn>
                  <a:cxn ang="0">
                    <a:pos x="283" y="844"/>
                  </a:cxn>
                  <a:cxn ang="0">
                    <a:pos x="366" y="773"/>
                  </a:cxn>
                  <a:cxn ang="0">
                    <a:pos x="442" y="706"/>
                  </a:cxn>
                  <a:cxn ang="0">
                    <a:pos x="423" y="700"/>
                  </a:cxn>
                  <a:cxn ang="0">
                    <a:pos x="346" y="655"/>
                  </a:cxn>
                  <a:cxn ang="0">
                    <a:pos x="350" y="672"/>
                  </a:cxn>
                  <a:cxn ang="0">
                    <a:pos x="356" y="609"/>
                  </a:cxn>
                  <a:cxn ang="0">
                    <a:pos x="449" y="492"/>
                  </a:cxn>
                  <a:cxn ang="0">
                    <a:pos x="530" y="426"/>
                  </a:cxn>
                  <a:cxn ang="0">
                    <a:pos x="597" y="429"/>
                  </a:cxn>
                  <a:cxn ang="0">
                    <a:pos x="628" y="398"/>
                  </a:cxn>
                  <a:cxn ang="0">
                    <a:pos x="655" y="380"/>
                  </a:cxn>
                  <a:cxn ang="0">
                    <a:pos x="734" y="361"/>
                  </a:cxn>
                  <a:cxn ang="0">
                    <a:pos x="880" y="290"/>
                  </a:cxn>
                  <a:cxn ang="0">
                    <a:pos x="857" y="273"/>
                  </a:cxn>
                  <a:cxn ang="0">
                    <a:pos x="860" y="260"/>
                  </a:cxn>
                  <a:cxn ang="0">
                    <a:pos x="870" y="234"/>
                  </a:cxn>
                  <a:cxn ang="0">
                    <a:pos x="847" y="227"/>
                  </a:cxn>
                </a:cxnLst>
                <a:rect l="0" t="0" r="r" b="b"/>
                <a:pathLst>
                  <a:path w="887" h="874">
                    <a:moveTo>
                      <a:pt x="826" y="187"/>
                    </a:moveTo>
                    <a:lnTo>
                      <a:pt x="837" y="176"/>
                    </a:lnTo>
                    <a:lnTo>
                      <a:pt x="836" y="171"/>
                    </a:lnTo>
                    <a:lnTo>
                      <a:pt x="821" y="167"/>
                    </a:lnTo>
                    <a:lnTo>
                      <a:pt x="809" y="154"/>
                    </a:lnTo>
                    <a:lnTo>
                      <a:pt x="792" y="149"/>
                    </a:lnTo>
                    <a:lnTo>
                      <a:pt x="772" y="161"/>
                    </a:lnTo>
                    <a:lnTo>
                      <a:pt x="781" y="142"/>
                    </a:lnTo>
                    <a:lnTo>
                      <a:pt x="772" y="119"/>
                    </a:lnTo>
                    <a:lnTo>
                      <a:pt x="782" y="116"/>
                    </a:lnTo>
                    <a:lnTo>
                      <a:pt x="772" y="116"/>
                    </a:lnTo>
                    <a:lnTo>
                      <a:pt x="768" y="109"/>
                    </a:lnTo>
                    <a:lnTo>
                      <a:pt x="774" y="101"/>
                    </a:lnTo>
                    <a:lnTo>
                      <a:pt x="774" y="86"/>
                    </a:lnTo>
                    <a:lnTo>
                      <a:pt x="768" y="74"/>
                    </a:lnTo>
                    <a:lnTo>
                      <a:pt x="754" y="76"/>
                    </a:lnTo>
                    <a:lnTo>
                      <a:pt x="751" y="69"/>
                    </a:lnTo>
                    <a:lnTo>
                      <a:pt x="721" y="56"/>
                    </a:lnTo>
                    <a:lnTo>
                      <a:pt x="728" y="38"/>
                    </a:lnTo>
                    <a:lnTo>
                      <a:pt x="738" y="41"/>
                    </a:lnTo>
                    <a:lnTo>
                      <a:pt x="743" y="35"/>
                    </a:lnTo>
                    <a:lnTo>
                      <a:pt x="751" y="36"/>
                    </a:lnTo>
                    <a:lnTo>
                      <a:pt x="749" y="23"/>
                    </a:lnTo>
                    <a:lnTo>
                      <a:pt x="741" y="21"/>
                    </a:lnTo>
                    <a:lnTo>
                      <a:pt x="754" y="10"/>
                    </a:lnTo>
                    <a:lnTo>
                      <a:pt x="729" y="0"/>
                    </a:lnTo>
                    <a:lnTo>
                      <a:pt x="728" y="8"/>
                    </a:lnTo>
                    <a:lnTo>
                      <a:pt x="716" y="8"/>
                    </a:lnTo>
                    <a:lnTo>
                      <a:pt x="724" y="21"/>
                    </a:lnTo>
                    <a:lnTo>
                      <a:pt x="716" y="23"/>
                    </a:lnTo>
                    <a:lnTo>
                      <a:pt x="705" y="16"/>
                    </a:lnTo>
                    <a:lnTo>
                      <a:pt x="661" y="13"/>
                    </a:lnTo>
                    <a:lnTo>
                      <a:pt x="658" y="16"/>
                    </a:lnTo>
                    <a:lnTo>
                      <a:pt x="643" y="15"/>
                    </a:lnTo>
                    <a:lnTo>
                      <a:pt x="635" y="16"/>
                    </a:lnTo>
                    <a:lnTo>
                      <a:pt x="612" y="16"/>
                    </a:lnTo>
                    <a:lnTo>
                      <a:pt x="608" y="35"/>
                    </a:lnTo>
                    <a:lnTo>
                      <a:pt x="582" y="41"/>
                    </a:lnTo>
                    <a:lnTo>
                      <a:pt x="588" y="46"/>
                    </a:lnTo>
                    <a:lnTo>
                      <a:pt x="582" y="48"/>
                    </a:lnTo>
                    <a:lnTo>
                      <a:pt x="585" y="48"/>
                    </a:lnTo>
                    <a:lnTo>
                      <a:pt x="582" y="68"/>
                    </a:lnTo>
                    <a:lnTo>
                      <a:pt x="592" y="83"/>
                    </a:lnTo>
                    <a:lnTo>
                      <a:pt x="549" y="103"/>
                    </a:lnTo>
                    <a:lnTo>
                      <a:pt x="547" y="94"/>
                    </a:lnTo>
                    <a:lnTo>
                      <a:pt x="535" y="94"/>
                    </a:lnTo>
                    <a:lnTo>
                      <a:pt x="507" y="76"/>
                    </a:lnTo>
                    <a:lnTo>
                      <a:pt x="510" y="89"/>
                    </a:lnTo>
                    <a:lnTo>
                      <a:pt x="505" y="94"/>
                    </a:lnTo>
                    <a:lnTo>
                      <a:pt x="529" y="109"/>
                    </a:lnTo>
                    <a:lnTo>
                      <a:pt x="512" y="126"/>
                    </a:lnTo>
                    <a:lnTo>
                      <a:pt x="502" y="151"/>
                    </a:lnTo>
                    <a:lnTo>
                      <a:pt x="489" y="154"/>
                    </a:lnTo>
                    <a:lnTo>
                      <a:pt x="482" y="167"/>
                    </a:lnTo>
                    <a:lnTo>
                      <a:pt x="476" y="167"/>
                    </a:lnTo>
                    <a:lnTo>
                      <a:pt x="466" y="187"/>
                    </a:lnTo>
                    <a:lnTo>
                      <a:pt x="466" y="194"/>
                    </a:lnTo>
                    <a:lnTo>
                      <a:pt x="462" y="199"/>
                    </a:lnTo>
                    <a:lnTo>
                      <a:pt x="431" y="202"/>
                    </a:lnTo>
                    <a:lnTo>
                      <a:pt x="406" y="212"/>
                    </a:lnTo>
                    <a:lnTo>
                      <a:pt x="393" y="194"/>
                    </a:lnTo>
                    <a:lnTo>
                      <a:pt x="386" y="196"/>
                    </a:lnTo>
                    <a:lnTo>
                      <a:pt x="379" y="220"/>
                    </a:lnTo>
                    <a:lnTo>
                      <a:pt x="345" y="219"/>
                    </a:lnTo>
                    <a:lnTo>
                      <a:pt x="340" y="232"/>
                    </a:lnTo>
                    <a:lnTo>
                      <a:pt x="290" y="240"/>
                    </a:lnTo>
                    <a:lnTo>
                      <a:pt x="265" y="255"/>
                    </a:lnTo>
                    <a:lnTo>
                      <a:pt x="247" y="254"/>
                    </a:lnTo>
                    <a:lnTo>
                      <a:pt x="237" y="234"/>
                    </a:lnTo>
                    <a:lnTo>
                      <a:pt x="220" y="229"/>
                    </a:lnTo>
                    <a:lnTo>
                      <a:pt x="215" y="234"/>
                    </a:lnTo>
                    <a:lnTo>
                      <a:pt x="204" y="260"/>
                    </a:lnTo>
                    <a:lnTo>
                      <a:pt x="190" y="260"/>
                    </a:lnTo>
                    <a:lnTo>
                      <a:pt x="175" y="234"/>
                    </a:lnTo>
                    <a:lnTo>
                      <a:pt x="164" y="225"/>
                    </a:lnTo>
                    <a:lnTo>
                      <a:pt x="149" y="237"/>
                    </a:lnTo>
                    <a:lnTo>
                      <a:pt x="149" y="273"/>
                    </a:lnTo>
                    <a:lnTo>
                      <a:pt x="119" y="272"/>
                    </a:lnTo>
                    <a:lnTo>
                      <a:pt x="112" y="295"/>
                    </a:lnTo>
                    <a:lnTo>
                      <a:pt x="119" y="305"/>
                    </a:lnTo>
                    <a:lnTo>
                      <a:pt x="109" y="305"/>
                    </a:lnTo>
                    <a:lnTo>
                      <a:pt x="106" y="313"/>
                    </a:lnTo>
                    <a:lnTo>
                      <a:pt x="94" y="310"/>
                    </a:lnTo>
                    <a:lnTo>
                      <a:pt x="89" y="318"/>
                    </a:lnTo>
                    <a:lnTo>
                      <a:pt x="84" y="315"/>
                    </a:lnTo>
                    <a:lnTo>
                      <a:pt x="74" y="366"/>
                    </a:lnTo>
                    <a:lnTo>
                      <a:pt x="58" y="378"/>
                    </a:lnTo>
                    <a:lnTo>
                      <a:pt x="44" y="378"/>
                    </a:lnTo>
                    <a:lnTo>
                      <a:pt x="43" y="393"/>
                    </a:lnTo>
                    <a:lnTo>
                      <a:pt x="21" y="390"/>
                    </a:lnTo>
                    <a:lnTo>
                      <a:pt x="25" y="393"/>
                    </a:lnTo>
                    <a:lnTo>
                      <a:pt x="13" y="400"/>
                    </a:lnTo>
                    <a:lnTo>
                      <a:pt x="18" y="406"/>
                    </a:lnTo>
                    <a:lnTo>
                      <a:pt x="15" y="433"/>
                    </a:lnTo>
                    <a:lnTo>
                      <a:pt x="26" y="433"/>
                    </a:lnTo>
                    <a:lnTo>
                      <a:pt x="26" y="441"/>
                    </a:lnTo>
                    <a:lnTo>
                      <a:pt x="26" y="451"/>
                    </a:lnTo>
                    <a:lnTo>
                      <a:pt x="31" y="453"/>
                    </a:lnTo>
                    <a:lnTo>
                      <a:pt x="26" y="461"/>
                    </a:lnTo>
                    <a:lnTo>
                      <a:pt x="28" y="466"/>
                    </a:lnTo>
                    <a:lnTo>
                      <a:pt x="35" y="459"/>
                    </a:lnTo>
                    <a:lnTo>
                      <a:pt x="36" y="471"/>
                    </a:lnTo>
                    <a:lnTo>
                      <a:pt x="44" y="466"/>
                    </a:lnTo>
                    <a:lnTo>
                      <a:pt x="64" y="481"/>
                    </a:lnTo>
                    <a:lnTo>
                      <a:pt x="51" y="482"/>
                    </a:lnTo>
                    <a:lnTo>
                      <a:pt x="51" y="487"/>
                    </a:lnTo>
                    <a:lnTo>
                      <a:pt x="63" y="492"/>
                    </a:lnTo>
                    <a:lnTo>
                      <a:pt x="58" y="497"/>
                    </a:lnTo>
                    <a:lnTo>
                      <a:pt x="64" y="506"/>
                    </a:lnTo>
                    <a:lnTo>
                      <a:pt x="66" y="519"/>
                    </a:lnTo>
                    <a:lnTo>
                      <a:pt x="73" y="519"/>
                    </a:lnTo>
                    <a:lnTo>
                      <a:pt x="64" y="539"/>
                    </a:lnTo>
                    <a:lnTo>
                      <a:pt x="64" y="549"/>
                    </a:lnTo>
                    <a:lnTo>
                      <a:pt x="51" y="562"/>
                    </a:lnTo>
                    <a:lnTo>
                      <a:pt x="48" y="587"/>
                    </a:lnTo>
                    <a:lnTo>
                      <a:pt x="44" y="590"/>
                    </a:lnTo>
                    <a:lnTo>
                      <a:pt x="54" y="599"/>
                    </a:lnTo>
                    <a:lnTo>
                      <a:pt x="56" y="620"/>
                    </a:lnTo>
                    <a:lnTo>
                      <a:pt x="69" y="640"/>
                    </a:lnTo>
                    <a:lnTo>
                      <a:pt x="58" y="658"/>
                    </a:lnTo>
                    <a:lnTo>
                      <a:pt x="43" y="668"/>
                    </a:lnTo>
                    <a:lnTo>
                      <a:pt x="41" y="683"/>
                    </a:lnTo>
                    <a:lnTo>
                      <a:pt x="31" y="685"/>
                    </a:lnTo>
                    <a:lnTo>
                      <a:pt x="18" y="698"/>
                    </a:lnTo>
                    <a:lnTo>
                      <a:pt x="10" y="696"/>
                    </a:lnTo>
                    <a:lnTo>
                      <a:pt x="10" y="706"/>
                    </a:lnTo>
                    <a:lnTo>
                      <a:pt x="0" y="700"/>
                    </a:lnTo>
                    <a:lnTo>
                      <a:pt x="6" y="713"/>
                    </a:lnTo>
                    <a:lnTo>
                      <a:pt x="13" y="716"/>
                    </a:lnTo>
                    <a:lnTo>
                      <a:pt x="18" y="715"/>
                    </a:lnTo>
                    <a:lnTo>
                      <a:pt x="23" y="720"/>
                    </a:lnTo>
                    <a:lnTo>
                      <a:pt x="38" y="711"/>
                    </a:lnTo>
                    <a:lnTo>
                      <a:pt x="49" y="738"/>
                    </a:lnTo>
                    <a:lnTo>
                      <a:pt x="64" y="735"/>
                    </a:lnTo>
                    <a:lnTo>
                      <a:pt x="79" y="745"/>
                    </a:lnTo>
                    <a:lnTo>
                      <a:pt x="68" y="771"/>
                    </a:lnTo>
                    <a:lnTo>
                      <a:pt x="68" y="783"/>
                    </a:lnTo>
                    <a:lnTo>
                      <a:pt x="78" y="796"/>
                    </a:lnTo>
                    <a:lnTo>
                      <a:pt x="106" y="806"/>
                    </a:lnTo>
                    <a:lnTo>
                      <a:pt x="151" y="813"/>
                    </a:lnTo>
                    <a:lnTo>
                      <a:pt x="161" y="824"/>
                    </a:lnTo>
                    <a:lnTo>
                      <a:pt x="177" y="831"/>
                    </a:lnTo>
                    <a:lnTo>
                      <a:pt x="170" y="842"/>
                    </a:lnTo>
                    <a:lnTo>
                      <a:pt x="175" y="856"/>
                    </a:lnTo>
                    <a:lnTo>
                      <a:pt x="224" y="874"/>
                    </a:lnTo>
                    <a:lnTo>
                      <a:pt x="235" y="839"/>
                    </a:lnTo>
                    <a:lnTo>
                      <a:pt x="240" y="832"/>
                    </a:lnTo>
                    <a:lnTo>
                      <a:pt x="243" y="834"/>
                    </a:lnTo>
                    <a:lnTo>
                      <a:pt x="242" y="831"/>
                    </a:lnTo>
                    <a:lnTo>
                      <a:pt x="268" y="798"/>
                    </a:lnTo>
                    <a:lnTo>
                      <a:pt x="273" y="803"/>
                    </a:lnTo>
                    <a:lnTo>
                      <a:pt x="270" y="793"/>
                    </a:lnTo>
                    <a:lnTo>
                      <a:pt x="310" y="788"/>
                    </a:lnTo>
                    <a:lnTo>
                      <a:pt x="321" y="776"/>
                    </a:lnTo>
                    <a:lnTo>
                      <a:pt x="323" y="778"/>
                    </a:lnTo>
                    <a:lnTo>
                      <a:pt x="348" y="773"/>
                    </a:lnTo>
                    <a:lnTo>
                      <a:pt x="360" y="778"/>
                    </a:lnTo>
                    <a:lnTo>
                      <a:pt x="338" y="813"/>
                    </a:lnTo>
                    <a:lnTo>
                      <a:pt x="326" y="816"/>
                    </a:lnTo>
                    <a:lnTo>
                      <a:pt x="326" y="804"/>
                    </a:lnTo>
                    <a:lnTo>
                      <a:pt x="325" y="816"/>
                    </a:lnTo>
                    <a:lnTo>
                      <a:pt x="308" y="816"/>
                    </a:lnTo>
                    <a:lnTo>
                      <a:pt x="306" y="823"/>
                    </a:lnTo>
                    <a:lnTo>
                      <a:pt x="295" y="824"/>
                    </a:lnTo>
                    <a:lnTo>
                      <a:pt x="283" y="821"/>
                    </a:lnTo>
                    <a:lnTo>
                      <a:pt x="283" y="831"/>
                    </a:lnTo>
                    <a:lnTo>
                      <a:pt x="270" y="831"/>
                    </a:lnTo>
                    <a:lnTo>
                      <a:pt x="283" y="844"/>
                    </a:lnTo>
                    <a:lnTo>
                      <a:pt x="303" y="844"/>
                    </a:lnTo>
                    <a:lnTo>
                      <a:pt x="325" y="836"/>
                    </a:lnTo>
                    <a:lnTo>
                      <a:pt x="336" y="821"/>
                    </a:lnTo>
                    <a:lnTo>
                      <a:pt x="366" y="773"/>
                    </a:lnTo>
                    <a:lnTo>
                      <a:pt x="386" y="758"/>
                    </a:lnTo>
                    <a:lnTo>
                      <a:pt x="416" y="743"/>
                    </a:lnTo>
                    <a:lnTo>
                      <a:pt x="433" y="726"/>
                    </a:lnTo>
                    <a:lnTo>
                      <a:pt x="442" y="706"/>
                    </a:lnTo>
                    <a:lnTo>
                      <a:pt x="436" y="696"/>
                    </a:lnTo>
                    <a:lnTo>
                      <a:pt x="429" y="706"/>
                    </a:lnTo>
                    <a:lnTo>
                      <a:pt x="416" y="701"/>
                    </a:lnTo>
                    <a:lnTo>
                      <a:pt x="423" y="700"/>
                    </a:lnTo>
                    <a:lnTo>
                      <a:pt x="409" y="698"/>
                    </a:lnTo>
                    <a:lnTo>
                      <a:pt x="371" y="653"/>
                    </a:lnTo>
                    <a:lnTo>
                      <a:pt x="363" y="652"/>
                    </a:lnTo>
                    <a:lnTo>
                      <a:pt x="346" y="655"/>
                    </a:lnTo>
                    <a:lnTo>
                      <a:pt x="376" y="665"/>
                    </a:lnTo>
                    <a:lnTo>
                      <a:pt x="378" y="668"/>
                    </a:lnTo>
                    <a:lnTo>
                      <a:pt x="363" y="677"/>
                    </a:lnTo>
                    <a:lnTo>
                      <a:pt x="350" y="672"/>
                    </a:lnTo>
                    <a:lnTo>
                      <a:pt x="331" y="655"/>
                    </a:lnTo>
                    <a:lnTo>
                      <a:pt x="326" y="643"/>
                    </a:lnTo>
                    <a:lnTo>
                      <a:pt x="350" y="625"/>
                    </a:lnTo>
                    <a:lnTo>
                      <a:pt x="356" y="609"/>
                    </a:lnTo>
                    <a:lnTo>
                      <a:pt x="379" y="592"/>
                    </a:lnTo>
                    <a:lnTo>
                      <a:pt x="416" y="536"/>
                    </a:lnTo>
                    <a:lnTo>
                      <a:pt x="421" y="526"/>
                    </a:lnTo>
                    <a:lnTo>
                      <a:pt x="449" y="492"/>
                    </a:lnTo>
                    <a:lnTo>
                      <a:pt x="461" y="487"/>
                    </a:lnTo>
                    <a:lnTo>
                      <a:pt x="481" y="458"/>
                    </a:lnTo>
                    <a:lnTo>
                      <a:pt x="492" y="446"/>
                    </a:lnTo>
                    <a:lnTo>
                      <a:pt x="530" y="426"/>
                    </a:lnTo>
                    <a:lnTo>
                      <a:pt x="550" y="426"/>
                    </a:lnTo>
                    <a:lnTo>
                      <a:pt x="570" y="416"/>
                    </a:lnTo>
                    <a:lnTo>
                      <a:pt x="585" y="418"/>
                    </a:lnTo>
                    <a:lnTo>
                      <a:pt x="597" y="429"/>
                    </a:lnTo>
                    <a:lnTo>
                      <a:pt x="603" y="429"/>
                    </a:lnTo>
                    <a:lnTo>
                      <a:pt x="617" y="400"/>
                    </a:lnTo>
                    <a:lnTo>
                      <a:pt x="625" y="393"/>
                    </a:lnTo>
                    <a:lnTo>
                      <a:pt x="628" y="398"/>
                    </a:lnTo>
                    <a:lnTo>
                      <a:pt x="628" y="390"/>
                    </a:lnTo>
                    <a:lnTo>
                      <a:pt x="648" y="386"/>
                    </a:lnTo>
                    <a:lnTo>
                      <a:pt x="638" y="396"/>
                    </a:lnTo>
                    <a:lnTo>
                      <a:pt x="655" y="380"/>
                    </a:lnTo>
                    <a:lnTo>
                      <a:pt x="680" y="366"/>
                    </a:lnTo>
                    <a:lnTo>
                      <a:pt x="705" y="368"/>
                    </a:lnTo>
                    <a:lnTo>
                      <a:pt x="724" y="360"/>
                    </a:lnTo>
                    <a:lnTo>
                      <a:pt x="734" y="361"/>
                    </a:lnTo>
                    <a:lnTo>
                      <a:pt x="779" y="332"/>
                    </a:lnTo>
                    <a:lnTo>
                      <a:pt x="826" y="315"/>
                    </a:lnTo>
                    <a:lnTo>
                      <a:pt x="884" y="303"/>
                    </a:lnTo>
                    <a:lnTo>
                      <a:pt x="880" y="290"/>
                    </a:lnTo>
                    <a:lnTo>
                      <a:pt x="887" y="293"/>
                    </a:lnTo>
                    <a:lnTo>
                      <a:pt x="880" y="272"/>
                    </a:lnTo>
                    <a:lnTo>
                      <a:pt x="870" y="282"/>
                    </a:lnTo>
                    <a:lnTo>
                      <a:pt x="857" y="273"/>
                    </a:lnTo>
                    <a:lnTo>
                      <a:pt x="844" y="273"/>
                    </a:lnTo>
                    <a:lnTo>
                      <a:pt x="836" y="254"/>
                    </a:lnTo>
                    <a:lnTo>
                      <a:pt x="850" y="254"/>
                    </a:lnTo>
                    <a:lnTo>
                      <a:pt x="860" y="260"/>
                    </a:lnTo>
                    <a:lnTo>
                      <a:pt x="867" y="255"/>
                    </a:lnTo>
                    <a:lnTo>
                      <a:pt x="870" y="245"/>
                    </a:lnTo>
                    <a:lnTo>
                      <a:pt x="867" y="239"/>
                    </a:lnTo>
                    <a:lnTo>
                      <a:pt x="870" y="234"/>
                    </a:lnTo>
                    <a:lnTo>
                      <a:pt x="869" y="225"/>
                    </a:lnTo>
                    <a:lnTo>
                      <a:pt x="862" y="225"/>
                    </a:lnTo>
                    <a:lnTo>
                      <a:pt x="860" y="232"/>
                    </a:lnTo>
                    <a:lnTo>
                      <a:pt x="847" y="227"/>
                    </a:lnTo>
                    <a:lnTo>
                      <a:pt x="849" y="214"/>
                    </a:lnTo>
                    <a:lnTo>
                      <a:pt x="836" y="209"/>
                    </a:lnTo>
                    <a:lnTo>
                      <a:pt x="826" y="187"/>
                    </a:lnTo>
                    <a:close/>
                  </a:path>
                </a:pathLst>
              </a:custGeom>
              <a:solidFill>
                <a:schemeClr val="accent1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lIns="104315" tIns="52157" rIns="104315" bIns="52157"/>
              <a:lstStyle/>
              <a:p>
                <a:endParaRPr lang="es-ES" sz="2800"/>
              </a:p>
            </p:txBody>
          </p:sp>
          <p:sp>
            <p:nvSpPr>
              <p:cNvPr id="337" name="Freeform 8380">
                <a:extLst>
                  <a:ext uri="{FF2B5EF4-FFF2-40B4-BE49-F238E27FC236}">
                    <a16:creationId xmlns:a16="http://schemas.microsoft.com/office/drawing/2014/main" id="{74E95777-2BB8-4DEA-1C4C-EB7C06F0AA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75034" y="3276936"/>
                <a:ext cx="550184" cy="643693"/>
              </a:xfrm>
              <a:custGeom>
                <a:avLst/>
                <a:gdLst/>
                <a:ahLst/>
                <a:cxnLst>
                  <a:cxn ang="0">
                    <a:pos x="723" y="183"/>
                  </a:cxn>
                  <a:cxn ang="0">
                    <a:pos x="650" y="135"/>
                  </a:cxn>
                  <a:cxn ang="0">
                    <a:pos x="579" y="170"/>
                  </a:cxn>
                  <a:cxn ang="0">
                    <a:pos x="506" y="155"/>
                  </a:cxn>
                  <a:cxn ang="0">
                    <a:pos x="451" y="92"/>
                  </a:cxn>
                  <a:cxn ang="0">
                    <a:pos x="396" y="77"/>
                  </a:cxn>
                  <a:cxn ang="0">
                    <a:pos x="350" y="67"/>
                  </a:cxn>
                  <a:cxn ang="0">
                    <a:pos x="285" y="100"/>
                  </a:cxn>
                  <a:cxn ang="0">
                    <a:pos x="234" y="103"/>
                  </a:cxn>
                  <a:cxn ang="0">
                    <a:pos x="205" y="92"/>
                  </a:cxn>
                  <a:cxn ang="0">
                    <a:pos x="131" y="37"/>
                  </a:cxn>
                  <a:cxn ang="0">
                    <a:pos x="79" y="5"/>
                  </a:cxn>
                  <a:cxn ang="0">
                    <a:pos x="40" y="103"/>
                  </a:cxn>
                  <a:cxn ang="0">
                    <a:pos x="15" y="173"/>
                  </a:cxn>
                  <a:cxn ang="0">
                    <a:pos x="25" y="209"/>
                  </a:cxn>
                  <a:cxn ang="0">
                    <a:pos x="10" y="262"/>
                  </a:cxn>
                  <a:cxn ang="0">
                    <a:pos x="6" y="287"/>
                  </a:cxn>
                  <a:cxn ang="0">
                    <a:pos x="10" y="314"/>
                  </a:cxn>
                  <a:cxn ang="0">
                    <a:pos x="35" y="369"/>
                  </a:cxn>
                  <a:cxn ang="0">
                    <a:pos x="20" y="395"/>
                  </a:cxn>
                  <a:cxn ang="0">
                    <a:pos x="69" y="435"/>
                  </a:cxn>
                  <a:cxn ang="0">
                    <a:pos x="15" y="538"/>
                  </a:cxn>
                  <a:cxn ang="0">
                    <a:pos x="48" y="521"/>
                  </a:cxn>
                  <a:cxn ang="0">
                    <a:pos x="121" y="445"/>
                  </a:cxn>
                  <a:cxn ang="0">
                    <a:pos x="114" y="520"/>
                  </a:cxn>
                  <a:cxn ang="0">
                    <a:pos x="114" y="581"/>
                  </a:cxn>
                  <a:cxn ang="0">
                    <a:pos x="113" y="622"/>
                  </a:cxn>
                  <a:cxn ang="0">
                    <a:pos x="111" y="661"/>
                  </a:cxn>
                  <a:cxn ang="0">
                    <a:pos x="96" y="700"/>
                  </a:cxn>
                  <a:cxn ang="0">
                    <a:pos x="40" y="740"/>
                  </a:cxn>
                  <a:cxn ang="0">
                    <a:pos x="194" y="808"/>
                  </a:cxn>
                  <a:cxn ang="0">
                    <a:pos x="273" y="929"/>
                  </a:cxn>
                  <a:cxn ang="0">
                    <a:pos x="330" y="974"/>
                  </a:cxn>
                  <a:cxn ang="0">
                    <a:pos x="390" y="1034"/>
                  </a:cxn>
                  <a:cxn ang="0">
                    <a:pos x="479" y="1065"/>
                  </a:cxn>
                  <a:cxn ang="0">
                    <a:pos x="540" y="1228"/>
                  </a:cxn>
                  <a:cxn ang="0">
                    <a:pos x="584" y="1218"/>
                  </a:cxn>
                  <a:cxn ang="0">
                    <a:pos x="658" y="1218"/>
                  </a:cxn>
                  <a:cxn ang="0">
                    <a:pos x="716" y="1200"/>
                  </a:cxn>
                  <a:cxn ang="0">
                    <a:pos x="789" y="1150"/>
                  </a:cxn>
                  <a:cxn ang="0">
                    <a:pos x="841" y="1049"/>
                  </a:cxn>
                  <a:cxn ang="0">
                    <a:pos x="793" y="1014"/>
                  </a:cxn>
                  <a:cxn ang="0">
                    <a:pos x="812" y="933"/>
                  </a:cxn>
                  <a:cxn ang="0">
                    <a:pos x="880" y="858"/>
                  </a:cxn>
                  <a:cxn ang="0">
                    <a:pos x="917" y="823"/>
                  </a:cxn>
                  <a:cxn ang="0">
                    <a:pos x="925" y="780"/>
                  </a:cxn>
                  <a:cxn ang="0">
                    <a:pos x="930" y="745"/>
                  </a:cxn>
                  <a:cxn ang="0">
                    <a:pos x="957" y="694"/>
                  </a:cxn>
                  <a:cxn ang="0">
                    <a:pos x="977" y="589"/>
                  </a:cxn>
                  <a:cxn ang="0">
                    <a:pos x="1002" y="468"/>
                  </a:cxn>
                  <a:cxn ang="0">
                    <a:pos x="985" y="417"/>
                  </a:cxn>
                  <a:cxn ang="0">
                    <a:pos x="973" y="344"/>
                  </a:cxn>
                  <a:cxn ang="0">
                    <a:pos x="990" y="306"/>
                  </a:cxn>
                  <a:cxn ang="0">
                    <a:pos x="990" y="274"/>
                  </a:cxn>
                  <a:cxn ang="0">
                    <a:pos x="958" y="183"/>
                  </a:cxn>
                  <a:cxn ang="0">
                    <a:pos x="857" y="155"/>
                  </a:cxn>
                  <a:cxn ang="0">
                    <a:pos x="783" y="163"/>
                  </a:cxn>
                </a:cxnLst>
                <a:rect l="0" t="0" r="r" b="b"/>
                <a:pathLst>
                  <a:path w="1015" h="1249">
                    <a:moveTo>
                      <a:pt x="779" y="150"/>
                    </a:moveTo>
                    <a:lnTo>
                      <a:pt x="759" y="140"/>
                    </a:lnTo>
                    <a:lnTo>
                      <a:pt x="741" y="156"/>
                    </a:lnTo>
                    <a:lnTo>
                      <a:pt x="738" y="173"/>
                    </a:lnTo>
                    <a:lnTo>
                      <a:pt x="723" y="183"/>
                    </a:lnTo>
                    <a:lnTo>
                      <a:pt x="705" y="166"/>
                    </a:lnTo>
                    <a:lnTo>
                      <a:pt x="705" y="160"/>
                    </a:lnTo>
                    <a:lnTo>
                      <a:pt x="700" y="150"/>
                    </a:lnTo>
                    <a:lnTo>
                      <a:pt x="680" y="148"/>
                    </a:lnTo>
                    <a:lnTo>
                      <a:pt x="650" y="135"/>
                    </a:lnTo>
                    <a:lnTo>
                      <a:pt x="642" y="145"/>
                    </a:lnTo>
                    <a:lnTo>
                      <a:pt x="612" y="156"/>
                    </a:lnTo>
                    <a:lnTo>
                      <a:pt x="592" y="155"/>
                    </a:lnTo>
                    <a:lnTo>
                      <a:pt x="589" y="163"/>
                    </a:lnTo>
                    <a:lnTo>
                      <a:pt x="579" y="170"/>
                    </a:lnTo>
                    <a:lnTo>
                      <a:pt x="555" y="165"/>
                    </a:lnTo>
                    <a:lnTo>
                      <a:pt x="554" y="173"/>
                    </a:lnTo>
                    <a:lnTo>
                      <a:pt x="540" y="180"/>
                    </a:lnTo>
                    <a:lnTo>
                      <a:pt x="512" y="173"/>
                    </a:lnTo>
                    <a:lnTo>
                      <a:pt x="506" y="155"/>
                    </a:lnTo>
                    <a:lnTo>
                      <a:pt x="486" y="153"/>
                    </a:lnTo>
                    <a:lnTo>
                      <a:pt x="477" y="135"/>
                    </a:lnTo>
                    <a:lnTo>
                      <a:pt x="453" y="107"/>
                    </a:lnTo>
                    <a:lnTo>
                      <a:pt x="454" y="97"/>
                    </a:lnTo>
                    <a:lnTo>
                      <a:pt x="451" y="92"/>
                    </a:lnTo>
                    <a:lnTo>
                      <a:pt x="439" y="103"/>
                    </a:lnTo>
                    <a:lnTo>
                      <a:pt x="434" y="102"/>
                    </a:lnTo>
                    <a:lnTo>
                      <a:pt x="406" y="85"/>
                    </a:lnTo>
                    <a:lnTo>
                      <a:pt x="401" y="73"/>
                    </a:lnTo>
                    <a:lnTo>
                      <a:pt x="396" y="77"/>
                    </a:lnTo>
                    <a:lnTo>
                      <a:pt x="383" y="70"/>
                    </a:lnTo>
                    <a:lnTo>
                      <a:pt x="381" y="63"/>
                    </a:lnTo>
                    <a:lnTo>
                      <a:pt x="363" y="60"/>
                    </a:lnTo>
                    <a:lnTo>
                      <a:pt x="360" y="57"/>
                    </a:lnTo>
                    <a:lnTo>
                      <a:pt x="350" y="67"/>
                    </a:lnTo>
                    <a:lnTo>
                      <a:pt x="338" y="68"/>
                    </a:lnTo>
                    <a:lnTo>
                      <a:pt x="330" y="80"/>
                    </a:lnTo>
                    <a:lnTo>
                      <a:pt x="313" y="95"/>
                    </a:lnTo>
                    <a:lnTo>
                      <a:pt x="300" y="90"/>
                    </a:lnTo>
                    <a:lnTo>
                      <a:pt x="285" y="100"/>
                    </a:lnTo>
                    <a:lnTo>
                      <a:pt x="264" y="90"/>
                    </a:lnTo>
                    <a:lnTo>
                      <a:pt x="247" y="77"/>
                    </a:lnTo>
                    <a:lnTo>
                      <a:pt x="234" y="90"/>
                    </a:lnTo>
                    <a:lnTo>
                      <a:pt x="237" y="97"/>
                    </a:lnTo>
                    <a:lnTo>
                      <a:pt x="234" y="103"/>
                    </a:lnTo>
                    <a:lnTo>
                      <a:pt x="225" y="103"/>
                    </a:lnTo>
                    <a:lnTo>
                      <a:pt x="220" y="116"/>
                    </a:lnTo>
                    <a:lnTo>
                      <a:pt x="210" y="112"/>
                    </a:lnTo>
                    <a:lnTo>
                      <a:pt x="212" y="97"/>
                    </a:lnTo>
                    <a:lnTo>
                      <a:pt x="205" y="92"/>
                    </a:lnTo>
                    <a:lnTo>
                      <a:pt x="192" y="97"/>
                    </a:lnTo>
                    <a:lnTo>
                      <a:pt x="189" y="72"/>
                    </a:lnTo>
                    <a:lnTo>
                      <a:pt x="161" y="55"/>
                    </a:lnTo>
                    <a:lnTo>
                      <a:pt x="144" y="32"/>
                    </a:lnTo>
                    <a:lnTo>
                      <a:pt x="131" y="37"/>
                    </a:lnTo>
                    <a:lnTo>
                      <a:pt x="114" y="27"/>
                    </a:lnTo>
                    <a:lnTo>
                      <a:pt x="111" y="10"/>
                    </a:lnTo>
                    <a:lnTo>
                      <a:pt x="114" y="5"/>
                    </a:lnTo>
                    <a:lnTo>
                      <a:pt x="101" y="0"/>
                    </a:lnTo>
                    <a:lnTo>
                      <a:pt x="79" y="5"/>
                    </a:lnTo>
                    <a:lnTo>
                      <a:pt x="60" y="20"/>
                    </a:lnTo>
                    <a:lnTo>
                      <a:pt x="61" y="47"/>
                    </a:lnTo>
                    <a:lnTo>
                      <a:pt x="40" y="65"/>
                    </a:lnTo>
                    <a:lnTo>
                      <a:pt x="43" y="97"/>
                    </a:lnTo>
                    <a:lnTo>
                      <a:pt x="40" y="103"/>
                    </a:lnTo>
                    <a:lnTo>
                      <a:pt x="45" y="116"/>
                    </a:lnTo>
                    <a:lnTo>
                      <a:pt x="31" y="136"/>
                    </a:lnTo>
                    <a:lnTo>
                      <a:pt x="15" y="135"/>
                    </a:lnTo>
                    <a:lnTo>
                      <a:pt x="15" y="150"/>
                    </a:lnTo>
                    <a:lnTo>
                      <a:pt x="15" y="173"/>
                    </a:lnTo>
                    <a:lnTo>
                      <a:pt x="3" y="183"/>
                    </a:lnTo>
                    <a:lnTo>
                      <a:pt x="15" y="183"/>
                    </a:lnTo>
                    <a:lnTo>
                      <a:pt x="28" y="188"/>
                    </a:lnTo>
                    <a:lnTo>
                      <a:pt x="28" y="193"/>
                    </a:lnTo>
                    <a:lnTo>
                      <a:pt x="25" y="209"/>
                    </a:lnTo>
                    <a:lnTo>
                      <a:pt x="15" y="218"/>
                    </a:lnTo>
                    <a:lnTo>
                      <a:pt x="1" y="219"/>
                    </a:lnTo>
                    <a:lnTo>
                      <a:pt x="13" y="243"/>
                    </a:lnTo>
                    <a:lnTo>
                      <a:pt x="15" y="256"/>
                    </a:lnTo>
                    <a:lnTo>
                      <a:pt x="10" y="262"/>
                    </a:lnTo>
                    <a:lnTo>
                      <a:pt x="15" y="262"/>
                    </a:lnTo>
                    <a:lnTo>
                      <a:pt x="15" y="274"/>
                    </a:lnTo>
                    <a:lnTo>
                      <a:pt x="5" y="274"/>
                    </a:lnTo>
                    <a:lnTo>
                      <a:pt x="0" y="282"/>
                    </a:lnTo>
                    <a:lnTo>
                      <a:pt x="6" y="287"/>
                    </a:lnTo>
                    <a:lnTo>
                      <a:pt x="8" y="299"/>
                    </a:lnTo>
                    <a:lnTo>
                      <a:pt x="20" y="296"/>
                    </a:lnTo>
                    <a:lnTo>
                      <a:pt x="21" y="307"/>
                    </a:lnTo>
                    <a:lnTo>
                      <a:pt x="21" y="311"/>
                    </a:lnTo>
                    <a:lnTo>
                      <a:pt x="10" y="314"/>
                    </a:lnTo>
                    <a:lnTo>
                      <a:pt x="1" y="339"/>
                    </a:lnTo>
                    <a:lnTo>
                      <a:pt x="13" y="340"/>
                    </a:lnTo>
                    <a:lnTo>
                      <a:pt x="25" y="335"/>
                    </a:lnTo>
                    <a:lnTo>
                      <a:pt x="21" y="359"/>
                    </a:lnTo>
                    <a:lnTo>
                      <a:pt x="35" y="369"/>
                    </a:lnTo>
                    <a:lnTo>
                      <a:pt x="31" y="377"/>
                    </a:lnTo>
                    <a:lnTo>
                      <a:pt x="25" y="375"/>
                    </a:lnTo>
                    <a:lnTo>
                      <a:pt x="18" y="382"/>
                    </a:lnTo>
                    <a:lnTo>
                      <a:pt x="25" y="389"/>
                    </a:lnTo>
                    <a:lnTo>
                      <a:pt x="20" y="395"/>
                    </a:lnTo>
                    <a:lnTo>
                      <a:pt x="35" y="408"/>
                    </a:lnTo>
                    <a:lnTo>
                      <a:pt x="55" y="417"/>
                    </a:lnTo>
                    <a:lnTo>
                      <a:pt x="63" y="427"/>
                    </a:lnTo>
                    <a:lnTo>
                      <a:pt x="73" y="427"/>
                    </a:lnTo>
                    <a:lnTo>
                      <a:pt x="69" y="435"/>
                    </a:lnTo>
                    <a:lnTo>
                      <a:pt x="58" y="435"/>
                    </a:lnTo>
                    <a:lnTo>
                      <a:pt x="51" y="468"/>
                    </a:lnTo>
                    <a:lnTo>
                      <a:pt x="31" y="498"/>
                    </a:lnTo>
                    <a:lnTo>
                      <a:pt x="31" y="513"/>
                    </a:lnTo>
                    <a:lnTo>
                      <a:pt x="15" y="538"/>
                    </a:lnTo>
                    <a:lnTo>
                      <a:pt x="28" y="544"/>
                    </a:lnTo>
                    <a:lnTo>
                      <a:pt x="30" y="551"/>
                    </a:lnTo>
                    <a:lnTo>
                      <a:pt x="31" y="536"/>
                    </a:lnTo>
                    <a:lnTo>
                      <a:pt x="40" y="518"/>
                    </a:lnTo>
                    <a:lnTo>
                      <a:pt x="48" y="521"/>
                    </a:lnTo>
                    <a:lnTo>
                      <a:pt x="58" y="516"/>
                    </a:lnTo>
                    <a:lnTo>
                      <a:pt x="76" y="529"/>
                    </a:lnTo>
                    <a:lnTo>
                      <a:pt x="98" y="475"/>
                    </a:lnTo>
                    <a:lnTo>
                      <a:pt x="94" y="428"/>
                    </a:lnTo>
                    <a:lnTo>
                      <a:pt x="121" y="445"/>
                    </a:lnTo>
                    <a:lnTo>
                      <a:pt x="114" y="455"/>
                    </a:lnTo>
                    <a:lnTo>
                      <a:pt x="121" y="458"/>
                    </a:lnTo>
                    <a:lnTo>
                      <a:pt x="116" y="470"/>
                    </a:lnTo>
                    <a:lnTo>
                      <a:pt x="126" y="503"/>
                    </a:lnTo>
                    <a:lnTo>
                      <a:pt x="114" y="520"/>
                    </a:lnTo>
                    <a:lnTo>
                      <a:pt x="114" y="529"/>
                    </a:lnTo>
                    <a:lnTo>
                      <a:pt x="109" y="529"/>
                    </a:lnTo>
                    <a:lnTo>
                      <a:pt x="108" y="556"/>
                    </a:lnTo>
                    <a:lnTo>
                      <a:pt x="111" y="578"/>
                    </a:lnTo>
                    <a:lnTo>
                      <a:pt x="114" y="581"/>
                    </a:lnTo>
                    <a:lnTo>
                      <a:pt x="111" y="599"/>
                    </a:lnTo>
                    <a:lnTo>
                      <a:pt x="114" y="602"/>
                    </a:lnTo>
                    <a:lnTo>
                      <a:pt x="111" y="604"/>
                    </a:lnTo>
                    <a:lnTo>
                      <a:pt x="118" y="616"/>
                    </a:lnTo>
                    <a:lnTo>
                      <a:pt x="113" y="622"/>
                    </a:lnTo>
                    <a:lnTo>
                      <a:pt x="114" y="634"/>
                    </a:lnTo>
                    <a:lnTo>
                      <a:pt x="111" y="636"/>
                    </a:lnTo>
                    <a:lnTo>
                      <a:pt x="114" y="641"/>
                    </a:lnTo>
                    <a:lnTo>
                      <a:pt x="114" y="654"/>
                    </a:lnTo>
                    <a:lnTo>
                      <a:pt x="111" y="661"/>
                    </a:lnTo>
                    <a:lnTo>
                      <a:pt x="114" y="667"/>
                    </a:lnTo>
                    <a:lnTo>
                      <a:pt x="106" y="670"/>
                    </a:lnTo>
                    <a:lnTo>
                      <a:pt x="111" y="680"/>
                    </a:lnTo>
                    <a:lnTo>
                      <a:pt x="111" y="687"/>
                    </a:lnTo>
                    <a:lnTo>
                      <a:pt x="96" y="700"/>
                    </a:lnTo>
                    <a:lnTo>
                      <a:pt x="91" y="695"/>
                    </a:lnTo>
                    <a:lnTo>
                      <a:pt x="84" y="666"/>
                    </a:lnTo>
                    <a:lnTo>
                      <a:pt x="55" y="700"/>
                    </a:lnTo>
                    <a:lnTo>
                      <a:pt x="60" y="722"/>
                    </a:lnTo>
                    <a:lnTo>
                      <a:pt x="40" y="740"/>
                    </a:lnTo>
                    <a:lnTo>
                      <a:pt x="103" y="775"/>
                    </a:lnTo>
                    <a:lnTo>
                      <a:pt x="128" y="778"/>
                    </a:lnTo>
                    <a:lnTo>
                      <a:pt x="134" y="773"/>
                    </a:lnTo>
                    <a:lnTo>
                      <a:pt x="176" y="773"/>
                    </a:lnTo>
                    <a:lnTo>
                      <a:pt x="194" y="808"/>
                    </a:lnTo>
                    <a:lnTo>
                      <a:pt x="214" y="820"/>
                    </a:lnTo>
                    <a:lnTo>
                      <a:pt x="210" y="833"/>
                    </a:lnTo>
                    <a:lnTo>
                      <a:pt x="240" y="840"/>
                    </a:lnTo>
                    <a:lnTo>
                      <a:pt x="260" y="865"/>
                    </a:lnTo>
                    <a:lnTo>
                      <a:pt x="273" y="929"/>
                    </a:lnTo>
                    <a:lnTo>
                      <a:pt x="273" y="939"/>
                    </a:lnTo>
                    <a:lnTo>
                      <a:pt x="264" y="954"/>
                    </a:lnTo>
                    <a:lnTo>
                      <a:pt x="282" y="952"/>
                    </a:lnTo>
                    <a:lnTo>
                      <a:pt x="308" y="972"/>
                    </a:lnTo>
                    <a:lnTo>
                      <a:pt x="330" y="974"/>
                    </a:lnTo>
                    <a:lnTo>
                      <a:pt x="346" y="986"/>
                    </a:lnTo>
                    <a:lnTo>
                      <a:pt x="350" y="984"/>
                    </a:lnTo>
                    <a:lnTo>
                      <a:pt x="356" y="991"/>
                    </a:lnTo>
                    <a:lnTo>
                      <a:pt x="363" y="1027"/>
                    </a:lnTo>
                    <a:lnTo>
                      <a:pt x="390" y="1034"/>
                    </a:lnTo>
                    <a:lnTo>
                      <a:pt x="400" y="1047"/>
                    </a:lnTo>
                    <a:lnTo>
                      <a:pt x="434" y="1074"/>
                    </a:lnTo>
                    <a:lnTo>
                      <a:pt x="454" y="1050"/>
                    </a:lnTo>
                    <a:lnTo>
                      <a:pt x="486" y="1059"/>
                    </a:lnTo>
                    <a:lnTo>
                      <a:pt x="479" y="1065"/>
                    </a:lnTo>
                    <a:lnTo>
                      <a:pt x="486" y="1075"/>
                    </a:lnTo>
                    <a:lnTo>
                      <a:pt x="486" y="1103"/>
                    </a:lnTo>
                    <a:lnTo>
                      <a:pt x="501" y="1112"/>
                    </a:lnTo>
                    <a:lnTo>
                      <a:pt x="519" y="1142"/>
                    </a:lnTo>
                    <a:lnTo>
                      <a:pt x="540" y="1228"/>
                    </a:lnTo>
                    <a:lnTo>
                      <a:pt x="555" y="1239"/>
                    </a:lnTo>
                    <a:lnTo>
                      <a:pt x="580" y="1249"/>
                    </a:lnTo>
                    <a:lnTo>
                      <a:pt x="567" y="1224"/>
                    </a:lnTo>
                    <a:lnTo>
                      <a:pt x="570" y="1210"/>
                    </a:lnTo>
                    <a:lnTo>
                      <a:pt x="584" y="1218"/>
                    </a:lnTo>
                    <a:lnTo>
                      <a:pt x="592" y="1238"/>
                    </a:lnTo>
                    <a:lnTo>
                      <a:pt x="632" y="1241"/>
                    </a:lnTo>
                    <a:lnTo>
                      <a:pt x="642" y="1246"/>
                    </a:lnTo>
                    <a:lnTo>
                      <a:pt x="650" y="1244"/>
                    </a:lnTo>
                    <a:lnTo>
                      <a:pt x="658" y="1218"/>
                    </a:lnTo>
                    <a:lnTo>
                      <a:pt x="681" y="1200"/>
                    </a:lnTo>
                    <a:lnTo>
                      <a:pt x="686" y="1198"/>
                    </a:lnTo>
                    <a:lnTo>
                      <a:pt x="695" y="1208"/>
                    </a:lnTo>
                    <a:lnTo>
                      <a:pt x="705" y="1200"/>
                    </a:lnTo>
                    <a:lnTo>
                      <a:pt x="716" y="1200"/>
                    </a:lnTo>
                    <a:lnTo>
                      <a:pt x="731" y="1178"/>
                    </a:lnTo>
                    <a:lnTo>
                      <a:pt x="774" y="1186"/>
                    </a:lnTo>
                    <a:lnTo>
                      <a:pt x="786" y="1193"/>
                    </a:lnTo>
                    <a:lnTo>
                      <a:pt x="798" y="1158"/>
                    </a:lnTo>
                    <a:lnTo>
                      <a:pt x="789" y="1150"/>
                    </a:lnTo>
                    <a:lnTo>
                      <a:pt x="788" y="1133"/>
                    </a:lnTo>
                    <a:lnTo>
                      <a:pt x="819" y="1127"/>
                    </a:lnTo>
                    <a:lnTo>
                      <a:pt x="849" y="1084"/>
                    </a:lnTo>
                    <a:lnTo>
                      <a:pt x="837" y="1065"/>
                    </a:lnTo>
                    <a:lnTo>
                      <a:pt x="841" y="1049"/>
                    </a:lnTo>
                    <a:lnTo>
                      <a:pt x="837" y="1035"/>
                    </a:lnTo>
                    <a:lnTo>
                      <a:pt x="819" y="1045"/>
                    </a:lnTo>
                    <a:lnTo>
                      <a:pt x="789" y="1040"/>
                    </a:lnTo>
                    <a:lnTo>
                      <a:pt x="786" y="1020"/>
                    </a:lnTo>
                    <a:lnTo>
                      <a:pt x="793" y="1014"/>
                    </a:lnTo>
                    <a:lnTo>
                      <a:pt x="771" y="991"/>
                    </a:lnTo>
                    <a:lnTo>
                      <a:pt x="774" y="972"/>
                    </a:lnTo>
                    <a:lnTo>
                      <a:pt x="794" y="949"/>
                    </a:lnTo>
                    <a:lnTo>
                      <a:pt x="804" y="926"/>
                    </a:lnTo>
                    <a:lnTo>
                      <a:pt x="812" y="933"/>
                    </a:lnTo>
                    <a:lnTo>
                      <a:pt x="812" y="913"/>
                    </a:lnTo>
                    <a:lnTo>
                      <a:pt x="856" y="904"/>
                    </a:lnTo>
                    <a:lnTo>
                      <a:pt x="857" y="886"/>
                    </a:lnTo>
                    <a:lnTo>
                      <a:pt x="864" y="873"/>
                    </a:lnTo>
                    <a:lnTo>
                      <a:pt x="880" y="858"/>
                    </a:lnTo>
                    <a:lnTo>
                      <a:pt x="897" y="860"/>
                    </a:lnTo>
                    <a:lnTo>
                      <a:pt x="904" y="846"/>
                    </a:lnTo>
                    <a:lnTo>
                      <a:pt x="904" y="833"/>
                    </a:lnTo>
                    <a:lnTo>
                      <a:pt x="919" y="833"/>
                    </a:lnTo>
                    <a:lnTo>
                      <a:pt x="917" y="823"/>
                    </a:lnTo>
                    <a:lnTo>
                      <a:pt x="934" y="816"/>
                    </a:lnTo>
                    <a:lnTo>
                      <a:pt x="935" y="811"/>
                    </a:lnTo>
                    <a:lnTo>
                      <a:pt x="925" y="807"/>
                    </a:lnTo>
                    <a:lnTo>
                      <a:pt x="930" y="787"/>
                    </a:lnTo>
                    <a:lnTo>
                      <a:pt x="925" y="780"/>
                    </a:lnTo>
                    <a:lnTo>
                      <a:pt x="932" y="778"/>
                    </a:lnTo>
                    <a:lnTo>
                      <a:pt x="905" y="767"/>
                    </a:lnTo>
                    <a:lnTo>
                      <a:pt x="919" y="740"/>
                    </a:lnTo>
                    <a:lnTo>
                      <a:pt x="924" y="738"/>
                    </a:lnTo>
                    <a:lnTo>
                      <a:pt x="930" y="745"/>
                    </a:lnTo>
                    <a:lnTo>
                      <a:pt x="940" y="720"/>
                    </a:lnTo>
                    <a:lnTo>
                      <a:pt x="950" y="717"/>
                    </a:lnTo>
                    <a:lnTo>
                      <a:pt x="950" y="727"/>
                    </a:lnTo>
                    <a:lnTo>
                      <a:pt x="963" y="700"/>
                    </a:lnTo>
                    <a:lnTo>
                      <a:pt x="957" y="694"/>
                    </a:lnTo>
                    <a:lnTo>
                      <a:pt x="957" y="680"/>
                    </a:lnTo>
                    <a:lnTo>
                      <a:pt x="963" y="679"/>
                    </a:lnTo>
                    <a:lnTo>
                      <a:pt x="965" y="666"/>
                    </a:lnTo>
                    <a:lnTo>
                      <a:pt x="983" y="617"/>
                    </a:lnTo>
                    <a:lnTo>
                      <a:pt x="977" y="589"/>
                    </a:lnTo>
                    <a:lnTo>
                      <a:pt x="988" y="581"/>
                    </a:lnTo>
                    <a:lnTo>
                      <a:pt x="978" y="574"/>
                    </a:lnTo>
                    <a:lnTo>
                      <a:pt x="983" y="546"/>
                    </a:lnTo>
                    <a:lnTo>
                      <a:pt x="997" y="508"/>
                    </a:lnTo>
                    <a:lnTo>
                      <a:pt x="1002" y="468"/>
                    </a:lnTo>
                    <a:lnTo>
                      <a:pt x="1013" y="450"/>
                    </a:lnTo>
                    <a:lnTo>
                      <a:pt x="1000" y="448"/>
                    </a:lnTo>
                    <a:lnTo>
                      <a:pt x="998" y="442"/>
                    </a:lnTo>
                    <a:lnTo>
                      <a:pt x="1015" y="428"/>
                    </a:lnTo>
                    <a:lnTo>
                      <a:pt x="985" y="417"/>
                    </a:lnTo>
                    <a:lnTo>
                      <a:pt x="998" y="402"/>
                    </a:lnTo>
                    <a:lnTo>
                      <a:pt x="987" y="387"/>
                    </a:lnTo>
                    <a:lnTo>
                      <a:pt x="992" y="379"/>
                    </a:lnTo>
                    <a:lnTo>
                      <a:pt x="977" y="362"/>
                    </a:lnTo>
                    <a:lnTo>
                      <a:pt x="973" y="344"/>
                    </a:lnTo>
                    <a:lnTo>
                      <a:pt x="963" y="322"/>
                    </a:lnTo>
                    <a:lnTo>
                      <a:pt x="967" y="322"/>
                    </a:lnTo>
                    <a:lnTo>
                      <a:pt x="968" y="316"/>
                    </a:lnTo>
                    <a:lnTo>
                      <a:pt x="977" y="322"/>
                    </a:lnTo>
                    <a:lnTo>
                      <a:pt x="990" y="306"/>
                    </a:lnTo>
                    <a:lnTo>
                      <a:pt x="980" y="299"/>
                    </a:lnTo>
                    <a:lnTo>
                      <a:pt x="980" y="289"/>
                    </a:lnTo>
                    <a:lnTo>
                      <a:pt x="988" y="277"/>
                    </a:lnTo>
                    <a:lnTo>
                      <a:pt x="997" y="282"/>
                    </a:lnTo>
                    <a:lnTo>
                      <a:pt x="990" y="274"/>
                    </a:lnTo>
                    <a:lnTo>
                      <a:pt x="1003" y="221"/>
                    </a:lnTo>
                    <a:lnTo>
                      <a:pt x="970" y="214"/>
                    </a:lnTo>
                    <a:lnTo>
                      <a:pt x="963" y="206"/>
                    </a:lnTo>
                    <a:lnTo>
                      <a:pt x="965" y="198"/>
                    </a:lnTo>
                    <a:lnTo>
                      <a:pt x="958" y="183"/>
                    </a:lnTo>
                    <a:lnTo>
                      <a:pt x="937" y="158"/>
                    </a:lnTo>
                    <a:lnTo>
                      <a:pt x="915" y="156"/>
                    </a:lnTo>
                    <a:lnTo>
                      <a:pt x="899" y="150"/>
                    </a:lnTo>
                    <a:lnTo>
                      <a:pt x="889" y="158"/>
                    </a:lnTo>
                    <a:lnTo>
                      <a:pt x="857" y="155"/>
                    </a:lnTo>
                    <a:lnTo>
                      <a:pt x="854" y="161"/>
                    </a:lnTo>
                    <a:lnTo>
                      <a:pt x="844" y="163"/>
                    </a:lnTo>
                    <a:lnTo>
                      <a:pt x="831" y="156"/>
                    </a:lnTo>
                    <a:lnTo>
                      <a:pt x="798" y="165"/>
                    </a:lnTo>
                    <a:lnTo>
                      <a:pt x="783" y="163"/>
                    </a:lnTo>
                    <a:lnTo>
                      <a:pt x="779" y="150"/>
                    </a:lnTo>
                    <a:close/>
                  </a:path>
                </a:pathLst>
              </a:custGeom>
              <a:solidFill>
                <a:schemeClr val="accent1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lIns="104315" tIns="52157" rIns="104315" bIns="52157"/>
              <a:lstStyle/>
              <a:p>
                <a:endParaRPr lang="es-ES" sz="2800"/>
              </a:p>
            </p:txBody>
          </p:sp>
          <p:sp>
            <p:nvSpPr>
              <p:cNvPr id="338" name="Freeform 8381">
                <a:extLst>
                  <a:ext uri="{FF2B5EF4-FFF2-40B4-BE49-F238E27FC236}">
                    <a16:creationId xmlns:a16="http://schemas.microsoft.com/office/drawing/2014/main" id="{7D5F4A9B-696F-D14A-8A15-874ECECC32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71512" y="3122450"/>
                <a:ext cx="565377" cy="578809"/>
              </a:xfrm>
              <a:custGeom>
                <a:avLst/>
                <a:gdLst/>
                <a:ahLst/>
                <a:cxnLst>
                  <a:cxn ang="0">
                    <a:pos x="409" y="57"/>
                  </a:cxn>
                  <a:cxn ang="0">
                    <a:pos x="366" y="70"/>
                  </a:cxn>
                  <a:cxn ang="0">
                    <a:pos x="355" y="83"/>
                  </a:cxn>
                  <a:cxn ang="0">
                    <a:pos x="340" y="123"/>
                  </a:cxn>
                  <a:cxn ang="0">
                    <a:pos x="305" y="188"/>
                  </a:cxn>
                  <a:cxn ang="0">
                    <a:pos x="277" y="257"/>
                  </a:cxn>
                  <a:cxn ang="0">
                    <a:pos x="204" y="302"/>
                  </a:cxn>
                  <a:cxn ang="0">
                    <a:pos x="154" y="315"/>
                  </a:cxn>
                  <a:cxn ang="0">
                    <a:pos x="154" y="390"/>
                  </a:cxn>
                  <a:cxn ang="0">
                    <a:pos x="116" y="468"/>
                  </a:cxn>
                  <a:cxn ang="0">
                    <a:pos x="113" y="521"/>
                  </a:cxn>
                  <a:cxn ang="0">
                    <a:pos x="71" y="549"/>
                  </a:cxn>
                  <a:cxn ang="0">
                    <a:pos x="28" y="543"/>
                  </a:cxn>
                  <a:cxn ang="0">
                    <a:pos x="6" y="589"/>
                  </a:cxn>
                  <a:cxn ang="0">
                    <a:pos x="66" y="617"/>
                  </a:cxn>
                  <a:cxn ang="0">
                    <a:pos x="51" y="665"/>
                  </a:cxn>
                  <a:cxn ang="0">
                    <a:pos x="89" y="685"/>
                  </a:cxn>
                  <a:cxn ang="0">
                    <a:pos x="122" y="690"/>
                  </a:cxn>
                  <a:cxn ang="0">
                    <a:pos x="157" y="707"/>
                  </a:cxn>
                  <a:cxn ang="0">
                    <a:pos x="192" y="730"/>
                  </a:cxn>
                  <a:cxn ang="0">
                    <a:pos x="245" y="748"/>
                  </a:cxn>
                  <a:cxn ang="0">
                    <a:pos x="287" y="761"/>
                  </a:cxn>
                  <a:cxn ang="0">
                    <a:pos x="322" y="788"/>
                  </a:cxn>
                  <a:cxn ang="0">
                    <a:pos x="353" y="808"/>
                  </a:cxn>
                  <a:cxn ang="0">
                    <a:pos x="371" y="846"/>
                  </a:cxn>
                  <a:cxn ang="0">
                    <a:pos x="406" y="856"/>
                  </a:cxn>
                  <a:cxn ang="0">
                    <a:pos x="438" y="876"/>
                  </a:cxn>
                  <a:cxn ang="0">
                    <a:pos x="489" y="898"/>
                  </a:cxn>
                  <a:cxn ang="0">
                    <a:pos x="467" y="946"/>
                  </a:cxn>
                  <a:cxn ang="0">
                    <a:pos x="396" y="941"/>
                  </a:cxn>
                  <a:cxn ang="0">
                    <a:pos x="371" y="1034"/>
                  </a:cxn>
                  <a:cxn ang="0">
                    <a:pos x="424" y="1060"/>
                  </a:cxn>
                  <a:cxn ang="0">
                    <a:pos x="496" y="1080"/>
                  </a:cxn>
                  <a:cxn ang="0">
                    <a:pos x="567" y="1120"/>
                  </a:cxn>
                  <a:cxn ang="0">
                    <a:pos x="627" y="1116"/>
                  </a:cxn>
                  <a:cxn ang="0">
                    <a:pos x="670" y="1085"/>
                  </a:cxn>
                  <a:cxn ang="0">
                    <a:pos x="688" y="992"/>
                  </a:cxn>
                  <a:cxn ang="0">
                    <a:pos x="648" y="888"/>
                  </a:cxn>
                  <a:cxn ang="0">
                    <a:pos x="693" y="753"/>
                  </a:cxn>
                  <a:cxn ang="0">
                    <a:pos x="723" y="677"/>
                  </a:cxn>
                  <a:cxn ang="0">
                    <a:pos x="716" y="630"/>
                  </a:cxn>
                  <a:cxn ang="0">
                    <a:pos x="769" y="582"/>
                  </a:cxn>
                  <a:cxn ang="0">
                    <a:pos x="796" y="529"/>
                  </a:cxn>
                  <a:cxn ang="0">
                    <a:pos x="902" y="481"/>
                  </a:cxn>
                  <a:cxn ang="0">
                    <a:pos x="958" y="436"/>
                  </a:cxn>
                  <a:cxn ang="0">
                    <a:pos x="988" y="347"/>
                  </a:cxn>
                  <a:cxn ang="0">
                    <a:pos x="1038" y="284"/>
                  </a:cxn>
                  <a:cxn ang="0">
                    <a:pos x="975" y="277"/>
                  </a:cxn>
                  <a:cxn ang="0">
                    <a:pos x="880" y="264"/>
                  </a:cxn>
                  <a:cxn ang="0">
                    <a:pos x="816" y="234"/>
                  </a:cxn>
                  <a:cxn ang="0">
                    <a:pos x="773" y="221"/>
                  </a:cxn>
                  <a:cxn ang="0">
                    <a:pos x="696" y="194"/>
                  </a:cxn>
                  <a:cxn ang="0">
                    <a:pos x="675" y="178"/>
                  </a:cxn>
                  <a:cxn ang="0">
                    <a:pos x="632" y="148"/>
                  </a:cxn>
                  <a:cxn ang="0">
                    <a:pos x="650" y="71"/>
                  </a:cxn>
                  <a:cxn ang="0">
                    <a:pos x="592" y="25"/>
                  </a:cxn>
                  <a:cxn ang="0">
                    <a:pos x="547" y="27"/>
                  </a:cxn>
                  <a:cxn ang="0">
                    <a:pos x="484" y="0"/>
                  </a:cxn>
                </a:cxnLst>
                <a:rect l="0" t="0" r="r" b="b"/>
                <a:pathLst>
                  <a:path w="1041" h="1123">
                    <a:moveTo>
                      <a:pt x="467" y="3"/>
                    </a:moveTo>
                    <a:lnTo>
                      <a:pt x="448" y="17"/>
                    </a:lnTo>
                    <a:lnTo>
                      <a:pt x="416" y="25"/>
                    </a:lnTo>
                    <a:lnTo>
                      <a:pt x="409" y="32"/>
                    </a:lnTo>
                    <a:lnTo>
                      <a:pt x="409" y="57"/>
                    </a:lnTo>
                    <a:lnTo>
                      <a:pt x="396" y="63"/>
                    </a:lnTo>
                    <a:lnTo>
                      <a:pt x="385" y="73"/>
                    </a:lnTo>
                    <a:lnTo>
                      <a:pt x="376" y="71"/>
                    </a:lnTo>
                    <a:lnTo>
                      <a:pt x="371" y="85"/>
                    </a:lnTo>
                    <a:lnTo>
                      <a:pt x="366" y="70"/>
                    </a:lnTo>
                    <a:lnTo>
                      <a:pt x="365" y="73"/>
                    </a:lnTo>
                    <a:lnTo>
                      <a:pt x="358" y="71"/>
                    </a:lnTo>
                    <a:lnTo>
                      <a:pt x="365" y="78"/>
                    </a:lnTo>
                    <a:lnTo>
                      <a:pt x="358" y="88"/>
                    </a:lnTo>
                    <a:lnTo>
                      <a:pt x="355" y="83"/>
                    </a:lnTo>
                    <a:lnTo>
                      <a:pt x="355" y="88"/>
                    </a:lnTo>
                    <a:lnTo>
                      <a:pt x="348" y="85"/>
                    </a:lnTo>
                    <a:lnTo>
                      <a:pt x="341" y="71"/>
                    </a:lnTo>
                    <a:lnTo>
                      <a:pt x="335" y="113"/>
                    </a:lnTo>
                    <a:lnTo>
                      <a:pt x="340" y="123"/>
                    </a:lnTo>
                    <a:lnTo>
                      <a:pt x="338" y="135"/>
                    </a:lnTo>
                    <a:lnTo>
                      <a:pt x="348" y="144"/>
                    </a:lnTo>
                    <a:lnTo>
                      <a:pt x="322" y="178"/>
                    </a:lnTo>
                    <a:lnTo>
                      <a:pt x="307" y="181"/>
                    </a:lnTo>
                    <a:lnTo>
                      <a:pt x="305" y="188"/>
                    </a:lnTo>
                    <a:lnTo>
                      <a:pt x="278" y="204"/>
                    </a:lnTo>
                    <a:lnTo>
                      <a:pt x="280" y="217"/>
                    </a:lnTo>
                    <a:lnTo>
                      <a:pt x="273" y="229"/>
                    </a:lnTo>
                    <a:lnTo>
                      <a:pt x="268" y="232"/>
                    </a:lnTo>
                    <a:lnTo>
                      <a:pt x="277" y="257"/>
                    </a:lnTo>
                    <a:lnTo>
                      <a:pt x="270" y="271"/>
                    </a:lnTo>
                    <a:lnTo>
                      <a:pt x="237" y="277"/>
                    </a:lnTo>
                    <a:lnTo>
                      <a:pt x="232" y="297"/>
                    </a:lnTo>
                    <a:lnTo>
                      <a:pt x="225" y="302"/>
                    </a:lnTo>
                    <a:lnTo>
                      <a:pt x="204" y="302"/>
                    </a:lnTo>
                    <a:lnTo>
                      <a:pt x="187" y="309"/>
                    </a:lnTo>
                    <a:lnTo>
                      <a:pt x="179" y="297"/>
                    </a:lnTo>
                    <a:lnTo>
                      <a:pt x="169" y="297"/>
                    </a:lnTo>
                    <a:lnTo>
                      <a:pt x="164" y="309"/>
                    </a:lnTo>
                    <a:lnTo>
                      <a:pt x="154" y="315"/>
                    </a:lnTo>
                    <a:lnTo>
                      <a:pt x="154" y="339"/>
                    </a:lnTo>
                    <a:lnTo>
                      <a:pt x="146" y="340"/>
                    </a:lnTo>
                    <a:lnTo>
                      <a:pt x="152" y="348"/>
                    </a:lnTo>
                    <a:lnTo>
                      <a:pt x="157" y="383"/>
                    </a:lnTo>
                    <a:lnTo>
                      <a:pt x="154" y="390"/>
                    </a:lnTo>
                    <a:lnTo>
                      <a:pt x="136" y="410"/>
                    </a:lnTo>
                    <a:lnTo>
                      <a:pt x="136" y="420"/>
                    </a:lnTo>
                    <a:lnTo>
                      <a:pt x="129" y="430"/>
                    </a:lnTo>
                    <a:lnTo>
                      <a:pt x="139" y="456"/>
                    </a:lnTo>
                    <a:lnTo>
                      <a:pt x="116" y="468"/>
                    </a:lnTo>
                    <a:lnTo>
                      <a:pt x="108" y="465"/>
                    </a:lnTo>
                    <a:lnTo>
                      <a:pt x="106" y="476"/>
                    </a:lnTo>
                    <a:lnTo>
                      <a:pt x="111" y="489"/>
                    </a:lnTo>
                    <a:lnTo>
                      <a:pt x="109" y="511"/>
                    </a:lnTo>
                    <a:lnTo>
                      <a:pt x="113" y="521"/>
                    </a:lnTo>
                    <a:lnTo>
                      <a:pt x="122" y="516"/>
                    </a:lnTo>
                    <a:lnTo>
                      <a:pt x="126" y="533"/>
                    </a:lnTo>
                    <a:lnTo>
                      <a:pt x="111" y="536"/>
                    </a:lnTo>
                    <a:lnTo>
                      <a:pt x="93" y="549"/>
                    </a:lnTo>
                    <a:lnTo>
                      <a:pt x="71" y="549"/>
                    </a:lnTo>
                    <a:lnTo>
                      <a:pt x="76" y="543"/>
                    </a:lnTo>
                    <a:lnTo>
                      <a:pt x="71" y="539"/>
                    </a:lnTo>
                    <a:lnTo>
                      <a:pt x="73" y="536"/>
                    </a:lnTo>
                    <a:lnTo>
                      <a:pt x="50" y="528"/>
                    </a:lnTo>
                    <a:lnTo>
                      <a:pt x="28" y="543"/>
                    </a:lnTo>
                    <a:lnTo>
                      <a:pt x="26" y="549"/>
                    </a:lnTo>
                    <a:lnTo>
                      <a:pt x="18" y="556"/>
                    </a:lnTo>
                    <a:lnTo>
                      <a:pt x="11" y="569"/>
                    </a:lnTo>
                    <a:lnTo>
                      <a:pt x="0" y="564"/>
                    </a:lnTo>
                    <a:lnTo>
                      <a:pt x="6" y="589"/>
                    </a:lnTo>
                    <a:lnTo>
                      <a:pt x="21" y="587"/>
                    </a:lnTo>
                    <a:lnTo>
                      <a:pt x="28" y="604"/>
                    </a:lnTo>
                    <a:lnTo>
                      <a:pt x="48" y="572"/>
                    </a:lnTo>
                    <a:lnTo>
                      <a:pt x="61" y="577"/>
                    </a:lnTo>
                    <a:lnTo>
                      <a:pt x="66" y="617"/>
                    </a:lnTo>
                    <a:lnTo>
                      <a:pt x="59" y="624"/>
                    </a:lnTo>
                    <a:lnTo>
                      <a:pt x="66" y="644"/>
                    </a:lnTo>
                    <a:lnTo>
                      <a:pt x="46" y="649"/>
                    </a:lnTo>
                    <a:lnTo>
                      <a:pt x="48" y="665"/>
                    </a:lnTo>
                    <a:lnTo>
                      <a:pt x="51" y="665"/>
                    </a:lnTo>
                    <a:lnTo>
                      <a:pt x="61" y="679"/>
                    </a:lnTo>
                    <a:lnTo>
                      <a:pt x="74" y="679"/>
                    </a:lnTo>
                    <a:lnTo>
                      <a:pt x="79" y="687"/>
                    </a:lnTo>
                    <a:lnTo>
                      <a:pt x="83" y="689"/>
                    </a:lnTo>
                    <a:lnTo>
                      <a:pt x="89" y="685"/>
                    </a:lnTo>
                    <a:lnTo>
                      <a:pt x="93" y="695"/>
                    </a:lnTo>
                    <a:lnTo>
                      <a:pt x="101" y="693"/>
                    </a:lnTo>
                    <a:lnTo>
                      <a:pt x="99" y="684"/>
                    </a:lnTo>
                    <a:lnTo>
                      <a:pt x="103" y="682"/>
                    </a:lnTo>
                    <a:lnTo>
                      <a:pt x="122" y="690"/>
                    </a:lnTo>
                    <a:lnTo>
                      <a:pt x="121" y="682"/>
                    </a:lnTo>
                    <a:lnTo>
                      <a:pt x="126" y="682"/>
                    </a:lnTo>
                    <a:lnTo>
                      <a:pt x="136" y="700"/>
                    </a:lnTo>
                    <a:lnTo>
                      <a:pt x="142" y="697"/>
                    </a:lnTo>
                    <a:lnTo>
                      <a:pt x="157" y="707"/>
                    </a:lnTo>
                    <a:lnTo>
                      <a:pt x="154" y="713"/>
                    </a:lnTo>
                    <a:lnTo>
                      <a:pt x="171" y="717"/>
                    </a:lnTo>
                    <a:lnTo>
                      <a:pt x="171" y="723"/>
                    </a:lnTo>
                    <a:lnTo>
                      <a:pt x="187" y="722"/>
                    </a:lnTo>
                    <a:lnTo>
                      <a:pt x="192" y="730"/>
                    </a:lnTo>
                    <a:lnTo>
                      <a:pt x="219" y="720"/>
                    </a:lnTo>
                    <a:lnTo>
                      <a:pt x="232" y="720"/>
                    </a:lnTo>
                    <a:lnTo>
                      <a:pt x="235" y="723"/>
                    </a:lnTo>
                    <a:lnTo>
                      <a:pt x="230" y="737"/>
                    </a:lnTo>
                    <a:lnTo>
                      <a:pt x="245" y="748"/>
                    </a:lnTo>
                    <a:lnTo>
                      <a:pt x="244" y="755"/>
                    </a:lnTo>
                    <a:lnTo>
                      <a:pt x="252" y="761"/>
                    </a:lnTo>
                    <a:lnTo>
                      <a:pt x="245" y="778"/>
                    </a:lnTo>
                    <a:lnTo>
                      <a:pt x="257" y="781"/>
                    </a:lnTo>
                    <a:lnTo>
                      <a:pt x="287" y="761"/>
                    </a:lnTo>
                    <a:lnTo>
                      <a:pt x="293" y="766"/>
                    </a:lnTo>
                    <a:lnTo>
                      <a:pt x="298" y="765"/>
                    </a:lnTo>
                    <a:lnTo>
                      <a:pt x="312" y="775"/>
                    </a:lnTo>
                    <a:lnTo>
                      <a:pt x="317" y="773"/>
                    </a:lnTo>
                    <a:lnTo>
                      <a:pt x="322" y="788"/>
                    </a:lnTo>
                    <a:lnTo>
                      <a:pt x="333" y="788"/>
                    </a:lnTo>
                    <a:lnTo>
                      <a:pt x="338" y="796"/>
                    </a:lnTo>
                    <a:lnTo>
                      <a:pt x="346" y="793"/>
                    </a:lnTo>
                    <a:lnTo>
                      <a:pt x="345" y="801"/>
                    </a:lnTo>
                    <a:lnTo>
                      <a:pt x="353" y="808"/>
                    </a:lnTo>
                    <a:lnTo>
                      <a:pt x="351" y="815"/>
                    </a:lnTo>
                    <a:lnTo>
                      <a:pt x="370" y="825"/>
                    </a:lnTo>
                    <a:lnTo>
                      <a:pt x="375" y="821"/>
                    </a:lnTo>
                    <a:lnTo>
                      <a:pt x="378" y="833"/>
                    </a:lnTo>
                    <a:lnTo>
                      <a:pt x="371" y="846"/>
                    </a:lnTo>
                    <a:lnTo>
                      <a:pt x="375" y="853"/>
                    </a:lnTo>
                    <a:lnTo>
                      <a:pt x="385" y="854"/>
                    </a:lnTo>
                    <a:lnTo>
                      <a:pt x="386" y="846"/>
                    </a:lnTo>
                    <a:lnTo>
                      <a:pt x="399" y="859"/>
                    </a:lnTo>
                    <a:lnTo>
                      <a:pt x="406" y="856"/>
                    </a:lnTo>
                    <a:lnTo>
                      <a:pt x="406" y="869"/>
                    </a:lnTo>
                    <a:lnTo>
                      <a:pt x="418" y="874"/>
                    </a:lnTo>
                    <a:lnTo>
                      <a:pt x="431" y="874"/>
                    </a:lnTo>
                    <a:lnTo>
                      <a:pt x="436" y="881"/>
                    </a:lnTo>
                    <a:lnTo>
                      <a:pt x="438" y="876"/>
                    </a:lnTo>
                    <a:lnTo>
                      <a:pt x="454" y="884"/>
                    </a:lnTo>
                    <a:lnTo>
                      <a:pt x="462" y="881"/>
                    </a:lnTo>
                    <a:lnTo>
                      <a:pt x="472" y="884"/>
                    </a:lnTo>
                    <a:lnTo>
                      <a:pt x="474" y="899"/>
                    </a:lnTo>
                    <a:lnTo>
                      <a:pt x="489" y="898"/>
                    </a:lnTo>
                    <a:lnTo>
                      <a:pt x="491" y="901"/>
                    </a:lnTo>
                    <a:lnTo>
                      <a:pt x="482" y="907"/>
                    </a:lnTo>
                    <a:lnTo>
                      <a:pt x="477" y="917"/>
                    </a:lnTo>
                    <a:lnTo>
                      <a:pt x="491" y="932"/>
                    </a:lnTo>
                    <a:lnTo>
                      <a:pt x="467" y="946"/>
                    </a:lnTo>
                    <a:lnTo>
                      <a:pt x="454" y="934"/>
                    </a:lnTo>
                    <a:lnTo>
                      <a:pt x="439" y="934"/>
                    </a:lnTo>
                    <a:lnTo>
                      <a:pt x="431" y="942"/>
                    </a:lnTo>
                    <a:lnTo>
                      <a:pt x="406" y="932"/>
                    </a:lnTo>
                    <a:lnTo>
                      <a:pt x="396" y="941"/>
                    </a:lnTo>
                    <a:lnTo>
                      <a:pt x="396" y="952"/>
                    </a:lnTo>
                    <a:lnTo>
                      <a:pt x="360" y="992"/>
                    </a:lnTo>
                    <a:lnTo>
                      <a:pt x="355" y="1007"/>
                    </a:lnTo>
                    <a:lnTo>
                      <a:pt x="358" y="1030"/>
                    </a:lnTo>
                    <a:lnTo>
                      <a:pt x="371" y="1034"/>
                    </a:lnTo>
                    <a:lnTo>
                      <a:pt x="388" y="1052"/>
                    </a:lnTo>
                    <a:lnTo>
                      <a:pt x="393" y="1047"/>
                    </a:lnTo>
                    <a:lnTo>
                      <a:pt x="399" y="1057"/>
                    </a:lnTo>
                    <a:lnTo>
                      <a:pt x="418" y="1055"/>
                    </a:lnTo>
                    <a:lnTo>
                      <a:pt x="424" y="1060"/>
                    </a:lnTo>
                    <a:lnTo>
                      <a:pt x="439" y="1057"/>
                    </a:lnTo>
                    <a:lnTo>
                      <a:pt x="462" y="1083"/>
                    </a:lnTo>
                    <a:lnTo>
                      <a:pt x="481" y="1088"/>
                    </a:lnTo>
                    <a:lnTo>
                      <a:pt x="489" y="1090"/>
                    </a:lnTo>
                    <a:lnTo>
                      <a:pt x="496" y="1080"/>
                    </a:lnTo>
                    <a:lnTo>
                      <a:pt x="504" y="1085"/>
                    </a:lnTo>
                    <a:lnTo>
                      <a:pt x="507" y="1080"/>
                    </a:lnTo>
                    <a:lnTo>
                      <a:pt x="532" y="1093"/>
                    </a:lnTo>
                    <a:lnTo>
                      <a:pt x="544" y="1110"/>
                    </a:lnTo>
                    <a:lnTo>
                      <a:pt x="567" y="1120"/>
                    </a:lnTo>
                    <a:lnTo>
                      <a:pt x="587" y="1123"/>
                    </a:lnTo>
                    <a:lnTo>
                      <a:pt x="597" y="1118"/>
                    </a:lnTo>
                    <a:lnTo>
                      <a:pt x="598" y="1111"/>
                    </a:lnTo>
                    <a:lnTo>
                      <a:pt x="617" y="1111"/>
                    </a:lnTo>
                    <a:lnTo>
                      <a:pt x="627" y="1116"/>
                    </a:lnTo>
                    <a:lnTo>
                      <a:pt x="648" y="1120"/>
                    </a:lnTo>
                    <a:lnTo>
                      <a:pt x="655" y="1115"/>
                    </a:lnTo>
                    <a:lnTo>
                      <a:pt x="658" y="1102"/>
                    </a:lnTo>
                    <a:lnTo>
                      <a:pt x="670" y="1095"/>
                    </a:lnTo>
                    <a:lnTo>
                      <a:pt x="670" y="1085"/>
                    </a:lnTo>
                    <a:lnTo>
                      <a:pt x="675" y="1080"/>
                    </a:lnTo>
                    <a:lnTo>
                      <a:pt x="695" y="1034"/>
                    </a:lnTo>
                    <a:lnTo>
                      <a:pt x="716" y="1014"/>
                    </a:lnTo>
                    <a:lnTo>
                      <a:pt x="711" y="990"/>
                    </a:lnTo>
                    <a:lnTo>
                      <a:pt x="688" y="992"/>
                    </a:lnTo>
                    <a:lnTo>
                      <a:pt x="676" y="964"/>
                    </a:lnTo>
                    <a:lnTo>
                      <a:pt x="658" y="949"/>
                    </a:lnTo>
                    <a:lnTo>
                      <a:pt x="661" y="907"/>
                    </a:lnTo>
                    <a:lnTo>
                      <a:pt x="660" y="898"/>
                    </a:lnTo>
                    <a:lnTo>
                      <a:pt x="648" y="888"/>
                    </a:lnTo>
                    <a:lnTo>
                      <a:pt x="645" y="874"/>
                    </a:lnTo>
                    <a:lnTo>
                      <a:pt x="661" y="826"/>
                    </a:lnTo>
                    <a:lnTo>
                      <a:pt x="657" y="816"/>
                    </a:lnTo>
                    <a:lnTo>
                      <a:pt x="696" y="765"/>
                    </a:lnTo>
                    <a:lnTo>
                      <a:pt x="693" y="753"/>
                    </a:lnTo>
                    <a:lnTo>
                      <a:pt x="683" y="753"/>
                    </a:lnTo>
                    <a:lnTo>
                      <a:pt x="676" y="747"/>
                    </a:lnTo>
                    <a:lnTo>
                      <a:pt x="688" y="710"/>
                    </a:lnTo>
                    <a:lnTo>
                      <a:pt x="703" y="689"/>
                    </a:lnTo>
                    <a:lnTo>
                      <a:pt x="723" y="677"/>
                    </a:lnTo>
                    <a:lnTo>
                      <a:pt x="728" y="662"/>
                    </a:lnTo>
                    <a:lnTo>
                      <a:pt x="724" y="650"/>
                    </a:lnTo>
                    <a:lnTo>
                      <a:pt x="718" y="649"/>
                    </a:lnTo>
                    <a:lnTo>
                      <a:pt x="715" y="640"/>
                    </a:lnTo>
                    <a:lnTo>
                      <a:pt x="716" y="630"/>
                    </a:lnTo>
                    <a:lnTo>
                      <a:pt x="729" y="602"/>
                    </a:lnTo>
                    <a:lnTo>
                      <a:pt x="754" y="616"/>
                    </a:lnTo>
                    <a:lnTo>
                      <a:pt x="758" y="609"/>
                    </a:lnTo>
                    <a:lnTo>
                      <a:pt x="768" y="607"/>
                    </a:lnTo>
                    <a:lnTo>
                      <a:pt x="769" y="582"/>
                    </a:lnTo>
                    <a:lnTo>
                      <a:pt x="792" y="569"/>
                    </a:lnTo>
                    <a:lnTo>
                      <a:pt x="779" y="561"/>
                    </a:lnTo>
                    <a:lnTo>
                      <a:pt x="784" y="554"/>
                    </a:lnTo>
                    <a:lnTo>
                      <a:pt x="794" y="559"/>
                    </a:lnTo>
                    <a:lnTo>
                      <a:pt x="796" y="529"/>
                    </a:lnTo>
                    <a:lnTo>
                      <a:pt x="856" y="529"/>
                    </a:lnTo>
                    <a:lnTo>
                      <a:pt x="862" y="524"/>
                    </a:lnTo>
                    <a:lnTo>
                      <a:pt x="862" y="491"/>
                    </a:lnTo>
                    <a:lnTo>
                      <a:pt x="875" y="483"/>
                    </a:lnTo>
                    <a:lnTo>
                      <a:pt x="902" y="481"/>
                    </a:lnTo>
                    <a:lnTo>
                      <a:pt x="915" y="475"/>
                    </a:lnTo>
                    <a:lnTo>
                      <a:pt x="928" y="450"/>
                    </a:lnTo>
                    <a:lnTo>
                      <a:pt x="942" y="450"/>
                    </a:lnTo>
                    <a:lnTo>
                      <a:pt x="942" y="435"/>
                    </a:lnTo>
                    <a:lnTo>
                      <a:pt x="958" y="436"/>
                    </a:lnTo>
                    <a:lnTo>
                      <a:pt x="972" y="416"/>
                    </a:lnTo>
                    <a:lnTo>
                      <a:pt x="967" y="403"/>
                    </a:lnTo>
                    <a:lnTo>
                      <a:pt x="970" y="397"/>
                    </a:lnTo>
                    <a:lnTo>
                      <a:pt x="967" y="365"/>
                    </a:lnTo>
                    <a:lnTo>
                      <a:pt x="988" y="347"/>
                    </a:lnTo>
                    <a:lnTo>
                      <a:pt x="987" y="320"/>
                    </a:lnTo>
                    <a:lnTo>
                      <a:pt x="1006" y="305"/>
                    </a:lnTo>
                    <a:lnTo>
                      <a:pt x="1028" y="300"/>
                    </a:lnTo>
                    <a:lnTo>
                      <a:pt x="1041" y="305"/>
                    </a:lnTo>
                    <a:lnTo>
                      <a:pt x="1038" y="284"/>
                    </a:lnTo>
                    <a:lnTo>
                      <a:pt x="1030" y="280"/>
                    </a:lnTo>
                    <a:lnTo>
                      <a:pt x="1025" y="267"/>
                    </a:lnTo>
                    <a:lnTo>
                      <a:pt x="1003" y="271"/>
                    </a:lnTo>
                    <a:lnTo>
                      <a:pt x="993" y="280"/>
                    </a:lnTo>
                    <a:lnTo>
                      <a:pt x="975" y="277"/>
                    </a:lnTo>
                    <a:lnTo>
                      <a:pt x="962" y="282"/>
                    </a:lnTo>
                    <a:lnTo>
                      <a:pt x="932" y="272"/>
                    </a:lnTo>
                    <a:lnTo>
                      <a:pt x="922" y="280"/>
                    </a:lnTo>
                    <a:lnTo>
                      <a:pt x="914" y="280"/>
                    </a:lnTo>
                    <a:lnTo>
                      <a:pt x="880" y="264"/>
                    </a:lnTo>
                    <a:lnTo>
                      <a:pt x="874" y="252"/>
                    </a:lnTo>
                    <a:lnTo>
                      <a:pt x="832" y="246"/>
                    </a:lnTo>
                    <a:lnTo>
                      <a:pt x="829" y="244"/>
                    </a:lnTo>
                    <a:lnTo>
                      <a:pt x="829" y="237"/>
                    </a:lnTo>
                    <a:lnTo>
                      <a:pt x="816" y="234"/>
                    </a:lnTo>
                    <a:lnTo>
                      <a:pt x="811" y="227"/>
                    </a:lnTo>
                    <a:lnTo>
                      <a:pt x="796" y="241"/>
                    </a:lnTo>
                    <a:lnTo>
                      <a:pt x="794" y="224"/>
                    </a:lnTo>
                    <a:lnTo>
                      <a:pt x="776" y="217"/>
                    </a:lnTo>
                    <a:lnTo>
                      <a:pt x="773" y="221"/>
                    </a:lnTo>
                    <a:lnTo>
                      <a:pt x="743" y="204"/>
                    </a:lnTo>
                    <a:lnTo>
                      <a:pt x="733" y="214"/>
                    </a:lnTo>
                    <a:lnTo>
                      <a:pt x="723" y="212"/>
                    </a:lnTo>
                    <a:lnTo>
                      <a:pt x="720" y="204"/>
                    </a:lnTo>
                    <a:lnTo>
                      <a:pt x="696" y="194"/>
                    </a:lnTo>
                    <a:lnTo>
                      <a:pt x="703" y="174"/>
                    </a:lnTo>
                    <a:lnTo>
                      <a:pt x="718" y="153"/>
                    </a:lnTo>
                    <a:lnTo>
                      <a:pt x="693" y="158"/>
                    </a:lnTo>
                    <a:lnTo>
                      <a:pt x="680" y="168"/>
                    </a:lnTo>
                    <a:lnTo>
                      <a:pt x="675" y="178"/>
                    </a:lnTo>
                    <a:lnTo>
                      <a:pt x="676" y="204"/>
                    </a:lnTo>
                    <a:lnTo>
                      <a:pt x="670" y="226"/>
                    </a:lnTo>
                    <a:lnTo>
                      <a:pt x="618" y="212"/>
                    </a:lnTo>
                    <a:lnTo>
                      <a:pt x="600" y="181"/>
                    </a:lnTo>
                    <a:lnTo>
                      <a:pt x="632" y="148"/>
                    </a:lnTo>
                    <a:lnTo>
                      <a:pt x="633" y="133"/>
                    </a:lnTo>
                    <a:lnTo>
                      <a:pt x="640" y="125"/>
                    </a:lnTo>
                    <a:lnTo>
                      <a:pt x="640" y="108"/>
                    </a:lnTo>
                    <a:lnTo>
                      <a:pt x="650" y="98"/>
                    </a:lnTo>
                    <a:lnTo>
                      <a:pt x="650" y="71"/>
                    </a:lnTo>
                    <a:lnTo>
                      <a:pt x="653" y="66"/>
                    </a:lnTo>
                    <a:lnTo>
                      <a:pt x="650" y="47"/>
                    </a:lnTo>
                    <a:lnTo>
                      <a:pt x="632" y="32"/>
                    </a:lnTo>
                    <a:lnTo>
                      <a:pt x="617" y="38"/>
                    </a:lnTo>
                    <a:lnTo>
                      <a:pt x="592" y="25"/>
                    </a:lnTo>
                    <a:lnTo>
                      <a:pt x="584" y="25"/>
                    </a:lnTo>
                    <a:lnTo>
                      <a:pt x="579" y="18"/>
                    </a:lnTo>
                    <a:lnTo>
                      <a:pt x="560" y="17"/>
                    </a:lnTo>
                    <a:lnTo>
                      <a:pt x="544" y="20"/>
                    </a:lnTo>
                    <a:lnTo>
                      <a:pt x="547" y="27"/>
                    </a:lnTo>
                    <a:lnTo>
                      <a:pt x="537" y="52"/>
                    </a:lnTo>
                    <a:lnTo>
                      <a:pt x="519" y="50"/>
                    </a:lnTo>
                    <a:lnTo>
                      <a:pt x="504" y="25"/>
                    </a:lnTo>
                    <a:lnTo>
                      <a:pt x="509" y="7"/>
                    </a:lnTo>
                    <a:lnTo>
                      <a:pt x="484" y="0"/>
                    </a:lnTo>
                    <a:lnTo>
                      <a:pt x="467" y="3"/>
                    </a:lnTo>
                    <a:close/>
                  </a:path>
                </a:pathLst>
              </a:custGeom>
              <a:solidFill>
                <a:schemeClr val="accent1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lIns="104315" tIns="52157" rIns="104315" bIns="52157"/>
              <a:lstStyle/>
              <a:p>
                <a:endParaRPr lang="es-ES" sz="2800"/>
              </a:p>
            </p:txBody>
          </p:sp>
          <p:sp>
            <p:nvSpPr>
              <p:cNvPr id="339" name="Freeform 8382">
                <a:extLst>
                  <a:ext uri="{FF2B5EF4-FFF2-40B4-BE49-F238E27FC236}">
                    <a16:creationId xmlns:a16="http://schemas.microsoft.com/office/drawing/2014/main" id="{1A96E29B-0A32-2643-7B9C-E251C617FD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40042" y="3090522"/>
                <a:ext cx="274549" cy="207012"/>
              </a:xfrm>
              <a:custGeom>
                <a:avLst/>
                <a:gdLst/>
                <a:ahLst/>
                <a:cxnLst>
                  <a:cxn ang="0">
                    <a:pos x="501" y="52"/>
                  </a:cxn>
                  <a:cxn ang="0">
                    <a:pos x="491" y="43"/>
                  </a:cxn>
                  <a:cxn ang="0">
                    <a:pos x="479" y="42"/>
                  </a:cxn>
                  <a:cxn ang="0">
                    <a:pos x="478" y="28"/>
                  </a:cxn>
                  <a:cxn ang="0">
                    <a:pos x="473" y="7"/>
                  </a:cxn>
                  <a:cxn ang="0">
                    <a:pos x="433" y="17"/>
                  </a:cxn>
                  <a:cxn ang="0">
                    <a:pos x="418" y="37"/>
                  </a:cxn>
                  <a:cxn ang="0">
                    <a:pos x="372" y="48"/>
                  </a:cxn>
                  <a:cxn ang="0">
                    <a:pos x="353" y="58"/>
                  </a:cxn>
                  <a:cxn ang="0">
                    <a:pos x="353" y="66"/>
                  </a:cxn>
                  <a:cxn ang="0">
                    <a:pos x="300" y="73"/>
                  </a:cxn>
                  <a:cxn ang="0">
                    <a:pos x="267" y="83"/>
                  </a:cxn>
                  <a:cxn ang="0">
                    <a:pos x="259" y="90"/>
                  </a:cxn>
                  <a:cxn ang="0">
                    <a:pos x="232" y="80"/>
                  </a:cxn>
                  <a:cxn ang="0">
                    <a:pos x="229" y="76"/>
                  </a:cxn>
                  <a:cxn ang="0">
                    <a:pos x="182" y="83"/>
                  </a:cxn>
                  <a:cxn ang="0">
                    <a:pos x="143" y="81"/>
                  </a:cxn>
                  <a:cxn ang="0">
                    <a:pos x="126" y="75"/>
                  </a:cxn>
                  <a:cxn ang="0">
                    <a:pos x="121" y="66"/>
                  </a:cxn>
                  <a:cxn ang="0">
                    <a:pos x="93" y="90"/>
                  </a:cxn>
                  <a:cxn ang="0">
                    <a:pos x="101" y="111"/>
                  </a:cxn>
                  <a:cxn ang="0">
                    <a:pos x="95" y="126"/>
                  </a:cxn>
                  <a:cxn ang="0">
                    <a:pos x="75" y="143"/>
                  </a:cxn>
                  <a:cxn ang="0">
                    <a:pos x="58" y="149"/>
                  </a:cxn>
                  <a:cxn ang="0">
                    <a:pos x="61" y="176"/>
                  </a:cxn>
                  <a:cxn ang="0">
                    <a:pos x="55" y="189"/>
                  </a:cxn>
                  <a:cxn ang="0">
                    <a:pos x="58" y="244"/>
                  </a:cxn>
                  <a:cxn ang="0">
                    <a:pos x="43" y="244"/>
                  </a:cxn>
                  <a:cxn ang="0">
                    <a:pos x="35" y="259"/>
                  </a:cxn>
                  <a:cxn ang="0">
                    <a:pos x="43" y="285"/>
                  </a:cxn>
                  <a:cxn ang="0">
                    <a:pos x="10" y="315"/>
                  </a:cxn>
                  <a:cxn ang="0">
                    <a:pos x="5" y="330"/>
                  </a:cxn>
                  <a:cxn ang="0">
                    <a:pos x="2" y="340"/>
                  </a:cxn>
                  <a:cxn ang="0">
                    <a:pos x="28" y="355"/>
                  </a:cxn>
                  <a:cxn ang="0">
                    <a:pos x="38" y="342"/>
                  </a:cxn>
                  <a:cxn ang="0">
                    <a:pos x="73" y="348"/>
                  </a:cxn>
                  <a:cxn ang="0">
                    <a:pos x="113" y="353"/>
                  </a:cxn>
                  <a:cxn ang="0">
                    <a:pos x="144" y="360"/>
                  </a:cxn>
                  <a:cxn ang="0">
                    <a:pos x="174" y="378"/>
                  </a:cxn>
                  <a:cxn ang="0">
                    <a:pos x="207" y="403"/>
                  </a:cxn>
                  <a:cxn ang="0">
                    <a:pos x="214" y="378"/>
                  </a:cxn>
                  <a:cxn ang="0">
                    <a:pos x="229" y="360"/>
                  </a:cxn>
                  <a:cxn ang="0">
                    <a:pos x="247" y="372"/>
                  </a:cxn>
                  <a:cxn ang="0">
                    <a:pos x="285" y="365"/>
                  </a:cxn>
                  <a:cxn ang="0">
                    <a:pos x="297" y="340"/>
                  </a:cxn>
                  <a:cxn ang="0">
                    <a:pos x="337" y="320"/>
                  </a:cxn>
                  <a:cxn ang="0">
                    <a:pos x="333" y="292"/>
                  </a:cxn>
                  <a:cxn ang="0">
                    <a:pos x="340" y="267"/>
                  </a:cxn>
                  <a:cxn ang="0">
                    <a:pos x="367" y="244"/>
                  </a:cxn>
                  <a:cxn ang="0">
                    <a:pos x="408" y="207"/>
                  </a:cxn>
                  <a:cxn ang="0">
                    <a:pos x="400" y="186"/>
                  </a:cxn>
                  <a:cxn ang="0">
                    <a:pos x="401" y="136"/>
                  </a:cxn>
                  <a:cxn ang="0">
                    <a:pos x="415" y="151"/>
                  </a:cxn>
                  <a:cxn ang="0">
                    <a:pos x="420" y="151"/>
                  </a:cxn>
                  <a:cxn ang="0">
                    <a:pos x="420" y="134"/>
                  </a:cxn>
                  <a:cxn ang="0">
                    <a:pos x="426" y="133"/>
                  </a:cxn>
                  <a:cxn ang="0">
                    <a:pos x="436" y="136"/>
                  </a:cxn>
                  <a:cxn ang="0">
                    <a:pos x="456" y="126"/>
                  </a:cxn>
                  <a:cxn ang="0">
                    <a:pos x="469" y="96"/>
                  </a:cxn>
                  <a:cxn ang="0">
                    <a:pos x="508" y="80"/>
                  </a:cxn>
                </a:cxnLst>
                <a:rect l="0" t="0" r="r" b="b"/>
                <a:pathLst>
                  <a:path w="508" h="403">
                    <a:moveTo>
                      <a:pt x="501" y="66"/>
                    </a:moveTo>
                    <a:lnTo>
                      <a:pt x="501" y="52"/>
                    </a:lnTo>
                    <a:lnTo>
                      <a:pt x="494" y="50"/>
                    </a:lnTo>
                    <a:lnTo>
                      <a:pt x="491" y="43"/>
                    </a:lnTo>
                    <a:lnTo>
                      <a:pt x="484" y="42"/>
                    </a:lnTo>
                    <a:lnTo>
                      <a:pt x="479" y="42"/>
                    </a:lnTo>
                    <a:lnTo>
                      <a:pt x="473" y="35"/>
                    </a:lnTo>
                    <a:lnTo>
                      <a:pt x="478" y="28"/>
                    </a:lnTo>
                    <a:lnTo>
                      <a:pt x="466" y="12"/>
                    </a:lnTo>
                    <a:lnTo>
                      <a:pt x="473" y="7"/>
                    </a:lnTo>
                    <a:lnTo>
                      <a:pt x="469" y="0"/>
                    </a:lnTo>
                    <a:lnTo>
                      <a:pt x="433" y="17"/>
                    </a:lnTo>
                    <a:lnTo>
                      <a:pt x="425" y="23"/>
                    </a:lnTo>
                    <a:lnTo>
                      <a:pt x="418" y="37"/>
                    </a:lnTo>
                    <a:lnTo>
                      <a:pt x="393" y="52"/>
                    </a:lnTo>
                    <a:lnTo>
                      <a:pt x="372" y="48"/>
                    </a:lnTo>
                    <a:lnTo>
                      <a:pt x="365" y="57"/>
                    </a:lnTo>
                    <a:lnTo>
                      <a:pt x="353" y="58"/>
                    </a:lnTo>
                    <a:lnTo>
                      <a:pt x="358" y="61"/>
                    </a:lnTo>
                    <a:lnTo>
                      <a:pt x="353" y="66"/>
                    </a:lnTo>
                    <a:lnTo>
                      <a:pt x="342" y="60"/>
                    </a:lnTo>
                    <a:lnTo>
                      <a:pt x="300" y="73"/>
                    </a:lnTo>
                    <a:lnTo>
                      <a:pt x="274" y="90"/>
                    </a:lnTo>
                    <a:lnTo>
                      <a:pt x="267" y="83"/>
                    </a:lnTo>
                    <a:lnTo>
                      <a:pt x="260" y="86"/>
                    </a:lnTo>
                    <a:lnTo>
                      <a:pt x="259" y="90"/>
                    </a:lnTo>
                    <a:lnTo>
                      <a:pt x="246" y="88"/>
                    </a:lnTo>
                    <a:lnTo>
                      <a:pt x="232" y="80"/>
                    </a:lnTo>
                    <a:lnTo>
                      <a:pt x="234" y="70"/>
                    </a:lnTo>
                    <a:lnTo>
                      <a:pt x="229" y="76"/>
                    </a:lnTo>
                    <a:lnTo>
                      <a:pt x="221" y="73"/>
                    </a:lnTo>
                    <a:lnTo>
                      <a:pt x="182" y="83"/>
                    </a:lnTo>
                    <a:lnTo>
                      <a:pt x="148" y="76"/>
                    </a:lnTo>
                    <a:lnTo>
                      <a:pt x="143" y="81"/>
                    </a:lnTo>
                    <a:lnTo>
                      <a:pt x="134" y="73"/>
                    </a:lnTo>
                    <a:lnTo>
                      <a:pt x="126" y="75"/>
                    </a:lnTo>
                    <a:lnTo>
                      <a:pt x="128" y="73"/>
                    </a:lnTo>
                    <a:lnTo>
                      <a:pt x="121" y="66"/>
                    </a:lnTo>
                    <a:lnTo>
                      <a:pt x="108" y="63"/>
                    </a:lnTo>
                    <a:lnTo>
                      <a:pt x="93" y="90"/>
                    </a:lnTo>
                    <a:lnTo>
                      <a:pt x="105" y="101"/>
                    </a:lnTo>
                    <a:lnTo>
                      <a:pt x="101" y="111"/>
                    </a:lnTo>
                    <a:lnTo>
                      <a:pt x="95" y="120"/>
                    </a:lnTo>
                    <a:lnTo>
                      <a:pt x="95" y="126"/>
                    </a:lnTo>
                    <a:lnTo>
                      <a:pt x="85" y="139"/>
                    </a:lnTo>
                    <a:lnTo>
                      <a:pt x="75" y="143"/>
                    </a:lnTo>
                    <a:lnTo>
                      <a:pt x="61" y="139"/>
                    </a:lnTo>
                    <a:lnTo>
                      <a:pt x="58" y="149"/>
                    </a:lnTo>
                    <a:lnTo>
                      <a:pt x="66" y="159"/>
                    </a:lnTo>
                    <a:lnTo>
                      <a:pt x="61" y="176"/>
                    </a:lnTo>
                    <a:lnTo>
                      <a:pt x="68" y="183"/>
                    </a:lnTo>
                    <a:lnTo>
                      <a:pt x="55" y="189"/>
                    </a:lnTo>
                    <a:lnTo>
                      <a:pt x="61" y="222"/>
                    </a:lnTo>
                    <a:lnTo>
                      <a:pt x="58" y="244"/>
                    </a:lnTo>
                    <a:lnTo>
                      <a:pt x="50" y="249"/>
                    </a:lnTo>
                    <a:lnTo>
                      <a:pt x="43" y="244"/>
                    </a:lnTo>
                    <a:lnTo>
                      <a:pt x="32" y="251"/>
                    </a:lnTo>
                    <a:lnTo>
                      <a:pt x="35" y="259"/>
                    </a:lnTo>
                    <a:lnTo>
                      <a:pt x="30" y="262"/>
                    </a:lnTo>
                    <a:lnTo>
                      <a:pt x="43" y="285"/>
                    </a:lnTo>
                    <a:lnTo>
                      <a:pt x="28" y="305"/>
                    </a:lnTo>
                    <a:lnTo>
                      <a:pt x="10" y="315"/>
                    </a:lnTo>
                    <a:lnTo>
                      <a:pt x="2" y="314"/>
                    </a:lnTo>
                    <a:lnTo>
                      <a:pt x="5" y="330"/>
                    </a:lnTo>
                    <a:lnTo>
                      <a:pt x="0" y="335"/>
                    </a:lnTo>
                    <a:lnTo>
                      <a:pt x="2" y="340"/>
                    </a:lnTo>
                    <a:lnTo>
                      <a:pt x="18" y="353"/>
                    </a:lnTo>
                    <a:lnTo>
                      <a:pt x="28" y="355"/>
                    </a:lnTo>
                    <a:lnTo>
                      <a:pt x="33" y="360"/>
                    </a:lnTo>
                    <a:lnTo>
                      <a:pt x="38" y="342"/>
                    </a:lnTo>
                    <a:lnTo>
                      <a:pt x="60" y="353"/>
                    </a:lnTo>
                    <a:lnTo>
                      <a:pt x="73" y="348"/>
                    </a:lnTo>
                    <a:lnTo>
                      <a:pt x="88" y="355"/>
                    </a:lnTo>
                    <a:lnTo>
                      <a:pt x="113" y="353"/>
                    </a:lnTo>
                    <a:lnTo>
                      <a:pt x="134" y="362"/>
                    </a:lnTo>
                    <a:lnTo>
                      <a:pt x="144" y="360"/>
                    </a:lnTo>
                    <a:lnTo>
                      <a:pt x="154" y="372"/>
                    </a:lnTo>
                    <a:lnTo>
                      <a:pt x="174" y="378"/>
                    </a:lnTo>
                    <a:lnTo>
                      <a:pt x="184" y="398"/>
                    </a:lnTo>
                    <a:lnTo>
                      <a:pt x="207" y="403"/>
                    </a:lnTo>
                    <a:lnTo>
                      <a:pt x="214" y="402"/>
                    </a:lnTo>
                    <a:lnTo>
                      <a:pt x="214" y="378"/>
                    </a:lnTo>
                    <a:lnTo>
                      <a:pt x="224" y="372"/>
                    </a:lnTo>
                    <a:lnTo>
                      <a:pt x="229" y="360"/>
                    </a:lnTo>
                    <a:lnTo>
                      <a:pt x="239" y="360"/>
                    </a:lnTo>
                    <a:lnTo>
                      <a:pt x="247" y="372"/>
                    </a:lnTo>
                    <a:lnTo>
                      <a:pt x="264" y="365"/>
                    </a:lnTo>
                    <a:lnTo>
                      <a:pt x="285" y="365"/>
                    </a:lnTo>
                    <a:lnTo>
                      <a:pt x="294" y="360"/>
                    </a:lnTo>
                    <a:lnTo>
                      <a:pt x="297" y="340"/>
                    </a:lnTo>
                    <a:lnTo>
                      <a:pt x="330" y="334"/>
                    </a:lnTo>
                    <a:lnTo>
                      <a:pt x="337" y="320"/>
                    </a:lnTo>
                    <a:lnTo>
                      <a:pt x="328" y="295"/>
                    </a:lnTo>
                    <a:lnTo>
                      <a:pt x="333" y="292"/>
                    </a:lnTo>
                    <a:lnTo>
                      <a:pt x="340" y="282"/>
                    </a:lnTo>
                    <a:lnTo>
                      <a:pt x="340" y="267"/>
                    </a:lnTo>
                    <a:lnTo>
                      <a:pt x="367" y="251"/>
                    </a:lnTo>
                    <a:lnTo>
                      <a:pt x="367" y="244"/>
                    </a:lnTo>
                    <a:lnTo>
                      <a:pt x="382" y="241"/>
                    </a:lnTo>
                    <a:lnTo>
                      <a:pt x="408" y="207"/>
                    </a:lnTo>
                    <a:lnTo>
                      <a:pt x="398" y="198"/>
                    </a:lnTo>
                    <a:lnTo>
                      <a:pt x="400" y="186"/>
                    </a:lnTo>
                    <a:lnTo>
                      <a:pt x="395" y="176"/>
                    </a:lnTo>
                    <a:lnTo>
                      <a:pt x="401" y="136"/>
                    </a:lnTo>
                    <a:lnTo>
                      <a:pt x="408" y="149"/>
                    </a:lnTo>
                    <a:lnTo>
                      <a:pt x="415" y="151"/>
                    </a:lnTo>
                    <a:lnTo>
                      <a:pt x="415" y="146"/>
                    </a:lnTo>
                    <a:lnTo>
                      <a:pt x="420" y="151"/>
                    </a:lnTo>
                    <a:lnTo>
                      <a:pt x="425" y="143"/>
                    </a:lnTo>
                    <a:lnTo>
                      <a:pt x="420" y="134"/>
                    </a:lnTo>
                    <a:lnTo>
                      <a:pt x="425" y="136"/>
                    </a:lnTo>
                    <a:lnTo>
                      <a:pt x="426" y="133"/>
                    </a:lnTo>
                    <a:lnTo>
                      <a:pt x="431" y="149"/>
                    </a:lnTo>
                    <a:lnTo>
                      <a:pt x="436" y="136"/>
                    </a:lnTo>
                    <a:lnTo>
                      <a:pt x="446" y="136"/>
                    </a:lnTo>
                    <a:lnTo>
                      <a:pt x="456" y="126"/>
                    </a:lnTo>
                    <a:lnTo>
                      <a:pt x="469" y="120"/>
                    </a:lnTo>
                    <a:lnTo>
                      <a:pt x="469" y="96"/>
                    </a:lnTo>
                    <a:lnTo>
                      <a:pt x="476" y="88"/>
                    </a:lnTo>
                    <a:lnTo>
                      <a:pt x="508" y="80"/>
                    </a:lnTo>
                    <a:lnTo>
                      <a:pt x="501" y="66"/>
                    </a:lnTo>
                    <a:close/>
                  </a:path>
                </a:pathLst>
              </a:custGeom>
              <a:solidFill>
                <a:schemeClr val="accent1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lIns="104315" tIns="52157" rIns="104315" bIns="52157"/>
              <a:lstStyle/>
              <a:p>
                <a:endParaRPr lang="es-ES" sz="2800"/>
              </a:p>
            </p:txBody>
          </p:sp>
          <p:sp>
            <p:nvSpPr>
              <p:cNvPr id="340" name="Freeform 8383">
                <a:extLst>
                  <a:ext uri="{FF2B5EF4-FFF2-40B4-BE49-F238E27FC236}">
                    <a16:creationId xmlns:a16="http://schemas.microsoft.com/office/drawing/2014/main" id="{D4BF84F2-BD7D-5B7D-BC4D-A9000F29531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868586" y="3401555"/>
                <a:ext cx="469880" cy="297644"/>
              </a:xfrm>
              <a:custGeom>
                <a:avLst/>
                <a:gdLst/>
                <a:ahLst/>
                <a:cxnLst>
                  <a:cxn ang="0">
                    <a:pos x="668" y="223"/>
                  </a:cxn>
                  <a:cxn ang="0">
                    <a:pos x="627" y="218"/>
                  </a:cxn>
                  <a:cxn ang="0">
                    <a:pos x="610" y="180"/>
                  </a:cxn>
                  <a:cxn ang="0">
                    <a:pos x="562" y="179"/>
                  </a:cxn>
                  <a:cxn ang="0">
                    <a:pos x="532" y="164"/>
                  </a:cxn>
                  <a:cxn ang="0">
                    <a:pos x="496" y="139"/>
                  </a:cxn>
                  <a:cxn ang="0">
                    <a:pos x="476" y="150"/>
                  </a:cxn>
                  <a:cxn ang="0">
                    <a:pos x="454" y="144"/>
                  </a:cxn>
                  <a:cxn ang="0">
                    <a:pos x="423" y="122"/>
                  </a:cxn>
                  <a:cxn ang="0">
                    <a:pos x="390" y="126"/>
                  </a:cxn>
                  <a:cxn ang="0">
                    <a:pos x="355" y="116"/>
                  </a:cxn>
                  <a:cxn ang="0">
                    <a:pos x="330" y="127"/>
                  </a:cxn>
                  <a:cxn ang="0">
                    <a:pos x="317" y="127"/>
                  </a:cxn>
                  <a:cxn ang="0">
                    <a:pos x="300" y="119"/>
                  </a:cxn>
                  <a:cxn ang="0">
                    <a:pos x="270" y="94"/>
                  </a:cxn>
                  <a:cxn ang="0">
                    <a:pos x="252" y="34"/>
                  </a:cxn>
                  <a:cxn ang="0">
                    <a:pos x="209" y="53"/>
                  </a:cxn>
                  <a:cxn ang="0">
                    <a:pos x="184" y="73"/>
                  </a:cxn>
                  <a:cxn ang="0">
                    <a:pos x="174" y="29"/>
                  </a:cxn>
                  <a:cxn ang="0">
                    <a:pos x="149" y="13"/>
                  </a:cxn>
                  <a:cxn ang="0">
                    <a:pos x="124" y="18"/>
                  </a:cxn>
                  <a:cxn ang="0">
                    <a:pos x="70" y="9"/>
                  </a:cxn>
                  <a:cxn ang="0">
                    <a:pos x="38" y="19"/>
                  </a:cxn>
                  <a:cxn ang="0">
                    <a:pos x="28" y="61"/>
                  </a:cxn>
                  <a:cxn ang="0">
                    <a:pos x="28" y="86"/>
                  </a:cxn>
                  <a:cxn ang="0">
                    <a:pos x="28" y="132"/>
                  </a:cxn>
                  <a:cxn ang="0">
                    <a:pos x="45" y="182"/>
                  </a:cxn>
                  <a:cxn ang="0">
                    <a:pos x="31" y="199"/>
                  </a:cxn>
                  <a:cxn ang="0">
                    <a:pos x="23" y="192"/>
                  </a:cxn>
                  <a:cxn ang="0">
                    <a:pos x="17" y="235"/>
                  </a:cxn>
                  <a:cxn ang="0">
                    <a:pos x="28" y="298"/>
                  </a:cxn>
                  <a:cxn ang="0">
                    <a:pos x="18" y="343"/>
                  </a:cxn>
                  <a:cxn ang="0">
                    <a:pos x="23" y="379"/>
                  </a:cxn>
                  <a:cxn ang="0">
                    <a:pos x="58" y="446"/>
                  </a:cxn>
                  <a:cxn ang="0">
                    <a:pos x="151" y="509"/>
                  </a:cxn>
                  <a:cxn ang="0">
                    <a:pos x="201" y="477"/>
                  </a:cxn>
                  <a:cxn ang="0">
                    <a:pos x="204" y="429"/>
                  </a:cxn>
                  <a:cxn ang="0">
                    <a:pos x="255" y="432"/>
                  </a:cxn>
                  <a:cxn ang="0">
                    <a:pos x="249" y="504"/>
                  </a:cxn>
                  <a:cxn ang="0">
                    <a:pos x="303" y="510"/>
                  </a:cxn>
                  <a:cxn ang="0">
                    <a:pos x="368" y="461"/>
                  </a:cxn>
                  <a:cxn ang="0">
                    <a:pos x="401" y="423"/>
                  </a:cxn>
                  <a:cxn ang="0">
                    <a:pos x="507" y="426"/>
                  </a:cxn>
                  <a:cxn ang="0">
                    <a:pos x="542" y="436"/>
                  </a:cxn>
                  <a:cxn ang="0">
                    <a:pos x="597" y="451"/>
                  </a:cxn>
                  <a:cxn ang="0">
                    <a:pos x="614" y="510"/>
                  </a:cxn>
                  <a:cxn ang="0">
                    <a:pos x="648" y="552"/>
                  </a:cxn>
                  <a:cxn ang="0">
                    <a:pos x="687" y="577"/>
                  </a:cxn>
                  <a:cxn ang="0">
                    <a:pos x="733" y="557"/>
                  </a:cxn>
                  <a:cxn ang="0">
                    <a:pos x="768" y="522"/>
                  </a:cxn>
                  <a:cxn ang="0">
                    <a:pos x="746" y="491"/>
                  </a:cxn>
                  <a:cxn ang="0">
                    <a:pos x="771" y="409"/>
                  </a:cxn>
                  <a:cxn ang="0">
                    <a:pos x="814" y="391"/>
                  </a:cxn>
                  <a:cxn ang="0">
                    <a:pos x="852" y="374"/>
                  </a:cxn>
                  <a:cxn ang="0">
                    <a:pos x="849" y="356"/>
                  </a:cxn>
                  <a:cxn ang="0">
                    <a:pos x="813" y="333"/>
                  </a:cxn>
                  <a:cxn ang="0">
                    <a:pos x="781" y="326"/>
                  </a:cxn>
                  <a:cxn ang="0">
                    <a:pos x="760" y="311"/>
                  </a:cxn>
                  <a:cxn ang="0">
                    <a:pos x="750" y="278"/>
                  </a:cxn>
                  <a:cxn ang="0">
                    <a:pos x="720" y="258"/>
                  </a:cxn>
                  <a:cxn ang="0">
                    <a:pos x="697" y="245"/>
                  </a:cxn>
                  <a:cxn ang="0">
                    <a:pos x="126" y="34"/>
                  </a:cxn>
                </a:cxnLst>
                <a:rect l="0" t="0" r="r" b="b"/>
                <a:pathLst>
                  <a:path w="866" h="577">
                    <a:moveTo>
                      <a:pt x="692" y="230"/>
                    </a:moveTo>
                    <a:lnTo>
                      <a:pt x="687" y="232"/>
                    </a:lnTo>
                    <a:lnTo>
                      <a:pt x="673" y="222"/>
                    </a:lnTo>
                    <a:lnTo>
                      <a:pt x="668" y="223"/>
                    </a:lnTo>
                    <a:lnTo>
                      <a:pt x="662" y="218"/>
                    </a:lnTo>
                    <a:lnTo>
                      <a:pt x="632" y="238"/>
                    </a:lnTo>
                    <a:lnTo>
                      <a:pt x="620" y="235"/>
                    </a:lnTo>
                    <a:lnTo>
                      <a:pt x="627" y="218"/>
                    </a:lnTo>
                    <a:lnTo>
                      <a:pt x="619" y="212"/>
                    </a:lnTo>
                    <a:lnTo>
                      <a:pt x="620" y="205"/>
                    </a:lnTo>
                    <a:lnTo>
                      <a:pt x="605" y="194"/>
                    </a:lnTo>
                    <a:lnTo>
                      <a:pt x="610" y="180"/>
                    </a:lnTo>
                    <a:lnTo>
                      <a:pt x="607" y="177"/>
                    </a:lnTo>
                    <a:lnTo>
                      <a:pt x="594" y="177"/>
                    </a:lnTo>
                    <a:lnTo>
                      <a:pt x="567" y="187"/>
                    </a:lnTo>
                    <a:lnTo>
                      <a:pt x="562" y="179"/>
                    </a:lnTo>
                    <a:lnTo>
                      <a:pt x="546" y="180"/>
                    </a:lnTo>
                    <a:lnTo>
                      <a:pt x="546" y="174"/>
                    </a:lnTo>
                    <a:lnTo>
                      <a:pt x="529" y="170"/>
                    </a:lnTo>
                    <a:lnTo>
                      <a:pt x="532" y="164"/>
                    </a:lnTo>
                    <a:lnTo>
                      <a:pt x="517" y="154"/>
                    </a:lnTo>
                    <a:lnTo>
                      <a:pt x="511" y="157"/>
                    </a:lnTo>
                    <a:lnTo>
                      <a:pt x="501" y="139"/>
                    </a:lnTo>
                    <a:lnTo>
                      <a:pt x="496" y="139"/>
                    </a:lnTo>
                    <a:lnTo>
                      <a:pt x="497" y="147"/>
                    </a:lnTo>
                    <a:lnTo>
                      <a:pt x="478" y="139"/>
                    </a:lnTo>
                    <a:lnTo>
                      <a:pt x="474" y="141"/>
                    </a:lnTo>
                    <a:lnTo>
                      <a:pt x="476" y="150"/>
                    </a:lnTo>
                    <a:lnTo>
                      <a:pt x="468" y="152"/>
                    </a:lnTo>
                    <a:lnTo>
                      <a:pt x="464" y="142"/>
                    </a:lnTo>
                    <a:lnTo>
                      <a:pt x="458" y="146"/>
                    </a:lnTo>
                    <a:lnTo>
                      <a:pt x="454" y="144"/>
                    </a:lnTo>
                    <a:lnTo>
                      <a:pt x="449" y="136"/>
                    </a:lnTo>
                    <a:lnTo>
                      <a:pt x="436" y="136"/>
                    </a:lnTo>
                    <a:lnTo>
                      <a:pt x="426" y="122"/>
                    </a:lnTo>
                    <a:lnTo>
                      <a:pt x="423" y="122"/>
                    </a:lnTo>
                    <a:lnTo>
                      <a:pt x="413" y="122"/>
                    </a:lnTo>
                    <a:lnTo>
                      <a:pt x="406" y="117"/>
                    </a:lnTo>
                    <a:lnTo>
                      <a:pt x="393" y="121"/>
                    </a:lnTo>
                    <a:lnTo>
                      <a:pt x="390" y="126"/>
                    </a:lnTo>
                    <a:lnTo>
                      <a:pt x="366" y="121"/>
                    </a:lnTo>
                    <a:lnTo>
                      <a:pt x="373" y="104"/>
                    </a:lnTo>
                    <a:lnTo>
                      <a:pt x="370" y="99"/>
                    </a:lnTo>
                    <a:lnTo>
                      <a:pt x="355" y="116"/>
                    </a:lnTo>
                    <a:lnTo>
                      <a:pt x="357" y="129"/>
                    </a:lnTo>
                    <a:lnTo>
                      <a:pt x="343" y="127"/>
                    </a:lnTo>
                    <a:lnTo>
                      <a:pt x="335" y="121"/>
                    </a:lnTo>
                    <a:lnTo>
                      <a:pt x="330" y="127"/>
                    </a:lnTo>
                    <a:lnTo>
                      <a:pt x="322" y="129"/>
                    </a:lnTo>
                    <a:lnTo>
                      <a:pt x="322" y="137"/>
                    </a:lnTo>
                    <a:lnTo>
                      <a:pt x="317" y="136"/>
                    </a:lnTo>
                    <a:lnTo>
                      <a:pt x="317" y="127"/>
                    </a:lnTo>
                    <a:lnTo>
                      <a:pt x="322" y="122"/>
                    </a:lnTo>
                    <a:lnTo>
                      <a:pt x="313" y="112"/>
                    </a:lnTo>
                    <a:lnTo>
                      <a:pt x="312" y="119"/>
                    </a:lnTo>
                    <a:lnTo>
                      <a:pt x="300" y="119"/>
                    </a:lnTo>
                    <a:lnTo>
                      <a:pt x="289" y="129"/>
                    </a:lnTo>
                    <a:lnTo>
                      <a:pt x="284" y="114"/>
                    </a:lnTo>
                    <a:lnTo>
                      <a:pt x="270" y="106"/>
                    </a:lnTo>
                    <a:lnTo>
                      <a:pt x="270" y="94"/>
                    </a:lnTo>
                    <a:lnTo>
                      <a:pt x="255" y="102"/>
                    </a:lnTo>
                    <a:lnTo>
                      <a:pt x="262" y="81"/>
                    </a:lnTo>
                    <a:lnTo>
                      <a:pt x="269" y="39"/>
                    </a:lnTo>
                    <a:lnTo>
                      <a:pt x="252" y="34"/>
                    </a:lnTo>
                    <a:lnTo>
                      <a:pt x="229" y="16"/>
                    </a:lnTo>
                    <a:lnTo>
                      <a:pt x="224" y="19"/>
                    </a:lnTo>
                    <a:lnTo>
                      <a:pt x="219" y="16"/>
                    </a:lnTo>
                    <a:lnTo>
                      <a:pt x="209" y="53"/>
                    </a:lnTo>
                    <a:lnTo>
                      <a:pt x="201" y="58"/>
                    </a:lnTo>
                    <a:lnTo>
                      <a:pt x="196" y="64"/>
                    </a:lnTo>
                    <a:lnTo>
                      <a:pt x="191" y="59"/>
                    </a:lnTo>
                    <a:lnTo>
                      <a:pt x="184" y="73"/>
                    </a:lnTo>
                    <a:lnTo>
                      <a:pt x="176" y="49"/>
                    </a:lnTo>
                    <a:lnTo>
                      <a:pt x="186" y="44"/>
                    </a:lnTo>
                    <a:lnTo>
                      <a:pt x="187" y="24"/>
                    </a:lnTo>
                    <a:lnTo>
                      <a:pt x="174" y="29"/>
                    </a:lnTo>
                    <a:lnTo>
                      <a:pt x="171" y="21"/>
                    </a:lnTo>
                    <a:lnTo>
                      <a:pt x="174" y="13"/>
                    </a:lnTo>
                    <a:lnTo>
                      <a:pt x="162" y="6"/>
                    </a:lnTo>
                    <a:lnTo>
                      <a:pt x="149" y="13"/>
                    </a:lnTo>
                    <a:lnTo>
                      <a:pt x="149" y="19"/>
                    </a:lnTo>
                    <a:lnTo>
                      <a:pt x="136" y="14"/>
                    </a:lnTo>
                    <a:lnTo>
                      <a:pt x="133" y="19"/>
                    </a:lnTo>
                    <a:lnTo>
                      <a:pt x="124" y="18"/>
                    </a:lnTo>
                    <a:lnTo>
                      <a:pt x="113" y="5"/>
                    </a:lnTo>
                    <a:lnTo>
                      <a:pt x="90" y="6"/>
                    </a:lnTo>
                    <a:lnTo>
                      <a:pt x="78" y="0"/>
                    </a:lnTo>
                    <a:lnTo>
                      <a:pt x="70" y="9"/>
                    </a:lnTo>
                    <a:lnTo>
                      <a:pt x="56" y="3"/>
                    </a:lnTo>
                    <a:lnTo>
                      <a:pt x="30" y="3"/>
                    </a:lnTo>
                    <a:lnTo>
                      <a:pt x="30" y="13"/>
                    </a:lnTo>
                    <a:lnTo>
                      <a:pt x="38" y="19"/>
                    </a:lnTo>
                    <a:lnTo>
                      <a:pt x="45" y="44"/>
                    </a:lnTo>
                    <a:lnTo>
                      <a:pt x="30" y="49"/>
                    </a:lnTo>
                    <a:lnTo>
                      <a:pt x="31" y="56"/>
                    </a:lnTo>
                    <a:lnTo>
                      <a:pt x="28" y="61"/>
                    </a:lnTo>
                    <a:lnTo>
                      <a:pt x="0" y="82"/>
                    </a:lnTo>
                    <a:lnTo>
                      <a:pt x="5" y="89"/>
                    </a:lnTo>
                    <a:lnTo>
                      <a:pt x="17" y="92"/>
                    </a:lnTo>
                    <a:lnTo>
                      <a:pt x="28" y="86"/>
                    </a:lnTo>
                    <a:lnTo>
                      <a:pt x="35" y="89"/>
                    </a:lnTo>
                    <a:lnTo>
                      <a:pt x="36" y="111"/>
                    </a:lnTo>
                    <a:lnTo>
                      <a:pt x="23" y="126"/>
                    </a:lnTo>
                    <a:lnTo>
                      <a:pt x="28" y="132"/>
                    </a:lnTo>
                    <a:lnTo>
                      <a:pt x="43" y="139"/>
                    </a:lnTo>
                    <a:lnTo>
                      <a:pt x="51" y="159"/>
                    </a:lnTo>
                    <a:lnTo>
                      <a:pt x="43" y="175"/>
                    </a:lnTo>
                    <a:lnTo>
                      <a:pt x="45" y="182"/>
                    </a:lnTo>
                    <a:lnTo>
                      <a:pt x="43" y="192"/>
                    </a:lnTo>
                    <a:lnTo>
                      <a:pt x="50" y="217"/>
                    </a:lnTo>
                    <a:lnTo>
                      <a:pt x="45" y="218"/>
                    </a:lnTo>
                    <a:lnTo>
                      <a:pt x="31" y="199"/>
                    </a:lnTo>
                    <a:lnTo>
                      <a:pt x="35" y="184"/>
                    </a:lnTo>
                    <a:lnTo>
                      <a:pt x="28" y="179"/>
                    </a:lnTo>
                    <a:lnTo>
                      <a:pt x="20" y="182"/>
                    </a:lnTo>
                    <a:lnTo>
                      <a:pt x="23" y="192"/>
                    </a:lnTo>
                    <a:lnTo>
                      <a:pt x="18" y="207"/>
                    </a:lnTo>
                    <a:lnTo>
                      <a:pt x="30" y="207"/>
                    </a:lnTo>
                    <a:lnTo>
                      <a:pt x="43" y="230"/>
                    </a:lnTo>
                    <a:lnTo>
                      <a:pt x="17" y="235"/>
                    </a:lnTo>
                    <a:lnTo>
                      <a:pt x="15" y="245"/>
                    </a:lnTo>
                    <a:lnTo>
                      <a:pt x="23" y="255"/>
                    </a:lnTo>
                    <a:lnTo>
                      <a:pt x="17" y="267"/>
                    </a:lnTo>
                    <a:lnTo>
                      <a:pt x="28" y="298"/>
                    </a:lnTo>
                    <a:lnTo>
                      <a:pt x="23" y="306"/>
                    </a:lnTo>
                    <a:lnTo>
                      <a:pt x="28" y="318"/>
                    </a:lnTo>
                    <a:lnTo>
                      <a:pt x="18" y="331"/>
                    </a:lnTo>
                    <a:lnTo>
                      <a:pt x="18" y="343"/>
                    </a:lnTo>
                    <a:lnTo>
                      <a:pt x="3" y="358"/>
                    </a:lnTo>
                    <a:lnTo>
                      <a:pt x="10" y="364"/>
                    </a:lnTo>
                    <a:lnTo>
                      <a:pt x="12" y="373"/>
                    </a:lnTo>
                    <a:lnTo>
                      <a:pt x="23" y="379"/>
                    </a:lnTo>
                    <a:lnTo>
                      <a:pt x="30" y="409"/>
                    </a:lnTo>
                    <a:lnTo>
                      <a:pt x="41" y="409"/>
                    </a:lnTo>
                    <a:lnTo>
                      <a:pt x="50" y="421"/>
                    </a:lnTo>
                    <a:lnTo>
                      <a:pt x="58" y="446"/>
                    </a:lnTo>
                    <a:lnTo>
                      <a:pt x="104" y="447"/>
                    </a:lnTo>
                    <a:lnTo>
                      <a:pt x="118" y="444"/>
                    </a:lnTo>
                    <a:lnTo>
                      <a:pt x="131" y="497"/>
                    </a:lnTo>
                    <a:lnTo>
                      <a:pt x="151" y="509"/>
                    </a:lnTo>
                    <a:lnTo>
                      <a:pt x="174" y="487"/>
                    </a:lnTo>
                    <a:lnTo>
                      <a:pt x="184" y="484"/>
                    </a:lnTo>
                    <a:lnTo>
                      <a:pt x="191" y="486"/>
                    </a:lnTo>
                    <a:lnTo>
                      <a:pt x="201" y="477"/>
                    </a:lnTo>
                    <a:lnTo>
                      <a:pt x="202" y="464"/>
                    </a:lnTo>
                    <a:lnTo>
                      <a:pt x="197" y="451"/>
                    </a:lnTo>
                    <a:lnTo>
                      <a:pt x="204" y="441"/>
                    </a:lnTo>
                    <a:lnTo>
                      <a:pt x="204" y="429"/>
                    </a:lnTo>
                    <a:lnTo>
                      <a:pt x="216" y="418"/>
                    </a:lnTo>
                    <a:lnTo>
                      <a:pt x="229" y="421"/>
                    </a:lnTo>
                    <a:lnTo>
                      <a:pt x="237" y="416"/>
                    </a:lnTo>
                    <a:lnTo>
                      <a:pt x="255" y="432"/>
                    </a:lnTo>
                    <a:lnTo>
                      <a:pt x="250" y="451"/>
                    </a:lnTo>
                    <a:lnTo>
                      <a:pt x="224" y="489"/>
                    </a:lnTo>
                    <a:lnTo>
                      <a:pt x="230" y="509"/>
                    </a:lnTo>
                    <a:lnTo>
                      <a:pt x="249" y="504"/>
                    </a:lnTo>
                    <a:lnTo>
                      <a:pt x="257" y="504"/>
                    </a:lnTo>
                    <a:lnTo>
                      <a:pt x="275" y="517"/>
                    </a:lnTo>
                    <a:lnTo>
                      <a:pt x="282" y="510"/>
                    </a:lnTo>
                    <a:lnTo>
                      <a:pt x="303" y="510"/>
                    </a:lnTo>
                    <a:lnTo>
                      <a:pt x="330" y="517"/>
                    </a:lnTo>
                    <a:lnTo>
                      <a:pt x="350" y="472"/>
                    </a:lnTo>
                    <a:lnTo>
                      <a:pt x="357" y="471"/>
                    </a:lnTo>
                    <a:lnTo>
                      <a:pt x="368" y="461"/>
                    </a:lnTo>
                    <a:lnTo>
                      <a:pt x="365" y="444"/>
                    </a:lnTo>
                    <a:lnTo>
                      <a:pt x="368" y="423"/>
                    </a:lnTo>
                    <a:lnTo>
                      <a:pt x="386" y="431"/>
                    </a:lnTo>
                    <a:lnTo>
                      <a:pt x="401" y="423"/>
                    </a:lnTo>
                    <a:lnTo>
                      <a:pt x="413" y="406"/>
                    </a:lnTo>
                    <a:lnTo>
                      <a:pt x="478" y="398"/>
                    </a:lnTo>
                    <a:lnTo>
                      <a:pt x="507" y="409"/>
                    </a:lnTo>
                    <a:lnTo>
                      <a:pt x="507" y="426"/>
                    </a:lnTo>
                    <a:lnTo>
                      <a:pt x="514" y="444"/>
                    </a:lnTo>
                    <a:lnTo>
                      <a:pt x="521" y="444"/>
                    </a:lnTo>
                    <a:lnTo>
                      <a:pt x="534" y="431"/>
                    </a:lnTo>
                    <a:lnTo>
                      <a:pt x="542" y="436"/>
                    </a:lnTo>
                    <a:lnTo>
                      <a:pt x="554" y="431"/>
                    </a:lnTo>
                    <a:lnTo>
                      <a:pt x="587" y="431"/>
                    </a:lnTo>
                    <a:lnTo>
                      <a:pt x="600" y="436"/>
                    </a:lnTo>
                    <a:lnTo>
                      <a:pt x="597" y="451"/>
                    </a:lnTo>
                    <a:lnTo>
                      <a:pt x="580" y="461"/>
                    </a:lnTo>
                    <a:lnTo>
                      <a:pt x="587" y="477"/>
                    </a:lnTo>
                    <a:lnTo>
                      <a:pt x="607" y="495"/>
                    </a:lnTo>
                    <a:lnTo>
                      <a:pt x="614" y="510"/>
                    </a:lnTo>
                    <a:lnTo>
                      <a:pt x="604" y="517"/>
                    </a:lnTo>
                    <a:lnTo>
                      <a:pt x="609" y="544"/>
                    </a:lnTo>
                    <a:lnTo>
                      <a:pt x="615" y="549"/>
                    </a:lnTo>
                    <a:lnTo>
                      <a:pt x="648" y="552"/>
                    </a:lnTo>
                    <a:lnTo>
                      <a:pt x="655" y="560"/>
                    </a:lnTo>
                    <a:lnTo>
                      <a:pt x="660" y="550"/>
                    </a:lnTo>
                    <a:lnTo>
                      <a:pt x="675" y="560"/>
                    </a:lnTo>
                    <a:lnTo>
                      <a:pt x="687" y="577"/>
                    </a:lnTo>
                    <a:lnTo>
                      <a:pt x="700" y="577"/>
                    </a:lnTo>
                    <a:lnTo>
                      <a:pt x="703" y="570"/>
                    </a:lnTo>
                    <a:lnTo>
                      <a:pt x="726" y="565"/>
                    </a:lnTo>
                    <a:lnTo>
                      <a:pt x="733" y="557"/>
                    </a:lnTo>
                    <a:lnTo>
                      <a:pt x="750" y="550"/>
                    </a:lnTo>
                    <a:lnTo>
                      <a:pt x="763" y="537"/>
                    </a:lnTo>
                    <a:lnTo>
                      <a:pt x="758" y="529"/>
                    </a:lnTo>
                    <a:lnTo>
                      <a:pt x="768" y="522"/>
                    </a:lnTo>
                    <a:lnTo>
                      <a:pt x="764" y="512"/>
                    </a:lnTo>
                    <a:lnTo>
                      <a:pt x="768" y="504"/>
                    </a:lnTo>
                    <a:lnTo>
                      <a:pt x="763" y="509"/>
                    </a:lnTo>
                    <a:lnTo>
                      <a:pt x="746" y="491"/>
                    </a:lnTo>
                    <a:lnTo>
                      <a:pt x="733" y="487"/>
                    </a:lnTo>
                    <a:lnTo>
                      <a:pt x="730" y="464"/>
                    </a:lnTo>
                    <a:lnTo>
                      <a:pt x="735" y="449"/>
                    </a:lnTo>
                    <a:lnTo>
                      <a:pt x="771" y="409"/>
                    </a:lnTo>
                    <a:lnTo>
                      <a:pt x="771" y="398"/>
                    </a:lnTo>
                    <a:lnTo>
                      <a:pt x="781" y="389"/>
                    </a:lnTo>
                    <a:lnTo>
                      <a:pt x="806" y="399"/>
                    </a:lnTo>
                    <a:lnTo>
                      <a:pt x="814" y="391"/>
                    </a:lnTo>
                    <a:lnTo>
                      <a:pt x="829" y="391"/>
                    </a:lnTo>
                    <a:lnTo>
                      <a:pt x="842" y="403"/>
                    </a:lnTo>
                    <a:lnTo>
                      <a:pt x="866" y="389"/>
                    </a:lnTo>
                    <a:lnTo>
                      <a:pt x="852" y="374"/>
                    </a:lnTo>
                    <a:lnTo>
                      <a:pt x="857" y="364"/>
                    </a:lnTo>
                    <a:lnTo>
                      <a:pt x="866" y="358"/>
                    </a:lnTo>
                    <a:lnTo>
                      <a:pt x="864" y="355"/>
                    </a:lnTo>
                    <a:lnTo>
                      <a:pt x="849" y="356"/>
                    </a:lnTo>
                    <a:lnTo>
                      <a:pt x="847" y="341"/>
                    </a:lnTo>
                    <a:lnTo>
                      <a:pt x="837" y="338"/>
                    </a:lnTo>
                    <a:lnTo>
                      <a:pt x="829" y="341"/>
                    </a:lnTo>
                    <a:lnTo>
                      <a:pt x="813" y="333"/>
                    </a:lnTo>
                    <a:lnTo>
                      <a:pt x="811" y="338"/>
                    </a:lnTo>
                    <a:lnTo>
                      <a:pt x="806" y="331"/>
                    </a:lnTo>
                    <a:lnTo>
                      <a:pt x="793" y="331"/>
                    </a:lnTo>
                    <a:lnTo>
                      <a:pt x="781" y="326"/>
                    </a:lnTo>
                    <a:lnTo>
                      <a:pt x="781" y="313"/>
                    </a:lnTo>
                    <a:lnTo>
                      <a:pt x="774" y="316"/>
                    </a:lnTo>
                    <a:lnTo>
                      <a:pt x="761" y="303"/>
                    </a:lnTo>
                    <a:lnTo>
                      <a:pt x="760" y="311"/>
                    </a:lnTo>
                    <a:lnTo>
                      <a:pt x="750" y="310"/>
                    </a:lnTo>
                    <a:lnTo>
                      <a:pt x="746" y="303"/>
                    </a:lnTo>
                    <a:lnTo>
                      <a:pt x="753" y="290"/>
                    </a:lnTo>
                    <a:lnTo>
                      <a:pt x="750" y="278"/>
                    </a:lnTo>
                    <a:lnTo>
                      <a:pt x="745" y="282"/>
                    </a:lnTo>
                    <a:lnTo>
                      <a:pt x="726" y="272"/>
                    </a:lnTo>
                    <a:lnTo>
                      <a:pt x="728" y="265"/>
                    </a:lnTo>
                    <a:lnTo>
                      <a:pt x="720" y="258"/>
                    </a:lnTo>
                    <a:lnTo>
                      <a:pt x="721" y="250"/>
                    </a:lnTo>
                    <a:lnTo>
                      <a:pt x="713" y="253"/>
                    </a:lnTo>
                    <a:lnTo>
                      <a:pt x="708" y="245"/>
                    </a:lnTo>
                    <a:lnTo>
                      <a:pt x="697" y="245"/>
                    </a:lnTo>
                    <a:lnTo>
                      <a:pt x="692" y="230"/>
                    </a:lnTo>
                    <a:close/>
                    <a:moveTo>
                      <a:pt x="113" y="33"/>
                    </a:moveTo>
                    <a:lnTo>
                      <a:pt x="118" y="24"/>
                    </a:lnTo>
                    <a:lnTo>
                      <a:pt x="126" y="34"/>
                    </a:lnTo>
                    <a:lnTo>
                      <a:pt x="116" y="39"/>
                    </a:lnTo>
                    <a:lnTo>
                      <a:pt x="113" y="33"/>
                    </a:lnTo>
                    <a:close/>
                  </a:path>
                </a:pathLst>
              </a:custGeom>
              <a:solidFill>
                <a:schemeClr val="accent1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lIns="104315" tIns="52157" rIns="104315" bIns="52157"/>
              <a:lstStyle/>
              <a:p>
                <a:endParaRPr lang="es-ES" sz="2800"/>
              </a:p>
            </p:txBody>
          </p:sp>
          <p:sp>
            <p:nvSpPr>
              <p:cNvPr id="341" name="Freeform 8384">
                <a:extLst>
                  <a:ext uri="{FF2B5EF4-FFF2-40B4-BE49-F238E27FC236}">
                    <a16:creationId xmlns:a16="http://schemas.microsoft.com/office/drawing/2014/main" id="{F8722FFC-7CD8-77D6-8BCA-B2F5529BD9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82200" y="3354179"/>
                <a:ext cx="837755" cy="747713"/>
              </a:xfrm>
              <a:custGeom>
                <a:avLst/>
                <a:gdLst/>
                <a:ahLst/>
                <a:cxnLst>
                  <a:cxn ang="0">
                    <a:pos x="554" y="159"/>
                  </a:cxn>
                  <a:cxn ang="0">
                    <a:pos x="524" y="212"/>
                  </a:cxn>
                  <a:cxn ang="0">
                    <a:pos x="492" y="315"/>
                  </a:cxn>
                  <a:cxn ang="0">
                    <a:pos x="454" y="499"/>
                  </a:cxn>
                  <a:cxn ang="0">
                    <a:pos x="466" y="635"/>
                  </a:cxn>
                  <a:cxn ang="0">
                    <a:pos x="394" y="661"/>
                  </a:cxn>
                  <a:cxn ang="0">
                    <a:pos x="300" y="635"/>
                  </a:cxn>
                  <a:cxn ang="0">
                    <a:pos x="214" y="605"/>
                  </a:cxn>
                  <a:cxn ang="0">
                    <a:pos x="184" y="676"/>
                  </a:cxn>
                  <a:cxn ang="0">
                    <a:pos x="207" y="791"/>
                  </a:cxn>
                  <a:cxn ang="0">
                    <a:pos x="220" y="847"/>
                  </a:cxn>
                  <a:cxn ang="0">
                    <a:pos x="147" y="925"/>
                  </a:cxn>
                  <a:cxn ang="0">
                    <a:pos x="131" y="1035"/>
                  </a:cxn>
                  <a:cxn ang="0">
                    <a:pos x="78" y="1088"/>
                  </a:cxn>
                  <a:cxn ang="0">
                    <a:pos x="35" y="1101"/>
                  </a:cxn>
                  <a:cxn ang="0">
                    <a:pos x="18" y="1259"/>
                  </a:cxn>
                  <a:cxn ang="0">
                    <a:pos x="136" y="1270"/>
                  </a:cxn>
                  <a:cxn ang="0">
                    <a:pos x="340" y="1446"/>
                  </a:cxn>
                  <a:cxn ang="0">
                    <a:pos x="428" y="1433"/>
                  </a:cxn>
                  <a:cxn ang="0">
                    <a:pos x="459" y="1366"/>
                  </a:cxn>
                  <a:cxn ang="0">
                    <a:pos x="497" y="1353"/>
                  </a:cxn>
                  <a:cxn ang="0">
                    <a:pos x="584" y="1287"/>
                  </a:cxn>
                  <a:cxn ang="0">
                    <a:pos x="645" y="1262"/>
                  </a:cxn>
                  <a:cxn ang="0">
                    <a:pos x="723" y="1320"/>
                  </a:cxn>
                  <a:cxn ang="0">
                    <a:pos x="781" y="1274"/>
                  </a:cxn>
                  <a:cxn ang="0">
                    <a:pos x="874" y="1275"/>
                  </a:cxn>
                  <a:cxn ang="0">
                    <a:pos x="923" y="1199"/>
                  </a:cxn>
                  <a:cxn ang="0">
                    <a:pos x="1005" y="1187"/>
                  </a:cxn>
                  <a:cxn ang="0">
                    <a:pos x="1005" y="1103"/>
                  </a:cxn>
                  <a:cxn ang="0">
                    <a:pos x="1106" y="1191"/>
                  </a:cxn>
                  <a:cxn ang="0">
                    <a:pos x="1252" y="1260"/>
                  </a:cxn>
                  <a:cxn ang="0">
                    <a:pos x="1363" y="1312"/>
                  </a:cxn>
                  <a:cxn ang="0">
                    <a:pos x="1441" y="1280"/>
                  </a:cxn>
                  <a:cxn ang="0">
                    <a:pos x="1497" y="1240"/>
                  </a:cxn>
                  <a:cxn ang="0">
                    <a:pos x="1535" y="1169"/>
                  </a:cxn>
                  <a:cxn ang="0">
                    <a:pos x="1501" y="1055"/>
                  </a:cxn>
                  <a:cxn ang="0">
                    <a:pos x="1409" y="1048"/>
                  </a:cxn>
                  <a:cxn ang="0">
                    <a:pos x="1307" y="1068"/>
                  </a:cxn>
                  <a:cxn ang="0">
                    <a:pos x="1224" y="962"/>
                  </a:cxn>
                  <a:cxn ang="0">
                    <a:pos x="1123" y="897"/>
                  </a:cxn>
                  <a:cxn ang="0">
                    <a:pos x="1031" y="822"/>
                  </a:cxn>
                  <a:cxn ang="0">
                    <a:pos x="933" y="683"/>
                  </a:cxn>
                  <a:cxn ang="0">
                    <a:pos x="763" y="590"/>
                  </a:cxn>
                  <a:cxn ang="0">
                    <a:pos x="834" y="530"/>
                  </a:cxn>
                  <a:cxn ang="0">
                    <a:pos x="837" y="484"/>
                  </a:cxn>
                  <a:cxn ang="0">
                    <a:pos x="834" y="428"/>
                  </a:cxn>
                  <a:cxn ang="0">
                    <a:pos x="844" y="308"/>
                  </a:cxn>
                  <a:cxn ang="0">
                    <a:pos x="771" y="371"/>
                  </a:cxn>
                  <a:cxn ang="0">
                    <a:pos x="754" y="348"/>
                  </a:cxn>
                  <a:cxn ang="0">
                    <a:pos x="758" y="258"/>
                  </a:cxn>
                  <a:cxn ang="0">
                    <a:pos x="744" y="209"/>
                  </a:cxn>
                  <a:cxn ang="0">
                    <a:pos x="743" y="146"/>
                  </a:cxn>
                  <a:cxn ang="0">
                    <a:pos x="733" y="112"/>
                  </a:cxn>
                  <a:cxn ang="0">
                    <a:pos x="751" y="38"/>
                  </a:cxn>
                  <a:cxn ang="0">
                    <a:pos x="698" y="31"/>
                  </a:cxn>
                </a:cxnLst>
                <a:rect l="0" t="0" r="r" b="b"/>
                <a:pathLst>
                  <a:path w="1542" h="1453">
                    <a:moveTo>
                      <a:pt x="590" y="109"/>
                    </a:moveTo>
                    <a:lnTo>
                      <a:pt x="580" y="104"/>
                    </a:lnTo>
                    <a:lnTo>
                      <a:pt x="575" y="111"/>
                    </a:lnTo>
                    <a:lnTo>
                      <a:pt x="588" y="119"/>
                    </a:lnTo>
                    <a:lnTo>
                      <a:pt x="565" y="132"/>
                    </a:lnTo>
                    <a:lnTo>
                      <a:pt x="564" y="157"/>
                    </a:lnTo>
                    <a:lnTo>
                      <a:pt x="554" y="159"/>
                    </a:lnTo>
                    <a:lnTo>
                      <a:pt x="550" y="166"/>
                    </a:lnTo>
                    <a:lnTo>
                      <a:pt x="525" y="152"/>
                    </a:lnTo>
                    <a:lnTo>
                      <a:pt x="512" y="180"/>
                    </a:lnTo>
                    <a:lnTo>
                      <a:pt x="511" y="190"/>
                    </a:lnTo>
                    <a:lnTo>
                      <a:pt x="514" y="199"/>
                    </a:lnTo>
                    <a:lnTo>
                      <a:pt x="520" y="200"/>
                    </a:lnTo>
                    <a:lnTo>
                      <a:pt x="524" y="212"/>
                    </a:lnTo>
                    <a:lnTo>
                      <a:pt x="519" y="227"/>
                    </a:lnTo>
                    <a:lnTo>
                      <a:pt x="499" y="239"/>
                    </a:lnTo>
                    <a:lnTo>
                      <a:pt x="484" y="260"/>
                    </a:lnTo>
                    <a:lnTo>
                      <a:pt x="472" y="297"/>
                    </a:lnTo>
                    <a:lnTo>
                      <a:pt x="479" y="303"/>
                    </a:lnTo>
                    <a:lnTo>
                      <a:pt x="489" y="303"/>
                    </a:lnTo>
                    <a:lnTo>
                      <a:pt x="492" y="315"/>
                    </a:lnTo>
                    <a:lnTo>
                      <a:pt x="453" y="366"/>
                    </a:lnTo>
                    <a:lnTo>
                      <a:pt x="457" y="376"/>
                    </a:lnTo>
                    <a:lnTo>
                      <a:pt x="441" y="424"/>
                    </a:lnTo>
                    <a:lnTo>
                      <a:pt x="444" y="438"/>
                    </a:lnTo>
                    <a:lnTo>
                      <a:pt x="456" y="448"/>
                    </a:lnTo>
                    <a:lnTo>
                      <a:pt x="457" y="457"/>
                    </a:lnTo>
                    <a:lnTo>
                      <a:pt x="454" y="499"/>
                    </a:lnTo>
                    <a:lnTo>
                      <a:pt x="472" y="514"/>
                    </a:lnTo>
                    <a:lnTo>
                      <a:pt x="484" y="542"/>
                    </a:lnTo>
                    <a:lnTo>
                      <a:pt x="507" y="540"/>
                    </a:lnTo>
                    <a:lnTo>
                      <a:pt x="512" y="564"/>
                    </a:lnTo>
                    <a:lnTo>
                      <a:pt x="491" y="584"/>
                    </a:lnTo>
                    <a:lnTo>
                      <a:pt x="471" y="630"/>
                    </a:lnTo>
                    <a:lnTo>
                      <a:pt x="466" y="635"/>
                    </a:lnTo>
                    <a:lnTo>
                      <a:pt x="466" y="645"/>
                    </a:lnTo>
                    <a:lnTo>
                      <a:pt x="454" y="652"/>
                    </a:lnTo>
                    <a:lnTo>
                      <a:pt x="451" y="665"/>
                    </a:lnTo>
                    <a:lnTo>
                      <a:pt x="444" y="670"/>
                    </a:lnTo>
                    <a:lnTo>
                      <a:pt x="423" y="666"/>
                    </a:lnTo>
                    <a:lnTo>
                      <a:pt x="413" y="661"/>
                    </a:lnTo>
                    <a:lnTo>
                      <a:pt x="394" y="661"/>
                    </a:lnTo>
                    <a:lnTo>
                      <a:pt x="393" y="668"/>
                    </a:lnTo>
                    <a:lnTo>
                      <a:pt x="383" y="673"/>
                    </a:lnTo>
                    <a:lnTo>
                      <a:pt x="363" y="670"/>
                    </a:lnTo>
                    <a:lnTo>
                      <a:pt x="340" y="660"/>
                    </a:lnTo>
                    <a:lnTo>
                      <a:pt x="328" y="643"/>
                    </a:lnTo>
                    <a:lnTo>
                      <a:pt x="303" y="630"/>
                    </a:lnTo>
                    <a:lnTo>
                      <a:pt x="300" y="635"/>
                    </a:lnTo>
                    <a:lnTo>
                      <a:pt x="292" y="630"/>
                    </a:lnTo>
                    <a:lnTo>
                      <a:pt x="285" y="640"/>
                    </a:lnTo>
                    <a:lnTo>
                      <a:pt x="277" y="638"/>
                    </a:lnTo>
                    <a:lnTo>
                      <a:pt x="258" y="633"/>
                    </a:lnTo>
                    <a:lnTo>
                      <a:pt x="235" y="607"/>
                    </a:lnTo>
                    <a:lnTo>
                      <a:pt x="220" y="610"/>
                    </a:lnTo>
                    <a:lnTo>
                      <a:pt x="214" y="605"/>
                    </a:lnTo>
                    <a:lnTo>
                      <a:pt x="195" y="607"/>
                    </a:lnTo>
                    <a:lnTo>
                      <a:pt x="189" y="597"/>
                    </a:lnTo>
                    <a:lnTo>
                      <a:pt x="185" y="605"/>
                    </a:lnTo>
                    <a:lnTo>
                      <a:pt x="189" y="615"/>
                    </a:lnTo>
                    <a:lnTo>
                      <a:pt x="179" y="622"/>
                    </a:lnTo>
                    <a:lnTo>
                      <a:pt x="184" y="630"/>
                    </a:lnTo>
                    <a:lnTo>
                      <a:pt x="184" y="676"/>
                    </a:lnTo>
                    <a:lnTo>
                      <a:pt x="194" y="693"/>
                    </a:lnTo>
                    <a:lnTo>
                      <a:pt x="197" y="710"/>
                    </a:lnTo>
                    <a:lnTo>
                      <a:pt x="205" y="715"/>
                    </a:lnTo>
                    <a:lnTo>
                      <a:pt x="207" y="736"/>
                    </a:lnTo>
                    <a:lnTo>
                      <a:pt x="187" y="773"/>
                    </a:lnTo>
                    <a:lnTo>
                      <a:pt x="204" y="783"/>
                    </a:lnTo>
                    <a:lnTo>
                      <a:pt x="207" y="791"/>
                    </a:lnTo>
                    <a:lnTo>
                      <a:pt x="217" y="802"/>
                    </a:lnTo>
                    <a:lnTo>
                      <a:pt x="214" y="816"/>
                    </a:lnTo>
                    <a:lnTo>
                      <a:pt x="227" y="816"/>
                    </a:lnTo>
                    <a:lnTo>
                      <a:pt x="234" y="822"/>
                    </a:lnTo>
                    <a:lnTo>
                      <a:pt x="229" y="829"/>
                    </a:lnTo>
                    <a:lnTo>
                      <a:pt x="227" y="844"/>
                    </a:lnTo>
                    <a:lnTo>
                      <a:pt x="220" y="847"/>
                    </a:lnTo>
                    <a:lnTo>
                      <a:pt x="214" y="854"/>
                    </a:lnTo>
                    <a:lnTo>
                      <a:pt x="217" y="872"/>
                    </a:lnTo>
                    <a:lnTo>
                      <a:pt x="185" y="875"/>
                    </a:lnTo>
                    <a:lnTo>
                      <a:pt x="176" y="894"/>
                    </a:lnTo>
                    <a:lnTo>
                      <a:pt x="174" y="890"/>
                    </a:lnTo>
                    <a:lnTo>
                      <a:pt x="161" y="897"/>
                    </a:lnTo>
                    <a:lnTo>
                      <a:pt x="147" y="925"/>
                    </a:lnTo>
                    <a:lnTo>
                      <a:pt x="109" y="920"/>
                    </a:lnTo>
                    <a:lnTo>
                      <a:pt x="104" y="925"/>
                    </a:lnTo>
                    <a:lnTo>
                      <a:pt x="104" y="943"/>
                    </a:lnTo>
                    <a:lnTo>
                      <a:pt x="121" y="968"/>
                    </a:lnTo>
                    <a:lnTo>
                      <a:pt x="114" y="983"/>
                    </a:lnTo>
                    <a:lnTo>
                      <a:pt x="114" y="1016"/>
                    </a:lnTo>
                    <a:lnTo>
                      <a:pt x="131" y="1035"/>
                    </a:lnTo>
                    <a:lnTo>
                      <a:pt x="131" y="1065"/>
                    </a:lnTo>
                    <a:lnTo>
                      <a:pt x="141" y="1068"/>
                    </a:lnTo>
                    <a:lnTo>
                      <a:pt x="141" y="1079"/>
                    </a:lnTo>
                    <a:lnTo>
                      <a:pt x="114" y="1083"/>
                    </a:lnTo>
                    <a:lnTo>
                      <a:pt x="88" y="1098"/>
                    </a:lnTo>
                    <a:lnTo>
                      <a:pt x="79" y="1094"/>
                    </a:lnTo>
                    <a:lnTo>
                      <a:pt x="78" y="1088"/>
                    </a:lnTo>
                    <a:lnTo>
                      <a:pt x="83" y="1081"/>
                    </a:lnTo>
                    <a:lnTo>
                      <a:pt x="81" y="1065"/>
                    </a:lnTo>
                    <a:lnTo>
                      <a:pt x="74" y="1058"/>
                    </a:lnTo>
                    <a:lnTo>
                      <a:pt x="41" y="1050"/>
                    </a:lnTo>
                    <a:lnTo>
                      <a:pt x="35" y="1061"/>
                    </a:lnTo>
                    <a:lnTo>
                      <a:pt x="31" y="1094"/>
                    </a:lnTo>
                    <a:lnTo>
                      <a:pt x="35" y="1101"/>
                    </a:lnTo>
                    <a:lnTo>
                      <a:pt x="15" y="1121"/>
                    </a:lnTo>
                    <a:lnTo>
                      <a:pt x="6" y="1121"/>
                    </a:lnTo>
                    <a:lnTo>
                      <a:pt x="8" y="1141"/>
                    </a:lnTo>
                    <a:lnTo>
                      <a:pt x="1" y="1147"/>
                    </a:lnTo>
                    <a:lnTo>
                      <a:pt x="0" y="1176"/>
                    </a:lnTo>
                    <a:lnTo>
                      <a:pt x="6" y="1179"/>
                    </a:lnTo>
                    <a:lnTo>
                      <a:pt x="18" y="1259"/>
                    </a:lnTo>
                    <a:lnTo>
                      <a:pt x="58" y="1269"/>
                    </a:lnTo>
                    <a:lnTo>
                      <a:pt x="59" y="1274"/>
                    </a:lnTo>
                    <a:lnTo>
                      <a:pt x="74" y="1287"/>
                    </a:lnTo>
                    <a:lnTo>
                      <a:pt x="76" y="1283"/>
                    </a:lnTo>
                    <a:lnTo>
                      <a:pt x="113" y="1277"/>
                    </a:lnTo>
                    <a:lnTo>
                      <a:pt x="129" y="1267"/>
                    </a:lnTo>
                    <a:lnTo>
                      <a:pt x="136" y="1270"/>
                    </a:lnTo>
                    <a:lnTo>
                      <a:pt x="146" y="1293"/>
                    </a:lnTo>
                    <a:lnTo>
                      <a:pt x="172" y="1298"/>
                    </a:lnTo>
                    <a:lnTo>
                      <a:pt x="184" y="1318"/>
                    </a:lnTo>
                    <a:lnTo>
                      <a:pt x="225" y="1332"/>
                    </a:lnTo>
                    <a:lnTo>
                      <a:pt x="253" y="1360"/>
                    </a:lnTo>
                    <a:lnTo>
                      <a:pt x="260" y="1375"/>
                    </a:lnTo>
                    <a:lnTo>
                      <a:pt x="340" y="1446"/>
                    </a:lnTo>
                    <a:lnTo>
                      <a:pt x="356" y="1453"/>
                    </a:lnTo>
                    <a:lnTo>
                      <a:pt x="360" y="1448"/>
                    </a:lnTo>
                    <a:lnTo>
                      <a:pt x="371" y="1451"/>
                    </a:lnTo>
                    <a:lnTo>
                      <a:pt x="399" y="1438"/>
                    </a:lnTo>
                    <a:lnTo>
                      <a:pt x="406" y="1429"/>
                    </a:lnTo>
                    <a:lnTo>
                      <a:pt x="426" y="1441"/>
                    </a:lnTo>
                    <a:lnTo>
                      <a:pt x="428" y="1433"/>
                    </a:lnTo>
                    <a:lnTo>
                      <a:pt x="441" y="1420"/>
                    </a:lnTo>
                    <a:lnTo>
                      <a:pt x="441" y="1413"/>
                    </a:lnTo>
                    <a:lnTo>
                      <a:pt x="431" y="1393"/>
                    </a:lnTo>
                    <a:lnTo>
                      <a:pt x="424" y="1390"/>
                    </a:lnTo>
                    <a:lnTo>
                      <a:pt x="459" y="1375"/>
                    </a:lnTo>
                    <a:lnTo>
                      <a:pt x="462" y="1373"/>
                    </a:lnTo>
                    <a:lnTo>
                      <a:pt x="459" y="1366"/>
                    </a:lnTo>
                    <a:lnTo>
                      <a:pt x="466" y="1360"/>
                    </a:lnTo>
                    <a:lnTo>
                      <a:pt x="466" y="1347"/>
                    </a:lnTo>
                    <a:lnTo>
                      <a:pt x="476" y="1345"/>
                    </a:lnTo>
                    <a:lnTo>
                      <a:pt x="496" y="1327"/>
                    </a:lnTo>
                    <a:lnTo>
                      <a:pt x="499" y="1333"/>
                    </a:lnTo>
                    <a:lnTo>
                      <a:pt x="492" y="1342"/>
                    </a:lnTo>
                    <a:lnTo>
                      <a:pt x="497" y="1353"/>
                    </a:lnTo>
                    <a:lnTo>
                      <a:pt x="537" y="1360"/>
                    </a:lnTo>
                    <a:lnTo>
                      <a:pt x="540" y="1353"/>
                    </a:lnTo>
                    <a:lnTo>
                      <a:pt x="547" y="1355"/>
                    </a:lnTo>
                    <a:lnTo>
                      <a:pt x="557" y="1337"/>
                    </a:lnTo>
                    <a:lnTo>
                      <a:pt x="547" y="1315"/>
                    </a:lnTo>
                    <a:lnTo>
                      <a:pt x="557" y="1300"/>
                    </a:lnTo>
                    <a:lnTo>
                      <a:pt x="584" y="1287"/>
                    </a:lnTo>
                    <a:lnTo>
                      <a:pt x="593" y="1295"/>
                    </a:lnTo>
                    <a:lnTo>
                      <a:pt x="603" y="1293"/>
                    </a:lnTo>
                    <a:lnTo>
                      <a:pt x="605" y="1298"/>
                    </a:lnTo>
                    <a:lnTo>
                      <a:pt x="637" y="1288"/>
                    </a:lnTo>
                    <a:lnTo>
                      <a:pt x="642" y="1282"/>
                    </a:lnTo>
                    <a:lnTo>
                      <a:pt x="638" y="1272"/>
                    </a:lnTo>
                    <a:lnTo>
                      <a:pt x="645" y="1262"/>
                    </a:lnTo>
                    <a:lnTo>
                      <a:pt x="656" y="1265"/>
                    </a:lnTo>
                    <a:lnTo>
                      <a:pt x="685" y="1287"/>
                    </a:lnTo>
                    <a:lnTo>
                      <a:pt x="710" y="1287"/>
                    </a:lnTo>
                    <a:lnTo>
                      <a:pt x="726" y="1272"/>
                    </a:lnTo>
                    <a:lnTo>
                      <a:pt x="710" y="1303"/>
                    </a:lnTo>
                    <a:lnTo>
                      <a:pt x="711" y="1318"/>
                    </a:lnTo>
                    <a:lnTo>
                      <a:pt x="723" y="1320"/>
                    </a:lnTo>
                    <a:lnTo>
                      <a:pt x="738" y="1333"/>
                    </a:lnTo>
                    <a:lnTo>
                      <a:pt x="744" y="1333"/>
                    </a:lnTo>
                    <a:lnTo>
                      <a:pt x="764" y="1318"/>
                    </a:lnTo>
                    <a:lnTo>
                      <a:pt x="763" y="1308"/>
                    </a:lnTo>
                    <a:lnTo>
                      <a:pt x="776" y="1293"/>
                    </a:lnTo>
                    <a:lnTo>
                      <a:pt x="776" y="1277"/>
                    </a:lnTo>
                    <a:lnTo>
                      <a:pt x="781" y="1274"/>
                    </a:lnTo>
                    <a:lnTo>
                      <a:pt x="783" y="1290"/>
                    </a:lnTo>
                    <a:lnTo>
                      <a:pt x="799" y="1307"/>
                    </a:lnTo>
                    <a:lnTo>
                      <a:pt x="812" y="1313"/>
                    </a:lnTo>
                    <a:lnTo>
                      <a:pt x="837" y="1307"/>
                    </a:lnTo>
                    <a:lnTo>
                      <a:pt x="844" y="1274"/>
                    </a:lnTo>
                    <a:lnTo>
                      <a:pt x="854" y="1255"/>
                    </a:lnTo>
                    <a:lnTo>
                      <a:pt x="874" y="1275"/>
                    </a:lnTo>
                    <a:lnTo>
                      <a:pt x="882" y="1290"/>
                    </a:lnTo>
                    <a:lnTo>
                      <a:pt x="895" y="1300"/>
                    </a:lnTo>
                    <a:lnTo>
                      <a:pt x="909" y="1287"/>
                    </a:lnTo>
                    <a:lnTo>
                      <a:pt x="923" y="1255"/>
                    </a:lnTo>
                    <a:lnTo>
                      <a:pt x="943" y="1235"/>
                    </a:lnTo>
                    <a:lnTo>
                      <a:pt x="909" y="1201"/>
                    </a:lnTo>
                    <a:lnTo>
                      <a:pt x="923" y="1199"/>
                    </a:lnTo>
                    <a:lnTo>
                      <a:pt x="933" y="1191"/>
                    </a:lnTo>
                    <a:lnTo>
                      <a:pt x="930" y="1141"/>
                    </a:lnTo>
                    <a:lnTo>
                      <a:pt x="943" y="1129"/>
                    </a:lnTo>
                    <a:lnTo>
                      <a:pt x="980" y="1174"/>
                    </a:lnTo>
                    <a:lnTo>
                      <a:pt x="990" y="1206"/>
                    </a:lnTo>
                    <a:lnTo>
                      <a:pt x="1003" y="1196"/>
                    </a:lnTo>
                    <a:lnTo>
                      <a:pt x="1005" y="1187"/>
                    </a:lnTo>
                    <a:lnTo>
                      <a:pt x="991" y="1157"/>
                    </a:lnTo>
                    <a:lnTo>
                      <a:pt x="963" y="1138"/>
                    </a:lnTo>
                    <a:lnTo>
                      <a:pt x="957" y="1109"/>
                    </a:lnTo>
                    <a:lnTo>
                      <a:pt x="967" y="1106"/>
                    </a:lnTo>
                    <a:lnTo>
                      <a:pt x="972" y="1104"/>
                    </a:lnTo>
                    <a:lnTo>
                      <a:pt x="977" y="1113"/>
                    </a:lnTo>
                    <a:lnTo>
                      <a:pt x="1005" y="1103"/>
                    </a:lnTo>
                    <a:lnTo>
                      <a:pt x="1020" y="1109"/>
                    </a:lnTo>
                    <a:lnTo>
                      <a:pt x="1025" y="1131"/>
                    </a:lnTo>
                    <a:lnTo>
                      <a:pt x="1056" y="1136"/>
                    </a:lnTo>
                    <a:lnTo>
                      <a:pt x="1051" y="1151"/>
                    </a:lnTo>
                    <a:lnTo>
                      <a:pt x="1064" y="1167"/>
                    </a:lnTo>
                    <a:lnTo>
                      <a:pt x="1083" y="1172"/>
                    </a:lnTo>
                    <a:lnTo>
                      <a:pt x="1106" y="1191"/>
                    </a:lnTo>
                    <a:lnTo>
                      <a:pt x="1116" y="1187"/>
                    </a:lnTo>
                    <a:lnTo>
                      <a:pt x="1119" y="1177"/>
                    </a:lnTo>
                    <a:lnTo>
                      <a:pt x="1149" y="1209"/>
                    </a:lnTo>
                    <a:lnTo>
                      <a:pt x="1162" y="1212"/>
                    </a:lnTo>
                    <a:lnTo>
                      <a:pt x="1177" y="1229"/>
                    </a:lnTo>
                    <a:lnTo>
                      <a:pt x="1202" y="1230"/>
                    </a:lnTo>
                    <a:lnTo>
                      <a:pt x="1252" y="1260"/>
                    </a:lnTo>
                    <a:lnTo>
                      <a:pt x="1263" y="1259"/>
                    </a:lnTo>
                    <a:lnTo>
                      <a:pt x="1305" y="1280"/>
                    </a:lnTo>
                    <a:lnTo>
                      <a:pt x="1313" y="1300"/>
                    </a:lnTo>
                    <a:lnTo>
                      <a:pt x="1340" y="1340"/>
                    </a:lnTo>
                    <a:lnTo>
                      <a:pt x="1348" y="1332"/>
                    </a:lnTo>
                    <a:lnTo>
                      <a:pt x="1351" y="1317"/>
                    </a:lnTo>
                    <a:lnTo>
                      <a:pt x="1363" y="1312"/>
                    </a:lnTo>
                    <a:lnTo>
                      <a:pt x="1388" y="1313"/>
                    </a:lnTo>
                    <a:lnTo>
                      <a:pt x="1404" y="1323"/>
                    </a:lnTo>
                    <a:lnTo>
                      <a:pt x="1416" y="1318"/>
                    </a:lnTo>
                    <a:lnTo>
                      <a:pt x="1449" y="1315"/>
                    </a:lnTo>
                    <a:lnTo>
                      <a:pt x="1449" y="1307"/>
                    </a:lnTo>
                    <a:lnTo>
                      <a:pt x="1438" y="1307"/>
                    </a:lnTo>
                    <a:lnTo>
                      <a:pt x="1441" y="1280"/>
                    </a:lnTo>
                    <a:lnTo>
                      <a:pt x="1436" y="1274"/>
                    </a:lnTo>
                    <a:lnTo>
                      <a:pt x="1448" y="1267"/>
                    </a:lnTo>
                    <a:lnTo>
                      <a:pt x="1444" y="1264"/>
                    </a:lnTo>
                    <a:lnTo>
                      <a:pt x="1466" y="1267"/>
                    </a:lnTo>
                    <a:lnTo>
                      <a:pt x="1467" y="1252"/>
                    </a:lnTo>
                    <a:lnTo>
                      <a:pt x="1481" y="1252"/>
                    </a:lnTo>
                    <a:lnTo>
                      <a:pt x="1497" y="1240"/>
                    </a:lnTo>
                    <a:lnTo>
                      <a:pt x="1507" y="1189"/>
                    </a:lnTo>
                    <a:lnTo>
                      <a:pt x="1512" y="1192"/>
                    </a:lnTo>
                    <a:lnTo>
                      <a:pt x="1517" y="1184"/>
                    </a:lnTo>
                    <a:lnTo>
                      <a:pt x="1529" y="1187"/>
                    </a:lnTo>
                    <a:lnTo>
                      <a:pt x="1532" y="1179"/>
                    </a:lnTo>
                    <a:lnTo>
                      <a:pt x="1542" y="1179"/>
                    </a:lnTo>
                    <a:lnTo>
                      <a:pt x="1535" y="1169"/>
                    </a:lnTo>
                    <a:lnTo>
                      <a:pt x="1542" y="1146"/>
                    </a:lnTo>
                    <a:lnTo>
                      <a:pt x="1530" y="1128"/>
                    </a:lnTo>
                    <a:lnTo>
                      <a:pt x="1532" y="1114"/>
                    </a:lnTo>
                    <a:lnTo>
                      <a:pt x="1521" y="1108"/>
                    </a:lnTo>
                    <a:lnTo>
                      <a:pt x="1534" y="1088"/>
                    </a:lnTo>
                    <a:lnTo>
                      <a:pt x="1525" y="1073"/>
                    </a:lnTo>
                    <a:lnTo>
                      <a:pt x="1501" y="1055"/>
                    </a:lnTo>
                    <a:lnTo>
                      <a:pt x="1509" y="1043"/>
                    </a:lnTo>
                    <a:lnTo>
                      <a:pt x="1497" y="1036"/>
                    </a:lnTo>
                    <a:lnTo>
                      <a:pt x="1454" y="1028"/>
                    </a:lnTo>
                    <a:lnTo>
                      <a:pt x="1439" y="1050"/>
                    </a:lnTo>
                    <a:lnTo>
                      <a:pt x="1428" y="1050"/>
                    </a:lnTo>
                    <a:lnTo>
                      <a:pt x="1418" y="1058"/>
                    </a:lnTo>
                    <a:lnTo>
                      <a:pt x="1409" y="1048"/>
                    </a:lnTo>
                    <a:lnTo>
                      <a:pt x="1404" y="1050"/>
                    </a:lnTo>
                    <a:lnTo>
                      <a:pt x="1381" y="1068"/>
                    </a:lnTo>
                    <a:lnTo>
                      <a:pt x="1373" y="1094"/>
                    </a:lnTo>
                    <a:lnTo>
                      <a:pt x="1365" y="1096"/>
                    </a:lnTo>
                    <a:lnTo>
                      <a:pt x="1355" y="1091"/>
                    </a:lnTo>
                    <a:lnTo>
                      <a:pt x="1315" y="1088"/>
                    </a:lnTo>
                    <a:lnTo>
                      <a:pt x="1307" y="1068"/>
                    </a:lnTo>
                    <a:lnTo>
                      <a:pt x="1293" y="1060"/>
                    </a:lnTo>
                    <a:lnTo>
                      <a:pt x="1290" y="1074"/>
                    </a:lnTo>
                    <a:lnTo>
                      <a:pt x="1303" y="1099"/>
                    </a:lnTo>
                    <a:lnTo>
                      <a:pt x="1278" y="1089"/>
                    </a:lnTo>
                    <a:lnTo>
                      <a:pt x="1263" y="1078"/>
                    </a:lnTo>
                    <a:lnTo>
                      <a:pt x="1242" y="992"/>
                    </a:lnTo>
                    <a:lnTo>
                      <a:pt x="1224" y="962"/>
                    </a:lnTo>
                    <a:lnTo>
                      <a:pt x="1209" y="953"/>
                    </a:lnTo>
                    <a:lnTo>
                      <a:pt x="1209" y="925"/>
                    </a:lnTo>
                    <a:lnTo>
                      <a:pt x="1202" y="915"/>
                    </a:lnTo>
                    <a:lnTo>
                      <a:pt x="1209" y="909"/>
                    </a:lnTo>
                    <a:lnTo>
                      <a:pt x="1177" y="900"/>
                    </a:lnTo>
                    <a:lnTo>
                      <a:pt x="1157" y="924"/>
                    </a:lnTo>
                    <a:lnTo>
                      <a:pt x="1123" y="897"/>
                    </a:lnTo>
                    <a:lnTo>
                      <a:pt x="1113" y="884"/>
                    </a:lnTo>
                    <a:lnTo>
                      <a:pt x="1086" y="877"/>
                    </a:lnTo>
                    <a:lnTo>
                      <a:pt x="1079" y="841"/>
                    </a:lnTo>
                    <a:lnTo>
                      <a:pt x="1073" y="834"/>
                    </a:lnTo>
                    <a:lnTo>
                      <a:pt x="1069" y="836"/>
                    </a:lnTo>
                    <a:lnTo>
                      <a:pt x="1053" y="824"/>
                    </a:lnTo>
                    <a:lnTo>
                      <a:pt x="1031" y="822"/>
                    </a:lnTo>
                    <a:lnTo>
                      <a:pt x="1005" y="802"/>
                    </a:lnTo>
                    <a:lnTo>
                      <a:pt x="987" y="804"/>
                    </a:lnTo>
                    <a:lnTo>
                      <a:pt x="996" y="789"/>
                    </a:lnTo>
                    <a:lnTo>
                      <a:pt x="996" y="779"/>
                    </a:lnTo>
                    <a:lnTo>
                      <a:pt x="983" y="715"/>
                    </a:lnTo>
                    <a:lnTo>
                      <a:pt x="963" y="690"/>
                    </a:lnTo>
                    <a:lnTo>
                      <a:pt x="933" y="683"/>
                    </a:lnTo>
                    <a:lnTo>
                      <a:pt x="937" y="670"/>
                    </a:lnTo>
                    <a:lnTo>
                      <a:pt x="917" y="658"/>
                    </a:lnTo>
                    <a:lnTo>
                      <a:pt x="899" y="623"/>
                    </a:lnTo>
                    <a:lnTo>
                      <a:pt x="857" y="623"/>
                    </a:lnTo>
                    <a:lnTo>
                      <a:pt x="851" y="628"/>
                    </a:lnTo>
                    <a:lnTo>
                      <a:pt x="826" y="625"/>
                    </a:lnTo>
                    <a:lnTo>
                      <a:pt x="763" y="590"/>
                    </a:lnTo>
                    <a:lnTo>
                      <a:pt x="783" y="572"/>
                    </a:lnTo>
                    <a:lnTo>
                      <a:pt x="778" y="550"/>
                    </a:lnTo>
                    <a:lnTo>
                      <a:pt x="807" y="516"/>
                    </a:lnTo>
                    <a:lnTo>
                      <a:pt x="814" y="545"/>
                    </a:lnTo>
                    <a:lnTo>
                      <a:pt x="819" y="550"/>
                    </a:lnTo>
                    <a:lnTo>
                      <a:pt x="834" y="537"/>
                    </a:lnTo>
                    <a:lnTo>
                      <a:pt x="834" y="530"/>
                    </a:lnTo>
                    <a:lnTo>
                      <a:pt x="829" y="520"/>
                    </a:lnTo>
                    <a:lnTo>
                      <a:pt x="837" y="517"/>
                    </a:lnTo>
                    <a:lnTo>
                      <a:pt x="834" y="511"/>
                    </a:lnTo>
                    <a:lnTo>
                      <a:pt x="837" y="504"/>
                    </a:lnTo>
                    <a:lnTo>
                      <a:pt x="837" y="491"/>
                    </a:lnTo>
                    <a:lnTo>
                      <a:pt x="834" y="486"/>
                    </a:lnTo>
                    <a:lnTo>
                      <a:pt x="837" y="484"/>
                    </a:lnTo>
                    <a:lnTo>
                      <a:pt x="836" y="472"/>
                    </a:lnTo>
                    <a:lnTo>
                      <a:pt x="841" y="466"/>
                    </a:lnTo>
                    <a:lnTo>
                      <a:pt x="834" y="454"/>
                    </a:lnTo>
                    <a:lnTo>
                      <a:pt x="837" y="452"/>
                    </a:lnTo>
                    <a:lnTo>
                      <a:pt x="834" y="449"/>
                    </a:lnTo>
                    <a:lnTo>
                      <a:pt x="837" y="431"/>
                    </a:lnTo>
                    <a:lnTo>
                      <a:pt x="834" y="428"/>
                    </a:lnTo>
                    <a:lnTo>
                      <a:pt x="831" y="406"/>
                    </a:lnTo>
                    <a:lnTo>
                      <a:pt x="832" y="379"/>
                    </a:lnTo>
                    <a:lnTo>
                      <a:pt x="837" y="379"/>
                    </a:lnTo>
                    <a:lnTo>
                      <a:pt x="837" y="370"/>
                    </a:lnTo>
                    <a:lnTo>
                      <a:pt x="849" y="353"/>
                    </a:lnTo>
                    <a:lnTo>
                      <a:pt x="839" y="320"/>
                    </a:lnTo>
                    <a:lnTo>
                      <a:pt x="844" y="308"/>
                    </a:lnTo>
                    <a:lnTo>
                      <a:pt x="837" y="305"/>
                    </a:lnTo>
                    <a:lnTo>
                      <a:pt x="844" y="295"/>
                    </a:lnTo>
                    <a:lnTo>
                      <a:pt x="817" y="278"/>
                    </a:lnTo>
                    <a:lnTo>
                      <a:pt x="821" y="325"/>
                    </a:lnTo>
                    <a:lnTo>
                      <a:pt x="799" y="379"/>
                    </a:lnTo>
                    <a:lnTo>
                      <a:pt x="781" y="366"/>
                    </a:lnTo>
                    <a:lnTo>
                      <a:pt x="771" y="371"/>
                    </a:lnTo>
                    <a:lnTo>
                      <a:pt x="763" y="368"/>
                    </a:lnTo>
                    <a:lnTo>
                      <a:pt x="754" y="386"/>
                    </a:lnTo>
                    <a:lnTo>
                      <a:pt x="753" y="401"/>
                    </a:lnTo>
                    <a:lnTo>
                      <a:pt x="751" y="394"/>
                    </a:lnTo>
                    <a:lnTo>
                      <a:pt x="738" y="388"/>
                    </a:lnTo>
                    <a:lnTo>
                      <a:pt x="754" y="363"/>
                    </a:lnTo>
                    <a:lnTo>
                      <a:pt x="754" y="348"/>
                    </a:lnTo>
                    <a:lnTo>
                      <a:pt x="774" y="318"/>
                    </a:lnTo>
                    <a:lnTo>
                      <a:pt x="781" y="285"/>
                    </a:lnTo>
                    <a:lnTo>
                      <a:pt x="792" y="285"/>
                    </a:lnTo>
                    <a:lnTo>
                      <a:pt x="796" y="277"/>
                    </a:lnTo>
                    <a:lnTo>
                      <a:pt x="786" y="277"/>
                    </a:lnTo>
                    <a:lnTo>
                      <a:pt x="778" y="267"/>
                    </a:lnTo>
                    <a:lnTo>
                      <a:pt x="758" y="258"/>
                    </a:lnTo>
                    <a:lnTo>
                      <a:pt x="743" y="245"/>
                    </a:lnTo>
                    <a:lnTo>
                      <a:pt x="748" y="239"/>
                    </a:lnTo>
                    <a:lnTo>
                      <a:pt x="741" y="232"/>
                    </a:lnTo>
                    <a:lnTo>
                      <a:pt x="748" y="225"/>
                    </a:lnTo>
                    <a:lnTo>
                      <a:pt x="754" y="227"/>
                    </a:lnTo>
                    <a:lnTo>
                      <a:pt x="758" y="219"/>
                    </a:lnTo>
                    <a:lnTo>
                      <a:pt x="744" y="209"/>
                    </a:lnTo>
                    <a:lnTo>
                      <a:pt x="748" y="185"/>
                    </a:lnTo>
                    <a:lnTo>
                      <a:pt x="736" y="190"/>
                    </a:lnTo>
                    <a:lnTo>
                      <a:pt x="724" y="189"/>
                    </a:lnTo>
                    <a:lnTo>
                      <a:pt x="733" y="164"/>
                    </a:lnTo>
                    <a:lnTo>
                      <a:pt x="744" y="161"/>
                    </a:lnTo>
                    <a:lnTo>
                      <a:pt x="744" y="157"/>
                    </a:lnTo>
                    <a:lnTo>
                      <a:pt x="743" y="146"/>
                    </a:lnTo>
                    <a:lnTo>
                      <a:pt x="731" y="149"/>
                    </a:lnTo>
                    <a:lnTo>
                      <a:pt x="729" y="137"/>
                    </a:lnTo>
                    <a:lnTo>
                      <a:pt x="723" y="132"/>
                    </a:lnTo>
                    <a:lnTo>
                      <a:pt x="728" y="124"/>
                    </a:lnTo>
                    <a:lnTo>
                      <a:pt x="738" y="124"/>
                    </a:lnTo>
                    <a:lnTo>
                      <a:pt x="738" y="112"/>
                    </a:lnTo>
                    <a:lnTo>
                      <a:pt x="733" y="112"/>
                    </a:lnTo>
                    <a:lnTo>
                      <a:pt x="738" y="106"/>
                    </a:lnTo>
                    <a:lnTo>
                      <a:pt x="736" y="93"/>
                    </a:lnTo>
                    <a:lnTo>
                      <a:pt x="724" y="69"/>
                    </a:lnTo>
                    <a:lnTo>
                      <a:pt x="738" y="68"/>
                    </a:lnTo>
                    <a:lnTo>
                      <a:pt x="748" y="59"/>
                    </a:lnTo>
                    <a:lnTo>
                      <a:pt x="751" y="43"/>
                    </a:lnTo>
                    <a:lnTo>
                      <a:pt x="751" y="38"/>
                    </a:lnTo>
                    <a:lnTo>
                      <a:pt x="738" y="33"/>
                    </a:lnTo>
                    <a:lnTo>
                      <a:pt x="726" y="33"/>
                    </a:lnTo>
                    <a:lnTo>
                      <a:pt x="738" y="23"/>
                    </a:lnTo>
                    <a:lnTo>
                      <a:pt x="738" y="0"/>
                    </a:lnTo>
                    <a:lnTo>
                      <a:pt x="724" y="0"/>
                    </a:lnTo>
                    <a:lnTo>
                      <a:pt x="711" y="25"/>
                    </a:lnTo>
                    <a:lnTo>
                      <a:pt x="698" y="31"/>
                    </a:lnTo>
                    <a:lnTo>
                      <a:pt x="671" y="33"/>
                    </a:lnTo>
                    <a:lnTo>
                      <a:pt x="658" y="41"/>
                    </a:lnTo>
                    <a:lnTo>
                      <a:pt x="658" y="74"/>
                    </a:lnTo>
                    <a:lnTo>
                      <a:pt x="652" y="79"/>
                    </a:lnTo>
                    <a:lnTo>
                      <a:pt x="592" y="79"/>
                    </a:lnTo>
                    <a:lnTo>
                      <a:pt x="590" y="109"/>
                    </a:lnTo>
                    <a:close/>
                  </a:path>
                </a:pathLst>
              </a:custGeom>
              <a:solidFill>
                <a:schemeClr val="accent1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lIns="104315" tIns="52157" rIns="104315" bIns="52157"/>
              <a:lstStyle/>
              <a:p>
                <a:endParaRPr lang="es-ES" sz="2800"/>
              </a:p>
            </p:txBody>
          </p:sp>
          <p:sp>
            <p:nvSpPr>
              <p:cNvPr id="342" name="Freeform 8385">
                <a:extLst>
                  <a:ext uri="{FF2B5EF4-FFF2-40B4-BE49-F238E27FC236}">
                    <a16:creationId xmlns:a16="http://schemas.microsoft.com/office/drawing/2014/main" id="{3725F674-1B94-A0D5-D963-9542E52E30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34023" y="3606506"/>
                <a:ext cx="575142" cy="449039"/>
              </a:xfrm>
              <a:custGeom>
                <a:avLst/>
                <a:gdLst/>
                <a:ahLst/>
                <a:cxnLst>
                  <a:cxn ang="0">
                    <a:pos x="975" y="167"/>
                  </a:cxn>
                  <a:cxn ang="0">
                    <a:pos x="924" y="162"/>
                  </a:cxn>
                  <a:cxn ang="0">
                    <a:pos x="864" y="151"/>
                  </a:cxn>
                  <a:cxn ang="0">
                    <a:pos x="856" y="97"/>
                  </a:cxn>
                  <a:cxn ang="0">
                    <a:pos x="849" y="38"/>
                  </a:cxn>
                  <a:cxn ang="0">
                    <a:pos x="783" y="33"/>
                  </a:cxn>
                  <a:cxn ang="0">
                    <a:pos x="756" y="11"/>
                  </a:cxn>
                  <a:cxn ang="0">
                    <a:pos x="635" y="33"/>
                  </a:cxn>
                  <a:cxn ang="0">
                    <a:pos x="606" y="73"/>
                  </a:cxn>
                  <a:cxn ang="0">
                    <a:pos x="531" y="112"/>
                  </a:cxn>
                  <a:cxn ang="0">
                    <a:pos x="479" y="111"/>
                  </a:cxn>
                  <a:cxn ang="0">
                    <a:pos x="486" y="18"/>
                  </a:cxn>
                  <a:cxn ang="0">
                    <a:pos x="453" y="43"/>
                  </a:cxn>
                  <a:cxn ang="0">
                    <a:pos x="440" y="88"/>
                  </a:cxn>
                  <a:cxn ang="0">
                    <a:pos x="380" y="99"/>
                  </a:cxn>
                  <a:cxn ang="0">
                    <a:pos x="353" y="159"/>
                  </a:cxn>
                  <a:cxn ang="0">
                    <a:pos x="320" y="209"/>
                  </a:cxn>
                  <a:cxn ang="0">
                    <a:pos x="272" y="212"/>
                  </a:cxn>
                  <a:cxn ang="0">
                    <a:pos x="226" y="283"/>
                  </a:cxn>
                  <a:cxn ang="0">
                    <a:pos x="188" y="245"/>
                  </a:cxn>
                  <a:cxn ang="0">
                    <a:pos x="166" y="212"/>
                  </a:cxn>
                  <a:cxn ang="0">
                    <a:pos x="158" y="243"/>
                  </a:cxn>
                  <a:cxn ang="0">
                    <a:pos x="161" y="265"/>
                  </a:cxn>
                  <a:cxn ang="0">
                    <a:pos x="158" y="310"/>
                  </a:cxn>
                  <a:cxn ang="0">
                    <a:pos x="113" y="350"/>
                  </a:cxn>
                  <a:cxn ang="0">
                    <a:pos x="78" y="401"/>
                  </a:cxn>
                  <a:cxn ang="0">
                    <a:pos x="68" y="419"/>
                  </a:cxn>
                  <a:cxn ang="0">
                    <a:pos x="23" y="439"/>
                  </a:cxn>
                  <a:cxn ang="0">
                    <a:pos x="0" y="439"/>
                  </a:cxn>
                  <a:cxn ang="0">
                    <a:pos x="27" y="492"/>
                  </a:cxn>
                  <a:cxn ang="0">
                    <a:pos x="75" y="530"/>
                  </a:cxn>
                  <a:cxn ang="0">
                    <a:pos x="120" y="550"/>
                  </a:cxn>
                  <a:cxn ang="0">
                    <a:pos x="131" y="617"/>
                  </a:cxn>
                  <a:cxn ang="0">
                    <a:pos x="166" y="643"/>
                  </a:cxn>
                  <a:cxn ang="0">
                    <a:pos x="264" y="688"/>
                  </a:cxn>
                  <a:cxn ang="0">
                    <a:pos x="319" y="686"/>
                  </a:cxn>
                  <a:cxn ang="0">
                    <a:pos x="385" y="656"/>
                  </a:cxn>
                  <a:cxn ang="0">
                    <a:pos x="465" y="716"/>
                  </a:cxn>
                  <a:cxn ang="0">
                    <a:pos x="529" y="728"/>
                  </a:cxn>
                  <a:cxn ang="0">
                    <a:pos x="561" y="741"/>
                  </a:cxn>
                  <a:cxn ang="0">
                    <a:pos x="559" y="761"/>
                  </a:cxn>
                  <a:cxn ang="0">
                    <a:pos x="582" y="786"/>
                  </a:cxn>
                  <a:cxn ang="0">
                    <a:pos x="611" y="788"/>
                  </a:cxn>
                  <a:cxn ang="0">
                    <a:pos x="650" y="854"/>
                  </a:cxn>
                  <a:cxn ang="0">
                    <a:pos x="740" y="870"/>
                  </a:cxn>
                  <a:cxn ang="0">
                    <a:pos x="795" y="837"/>
                  </a:cxn>
                  <a:cxn ang="0">
                    <a:pos x="856" y="821"/>
                  </a:cxn>
                  <a:cxn ang="0">
                    <a:pos x="901" y="859"/>
                  </a:cxn>
                  <a:cxn ang="0">
                    <a:pos x="902" y="812"/>
                  </a:cxn>
                  <a:cxn ang="0">
                    <a:pos x="846" y="768"/>
                  </a:cxn>
                  <a:cxn ang="0">
                    <a:pos x="836" y="650"/>
                  </a:cxn>
                  <a:cxn ang="0">
                    <a:pos x="859" y="603"/>
                  </a:cxn>
                  <a:cxn ang="0">
                    <a:pos x="909" y="574"/>
                  </a:cxn>
                  <a:cxn ang="0">
                    <a:pos x="916" y="607"/>
                  </a:cxn>
                  <a:cxn ang="0">
                    <a:pos x="959" y="574"/>
                  </a:cxn>
                  <a:cxn ang="0">
                    <a:pos x="949" y="477"/>
                  </a:cxn>
                  <a:cxn ang="0">
                    <a:pos x="975" y="434"/>
                  </a:cxn>
                  <a:cxn ang="0">
                    <a:pos x="1013" y="384"/>
                  </a:cxn>
                  <a:cxn ang="0">
                    <a:pos x="1055" y="353"/>
                  </a:cxn>
                  <a:cxn ang="0">
                    <a:pos x="1042" y="325"/>
                  </a:cxn>
                  <a:cxn ang="0">
                    <a:pos x="1015" y="282"/>
                  </a:cxn>
                  <a:cxn ang="0">
                    <a:pos x="1022" y="202"/>
                  </a:cxn>
                </a:cxnLst>
                <a:rect l="0" t="0" r="r" b="b"/>
                <a:pathLst>
                  <a:path w="1062" h="870">
                    <a:moveTo>
                      <a:pt x="1012" y="139"/>
                    </a:moveTo>
                    <a:lnTo>
                      <a:pt x="999" y="152"/>
                    </a:lnTo>
                    <a:lnTo>
                      <a:pt x="982" y="159"/>
                    </a:lnTo>
                    <a:lnTo>
                      <a:pt x="975" y="167"/>
                    </a:lnTo>
                    <a:lnTo>
                      <a:pt x="952" y="172"/>
                    </a:lnTo>
                    <a:lnTo>
                      <a:pt x="949" y="179"/>
                    </a:lnTo>
                    <a:lnTo>
                      <a:pt x="936" y="179"/>
                    </a:lnTo>
                    <a:lnTo>
                      <a:pt x="924" y="162"/>
                    </a:lnTo>
                    <a:lnTo>
                      <a:pt x="909" y="152"/>
                    </a:lnTo>
                    <a:lnTo>
                      <a:pt x="904" y="162"/>
                    </a:lnTo>
                    <a:lnTo>
                      <a:pt x="897" y="154"/>
                    </a:lnTo>
                    <a:lnTo>
                      <a:pt x="864" y="151"/>
                    </a:lnTo>
                    <a:lnTo>
                      <a:pt x="858" y="146"/>
                    </a:lnTo>
                    <a:lnTo>
                      <a:pt x="853" y="119"/>
                    </a:lnTo>
                    <a:lnTo>
                      <a:pt x="863" y="112"/>
                    </a:lnTo>
                    <a:lnTo>
                      <a:pt x="856" y="97"/>
                    </a:lnTo>
                    <a:lnTo>
                      <a:pt x="836" y="79"/>
                    </a:lnTo>
                    <a:lnTo>
                      <a:pt x="829" y="63"/>
                    </a:lnTo>
                    <a:lnTo>
                      <a:pt x="846" y="53"/>
                    </a:lnTo>
                    <a:lnTo>
                      <a:pt x="849" y="38"/>
                    </a:lnTo>
                    <a:lnTo>
                      <a:pt x="836" y="33"/>
                    </a:lnTo>
                    <a:lnTo>
                      <a:pt x="803" y="33"/>
                    </a:lnTo>
                    <a:lnTo>
                      <a:pt x="791" y="38"/>
                    </a:lnTo>
                    <a:lnTo>
                      <a:pt x="783" y="33"/>
                    </a:lnTo>
                    <a:lnTo>
                      <a:pt x="770" y="46"/>
                    </a:lnTo>
                    <a:lnTo>
                      <a:pt x="763" y="46"/>
                    </a:lnTo>
                    <a:lnTo>
                      <a:pt x="756" y="28"/>
                    </a:lnTo>
                    <a:lnTo>
                      <a:pt x="756" y="11"/>
                    </a:lnTo>
                    <a:lnTo>
                      <a:pt x="727" y="0"/>
                    </a:lnTo>
                    <a:lnTo>
                      <a:pt x="662" y="8"/>
                    </a:lnTo>
                    <a:lnTo>
                      <a:pt x="650" y="25"/>
                    </a:lnTo>
                    <a:lnTo>
                      <a:pt x="635" y="33"/>
                    </a:lnTo>
                    <a:lnTo>
                      <a:pt x="617" y="25"/>
                    </a:lnTo>
                    <a:lnTo>
                      <a:pt x="614" y="46"/>
                    </a:lnTo>
                    <a:lnTo>
                      <a:pt x="617" y="63"/>
                    </a:lnTo>
                    <a:lnTo>
                      <a:pt x="606" y="73"/>
                    </a:lnTo>
                    <a:lnTo>
                      <a:pt x="599" y="74"/>
                    </a:lnTo>
                    <a:lnTo>
                      <a:pt x="579" y="119"/>
                    </a:lnTo>
                    <a:lnTo>
                      <a:pt x="552" y="112"/>
                    </a:lnTo>
                    <a:lnTo>
                      <a:pt x="531" y="112"/>
                    </a:lnTo>
                    <a:lnTo>
                      <a:pt x="524" y="119"/>
                    </a:lnTo>
                    <a:lnTo>
                      <a:pt x="506" y="106"/>
                    </a:lnTo>
                    <a:lnTo>
                      <a:pt x="498" y="106"/>
                    </a:lnTo>
                    <a:lnTo>
                      <a:pt x="479" y="111"/>
                    </a:lnTo>
                    <a:lnTo>
                      <a:pt x="473" y="91"/>
                    </a:lnTo>
                    <a:lnTo>
                      <a:pt x="499" y="53"/>
                    </a:lnTo>
                    <a:lnTo>
                      <a:pt x="504" y="34"/>
                    </a:lnTo>
                    <a:lnTo>
                      <a:pt x="486" y="18"/>
                    </a:lnTo>
                    <a:lnTo>
                      <a:pt x="478" y="23"/>
                    </a:lnTo>
                    <a:lnTo>
                      <a:pt x="465" y="20"/>
                    </a:lnTo>
                    <a:lnTo>
                      <a:pt x="453" y="31"/>
                    </a:lnTo>
                    <a:lnTo>
                      <a:pt x="453" y="43"/>
                    </a:lnTo>
                    <a:lnTo>
                      <a:pt x="446" y="53"/>
                    </a:lnTo>
                    <a:lnTo>
                      <a:pt x="451" y="66"/>
                    </a:lnTo>
                    <a:lnTo>
                      <a:pt x="450" y="79"/>
                    </a:lnTo>
                    <a:lnTo>
                      <a:pt x="440" y="88"/>
                    </a:lnTo>
                    <a:lnTo>
                      <a:pt x="433" y="86"/>
                    </a:lnTo>
                    <a:lnTo>
                      <a:pt x="423" y="89"/>
                    </a:lnTo>
                    <a:lnTo>
                      <a:pt x="400" y="111"/>
                    </a:lnTo>
                    <a:lnTo>
                      <a:pt x="380" y="99"/>
                    </a:lnTo>
                    <a:lnTo>
                      <a:pt x="372" y="104"/>
                    </a:lnTo>
                    <a:lnTo>
                      <a:pt x="358" y="122"/>
                    </a:lnTo>
                    <a:lnTo>
                      <a:pt x="348" y="151"/>
                    </a:lnTo>
                    <a:lnTo>
                      <a:pt x="353" y="159"/>
                    </a:lnTo>
                    <a:lnTo>
                      <a:pt x="347" y="174"/>
                    </a:lnTo>
                    <a:lnTo>
                      <a:pt x="330" y="172"/>
                    </a:lnTo>
                    <a:lnTo>
                      <a:pt x="324" y="185"/>
                    </a:lnTo>
                    <a:lnTo>
                      <a:pt x="320" y="209"/>
                    </a:lnTo>
                    <a:lnTo>
                      <a:pt x="294" y="205"/>
                    </a:lnTo>
                    <a:lnTo>
                      <a:pt x="292" y="210"/>
                    </a:lnTo>
                    <a:lnTo>
                      <a:pt x="274" y="217"/>
                    </a:lnTo>
                    <a:lnTo>
                      <a:pt x="272" y="212"/>
                    </a:lnTo>
                    <a:lnTo>
                      <a:pt x="271" y="230"/>
                    </a:lnTo>
                    <a:lnTo>
                      <a:pt x="261" y="238"/>
                    </a:lnTo>
                    <a:lnTo>
                      <a:pt x="247" y="267"/>
                    </a:lnTo>
                    <a:lnTo>
                      <a:pt x="226" y="283"/>
                    </a:lnTo>
                    <a:lnTo>
                      <a:pt x="217" y="278"/>
                    </a:lnTo>
                    <a:lnTo>
                      <a:pt x="211" y="263"/>
                    </a:lnTo>
                    <a:lnTo>
                      <a:pt x="212" y="253"/>
                    </a:lnTo>
                    <a:lnTo>
                      <a:pt x="188" y="245"/>
                    </a:lnTo>
                    <a:lnTo>
                      <a:pt x="181" y="232"/>
                    </a:lnTo>
                    <a:lnTo>
                      <a:pt x="184" y="225"/>
                    </a:lnTo>
                    <a:lnTo>
                      <a:pt x="168" y="222"/>
                    </a:lnTo>
                    <a:lnTo>
                      <a:pt x="166" y="212"/>
                    </a:lnTo>
                    <a:lnTo>
                      <a:pt x="159" y="210"/>
                    </a:lnTo>
                    <a:lnTo>
                      <a:pt x="158" y="215"/>
                    </a:lnTo>
                    <a:lnTo>
                      <a:pt x="161" y="224"/>
                    </a:lnTo>
                    <a:lnTo>
                      <a:pt x="158" y="243"/>
                    </a:lnTo>
                    <a:lnTo>
                      <a:pt x="158" y="253"/>
                    </a:lnTo>
                    <a:lnTo>
                      <a:pt x="161" y="258"/>
                    </a:lnTo>
                    <a:lnTo>
                      <a:pt x="158" y="272"/>
                    </a:lnTo>
                    <a:lnTo>
                      <a:pt x="161" y="265"/>
                    </a:lnTo>
                    <a:lnTo>
                      <a:pt x="164" y="282"/>
                    </a:lnTo>
                    <a:lnTo>
                      <a:pt x="158" y="287"/>
                    </a:lnTo>
                    <a:lnTo>
                      <a:pt x="164" y="302"/>
                    </a:lnTo>
                    <a:lnTo>
                      <a:pt x="158" y="310"/>
                    </a:lnTo>
                    <a:lnTo>
                      <a:pt x="146" y="310"/>
                    </a:lnTo>
                    <a:lnTo>
                      <a:pt x="135" y="325"/>
                    </a:lnTo>
                    <a:lnTo>
                      <a:pt x="116" y="328"/>
                    </a:lnTo>
                    <a:lnTo>
                      <a:pt x="113" y="350"/>
                    </a:lnTo>
                    <a:lnTo>
                      <a:pt x="115" y="363"/>
                    </a:lnTo>
                    <a:lnTo>
                      <a:pt x="93" y="366"/>
                    </a:lnTo>
                    <a:lnTo>
                      <a:pt x="81" y="384"/>
                    </a:lnTo>
                    <a:lnTo>
                      <a:pt x="78" y="401"/>
                    </a:lnTo>
                    <a:lnTo>
                      <a:pt x="73" y="399"/>
                    </a:lnTo>
                    <a:lnTo>
                      <a:pt x="68" y="406"/>
                    </a:lnTo>
                    <a:lnTo>
                      <a:pt x="65" y="414"/>
                    </a:lnTo>
                    <a:lnTo>
                      <a:pt x="68" y="419"/>
                    </a:lnTo>
                    <a:lnTo>
                      <a:pt x="53" y="444"/>
                    </a:lnTo>
                    <a:lnTo>
                      <a:pt x="47" y="444"/>
                    </a:lnTo>
                    <a:lnTo>
                      <a:pt x="45" y="439"/>
                    </a:lnTo>
                    <a:lnTo>
                      <a:pt x="23" y="439"/>
                    </a:lnTo>
                    <a:lnTo>
                      <a:pt x="12" y="426"/>
                    </a:lnTo>
                    <a:lnTo>
                      <a:pt x="5" y="431"/>
                    </a:lnTo>
                    <a:lnTo>
                      <a:pt x="5" y="438"/>
                    </a:lnTo>
                    <a:lnTo>
                      <a:pt x="0" y="439"/>
                    </a:lnTo>
                    <a:lnTo>
                      <a:pt x="7" y="447"/>
                    </a:lnTo>
                    <a:lnTo>
                      <a:pt x="5" y="454"/>
                    </a:lnTo>
                    <a:lnTo>
                      <a:pt x="7" y="476"/>
                    </a:lnTo>
                    <a:lnTo>
                      <a:pt x="27" y="492"/>
                    </a:lnTo>
                    <a:lnTo>
                      <a:pt x="40" y="501"/>
                    </a:lnTo>
                    <a:lnTo>
                      <a:pt x="53" y="487"/>
                    </a:lnTo>
                    <a:lnTo>
                      <a:pt x="76" y="506"/>
                    </a:lnTo>
                    <a:lnTo>
                      <a:pt x="75" y="530"/>
                    </a:lnTo>
                    <a:lnTo>
                      <a:pt x="81" y="537"/>
                    </a:lnTo>
                    <a:lnTo>
                      <a:pt x="98" y="544"/>
                    </a:lnTo>
                    <a:lnTo>
                      <a:pt x="110" y="544"/>
                    </a:lnTo>
                    <a:lnTo>
                      <a:pt x="120" y="550"/>
                    </a:lnTo>
                    <a:lnTo>
                      <a:pt x="130" y="550"/>
                    </a:lnTo>
                    <a:lnTo>
                      <a:pt x="125" y="557"/>
                    </a:lnTo>
                    <a:lnTo>
                      <a:pt x="120" y="602"/>
                    </a:lnTo>
                    <a:lnTo>
                      <a:pt x="131" y="617"/>
                    </a:lnTo>
                    <a:lnTo>
                      <a:pt x="154" y="630"/>
                    </a:lnTo>
                    <a:lnTo>
                      <a:pt x="159" y="637"/>
                    </a:lnTo>
                    <a:lnTo>
                      <a:pt x="166" y="637"/>
                    </a:lnTo>
                    <a:lnTo>
                      <a:pt x="166" y="643"/>
                    </a:lnTo>
                    <a:lnTo>
                      <a:pt x="186" y="653"/>
                    </a:lnTo>
                    <a:lnTo>
                      <a:pt x="186" y="663"/>
                    </a:lnTo>
                    <a:lnTo>
                      <a:pt x="206" y="673"/>
                    </a:lnTo>
                    <a:lnTo>
                      <a:pt x="264" y="688"/>
                    </a:lnTo>
                    <a:lnTo>
                      <a:pt x="267" y="693"/>
                    </a:lnTo>
                    <a:lnTo>
                      <a:pt x="272" y="690"/>
                    </a:lnTo>
                    <a:lnTo>
                      <a:pt x="292" y="698"/>
                    </a:lnTo>
                    <a:lnTo>
                      <a:pt x="319" y="686"/>
                    </a:lnTo>
                    <a:lnTo>
                      <a:pt x="325" y="690"/>
                    </a:lnTo>
                    <a:lnTo>
                      <a:pt x="358" y="683"/>
                    </a:lnTo>
                    <a:lnTo>
                      <a:pt x="365" y="666"/>
                    </a:lnTo>
                    <a:lnTo>
                      <a:pt x="385" y="656"/>
                    </a:lnTo>
                    <a:lnTo>
                      <a:pt x="405" y="663"/>
                    </a:lnTo>
                    <a:lnTo>
                      <a:pt x="410" y="696"/>
                    </a:lnTo>
                    <a:lnTo>
                      <a:pt x="436" y="711"/>
                    </a:lnTo>
                    <a:lnTo>
                      <a:pt x="465" y="716"/>
                    </a:lnTo>
                    <a:lnTo>
                      <a:pt x="473" y="696"/>
                    </a:lnTo>
                    <a:lnTo>
                      <a:pt x="499" y="696"/>
                    </a:lnTo>
                    <a:lnTo>
                      <a:pt x="504" y="716"/>
                    </a:lnTo>
                    <a:lnTo>
                      <a:pt x="529" y="728"/>
                    </a:lnTo>
                    <a:lnTo>
                      <a:pt x="544" y="724"/>
                    </a:lnTo>
                    <a:lnTo>
                      <a:pt x="552" y="744"/>
                    </a:lnTo>
                    <a:lnTo>
                      <a:pt x="556" y="738"/>
                    </a:lnTo>
                    <a:lnTo>
                      <a:pt x="561" y="741"/>
                    </a:lnTo>
                    <a:lnTo>
                      <a:pt x="577" y="738"/>
                    </a:lnTo>
                    <a:lnTo>
                      <a:pt x="577" y="753"/>
                    </a:lnTo>
                    <a:lnTo>
                      <a:pt x="571" y="761"/>
                    </a:lnTo>
                    <a:lnTo>
                      <a:pt x="559" y="761"/>
                    </a:lnTo>
                    <a:lnTo>
                      <a:pt x="559" y="769"/>
                    </a:lnTo>
                    <a:lnTo>
                      <a:pt x="569" y="766"/>
                    </a:lnTo>
                    <a:lnTo>
                      <a:pt x="584" y="774"/>
                    </a:lnTo>
                    <a:lnTo>
                      <a:pt x="582" y="786"/>
                    </a:lnTo>
                    <a:lnTo>
                      <a:pt x="572" y="796"/>
                    </a:lnTo>
                    <a:lnTo>
                      <a:pt x="586" y="806"/>
                    </a:lnTo>
                    <a:lnTo>
                      <a:pt x="606" y="796"/>
                    </a:lnTo>
                    <a:lnTo>
                      <a:pt x="611" y="788"/>
                    </a:lnTo>
                    <a:lnTo>
                      <a:pt x="620" y="797"/>
                    </a:lnTo>
                    <a:lnTo>
                      <a:pt x="625" y="822"/>
                    </a:lnTo>
                    <a:lnTo>
                      <a:pt x="644" y="822"/>
                    </a:lnTo>
                    <a:lnTo>
                      <a:pt x="650" y="854"/>
                    </a:lnTo>
                    <a:lnTo>
                      <a:pt x="665" y="856"/>
                    </a:lnTo>
                    <a:lnTo>
                      <a:pt x="682" y="869"/>
                    </a:lnTo>
                    <a:lnTo>
                      <a:pt x="720" y="847"/>
                    </a:lnTo>
                    <a:lnTo>
                      <a:pt x="740" y="870"/>
                    </a:lnTo>
                    <a:lnTo>
                      <a:pt x="756" y="859"/>
                    </a:lnTo>
                    <a:lnTo>
                      <a:pt x="763" y="864"/>
                    </a:lnTo>
                    <a:lnTo>
                      <a:pt x="775" y="862"/>
                    </a:lnTo>
                    <a:lnTo>
                      <a:pt x="795" y="837"/>
                    </a:lnTo>
                    <a:lnTo>
                      <a:pt x="829" y="849"/>
                    </a:lnTo>
                    <a:lnTo>
                      <a:pt x="833" y="839"/>
                    </a:lnTo>
                    <a:lnTo>
                      <a:pt x="848" y="834"/>
                    </a:lnTo>
                    <a:lnTo>
                      <a:pt x="856" y="821"/>
                    </a:lnTo>
                    <a:lnTo>
                      <a:pt x="864" y="834"/>
                    </a:lnTo>
                    <a:lnTo>
                      <a:pt x="889" y="849"/>
                    </a:lnTo>
                    <a:lnTo>
                      <a:pt x="887" y="852"/>
                    </a:lnTo>
                    <a:lnTo>
                      <a:pt x="901" y="859"/>
                    </a:lnTo>
                    <a:lnTo>
                      <a:pt x="906" y="851"/>
                    </a:lnTo>
                    <a:lnTo>
                      <a:pt x="894" y="837"/>
                    </a:lnTo>
                    <a:lnTo>
                      <a:pt x="896" y="822"/>
                    </a:lnTo>
                    <a:lnTo>
                      <a:pt x="902" y="812"/>
                    </a:lnTo>
                    <a:lnTo>
                      <a:pt x="902" y="796"/>
                    </a:lnTo>
                    <a:lnTo>
                      <a:pt x="887" y="783"/>
                    </a:lnTo>
                    <a:lnTo>
                      <a:pt x="886" y="778"/>
                    </a:lnTo>
                    <a:lnTo>
                      <a:pt x="846" y="768"/>
                    </a:lnTo>
                    <a:lnTo>
                      <a:pt x="834" y="688"/>
                    </a:lnTo>
                    <a:lnTo>
                      <a:pt x="828" y="685"/>
                    </a:lnTo>
                    <a:lnTo>
                      <a:pt x="829" y="656"/>
                    </a:lnTo>
                    <a:lnTo>
                      <a:pt x="836" y="650"/>
                    </a:lnTo>
                    <a:lnTo>
                      <a:pt x="834" y="630"/>
                    </a:lnTo>
                    <a:lnTo>
                      <a:pt x="843" y="630"/>
                    </a:lnTo>
                    <a:lnTo>
                      <a:pt x="863" y="610"/>
                    </a:lnTo>
                    <a:lnTo>
                      <a:pt x="859" y="603"/>
                    </a:lnTo>
                    <a:lnTo>
                      <a:pt x="863" y="570"/>
                    </a:lnTo>
                    <a:lnTo>
                      <a:pt x="869" y="559"/>
                    </a:lnTo>
                    <a:lnTo>
                      <a:pt x="902" y="567"/>
                    </a:lnTo>
                    <a:lnTo>
                      <a:pt x="909" y="574"/>
                    </a:lnTo>
                    <a:lnTo>
                      <a:pt x="911" y="590"/>
                    </a:lnTo>
                    <a:lnTo>
                      <a:pt x="906" y="597"/>
                    </a:lnTo>
                    <a:lnTo>
                      <a:pt x="907" y="603"/>
                    </a:lnTo>
                    <a:lnTo>
                      <a:pt x="916" y="607"/>
                    </a:lnTo>
                    <a:lnTo>
                      <a:pt x="942" y="592"/>
                    </a:lnTo>
                    <a:lnTo>
                      <a:pt x="969" y="588"/>
                    </a:lnTo>
                    <a:lnTo>
                      <a:pt x="969" y="577"/>
                    </a:lnTo>
                    <a:lnTo>
                      <a:pt x="959" y="574"/>
                    </a:lnTo>
                    <a:lnTo>
                      <a:pt x="959" y="544"/>
                    </a:lnTo>
                    <a:lnTo>
                      <a:pt x="942" y="525"/>
                    </a:lnTo>
                    <a:lnTo>
                      <a:pt x="942" y="492"/>
                    </a:lnTo>
                    <a:lnTo>
                      <a:pt x="949" y="477"/>
                    </a:lnTo>
                    <a:lnTo>
                      <a:pt x="932" y="452"/>
                    </a:lnTo>
                    <a:lnTo>
                      <a:pt x="932" y="434"/>
                    </a:lnTo>
                    <a:lnTo>
                      <a:pt x="937" y="429"/>
                    </a:lnTo>
                    <a:lnTo>
                      <a:pt x="975" y="434"/>
                    </a:lnTo>
                    <a:lnTo>
                      <a:pt x="989" y="406"/>
                    </a:lnTo>
                    <a:lnTo>
                      <a:pt x="1002" y="399"/>
                    </a:lnTo>
                    <a:lnTo>
                      <a:pt x="1004" y="403"/>
                    </a:lnTo>
                    <a:lnTo>
                      <a:pt x="1013" y="384"/>
                    </a:lnTo>
                    <a:lnTo>
                      <a:pt x="1045" y="381"/>
                    </a:lnTo>
                    <a:lnTo>
                      <a:pt x="1042" y="363"/>
                    </a:lnTo>
                    <a:lnTo>
                      <a:pt x="1048" y="356"/>
                    </a:lnTo>
                    <a:lnTo>
                      <a:pt x="1055" y="353"/>
                    </a:lnTo>
                    <a:lnTo>
                      <a:pt x="1057" y="338"/>
                    </a:lnTo>
                    <a:lnTo>
                      <a:pt x="1062" y="331"/>
                    </a:lnTo>
                    <a:lnTo>
                      <a:pt x="1055" y="325"/>
                    </a:lnTo>
                    <a:lnTo>
                      <a:pt x="1042" y="325"/>
                    </a:lnTo>
                    <a:lnTo>
                      <a:pt x="1045" y="311"/>
                    </a:lnTo>
                    <a:lnTo>
                      <a:pt x="1035" y="300"/>
                    </a:lnTo>
                    <a:lnTo>
                      <a:pt x="1032" y="292"/>
                    </a:lnTo>
                    <a:lnTo>
                      <a:pt x="1015" y="282"/>
                    </a:lnTo>
                    <a:lnTo>
                      <a:pt x="1035" y="245"/>
                    </a:lnTo>
                    <a:lnTo>
                      <a:pt x="1033" y="224"/>
                    </a:lnTo>
                    <a:lnTo>
                      <a:pt x="1025" y="219"/>
                    </a:lnTo>
                    <a:lnTo>
                      <a:pt x="1022" y="202"/>
                    </a:lnTo>
                    <a:lnTo>
                      <a:pt x="1012" y="185"/>
                    </a:lnTo>
                    <a:lnTo>
                      <a:pt x="1012" y="139"/>
                    </a:lnTo>
                    <a:close/>
                  </a:path>
                </a:pathLst>
              </a:custGeom>
              <a:solidFill>
                <a:schemeClr val="tx2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lIns="104315" tIns="52157" rIns="104315" bIns="52157"/>
              <a:lstStyle/>
              <a:p>
                <a:endParaRPr lang="es-ES" sz="2800"/>
              </a:p>
            </p:txBody>
          </p:sp>
          <p:sp>
            <p:nvSpPr>
              <p:cNvPr id="343" name="Freeform 8386">
                <a:extLst>
                  <a:ext uri="{FF2B5EF4-FFF2-40B4-BE49-F238E27FC236}">
                    <a16:creationId xmlns:a16="http://schemas.microsoft.com/office/drawing/2014/main" id="{36EB36FE-1236-0A8D-1346-F466E0F418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08080" y="3921659"/>
                <a:ext cx="685831" cy="625155"/>
              </a:xfrm>
              <a:custGeom>
                <a:avLst/>
                <a:gdLst/>
                <a:ahLst/>
                <a:cxnLst>
                  <a:cxn ang="0">
                    <a:pos x="198" y="330"/>
                  </a:cxn>
                  <a:cxn ang="0">
                    <a:pos x="130" y="345"/>
                  </a:cxn>
                  <a:cxn ang="0">
                    <a:pos x="105" y="380"/>
                  </a:cxn>
                  <a:cxn ang="0">
                    <a:pos x="158" y="489"/>
                  </a:cxn>
                  <a:cxn ang="0">
                    <a:pos x="145" y="607"/>
                  </a:cxn>
                  <a:cxn ang="0">
                    <a:pos x="77" y="627"/>
                  </a:cxn>
                  <a:cxn ang="0">
                    <a:pos x="35" y="730"/>
                  </a:cxn>
                  <a:cxn ang="0">
                    <a:pos x="19" y="788"/>
                  </a:cxn>
                  <a:cxn ang="0">
                    <a:pos x="48" y="861"/>
                  </a:cxn>
                  <a:cxn ang="0">
                    <a:pos x="87" y="862"/>
                  </a:cxn>
                  <a:cxn ang="0">
                    <a:pos x="223" y="980"/>
                  </a:cxn>
                  <a:cxn ang="0">
                    <a:pos x="299" y="947"/>
                  </a:cxn>
                  <a:cxn ang="0">
                    <a:pos x="349" y="978"/>
                  </a:cxn>
                  <a:cxn ang="0">
                    <a:pos x="417" y="1013"/>
                  </a:cxn>
                  <a:cxn ang="0">
                    <a:pos x="417" y="1080"/>
                  </a:cxn>
                  <a:cxn ang="0">
                    <a:pos x="426" y="1119"/>
                  </a:cxn>
                  <a:cxn ang="0">
                    <a:pos x="486" y="1113"/>
                  </a:cxn>
                  <a:cxn ang="0">
                    <a:pos x="561" y="1139"/>
                  </a:cxn>
                  <a:cxn ang="0">
                    <a:pos x="556" y="1194"/>
                  </a:cxn>
                  <a:cxn ang="0">
                    <a:pos x="607" y="1164"/>
                  </a:cxn>
                  <a:cxn ang="0">
                    <a:pos x="599" y="1114"/>
                  </a:cxn>
                  <a:cxn ang="0">
                    <a:pos x="647" y="1055"/>
                  </a:cxn>
                  <a:cxn ang="0">
                    <a:pos x="737" y="1030"/>
                  </a:cxn>
                  <a:cxn ang="0">
                    <a:pos x="760" y="940"/>
                  </a:cxn>
                  <a:cxn ang="0">
                    <a:pos x="820" y="892"/>
                  </a:cxn>
                  <a:cxn ang="0">
                    <a:pos x="871" y="856"/>
                  </a:cxn>
                  <a:cxn ang="0">
                    <a:pos x="883" y="836"/>
                  </a:cxn>
                  <a:cxn ang="0">
                    <a:pos x="927" y="786"/>
                  </a:cxn>
                  <a:cxn ang="0">
                    <a:pos x="937" y="700"/>
                  </a:cxn>
                  <a:cxn ang="0">
                    <a:pos x="917" y="668"/>
                  </a:cxn>
                  <a:cxn ang="0">
                    <a:pos x="904" y="597"/>
                  </a:cxn>
                  <a:cxn ang="0">
                    <a:pos x="873" y="562"/>
                  </a:cxn>
                  <a:cxn ang="0">
                    <a:pos x="911" y="552"/>
                  </a:cxn>
                  <a:cxn ang="0">
                    <a:pos x="965" y="472"/>
                  </a:cxn>
                  <a:cxn ang="0">
                    <a:pos x="1053" y="492"/>
                  </a:cxn>
                  <a:cxn ang="0">
                    <a:pos x="1111" y="517"/>
                  </a:cxn>
                  <a:cxn ang="0">
                    <a:pos x="1196" y="491"/>
                  </a:cxn>
                  <a:cxn ang="0">
                    <a:pos x="1211" y="469"/>
                  </a:cxn>
                  <a:cxn ang="0">
                    <a:pos x="1262" y="411"/>
                  </a:cxn>
                  <a:cxn ang="0">
                    <a:pos x="1244" y="333"/>
                  </a:cxn>
                  <a:cxn ang="0">
                    <a:pos x="1257" y="277"/>
                  </a:cxn>
                  <a:cxn ang="0">
                    <a:pos x="1257" y="252"/>
                  </a:cxn>
                  <a:cxn ang="0">
                    <a:pos x="1219" y="232"/>
                  </a:cxn>
                  <a:cxn ang="0">
                    <a:pos x="1174" y="220"/>
                  </a:cxn>
                  <a:cxn ang="0">
                    <a:pos x="1110" y="237"/>
                  </a:cxn>
                  <a:cxn ang="0">
                    <a:pos x="972" y="127"/>
                  </a:cxn>
                  <a:cxn ang="0">
                    <a:pos x="886" y="84"/>
                  </a:cxn>
                  <a:cxn ang="0">
                    <a:pos x="826" y="33"/>
                  </a:cxn>
                  <a:cxn ang="0">
                    <a:pos x="742" y="1"/>
                  </a:cxn>
                  <a:cxn ang="0">
                    <a:pos x="775" y="84"/>
                  </a:cxn>
                  <a:cxn ang="0">
                    <a:pos x="700" y="38"/>
                  </a:cxn>
                  <a:cxn ang="0">
                    <a:pos x="693" y="152"/>
                  </a:cxn>
                  <a:cxn ang="0">
                    <a:pos x="624" y="152"/>
                  </a:cxn>
                  <a:cxn ang="0">
                    <a:pos x="553" y="187"/>
                  </a:cxn>
                  <a:cxn ang="0">
                    <a:pos x="534" y="215"/>
                  </a:cxn>
                  <a:cxn ang="0">
                    <a:pos x="480" y="200"/>
                  </a:cxn>
                  <a:cxn ang="0">
                    <a:pos x="415" y="159"/>
                  </a:cxn>
                  <a:cxn ang="0">
                    <a:pos x="373" y="190"/>
                  </a:cxn>
                  <a:cxn ang="0">
                    <a:pos x="327" y="234"/>
                  </a:cxn>
                  <a:cxn ang="0">
                    <a:pos x="262" y="239"/>
                  </a:cxn>
                  <a:cxn ang="0">
                    <a:pos x="236" y="257"/>
                  </a:cxn>
                </a:cxnLst>
                <a:rect l="0" t="0" r="r" b="b"/>
                <a:pathLst>
                  <a:path w="1266" h="1212">
                    <a:moveTo>
                      <a:pt x="194" y="287"/>
                    </a:moveTo>
                    <a:lnTo>
                      <a:pt x="201" y="290"/>
                    </a:lnTo>
                    <a:lnTo>
                      <a:pt x="211" y="310"/>
                    </a:lnTo>
                    <a:lnTo>
                      <a:pt x="211" y="317"/>
                    </a:lnTo>
                    <a:lnTo>
                      <a:pt x="198" y="330"/>
                    </a:lnTo>
                    <a:lnTo>
                      <a:pt x="196" y="338"/>
                    </a:lnTo>
                    <a:lnTo>
                      <a:pt x="176" y="326"/>
                    </a:lnTo>
                    <a:lnTo>
                      <a:pt x="169" y="335"/>
                    </a:lnTo>
                    <a:lnTo>
                      <a:pt x="141" y="348"/>
                    </a:lnTo>
                    <a:lnTo>
                      <a:pt x="130" y="345"/>
                    </a:lnTo>
                    <a:lnTo>
                      <a:pt x="126" y="350"/>
                    </a:lnTo>
                    <a:lnTo>
                      <a:pt x="110" y="343"/>
                    </a:lnTo>
                    <a:lnTo>
                      <a:pt x="115" y="355"/>
                    </a:lnTo>
                    <a:lnTo>
                      <a:pt x="113" y="366"/>
                    </a:lnTo>
                    <a:lnTo>
                      <a:pt x="105" y="380"/>
                    </a:lnTo>
                    <a:lnTo>
                      <a:pt x="108" y="396"/>
                    </a:lnTo>
                    <a:lnTo>
                      <a:pt x="136" y="433"/>
                    </a:lnTo>
                    <a:lnTo>
                      <a:pt x="150" y="436"/>
                    </a:lnTo>
                    <a:lnTo>
                      <a:pt x="156" y="457"/>
                    </a:lnTo>
                    <a:lnTo>
                      <a:pt x="158" y="489"/>
                    </a:lnTo>
                    <a:lnTo>
                      <a:pt x="145" y="506"/>
                    </a:lnTo>
                    <a:lnTo>
                      <a:pt x="148" y="522"/>
                    </a:lnTo>
                    <a:lnTo>
                      <a:pt x="163" y="549"/>
                    </a:lnTo>
                    <a:lnTo>
                      <a:pt x="159" y="572"/>
                    </a:lnTo>
                    <a:lnTo>
                      <a:pt x="145" y="607"/>
                    </a:lnTo>
                    <a:lnTo>
                      <a:pt x="156" y="622"/>
                    </a:lnTo>
                    <a:lnTo>
                      <a:pt x="126" y="648"/>
                    </a:lnTo>
                    <a:lnTo>
                      <a:pt x="103" y="635"/>
                    </a:lnTo>
                    <a:lnTo>
                      <a:pt x="83" y="635"/>
                    </a:lnTo>
                    <a:lnTo>
                      <a:pt x="77" y="627"/>
                    </a:lnTo>
                    <a:lnTo>
                      <a:pt x="68" y="638"/>
                    </a:lnTo>
                    <a:lnTo>
                      <a:pt x="70" y="647"/>
                    </a:lnTo>
                    <a:lnTo>
                      <a:pt x="63" y="668"/>
                    </a:lnTo>
                    <a:lnTo>
                      <a:pt x="68" y="710"/>
                    </a:lnTo>
                    <a:lnTo>
                      <a:pt x="35" y="730"/>
                    </a:lnTo>
                    <a:lnTo>
                      <a:pt x="14" y="769"/>
                    </a:lnTo>
                    <a:lnTo>
                      <a:pt x="9" y="766"/>
                    </a:lnTo>
                    <a:lnTo>
                      <a:pt x="4" y="768"/>
                    </a:lnTo>
                    <a:lnTo>
                      <a:pt x="0" y="781"/>
                    </a:lnTo>
                    <a:lnTo>
                      <a:pt x="19" y="788"/>
                    </a:lnTo>
                    <a:lnTo>
                      <a:pt x="40" y="821"/>
                    </a:lnTo>
                    <a:lnTo>
                      <a:pt x="67" y="842"/>
                    </a:lnTo>
                    <a:lnTo>
                      <a:pt x="63" y="849"/>
                    </a:lnTo>
                    <a:lnTo>
                      <a:pt x="55" y="846"/>
                    </a:lnTo>
                    <a:lnTo>
                      <a:pt x="48" y="861"/>
                    </a:lnTo>
                    <a:lnTo>
                      <a:pt x="55" y="879"/>
                    </a:lnTo>
                    <a:lnTo>
                      <a:pt x="58" y="877"/>
                    </a:lnTo>
                    <a:lnTo>
                      <a:pt x="65" y="854"/>
                    </a:lnTo>
                    <a:lnTo>
                      <a:pt x="70" y="852"/>
                    </a:lnTo>
                    <a:lnTo>
                      <a:pt x="87" y="862"/>
                    </a:lnTo>
                    <a:lnTo>
                      <a:pt x="164" y="945"/>
                    </a:lnTo>
                    <a:lnTo>
                      <a:pt x="183" y="935"/>
                    </a:lnTo>
                    <a:lnTo>
                      <a:pt x="206" y="948"/>
                    </a:lnTo>
                    <a:lnTo>
                      <a:pt x="227" y="940"/>
                    </a:lnTo>
                    <a:lnTo>
                      <a:pt x="223" y="980"/>
                    </a:lnTo>
                    <a:lnTo>
                      <a:pt x="256" y="988"/>
                    </a:lnTo>
                    <a:lnTo>
                      <a:pt x="276" y="987"/>
                    </a:lnTo>
                    <a:lnTo>
                      <a:pt x="279" y="993"/>
                    </a:lnTo>
                    <a:lnTo>
                      <a:pt x="302" y="975"/>
                    </a:lnTo>
                    <a:lnTo>
                      <a:pt x="299" y="947"/>
                    </a:lnTo>
                    <a:lnTo>
                      <a:pt x="302" y="934"/>
                    </a:lnTo>
                    <a:lnTo>
                      <a:pt x="314" y="927"/>
                    </a:lnTo>
                    <a:lnTo>
                      <a:pt x="327" y="965"/>
                    </a:lnTo>
                    <a:lnTo>
                      <a:pt x="342" y="980"/>
                    </a:lnTo>
                    <a:lnTo>
                      <a:pt x="349" y="978"/>
                    </a:lnTo>
                    <a:lnTo>
                      <a:pt x="344" y="997"/>
                    </a:lnTo>
                    <a:lnTo>
                      <a:pt x="349" y="1002"/>
                    </a:lnTo>
                    <a:lnTo>
                      <a:pt x="375" y="1007"/>
                    </a:lnTo>
                    <a:lnTo>
                      <a:pt x="408" y="1002"/>
                    </a:lnTo>
                    <a:lnTo>
                      <a:pt x="417" y="1013"/>
                    </a:lnTo>
                    <a:lnTo>
                      <a:pt x="431" y="1020"/>
                    </a:lnTo>
                    <a:lnTo>
                      <a:pt x="455" y="1045"/>
                    </a:lnTo>
                    <a:lnTo>
                      <a:pt x="455" y="1051"/>
                    </a:lnTo>
                    <a:lnTo>
                      <a:pt x="448" y="1063"/>
                    </a:lnTo>
                    <a:lnTo>
                      <a:pt x="417" y="1080"/>
                    </a:lnTo>
                    <a:lnTo>
                      <a:pt x="398" y="1086"/>
                    </a:lnTo>
                    <a:lnTo>
                      <a:pt x="413" y="1116"/>
                    </a:lnTo>
                    <a:lnTo>
                      <a:pt x="422" y="1118"/>
                    </a:lnTo>
                    <a:lnTo>
                      <a:pt x="426" y="1124"/>
                    </a:lnTo>
                    <a:lnTo>
                      <a:pt x="426" y="1119"/>
                    </a:lnTo>
                    <a:lnTo>
                      <a:pt x="436" y="1113"/>
                    </a:lnTo>
                    <a:lnTo>
                      <a:pt x="445" y="1118"/>
                    </a:lnTo>
                    <a:lnTo>
                      <a:pt x="448" y="1113"/>
                    </a:lnTo>
                    <a:lnTo>
                      <a:pt x="465" y="1108"/>
                    </a:lnTo>
                    <a:lnTo>
                      <a:pt x="486" y="1113"/>
                    </a:lnTo>
                    <a:lnTo>
                      <a:pt x="499" y="1106"/>
                    </a:lnTo>
                    <a:lnTo>
                      <a:pt x="508" y="1106"/>
                    </a:lnTo>
                    <a:lnTo>
                      <a:pt x="541" y="1126"/>
                    </a:lnTo>
                    <a:lnTo>
                      <a:pt x="549" y="1119"/>
                    </a:lnTo>
                    <a:lnTo>
                      <a:pt x="561" y="1139"/>
                    </a:lnTo>
                    <a:lnTo>
                      <a:pt x="561" y="1149"/>
                    </a:lnTo>
                    <a:lnTo>
                      <a:pt x="556" y="1156"/>
                    </a:lnTo>
                    <a:lnTo>
                      <a:pt x="558" y="1171"/>
                    </a:lnTo>
                    <a:lnTo>
                      <a:pt x="564" y="1177"/>
                    </a:lnTo>
                    <a:lnTo>
                      <a:pt x="556" y="1194"/>
                    </a:lnTo>
                    <a:lnTo>
                      <a:pt x="581" y="1212"/>
                    </a:lnTo>
                    <a:lnTo>
                      <a:pt x="587" y="1212"/>
                    </a:lnTo>
                    <a:lnTo>
                      <a:pt x="607" y="1194"/>
                    </a:lnTo>
                    <a:lnTo>
                      <a:pt x="627" y="1184"/>
                    </a:lnTo>
                    <a:lnTo>
                      <a:pt x="607" y="1164"/>
                    </a:lnTo>
                    <a:lnTo>
                      <a:pt x="601" y="1149"/>
                    </a:lnTo>
                    <a:lnTo>
                      <a:pt x="601" y="1139"/>
                    </a:lnTo>
                    <a:lnTo>
                      <a:pt x="596" y="1133"/>
                    </a:lnTo>
                    <a:lnTo>
                      <a:pt x="602" y="1121"/>
                    </a:lnTo>
                    <a:lnTo>
                      <a:pt x="599" y="1114"/>
                    </a:lnTo>
                    <a:lnTo>
                      <a:pt x="602" y="1106"/>
                    </a:lnTo>
                    <a:lnTo>
                      <a:pt x="621" y="1096"/>
                    </a:lnTo>
                    <a:lnTo>
                      <a:pt x="629" y="1098"/>
                    </a:lnTo>
                    <a:lnTo>
                      <a:pt x="642" y="1081"/>
                    </a:lnTo>
                    <a:lnTo>
                      <a:pt x="647" y="1055"/>
                    </a:lnTo>
                    <a:lnTo>
                      <a:pt x="652" y="1051"/>
                    </a:lnTo>
                    <a:lnTo>
                      <a:pt x="654" y="1058"/>
                    </a:lnTo>
                    <a:lnTo>
                      <a:pt x="695" y="1051"/>
                    </a:lnTo>
                    <a:lnTo>
                      <a:pt x="727" y="1026"/>
                    </a:lnTo>
                    <a:lnTo>
                      <a:pt x="737" y="1030"/>
                    </a:lnTo>
                    <a:lnTo>
                      <a:pt x="727" y="1003"/>
                    </a:lnTo>
                    <a:lnTo>
                      <a:pt x="738" y="985"/>
                    </a:lnTo>
                    <a:lnTo>
                      <a:pt x="757" y="975"/>
                    </a:lnTo>
                    <a:lnTo>
                      <a:pt x="760" y="960"/>
                    </a:lnTo>
                    <a:lnTo>
                      <a:pt x="760" y="940"/>
                    </a:lnTo>
                    <a:lnTo>
                      <a:pt x="766" y="925"/>
                    </a:lnTo>
                    <a:lnTo>
                      <a:pt x="775" y="884"/>
                    </a:lnTo>
                    <a:lnTo>
                      <a:pt x="790" y="895"/>
                    </a:lnTo>
                    <a:lnTo>
                      <a:pt x="806" y="900"/>
                    </a:lnTo>
                    <a:lnTo>
                      <a:pt x="820" y="892"/>
                    </a:lnTo>
                    <a:lnTo>
                      <a:pt x="826" y="897"/>
                    </a:lnTo>
                    <a:lnTo>
                      <a:pt x="833" y="894"/>
                    </a:lnTo>
                    <a:lnTo>
                      <a:pt x="856" y="882"/>
                    </a:lnTo>
                    <a:lnTo>
                      <a:pt x="873" y="869"/>
                    </a:lnTo>
                    <a:lnTo>
                      <a:pt x="871" y="856"/>
                    </a:lnTo>
                    <a:lnTo>
                      <a:pt x="863" y="847"/>
                    </a:lnTo>
                    <a:lnTo>
                      <a:pt x="868" y="837"/>
                    </a:lnTo>
                    <a:lnTo>
                      <a:pt x="876" y="834"/>
                    </a:lnTo>
                    <a:lnTo>
                      <a:pt x="876" y="837"/>
                    </a:lnTo>
                    <a:lnTo>
                      <a:pt x="883" y="836"/>
                    </a:lnTo>
                    <a:lnTo>
                      <a:pt x="879" y="832"/>
                    </a:lnTo>
                    <a:lnTo>
                      <a:pt x="891" y="831"/>
                    </a:lnTo>
                    <a:lnTo>
                      <a:pt x="897" y="812"/>
                    </a:lnTo>
                    <a:lnTo>
                      <a:pt x="914" y="794"/>
                    </a:lnTo>
                    <a:lnTo>
                      <a:pt x="927" y="786"/>
                    </a:lnTo>
                    <a:lnTo>
                      <a:pt x="932" y="788"/>
                    </a:lnTo>
                    <a:lnTo>
                      <a:pt x="932" y="774"/>
                    </a:lnTo>
                    <a:lnTo>
                      <a:pt x="891" y="726"/>
                    </a:lnTo>
                    <a:lnTo>
                      <a:pt x="899" y="715"/>
                    </a:lnTo>
                    <a:lnTo>
                      <a:pt x="937" y="700"/>
                    </a:lnTo>
                    <a:lnTo>
                      <a:pt x="932" y="693"/>
                    </a:lnTo>
                    <a:lnTo>
                      <a:pt x="932" y="680"/>
                    </a:lnTo>
                    <a:lnTo>
                      <a:pt x="927" y="673"/>
                    </a:lnTo>
                    <a:lnTo>
                      <a:pt x="919" y="675"/>
                    </a:lnTo>
                    <a:lnTo>
                      <a:pt x="917" y="668"/>
                    </a:lnTo>
                    <a:lnTo>
                      <a:pt x="924" y="645"/>
                    </a:lnTo>
                    <a:lnTo>
                      <a:pt x="917" y="620"/>
                    </a:lnTo>
                    <a:lnTo>
                      <a:pt x="919" y="592"/>
                    </a:lnTo>
                    <a:lnTo>
                      <a:pt x="909" y="592"/>
                    </a:lnTo>
                    <a:lnTo>
                      <a:pt x="904" y="597"/>
                    </a:lnTo>
                    <a:lnTo>
                      <a:pt x="891" y="595"/>
                    </a:lnTo>
                    <a:lnTo>
                      <a:pt x="879" y="589"/>
                    </a:lnTo>
                    <a:lnTo>
                      <a:pt x="873" y="590"/>
                    </a:lnTo>
                    <a:lnTo>
                      <a:pt x="866" y="582"/>
                    </a:lnTo>
                    <a:lnTo>
                      <a:pt x="873" y="562"/>
                    </a:lnTo>
                    <a:lnTo>
                      <a:pt x="866" y="552"/>
                    </a:lnTo>
                    <a:lnTo>
                      <a:pt x="866" y="549"/>
                    </a:lnTo>
                    <a:lnTo>
                      <a:pt x="879" y="539"/>
                    </a:lnTo>
                    <a:lnTo>
                      <a:pt x="894" y="537"/>
                    </a:lnTo>
                    <a:lnTo>
                      <a:pt x="911" y="552"/>
                    </a:lnTo>
                    <a:lnTo>
                      <a:pt x="919" y="542"/>
                    </a:lnTo>
                    <a:lnTo>
                      <a:pt x="952" y="526"/>
                    </a:lnTo>
                    <a:lnTo>
                      <a:pt x="951" y="504"/>
                    </a:lnTo>
                    <a:lnTo>
                      <a:pt x="959" y="476"/>
                    </a:lnTo>
                    <a:lnTo>
                      <a:pt x="965" y="472"/>
                    </a:lnTo>
                    <a:lnTo>
                      <a:pt x="974" y="449"/>
                    </a:lnTo>
                    <a:lnTo>
                      <a:pt x="1005" y="449"/>
                    </a:lnTo>
                    <a:lnTo>
                      <a:pt x="1005" y="457"/>
                    </a:lnTo>
                    <a:lnTo>
                      <a:pt x="1014" y="471"/>
                    </a:lnTo>
                    <a:lnTo>
                      <a:pt x="1053" y="492"/>
                    </a:lnTo>
                    <a:lnTo>
                      <a:pt x="1078" y="496"/>
                    </a:lnTo>
                    <a:lnTo>
                      <a:pt x="1085" y="489"/>
                    </a:lnTo>
                    <a:lnTo>
                      <a:pt x="1105" y="491"/>
                    </a:lnTo>
                    <a:lnTo>
                      <a:pt x="1111" y="502"/>
                    </a:lnTo>
                    <a:lnTo>
                      <a:pt x="1111" y="517"/>
                    </a:lnTo>
                    <a:lnTo>
                      <a:pt x="1121" y="521"/>
                    </a:lnTo>
                    <a:lnTo>
                      <a:pt x="1140" y="502"/>
                    </a:lnTo>
                    <a:lnTo>
                      <a:pt x="1164" y="491"/>
                    </a:lnTo>
                    <a:lnTo>
                      <a:pt x="1184" y="496"/>
                    </a:lnTo>
                    <a:lnTo>
                      <a:pt x="1196" y="491"/>
                    </a:lnTo>
                    <a:lnTo>
                      <a:pt x="1199" y="484"/>
                    </a:lnTo>
                    <a:lnTo>
                      <a:pt x="1193" y="471"/>
                    </a:lnTo>
                    <a:lnTo>
                      <a:pt x="1203" y="477"/>
                    </a:lnTo>
                    <a:lnTo>
                      <a:pt x="1203" y="467"/>
                    </a:lnTo>
                    <a:lnTo>
                      <a:pt x="1211" y="469"/>
                    </a:lnTo>
                    <a:lnTo>
                      <a:pt x="1224" y="456"/>
                    </a:lnTo>
                    <a:lnTo>
                      <a:pt x="1234" y="454"/>
                    </a:lnTo>
                    <a:lnTo>
                      <a:pt x="1236" y="439"/>
                    </a:lnTo>
                    <a:lnTo>
                      <a:pt x="1251" y="429"/>
                    </a:lnTo>
                    <a:lnTo>
                      <a:pt x="1262" y="411"/>
                    </a:lnTo>
                    <a:lnTo>
                      <a:pt x="1249" y="391"/>
                    </a:lnTo>
                    <a:lnTo>
                      <a:pt x="1247" y="370"/>
                    </a:lnTo>
                    <a:lnTo>
                      <a:pt x="1237" y="361"/>
                    </a:lnTo>
                    <a:lnTo>
                      <a:pt x="1241" y="358"/>
                    </a:lnTo>
                    <a:lnTo>
                      <a:pt x="1244" y="333"/>
                    </a:lnTo>
                    <a:lnTo>
                      <a:pt x="1257" y="320"/>
                    </a:lnTo>
                    <a:lnTo>
                      <a:pt x="1257" y="310"/>
                    </a:lnTo>
                    <a:lnTo>
                      <a:pt x="1266" y="290"/>
                    </a:lnTo>
                    <a:lnTo>
                      <a:pt x="1259" y="290"/>
                    </a:lnTo>
                    <a:lnTo>
                      <a:pt x="1257" y="277"/>
                    </a:lnTo>
                    <a:lnTo>
                      <a:pt x="1251" y="268"/>
                    </a:lnTo>
                    <a:lnTo>
                      <a:pt x="1256" y="263"/>
                    </a:lnTo>
                    <a:lnTo>
                      <a:pt x="1244" y="258"/>
                    </a:lnTo>
                    <a:lnTo>
                      <a:pt x="1244" y="253"/>
                    </a:lnTo>
                    <a:lnTo>
                      <a:pt x="1257" y="252"/>
                    </a:lnTo>
                    <a:lnTo>
                      <a:pt x="1237" y="237"/>
                    </a:lnTo>
                    <a:lnTo>
                      <a:pt x="1229" y="242"/>
                    </a:lnTo>
                    <a:lnTo>
                      <a:pt x="1228" y="230"/>
                    </a:lnTo>
                    <a:lnTo>
                      <a:pt x="1221" y="237"/>
                    </a:lnTo>
                    <a:lnTo>
                      <a:pt x="1219" y="232"/>
                    </a:lnTo>
                    <a:lnTo>
                      <a:pt x="1224" y="224"/>
                    </a:lnTo>
                    <a:lnTo>
                      <a:pt x="1219" y="222"/>
                    </a:lnTo>
                    <a:lnTo>
                      <a:pt x="1219" y="212"/>
                    </a:lnTo>
                    <a:lnTo>
                      <a:pt x="1186" y="215"/>
                    </a:lnTo>
                    <a:lnTo>
                      <a:pt x="1174" y="220"/>
                    </a:lnTo>
                    <a:lnTo>
                      <a:pt x="1158" y="210"/>
                    </a:lnTo>
                    <a:lnTo>
                      <a:pt x="1133" y="209"/>
                    </a:lnTo>
                    <a:lnTo>
                      <a:pt x="1121" y="214"/>
                    </a:lnTo>
                    <a:lnTo>
                      <a:pt x="1118" y="229"/>
                    </a:lnTo>
                    <a:lnTo>
                      <a:pt x="1110" y="237"/>
                    </a:lnTo>
                    <a:lnTo>
                      <a:pt x="1083" y="197"/>
                    </a:lnTo>
                    <a:lnTo>
                      <a:pt x="1075" y="177"/>
                    </a:lnTo>
                    <a:lnTo>
                      <a:pt x="1033" y="156"/>
                    </a:lnTo>
                    <a:lnTo>
                      <a:pt x="1022" y="157"/>
                    </a:lnTo>
                    <a:lnTo>
                      <a:pt x="972" y="127"/>
                    </a:lnTo>
                    <a:lnTo>
                      <a:pt x="947" y="126"/>
                    </a:lnTo>
                    <a:lnTo>
                      <a:pt x="932" y="109"/>
                    </a:lnTo>
                    <a:lnTo>
                      <a:pt x="919" y="106"/>
                    </a:lnTo>
                    <a:lnTo>
                      <a:pt x="889" y="74"/>
                    </a:lnTo>
                    <a:lnTo>
                      <a:pt x="886" y="84"/>
                    </a:lnTo>
                    <a:lnTo>
                      <a:pt x="876" y="88"/>
                    </a:lnTo>
                    <a:lnTo>
                      <a:pt x="853" y="69"/>
                    </a:lnTo>
                    <a:lnTo>
                      <a:pt x="834" y="64"/>
                    </a:lnTo>
                    <a:lnTo>
                      <a:pt x="821" y="48"/>
                    </a:lnTo>
                    <a:lnTo>
                      <a:pt x="826" y="33"/>
                    </a:lnTo>
                    <a:lnTo>
                      <a:pt x="795" y="28"/>
                    </a:lnTo>
                    <a:lnTo>
                      <a:pt x="790" y="6"/>
                    </a:lnTo>
                    <a:lnTo>
                      <a:pt x="775" y="0"/>
                    </a:lnTo>
                    <a:lnTo>
                      <a:pt x="747" y="10"/>
                    </a:lnTo>
                    <a:lnTo>
                      <a:pt x="742" y="1"/>
                    </a:lnTo>
                    <a:lnTo>
                      <a:pt x="737" y="3"/>
                    </a:lnTo>
                    <a:lnTo>
                      <a:pt x="727" y="6"/>
                    </a:lnTo>
                    <a:lnTo>
                      <a:pt x="733" y="35"/>
                    </a:lnTo>
                    <a:lnTo>
                      <a:pt x="761" y="54"/>
                    </a:lnTo>
                    <a:lnTo>
                      <a:pt x="775" y="84"/>
                    </a:lnTo>
                    <a:lnTo>
                      <a:pt x="773" y="93"/>
                    </a:lnTo>
                    <a:lnTo>
                      <a:pt x="760" y="103"/>
                    </a:lnTo>
                    <a:lnTo>
                      <a:pt x="750" y="71"/>
                    </a:lnTo>
                    <a:lnTo>
                      <a:pt x="713" y="26"/>
                    </a:lnTo>
                    <a:lnTo>
                      <a:pt x="700" y="38"/>
                    </a:lnTo>
                    <a:lnTo>
                      <a:pt x="703" y="88"/>
                    </a:lnTo>
                    <a:lnTo>
                      <a:pt x="693" y="96"/>
                    </a:lnTo>
                    <a:lnTo>
                      <a:pt x="679" y="98"/>
                    </a:lnTo>
                    <a:lnTo>
                      <a:pt x="713" y="132"/>
                    </a:lnTo>
                    <a:lnTo>
                      <a:pt x="693" y="152"/>
                    </a:lnTo>
                    <a:lnTo>
                      <a:pt x="679" y="184"/>
                    </a:lnTo>
                    <a:lnTo>
                      <a:pt x="665" y="197"/>
                    </a:lnTo>
                    <a:lnTo>
                      <a:pt x="652" y="187"/>
                    </a:lnTo>
                    <a:lnTo>
                      <a:pt x="644" y="172"/>
                    </a:lnTo>
                    <a:lnTo>
                      <a:pt x="624" y="152"/>
                    </a:lnTo>
                    <a:lnTo>
                      <a:pt x="614" y="171"/>
                    </a:lnTo>
                    <a:lnTo>
                      <a:pt x="607" y="204"/>
                    </a:lnTo>
                    <a:lnTo>
                      <a:pt x="582" y="210"/>
                    </a:lnTo>
                    <a:lnTo>
                      <a:pt x="569" y="204"/>
                    </a:lnTo>
                    <a:lnTo>
                      <a:pt x="553" y="187"/>
                    </a:lnTo>
                    <a:lnTo>
                      <a:pt x="551" y="171"/>
                    </a:lnTo>
                    <a:lnTo>
                      <a:pt x="546" y="174"/>
                    </a:lnTo>
                    <a:lnTo>
                      <a:pt x="546" y="190"/>
                    </a:lnTo>
                    <a:lnTo>
                      <a:pt x="533" y="205"/>
                    </a:lnTo>
                    <a:lnTo>
                      <a:pt x="534" y="215"/>
                    </a:lnTo>
                    <a:lnTo>
                      <a:pt x="514" y="230"/>
                    </a:lnTo>
                    <a:lnTo>
                      <a:pt x="508" y="230"/>
                    </a:lnTo>
                    <a:lnTo>
                      <a:pt x="493" y="217"/>
                    </a:lnTo>
                    <a:lnTo>
                      <a:pt x="481" y="215"/>
                    </a:lnTo>
                    <a:lnTo>
                      <a:pt x="480" y="200"/>
                    </a:lnTo>
                    <a:lnTo>
                      <a:pt x="496" y="169"/>
                    </a:lnTo>
                    <a:lnTo>
                      <a:pt x="480" y="184"/>
                    </a:lnTo>
                    <a:lnTo>
                      <a:pt x="455" y="184"/>
                    </a:lnTo>
                    <a:lnTo>
                      <a:pt x="426" y="162"/>
                    </a:lnTo>
                    <a:lnTo>
                      <a:pt x="415" y="159"/>
                    </a:lnTo>
                    <a:lnTo>
                      <a:pt x="408" y="169"/>
                    </a:lnTo>
                    <a:lnTo>
                      <a:pt x="412" y="179"/>
                    </a:lnTo>
                    <a:lnTo>
                      <a:pt x="407" y="185"/>
                    </a:lnTo>
                    <a:lnTo>
                      <a:pt x="375" y="195"/>
                    </a:lnTo>
                    <a:lnTo>
                      <a:pt x="373" y="190"/>
                    </a:lnTo>
                    <a:lnTo>
                      <a:pt x="363" y="192"/>
                    </a:lnTo>
                    <a:lnTo>
                      <a:pt x="354" y="184"/>
                    </a:lnTo>
                    <a:lnTo>
                      <a:pt x="327" y="197"/>
                    </a:lnTo>
                    <a:lnTo>
                      <a:pt x="317" y="212"/>
                    </a:lnTo>
                    <a:lnTo>
                      <a:pt x="327" y="234"/>
                    </a:lnTo>
                    <a:lnTo>
                      <a:pt x="317" y="252"/>
                    </a:lnTo>
                    <a:lnTo>
                      <a:pt x="310" y="250"/>
                    </a:lnTo>
                    <a:lnTo>
                      <a:pt x="307" y="257"/>
                    </a:lnTo>
                    <a:lnTo>
                      <a:pt x="267" y="250"/>
                    </a:lnTo>
                    <a:lnTo>
                      <a:pt x="262" y="239"/>
                    </a:lnTo>
                    <a:lnTo>
                      <a:pt x="269" y="230"/>
                    </a:lnTo>
                    <a:lnTo>
                      <a:pt x="266" y="224"/>
                    </a:lnTo>
                    <a:lnTo>
                      <a:pt x="246" y="242"/>
                    </a:lnTo>
                    <a:lnTo>
                      <a:pt x="236" y="244"/>
                    </a:lnTo>
                    <a:lnTo>
                      <a:pt x="236" y="257"/>
                    </a:lnTo>
                    <a:lnTo>
                      <a:pt x="229" y="263"/>
                    </a:lnTo>
                    <a:lnTo>
                      <a:pt x="232" y="270"/>
                    </a:lnTo>
                    <a:lnTo>
                      <a:pt x="229" y="272"/>
                    </a:lnTo>
                    <a:lnTo>
                      <a:pt x="194" y="287"/>
                    </a:lnTo>
                    <a:close/>
                  </a:path>
                </a:pathLst>
              </a:custGeom>
              <a:solidFill>
                <a:schemeClr val="accent1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lIns="104315" tIns="52157" rIns="104315" bIns="52157"/>
              <a:lstStyle/>
              <a:p>
                <a:endParaRPr lang="es-ES" sz="2800"/>
              </a:p>
            </p:txBody>
          </p:sp>
          <p:sp>
            <p:nvSpPr>
              <p:cNvPr id="344" name="Freeform 8387">
                <a:extLst>
                  <a:ext uri="{FF2B5EF4-FFF2-40B4-BE49-F238E27FC236}">
                    <a16:creationId xmlns:a16="http://schemas.microsoft.com/office/drawing/2014/main" id="{EF9EBCC4-BB09-50A9-4391-B7F1B7C2CD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35108" y="3945346"/>
                <a:ext cx="660872" cy="483028"/>
              </a:xfrm>
              <a:custGeom>
                <a:avLst/>
                <a:gdLst/>
                <a:ahLst/>
                <a:cxnLst>
                  <a:cxn ang="0">
                    <a:pos x="953" y="120"/>
                  </a:cxn>
                  <a:cxn ang="0">
                    <a:pos x="892" y="166"/>
                  </a:cxn>
                  <a:cxn ang="0">
                    <a:pos x="885" y="193"/>
                  </a:cxn>
                  <a:cxn ang="0">
                    <a:pos x="825" y="193"/>
                  </a:cxn>
                  <a:cxn ang="0">
                    <a:pos x="736" y="214"/>
                  </a:cxn>
                  <a:cxn ang="0">
                    <a:pos x="640" y="166"/>
                  </a:cxn>
                  <a:cxn ang="0">
                    <a:pos x="582" y="150"/>
                  </a:cxn>
                  <a:cxn ang="0">
                    <a:pos x="555" y="113"/>
                  </a:cxn>
                  <a:cxn ang="0">
                    <a:pos x="557" y="85"/>
                  </a:cxn>
                  <a:cxn ang="0">
                    <a:pos x="500" y="60"/>
                  </a:cxn>
                  <a:cxn ang="0">
                    <a:pos x="406" y="40"/>
                  </a:cxn>
                  <a:cxn ang="0">
                    <a:pos x="321" y="34"/>
                  </a:cxn>
                  <a:cxn ang="0">
                    <a:pos x="260" y="32"/>
                  </a:cxn>
                  <a:cxn ang="0">
                    <a:pos x="160" y="40"/>
                  </a:cxn>
                  <a:cxn ang="0">
                    <a:pos x="86" y="54"/>
                  </a:cxn>
                  <a:cxn ang="0">
                    <a:pos x="84" y="67"/>
                  </a:cxn>
                  <a:cxn ang="0">
                    <a:pos x="23" y="118"/>
                  </a:cxn>
                  <a:cxn ang="0">
                    <a:pos x="24" y="166"/>
                  </a:cxn>
                  <a:cxn ang="0">
                    <a:pos x="61" y="226"/>
                  </a:cxn>
                  <a:cxn ang="0">
                    <a:pos x="54" y="332"/>
                  </a:cxn>
                  <a:cxn ang="0">
                    <a:pos x="58" y="360"/>
                  </a:cxn>
                  <a:cxn ang="0">
                    <a:pos x="38" y="385"/>
                  </a:cxn>
                  <a:cxn ang="0">
                    <a:pos x="43" y="433"/>
                  </a:cxn>
                  <a:cxn ang="0">
                    <a:pos x="61" y="475"/>
                  </a:cxn>
                  <a:cxn ang="0">
                    <a:pos x="69" y="516"/>
                  </a:cxn>
                  <a:cxn ang="0">
                    <a:pos x="97" y="518"/>
                  </a:cxn>
                  <a:cxn ang="0">
                    <a:pos x="121" y="559"/>
                  </a:cxn>
                  <a:cxn ang="0">
                    <a:pos x="149" y="614"/>
                  </a:cxn>
                  <a:cxn ang="0">
                    <a:pos x="184" y="636"/>
                  </a:cxn>
                  <a:cxn ang="0">
                    <a:pos x="222" y="712"/>
                  </a:cxn>
                  <a:cxn ang="0">
                    <a:pos x="237" y="750"/>
                  </a:cxn>
                  <a:cxn ang="0">
                    <a:pos x="230" y="788"/>
                  </a:cxn>
                  <a:cxn ang="0">
                    <a:pos x="207" y="863"/>
                  </a:cxn>
                  <a:cxn ang="0">
                    <a:pos x="263" y="853"/>
                  </a:cxn>
                  <a:cxn ang="0">
                    <a:pos x="283" y="936"/>
                  </a:cxn>
                  <a:cxn ang="0">
                    <a:pos x="323" y="895"/>
                  </a:cxn>
                  <a:cxn ang="0">
                    <a:pos x="434" y="898"/>
                  </a:cxn>
                  <a:cxn ang="0">
                    <a:pos x="472" y="707"/>
                  </a:cxn>
                  <a:cxn ang="0">
                    <a:pos x="499" y="735"/>
                  </a:cxn>
                  <a:cxn ang="0">
                    <a:pos x="520" y="739"/>
                  </a:cxn>
                  <a:cxn ang="0">
                    <a:pos x="519" y="705"/>
                  </a:cxn>
                  <a:cxn ang="0">
                    <a:pos x="575" y="700"/>
                  </a:cxn>
                  <a:cxn ang="0">
                    <a:pos x="626" y="702"/>
                  </a:cxn>
                  <a:cxn ang="0">
                    <a:pos x="613" y="626"/>
                  </a:cxn>
                  <a:cxn ang="0">
                    <a:pos x="684" y="639"/>
                  </a:cxn>
                  <a:cxn ang="0">
                    <a:pos x="709" y="578"/>
                  </a:cxn>
                  <a:cxn ang="0">
                    <a:pos x="759" y="586"/>
                  </a:cxn>
                  <a:cxn ang="0">
                    <a:pos x="819" y="554"/>
                  </a:cxn>
                  <a:cxn ang="0">
                    <a:pos x="883" y="551"/>
                  </a:cxn>
                  <a:cxn ang="0">
                    <a:pos x="956" y="569"/>
                  </a:cxn>
                  <a:cxn ang="0">
                    <a:pos x="996" y="624"/>
                  </a:cxn>
                  <a:cxn ang="0">
                    <a:pos x="1026" y="720"/>
                  </a:cxn>
                  <a:cxn ang="0">
                    <a:pos x="1063" y="722"/>
                  </a:cxn>
                  <a:cxn ang="0">
                    <a:pos x="1124" y="603"/>
                  </a:cxn>
                  <a:cxn ang="0">
                    <a:pos x="1180" y="604"/>
                  </a:cxn>
                  <a:cxn ang="0">
                    <a:pos x="1202" y="478"/>
                  </a:cxn>
                  <a:cxn ang="0">
                    <a:pos x="1190" y="389"/>
                  </a:cxn>
                  <a:cxn ang="0">
                    <a:pos x="1164" y="299"/>
                  </a:cxn>
                </a:cxnLst>
                <a:rect l="0" t="0" r="r" b="b"/>
                <a:pathLst>
                  <a:path w="1217" h="939">
                    <a:moveTo>
                      <a:pt x="1008" y="171"/>
                    </a:moveTo>
                    <a:lnTo>
                      <a:pt x="996" y="151"/>
                    </a:lnTo>
                    <a:lnTo>
                      <a:pt x="970" y="146"/>
                    </a:lnTo>
                    <a:lnTo>
                      <a:pt x="960" y="123"/>
                    </a:lnTo>
                    <a:lnTo>
                      <a:pt x="953" y="120"/>
                    </a:lnTo>
                    <a:lnTo>
                      <a:pt x="937" y="130"/>
                    </a:lnTo>
                    <a:lnTo>
                      <a:pt x="900" y="136"/>
                    </a:lnTo>
                    <a:lnTo>
                      <a:pt x="898" y="140"/>
                    </a:lnTo>
                    <a:lnTo>
                      <a:pt x="898" y="156"/>
                    </a:lnTo>
                    <a:lnTo>
                      <a:pt x="892" y="166"/>
                    </a:lnTo>
                    <a:lnTo>
                      <a:pt x="890" y="181"/>
                    </a:lnTo>
                    <a:lnTo>
                      <a:pt x="902" y="195"/>
                    </a:lnTo>
                    <a:lnTo>
                      <a:pt x="897" y="203"/>
                    </a:lnTo>
                    <a:lnTo>
                      <a:pt x="883" y="196"/>
                    </a:lnTo>
                    <a:lnTo>
                      <a:pt x="885" y="193"/>
                    </a:lnTo>
                    <a:lnTo>
                      <a:pt x="860" y="178"/>
                    </a:lnTo>
                    <a:lnTo>
                      <a:pt x="852" y="165"/>
                    </a:lnTo>
                    <a:lnTo>
                      <a:pt x="844" y="178"/>
                    </a:lnTo>
                    <a:lnTo>
                      <a:pt x="829" y="183"/>
                    </a:lnTo>
                    <a:lnTo>
                      <a:pt x="825" y="193"/>
                    </a:lnTo>
                    <a:lnTo>
                      <a:pt x="791" y="181"/>
                    </a:lnTo>
                    <a:lnTo>
                      <a:pt x="771" y="206"/>
                    </a:lnTo>
                    <a:lnTo>
                      <a:pt x="759" y="208"/>
                    </a:lnTo>
                    <a:lnTo>
                      <a:pt x="752" y="203"/>
                    </a:lnTo>
                    <a:lnTo>
                      <a:pt x="736" y="214"/>
                    </a:lnTo>
                    <a:lnTo>
                      <a:pt x="716" y="191"/>
                    </a:lnTo>
                    <a:lnTo>
                      <a:pt x="678" y="213"/>
                    </a:lnTo>
                    <a:lnTo>
                      <a:pt x="661" y="200"/>
                    </a:lnTo>
                    <a:lnTo>
                      <a:pt x="646" y="198"/>
                    </a:lnTo>
                    <a:lnTo>
                      <a:pt x="640" y="166"/>
                    </a:lnTo>
                    <a:lnTo>
                      <a:pt x="621" y="166"/>
                    </a:lnTo>
                    <a:lnTo>
                      <a:pt x="616" y="141"/>
                    </a:lnTo>
                    <a:lnTo>
                      <a:pt x="607" y="132"/>
                    </a:lnTo>
                    <a:lnTo>
                      <a:pt x="602" y="140"/>
                    </a:lnTo>
                    <a:lnTo>
                      <a:pt x="582" y="150"/>
                    </a:lnTo>
                    <a:lnTo>
                      <a:pt x="568" y="140"/>
                    </a:lnTo>
                    <a:lnTo>
                      <a:pt x="578" y="130"/>
                    </a:lnTo>
                    <a:lnTo>
                      <a:pt x="580" y="118"/>
                    </a:lnTo>
                    <a:lnTo>
                      <a:pt x="565" y="110"/>
                    </a:lnTo>
                    <a:lnTo>
                      <a:pt x="555" y="113"/>
                    </a:lnTo>
                    <a:lnTo>
                      <a:pt x="555" y="105"/>
                    </a:lnTo>
                    <a:lnTo>
                      <a:pt x="567" y="105"/>
                    </a:lnTo>
                    <a:lnTo>
                      <a:pt x="573" y="97"/>
                    </a:lnTo>
                    <a:lnTo>
                      <a:pt x="573" y="82"/>
                    </a:lnTo>
                    <a:lnTo>
                      <a:pt x="557" y="85"/>
                    </a:lnTo>
                    <a:lnTo>
                      <a:pt x="552" y="82"/>
                    </a:lnTo>
                    <a:lnTo>
                      <a:pt x="548" y="88"/>
                    </a:lnTo>
                    <a:lnTo>
                      <a:pt x="540" y="68"/>
                    </a:lnTo>
                    <a:lnTo>
                      <a:pt x="525" y="72"/>
                    </a:lnTo>
                    <a:lnTo>
                      <a:pt x="500" y="60"/>
                    </a:lnTo>
                    <a:lnTo>
                      <a:pt x="495" y="40"/>
                    </a:lnTo>
                    <a:lnTo>
                      <a:pt x="469" y="40"/>
                    </a:lnTo>
                    <a:lnTo>
                      <a:pt x="461" y="60"/>
                    </a:lnTo>
                    <a:lnTo>
                      <a:pt x="432" y="55"/>
                    </a:lnTo>
                    <a:lnTo>
                      <a:pt x="406" y="40"/>
                    </a:lnTo>
                    <a:lnTo>
                      <a:pt x="401" y="7"/>
                    </a:lnTo>
                    <a:lnTo>
                      <a:pt x="381" y="0"/>
                    </a:lnTo>
                    <a:lnTo>
                      <a:pt x="361" y="10"/>
                    </a:lnTo>
                    <a:lnTo>
                      <a:pt x="354" y="27"/>
                    </a:lnTo>
                    <a:lnTo>
                      <a:pt x="321" y="34"/>
                    </a:lnTo>
                    <a:lnTo>
                      <a:pt x="315" y="30"/>
                    </a:lnTo>
                    <a:lnTo>
                      <a:pt x="288" y="42"/>
                    </a:lnTo>
                    <a:lnTo>
                      <a:pt x="268" y="34"/>
                    </a:lnTo>
                    <a:lnTo>
                      <a:pt x="263" y="37"/>
                    </a:lnTo>
                    <a:lnTo>
                      <a:pt x="260" y="32"/>
                    </a:lnTo>
                    <a:lnTo>
                      <a:pt x="202" y="17"/>
                    </a:lnTo>
                    <a:lnTo>
                      <a:pt x="187" y="24"/>
                    </a:lnTo>
                    <a:lnTo>
                      <a:pt x="170" y="55"/>
                    </a:lnTo>
                    <a:lnTo>
                      <a:pt x="169" y="45"/>
                    </a:lnTo>
                    <a:lnTo>
                      <a:pt x="160" y="40"/>
                    </a:lnTo>
                    <a:lnTo>
                      <a:pt x="149" y="55"/>
                    </a:lnTo>
                    <a:lnTo>
                      <a:pt x="129" y="54"/>
                    </a:lnTo>
                    <a:lnTo>
                      <a:pt x="122" y="59"/>
                    </a:lnTo>
                    <a:lnTo>
                      <a:pt x="104" y="54"/>
                    </a:lnTo>
                    <a:lnTo>
                      <a:pt x="86" y="54"/>
                    </a:lnTo>
                    <a:lnTo>
                      <a:pt x="77" y="52"/>
                    </a:lnTo>
                    <a:lnTo>
                      <a:pt x="74" y="42"/>
                    </a:lnTo>
                    <a:lnTo>
                      <a:pt x="77" y="54"/>
                    </a:lnTo>
                    <a:lnTo>
                      <a:pt x="84" y="59"/>
                    </a:lnTo>
                    <a:lnTo>
                      <a:pt x="84" y="67"/>
                    </a:lnTo>
                    <a:lnTo>
                      <a:pt x="81" y="75"/>
                    </a:lnTo>
                    <a:lnTo>
                      <a:pt x="82" y="90"/>
                    </a:lnTo>
                    <a:lnTo>
                      <a:pt x="58" y="88"/>
                    </a:lnTo>
                    <a:lnTo>
                      <a:pt x="43" y="113"/>
                    </a:lnTo>
                    <a:lnTo>
                      <a:pt x="23" y="118"/>
                    </a:lnTo>
                    <a:lnTo>
                      <a:pt x="13" y="132"/>
                    </a:lnTo>
                    <a:lnTo>
                      <a:pt x="0" y="128"/>
                    </a:lnTo>
                    <a:lnTo>
                      <a:pt x="0" y="140"/>
                    </a:lnTo>
                    <a:lnTo>
                      <a:pt x="16" y="153"/>
                    </a:lnTo>
                    <a:lnTo>
                      <a:pt x="24" y="166"/>
                    </a:lnTo>
                    <a:lnTo>
                      <a:pt x="29" y="185"/>
                    </a:lnTo>
                    <a:lnTo>
                      <a:pt x="38" y="185"/>
                    </a:lnTo>
                    <a:lnTo>
                      <a:pt x="51" y="195"/>
                    </a:lnTo>
                    <a:lnTo>
                      <a:pt x="68" y="195"/>
                    </a:lnTo>
                    <a:lnTo>
                      <a:pt x="61" y="226"/>
                    </a:lnTo>
                    <a:lnTo>
                      <a:pt x="64" y="228"/>
                    </a:lnTo>
                    <a:lnTo>
                      <a:pt x="87" y="261"/>
                    </a:lnTo>
                    <a:lnTo>
                      <a:pt x="72" y="271"/>
                    </a:lnTo>
                    <a:lnTo>
                      <a:pt x="72" y="279"/>
                    </a:lnTo>
                    <a:lnTo>
                      <a:pt x="54" y="332"/>
                    </a:lnTo>
                    <a:lnTo>
                      <a:pt x="56" y="334"/>
                    </a:lnTo>
                    <a:lnTo>
                      <a:pt x="44" y="334"/>
                    </a:lnTo>
                    <a:lnTo>
                      <a:pt x="48" y="342"/>
                    </a:lnTo>
                    <a:lnTo>
                      <a:pt x="58" y="347"/>
                    </a:lnTo>
                    <a:lnTo>
                      <a:pt x="58" y="360"/>
                    </a:lnTo>
                    <a:lnTo>
                      <a:pt x="54" y="359"/>
                    </a:lnTo>
                    <a:lnTo>
                      <a:pt x="38" y="372"/>
                    </a:lnTo>
                    <a:lnTo>
                      <a:pt x="41" y="375"/>
                    </a:lnTo>
                    <a:lnTo>
                      <a:pt x="36" y="380"/>
                    </a:lnTo>
                    <a:lnTo>
                      <a:pt x="38" y="385"/>
                    </a:lnTo>
                    <a:lnTo>
                      <a:pt x="34" y="392"/>
                    </a:lnTo>
                    <a:lnTo>
                      <a:pt x="34" y="405"/>
                    </a:lnTo>
                    <a:lnTo>
                      <a:pt x="24" y="423"/>
                    </a:lnTo>
                    <a:lnTo>
                      <a:pt x="16" y="430"/>
                    </a:lnTo>
                    <a:lnTo>
                      <a:pt x="43" y="433"/>
                    </a:lnTo>
                    <a:lnTo>
                      <a:pt x="56" y="452"/>
                    </a:lnTo>
                    <a:lnTo>
                      <a:pt x="51" y="472"/>
                    </a:lnTo>
                    <a:lnTo>
                      <a:pt x="51" y="475"/>
                    </a:lnTo>
                    <a:lnTo>
                      <a:pt x="58" y="472"/>
                    </a:lnTo>
                    <a:lnTo>
                      <a:pt x="61" y="475"/>
                    </a:lnTo>
                    <a:lnTo>
                      <a:pt x="58" y="482"/>
                    </a:lnTo>
                    <a:lnTo>
                      <a:pt x="41" y="510"/>
                    </a:lnTo>
                    <a:lnTo>
                      <a:pt x="56" y="521"/>
                    </a:lnTo>
                    <a:lnTo>
                      <a:pt x="64" y="523"/>
                    </a:lnTo>
                    <a:lnTo>
                      <a:pt x="69" y="516"/>
                    </a:lnTo>
                    <a:lnTo>
                      <a:pt x="72" y="525"/>
                    </a:lnTo>
                    <a:lnTo>
                      <a:pt x="77" y="525"/>
                    </a:lnTo>
                    <a:lnTo>
                      <a:pt x="82" y="508"/>
                    </a:lnTo>
                    <a:lnTo>
                      <a:pt x="86" y="506"/>
                    </a:lnTo>
                    <a:lnTo>
                      <a:pt x="97" y="518"/>
                    </a:lnTo>
                    <a:lnTo>
                      <a:pt x="102" y="543"/>
                    </a:lnTo>
                    <a:lnTo>
                      <a:pt x="119" y="553"/>
                    </a:lnTo>
                    <a:lnTo>
                      <a:pt x="131" y="538"/>
                    </a:lnTo>
                    <a:lnTo>
                      <a:pt x="129" y="556"/>
                    </a:lnTo>
                    <a:lnTo>
                      <a:pt x="121" y="559"/>
                    </a:lnTo>
                    <a:lnTo>
                      <a:pt x="129" y="571"/>
                    </a:lnTo>
                    <a:lnTo>
                      <a:pt x="124" y="584"/>
                    </a:lnTo>
                    <a:lnTo>
                      <a:pt x="136" y="596"/>
                    </a:lnTo>
                    <a:lnTo>
                      <a:pt x="154" y="604"/>
                    </a:lnTo>
                    <a:lnTo>
                      <a:pt x="149" y="614"/>
                    </a:lnTo>
                    <a:lnTo>
                      <a:pt x="154" y="619"/>
                    </a:lnTo>
                    <a:lnTo>
                      <a:pt x="144" y="631"/>
                    </a:lnTo>
                    <a:lnTo>
                      <a:pt x="147" y="634"/>
                    </a:lnTo>
                    <a:lnTo>
                      <a:pt x="174" y="626"/>
                    </a:lnTo>
                    <a:lnTo>
                      <a:pt x="184" y="636"/>
                    </a:lnTo>
                    <a:lnTo>
                      <a:pt x="184" y="631"/>
                    </a:lnTo>
                    <a:lnTo>
                      <a:pt x="189" y="639"/>
                    </a:lnTo>
                    <a:lnTo>
                      <a:pt x="202" y="649"/>
                    </a:lnTo>
                    <a:lnTo>
                      <a:pt x="204" y="707"/>
                    </a:lnTo>
                    <a:lnTo>
                      <a:pt x="222" y="712"/>
                    </a:lnTo>
                    <a:lnTo>
                      <a:pt x="230" y="710"/>
                    </a:lnTo>
                    <a:lnTo>
                      <a:pt x="235" y="725"/>
                    </a:lnTo>
                    <a:lnTo>
                      <a:pt x="245" y="737"/>
                    </a:lnTo>
                    <a:lnTo>
                      <a:pt x="242" y="750"/>
                    </a:lnTo>
                    <a:lnTo>
                      <a:pt x="237" y="750"/>
                    </a:lnTo>
                    <a:lnTo>
                      <a:pt x="242" y="762"/>
                    </a:lnTo>
                    <a:lnTo>
                      <a:pt x="235" y="763"/>
                    </a:lnTo>
                    <a:lnTo>
                      <a:pt x="232" y="768"/>
                    </a:lnTo>
                    <a:lnTo>
                      <a:pt x="238" y="782"/>
                    </a:lnTo>
                    <a:lnTo>
                      <a:pt x="230" y="788"/>
                    </a:lnTo>
                    <a:lnTo>
                      <a:pt x="230" y="797"/>
                    </a:lnTo>
                    <a:lnTo>
                      <a:pt x="215" y="812"/>
                    </a:lnTo>
                    <a:lnTo>
                      <a:pt x="213" y="846"/>
                    </a:lnTo>
                    <a:lnTo>
                      <a:pt x="205" y="855"/>
                    </a:lnTo>
                    <a:lnTo>
                      <a:pt x="207" y="863"/>
                    </a:lnTo>
                    <a:lnTo>
                      <a:pt x="220" y="873"/>
                    </a:lnTo>
                    <a:lnTo>
                      <a:pt x="230" y="850"/>
                    </a:lnTo>
                    <a:lnTo>
                      <a:pt x="258" y="833"/>
                    </a:lnTo>
                    <a:lnTo>
                      <a:pt x="267" y="846"/>
                    </a:lnTo>
                    <a:lnTo>
                      <a:pt x="263" y="853"/>
                    </a:lnTo>
                    <a:lnTo>
                      <a:pt x="276" y="880"/>
                    </a:lnTo>
                    <a:lnTo>
                      <a:pt x="276" y="895"/>
                    </a:lnTo>
                    <a:lnTo>
                      <a:pt x="270" y="901"/>
                    </a:lnTo>
                    <a:lnTo>
                      <a:pt x="276" y="929"/>
                    </a:lnTo>
                    <a:lnTo>
                      <a:pt x="283" y="936"/>
                    </a:lnTo>
                    <a:lnTo>
                      <a:pt x="286" y="926"/>
                    </a:lnTo>
                    <a:lnTo>
                      <a:pt x="316" y="939"/>
                    </a:lnTo>
                    <a:lnTo>
                      <a:pt x="318" y="923"/>
                    </a:lnTo>
                    <a:lnTo>
                      <a:pt x="313" y="911"/>
                    </a:lnTo>
                    <a:lnTo>
                      <a:pt x="323" y="895"/>
                    </a:lnTo>
                    <a:lnTo>
                      <a:pt x="361" y="929"/>
                    </a:lnTo>
                    <a:lnTo>
                      <a:pt x="379" y="936"/>
                    </a:lnTo>
                    <a:lnTo>
                      <a:pt x="401" y="924"/>
                    </a:lnTo>
                    <a:lnTo>
                      <a:pt x="409" y="901"/>
                    </a:lnTo>
                    <a:lnTo>
                      <a:pt x="434" y="898"/>
                    </a:lnTo>
                    <a:lnTo>
                      <a:pt x="446" y="856"/>
                    </a:lnTo>
                    <a:lnTo>
                      <a:pt x="437" y="770"/>
                    </a:lnTo>
                    <a:lnTo>
                      <a:pt x="442" y="737"/>
                    </a:lnTo>
                    <a:lnTo>
                      <a:pt x="461" y="704"/>
                    </a:lnTo>
                    <a:lnTo>
                      <a:pt x="472" y="707"/>
                    </a:lnTo>
                    <a:lnTo>
                      <a:pt x="467" y="724"/>
                    </a:lnTo>
                    <a:lnTo>
                      <a:pt x="489" y="744"/>
                    </a:lnTo>
                    <a:lnTo>
                      <a:pt x="495" y="744"/>
                    </a:lnTo>
                    <a:lnTo>
                      <a:pt x="492" y="732"/>
                    </a:lnTo>
                    <a:lnTo>
                      <a:pt x="499" y="735"/>
                    </a:lnTo>
                    <a:lnTo>
                      <a:pt x="500" y="732"/>
                    </a:lnTo>
                    <a:lnTo>
                      <a:pt x="497" y="727"/>
                    </a:lnTo>
                    <a:lnTo>
                      <a:pt x="507" y="730"/>
                    </a:lnTo>
                    <a:lnTo>
                      <a:pt x="514" y="744"/>
                    </a:lnTo>
                    <a:lnTo>
                      <a:pt x="520" y="739"/>
                    </a:lnTo>
                    <a:lnTo>
                      <a:pt x="507" y="724"/>
                    </a:lnTo>
                    <a:lnTo>
                      <a:pt x="507" y="717"/>
                    </a:lnTo>
                    <a:lnTo>
                      <a:pt x="515" y="720"/>
                    </a:lnTo>
                    <a:lnTo>
                      <a:pt x="522" y="712"/>
                    </a:lnTo>
                    <a:lnTo>
                      <a:pt x="519" y="705"/>
                    </a:lnTo>
                    <a:lnTo>
                      <a:pt x="525" y="702"/>
                    </a:lnTo>
                    <a:lnTo>
                      <a:pt x="532" y="710"/>
                    </a:lnTo>
                    <a:lnTo>
                      <a:pt x="545" y="702"/>
                    </a:lnTo>
                    <a:lnTo>
                      <a:pt x="570" y="705"/>
                    </a:lnTo>
                    <a:lnTo>
                      <a:pt x="575" y="700"/>
                    </a:lnTo>
                    <a:lnTo>
                      <a:pt x="602" y="714"/>
                    </a:lnTo>
                    <a:lnTo>
                      <a:pt x="607" y="720"/>
                    </a:lnTo>
                    <a:lnTo>
                      <a:pt x="620" y="722"/>
                    </a:lnTo>
                    <a:lnTo>
                      <a:pt x="625" y="717"/>
                    </a:lnTo>
                    <a:lnTo>
                      <a:pt x="626" y="702"/>
                    </a:lnTo>
                    <a:lnTo>
                      <a:pt x="616" y="687"/>
                    </a:lnTo>
                    <a:lnTo>
                      <a:pt x="603" y="682"/>
                    </a:lnTo>
                    <a:lnTo>
                      <a:pt x="613" y="662"/>
                    </a:lnTo>
                    <a:lnTo>
                      <a:pt x="602" y="644"/>
                    </a:lnTo>
                    <a:lnTo>
                      <a:pt x="613" y="626"/>
                    </a:lnTo>
                    <a:lnTo>
                      <a:pt x="621" y="649"/>
                    </a:lnTo>
                    <a:lnTo>
                      <a:pt x="633" y="652"/>
                    </a:lnTo>
                    <a:lnTo>
                      <a:pt x="665" y="637"/>
                    </a:lnTo>
                    <a:lnTo>
                      <a:pt x="676" y="627"/>
                    </a:lnTo>
                    <a:lnTo>
                      <a:pt x="684" y="639"/>
                    </a:lnTo>
                    <a:lnTo>
                      <a:pt x="703" y="624"/>
                    </a:lnTo>
                    <a:lnTo>
                      <a:pt x="681" y="594"/>
                    </a:lnTo>
                    <a:lnTo>
                      <a:pt x="686" y="578"/>
                    </a:lnTo>
                    <a:lnTo>
                      <a:pt x="693" y="569"/>
                    </a:lnTo>
                    <a:lnTo>
                      <a:pt x="709" y="578"/>
                    </a:lnTo>
                    <a:lnTo>
                      <a:pt x="719" y="586"/>
                    </a:lnTo>
                    <a:lnTo>
                      <a:pt x="716" y="596"/>
                    </a:lnTo>
                    <a:lnTo>
                      <a:pt x="729" y="604"/>
                    </a:lnTo>
                    <a:lnTo>
                      <a:pt x="752" y="601"/>
                    </a:lnTo>
                    <a:lnTo>
                      <a:pt x="759" y="586"/>
                    </a:lnTo>
                    <a:lnTo>
                      <a:pt x="756" y="566"/>
                    </a:lnTo>
                    <a:lnTo>
                      <a:pt x="766" y="543"/>
                    </a:lnTo>
                    <a:lnTo>
                      <a:pt x="799" y="564"/>
                    </a:lnTo>
                    <a:lnTo>
                      <a:pt x="806" y="564"/>
                    </a:lnTo>
                    <a:lnTo>
                      <a:pt x="819" y="554"/>
                    </a:lnTo>
                    <a:lnTo>
                      <a:pt x="832" y="554"/>
                    </a:lnTo>
                    <a:lnTo>
                      <a:pt x="839" y="531"/>
                    </a:lnTo>
                    <a:lnTo>
                      <a:pt x="845" y="531"/>
                    </a:lnTo>
                    <a:lnTo>
                      <a:pt x="878" y="543"/>
                    </a:lnTo>
                    <a:lnTo>
                      <a:pt x="883" y="551"/>
                    </a:lnTo>
                    <a:lnTo>
                      <a:pt x="900" y="559"/>
                    </a:lnTo>
                    <a:lnTo>
                      <a:pt x="912" y="578"/>
                    </a:lnTo>
                    <a:lnTo>
                      <a:pt x="943" y="591"/>
                    </a:lnTo>
                    <a:lnTo>
                      <a:pt x="955" y="584"/>
                    </a:lnTo>
                    <a:lnTo>
                      <a:pt x="956" y="569"/>
                    </a:lnTo>
                    <a:lnTo>
                      <a:pt x="961" y="578"/>
                    </a:lnTo>
                    <a:lnTo>
                      <a:pt x="978" y="583"/>
                    </a:lnTo>
                    <a:lnTo>
                      <a:pt x="991" y="619"/>
                    </a:lnTo>
                    <a:lnTo>
                      <a:pt x="990" y="624"/>
                    </a:lnTo>
                    <a:lnTo>
                      <a:pt x="996" y="624"/>
                    </a:lnTo>
                    <a:lnTo>
                      <a:pt x="1006" y="642"/>
                    </a:lnTo>
                    <a:lnTo>
                      <a:pt x="1003" y="652"/>
                    </a:lnTo>
                    <a:lnTo>
                      <a:pt x="1019" y="686"/>
                    </a:lnTo>
                    <a:lnTo>
                      <a:pt x="1018" y="695"/>
                    </a:lnTo>
                    <a:lnTo>
                      <a:pt x="1026" y="720"/>
                    </a:lnTo>
                    <a:lnTo>
                      <a:pt x="1031" y="720"/>
                    </a:lnTo>
                    <a:lnTo>
                      <a:pt x="1036" y="715"/>
                    </a:lnTo>
                    <a:lnTo>
                      <a:pt x="1054" y="737"/>
                    </a:lnTo>
                    <a:lnTo>
                      <a:pt x="1058" y="724"/>
                    </a:lnTo>
                    <a:lnTo>
                      <a:pt x="1063" y="722"/>
                    </a:lnTo>
                    <a:lnTo>
                      <a:pt x="1068" y="725"/>
                    </a:lnTo>
                    <a:lnTo>
                      <a:pt x="1089" y="686"/>
                    </a:lnTo>
                    <a:lnTo>
                      <a:pt x="1122" y="666"/>
                    </a:lnTo>
                    <a:lnTo>
                      <a:pt x="1117" y="624"/>
                    </a:lnTo>
                    <a:lnTo>
                      <a:pt x="1124" y="603"/>
                    </a:lnTo>
                    <a:lnTo>
                      <a:pt x="1122" y="594"/>
                    </a:lnTo>
                    <a:lnTo>
                      <a:pt x="1131" y="583"/>
                    </a:lnTo>
                    <a:lnTo>
                      <a:pt x="1137" y="591"/>
                    </a:lnTo>
                    <a:lnTo>
                      <a:pt x="1157" y="591"/>
                    </a:lnTo>
                    <a:lnTo>
                      <a:pt x="1180" y="604"/>
                    </a:lnTo>
                    <a:lnTo>
                      <a:pt x="1210" y="578"/>
                    </a:lnTo>
                    <a:lnTo>
                      <a:pt x="1199" y="563"/>
                    </a:lnTo>
                    <a:lnTo>
                      <a:pt x="1213" y="528"/>
                    </a:lnTo>
                    <a:lnTo>
                      <a:pt x="1217" y="505"/>
                    </a:lnTo>
                    <a:lnTo>
                      <a:pt x="1202" y="478"/>
                    </a:lnTo>
                    <a:lnTo>
                      <a:pt x="1199" y="462"/>
                    </a:lnTo>
                    <a:lnTo>
                      <a:pt x="1212" y="445"/>
                    </a:lnTo>
                    <a:lnTo>
                      <a:pt x="1210" y="413"/>
                    </a:lnTo>
                    <a:lnTo>
                      <a:pt x="1204" y="392"/>
                    </a:lnTo>
                    <a:lnTo>
                      <a:pt x="1190" y="389"/>
                    </a:lnTo>
                    <a:lnTo>
                      <a:pt x="1162" y="352"/>
                    </a:lnTo>
                    <a:lnTo>
                      <a:pt x="1159" y="336"/>
                    </a:lnTo>
                    <a:lnTo>
                      <a:pt x="1167" y="322"/>
                    </a:lnTo>
                    <a:lnTo>
                      <a:pt x="1169" y="311"/>
                    </a:lnTo>
                    <a:lnTo>
                      <a:pt x="1164" y="299"/>
                    </a:lnTo>
                    <a:lnTo>
                      <a:pt x="1084" y="228"/>
                    </a:lnTo>
                    <a:lnTo>
                      <a:pt x="1077" y="213"/>
                    </a:lnTo>
                    <a:lnTo>
                      <a:pt x="1049" y="185"/>
                    </a:lnTo>
                    <a:lnTo>
                      <a:pt x="1008" y="171"/>
                    </a:lnTo>
                    <a:close/>
                  </a:path>
                </a:pathLst>
              </a:custGeom>
              <a:solidFill>
                <a:schemeClr val="tx2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lIns="104315" tIns="52157" rIns="104315" bIns="52157"/>
              <a:lstStyle/>
              <a:p>
                <a:endParaRPr lang="es-ES" sz="2800"/>
              </a:p>
            </p:txBody>
          </p:sp>
          <p:sp>
            <p:nvSpPr>
              <p:cNvPr id="345" name="Freeform 8388">
                <a:extLst>
                  <a:ext uri="{FF2B5EF4-FFF2-40B4-BE49-F238E27FC236}">
                    <a16:creationId xmlns:a16="http://schemas.microsoft.com/office/drawing/2014/main" id="{B0419799-7899-52D7-0D11-7157A57F45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55563" y="4218272"/>
                <a:ext cx="698854" cy="590137"/>
              </a:xfrm>
              <a:custGeom>
                <a:avLst/>
                <a:gdLst/>
                <a:ahLst/>
                <a:cxnLst>
                  <a:cxn ang="0">
                    <a:pos x="721" y="60"/>
                  </a:cxn>
                  <a:cxn ang="0">
                    <a:pos x="656" y="12"/>
                  </a:cxn>
                  <a:cxn ang="0">
                    <a:pos x="597" y="23"/>
                  </a:cxn>
                  <a:cxn ang="0">
                    <a:pos x="534" y="35"/>
                  </a:cxn>
                  <a:cxn ang="0">
                    <a:pos x="494" y="65"/>
                  </a:cxn>
                  <a:cxn ang="0">
                    <a:pos x="464" y="47"/>
                  </a:cxn>
                  <a:cxn ang="0">
                    <a:pos x="454" y="96"/>
                  </a:cxn>
                  <a:cxn ang="0">
                    <a:pos x="391" y="95"/>
                  </a:cxn>
                  <a:cxn ang="0">
                    <a:pos x="394" y="156"/>
                  </a:cxn>
                  <a:cxn ang="0">
                    <a:pos x="385" y="189"/>
                  </a:cxn>
                  <a:cxn ang="0">
                    <a:pos x="323" y="171"/>
                  </a:cxn>
                  <a:cxn ang="0">
                    <a:pos x="300" y="181"/>
                  </a:cxn>
                  <a:cxn ang="0">
                    <a:pos x="298" y="208"/>
                  </a:cxn>
                  <a:cxn ang="0">
                    <a:pos x="278" y="201"/>
                  </a:cxn>
                  <a:cxn ang="0">
                    <a:pos x="267" y="213"/>
                  </a:cxn>
                  <a:cxn ang="0">
                    <a:pos x="220" y="206"/>
                  </a:cxn>
                  <a:cxn ang="0">
                    <a:pos x="187" y="370"/>
                  </a:cxn>
                  <a:cxn ang="0">
                    <a:pos x="101" y="364"/>
                  </a:cxn>
                  <a:cxn ang="0">
                    <a:pos x="64" y="395"/>
                  </a:cxn>
                  <a:cxn ang="0">
                    <a:pos x="46" y="418"/>
                  </a:cxn>
                  <a:cxn ang="0">
                    <a:pos x="46" y="476"/>
                  </a:cxn>
                  <a:cxn ang="0">
                    <a:pos x="15" y="543"/>
                  </a:cxn>
                  <a:cxn ang="0">
                    <a:pos x="45" y="636"/>
                  </a:cxn>
                  <a:cxn ang="0">
                    <a:pos x="94" y="717"/>
                  </a:cxn>
                  <a:cxn ang="0">
                    <a:pos x="152" y="813"/>
                  </a:cxn>
                  <a:cxn ang="0">
                    <a:pos x="149" y="848"/>
                  </a:cxn>
                  <a:cxn ang="0">
                    <a:pos x="146" y="967"/>
                  </a:cxn>
                  <a:cxn ang="0">
                    <a:pos x="174" y="1022"/>
                  </a:cxn>
                  <a:cxn ang="0">
                    <a:pos x="190" y="1052"/>
                  </a:cxn>
                  <a:cxn ang="0">
                    <a:pos x="242" y="1014"/>
                  </a:cxn>
                  <a:cxn ang="0">
                    <a:pos x="330" y="1067"/>
                  </a:cxn>
                  <a:cxn ang="0">
                    <a:pos x="394" y="1067"/>
                  </a:cxn>
                  <a:cxn ang="0">
                    <a:pos x="516" y="1100"/>
                  </a:cxn>
                  <a:cxn ang="0">
                    <a:pos x="545" y="1146"/>
                  </a:cxn>
                  <a:cxn ang="0">
                    <a:pos x="620" y="1102"/>
                  </a:cxn>
                  <a:cxn ang="0">
                    <a:pos x="663" y="1039"/>
                  </a:cxn>
                  <a:cxn ang="0">
                    <a:pos x="726" y="1078"/>
                  </a:cxn>
                  <a:cxn ang="0">
                    <a:pos x="819" y="1095"/>
                  </a:cxn>
                  <a:cxn ang="0">
                    <a:pos x="900" y="1062"/>
                  </a:cxn>
                  <a:cxn ang="0">
                    <a:pos x="1035" y="981"/>
                  </a:cxn>
                  <a:cxn ang="0">
                    <a:pos x="1021" y="972"/>
                  </a:cxn>
                  <a:cxn ang="0">
                    <a:pos x="1015" y="956"/>
                  </a:cxn>
                  <a:cxn ang="0">
                    <a:pos x="1025" y="936"/>
                  </a:cxn>
                  <a:cxn ang="0">
                    <a:pos x="1033" y="923"/>
                  </a:cxn>
                  <a:cxn ang="0">
                    <a:pos x="1018" y="883"/>
                  </a:cxn>
                  <a:cxn ang="0">
                    <a:pos x="1081" y="796"/>
                  </a:cxn>
                  <a:cxn ang="0">
                    <a:pos x="1176" y="762"/>
                  </a:cxn>
                  <a:cxn ang="0">
                    <a:pos x="1214" y="589"/>
                  </a:cxn>
                  <a:cxn ang="0">
                    <a:pos x="1230" y="511"/>
                  </a:cxn>
                  <a:cxn ang="0">
                    <a:pos x="1287" y="470"/>
                  </a:cxn>
                  <a:cxn ang="0">
                    <a:pos x="1207" y="432"/>
                  </a:cxn>
                  <a:cxn ang="0">
                    <a:pos x="1174" y="405"/>
                  </a:cxn>
                  <a:cxn ang="0">
                    <a:pos x="1131" y="372"/>
                  </a:cxn>
                  <a:cxn ang="0">
                    <a:pos x="1088" y="413"/>
                  </a:cxn>
                  <a:cxn ang="0">
                    <a:pos x="1015" y="360"/>
                  </a:cxn>
                  <a:cxn ang="0">
                    <a:pos x="897" y="279"/>
                  </a:cxn>
                  <a:cxn ang="0">
                    <a:pos x="887" y="271"/>
                  </a:cxn>
                  <a:cxn ang="0">
                    <a:pos x="851" y="213"/>
                  </a:cxn>
                  <a:cxn ang="0">
                    <a:pos x="804" y="189"/>
                  </a:cxn>
                  <a:cxn ang="0">
                    <a:pos x="784" y="111"/>
                  </a:cxn>
                  <a:cxn ang="0">
                    <a:pos x="756" y="52"/>
                  </a:cxn>
                </a:cxnLst>
                <a:rect l="0" t="0" r="r" b="b"/>
                <a:pathLst>
                  <a:path w="1287" h="1146">
                    <a:moveTo>
                      <a:pt x="739" y="47"/>
                    </a:moveTo>
                    <a:lnTo>
                      <a:pt x="734" y="38"/>
                    </a:lnTo>
                    <a:lnTo>
                      <a:pt x="733" y="53"/>
                    </a:lnTo>
                    <a:lnTo>
                      <a:pt x="721" y="60"/>
                    </a:lnTo>
                    <a:lnTo>
                      <a:pt x="690" y="47"/>
                    </a:lnTo>
                    <a:lnTo>
                      <a:pt x="678" y="28"/>
                    </a:lnTo>
                    <a:lnTo>
                      <a:pt x="661" y="20"/>
                    </a:lnTo>
                    <a:lnTo>
                      <a:pt x="656" y="12"/>
                    </a:lnTo>
                    <a:lnTo>
                      <a:pt x="623" y="0"/>
                    </a:lnTo>
                    <a:lnTo>
                      <a:pt x="617" y="0"/>
                    </a:lnTo>
                    <a:lnTo>
                      <a:pt x="610" y="23"/>
                    </a:lnTo>
                    <a:lnTo>
                      <a:pt x="597" y="23"/>
                    </a:lnTo>
                    <a:lnTo>
                      <a:pt x="584" y="33"/>
                    </a:lnTo>
                    <a:lnTo>
                      <a:pt x="577" y="33"/>
                    </a:lnTo>
                    <a:lnTo>
                      <a:pt x="544" y="12"/>
                    </a:lnTo>
                    <a:lnTo>
                      <a:pt x="534" y="35"/>
                    </a:lnTo>
                    <a:lnTo>
                      <a:pt x="537" y="55"/>
                    </a:lnTo>
                    <a:lnTo>
                      <a:pt x="530" y="70"/>
                    </a:lnTo>
                    <a:lnTo>
                      <a:pt x="507" y="73"/>
                    </a:lnTo>
                    <a:lnTo>
                      <a:pt x="494" y="65"/>
                    </a:lnTo>
                    <a:lnTo>
                      <a:pt x="497" y="55"/>
                    </a:lnTo>
                    <a:lnTo>
                      <a:pt x="487" y="47"/>
                    </a:lnTo>
                    <a:lnTo>
                      <a:pt x="471" y="38"/>
                    </a:lnTo>
                    <a:lnTo>
                      <a:pt x="464" y="47"/>
                    </a:lnTo>
                    <a:lnTo>
                      <a:pt x="459" y="63"/>
                    </a:lnTo>
                    <a:lnTo>
                      <a:pt x="481" y="93"/>
                    </a:lnTo>
                    <a:lnTo>
                      <a:pt x="462" y="108"/>
                    </a:lnTo>
                    <a:lnTo>
                      <a:pt x="454" y="96"/>
                    </a:lnTo>
                    <a:lnTo>
                      <a:pt x="443" y="106"/>
                    </a:lnTo>
                    <a:lnTo>
                      <a:pt x="411" y="121"/>
                    </a:lnTo>
                    <a:lnTo>
                      <a:pt x="399" y="118"/>
                    </a:lnTo>
                    <a:lnTo>
                      <a:pt x="391" y="95"/>
                    </a:lnTo>
                    <a:lnTo>
                      <a:pt x="380" y="113"/>
                    </a:lnTo>
                    <a:lnTo>
                      <a:pt x="391" y="131"/>
                    </a:lnTo>
                    <a:lnTo>
                      <a:pt x="381" y="151"/>
                    </a:lnTo>
                    <a:lnTo>
                      <a:pt x="394" y="156"/>
                    </a:lnTo>
                    <a:lnTo>
                      <a:pt x="404" y="171"/>
                    </a:lnTo>
                    <a:lnTo>
                      <a:pt x="403" y="186"/>
                    </a:lnTo>
                    <a:lnTo>
                      <a:pt x="398" y="191"/>
                    </a:lnTo>
                    <a:lnTo>
                      <a:pt x="385" y="189"/>
                    </a:lnTo>
                    <a:lnTo>
                      <a:pt x="380" y="183"/>
                    </a:lnTo>
                    <a:lnTo>
                      <a:pt x="353" y="169"/>
                    </a:lnTo>
                    <a:lnTo>
                      <a:pt x="348" y="174"/>
                    </a:lnTo>
                    <a:lnTo>
                      <a:pt x="323" y="171"/>
                    </a:lnTo>
                    <a:lnTo>
                      <a:pt x="310" y="179"/>
                    </a:lnTo>
                    <a:lnTo>
                      <a:pt x="303" y="171"/>
                    </a:lnTo>
                    <a:lnTo>
                      <a:pt x="297" y="174"/>
                    </a:lnTo>
                    <a:lnTo>
                      <a:pt x="300" y="181"/>
                    </a:lnTo>
                    <a:lnTo>
                      <a:pt x="293" y="189"/>
                    </a:lnTo>
                    <a:lnTo>
                      <a:pt x="285" y="186"/>
                    </a:lnTo>
                    <a:lnTo>
                      <a:pt x="285" y="193"/>
                    </a:lnTo>
                    <a:lnTo>
                      <a:pt x="298" y="208"/>
                    </a:lnTo>
                    <a:lnTo>
                      <a:pt x="292" y="213"/>
                    </a:lnTo>
                    <a:lnTo>
                      <a:pt x="285" y="199"/>
                    </a:lnTo>
                    <a:lnTo>
                      <a:pt x="275" y="196"/>
                    </a:lnTo>
                    <a:lnTo>
                      <a:pt x="278" y="201"/>
                    </a:lnTo>
                    <a:lnTo>
                      <a:pt x="277" y="204"/>
                    </a:lnTo>
                    <a:lnTo>
                      <a:pt x="270" y="201"/>
                    </a:lnTo>
                    <a:lnTo>
                      <a:pt x="273" y="213"/>
                    </a:lnTo>
                    <a:lnTo>
                      <a:pt x="267" y="213"/>
                    </a:lnTo>
                    <a:lnTo>
                      <a:pt x="245" y="193"/>
                    </a:lnTo>
                    <a:lnTo>
                      <a:pt x="250" y="176"/>
                    </a:lnTo>
                    <a:lnTo>
                      <a:pt x="239" y="173"/>
                    </a:lnTo>
                    <a:lnTo>
                      <a:pt x="220" y="206"/>
                    </a:lnTo>
                    <a:lnTo>
                      <a:pt x="215" y="239"/>
                    </a:lnTo>
                    <a:lnTo>
                      <a:pt x="224" y="325"/>
                    </a:lnTo>
                    <a:lnTo>
                      <a:pt x="212" y="367"/>
                    </a:lnTo>
                    <a:lnTo>
                      <a:pt x="187" y="370"/>
                    </a:lnTo>
                    <a:lnTo>
                      <a:pt x="179" y="393"/>
                    </a:lnTo>
                    <a:lnTo>
                      <a:pt x="157" y="405"/>
                    </a:lnTo>
                    <a:lnTo>
                      <a:pt x="139" y="398"/>
                    </a:lnTo>
                    <a:lnTo>
                      <a:pt x="101" y="364"/>
                    </a:lnTo>
                    <a:lnTo>
                      <a:pt x="91" y="380"/>
                    </a:lnTo>
                    <a:lnTo>
                      <a:pt x="96" y="392"/>
                    </a:lnTo>
                    <a:lnTo>
                      <a:pt x="94" y="408"/>
                    </a:lnTo>
                    <a:lnTo>
                      <a:pt x="64" y="395"/>
                    </a:lnTo>
                    <a:lnTo>
                      <a:pt x="61" y="405"/>
                    </a:lnTo>
                    <a:lnTo>
                      <a:pt x="51" y="400"/>
                    </a:lnTo>
                    <a:lnTo>
                      <a:pt x="43" y="408"/>
                    </a:lnTo>
                    <a:lnTo>
                      <a:pt x="46" y="418"/>
                    </a:lnTo>
                    <a:lnTo>
                      <a:pt x="54" y="423"/>
                    </a:lnTo>
                    <a:lnTo>
                      <a:pt x="68" y="440"/>
                    </a:lnTo>
                    <a:lnTo>
                      <a:pt x="71" y="451"/>
                    </a:lnTo>
                    <a:lnTo>
                      <a:pt x="46" y="476"/>
                    </a:lnTo>
                    <a:lnTo>
                      <a:pt x="31" y="480"/>
                    </a:lnTo>
                    <a:lnTo>
                      <a:pt x="5" y="478"/>
                    </a:lnTo>
                    <a:lnTo>
                      <a:pt x="0" y="491"/>
                    </a:lnTo>
                    <a:lnTo>
                      <a:pt x="15" y="543"/>
                    </a:lnTo>
                    <a:lnTo>
                      <a:pt x="45" y="541"/>
                    </a:lnTo>
                    <a:lnTo>
                      <a:pt x="41" y="592"/>
                    </a:lnTo>
                    <a:lnTo>
                      <a:pt x="26" y="631"/>
                    </a:lnTo>
                    <a:lnTo>
                      <a:pt x="45" y="636"/>
                    </a:lnTo>
                    <a:lnTo>
                      <a:pt x="58" y="647"/>
                    </a:lnTo>
                    <a:lnTo>
                      <a:pt x="66" y="664"/>
                    </a:lnTo>
                    <a:lnTo>
                      <a:pt x="79" y="700"/>
                    </a:lnTo>
                    <a:lnTo>
                      <a:pt x="94" y="717"/>
                    </a:lnTo>
                    <a:lnTo>
                      <a:pt x="106" y="757"/>
                    </a:lnTo>
                    <a:lnTo>
                      <a:pt x="122" y="778"/>
                    </a:lnTo>
                    <a:lnTo>
                      <a:pt x="132" y="782"/>
                    </a:lnTo>
                    <a:lnTo>
                      <a:pt x="152" y="813"/>
                    </a:lnTo>
                    <a:lnTo>
                      <a:pt x="159" y="816"/>
                    </a:lnTo>
                    <a:lnTo>
                      <a:pt x="154" y="831"/>
                    </a:lnTo>
                    <a:lnTo>
                      <a:pt x="156" y="838"/>
                    </a:lnTo>
                    <a:lnTo>
                      <a:pt x="149" y="848"/>
                    </a:lnTo>
                    <a:lnTo>
                      <a:pt x="152" y="883"/>
                    </a:lnTo>
                    <a:lnTo>
                      <a:pt x="142" y="921"/>
                    </a:lnTo>
                    <a:lnTo>
                      <a:pt x="146" y="954"/>
                    </a:lnTo>
                    <a:lnTo>
                      <a:pt x="146" y="967"/>
                    </a:lnTo>
                    <a:lnTo>
                      <a:pt x="156" y="974"/>
                    </a:lnTo>
                    <a:lnTo>
                      <a:pt x="185" y="1015"/>
                    </a:lnTo>
                    <a:lnTo>
                      <a:pt x="184" y="1022"/>
                    </a:lnTo>
                    <a:lnTo>
                      <a:pt x="174" y="1022"/>
                    </a:lnTo>
                    <a:lnTo>
                      <a:pt x="167" y="1037"/>
                    </a:lnTo>
                    <a:lnTo>
                      <a:pt x="177" y="1049"/>
                    </a:lnTo>
                    <a:lnTo>
                      <a:pt x="187" y="1044"/>
                    </a:lnTo>
                    <a:lnTo>
                      <a:pt x="190" y="1052"/>
                    </a:lnTo>
                    <a:lnTo>
                      <a:pt x="199" y="1049"/>
                    </a:lnTo>
                    <a:lnTo>
                      <a:pt x="210" y="1042"/>
                    </a:lnTo>
                    <a:lnTo>
                      <a:pt x="232" y="1010"/>
                    </a:lnTo>
                    <a:lnTo>
                      <a:pt x="242" y="1014"/>
                    </a:lnTo>
                    <a:lnTo>
                      <a:pt x="245" y="1034"/>
                    </a:lnTo>
                    <a:lnTo>
                      <a:pt x="263" y="1075"/>
                    </a:lnTo>
                    <a:lnTo>
                      <a:pt x="313" y="1072"/>
                    </a:lnTo>
                    <a:lnTo>
                      <a:pt x="330" y="1067"/>
                    </a:lnTo>
                    <a:lnTo>
                      <a:pt x="340" y="1055"/>
                    </a:lnTo>
                    <a:lnTo>
                      <a:pt x="358" y="1057"/>
                    </a:lnTo>
                    <a:lnTo>
                      <a:pt x="385" y="1068"/>
                    </a:lnTo>
                    <a:lnTo>
                      <a:pt x="394" y="1067"/>
                    </a:lnTo>
                    <a:lnTo>
                      <a:pt x="406" y="1055"/>
                    </a:lnTo>
                    <a:lnTo>
                      <a:pt x="492" y="1141"/>
                    </a:lnTo>
                    <a:lnTo>
                      <a:pt x="507" y="1105"/>
                    </a:lnTo>
                    <a:lnTo>
                      <a:pt x="516" y="1100"/>
                    </a:lnTo>
                    <a:lnTo>
                      <a:pt x="524" y="1100"/>
                    </a:lnTo>
                    <a:lnTo>
                      <a:pt x="537" y="1117"/>
                    </a:lnTo>
                    <a:lnTo>
                      <a:pt x="537" y="1127"/>
                    </a:lnTo>
                    <a:lnTo>
                      <a:pt x="545" y="1146"/>
                    </a:lnTo>
                    <a:lnTo>
                      <a:pt x="590" y="1117"/>
                    </a:lnTo>
                    <a:lnTo>
                      <a:pt x="612" y="1110"/>
                    </a:lnTo>
                    <a:lnTo>
                      <a:pt x="613" y="1103"/>
                    </a:lnTo>
                    <a:lnTo>
                      <a:pt x="620" y="1102"/>
                    </a:lnTo>
                    <a:lnTo>
                      <a:pt x="691" y="1113"/>
                    </a:lnTo>
                    <a:lnTo>
                      <a:pt x="676" y="1080"/>
                    </a:lnTo>
                    <a:lnTo>
                      <a:pt x="676" y="1062"/>
                    </a:lnTo>
                    <a:lnTo>
                      <a:pt x="663" y="1039"/>
                    </a:lnTo>
                    <a:lnTo>
                      <a:pt x="696" y="1039"/>
                    </a:lnTo>
                    <a:lnTo>
                      <a:pt x="710" y="1044"/>
                    </a:lnTo>
                    <a:lnTo>
                      <a:pt x="705" y="1055"/>
                    </a:lnTo>
                    <a:lnTo>
                      <a:pt x="726" y="1078"/>
                    </a:lnTo>
                    <a:lnTo>
                      <a:pt x="729" y="1090"/>
                    </a:lnTo>
                    <a:lnTo>
                      <a:pt x="759" y="1082"/>
                    </a:lnTo>
                    <a:lnTo>
                      <a:pt x="794" y="1082"/>
                    </a:lnTo>
                    <a:lnTo>
                      <a:pt x="819" y="1095"/>
                    </a:lnTo>
                    <a:lnTo>
                      <a:pt x="867" y="1100"/>
                    </a:lnTo>
                    <a:lnTo>
                      <a:pt x="872" y="1082"/>
                    </a:lnTo>
                    <a:lnTo>
                      <a:pt x="887" y="1067"/>
                    </a:lnTo>
                    <a:lnTo>
                      <a:pt x="900" y="1062"/>
                    </a:lnTo>
                    <a:lnTo>
                      <a:pt x="962" y="1029"/>
                    </a:lnTo>
                    <a:lnTo>
                      <a:pt x="995" y="1002"/>
                    </a:lnTo>
                    <a:lnTo>
                      <a:pt x="1030" y="987"/>
                    </a:lnTo>
                    <a:lnTo>
                      <a:pt x="1035" y="981"/>
                    </a:lnTo>
                    <a:lnTo>
                      <a:pt x="1025" y="974"/>
                    </a:lnTo>
                    <a:lnTo>
                      <a:pt x="1025" y="979"/>
                    </a:lnTo>
                    <a:lnTo>
                      <a:pt x="1020" y="977"/>
                    </a:lnTo>
                    <a:lnTo>
                      <a:pt x="1021" y="972"/>
                    </a:lnTo>
                    <a:lnTo>
                      <a:pt x="1018" y="969"/>
                    </a:lnTo>
                    <a:lnTo>
                      <a:pt x="1020" y="962"/>
                    </a:lnTo>
                    <a:lnTo>
                      <a:pt x="1015" y="961"/>
                    </a:lnTo>
                    <a:lnTo>
                      <a:pt x="1015" y="956"/>
                    </a:lnTo>
                    <a:lnTo>
                      <a:pt x="1021" y="956"/>
                    </a:lnTo>
                    <a:lnTo>
                      <a:pt x="1025" y="942"/>
                    </a:lnTo>
                    <a:lnTo>
                      <a:pt x="1030" y="939"/>
                    </a:lnTo>
                    <a:lnTo>
                      <a:pt x="1025" y="936"/>
                    </a:lnTo>
                    <a:lnTo>
                      <a:pt x="1028" y="932"/>
                    </a:lnTo>
                    <a:lnTo>
                      <a:pt x="1025" y="926"/>
                    </a:lnTo>
                    <a:lnTo>
                      <a:pt x="1030" y="929"/>
                    </a:lnTo>
                    <a:lnTo>
                      <a:pt x="1033" y="923"/>
                    </a:lnTo>
                    <a:lnTo>
                      <a:pt x="1028" y="916"/>
                    </a:lnTo>
                    <a:lnTo>
                      <a:pt x="1030" y="909"/>
                    </a:lnTo>
                    <a:lnTo>
                      <a:pt x="1030" y="884"/>
                    </a:lnTo>
                    <a:lnTo>
                      <a:pt x="1018" y="883"/>
                    </a:lnTo>
                    <a:lnTo>
                      <a:pt x="1030" y="881"/>
                    </a:lnTo>
                    <a:lnTo>
                      <a:pt x="1028" y="871"/>
                    </a:lnTo>
                    <a:lnTo>
                      <a:pt x="1055" y="861"/>
                    </a:lnTo>
                    <a:lnTo>
                      <a:pt x="1081" y="796"/>
                    </a:lnTo>
                    <a:lnTo>
                      <a:pt x="1111" y="770"/>
                    </a:lnTo>
                    <a:lnTo>
                      <a:pt x="1146" y="783"/>
                    </a:lnTo>
                    <a:lnTo>
                      <a:pt x="1166" y="777"/>
                    </a:lnTo>
                    <a:lnTo>
                      <a:pt x="1176" y="762"/>
                    </a:lnTo>
                    <a:lnTo>
                      <a:pt x="1167" y="730"/>
                    </a:lnTo>
                    <a:lnTo>
                      <a:pt x="1200" y="675"/>
                    </a:lnTo>
                    <a:lnTo>
                      <a:pt x="1210" y="629"/>
                    </a:lnTo>
                    <a:lnTo>
                      <a:pt x="1214" y="589"/>
                    </a:lnTo>
                    <a:lnTo>
                      <a:pt x="1205" y="573"/>
                    </a:lnTo>
                    <a:lnTo>
                      <a:pt x="1207" y="559"/>
                    </a:lnTo>
                    <a:lnTo>
                      <a:pt x="1245" y="541"/>
                    </a:lnTo>
                    <a:lnTo>
                      <a:pt x="1230" y="511"/>
                    </a:lnTo>
                    <a:lnTo>
                      <a:pt x="1249" y="505"/>
                    </a:lnTo>
                    <a:lnTo>
                      <a:pt x="1280" y="488"/>
                    </a:lnTo>
                    <a:lnTo>
                      <a:pt x="1287" y="476"/>
                    </a:lnTo>
                    <a:lnTo>
                      <a:pt x="1287" y="470"/>
                    </a:lnTo>
                    <a:lnTo>
                      <a:pt x="1263" y="445"/>
                    </a:lnTo>
                    <a:lnTo>
                      <a:pt x="1249" y="438"/>
                    </a:lnTo>
                    <a:lnTo>
                      <a:pt x="1240" y="427"/>
                    </a:lnTo>
                    <a:lnTo>
                      <a:pt x="1207" y="432"/>
                    </a:lnTo>
                    <a:lnTo>
                      <a:pt x="1181" y="427"/>
                    </a:lnTo>
                    <a:lnTo>
                      <a:pt x="1176" y="422"/>
                    </a:lnTo>
                    <a:lnTo>
                      <a:pt x="1181" y="403"/>
                    </a:lnTo>
                    <a:lnTo>
                      <a:pt x="1174" y="405"/>
                    </a:lnTo>
                    <a:lnTo>
                      <a:pt x="1159" y="390"/>
                    </a:lnTo>
                    <a:lnTo>
                      <a:pt x="1146" y="352"/>
                    </a:lnTo>
                    <a:lnTo>
                      <a:pt x="1134" y="359"/>
                    </a:lnTo>
                    <a:lnTo>
                      <a:pt x="1131" y="372"/>
                    </a:lnTo>
                    <a:lnTo>
                      <a:pt x="1134" y="400"/>
                    </a:lnTo>
                    <a:lnTo>
                      <a:pt x="1111" y="418"/>
                    </a:lnTo>
                    <a:lnTo>
                      <a:pt x="1108" y="412"/>
                    </a:lnTo>
                    <a:lnTo>
                      <a:pt x="1088" y="413"/>
                    </a:lnTo>
                    <a:lnTo>
                      <a:pt x="1055" y="405"/>
                    </a:lnTo>
                    <a:lnTo>
                      <a:pt x="1059" y="365"/>
                    </a:lnTo>
                    <a:lnTo>
                      <a:pt x="1038" y="373"/>
                    </a:lnTo>
                    <a:lnTo>
                      <a:pt x="1015" y="360"/>
                    </a:lnTo>
                    <a:lnTo>
                      <a:pt x="996" y="370"/>
                    </a:lnTo>
                    <a:lnTo>
                      <a:pt x="919" y="287"/>
                    </a:lnTo>
                    <a:lnTo>
                      <a:pt x="902" y="277"/>
                    </a:lnTo>
                    <a:lnTo>
                      <a:pt x="897" y="279"/>
                    </a:lnTo>
                    <a:lnTo>
                      <a:pt x="890" y="302"/>
                    </a:lnTo>
                    <a:lnTo>
                      <a:pt x="887" y="304"/>
                    </a:lnTo>
                    <a:lnTo>
                      <a:pt x="880" y="286"/>
                    </a:lnTo>
                    <a:lnTo>
                      <a:pt x="887" y="271"/>
                    </a:lnTo>
                    <a:lnTo>
                      <a:pt x="895" y="274"/>
                    </a:lnTo>
                    <a:lnTo>
                      <a:pt x="899" y="267"/>
                    </a:lnTo>
                    <a:lnTo>
                      <a:pt x="872" y="246"/>
                    </a:lnTo>
                    <a:lnTo>
                      <a:pt x="851" y="213"/>
                    </a:lnTo>
                    <a:lnTo>
                      <a:pt x="832" y="206"/>
                    </a:lnTo>
                    <a:lnTo>
                      <a:pt x="814" y="184"/>
                    </a:lnTo>
                    <a:lnTo>
                      <a:pt x="809" y="189"/>
                    </a:lnTo>
                    <a:lnTo>
                      <a:pt x="804" y="189"/>
                    </a:lnTo>
                    <a:lnTo>
                      <a:pt x="796" y="164"/>
                    </a:lnTo>
                    <a:lnTo>
                      <a:pt x="797" y="155"/>
                    </a:lnTo>
                    <a:lnTo>
                      <a:pt x="781" y="121"/>
                    </a:lnTo>
                    <a:lnTo>
                      <a:pt x="784" y="111"/>
                    </a:lnTo>
                    <a:lnTo>
                      <a:pt x="774" y="93"/>
                    </a:lnTo>
                    <a:lnTo>
                      <a:pt x="768" y="93"/>
                    </a:lnTo>
                    <a:lnTo>
                      <a:pt x="769" y="88"/>
                    </a:lnTo>
                    <a:lnTo>
                      <a:pt x="756" y="52"/>
                    </a:lnTo>
                    <a:lnTo>
                      <a:pt x="739" y="47"/>
                    </a:lnTo>
                    <a:close/>
                  </a:path>
                </a:pathLst>
              </a:custGeom>
              <a:solidFill>
                <a:schemeClr val="tx2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lIns="104315" tIns="52157" rIns="104315" bIns="52157"/>
              <a:lstStyle/>
              <a:p>
                <a:endParaRPr lang="es-ES" sz="2800"/>
              </a:p>
            </p:txBody>
          </p:sp>
          <p:sp>
            <p:nvSpPr>
              <p:cNvPr id="346" name="Freeform 8389">
                <a:extLst>
                  <a:ext uri="{FF2B5EF4-FFF2-40B4-BE49-F238E27FC236}">
                    <a16:creationId xmlns:a16="http://schemas.microsoft.com/office/drawing/2014/main" id="{5802B8EA-E32A-EBF9-82FE-8D5B6DF1E3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30378" y="4153389"/>
                <a:ext cx="446006" cy="449039"/>
              </a:xfrm>
              <a:custGeom>
                <a:avLst/>
                <a:gdLst/>
                <a:ahLst/>
                <a:cxnLst>
                  <a:cxn ang="0">
                    <a:pos x="270" y="100"/>
                  </a:cxn>
                  <a:cxn ang="0">
                    <a:pos x="270" y="133"/>
                  </a:cxn>
                  <a:cxn ang="0">
                    <a:pos x="295" y="146"/>
                  </a:cxn>
                  <a:cxn ang="0">
                    <a:pos x="323" y="143"/>
                  </a:cxn>
                  <a:cxn ang="0">
                    <a:pos x="321" y="219"/>
                  </a:cxn>
                  <a:cxn ang="0">
                    <a:pos x="336" y="231"/>
                  </a:cxn>
                  <a:cxn ang="0">
                    <a:pos x="303" y="266"/>
                  </a:cxn>
                  <a:cxn ang="0">
                    <a:pos x="336" y="339"/>
                  </a:cxn>
                  <a:cxn ang="0">
                    <a:pos x="301" y="363"/>
                  </a:cxn>
                  <a:cxn ang="0">
                    <a:pos x="287" y="387"/>
                  </a:cxn>
                  <a:cxn ang="0">
                    <a:pos x="272" y="388"/>
                  </a:cxn>
                  <a:cxn ang="0">
                    <a:pos x="277" y="420"/>
                  </a:cxn>
                  <a:cxn ang="0">
                    <a:pos x="230" y="448"/>
                  </a:cxn>
                  <a:cxn ang="0">
                    <a:pos x="194" y="446"/>
                  </a:cxn>
                  <a:cxn ang="0">
                    <a:pos x="164" y="491"/>
                  </a:cxn>
                  <a:cxn ang="0">
                    <a:pos x="142" y="536"/>
                  </a:cxn>
                  <a:cxn ang="0">
                    <a:pos x="131" y="577"/>
                  </a:cxn>
                  <a:cxn ang="0">
                    <a:pos x="56" y="602"/>
                  </a:cxn>
                  <a:cxn ang="0">
                    <a:pos x="33" y="649"/>
                  </a:cxn>
                  <a:cxn ang="0">
                    <a:pos x="3" y="665"/>
                  </a:cxn>
                  <a:cxn ang="0">
                    <a:pos x="5" y="690"/>
                  </a:cxn>
                  <a:cxn ang="0">
                    <a:pos x="31" y="735"/>
                  </a:cxn>
                  <a:cxn ang="0">
                    <a:pos x="84" y="785"/>
                  </a:cxn>
                  <a:cxn ang="0">
                    <a:pos x="119" y="770"/>
                  </a:cxn>
                  <a:cxn ang="0">
                    <a:pos x="164" y="843"/>
                  </a:cxn>
                  <a:cxn ang="0">
                    <a:pos x="219" y="843"/>
                  </a:cxn>
                  <a:cxn ang="0">
                    <a:pos x="237" y="853"/>
                  </a:cxn>
                  <a:cxn ang="0">
                    <a:pos x="257" y="843"/>
                  </a:cxn>
                  <a:cxn ang="0">
                    <a:pos x="283" y="803"/>
                  </a:cxn>
                  <a:cxn ang="0">
                    <a:pos x="335" y="793"/>
                  </a:cxn>
                  <a:cxn ang="0">
                    <a:pos x="409" y="849"/>
                  </a:cxn>
                  <a:cxn ang="0">
                    <a:pos x="481" y="735"/>
                  </a:cxn>
                  <a:cxn ang="0">
                    <a:pos x="535" y="650"/>
                  </a:cxn>
                  <a:cxn ang="0">
                    <a:pos x="537" y="650"/>
                  </a:cxn>
                  <a:cxn ang="0">
                    <a:pos x="568" y="577"/>
                  </a:cxn>
                  <a:cxn ang="0">
                    <a:pos x="608" y="556"/>
                  </a:cxn>
                  <a:cxn ang="0">
                    <a:pos x="655" y="463"/>
                  </a:cxn>
                  <a:cxn ang="0">
                    <a:pos x="714" y="393"/>
                  </a:cxn>
                  <a:cxn ang="0">
                    <a:pos x="758" y="325"/>
                  </a:cxn>
                  <a:cxn ang="0">
                    <a:pos x="796" y="241"/>
                  </a:cxn>
                  <a:cxn ang="0">
                    <a:pos x="772" y="178"/>
                  </a:cxn>
                  <a:cxn ang="0">
                    <a:pos x="758" y="146"/>
                  </a:cxn>
                  <a:cxn ang="0">
                    <a:pos x="675" y="118"/>
                  </a:cxn>
                  <a:cxn ang="0">
                    <a:pos x="676" y="67"/>
                  </a:cxn>
                  <a:cxn ang="0">
                    <a:pos x="635" y="33"/>
                  </a:cxn>
                  <a:cxn ang="0">
                    <a:pos x="610" y="38"/>
                  </a:cxn>
                  <a:cxn ang="0">
                    <a:pos x="588" y="47"/>
                  </a:cxn>
                  <a:cxn ang="0">
                    <a:pos x="525" y="72"/>
                  </a:cxn>
                  <a:cxn ang="0">
                    <a:pos x="509" y="42"/>
                  </a:cxn>
                  <a:cxn ang="0">
                    <a:pos x="457" y="43"/>
                  </a:cxn>
                  <a:cxn ang="0">
                    <a:pos x="409" y="0"/>
                  </a:cxn>
                  <a:cxn ang="0">
                    <a:pos x="363" y="27"/>
                  </a:cxn>
                  <a:cxn ang="0">
                    <a:pos x="323" y="93"/>
                  </a:cxn>
                </a:cxnLst>
                <a:rect l="0" t="0" r="r" b="b"/>
                <a:pathLst>
                  <a:path w="821" h="873">
                    <a:moveTo>
                      <a:pt x="298" y="88"/>
                    </a:moveTo>
                    <a:lnTo>
                      <a:pt x="283" y="90"/>
                    </a:lnTo>
                    <a:lnTo>
                      <a:pt x="270" y="100"/>
                    </a:lnTo>
                    <a:lnTo>
                      <a:pt x="270" y="103"/>
                    </a:lnTo>
                    <a:lnTo>
                      <a:pt x="277" y="113"/>
                    </a:lnTo>
                    <a:lnTo>
                      <a:pt x="270" y="133"/>
                    </a:lnTo>
                    <a:lnTo>
                      <a:pt x="277" y="141"/>
                    </a:lnTo>
                    <a:lnTo>
                      <a:pt x="283" y="140"/>
                    </a:lnTo>
                    <a:lnTo>
                      <a:pt x="295" y="146"/>
                    </a:lnTo>
                    <a:lnTo>
                      <a:pt x="308" y="148"/>
                    </a:lnTo>
                    <a:lnTo>
                      <a:pt x="313" y="143"/>
                    </a:lnTo>
                    <a:lnTo>
                      <a:pt x="323" y="143"/>
                    </a:lnTo>
                    <a:lnTo>
                      <a:pt x="321" y="171"/>
                    </a:lnTo>
                    <a:lnTo>
                      <a:pt x="328" y="196"/>
                    </a:lnTo>
                    <a:lnTo>
                      <a:pt x="321" y="219"/>
                    </a:lnTo>
                    <a:lnTo>
                      <a:pt x="323" y="226"/>
                    </a:lnTo>
                    <a:lnTo>
                      <a:pt x="331" y="224"/>
                    </a:lnTo>
                    <a:lnTo>
                      <a:pt x="336" y="231"/>
                    </a:lnTo>
                    <a:lnTo>
                      <a:pt x="336" y="244"/>
                    </a:lnTo>
                    <a:lnTo>
                      <a:pt x="341" y="251"/>
                    </a:lnTo>
                    <a:lnTo>
                      <a:pt x="303" y="266"/>
                    </a:lnTo>
                    <a:lnTo>
                      <a:pt x="295" y="277"/>
                    </a:lnTo>
                    <a:lnTo>
                      <a:pt x="336" y="325"/>
                    </a:lnTo>
                    <a:lnTo>
                      <a:pt x="336" y="339"/>
                    </a:lnTo>
                    <a:lnTo>
                      <a:pt x="331" y="337"/>
                    </a:lnTo>
                    <a:lnTo>
                      <a:pt x="318" y="345"/>
                    </a:lnTo>
                    <a:lnTo>
                      <a:pt x="301" y="363"/>
                    </a:lnTo>
                    <a:lnTo>
                      <a:pt x="295" y="382"/>
                    </a:lnTo>
                    <a:lnTo>
                      <a:pt x="283" y="383"/>
                    </a:lnTo>
                    <a:lnTo>
                      <a:pt x="287" y="387"/>
                    </a:lnTo>
                    <a:lnTo>
                      <a:pt x="280" y="388"/>
                    </a:lnTo>
                    <a:lnTo>
                      <a:pt x="280" y="385"/>
                    </a:lnTo>
                    <a:lnTo>
                      <a:pt x="272" y="388"/>
                    </a:lnTo>
                    <a:lnTo>
                      <a:pt x="267" y="398"/>
                    </a:lnTo>
                    <a:lnTo>
                      <a:pt x="275" y="407"/>
                    </a:lnTo>
                    <a:lnTo>
                      <a:pt x="277" y="420"/>
                    </a:lnTo>
                    <a:lnTo>
                      <a:pt x="260" y="433"/>
                    </a:lnTo>
                    <a:lnTo>
                      <a:pt x="237" y="445"/>
                    </a:lnTo>
                    <a:lnTo>
                      <a:pt x="230" y="448"/>
                    </a:lnTo>
                    <a:lnTo>
                      <a:pt x="224" y="443"/>
                    </a:lnTo>
                    <a:lnTo>
                      <a:pt x="210" y="451"/>
                    </a:lnTo>
                    <a:lnTo>
                      <a:pt x="194" y="446"/>
                    </a:lnTo>
                    <a:lnTo>
                      <a:pt x="179" y="435"/>
                    </a:lnTo>
                    <a:lnTo>
                      <a:pt x="170" y="476"/>
                    </a:lnTo>
                    <a:lnTo>
                      <a:pt x="164" y="491"/>
                    </a:lnTo>
                    <a:lnTo>
                      <a:pt x="164" y="511"/>
                    </a:lnTo>
                    <a:lnTo>
                      <a:pt x="161" y="526"/>
                    </a:lnTo>
                    <a:lnTo>
                      <a:pt x="142" y="536"/>
                    </a:lnTo>
                    <a:lnTo>
                      <a:pt x="131" y="554"/>
                    </a:lnTo>
                    <a:lnTo>
                      <a:pt x="141" y="581"/>
                    </a:lnTo>
                    <a:lnTo>
                      <a:pt x="131" y="577"/>
                    </a:lnTo>
                    <a:lnTo>
                      <a:pt x="99" y="602"/>
                    </a:lnTo>
                    <a:lnTo>
                      <a:pt x="58" y="609"/>
                    </a:lnTo>
                    <a:lnTo>
                      <a:pt x="56" y="602"/>
                    </a:lnTo>
                    <a:lnTo>
                      <a:pt x="51" y="606"/>
                    </a:lnTo>
                    <a:lnTo>
                      <a:pt x="46" y="632"/>
                    </a:lnTo>
                    <a:lnTo>
                      <a:pt x="33" y="649"/>
                    </a:lnTo>
                    <a:lnTo>
                      <a:pt x="25" y="647"/>
                    </a:lnTo>
                    <a:lnTo>
                      <a:pt x="6" y="657"/>
                    </a:lnTo>
                    <a:lnTo>
                      <a:pt x="3" y="665"/>
                    </a:lnTo>
                    <a:lnTo>
                      <a:pt x="6" y="672"/>
                    </a:lnTo>
                    <a:lnTo>
                      <a:pt x="0" y="684"/>
                    </a:lnTo>
                    <a:lnTo>
                      <a:pt x="5" y="690"/>
                    </a:lnTo>
                    <a:lnTo>
                      <a:pt x="5" y="700"/>
                    </a:lnTo>
                    <a:lnTo>
                      <a:pt x="11" y="715"/>
                    </a:lnTo>
                    <a:lnTo>
                      <a:pt x="31" y="735"/>
                    </a:lnTo>
                    <a:lnTo>
                      <a:pt x="44" y="743"/>
                    </a:lnTo>
                    <a:lnTo>
                      <a:pt x="78" y="788"/>
                    </a:lnTo>
                    <a:lnTo>
                      <a:pt x="84" y="785"/>
                    </a:lnTo>
                    <a:lnTo>
                      <a:pt x="89" y="770"/>
                    </a:lnTo>
                    <a:lnTo>
                      <a:pt x="97" y="755"/>
                    </a:lnTo>
                    <a:lnTo>
                      <a:pt x="119" y="770"/>
                    </a:lnTo>
                    <a:lnTo>
                      <a:pt x="127" y="803"/>
                    </a:lnTo>
                    <a:lnTo>
                      <a:pt x="124" y="835"/>
                    </a:lnTo>
                    <a:lnTo>
                      <a:pt x="164" y="843"/>
                    </a:lnTo>
                    <a:lnTo>
                      <a:pt x="167" y="830"/>
                    </a:lnTo>
                    <a:lnTo>
                      <a:pt x="202" y="836"/>
                    </a:lnTo>
                    <a:lnTo>
                      <a:pt x="219" y="843"/>
                    </a:lnTo>
                    <a:lnTo>
                      <a:pt x="224" y="849"/>
                    </a:lnTo>
                    <a:lnTo>
                      <a:pt x="225" y="873"/>
                    </a:lnTo>
                    <a:lnTo>
                      <a:pt x="237" y="853"/>
                    </a:lnTo>
                    <a:lnTo>
                      <a:pt x="243" y="861"/>
                    </a:lnTo>
                    <a:lnTo>
                      <a:pt x="250" y="859"/>
                    </a:lnTo>
                    <a:lnTo>
                      <a:pt x="257" y="843"/>
                    </a:lnTo>
                    <a:lnTo>
                      <a:pt x="273" y="836"/>
                    </a:lnTo>
                    <a:lnTo>
                      <a:pt x="287" y="816"/>
                    </a:lnTo>
                    <a:lnTo>
                      <a:pt x="283" y="803"/>
                    </a:lnTo>
                    <a:lnTo>
                      <a:pt x="292" y="793"/>
                    </a:lnTo>
                    <a:lnTo>
                      <a:pt x="323" y="790"/>
                    </a:lnTo>
                    <a:lnTo>
                      <a:pt x="335" y="793"/>
                    </a:lnTo>
                    <a:lnTo>
                      <a:pt x="356" y="815"/>
                    </a:lnTo>
                    <a:lnTo>
                      <a:pt x="358" y="830"/>
                    </a:lnTo>
                    <a:lnTo>
                      <a:pt x="409" y="849"/>
                    </a:lnTo>
                    <a:lnTo>
                      <a:pt x="476" y="737"/>
                    </a:lnTo>
                    <a:lnTo>
                      <a:pt x="482" y="740"/>
                    </a:lnTo>
                    <a:lnTo>
                      <a:pt x="481" y="735"/>
                    </a:lnTo>
                    <a:lnTo>
                      <a:pt x="515" y="697"/>
                    </a:lnTo>
                    <a:lnTo>
                      <a:pt x="527" y="650"/>
                    </a:lnTo>
                    <a:lnTo>
                      <a:pt x="535" y="650"/>
                    </a:lnTo>
                    <a:lnTo>
                      <a:pt x="529" y="649"/>
                    </a:lnTo>
                    <a:lnTo>
                      <a:pt x="532" y="645"/>
                    </a:lnTo>
                    <a:lnTo>
                      <a:pt x="537" y="650"/>
                    </a:lnTo>
                    <a:lnTo>
                      <a:pt x="534" y="645"/>
                    </a:lnTo>
                    <a:lnTo>
                      <a:pt x="549" y="597"/>
                    </a:lnTo>
                    <a:lnTo>
                      <a:pt x="568" y="577"/>
                    </a:lnTo>
                    <a:lnTo>
                      <a:pt x="590" y="572"/>
                    </a:lnTo>
                    <a:lnTo>
                      <a:pt x="605" y="556"/>
                    </a:lnTo>
                    <a:lnTo>
                      <a:pt x="608" y="556"/>
                    </a:lnTo>
                    <a:lnTo>
                      <a:pt x="615" y="524"/>
                    </a:lnTo>
                    <a:lnTo>
                      <a:pt x="630" y="488"/>
                    </a:lnTo>
                    <a:lnTo>
                      <a:pt x="655" y="463"/>
                    </a:lnTo>
                    <a:lnTo>
                      <a:pt x="676" y="451"/>
                    </a:lnTo>
                    <a:lnTo>
                      <a:pt x="683" y="426"/>
                    </a:lnTo>
                    <a:lnTo>
                      <a:pt x="714" y="393"/>
                    </a:lnTo>
                    <a:lnTo>
                      <a:pt x="754" y="332"/>
                    </a:lnTo>
                    <a:lnTo>
                      <a:pt x="761" y="329"/>
                    </a:lnTo>
                    <a:lnTo>
                      <a:pt x="758" y="325"/>
                    </a:lnTo>
                    <a:lnTo>
                      <a:pt x="764" y="295"/>
                    </a:lnTo>
                    <a:lnTo>
                      <a:pt x="774" y="286"/>
                    </a:lnTo>
                    <a:lnTo>
                      <a:pt x="796" y="241"/>
                    </a:lnTo>
                    <a:lnTo>
                      <a:pt x="799" y="246"/>
                    </a:lnTo>
                    <a:lnTo>
                      <a:pt x="821" y="196"/>
                    </a:lnTo>
                    <a:lnTo>
                      <a:pt x="772" y="178"/>
                    </a:lnTo>
                    <a:lnTo>
                      <a:pt x="767" y="164"/>
                    </a:lnTo>
                    <a:lnTo>
                      <a:pt x="774" y="153"/>
                    </a:lnTo>
                    <a:lnTo>
                      <a:pt x="758" y="146"/>
                    </a:lnTo>
                    <a:lnTo>
                      <a:pt x="748" y="135"/>
                    </a:lnTo>
                    <a:lnTo>
                      <a:pt x="703" y="128"/>
                    </a:lnTo>
                    <a:lnTo>
                      <a:pt x="675" y="118"/>
                    </a:lnTo>
                    <a:lnTo>
                      <a:pt x="665" y="105"/>
                    </a:lnTo>
                    <a:lnTo>
                      <a:pt x="665" y="93"/>
                    </a:lnTo>
                    <a:lnTo>
                      <a:pt x="676" y="67"/>
                    </a:lnTo>
                    <a:lnTo>
                      <a:pt x="661" y="57"/>
                    </a:lnTo>
                    <a:lnTo>
                      <a:pt x="646" y="60"/>
                    </a:lnTo>
                    <a:lnTo>
                      <a:pt x="635" y="33"/>
                    </a:lnTo>
                    <a:lnTo>
                      <a:pt x="620" y="42"/>
                    </a:lnTo>
                    <a:lnTo>
                      <a:pt x="615" y="37"/>
                    </a:lnTo>
                    <a:lnTo>
                      <a:pt x="610" y="38"/>
                    </a:lnTo>
                    <a:lnTo>
                      <a:pt x="603" y="35"/>
                    </a:lnTo>
                    <a:lnTo>
                      <a:pt x="600" y="42"/>
                    </a:lnTo>
                    <a:lnTo>
                      <a:pt x="588" y="47"/>
                    </a:lnTo>
                    <a:lnTo>
                      <a:pt x="568" y="42"/>
                    </a:lnTo>
                    <a:lnTo>
                      <a:pt x="544" y="53"/>
                    </a:lnTo>
                    <a:lnTo>
                      <a:pt x="525" y="72"/>
                    </a:lnTo>
                    <a:lnTo>
                      <a:pt x="515" y="68"/>
                    </a:lnTo>
                    <a:lnTo>
                      <a:pt x="515" y="53"/>
                    </a:lnTo>
                    <a:lnTo>
                      <a:pt x="509" y="42"/>
                    </a:lnTo>
                    <a:lnTo>
                      <a:pt x="489" y="40"/>
                    </a:lnTo>
                    <a:lnTo>
                      <a:pt x="482" y="47"/>
                    </a:lnTo>
                    <a:lnTo>
                      <a:pt x="457" y="43"/>
                    </a:lnTo>
                    <a:lnTo>
                      <a:pt x="418" y="22"/>
                    </a:lnTo>
                    <a:lnTo>
                      <a:pt x="409" y="8"/>
                    </a:lnTo>
                    <a:lnTo>
                      <a:pt x="409" y="0"/>
                    </a:lnTo>
                    <a:lnTo>
                      <a:pt x="378" y="0"/>
                    </a:lnTo>
                    <a:lnTo>
                      <a:pt x="369" y="23"/>
                    </a:lnTo>
                    <a:lnTo>
                      <a:pt x="363" y="27"/>
                    </a:lnTo>
                    <a:lnTo>
                      <a:pt x="355" y="55"/>
                    </a:lnTo>
                    <a:lnTo>
                      <a:pt x="356" y="77"/>
                    </a:lnTo>
                    <a:lnTo>
                      <a:pt x="323" y="93"/>
                    </a:lnTo>
                    <a:lnTo>
                      <a:pt x="315" y="103"/>
                    </a:lnTo>
                    <a:lnTo>
                      <a:pt x="298" y="88"/>
                    </a:lnTo>
                    <a:close/>
                  </a:path>
                </a:pathLst>
              </a:custGeom>
              <a:solidFill>
                <a:schemeClr val="accent1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lIns="104315" tIns="52157" rIns="104315" bIns="52157"/>
              <a:lstStyle/>
              <a:p>
                <a:endParaRPr lang="es-ES" sz="2800"/>
              </a:p>
            </p:txBody>
          </p:sp>
          <p:sp>
            <p:nvSpPr>
              <p:cNvPr id="347" name="Freeform 8390">
                <a:extLst>
                  <a:ext uri="{FF2B5EF4-FFF2-40B4-BE49-F238E27FC236}">
                    <a16:creationId xmlns:a16="http://schemas.microsoft.com/office/drawing/2014/main" id="{4B51DDE0-E976-648E-E43D-8B2C97A978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06831" y="4492229"/>
                <a:ext cx="513288" cy="529373"/>
              </a:xfrm>
              <a:custGeom>
                <a:avLst/>
                <a:gdLst/>
                <a:ahLst/>
                <a:cxnLst>
                  <a:cxn ang="0">
                    <a:pos x="736" y="133"/>
                  </a:cxn>
                  <a:cxn ang="0">
                    <a:pos x="686" y="179"/>
                  </a:cxn>
                  <a:cxn ang="0">
                    <a:pos x="650" y="196"/>
                  </a:cxn>
                  <a:cxn ang="0">
                    <a:pos x="615" y="179"/>
                  </a:cxn>
                  <a:cxn ang="0">
                    <a:pos x="540" y="146"/>
                  </a:cxn>
                  <a:cxn ang="0">
                    <a:pos x="497" y="128"/>
                  </a:cxn>
                  <a:cxn ang="0">
                    <a:pos x="424" y="88"/>
                  </a:cxn>
                  <a:cxn ang="0">
                    <a:pos x="381" y="71"/>
                  </a:cxn>
                  <a:cxn ang="0">
                    <a:pos x="378" y="33"/>
                  </a:cxn>
                  <a:cxn ang="0">
                    <a:pos x="316" y="0"/>
                  </a:cxn>
                  <a:cxn ang="0">
                    <a:pos x="262" y="12"/>
                  </a:cxn>
                  <a:cxn ang="0">
                    <a:pos x="239" y="12"/>
                  </a:cxn>
                  <a:cxn ang="0">
                    <a:pos x="199" y="58"/>
                  </a:cxn>
                  <a:cxn ang="0">
                    <a:pos x="161" y="231"/>
                  </a:cxn>
                  <a:cxn ang="0">
                    <a:pos x="66" y="265"/>
                  </a:cxn>
                  <a:cxn ang="0">
                    <a:pos x="3" y="352"/>
                  </a:cxn>
                  <a:cxn ang="0">
                    <a:pos x="18" y="392"/>
                  </a:cxn>
                  <a:cxn ang="0">
                    <a:pos x="10" y="405"/>
                  </a:cxn>
                  <a:cxn ang="0">
                    <a:pos x="0" y="425"/>
                  </a:cxn>
                  <a:cxn ang="0">
                    <a:pos x="6" y="441"/>
                  </a:cxn>
                  <a:cxn ang="0">
                    <a:pos x="20" y="450"/>
                  </a:cxn>
                  <a:cxn ang="0">
                    <a:pos x="25" y="469"/>
                  </a:cxn>
                  <a:cxn ang="0">
                    <a:pos x="40" y="478"/>
                  </a:cxn>
                  <a:cxn ang="0">
                    <a:pos x="48" y="484"/>
                  </a:cxn>
                  <a:cxn ang="0">
                    <a:pos x="46" y="501"/>
                  </a:cxn>
                  <a:cxn ang="0">
                    <a:pos x="64" y="499"/>
                  </a:cxn>
                  <a:cxn ang="0">
                    <a:pos x="81" y="488"/>
                  </a:cxn>
                  <a:cxn ang="0">
                    <a:pos x="89" y="506"/>
                  </a:cxn>
                  <a:cxn ang="0">
                    <a:pos x="121" y="518"/>
                  </a:cxn>
                  <a:cxn ang="0">
                    <a:pos x="151" y="521"/>
                  </a:cxn>
                  <a:cxn ang="0">
                    <a:pos x="177" y="524"/>
                  </a:cxn>
                  <a:cxn ang="0">
                    <a:pos x="209" y="536"/>
                  </a:cxn>
                  <a:cxn ang="0">
                    <a:pos x="219" y="617"/>
                  </a:cxn>
                  <a:cxn ang="0">
                    <a:pos x="174" y="703"/>
                  </a:cxn>
                  <a:cxn ang="0">
                    <a:pos x="245" y="843"/>
                  </a:cxn>
                  <a:cxn ang="0">
                    <a:pos x="363" y="828"/>
                  </a:cxn>
                  <a:cxn ang="0">
                    <a:pos x="378" y="899"/>
                  </a:cxn>
                  <a:cxn ang="0">
                    <a:pos x="391" y="957"/>
                  </a:cxn>
                  <a:cxn ang="0">
                    <a:pos x="461" y="994"/>
                  </a:cxn>
                  <a:cxn ang="0">
                    <a:pos x="517" y="980"/>
                  </a:cxn>
                  <a:cxn ang="0">
                    <a:pos x="564" y="995"/>
                  </a:cxn>
                  <a:cxn ang="0">
                    <a:pos x="602" y="1010"/>
                  </a:cxn>
                  <a:cxn ang="0">
                    <a:pos x="640" y="972"/>
                  </a:cxn>
                  <a:cxn ang="0">
                    <a:pos x="592" y="946"/>
                  </a:cxn>
                  <a:cxn ang="0">
                    <a:pos x="676" y="929"/>
                  </a:cxn>
                  <a:cxn ang="0">
                    <a:pos x="724" y="907"/>
                  </a:cxn>
                  <a:cxn ang="0">
                    <a:pos x="776" y="868"/>
                  </a:cxn>
                  <a:cxn ang="0">
                    <a:pos x="839" y="878"/>
                  </a:cxn>
                  <a:cxn ang="0">
                    <a:pos x="899" y="869"/>
                  </a:cxn>
                  <a:cxn ang="0">
                    <a:pos x="935" y="882"/>
                  </a:cxn>
                  <a:cxn ang="0">
                    <a:pos x="887" y="806"/>
                  </a:cxn>
                  <a:cxn ang="0">
                    <a:pos x="834" y="723"/>
                  </a:cxn>
                  <a:cxn ang="0">
                    <a:pos x="819" y="622"/>
                  </a:cxn>
                  <a:cxn ang="0">
                    <a:pos x="743" y="418"/>
                  </a:cxn>
                  <a:cxn ang="0">
                    <a:pos x="744" y="405"/>
                  </a:cxn>
                  <a:cxn ang="0">
                    <a:pos x="744" y="377"/>
                  </a:cxn>
                  <a:cxn ang="0">
                    <a:pos x="796" y="264"/>
                  </a:cxn>
                  <a:cxn ang="0">
                    <a:pos x="812" y="242"/>
                  </a:cxn>
                </a:cxnLst>
                <a:rect l="0" t="0" r="r" b="b"/>
                <a:pathLst>
                  <a:path w="947" h="1028">
                    <a:moveTo>
                      <a:pt x="771" y="173"/>
                    </a:moveTo>
                    <a:lnTo>
                      <a:pt x="769" y="158"/>
                    </a:lnTo>
                    <a:lnTo>
                      <a:pt x="748" y="136"/>
                    </a:lnTo>
                    <a:lnTo>
                      <a:pt x="736" y="133"/>
                    </a:lnTo>
                    <a:lnTo>
                      <a:pt x="705" y="136"/>
                    </a:lnTo>
                    <a:lnTo>
                      <a:pt x="696" y="146"/>
                    </a:lnTo>
                    <a:lnTo>
                      <a:pt x="700" y="159"/>
                    </a:lnTo>
                    <a:lnTo>
                      <a:pt x="686" y="179"/>
                    </a:lnTo>
                    <a:lnTo>
                      <a:pt x="670" y="186"/>
                    </a:lnTo>
                    <a:lnTo>
                      <a:pt x="663" y="202"/>
                    </a:lnTo>
                    <a:lnTo>
                      <a:pt x="656" y="204"/>
                    </a:lnTo>
                    <a:lnTo>
                      <a:pt x="650" y="196"/>
                    </a:lnTo>
                    <a:lnTo>
                      <a:pt x="638" y="216"/>
                    </a:lnTo>
                    <a:lnTo>
                      <a:pt x="637" y="192"/>
                    </a:lnTo>
                    <a:lnTo>
                      <a:pt x="632" y="186"/>
                    </a:lnTo>
                    <a:lnTo>
                      <a:pt x="615" y="179"/>
                    </a:lnTo>
                    <a:lnTo>
                      <a:pt x="580" y="173"/>
                    </a:lnTo>
                    <a:lnTo>
                      <a:pt x="577" y="186"/>
                    </a:lnTo>
                    <a:lnTo>
                      <a:pt x="537" y="178"/>
                    </a:lnTo>
                    <a:lnTo>
                      <a:pt x="540" y="146"/>
                    </a:lnTo>
                    <a:lnTo>
                      <a:pt x="532" y="113"/>
                    </a:lnTo>
                    <a:lnTo>
                      <a:pt x="510" y="98"/>
                    </a:lnTo>
                    <a:lnTo>
                      <a:pt x="502" y="113"/>
                    </a:lnTo>
                    <a:lnTo>
                      <a:pt x="497" y="128"/>
                    </a:lnTo>
                    <a:lnTo>
                      <a:pt x="491" y="131"/>
                    </a:lnTo>
                    <a:lnTo>
                      <a:pt x="457" y="86"/>
                    </a:lnTo>
                    <a:lnTo>
                      <a:pt x="444" y="78"/>
                    </a:lnTo>
                    <a:lnTo>
                      <a:pt x="424" y="88"/>
                    </a:lnTo>
                    <a:lnTo>
                      <a:pt x="404" y="106"/>
                    </a:lnTo>
                    <a:lnTo>
                      <a:pt x="398" y="106"/>
                    </a:lnTo>
                    <a:lnTo>
                      <a:pt x="373" y="88"/>
                    </a:lnTo>
                    <a:lnTo>
                      <a:pt x="381" y="71"/>
                    </a:lnTo>
                    <a:lnTo>
                      <a:pt x="375" y="65"/>
                    </a:lnTo>
                    <a:lnTo>
                      <a:pt x="373" y="50"/>
                    </a:lnTo>
                    <a:lnTo>
                      <a:pt x="378" y="43"/>
                    </a:lnTo>
                    <a:lnTo>
                      <a:pt x="378" y="33"/>
                    </a:lnTo>
                    <a:lnTo>
                      <a:pt x="366" y="13"/>
                    </a:lnTo>
                    <a:lnTo>
                      <a:pt x="358" y="20"/>
                    </a:lnTo>
                    <a:lnTo>
                      <a:pt x="325" y="0"/>
                    </a:lnTo>
                    <a:lnTo>
                      <a:pt x="316" y="0"/>
                    </a:lnTo>
                    <a:lnTo>
                      <a:pt x="303" y="7"/>
                    </a:lnTo>
                    <a:lnTo>
                      <a:pt x="282" y="2"/>
                    </a:lnTo>
                    <a:lnTo>
                      <a:pt x="265" y="7"/>
                    </a:lnTo>
                    <a:lnTo>
                      <a:pt x="262" y="12"/>
                    </a:lnTo>
                    <a:lnTo>
                      <a:pt x="253" y="7"/>
                    </a:lnTo>
                    <a:lnTo>
                      <a:pt x="243" y="13"/>
                    </a:lnTo>
                    <a:lnTo>
                      <a:pt x="243" y="18"/>
                    </a:lnTo>
                    <a:lnTo>
                      <a:pt x="239" y="12"/>
                    </a:lnTo>
                    <a:lnTo>
                      <a:pt x="230" y="10"/>
                    </a:lnTo>
                    <a:lnTo>
                      <a:pt x="192" y="28"/>
                    </a:lnTo>
                    <a:lnTo>
                      <a:pt x="190" y="42"/>
                    </a:lnTo>
                    <a:lnTo>
                      <a:pt x="199" y="58"/>
                    </a:lnTo>
                    <a:lnTo>
                      <a:pt x="195" y="98"/>
                    </a:lnTo>
                    <a:lnTo>
                      <a:pt x="185" y="144"/>
                    </a:lnTo>
                    <a:lnTo>
                      <a:pt x="152" y="199"/>
                    </a:lnTo>
                    <a:lnTo>
                      <a:pt x="161" y="231"/>
                    </a:lnTo>
                    <a:lnTo>
                      <a:pt x="151" y="246"/>
                    </a:lnTo>
                    <a:lnTo>
                      <a:pt x="131" y="252"/>
                    </a:lnTo>
                    <a:lnTo>
                      <a:pt x="96" y="239"/>
                    </a:lnTo>
                    <a:lnTo>
                      <a:pt x="66" y="265"/>
                    </a:lnTo>
                    <a:lnTo>
                      <a:pt x="40" y="330"/>
                    </a:lnTo>
                    <a:lnTo>
                      <a:pt x="13" y="340"/>
                    </a:lnTo>
                    <a:lnTo>
                      <a:pt x="15" y="350"/>
                    </a:lnTo>
                    <a:lnTo>
                      <a:pt x="3" y="352"/>
                    </a:lnTo>
                    <a:lnTo>
                      <a:pt x="15" y="353"/>
                    </a:lnTo>
                    <a:lnTo>
                      <a:pt x="15" y="378"/>
                    </a:lnTo>
                    <a:lnTo>
                      <a:pt x="13" y="385"/>
                    </a:lnTo>
                    <a:lnTo>
                      <a:pt x="18" y="392"/>
                    </a:lnTo>
                    <a:lnTo>
                      <a:pt x="15" y="398"/>
                    </a:lnTo>
                    <a:lnTo>
                      <a:pt x="10" y="395"/>
                    </a:lnTo>
                    <a:lnTo>
                      <a:pt x="13" y="401"/>
                    </a:lnTo>
                    <a:lnTo>
                      <a:pt x="10" y="405"/>
                    </a:lnTo>
                    <a:lnTo>
                      <a:pt x="15" y="408"/>
                    </a:lnTo>
                    <a:lnTo>
                      <a:pt x="10" y="411"/>
                    </a:lnTo>
                    <a:lnTo>
                      <a:pt x="6" y="425"/>
                    </a:lnTo>
                    <a:lnTo>
                      <a:pt x="0" y="425"/>
                    </a:lnTo>
                    <a:lnTo>
                      <a:pt x="0" y="430"/>
                    </a:lnTo>
                    <a:lnTo>
                      <a:pt x="5" y="431"/>
                    </a:lnTo>
                    <a:lnTo>
                      <a:pt x="3" y="438"/>
                    </a:lnTo>
                    <a:lnTo>
                      <a:pt x="6" y="441"/>
                    </a:lnTo>
                    <a:lnTo>
                      <a:pt x="5" y="446"/>
                    </a:lnTo>
                    <a:lnTo>
                      <a:pt x="10" y="448"/>
                    </a:lnTo>
                    <a:lnTo>
                      <a:pt x="10" y="443"/>
                    </a:lnTo>
                    <a:lnTo>
                      <a:pt x="20" y="450"/>
                    </a:lnTo>
                    <a:lnTo>
                      <a:pt x="15" y="456"/>
                    </a:lnTo>
                    <a:lnTo>
                      <a:pt x="28" y="455"/>
                    </a:lnTo>
                    <a:lnTo>
                      <a:pt x="25" y="458"/>
                    </a:lnTo>
                    <a:lnTo>
                      <a:pt x="25" y="469"/>
                    </a:lnTo>
                    <a:lnTo>
                      <a:pt x="33" y="464"/>
                    </a:lnTo>
                    <a:lnTo>
                      <a:pt x="38" y="464"/>
                    </a:lnTo>
                    <a:lnTo>
                      <a:pt x="33" y="476"/>
                    </a:lnTo>
                    <a:lnTo>
                      <a:pt x="40" y="478"/>
                    </a:lnTo>
                    <a:lnTo>
                      <a:pt x="43" y="469"/>
                    </a:lnTo>
                    <a:lnTo>
                      <a:pt x="48" y="471"/>
                    </a:lnTo>
                    <a:lnTo>
                      <a:pt x="44" y="478"/>
                    </a:lnTo>
                    <a:lnTo>
                      <a:pt x="48" y="484"/>
                    </a:lnTo>
                    <a:lnTo>
                      <a:pt x="40" y="479"/>
                    </a:lnTo>
                    <a:lnTo>
                      <a:pt x="40" y="484"/>
                    </a:lnTo>
                    <a:lnTo>
                      <a:pt x="49" y="488"/>
                    </a:lnTo>
                    <a:lnTo>
                      <a:pt x="46" y="501"/>
                    </a:lnTo>
                    <a:lnTo>
                      <a:pt x="53" y="499"/>
                    </a:lnTo>
                    <a:lnTo>
                      <a:pt x="59" y="488"/>
                    </a:lnTo>
                    <a:lnTo>
                      <a:pt x="61" y="498"/>
                    </a:lnTo>
                    <a:lnTo>
                      <a:pt x="64" y="499"/>
                    </a:lnTo>
                    <a:lnTo>
                      <a:pt x="66" y="484"/>
                    </a:lnTo>
                    <a:lnTo>
                      <a:pt x="73" y="486"/>
                    </a:lnTo>
                    <a:lnTo>
                      <a:pt x="76" y="491"/>
                    </a:lnTo>
                    <a:lnTo>
                      <a:pt x="81" y="488"/>
                    </a:lnTo>
                    <a:lnTo>
                      <a:pt x="83" y="491"/>
                    </a:lnTo>
                    <a:lnTo>
                      <a:pt x="74" y="496"/>
                    </a:lnTo>
                    <a:lnTo>
                      <a:pt x="91" y="498"/>
                    </a:lnTo>
                    <a:lnTo>
                      <a:pt x="89" y="506"/>
                    </a:lnTo>
                    <a:lnTo>
                      <a:pt x="99" y="504"/>
                    </a:lnTo>
                    <a:lnTo>
                      <a:pt x="111" y="518"/>
                    </a:lnTo>
                    <a:lnTo>
                      <a:pt x="121" y="521"/>
                    </a:lnTo>
                    <a:lnTo>
                      <a:pt x="121" y="518"/>
                    </a:lnTo>
                    <a:lnTo>
                      <a:pt x="132" y="514"/>
                    </a:lnTo>
                    <a:lnTo>
                      <a:pt x="144" y="518"/>
                    </a:lnTo>
                    <a:lnTo>
                      <a:pt x="144" y="524"/>
                    </a:lnTo>
                    <a:lnTo>
                      <a:pt x="151" y="521"/>
                    </a:lnTo>
                    <a:lnTo>
                      <a:pt x="154" y="524"/>
                    </a:lnTo>
                    <a:lnTo>
                      <a:pt x="159" y="521"/>
                    </a:lnTo>
                    <a:lnTo>
                      <a:pt x="174" y="529"/>
                    </a:lnTo>
                    <a:lnTo>
                      <a:pt x="177" y="524"/>
                    </a:lnTo>
                    <a:lnTo>
                      <a:pt x="179" y="531"/>
                    </a:lnTo>
                    <a:lnTo>
                      <a:pt x="194" y="534"/>
                    </a:lnTo>
                    <a:lnTo>
                      <a:pt x="199" y="526"/>
                    </a:lnTo>
                    <a:lnTo>
                      <a:pt x="209" y="536"/>
                    </a:lnTo>
                    <a:lnTo>
                      <a:pt x="225" y="537"/>
                    </a:lnTo>
                    <a:lnTo>
                      <a:pt x="230" y="542"/>
                    </a:lnTo>
                    <a:lnTo>
                      <a:pt x="222" y="564"/>
                    </a:lnTo>
                    <a:lnTo>
                      <a:pt x="219" y="617"/>
                    </a:lnTo>
                    <a:lnTo>
                      <a:pt x="209" y="645"/>
                    </a:lnTo>
                    <a:lnTo>
                      <a:pt x="192" y="665"/>
                    </a:lnTo>
                    <a:lnTo>
                      <a:pt x="184" y="697"/>
                    </a:lnTo>
                    <a:lnTo>
                      <a:pt x="174" y="703"/>
                    </a:lnTo>
                    <a:lnTo>
                      <a:pt x="167" y="746"/>
                    </a:lnTo>
                    <a:lnTo>
                      <a:pt x="192" y="766"/>
                    </a:lnTo>
                    <a:lnTo>
                      <a:pt x="232" y="818"/>
                    </a:lnTo>
                    <a:lnTo>
                      <a:pt x="245" y="843"/>
                    </a:lnTo>
                    <a:lnTo>
                      <a:pt x="313" y="836"/>
                    </a:lnTo>
                    <a:lnTo>
                      <a:pt x="328" y="831"/>
                    </a:lnTo>
                    <a:lnTo>
                      <a:pt x="335" y="824"/>
                    </a:lnTo>
                    <a:lnTo>
                      <a:pt x="363" y="828"/>
                    </a:lnTo>
                    <a:lnTo>
                      <a:pt x="365" y="846"/>
                    </a:lnTo>
                    <a:lnTo>
                      <a:pt x="373" y="863"/>
                    </a:lnTo>
                    <a:lnTo>
                      <a:pt x="384" y="869"/>
                    </a:lnTo>
                    <a:lnTo>
                      <a:pt x="378" y="899"/>
                    </a:lnTo>
                    <a:lnTo>
                      <a:pt x="384" y="924"/>
                    </a:lnTo>
                    <a:lnTo>
                      <a:pt x="379" y="934"/>
                    </a:lnTo>
                    <a:lnTo>
                      <a:pt x="383" y="955"/>
                    </a:lnTo>
                    <a:lnTo>
                      <a:pt x="391" y="957"/>
                    </a:lnTo>
                    <a:lnTo>
                      <a:pt x="396" y="969"/>
                    </a:lnTo>
                    <a:lnTo>
                      <a:pt x="424" y="965"/>
                    </a:lnTo>
                    <a:lnTo>
                      <a:pt x="444" y="995"/>
                    </a:lnTo>
                    <a:lnTo>
                      <a:pt x="461" y="994"/>
                    </a:lnTo>
                    <a:lnTo>
                      <a:pt x="472" y="984"/>
                    </a:lnTo>
                    <a:lnTo>
                      <a:pt x="506" y="972"/>
                    </a:lnTo>
                    <a:lnTo>
                      <a:pt x="506" y="979"/>
                    </a:lnTo>
                    <a:lnTo>
                      <a:pt x="517" y="980"/>
                    </a:lnTo>
                    <a:lnTo>
                      <a:pt x="524" y="992"/>
                    </a:lnTo>
                    <a:lnTo>
                      <a:pt x="535" y="987"/>
                    </a:lnTo>
                    <a:lnTo>
                      <a:pt x="542" y="995"/>
                    </a:lnTo>
                    <a:lnTo>
                      <a:pt x="564" y="995"/>
                    </a:lnTo>
                    <a:lnTo>
                      <a:pt x="564" y="1015"/>
                    </a:lnTo>
                    <a:lnTo>
                      <a:pt x="574" y="1028"/>
                    </a:lnTo>
                    <a:lnTo>
                      <a:pt x="580" y="1028"/>
                    </a:lnTo>
                    <a:lnTo>
                      <a:pt x="602" y="1010"/>
                    </a:lnTo>
                    <a:lnTo>
                      <a:pt x="620" y="1004"/>
                    </a:lnTo>
                    <a:lnTo>
                      <a:pt x="650" y="982"/>
                    </a:lnTo>
                    <a:lnTo>
                      <a:pt x="648" y="972"/>
                    </a:lnTo>
                    <a:lnTo>
                      <a:pt x="640" y="972"/>
                    </a:lnTo>
                    <a:lnTo>
                      <a:pt x="633" y="962"/>
                    </a:lnTo>
                    <a:lnTo>
                      <a:pt x="612" y="974"/>
                    </a:lnTo>
                    <a:lnTo>
                      <a:pt x="597" y="962"/>
                    </a:lnTo>
                    <a:lnTo>
                      <a:pt x="592" y="946"/>
                    </a:lnTo>
                    <a:lnTo>
                      <a:pt x="595" y="942"/>
                    </a:lnTo>
                    <a:lnTo>
                      <a:pt x="630" y="929"/>
                    </a:lnTo>
                    <a:lnTo>
                      <a:pt x="668" y="932"/>
                    </a:lnTo>
                    <a:lnTo>
                      <a:pt x="676" y="929"/>
                    </a:lnTo>
                    <a:lnTo>
                      <a:pt x="676" y="924"/>
                    </a:lnTo>
                    <a:lnTo>
                      <a:pt x="710" y="909"/>
                    </a:lnTo>
                    <a:lnTo>
                      <a:pt x="711" y="902"/>
                    </a:lnTo>
                    <a:lnTo>
                      <a:pt x="724" y="907"/>
                    </a:lnTo>
                    <a:lnTo>
                      <a:pt x="748" y="884"/>
                    </a:lnTo>
                    <a:lnTo>
                      <a:pt x="763" y="879"/>
                    </a:lnTo>
                    <a:lnTo>
                      <a:pt x="769" y="869"/>
                    </a:lnTo>
                    <a:lnTo>
                      <a:pt x="776" y="868"/>
                    </a:lnTo>
                    <a:lnTo>
                      <a:pt x="792" y="882"/>
                    </a:lnTo>
                    <a:lnTo>
                      <a:pt x="819" y="889"/>
                    </a:lnTo>
                    <a:lnTo>
                      <a:pt x="841" y="882"/>
                    </a:lnTo>
                    <a:lnTo>
                      <a:pt x="839" y="878"/>
                    </a:lnTo>
                    <a:lnTo>
                      <a:pt x="862" y="861"/>
                    </a:lnTo>
                    <a:lnTo>
                      <a:pt x="865" y="882"/>
                    </a:lnTo>
                    <a:lnTo>
                      <a:pt x="870" y="882"/>
                    </a:lnTo>
                    <a:lnTo>
                      <a:pt x="899" y="869"/>
                    </a:lnTo>
                    <a:lnTo>
                      <a:pt x="905" y="871"/>
                    </a:lnTo>
                    <a:lnTo>
                      <a:pt x="909" y="866"/>
                    </a:lnTo>
                    <a:lnTo>
                      <a:pt x="918" y="861"/>
                    </a:lnTo>
                    <a:lnTo>
                      <a:pt x="935" y="882"/>
                    </a:lnTo>
                    <a:lnTo>
                      <a:pt x="947" y="876"/>
                    </a:lnTo>
                    <a:lnTo>
                      <a:pt x="947" y="869"/>
                    </a:lnTo>
                    <a:lnTo>
                      <a:pt x="938" y="859"/>
                    </a:lnTo>
                    <a:lnTo>
                      <a:pt x="887" y="806"/>
                    </a:lnTo>
                    <a:lnTo>
                      <a:pt x="864" y="775"/>
                    </a:lnTo>
                    <a:lnTo>
                      <a:pt x="860" y="775"/>
                    </a:lnTo>
                    <a:lnTo>
                      <a:pt x="864" y="773"/>
                    </a:lnTo>
                    <a:lnTo>
                      <a:pt x="834" y="723"/>
                    </a:lnTo>
                    <a:lnTo>
                      <a:pt x="806" y="650"/>
                    </a:lnTo>
                    <a:lnTo>
                      <a:pt x="807" y="627"/>
                    </a:lnTo>
                    <a:lnTo>
                      <a:pt x="819" y="627"/>
                    </a:lnTo>
                    <a:lnTo>
                      <a:pt x="819" y="622"/>
                    </a:lnTo>
                    <a:lnTo>
                      <a:pt x="764" y="526"/>
                    </a:lnTo>
                    <a:lnTo>
                      <a:pt x="769" y="526"/>
                    </a:lnTo>
                    <a:lnTo>
                      <a:pt x="741" y="436"/>
                    </a:lnTo>
                    <a:lnTo>
                      <a:pt x="743" y="418"/>
                    </a:lnTo>
                    <a:lnTo>
                      <a:pt x="746" y="418"/>
                    </a:lnTo>
                    <a:lnTo>
                      <a:pt x="748" y="416"/>
                    </a:lnTo>
                    <a:lnTo>
                      <a:pt x="741" y="408"/>
                    </a:lnTo>
                    <a:lnTo>
                      <a:pt x="744" y="405"/>
                    </a:lnTo>
                    <a:lnTo>
                      <a:pt x="751" y="415"/>
                    </a:lnTo>
                    <a:lnTo>
                      <a:pt x="758" y="415"/>
                    </a:lnTo>
                    <a:lnTo>
                      <a:pt x="748" y="408"/>
                    </a:lnTo>
                    <a:lnTo>
                      <a:pt x="744" y="377"/>
                    </a:lnTo>
                    <a:lnTo>
                      <a:pt x="749" y="355"/>
                    </a:lnTo>
                    <a:lnTo>
                      <a:pt x="769" y="325"/>
                    </a:lnTo>
                    <a:lnTo>
                      <a:pt x="782" y="282"/>
                    </a:lnTo>
                    <a:lnTo>
                      <a:pt x="796" y="264"/>
                    </a:lnTo>
                    <a:lnTo>
                      <a:pt x="809" y="255"/>
                    </a:lnTo>
                    <a:lnTo>
                      <a:pt x="809" y="249"/>
                    </a:lnTo>
                    <a:lnTo>
                      <a:pt x="812" y="259"/>
                    </a:lnTo>
                    <a:lnTo>
                      <a:pt x="812" y="242"/>
                    </a:lnTo>
                    <a:lnTo>
                      <a:pt x="822" y="192"/>
                    </a:lnTo>
                    <a:lnTo>
                      <a:pt x="771" y="173"/>
                    </a:lnTo>
                    <a:close/>
                  </a:path>
                </a:pathLst>
              </a:custGeom>
              <a:solidFill>
                <a:schemeClr val="accent1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lIns="104315" tIns="52157" rIns="104315" bIns="52157"/>
              <a:lstStyle/>
              <a:p>
                <a:endParaRPr lang="es-ES" sz="2800"/>
              </a:p>
            </p:txBody>
          </p:sp>
          <p:sp>
            <p:nvSpPr>
              <p:cNvPr id="348" name="Freeform 8391">
                <a:extLst>
                  <a:ext uri="{FF2B5EF4-FFF2-40B4-BE49-F238E27FC236}">
                    <a16:creationId xmlns:a16="http://schemas.microsoft.com/office/drawing/2014/main" id="{F5402496-9E81-6992-D207-C11EC9B714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52143" y="4726017"/>
                <a:ext cx="667383" cy="577779"/>
              </a:xfrm>
              <a:custGeom>
                <a:avLst/>
                <a:gdLst/>
                <a:ahLst/>
                <a:cxnLst>
                  <a:cxn ang="0">
                    <a:pos x="723" y="76"/>
                  </a:cxn>
                  <a:cxn ang="0">
                    <a:pos x="642" y="109"/>
                  </a:cxn>
                  <a:cxn ang="0">
                    <a:pos x="549" y="92"/>
                  </a:cxn>
                  <a:cxn ang="0">
                    <a:pos x="486" y="53"/>
                  </a:cxn>
                  <a:cxn ang="0">
                    <a:pos x="443" y="116"/>
                  </a:cxn>
                  <a:cxn ang="0">
                    <a:pos x="368" y="160"/>
                  </a:cxn>
                  <a:cxn ang="0">
                    <a:pos x="339" y="114"/>
                  </a:cxn>
                  <a:cxn ang="0">
                    <a:pos x="217" y="81"/>
                  </a:cxn>
                  <a:cxn ang="0">
                    <a:pos x="153" y="81"/>
                  </a:cxn>
                  <a:cxn ang="0">
                    <a:pos x="23" y="235"/>
                  </a:cxn>
                  <a:cxn ang="0">
                    <a:pos x="45" y="323"/>
                  </a:cxn>
                  <a:cxn ang="0">
                    <a:pos x="0" y="393"/>
                  </a:cxn>
                  <a:cxn ang="0">
                    <a:pos x="28" y="418"/>
                  </a:cxn>
                  <a:cxn ang="0">
                    <a:pos x="83" y="477"/>
                  </a:cxn>
                  <a:cxn ang="0">
                    <a:pos x="116" y="515"/>
                  </a:cxn>
                  <a:cxn ang="0">
                    <a:pos x="141" y="607"/>
                  </a:cxn>
                  <a:cxn ang="0">
                    <a:pos x="96" y="650"/>
                  </a:cxn>
                  <a:cxn ang="0">
                    <a:pos x="83" y="706"/>
                  </a:cxn>
                  <a:cxn ang="0">
                    <a:pos x="161" y="734"/>
                  </a:cxn>
                  <a:cxn ang="0">
                    <a:pos x="199" y="779"/>
                  </a:cxn>
                  <a:cxn ang="0">
                    <a:pos x="252" y="824"/>
                  </a:cxn>
                  <a:cxn ang="0">
                    <a:pos x="256" y="905"/>
                  </a:cxn>
                  <a:cxn ang="0">
                    <a:pos x="279" y="957"/>
                  </a:cxn>
                  <a:cxn ang="0">
                    <a:pos x="262" y="1003"/>
                  </a:cxn>
                  <a:cxn ang="0">
                    <a:pos x="261" y="1098"/>
                  </a:cxn>
                  <a:cxn ang="0">
                    <a:pos x="342" y="1121"/>
                  </a:cxn>
                  <a:cxn ang="0">
                    <a:pos x="446" y="960"/>
                  </a:cxn>
                  <a:cxn ang="0">
                    <a:pos x="526" y="895"/>
                  </a:cxn>
                  <a:cxn ang="0">
                    <a:pos x="617" y="899"/>
                  </a:cxn>
                  <a:cxn ang="0">
                    <a:pos x="690" y="852"/>
                  </a:cxn>
                  <a:cxn ang="0">
                    <a:pos x="710" y="839"/>
                  </a:cxn>
                  <a:cxn ang="0">
                    <a:pos x="743" y="837"/>
                  </a:cxn>
                  <a:cxn ang="0">
                    <a:pos x="750" y="869"/>
                  </a:cxn>
                  <a:cxn ang="0">
                    <a:pos x="814" y="887"/>
                  </a:cxn>
                  <a:cxn ang="0">
                    <a:pos x="876" y="685"/>
                  </a:cxn>
                  <a:cxn ang="0">
                    <a:pos x="921" y="587"/>
                  </a:cxn>
                  <a:cxn ang="0">
                    <a:pos x="1002" y="565"/>
                  </a:cxn>
                  <a:cxn ang="0">
                    <a:pos x="1105" y="564"/>
                  </a:cxn>
                  <a:cxn ang="0">
                    <a:pos x="1231" y="572"/>
                  </a:cxn>
                  <a:cxn ang="0">
                    <a:pos x="1222" y="469"/>
                  </a:cxn>
                  <a:cxn ang="0">
                    <a:pos x="1203" y="391"/>
                  </a:cxn>
                  <a:cxn ang="0">
                    <a:pos x="1151" y="381"/>
                  </a:cxn>
                  <a:cxn ang="0">
                    <a:pos x="1005" y="291"/>
                  </a:cxn>
                  <a:cxn ang="0">
                    <a:pos x="1047" y="190"/>
                  </a:cxn>
                  <a:cxn ang="0">
                    <a:pos x="1063" y="82"/>
                  </a:cxn>
                  <a:cxn ang="0">
                    <a:pos x="1017" y="76"/>
                  </a:cxn>
                  <a:cxn ang="0">
                    <a:pos x="992" y="69"/>
                  </a:cxn>
                  <a:cxn ang="0">
                    <a:pos x="970" y="59"/>
                  </a:cxn>
                  <a:cxn ang="0">
                    <a:pos x="937" y="49"/>
                  </a:cxn>
                  <a:cxn ang="0">
                    <a:pos x="921" y="36"/>
                  </a:cxn>
                  <a:cxn ang="0">
                    <a:pos x="904" y="29"/>
                  </a:cxn>
                  <a:cxn ang="0">
                    <a:pos x="891" y="44"/>
                  </a:cxn>
                  <a:cxn ang="0">
                    <a:pos x="878" y="24"/>
                  </a:cxn>
                  <a:cxn ang="0">
                    <a:pos x="881" y="14"/>
                  </a:cxn>
                  <a:cxn ang="0">
                    <a:pos x="871" y="9"/>
                  </a:cxn>
                  <a:cxn ang="0">
                    <a:pos x="853" y="1"/>
                  </a:cxn>
                </a:cxnLst>
                <a:rect l="0" t="0" r="r" b="b"/>
                <a:pathLst>
                  <a:path w="1231" h="1122">
                    <a:moveTo>
                      <a:pt x="853" y="1"/>
                    </a:moveTo>
                    <a:lnTo>
                      <a:pt x="818" y="16"/>
                    </a:lnTo>
                    <a:lnTo>
                      <a:pt x="785" y="43"/>
                    </a:lnTo>
                    <a:lnTo>
                      <a:pt x="723" y="76"/>
                    </a:lnTo>
                    <a:lnTo>
                      <a:pt x="710" y="81"/>
                    </a:lnTo>
                    <a:lnTo>
                      <a:pt x="695" y="96"/>
                    </a:lnTo>
                    <a:lnTo>
                      <a:pt x="690" y="114"/>
                    </a:lnTo>
                    <a:lnTo>
                      <a:pt x="642" y="109"/>
                    </a:lnTo>
                    <a:lnTo>
                      <a:pt x="617" y="96"/>
                    </a:lnTo>
                    <a:lnTo>
                      <a:pt x="582" y="96"/>
                    </a:lnTo>
                    <a:lnTo>
                      <a:pt x="552" y="104"/>
                    </a:lnTo>
                    <a:lnTo>
                      <a:pt x="549" y="92"/>
                    </a:lnTo>
                    <a:lnTo>
                      <a:pt x="528" y="69"/>
                    </a:lnTo>
                    <a:lnTo>
                      <a:pt x="533" y="58"/>
                    </a:lnTo>
                    <a:lnTo>
                      <a:pt x="519" y="53"/>
                    </a:lnTo>
                    <a:lnTo>
                      <a:pt x="486" y="53"/>
                    </a:lnTo>
                    <a:lnTo>
                      <a:pt x="499" y="76"/>
                    </a:lnTo>
                    <a:lnTo>
                      <a:pt x="499" y="94"/>
                    </a:lnTo>
                    <a:lnTo>
                      <a:pt x="514" y="127"/>
                    </a:lnTo>
                    <a:lnTo>
                      <a:pt x="443" y="116"/>
                    </a:lnTo>
                    <a:lnTo>
                      <a:pt x="436" y="117"/>
                    </a:lnTo>
                    <a:lnTo>
                      <a:pt x="435" y="124"/>
                    </a:lnTo>
                    <a:lnTo>
                      <a:pt x="413" y="131"/>
                    </a:lnTo>
                    <a:lnTo>
                      <a:pt x="368" y="160"/>
                    </a:lnTo>
                    <a:lnTo>
                      <a:pt x="360" y="141"/>
                    </a:lnTo>
                    <a:lnTo>
                      <a:pt x="360" y="131"/>
                    </a:lnTo>
                    <a:lnTo>
                      <a:pt x="347" y="114"/>
                    </a:lnTo>
                    <a:lnTo>
                      <a:pt x="339" y="114"/>
                    </a:lnTo>
                    <a:lnTo>
                      <a:pt x="330" y="119"/>
                    </a:lnTo>
                    <a:lnTo>
                      <a:pt x="315" y="155"/>
                    </a:lnTo>
                    <a:lnTo>
                      <a:pt x="229" y="69"/>
                    </a:lnTo>
                    <a:lnTo>
                      <a:pt x="217" y="81"/>
                    </a:lnTo>
                    <a:lnTo>
                      <a:pt x="208" y="82"/>
                    </a:lnTo>
                    <a:lnTo>
                      <a:pt x="181" y="71"/>
                    </a:lnTo>
                    <a:lnTo>
                      <a:pt x="163" y="69"/>
                    </a:lnTo>
                    <a:lnTo>
                      <a:pt x="153" y="81"/>
                    </a:lnTo>
                    <a:lnTo>
                      <a:pt x="136" y="86"/>
                    </a:lnTo>
                    <a:lnTo>
                      <a:pt x="86" y="89"/>
                    </a:lnTo>
                    <a:lnTo>
                      <a:pt x="98" y="131"/>
                    </a:lnTo>
                    <a:lnTo>
                      <a:pt x="23" y="235"/>
                    </a:lnTo>
                    <a:lnTo>
                      <a:pt x="37" y="268"/>
                    </a:lnTo>
                    <a:lnTo>
                      <a:pt x="42" y="268"/>
                    </a:lnTo>
                    <a:lnTo>
                      <a:pt x="48" y="278"/>
                    </a:lnTo>
                    <a:lnTo>
                      <a:pt x="45" y="323"/>
                    </a:lnTo>
                    <a:lnTo>
                      <a:pt x="32" y="325"/>
                    </a:lnTo>
                    <a:lnTo>
                      <a:pt x="22" y="355"/>
                    </a:lnTo>
                    <a:lnTo>
                      <a:pt x="2" y="379"/>
                    </a:lnTo>
                    <a:lnTo>
                      <a:pt x="0" y="393"/>
                    </a:lnTo>
                    <a:lnTo>
                      <a:pt x="2" y="401"/>
                    </a:lnTo>
                    <a:lnTo>
                      <a:pt x="10" y="401"/>
                    </a:lnTo>
                    <a:lnTo>
                      <a:pt x="17" y="404"/>
                    </a:lnTo>
                    <a:lnTo>
                      <a:pt x="28" y="418"/>
                    </a:lnTo>
                    <a:lnTo>
                      <a:pt x="55" y="418"/>
                    </a:lnTo>
                    <a:lnTo>
                      <a:pt x="57" y="429"/>
                    </a:lnTo>
                    <a:lnTo>
                      <a:pt x="75" y="439"/>
                    </a:lnTo>
                    <a:lnTo>
                      <a:pt x="83" y="477"/>
                    </a:lnTo>
                    <a:lnTo>
                      <a:pt x="81" y="491"/>
                    </a:lnTo>
                    <a:lnTo>
                      <a:pt x="95" y="509"/>
                    </a:lnTo>
                    <a:lnTo>
                      <a:pt x="95" y="517"/>
                    </a:lnTo>
                    <a:lnTo>
                      <a:pt x="116" y="515"/>
                    </a:lnTo>
                    <a:lnTo>
                      <a:pt x="136" y="540"/>
                    </a:lnTo>
                    <a:lnTo>
                      <a:pt x="149" y="545"/>
                    </a:lnTo>
                    <a:lnTo>
                      <a:pt x="153" y="554"/>
                    </a:lnTo>
                    <a:lnTo>
                      <a:pt x="141" y="607"/>
                    </a:lnTo>
                    <a:lnTo>
                      <a:pt x="133" y="623"/>
                    </a:lnTo>
                    <a:lnTo>
                      <a:pt x="113" y="643"/>
                    </a:lnTo>
                    <a:lnTo>
                      <a:pt x="103" y="643"/>
                    </a:lnTo>
                    <a:lnTo>
                      <a:pt x="96" y="650"/>
                    </a:lnTo>
                    <a:lnTo>
                      <a:pt x="75" y="640"/>
                    </a:lnTo>
                    <a:lnTo>
                      <a:pt x="83" y="650"/>
                    </a:lnTo>
                    <a:lnTo>
                      <a:pt x="75" y="683"/>
                    </a:lnTo>
                    <a:lnTo>
                      <a:pt x="83" y="706"/>
                    </a:lnTo>
                    <a:lnTo>
                      <a:pt x="75" y="716"/>
                    </a:lnTo>
                    <a:lnTo>
                      <a:pt x="116" y="741"/>
                    </a:lnTo>
                    <a:lnTo>
                      <a:pt x="133" y="746"/>
                    </a:lnTo>
                    <a:lnTo>
                      <a:pt x="161" y="734"/>
                    </a:lnTo>
                    <a:lnTo>
                      <a:pt x="183" y="734"/>
                    </a:lnTo>
                    <a:lnTo>
                      <a:pt x="199" y="749"/>
                    </a:lnTo>
                    <a:lnTo>
                      <a:pt x="194" y="763"/>
                    </a:lnTo>
                    <a:lnTo>
                      <a:pt x="199" y="779"/>
                    </a:lnTo>
                    <a:lnTo>
                      <a:pt x="193" y="794"/>
                    </a:lnTo>
                    <a:lnTo>
                      <a:pt x="194" y="809"/>
                    </a:lnTo>
                    <a:lnTo>
                      <a:pt x="208" y="819"/>
                    </a:lnTo>
                    <a:lnTo>
                      <a:pt x="252" y="824"/>
                    </a:lnTo>
                    <a:lnTo>
                      <a:pt x="246" y="845"/>
                    </a:lnTo>
                    <a:lnTo>
                      <a:pt x="254" y="862"/>
                    </a:lnTo>
                    <a:lnTo>
                      <a:pt x="252" y="902"/>
                    </a:lnTo>
                    <a:lnTo>
                      <a:pt x="256" y="905"/>
                    </a:lnTo>
                    <a:lnTo>
                      <a:pt x="280" y="912"/>
                    </a:lnTo>
                    <a:lnTo>
                      <a:pt x="282" y="930"/>
                    </a:lnTo>
                    <a:lnTo>
                      <a:pt x="276" y="947"/>
                    </a:lnTo>
                    <a:lnTo>
                      <a:pt x="279" y="957"/>
                    </a:lnTo>
                    <a:lnTo>
                      <a:pt x="271" y="967"/>
                    </a:lnTo>
                    <a:lnTo>
                      <a:pt x="276" y="978"/>
                    </a:lnTo>
                    <a:lnTo>
                      <a:pt x="276" y="995"/>
                    </a:lnTo>
                    <a:lnTo>
                      <a:pt x="262" y="1003"/>
                    </a:lnTo>
                    <a:lnTo>
                      <a:pt x="256" y="1018"/>
                    </a:lnTo>
                    <a:lnTo>
                      <a:pt x="209" y="1074"/>
                    </a:lnTo>
                    <a:lnTo>
                      <a:pt x="254" y="1098"/>
                    </a:lnTo>
                    <a:lnTo>
                      <a:pt x="261" y="1098"/>
                    </a:lnTo>
                    <a:lnTo>
                      <a:pt x="285" y="1108"/>
                    </a:lnTo>
                    <a:lnTo>
                      <a:pt x="290" y="1114"/>
                    </a:lnTo>
                    <a:lnTo>
                      <a:pt x="330" y="1122"/>
                    </a:lnTo>
                    <a:lnTo>
                      <a:pt x="342" y="1121"/>
                    </a:lnTo>
                    <a:lnTo>
                      <a:pt x="350" y="1089"/>
                    </a:lnTo>
                    <a:lnTo>
                      <a:pt x="393" y="1051"/>
                    </a:lnTo>
                    <a:lnTo>
                      <a:pt x="423" y="978"/>
                    </a:lnTo>
                    <a:lnTo>
                      <a:pt x="446" y="960"/>
                    </a:lnTo>
                    <a:lnTo>
                      <a:pt x="484" y="950"/>
                    </a:lnTo>
                    <a:lnTo>
                      <a:pt x="503" y="928"/>
                    </a:lnTo>
                    <a:lnTo>
                      <a:pt x="514" y="902"/>
                    </a:lnTo>
                    <a:lnTo>
                      <a:pt x="526" y="895"/>
                    </a:lnTo>
                    <a:lnTo>
                      <a:pt x="543" y="899"/>
                    </a:lnTo>
                    <a:lnTo>
                      <a:pt x="557" y="912"/>
                    </a:lnTo>
                    <a:lnTo>
                      <a:pt x="569" y="912"/>
                    </a:lnTo>
                    <a:lnTo>
                      <a:pt x="617" y="899"/>
                    </a:lnTo>
                    <a:lnTo>
                      <a:pt x="647" y="874"/>
                    </a:lnTo>
                    <a:lnTo>
                      <a:pt x="665" y="869"/>
                    </a:lnTo>
                    <a:lnTo>
                      <a:pt x="674" y="857"/>
                    </a:lnTo>
                    <a:lnTo>
                      <a:pt x="690" y="852"/>
                    </a:lnTo>
                    <a:lnTo>
                      <a:pt x="683" y="841"/>
                    </a:lnTo>
                    <a:lnTo>
                      <a:pt x="698" y="845"/>
                    </a:lnTo>
                    <a:lnTo>
                      <a:pt x="698" y="834"/>
                    </a:lnTo>
                    <a:lnTo>
                      <a:pt x="710" y="839"/>
                    </a:lnTo>
                    <a:lnTo>
                      <a:pt x="718" y="832"/>
                    </a:lnTo>
                    <a:lnTo>
                      <a:pt x="733" y="845"/>
                    </a:lnTo>
                    <a:lnTo>
                      <a:pt x="738" y="839"/>
                    </a:lnTo>
                    <a:lnTo>
                      <a:pt x="743" y="837"/>
                    </a:lnTo>
                    <a:lnTo>
                      <a:pt x="751" y="845"/>
                    </a:lnTo>
                    <a:lnTo>
                      <a:pt x="755" y="859"/>
                    </a:lnTo>
                    <a:lnTo>
                      <a:pt x="748" y="860"/>
                    </a:lnTo>
                    <a:lnTo>
                      <a:pt x="750" y="869"/>
                    </a:lnTo>
                    <a:lnTo>
                      <a:pt x="763" y="887"/>
                    </a:lnTo>
                    <a:lnTo>
                      <a:pt x="791" y="889"/>
                    </a:lnTo>
                    <a:lnTo>
                      <a:pt x="806" y="884"/>
                    </a:lnTo>
                    <a:lnTo>
                      <a:pt x="814" y="887"/>
                    </a:lnTo>
                    <a:lnTo>
                      <a:pt x="884" y="834"/>
                    </a:lnTo>
                    <a:lnTo>
                      <a:pt x="878" y="739"/>
                    </a:lnTo>
                    <a:lnTo>
                      <a:pt x="869" y="709"/>
                    </a:lnTo>
                    <a:lnTo>
                      <a:pt x="876" y="685"/>
                    </a:lnTo>
                    <a:lnTo>
                      <a:pt x="897" y="668"/>
                    </a:lnTo>
                    <a:lnTo>
                      <a:pt x="901" y="627"/>
                    </a:lnTo>
                    <a:lnTo>
                      <a:pt x="899" y="615"/>
                    </a:lnTo>
                    <a:lnTo>
                      <a:pt x="921" y="587"/>
                    </a:lnTo>
                    <a:lnTo>
                      <a:pt x="934" y="577"/>
                    </a:lnTo>
                    <a:lnTo>
                      <a:pt x="949" y="570"/>
                    </a:lnTo>
                    <a:lnTo>
                      <a:pt x="964" y="592"/>
                    </a:lnTo>
                    <a:lnTo>
                      <a:pt x="1002" y="565"/>
                    </a:lnTo>
                    <a:lnTo>
                      <a:pt x="1017" y="545"/>
                    </a:lnTo>
                    <a:lnTo>
                      <a:pt x="1063" y="527"/>
                    </a:lnTo>
                    <a:lnTo>
                      <a:pt x="1103" y="540"/>
                    </a:lnTo>
                    <a:lnTo>
                      <a:pt x="1105" y="564"/>
                    </a:lnTo>
                    <a:lnTo>
                      <a:pt x="1146" y="597"/>
                    </a:lnTo>
                    <a:lnTo>
                      <a:pt x="1163" y="607"/>
                    </a:lnTo>
                    <a:lnTo>
                      <a:pt x="1203" y="602"/>
                    </a:lnTo>
                    <a:lnTo>
                      <a:pt x="1231" y="572"/>
                    </a:lnTo>
                    <a:lnTo>
                      <a:pt x="1201" y="509"/>
                    </a:lnTo>
                    <a:lnTo>
                      <a:pt x="1221" y="500"/>
                    </a:lnTo>
                    <a:lnTo>
                      <a:pt x="1217" y="479"/>
                    </a:lnTo>
                    <a:lnTo>
                      <a:pt x="1222" y="469"/>
                    </a:lnTo>
                    <a:lnTo>
                      <a:pt x="1216" y="444"/>
                    </a:lnTo>
                    <a:lnTo>
                      <a:pt x="1222" y="414"/>
                    </a:lnTo>
                    <a:lnTo>
                      <a:pt x="1211" y="408"/>
                    </a:lnTo>
                    <a:lnTo>
                      <a:pt x="1203" y="391"/>
                    </a:lnTo>
                    <a:lnTo>
                      <a:pt x="1201" y="373"/>
                    </a:lnTo>
                    <a:lnTo>
                      <a:pt x="1173" y="369"/>
                    </a:lnTo>
                    <a:lnTo>
                      <a:pt x="1166" y="376"/>
                    </a:lnTo>
                    <a:lnTo>
                      <a:pt x="1151" y="381"/>
                    </a:lnTo>
                    <a:lnTo>
                      <a:pt x="1083" y="388"/>
                    </a:lnTo>
                    <a:lnTo>
                      <a:pt x="1070" y="363"/>
                    </a:lnTo>
                    <a:lnTo>
                      <a:pt x="1030" y="311"/>
                    </a:lnTo>
                    <a:lnTo>
                      <a:pt x="1005" y="291"/>
                    </a:lnTo>
                    <a:lnTo>
                      <a:pt x="1012" y="248"/>
                    </a:lnTo>
                    <a:lnTo>
                      <a:pt x="1022" y="242"/>
                    </a:lnTo>
                    <a:lnTo>
                      <a:pt x="1030" y="210"/>
                    </a:lnTo>
                    <a:lnTo>
                      <a:pt x="1047" y="190"/>
                    </a:lnTo>
                    <a:lnTo>
                      <a:pt x="1057" y="162"/>
                    </a:lnTo>
                    <a:lnTo>
                      <a:pt x="1060" y="109"/>
                    </a:lnTo>
                    <a:lnTo>
                      <a:pt x="1068" y="87"/>
                    </a:lnTo>
                    <a:lnTo>
                      <a:pt x="1063" y="82"/>
                    </a:lnTo>
                    <a:lnTo>
                      <a:pt x="1047" y="81"/>
                    </a:lnTo>
                    <a:lnTo>
                      <a:pt x="1037" y="71"/>
                    </a:lnTo>
                    <a:lnTo>
                      <a:pt x="1032" y="79"/>
                    </a:lnTo>
                    <a:lnTo>
                      <a:pt x="1017" y="76"/>
                    </a:lnTo>
                    <a:lnTo>
                      <a:pt x="1015" y="69"/>
                    </a:lnTo>
                    <a:lnTo>
                      <a:pt x="1012" y="74"/>
                    </a:lnTo>
                    <a:lnTo>
                      <a:pt x="997" y="66"/>
                    </a:lnTo>
                    <a:lnTo>
                      <a:pt x="992" y="69"/>
                    </a:lnTo>
                    <a:lnTo>
                      <a:pt x="989" y="66"/>
                    </a:lnTo>
                    <a:lnTo>
                      <a:pt x="982" y="69"/>
                    </a:lnTo>
                    <a:lnTo>
                      <a:pt x="982" y="63"/>
                    </a:lnTo>
                    <a:lnTo>
                      <a:pt x="970" y="59"/>
                    </a:lnTo>
                    <a:lnTo>
                      <a:pt x="959" y="63"/>
                    </a:lnTo>
                    <a:lnTo>
                      <a:pt x="959" y="66"/>
                    </a:lnTo>
                    <a:lnTo>
                      <a:pt x="949" y="63"/>
                    </a:lnTo>
                    <a:lnTo>
                      <a:pt x="937" y="49"/>
                    </a:lnTo>
                    <a:lnTo>
                      <a:pt x="927" y="51"/>
                    </a:lnTo>
                    <a:lnTo>
                      <a:pt x="929" y="43"/>
                    </a:lnTo>
                    <a:lnTo>
                      <a:pt x="912" y="41"/>
                    </a:lnTo>
                    <a:lnTo>
                      <a:pt x="921" y="36"/>
                    </a:lnTo>
                    <a:lnTo>
                      <a:pt x="919" y="33"/>
                    </a:lnTo>
                    <a:lnTo>
                      <a:pt x="914" y="36"/>
                    </a:lnTo>
                    <a:lnTo>
                      <a:pt x="911" y="31"/>
                    </a:lnTo>
                    <a:lnTo>
                      <a:pt x="904" y="29"/>
                    </a:lnTo>
                    <a:lnTo>
                      <a:pt x="902" y="44"/>
                    </a:lnTo>
                    <a:lnTo>
                      <a:pt x="899" y="43"/>
                    </a:lnTo>
                    <a:lnTo>
                      <a:pt x="897" y="33"/>
                    </a:lnTo>
                    <a:lnTo>
                      <a:pt x="891" y="44"/>
                    </a:lnTo>
                    <a:lnTo>
                      <a:pt x="884" y="46"/>
                    </a:lnTo>
                    <a:lnTo>
                      <a:pt x="887" y="33"/>
                    </a:lnTo>
                    <a:lnTo>
                      <a:pt x="878" y="29"/>
                    </a:lnTo>
                    <a:lnTo>
                      <a:pt x="878" y="24"/>
                    </a:lnTo>
                    <a:lnTo>
                      <a:pt x="886" y="29"/>
                    </a:lnTo>
                    <a:lnTo>
                      <a:pt x="882" y="23"/>
                    </a:lnTo>
                    <a:lnTo>
                      <a:pt x="886" y="16"/>
                    </a:lnTo>
                    <a:lnTo>
                      <a:pt x="881" y="14"/>
                    </a:lnTo>
                    <a:lnTo>
                      <a:pt x="878" y="23"/>
                    </a:lnTo>
                    <a:lnTo>
                      <a:pt x="871" y="21"/>
                    </a:lnTo>
                    <a:lnTo>
                      <a:pt x="876" y="9"/>
                    </a:lnTo>
                    <a:lnTo>
                      <a:pt x="871" y="9"/>
                    </a:lnTo>
                    <a:lnTo>
                      <a:pt x="863" y="14"/>
                    </a:lnTo>
                    <a:lnTo>
                      <a:pt x="863" y="3"/>
                    </a:lnTo>
                    <a:lnTo>
                      <a:pt x="866" y="0"/>
                    </a:lnTo>
                    <a:lnTo>
                      <a:pt x="853" y="1"/>
                    </a:lnTo>
                    <a:close/>
                  </a:path>
                </a:pathLst>
              </a:custGeom>
              <a:solidFill>
                <a:schemeClr val="tx2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lIns="104315" tIns="52157" rIns="104315" bIns="52157"/>
              <a:lstStyle/>
              <a:p>
                <a:endParaRPr lang="es-ES" sz="2800"/>
              </a:p>
            </p:txBody>
          </p:sp>
          <p:sp>
            <p:nvSpPr>
              <p:cNvPr id="349" name="Freeform 8392">
                <a:extLst>
                  <a:ext uri="{FF2B5EF4-FFF2-40B4-BE49-F238E27FC236}">
                    <a16:creationId xmlns:a16="http://schemas.microsoft.com/office/drawing/2014/main" id="{9AE7D08C-169F-116C-E0EF-01703F7A37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60926" y="4934060"/>
                <a:ext cx="449263" cy="435652"/>
              </a:xfrm>
              <a:custGeom>
                <a:avLst/>
                <a:gdLst/>
                <a:ahLst/>
                <a:cxnLst>
                  <a:cxn ang="0">
                    <a:pos x="391" y="65"/>
                  </a:cxn>
                  <a:cxn ang="0">
                    <a:pos x="345" y="70"/>
                  </a:cxn>
                  <a:cxn ang="0">
                    <a:pos x="312" y="103"/>
                  </a:cxn>
                  <a:cxn ang="0">
                    <a:pos x="355" y="113"/>
                  </a:cxn>
                  <a:cxn ang="0">
                    <a:pos x="335" y="145"/>
                  </a:cxn>
                  <a:cxn ang="0">
                    <a:pos x="289" y="169"/>
                  </a:cxn>
                  <a:cxn ang="0">
                    <a:pos x="257" y="136"/>
                  </a:cxn>
                  <a:cxn ang="0">
                    <a:pos x="232" y="121"/>
                  </a:cxn>
                  <a:cxn ang="0">
                    <a:pos x="187" y="125"/>
                  </a:cxn>
                  <a:cxn ang="0">
                    <a:pos x="139" y="106"/>
                  </a:cxn>
                  <a:cxn ang="0">
                    <a:pos x="98" y="96"/>
                  </a:cxn>
                  <a:cxn ang="0">
                    <a:pos x="80" y="198"/>
                  </a:cxn>
                  <a:cxn ang="0">
                    <a:pos x="41" y="307"/>
                  </a:cxn>
                  <a:cxn ang="0">
                    <a:pos x="0" y="375"/>
                  </a:cxn>
                  <a:cxn ang="0">
                    <a:pos x="7" y="403"/>
                  </a:cxn>
                  <a:cxn ang="0">
                    <a:pos x="68" y="468"/>
                  </a:cxn>
                  <a:cxn ang="0">
                    <a:pos x="61" y="587"/>
                  </a:cxn>
                  <a:cxn ang="0">
                    <a:pos x="53" y="667"/>
                  </a:cxn>
                  <a:cxn ang="0">
                    <a:pos x="136" y="790"/>
                  </a:cxn>
                  <a:cxn ang="0">
                    <a:pos x="207" y="846"/>
                  </a:cxn>
                  <a:cxn ang="0">
                    <a:pos x="232" y="795"/>
                  </a:cxn>
                  <a:cxn ang="0">
                    <a:pos x="249" y="770"/>
                  </a:cxn>
                  <a:cxn ang="0">
                    <a:pos x="265" y="747"/>
                  </a:cxn>
                  <a:cxn ang="0">
                    <a:pos x="272" y="742"/>
                  </a:cxn>
                  <a:cxn ang="0">
                    <a:pos x="290" y="720"/>
                  </a:cxn>
                  <a:cxn ang="0">
                    <a:pos x="307" y="581"/>
                  </a:cxn>
                  <a:cxn ang="0">
                    <a:pos x="375" y="554"/>
                  </a:cxn>
                  <a:cxn ang="0">
                    <a:pos x="375" y="450"/>
                  </a:cxn>
                  <a:cxn ang="0">
                    <a:pos x="388" y="441"/>
                  </a:cxn>
                  <a:cxn ang="0">
                    <a:pos x="411" y="427"/>
                  </a:cxn>
                  <a:cxn ang="0">
                    <a:pos x="433" y="412"/>
                  </a:cxn>
                  <a:cxn ang="0">
                    <a:pos x="451" y="362"/>
                  </a:cxn>
                  <a:cxn ang="0">
                    <a:pos x="577" y="297"/>
                  </a:cxn>
                  <a:cxn ang="0">
                    <a:pos x="617" y="282"/>
                  </a:cxn>
                  <a:cxn ang="0">
                    <a:pos x="645" y="247"/>
                  </a:cxn>
                  <a:cxn ang="0">
                    <a:pos x="703" y="208"/>
                  </a:cxn>
                  <a:cxn ang="0">
                    <a:pos x="730" y="194"/>
                  </a:cxn>
                  <a:cxn ang="0">
                    <a:pos x="761" y="156"/>
                  </a:cxn>
                  <a:cxn ang="0">
                    <a:pos x="781" y="146"/>
                  </a:cxn>
                  <a:cxn ang="0">
                    <a:pos x="824" y="116"/>
                  </a:cxn>
                  <a:cxn ang="0">
                    <a:pos x="821" y="91"/>
                  </a:cxn>
                  <a:cxn ang="0">
                    <a:pos x="794" y="68"/>
                  </a:cxn>
                  <a:cxn ang="0">
                    <a:pos x="756" y="38"/>
                  </a:cxn>
                  <a:cxn ang="0">
                    <a:pos x="746" y="28"/>
                  </a:cxn>
                  <a:cxn ang="0">
                    <a:pos x="668" y="10"/>
                  </a:cxn>
                  <a:cxn ang="0">
                    <a:pos x="662" y="17"/>
                  </a:cxn>
                  <a:cxn ang="0">
                    <a:pos x="624" y="7"/>
                  </a:cxn>
                  <a:cxn ang="0">
                    <a:pos x="585" y="23"/>
                  </a:cxn>
                  <a:cxn ang="0">
                    <a:pos x="554" y="19"/>
                  </a:cxn>
                  <a:cxn ang="0">
                    <a:pos x="507" y="23"/>
                  </a:cxn>
                  <a:cxn ang="0">
                    <a:pos x="478" y="20"/>
                  </a:cxn>
                  <a:cxn ang="0">
                    <a:pos x="426" y="43"/>
                  </a:cxn>
                </a:cxnLst>
                <a:rect l="0" t="0" r="r" b="b"/>
                <a:pathLst>
                  <a:path w="827" h="846">
                    <a:moveTo>
                      <a:pt x="426" y="43"/>
                    </a:moveTo>
                    <a:lnTo>
                      <a:pt x="425" y="50"/>
                    </a:lnTo>
                    <a:lnTo>
                      <a:pt x="391" y="65"/>
                    </a:lnTo>
                    <a:lnTo>
                      <a:pt x="391" y="70"/>
                    </a:lnTo>
                    <a:lnTo>
                      <a:pt x="383" y="73"/>
                    </a:lnTo>
                    <a:lnTo>
                      <a:pt x="345" y="70"/>
                    </a:lnTo>
                    <a:lnTo>
                      <a:pt x="310" y="83"/>
                    </a:lnTo>
                    <a:lnTo>
                      <a:pt x="307" y="87"/>
                    </a:lnTo>
                    <a:lnTo>
                      <a:pt x="312" y="103"/>
                    </a:lnTo>
                    <a:lnTo>
                      <a:pt x="327" y="115"/>
                    </a:lnTo>
                    <a:lnTo>
                      <a:pt x="348" y="103"/>
                    </a:lnTo>
                    <a:lnTo>
                      <a:pt x="355" y="113"/>
                    </a:lnTo>
                    <a:lnTo>
                      <a:pt x="363" y="113"/>
                    </a:lnTo>
                    <a:lnTo>
                      <a:pt x="365" y="123"/>
                    </a:lnTo>
                    <a:lnTo>
                      <a:pt x="335" y="145"/>
                    </a:lnTo>
                    <a:lnTo>
                      <a:pt x="317" y="151"/>
                    </a:lnTo>
                    <a:lnTo>
                      <a:pt x="295" y="169"/>
                    </a:lnTo>
                    <a:lnTo>
                      <a:pt x="289" y="169"/>
                    </a:lnTo>
                    <a:lnTo>
                      <a:pt x="279" y="156"/>
                    </a:lnTo>
                    <a:lnTo>
                      <a:pt x="279" y="136"/>
                    </a:lnTo>
                    <a:lnTo>
                      <a:pt x="257" y="136"/>
                    </a:lnTo>
                    <a:lnTo>
                      <a:pt x="250" y="128"/>
                    </a:lnTo>
                    <a:lnTo>
                      <a:pt x="239" y="133"/>
                    </a:lnTo>
                    <a:lnTo>
                      <a:pt x="232" y="121"/>
                    </a:lnTo>
                    <a:lnTo>
                      <a:pt x="221" y="120"/>
                    </a:lnTo>
                    <a:lnTo>
                      <a:pt x="221" y="113"/>
                    </a:lnTo>
                    <a:lnTo>
                      <a:pt x="187" y="125"/>
                    </a:lnTo>
                    <a:lnTo>
                      <a:pt x="176" y="135"/>
                    </a:lnTo>
                    <a:lnTo>
                      <a:pt x="159" y="136"/>
                    </a:lnTo>
                    <a:lnTo>
                      <a:pt x="139" y="106"/>
                    </a:lnTo>
                    <a:lnTo>
                      <a:pt x="111" y="110"/>
                    </a:lnTo>
                    <a:lnTo>
                      <a:pt x="106" y="98"/>
                    </a:lnTo>
                    <a:lnTo>
                      <a:pt x="98" y="96"/>
                    </a:lnTo>
                    <a:lnTo>
                      <a:pt x="78" y="105"/>
                    </a:lnTo>
                    <a:lnTo>
                      <a:pt x="108" y="168"/>
                    </a:lnTo>
                    <a:lnTo>
                      <a:pt x="80" y="198"/>
                    </a:lnTo>
                    <a:lnTo>
                      <a:pt x="40" y="203"/>
                    </a:lnTo>
                    <a:lnTo>
                      <a:pt x="56" y="267"/>
                    </a:lnTo>
                    <a:lnTo>
                      <a:pt x="41" y="307"/>
                    </a:lnTo>
                    <a:lnTo>
                      <a:pt x="50" y="329"/>
                    </a:lnTo>
                    <a:lnTo>
                      <a:pt x="13" y="368"/>
                    </a:lnTo>
                    <a:lnTo>
                      <a:pt x="0" y="375"/>
                    </a:lnTo>
                    <a:lnTo>
                      <a:pt x="13" y="382"/>
                    </a:lnTo>
                    <a:lnTo>
                      <a:pt x="7" y="382"/>
                    </a:lnTo>
                    <a:lnTo>
                      <a:pt x="7" y="403"/>
                    </a:lnTo>
                    <a:lnTo>
                      <a:pt x="8" y="448"/>
                    </a:lnTo>
                    <a:lnTo>
                      <a:pt x="45" y="455"/>
                    </a:lnTo>
                    <a:lnTo>
                      <a:pt x="68" y="468"/>
                    </a:lnTo>
                    <a:lnTo>
                      <a:pt x="81" y="498"/>
                    </a:lnTo>
                    <a:lnTo>
                      <a:pt x="83" y="518"/>
                    </a:lnTo>
                    <a:lnTo>
                      <a:pt x="61" y="587"/>
                    </a:lnTo>
                    <a:lnTo>
                      <a:pt x="41" y="614"/>
                    </a:lnTo>
                    <a:lnTo>
                      <a:pt x="46" y="647"/>
                    </a:lnTo>
                    <a:lnTo>
                      <a:pt x="53" y="667"/>
                    </a:lnTo>
                    <a:lnTo>
                      <a:pt x="88" y="714"/>
                    </a:lnTo>
                    <a:lnTo>
                      <a:pt x="119" y="767"/>
                    </a:lnTo>
                    <a:lnTo>
                      <a:pt x="136" y="790"/>
                    </a:lnTo>
                    <a:lnTo>
                      <a:pt x="177" y="831"/>
                    </a:lnTo>
                    <a:lnTo>
                      <a:pt x="194" y="835"/>
                    </a:lnTo>
                    <a:lnTo>
                      <a:pt x="207" y="846"/>
                    </a:lnTo>
                    <a:lnTo>
                      <a:pt x="221" y="843"/>
                    </a:lnTo>
                    <a:lnTo>
                      <a:pt x="227" y="805"/>
                    </a:lnTo>
                    <a:lnTo>
                      <a:pt x="232" y="795"/>
                    </a:lnTo>
                    <a:lnTo>
                      <a:pt x="240" y="790"/>
                    </a:lnTo>
                    <a:lnTo>
                      <a:pt x="245" y="793"/>
                    </a:lnTo>
                    <a:lnTo>
                      <a:pt x="249" y="770"/>
                    </a:lnTo>
                    <a:lnTo>
                      <a:pt x="255" y="767"/>
                    </a:lnTo>
                    <a:lnTo>
                      <a:pt x="262" y="743"/>
                    </a:lnTo>
                    <a:lnTo>
                      <a:pt x="265" y="747"/>
                    </a:lnTo>
                    <a:lnTo>
                      <a:pt x="262" y="742"/>
                    </a:lnTo>
                    <a:lnTo>
                      <a:pt x="265" y="740"/>
                    </a:lnTo>
                    <a:lnTo>
                      <a:pt x="272" y="742"/>
                    </a:lnTo>
                    <a:lnTo>
                      <a:pt x="265" y="748"/>
                    </a:lnTo>
                    <a:lnTo>
                      <a:pt x="279" y="740"/>
                    </a:lnTo>
                    <a:lnTo>
                      <a:pt x="290" y="720"/>
                    </a:lnTo>
                    <a:lnTo>
                      <a:pt x="287" y="705"/>
                    </a:lnTo>
                    <a:lnTo>
                      <a:pt x="293" y="614"/>
                    </a:lnTo>
                    <a:lnTo>
                      <a:pt x="307" y="581"/>
                    </a:lnTo>
                    <a:lnTo>
                      <a:pt x="318" y="568"/>
                    </a:lnTo>
                    <a:lnTo>
                      <a:pt x="357" y="568"/>
                    </a:lnTo>
                    <a:lnTo>
                      <a:pt x="375" y="554"/>
                    </a:lnTo>
                    <a:lnTo>
                      <a:pt x="365" y="496"/>
                    </a:lnTo>
                    <a:lnTo>
                      <a:pt x="365" y="475"/>
                    </a:lnTo>
                    <a:lnTo>
                      <a:pt x="375" y="450"/>
                    </a:lnTo>
                    <a:lnTo>
                      <a:pt x="378" y="448"/>
                    </a:lnTo>
                    <a:lnTo>
                      <a:pt x="385" y="450"/>
                    </a:lnTo>
                    <a:lnTo>
                      <a:pt x="388" y="441"/>
                    </a:lnTo>
                    <a:lnTo>
                      <a:pt x="391" y="448"/>
                    </a:lnTo>
                    <a:lnTo>
                      <a:pt x="391" y="441"/>
                    </a:lnTo>
                    <a:lnTo>
                      <a:pt x="411" y="427"/>
                    </a:lnTo>
                    <a:lnTo>
                      <a:pt x="423" y="433"/>
                    </a:lnTo>
                    <a:lnTo>
                      <a:pt x="438" y="433"/>
                    </a:lnTo>
                    <a:lnTo>
                      <a:pt x="433" y="412"/>
                    </a:lnTo>
                    <a:lnTo>
                      <a:pt x="438" y="385"/>
                    </a:lnTo>
                    <a:lnTo>
                      <a:pt x="443" y="383"/>
                    </a:lnTo>
                    <a:lnTo>
                      <a:pt x="451" y="362"/>
                    </a:lnTo>
                    <a:lnTo>
                      <a:pt x="497" y="329"/>
                    </a:lnTo>
                    <a:lnTo>
                      <a:pt x="544" y="307"/>
                    </a:lnTo>
                    <a:lnTo>
                      <a:pt x="577" y="297"/>
                    </a:lnTo>
                    <a:lnTo>
                      <a:pt x="590" y="284"/>
                    </a:lnTo>
                    <a:lnTo>
                      <a:pt x="597" y="282"/>
                    </a:lnTo>
                    <a:lnTo>
                      <a:pt x="617" y="282"/>
                    </a:lnTo>
                    <a:lnTo>
                      <a:pt x="627" y="289"/>
                    </a:lnTo>
                    <a:lnTo>
                      <a:pt x="655" y="259"/>
                    </a:lnTo>
                    <a:lnTo>
                      <a:pt x="645" y="247"/>
                    </a:lnTo>
                    <a:lnTo>
                      <a:pt x="670" y="209"/>
                    </a:lnTo>
                    <a:lnTo>
                      <a:pt x="690" y="203"/>
                    </a:lnTo>
                    <a:lnTo>
                      <a:pt x="703" y="208"/>
                    </a:lnTo>
                    <a:lnTo>
                      <a:pt x="715" y="194"/>
                    </a:lnTo>
                    <a:lnTo>
                      <a:pt x="736" y="203"/>
                    </a:lnTo>
                    <a:lnTo>
                      <a:pt x="730" y="194"/>
                    </a:lnTo>
                    <a:lnTo>
                      <a:pt x="743" y="169"/>
                    </a:lnTo>
                    <a:lnTo>
                      <a:pt x="753" y="166"/>
                    </a:lnTo>
                    <a:lnTo>
                      <a:pt x="761" y="156"/>
                    </a:lnTo>
                    <a:lnTo>
                      <a:pt x="773" y="155"/>
                    </a:lnTo>
                    <a:lnTo>
                      <a:pt x="776" y="161"/>
                    </a:lnTo>
                    <a:lnTo>
                      <a:pt x="781" y="146"/>
                    </a:lnTo>
                    <a:lnTo>
                      <a:pt x="796" y="126"/>
                    </a:lnTo>
                    <a:lnTo>
                      <a:pt x="806" y="120"/>
                    </a:lnTo>
                    <a:lnTo>
                      <a:pt x="824" y="116"/>
                    </a:lnTo>
                    <a:lnTo>
                      <a:pt x="827" y="106"/>
                    </a:lnTo>
                    <a:lnTo>
                      <a:pt x="823" y="108"/>
                    </a:lnTo>
                    <a:lnTo>
                      <a:pt x="821" y="91"/>
                    </a:lnTo>
                    <a:lnTo>
                      <a:pt x="813" y="96"/>
                    </a:lnTo>
                    <a:lnTo>
                      <a:pt x="796" y="78"/>
                    </a:lnTo>
                    <a:lnTo>
                      <a:pt x="794" y="68"/>
                    </a:lnTo>
                    <a:lnTo>
                      <a:pt x="804" y="62"/>
                    </a:lnTo>
                    <a:lnTo>
                      <a:pt x="769" y="40"/>
                    </a:lnTo>
                    <a:lnTo>
                      <a:pt x="756" y="38"/>
                    </a:lnTo>
                    <a:lnTo>
                      <a:pt x="753" y="30"/>
                    </a:lnTo>
                    <a:lnTo>
                      <a:pt x="753" y="37"/>
                    </a:lnTo>
                    <a:lnTo>
                      <a:pt x="746" y="28"/>
                    </a:lnTo>
                    <a:lnTo>
                      <a:pt x="710" y="17"/>
                    </a:lnTo>
                    <a:lnTo>
                      <a:pt x="701" y="20"/>
                    </a:lnTo>
                    <a:lnTo>
                      <a:pt x="668" y="10"/>
                    </a:lnTo>
                    <a:lnTo>
                      <a:pt x="653" y="0"/>
                    </a:lnTo>
                    <a:lnTo>
                      <a:pt x="662" y="10"/>
                    </a:lnTo>
                    <a:lnTo>
                      <a:pt x="662" y="17"/>
                    </a:lnTo>
                    <a:lnTo>
                      <a:pt x="650" y="23"/>
                    </a:lnTo>
                    <a:lnTo>
                      <a:pt x="633" y="2"/>
                    </a:lnTo>
                    <a:lnTo>
                      <a:pt x="624" y="7"/>
                    </a:lnTo>
                    <a:lnTo>
                      <a:pt x="620" y="12"/>
                    </a:lnTo>
                    <a:lnTo>
                      <a:pt x="614" y="10"/>
                    </a:lnTo>
                    <a:lnTo>
                      <a:pt x="585" y="23"/>
                    </a:lnTo>
                    <a:lnTo>
                      <a:pt x="580" y="23"/>
                    </a:lnTo>
                    <a:lnTo>
                      <a:pt x="577" y="2"/>
                    </a:lnTo>
                    <a:lnTo>
                      <a:pt x="554" y="19"/>
                    </a:lnTo>
                    <a:lnTo>
                      <a:pt x="556" y="23"/>
                    </a:lnTo>
                    <a:lnTo>
                      <a:pt x="534" y="30"/>
                    </a:lnTo>
                    <a:lnTo>
                      <a:pt x="507" y="23"/>
                    </a:lnTo>
                    <a:lnTo>
                      <a:pt x="491" y="9"/>
                    </a:lnTo>
                    <a:lnTo>
                      <a:pt x="484" y="10"/>
                    </a:lnTo>
                    <a:lnTo>
                      <a:pt x="478" y="20"/>
                    </a:lnTo>
                    <a:lnTo>
                      <a:pt x="463" y="25"/>
                    </a:lnTo>
                    <a:lnTo>
                      <a:pt x="439" y="48"/>
                    </a:lnTo>
                    <a:lnTo>
                      <a:pt x="426" y="43"/>
                    </a:lnTo>
                    <a:close/>
                  </a:path>
                </a:pathLst>
              </a:custGeom>
              <a:solidFill>
                <a:schemeClr val="accent1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lIns="104315" tIns="52157" rIns="104315" bIns="52157"/>
              <a:lstStyle/>
              <a:p>
                <a:endParaRPr lang="es-ES" sz="2800"/>
              </a:p>
            </p:txBody>
          </p:sp>
          <p:sp>
            <p:nvSpPr>
              <p:cNvPr id="350" name="Freeform 8393">
                <a:extLst>
                  <a:ext uri="{FF2B5EF4-FFF2-40B4-BE49-F238E27FC236}">
                    <a16:creationId xmlns:a16="http://schemas.microsoft.com/office/drawing/2014/main" id="{581644F4-CFEF-9F68-9510-B35CD6D1302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137708" y="4997913"/>
                <a:ext cx="570802" cy="570569"/>
              </a:xfrm>
              <a:custGeom>
                <a:avLst/>
                <a:gdLst/>
                <a:ahLst/>
                <a:cxnLst>
                  <a:cxn ang="0">
                    <a:pos x="675" y="18"/>
                  </a:cxn>
                  <a:cxn ang="0">
                    <a:pos x="607" y="43"/>
                  </a:cxn>
                  <a:cxn ang="0">
                    <a:pos x="557" y="88"/>
                  </a:cxn>
                  <a:cxn ang="0">
                    <a:pos x="534" y="158"/>
                  </a:cxn>
                  <a:cxn ang="0">
                    <a:pos x="542" y="307"/>
                  </a:cxn>
                  <a:cxn ang="0">
                    <a:pos x="449" y="362"/>
                  </a:cxn>
                  <a:cxn ang="0">
                    <a:pos x="406" y="333"/>
                  </a:cxn>
                  <a:cxn ang="0">
                    <a:pos x="401" y="310"/>
                  </a:cxn>
                  <a:cxn ang="0">
                    <a:pos x="376" y="305"/>
                  </a:cxn>
                  <a:cxn ang="0">
                    <a:pos x="356" y="318"/>
                  </a:cxn>
                  <a:cxn ang="0">
                    <a:pos x="332" y="330"/>
                  </a:cxn>
                  <a:cxn ang="0">
                    <a:pos x="275" y="372"/>
                  </a:cxn>
                  <a:cxn ang="0">
                    <a:pos x="201" y="372"/>
                  </a:cxn>
                  <a:cxn ang="0">
                    <a:pos x="161" y="401"/>
                  </a:cxn>
                  <a:cxn ang="0">
                    <a:pos x="81" y="451"/>
                  </a:cxn>
                  <a:cxn ang="0">
                    <a:pos x="0" y="594"/>
                  </a:cxn>
                  <a:cxn ang="0">
                    <a:pos x="58" y="662"/>
                  </a:cxn>
                  <a:cxn ang="0">
                    <a:pos x="137" y="692"/>
                  </a:cxn>
                  <a:cxn ang="0">
                    <a:pos x="172" y="705"/>
                  </a:cxn>
                  <a:cxn ang="0">
                    <a:pos x="217" y="710"/>
                  </a:cxn>
                  <a:cxn ang="0">
                    <a:pos x="224" y="730"/>
                  </a:cxn>
                  <a:cxn ang="0">
                    <a:pos x="220" y="829"/>
                  </a:cxn>
                  <a:cxn ang="0">
                    <a:pos x="210" y="872"/>
                  </a:cxn>
                  <a:cxn ang="0">
                    <a:pos x="234" y="916"/>
                  </a:cxn>
                  <a:cxn ang="0">
                    <a:pos x="340" y="1048"/>
                  </a:cxn>
                  <a:cxn ang="0">
                    <a:pos x="486" y="1085"/>
                  </a:cxn>
                  <a:cxn ang="0">
                    <a:pos x="509" y="1078"/>
                  </a:cxn>
                  <a:cxn ang="0">
                    <a:pos x="555" y="1062"/>
                  </a:cxn>
                  <a:cxn ang="0">
                    <a:pos x="569" y="1015"/>
                  </a:cxn>
                  <a:cxn ang="0">
                    <a:pos x="648" y="955"/>
                  </a:cxn>
                  <a:cxn ang="0">
                    <a:pos x="698" y="945"/>
                  </a:cxn>
                  <a:cxn ang="0">
                    <a:pos x="746" y="962"/>
                  </a:cxn>
                  <a:cxn ang="0">
                    <a:pos x="776" y="962"/>
                  </a:cxn>
                  <a:cxn ang="0">
                    <a:pos x="847" y="942"/>
                  </a:cxn>
                  <a:cxn ang="0">
                    <a:pos x="859" y="922"/>
                  </a:cxn>
                  <a:cxn ang="0">
                    <a:pos x="872" y="929"/>
                  </a:cxn>
                  <a:cxn ang="0">
                    <a:pos x="880" y="952"/>
                  </a:cxn>
                  <a:cxn ang="0">
                    <a:pos x="934" y="937"/>
                  </a:cxn>
                  <a:cxn ang="0">
                    <a:pos x="957" y="931"/>
                  </a:cxn>
                  <a:cxn ang="0">
                    <a:pos x="997" y="922"/>
                  </a:cxn>
                  <a:cxn ang="0">
                    <a:pos x="1053" y="889"/>
                  </a:cxn>
                  <a:cxn ang="0">
                    <a:pos x="1028" y="863"/>
                  </a:cxn>
                  <a:cxn ang="0">
                    <a:pos x="1026" y="803"/>
                  </a:cxn>
                  <a:cxn ang="0">
                    <a:pos x="1013" y="788"/>
                  </a:cxn>
                  <a:cxn ang="0">
                    <a:pos x="1006" y="748"/>
                  </a:cxn>
                  <a:cxn ang="0">
                    <a:pos x="988" y="723"/>
                  </a:cxn>
                  <a:cxn ang="0">
                    <a:pos x="917" y="667"/>
                  </a:cxn>
                  <a:cxn ang="0">
                    <a:pos x="834" y="544"/>
                  </a:cxn>
                  <a:cxn ang="0">
                    <a:pos x="842" y="464"/>
                  </a:cxn>
                  <a:cxn ang="0">
                    <a:pos x="849" y="345"/>
                  </a:cxn>
                  <a:cxn ang="0">
                    <a:pos x="788" y="280"/>
                  </a:cxn>
                  <a:cxn ang="0">
                    <a:pos x="781" y="252"/>
                  </a:cxn>
                  <a:cxn ang="0">
                    <a:pos x="822" y="184"/>
                  </a:cxn>
                  <a:cxn ang="0">
                    <a:pos x="804" y="70"/>
                  </a:cxn>
                  <a:cxn ang="0">
                    <a:pos x="1002" y="846"/>
                  </a:cxn>
                  <a:cxn ang="0">
                    <a:pos x="1002" y="846"/>
                  </a:cxn>
                </a:cxnLst>
                <a:rect l="0" t="0" r="r" b="b"/>
                <a:pathLst>
                  <a:path w="1053" h="1108">
                    <a:moveTo>
                      <a:pt x="761" y="13"/>
                    </a:moveTo>
                    <a:lnTo>
                      <a:pt x="721" y="0"/>
                    </a:lnTo>
                    <a:lnTo>
                      <a:pt x="675" y="18"/>
                    </a:lnTo>
                    <a:lnTo>
                      <a:pt x="660" y="38"/>
                    </a:lnTo>
                    <a:lnTo>
                      <a:pt x="622" y="65"/>
                    </a:lnTo>
                    <a:lnTo>
                      <a:pt x="607" y="43"/>
                    </a:lnTo>
                    <a:lnTo>
                      <a:pt x="592" y="50"/>
                    </a:lnTo>
                    <a:lnTo>
                      <a:pt x="579" y="60"/>
                    </a:lnTo>
                    <a:lnTo>
                      <a:pt x="557" y="88"/>
                    </a:lnTo>
                    <a:lnTo>
                      <a:pt x="559" y="100"/>
                    </a:lnTo>
                    <a:lnTo>
                      <a:pt x="555" y="141"/>
                    </a:lnTo>
                    <a:lnTo>
                      <a:pt x="534" y="158"/>
                    </a:lnTo>
                    <a:lnTo>
                      <a:pt x="527" y="182"/>
                    </a:lnTo>
                    <a:lnTo>
                      <a:pt x="536" y="212"/>
                    </a:lnTo>
                    <a:lnTo>
                      <a:pt x="542" y="307"/>
                    </a:lnTo>
                    <a:lnTo>
                      <a:pt x="472" y="360"/>
                    </a:lnTo>
                    <a:lnTo>
                      <a:pt x="464" y="357"/>
                    </a:lnTo>
                    <a:lnTo>
                      <a:pt x="449" y="362"/>
                    </a:lnTo>
                    <a:lnTo>
                      <a:pt x="421" y="360"/>
                    </a:lnTo>
                    <a:lnTo>
                      <a:pt x="408" y="342"/>
                    </a:lnTo>
                    <a:lnTo>
                      <a:pt x="406" y="333"/>
                    </a:lnTo>
                    <a:lnTo>
                      <a:pt x="413" y="332"/>
                    </a:lnTo>
                    <a:lnTo>
                      <a:pt x="409" y="318"/>
                    </a:lnTo>
                    <a:lnTo>
                      <a:pt x="401" y="310"/>
                    </a:lnTo>
                    <a:lnTo>
                      <a:pt x="396" y="312"/>
                    </a:lnTo>
                    <a:lnTo>
                      <a:pt x="391" y="318"/>
                    </a:lnTo>
                    <a:lnTo>
                      <a:pt x="376" y="305"/>
                    </a:lnTo>
                    <a:lnTo>
                      <a:pt x="368" y="312"/>
                    </a:lnTo>
                    <a:lnTo>
                      <a:pt x="356" y="307"/>
                    </a:lnTo>
                    <a:lnTo>
                      <a:pt x="356" y="318"/>
                    </a:lnTo>
                    <a:lnTo>
                      <a:pt x="341" y="314"/>
                    </a:lnTo>
                    <a:lnTo>
                      <a:pt x="348" y="325"/>
                    </a:lnTo>
                    <a:lnTo>
                      <a:pt x="332" y="330"/>
                    </a:lnTo>
                    <a:lnTo>
                      <a:pt x="323" y="342"/>
                    </a:lnTo>
                    <a:lnTo>
                      <a:pt x="305" y="347"/>
                    </a:lnTo>
                    <a:lnTo>
                      <a:pt x="275" y="372"/>
                    </a:lnTo>
                    <a:lnTo>
                      <a:pt x="227" y="385"/>
                    </a:lnTo>
                    <a:lnTo>
                      <a:pt x="215" y="385"/>
                    </a:lnTo>
                    <a:lnTo>
                      <a:pt x="201" y="372"/>
                    </a:lnTo>
                    <a:lnTo>
                      <a:pt x="184" y="368"/>
                    </a:lnTo>
                    <a:lnTo>
                      <a:pt x="172" y="375"/>
                    </a:lnTo>
                    <a:lnTo>
                      <a:pt x="161" y="401"/>
                    </a:lnTo>
                    <a:lnTo>
                      <a:pt x="142" y="423"/>
                    </a:lnTo>
                    <a:lnTo>
                      <a:pt x="104" y="433"/>
                    </a:lnTo>
                    <a:lnTo>
                      <a:pt x="81" y="451"/>
                    </a:lnTo>
                    <a:lnTo>
                      <a:pt x="51" y="524"/>
                    </a:lnTo>
                    <a:lnTo>
                      <a:pt x="8" y="562"/>
                    </a:lnTo>
                    <a:lnTo>
                      <a:pt x="0" y="594"/>
                    </a:lnTo>
                    <a:lnTo>
                      <a:pt x="30" y="612"/>
                    </a:lnTo>
                    <a:lnTo>
                      <a:pt x="31" y="629"/>
                    </a:lnTo>
                    <a:lnTo>
                      <a:pt x="58" y="662"/>
                    </a:lnTo>
                    <a:lnTo>
                      <a:pt x="86" y="680"/>
                    </a:lnTo>
                    <a:lnTo>
                      <a:pt x="109" y="703"/>
                    </a:lnTo>
                    <a:lnTo>
                      <a:pt x="137" y="692"/>
                    </a:lnTo>
                    <a:lnTo>
                      <a:pt x="149" y="707"/>
                    </a:lnTo>
                    <a:lnTo>
                      <a:pt x="164" y="715"/>
                    </a:lnTo>
                    <a:lnTo>
                      <a:pt x="172" y="705"/>
                    </a:lnTo>
                    <a:lnTo>
                      <a:pt x="204" y="717"/>
                    </a:lnTo>
                    <a:lnTo>
                      <a:pt x="214" y="707"/>
                    </a:lnTo>
                    <a:lnTo>
                      <a:pt x="217" y="710"/>
                    </a:lnTo>
                    <a:lnTo>
                      <a:pt x="220" y="708"/>
                    </a:lnTo>
                    <a:lnTo>
                      <a:pt x="234" y="717"/>
                    </a:lnTo>
                    <a:lnTo>
                      <a:pt x="224" y="730"/>
                    </a:lnTo>
                    <a:lnTo>
                      <a:pt x="217" y="753"/>
                    </a:lnTo>
                    <a:lnTo>
                      <a:pt x="214" y="795"/>
                    </a:lnTo>
                    <a:lnTo>
                      <a:pt x="220" y="829"/>
                    </a:lnTo>
                    <a:lnTo>
                      <a:pt x="214" y="836"/>
                    </a:lnTo>
                    <a:lnTo>
                      <a:pt x="210" y="853"/>
                    </a:lnTo>
                    <a:lnTo>
                      <a:pt x="210" y="872"/>
                    </a:lnTo>
                    <a:lnTo>
                      <a:pt x="224" y="897"/>
                    </a:lnTo>
                    <a:lnTo>
                      <a:pt x="229" y="897"/>
                    </a:lnTo>
                    <a:lnTo>
                      <a:pt x="234" y="916"/>
                    </a:lnTo>
                    <a:lnTo>
                      <a:pt x="320" y="1048"/>
                    </a:lnTo>
                    <a:lnTo>
                      <a:pt x="343" y="1063"/>
                    </a:lnTo>
                    <a:lnTo>
                      <a:pt x="340" y="1048"/>
                    </a:lnTo>
                    <a:lnTo>
                      <a:pt x="388" y="1055"/>
                    </a:lnTo>
                    <a:lnTo>
                      <a:pt x="458" y="1108"/>
                    </a:lnTo>
                    <a:lnTo>
                      <a:pt x="486" y="1085"/>
                    </a:lnTo>
                    <a:lnTo>
                      <a:pt x="502" y="1085"/>
                    </a:lnTo>
                    <a:lnTo>
                      <a:pt x="502" y="1078"/>
                    </a:lnTo>
                    <a:lnTo>
                      <a:pt x="509" y="1078"/>
                    </a:lnTo>
                    <a:lnTo>
                      <a:pt x="531" y="1062"/>
                    </a:lnTo>
                    <a:lnTo>
                      <a:pt x="549" y="1068"/>
                    </a:lnTo>
                    <a:lnTo>
                      <a:pt x="555" y="1062"/>
                    </a:lnTo>
                    <a:lnTo>
                      <a:pt x="549" y="1058"/>
                    </a:lnTo>
                    <a:lnTo>
                      <a:pt x="552" y="1043"/>
                    </a:lnTo>
                    <a:lnTo>
                      <a:pt x="569" y="1015"/>
                    </a:lnTo>
                    <a:lnTo>
                      <a:pt x="602" y="1000"/>
                    </a:lnTo>
                    <a:lnTo>
                      <a:pt x="632" y="965"/>
                    </a:lnTo>
                    <a:lnTo>
                      <a:pt x="648" y="955"/>
                    </a:lnTo>
                    <a:lnTo>
                      <a:pt x="675" y="960"/>
                    </a:lnTo>
                    <a:lnTo>
                      <a:pt x="693" y="959"/>
                    </a:lnTo>
                    <a:lnTo>
                      <a:pt x="698" y="945"/>
                    </a:lnTo>
                    <a:lnTo>
                      <a:pt x="718" y="944"/>
                    </a:lnTo>
                    <a:lnTo>
                      <a:pt x="748" y="955"/>
                    </a:lnTo>
                    <a:lnTo>
                      <a:pt x="746" y="962"/>
                    </a:lnTo>
                    <a:lnTo>
                      <a:pt x="749" y="969"/>
                    </a:lnTo>
                    <a:lnTo>
                      <a:pt x="788" y="975"/>
                    </a:lnTo>
                    <a:lnTo>
                      <a:pt x="776" y="962"/>
                    </a:lnTo>
                    <a:lnTo>
                      <a:pt x="786" y="949"/>
                    </a:lnTo>
                    <a:lnTo>
                      <a:pt x="807" y="936"/>
                    </a:lnTo>
                    <a:lnTo>
                      <a:pt x="847" y="942"/>
                    </a:lnTo>
                    <a:lnTo>
                      <a:pt x="849" y="936"/>
                    </a:lnTo>
                    <a:lnTo>
                      <a:pt x="866" y="934"/>
                    </a:lnTo>
                    <a:lnTo>
                      <a:pt x="859" y="922"/>
                    </a:lnTo>
                    <a:lnTo>
                      <a:pt x="874" y="924"/>
                    </a:lnTo>
                    <a:lnTo>
                      <a:pt x="866" y="929"/>
                    </a:lnTo>
                    <a:lnTo>
                      <a:pt x="872" y="929"/>
                    </a:lnTo>
                    <a:lnTo>
                      <a:pt x="871" y="939"/>
                    </a:lnTo>
                    <a:lnTo>
                      <a:pt x="890" y="944"/>
                    </a:lnTo>
                    <a:lnTo>
                      <a:pt x="880" y="952"/>
                    </a:lnTo>
                    <a:lnTo>
                      <a:pt x="907" y="955"/>
                    </a:lnTo>
                    <a:lnTo>
                      <a:pt x="932" y="944"/>
                    </a:lnTo>
                    <a:lnTo>
                      <a:pt x="934" y="937"/>
                    </a:lnTo>
                    <a:lnTo>
                      <a:pt x="948" y="936"/>
                    </a:lnTo>
                    <a:lnTo>
                      <a:pt x="950" y="929"/>
                    </a:lnTo>
                    <a:lnTo>
                      <a:pt x="957" y="931"/>
                    </a:lnTo>
                    <a:lnTo>
                      <a:pt x="957" y="937"/>
                    </a:lnTo>
                    <a:lnTo>
                      <a:pt x="970" y="939"/>
                    </a:lnTo>
                    <a:lnTo>
                      <a:pt x="997" y="922"/>
                    </a:lnTo>
                    <a:lnTo>
                      <a:pt x="1035" y="911"/>
                    </a:lnTo>
                    <a:lnTo>
                      <a:pt x="1045" y="894"/>
                    </a:lnTo>
                    <a:lnTo>
                      <a:pt x="1053" y="889"/>
                    </a:lnTo>
                    <a:lnTo>
                      <a:pt x="1046" y="891"/>
                    </a:lnTo>
                    <a:lnTo>
                      <a:pt x="1040" y="882"/>
                    </a:lnTo>
                    <a:lnTo>
                      <a:pt x="1028" y="863"/>
                    </a:lnTo>
                    <a:lnTo>
                      <a:pt x="1020" y="834"/>
                    </a:lnTo>
                    <a:lnTo>
                      <a:pt x="1020" y="809"/>
                    </a:lnTo>
                    <a:lnTo>
                      <a:pt x="1026" y="803"/>
                    </a:lnTo>
                    <a:lnTo>
                      <a:pt x="1021" y="801"/>
                    </a:lnTo>
                    <a:lnTo>
                      <a:pt x="1026" y="803"/>
                    </a:lnTo>
                    <a:lnTo>
                      <a:pt x="1013" y="788"/>
                    </a:lnTo>
                    <a:lnTo>
                      <a:pt x="1013" y="773"/>
                    </a:lnTo>
                    <a:lnTo>
                      <a:pt x="1013" y="765"/>
                    </a:lnTo>
                    <a:lnTo>
                      <a:pt x="1006" y="748"/>
                    </a:lnTo>
                    <a:lnTo>
                      <a:pt x="1006" y="740"/>
                    </a:lnTo>
                    <a:lnTo>
                      <a:pt x="1002" y="720"/>
                    </a:lnTo>
                    <a:lnTo>
                      <a:pt x="988" y="723"/>
                    </a:lnTo>
                    <a:lnTo>
                      <a:pt x="975" y="712"/>
                    </a:lnTo>
                    <a:lnTo>
                      <a:pt x="958" y="708"/>
                    </a:lnTo>
                    <a:lnTo>
                      <a:pt x="917" y="667"/>
                    </a:lnTo>
                    <a:lnTo>
                      <a:pt x="900" y="644"/>
                    </a:lnTo>
                    <a:lnTo>
                      <a:pt x="869" y="591"/>
                    </a:lnTo>
                    <a:lnTo>
                      <a:pt x="834" y="544"/>
                    </a:lnTo>
                    <a:lnTo>
                      <a:pt x="827" y="524"/>
                    </a:lnTo>
                    <a:lnTo>
                      <a:pt x="822" y="491"/>
                    </a:lnTo>
                    <a:lnTo>
                      <a:pt x="842" y="464"/>
                    </a:lnTo>
                    <a:lnTo>
                      <a:pt x="864" y="395"/>
                    </a:lnTo>
                    <a:lnTo>
                      <a:pt x="862" y="375"/>
                    </a:lnTo>
                    <a:lnTo>
                      <a:pt x="849" y="345"/>
                    </a:lnTo>
                    <a:lnTo>
                      <a:pt x="826" y="332"/>
                    </a:lnTo>
                    <a:lnTo>
                      <a:pt x="789" y="325"/>
                    </a:lnTo>
                    <a:lnTo>
                      <a:pt x="788" y="280"/>
                    </a:lnTo>
                    <a:lnTo>
                      <a:pt x="788" y="259"/>
                    </a:lnTo>
                    <a:lnTo>
                      <a:pt x="794" y="259"/>
                    </a:lnTo>
                    <a:lnTo>
                      <a:pt x="781" y="252"/>
                    </a:lnTo>
                    <a:lnTo>
                      <a:pt x="794" y="245"/>
                    </a:lnTo>
                    <a:lnTo>
                      <a:pt x="831" y="206"/>
                    </a:lnTo>
                    <a:lnTo>
                      <a:pt x="822" y="184"/>
                    </a:lnTo>
                    <a:lnTo>
                      <a:pt x="837" y="144"/>
                    </a:lnTo>
                    <a:lnTo>
                      <a:pt x="821" y="80"/>
                    </a:lnTo>
                    <a:lnTo>
                      <a:pt x="804" y="70"/>
                    </a:lnTo>
                    <a:lnTo>
                      <a:pt x="763" y="37"/>
                    </a:lnTo>
                    <a:lnTo>
                      <a:pt x="761" y="13"/>
                    </a:lnTo>
                    <a:close/>
                    <a:moveTo>
                      <a:pt x="1002" y="846"/>
                    </a:moveTo>
                    <a:lnTo>
                      <a:pt x="998" y="843"/>
                    </a:lnTo>
                    <a:lnTo>
                      <a:pt x="998" y="836"/>
                    </a:lnTo>
                    <a:lnTo>
                      <a:pt x="1002" y="846"/>
                    </a:lnTo>
                    <a:close/>
                  </a:path>
                </a:pathLst>
              </a:custGeom>
              <a:solidFill>
                <a:schemeClr val="tx2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lIns="104315" tIns="52157" rIns="104315" bIns="52157"/>
              <a:lstStyle/>
              <a:p>
                <a:endParaRPr lang="es-ES" sz="2800"/>
              </a:p>
            </p:txBody>
          </p:sp>
          <p:sp>
            <p:nvSpPr>
              <p:cNvPr id="351" name="Freeform 8394">
                <a:extLst>
                  <a:ext uri="{FF2B5EF4-FFF2-40B4-BE49-F238E27FC236}">
                    <a16:creationId xmlns:a16="http://schemas.microsoft.com/office/drawing/2014/main" id="{4461A39D-C0F8-BBEA-5B4C-C41200EC02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63159" y="5348082"/>
                <a:ext cx="523055" cy="509805"/>
              </a:xfrm>
              <a:custGeom>
                <a:avLst/>
                <a:gdLst/>
                <a:ahLst/>
                <a:cxnLst>
                  <a:cxn ang="0">
                    <a:pos x="678" y="25"/>
                  </a:cxn>
                  <a:cxn ang="0">
                    <a:pos x="643" y="12"/>
                  </a:cxn>
                  <a:cxn ang="0">
                    <a:pos x="564" y="17"/>
                  </a:cxn>
                  <a:cxn ang="0">
                    <a:pos x="537" y="35"/>
                  </a:cxn>
                  <a:cxn ang="0">
                    <a:pos x="536" y="101"/>
                  </a:cxn>
                  <a:cxn ang="0">
                    <a:pos x="531" y="164"/>
                  </a:cxn>
                  <a:cxn ang="0">
                    <a:pos x="519" y="197"/>
                  </a:cxn>
                  <a:cxn ang="0">
                    <a:pos x="506" y="231"/>
                  </a:cxn>
                  <a:cxn ang="0">
                    <a:pos x="491" y="262"/>
                  </a:cxn>
                  <a:cxn ang="0">
                    <a:pos x="488" y="289"/>
                  </a:cxn>
                  <a:cxn ang="0">
                    <a:pos x="484" y="315"/>
                  </a:cxn>
                  <a:cxn ang="0">
                    <a:pos x="464" y="322"/>
                  </a:cxn>
                  <a:cxn ang="0">
                    <a:pos x="436" y="342"/>
                  </a:cxn>
                  <a:cxn ang="0">
                    <a:pos x="320" y="460"/>
                  </a:cxn>
                  <a:cxn ang="0">
                    <a:pos x="305" y="508"/>
                  </a:cxn>
                  <a:cxn ang="0">
                    <a:pos x="307" y="566"/>
                  </a:cxn>
                  <a:cxn ang="0">
                    <a:pos x="257" y="552"/>
                  </a:cxn>
                  <a:cxn ang="0">
                    <a:pos x="232" y="526"/>
                  </a:cxn>
                  <a:cxn ang="0">
                    <a:pos x="181" y="536"/>
                  </a:cxn>
                  <a:cxn ang="0">
                    <a:pos x="158" y="602"/>
                  </a:cxn>
                  <a:cxn ang="0">
                    <a:pos x="124" y="637"/>
                  </a:cxn>
                  <a:cxn ang="0">
                    <a:pos x="88" y="657"/>
                  </a:cxn>
                  <a:cxn ang="0">
                    <a:pos x="86" y="717"/>
                  </a:cxn>
                  <a:cxn ang="0">
                    <a:pos x="96" y="768"/>
                  </a:cxn>
                  <a:cxn ang="0">
                    <a:pos x="71" y="795"/>
                  </a:cxn>
                  <a:cxn ang="0">
                    <a:pos x="45" y="813"/>
                  </a:cxn>
                  <a:cxn ang="0">
                    <a:pos x="65" y="868"/>
                  </a:cxn>
                  <a:cxn ang="0">
                    <a:pos x="7" y="934"/>
                  </a:cxn>
                  <a:cxn ang="0">
                    <a:pos x="76" y="937"/>
                  </a:cxn>
                  <a:cxn ang="0">
                    <a:pos x="141" y="934"/>
                  </a:cxn>
                  <a:cxn ang="0">
                    <a:pos x="212" y="972"/>
                  </a:cxn>
                  <a:cxn ang="0">
                    <a:pos x="313" y="975"/>
                  </a:cxn>
                  <a:cxn ang="0">
                    <a:pos x="372" y="881"/>
                  </a:cxn>
                  <a:cxn ang="0">
                    <a:pos x="425" y="866"/>
                  </a:cxn>
                  <a:cxn ang="0">
                    <a:pos x="425" y="866"/>
                  </a:cxn>
                  <a:cxn ang="0">
                    <a:pos x="498" y="861"/>
                  </a:cxn>
                  <a:cxn ang="0">
                    <a:pos x="610" y="954"/>
                  </a:cxn>
                  <a:cxn ang="0">
                    <a:pos x="655" y="937"/>
                  </a:cxn>
                  <a:cxn ang="0">
                    <a:pos x="693" y="909"/>
                  </a:cxn>
                  <a:cxn ang="0">
                    <a:pos x="726" y="864"/>
                  </a:cxn>
                  <a:cxn ang="0">
                    <a:pos x="730" y="841"/>
                  </a:cxn>
                  <a:cxn ang="0">
                    <a:pos x="750" y="813"/>
                  </a:cxn>
                  <a:cxn ang="0">
                    <a:pos x="798" y="771"/>
                  </a:cxn>
                  <a:cxn ang="0">
                    <a:pos x="809" y="720"/>
                  </a:cxn>
                  <a:cxn ang="0">
                    <a:pos x="829" y="645"/>
                  </a:cxn>
                  <a:cxn ang="0">
                    <a:pos x="857" y="547"/>
                  </a:cxn>
                  <a:cxn ang="0">
                    <a:pos x="914" y="488"/>
                  </a:cxn>
                  <a:cxn ang="0">
                    <a:pos x="954" y="435"/>
                  </a:cxn>
                  <a:cxn ang="0">
                    <a:pos x="846" y="368"/>
                  </a:cxn>
                  <a:cxn ang="0">
                    <a:pos x="740" y="236"/>
                  </a:cxn>
                  <a:cxn ang="0">
                    <a:pos x="716" y="192"/>
                  </a:cxn>
                  <a:cxn ang="0">
                    <a:pos x="726" y="149"/>
                  </a:cxn>
                  <a:cxn ang="0">
                    <a:pos x="730" y="50"/>
                  </a:cxn>
                  <a:cxn ang="0">
                    <a:pos x="723" y="30"/>
                  </a:cxn>
                </a:cxnLst>
                <a:rect l="0" t="0" r="r" b="b"/>
                <a:pathLst>
                  <a:path w="964" h="990">
                    <a:moveTo>
                      <a:pt x="720" y="27"/>
                    </a:moveTo>
                    <a:lnTo>
                      <a:pt x="710" y="37"/>
                    </a:lnTo>
                    <a:lnTo>
                      <a:pt x="678" y="25"/>
                    </a:lnTo>
                    <a:lnTo>
                      <a:pt x="670" y="35"/>
                    </a:lnTo>
                    <a:lnTo>
                      <a:pt x="655" y="27"/>
                    </a:lnTo>
                    <a:lnTo>
                      <a:pt x="643" y="12"/>
                    </a:lnTo>
                    <a:lnTo>
                      <a:pt x="615" y="23"/>
                    </a:lnTo>
                    <a:lnTo>
                      <a:pt x="592" y="0"/>
                    </a:lnTo>
                    <a:lnTo>
                      <a:pt x="564" y="17"/>
                    </a:lnTo>
                    <a:lnTo>
                      <a:pt x="556" y="30"/>
                    </a:lnTo>
                    <a:lnTo>
                      <a:pt x="541" y="25"/>
                    </a:lnTo>
                    <a:lnTo>
                      <a:pt x="537" y="35"/>
                    </a:lnTo>
                    <a:lnTo>
                      <a:pt x="541" y="68"/>
                    </a:lnTo>
                    <a:lnTo>
                      <a:pt x="532" y="86"/>
                    </a:lnTo>
                    <a:lnTo>
                      <a:pt x="536" y="101"/>
                    </a:lnTo>
                    <a:lnTo>
                      <a:pt x="539" y="101"/>
                    </a:lnTo>
                    <a:lnTo>
                      <a:pt x="549" y="111"/>
                    </a:lnTo>
                    <a:lnTo>
                      <a:pt x="531" y="164"/>
                    </a:lnTo>
                    <a:lnTo>
                      <a:pt x="526" y="164"/>
                    </a:lnTo>
                    <a:lnTo>
                      <a:pt x="521" y="178"/>
                    </a:lnTo>
                    <a:lnTo>
                      <a:pt x="519" y="197"/>
                    </a:lnTo>
                    <a:lnTo>
                      <a:pt x="531" y="227"/>
                    </a:lnTo>
                    <a:lnTo>
                      <a:pt x="524" y="236"/>
                    </a:lnTo>
                    <a:lnTo>
                      <a:pt x="506" y="231"/>
                    </a:lnTo>
                    <a:lnTo>
                      <a:pt x="498" y="236"/>
                    </a:lnTo>
                    <a:lnTo>
                      <a:pt x="478" y="227"/>
                    </a:lnTo>
                    <a:lnTo>
                      <a:pt x="491" y="262"/>
                    </a:lnTo>
                    <a:lnTo>
                      <a:pt x="488" y="272"/>
                    </a:lnTo>
                    <a:lnTo>
                      <a:pt x="493" y="282"/>
                    </a:lnTo>
                    <a:lnTo>
                      <a:pt x="488" y="289"/>
                    </a:lnTo>
                    <a:lnTo>
                      <a:pt x="501" y="295"/>
                    </a:lnTo>
                    <a:lnTo>
                      <a:pt x="498" y="315"/>
                    </a:lnTo>
                    <a:lnTo>
                      <a:pt x="484" y="315"/>
                    </a:lnTo>
                    <a:lnTo>
                      <a:pt x="474" y="322"/>
                    </a:lnTo>
                    <a:lnTo>
                      <a:pt x="464" y="314"/>
                    </a:lnTo>
                    <a:lnTo>
                      <a:pt x="464" y="322"/>
                    </a:lnTo>
                    <a:lnTo>
                      <a:pt x="451" y="327"/>
                    </a:lnTo>
                    <a:lnTo>
                      <a:pt x="436" y="327"/>
                    </a:lnTo>
                    <a:lnTo>
                      <a:pt x="436" y="342"/>
                    </a:lnTo>
                    <a:lnTo>
                      <a:pt x="400" y="352"/>
                    </a:lnTo>
                    <a:lnTo>
                      <a:pt x="322" y="421"/>
                    </a:lnTo>
                    <a:lnTo>
                      <a:pt x="320" y="460"/>
                    </a:lnTo>
                    <a:lnTo>
                      <a:pt x="310" y="461"/>
                    </a:lnTo>
                    <a:lnTo>
                      <a:pt x="313" y="484"/>
                    </a:lnTo>
                    <a:lnTo>
                      <a:pt x="305" y="508"/>
                    </a:lnTo>
                    <a:lnTo>
                      <a:pt x="304" y="536"/>
                    </a:lnTo>
                    <a:lnTo>
                      <a:pt x="310" y="551"/>
                    </a:lnTo>
                    <a:lnTo>
                      <a:pt x="307" y="566"/>
                    </a:lnTo>
                    <a:lnTo>
                      <a:pt x="287" y="561"/>
                    </a:lnTo>
                    <a:lnTo>
                      <a:pt x="260" y="546"/>
                    </a:lnTo>
                    <a:lnTo>
                      <a:pt x="257" y="552"/>
                    </a:lnTo>
                    <a:lnTo>
                      <a:pt x="245" y="554"/>
                    </a:lnTo>
                    <a:lnTo>
                      <a:pt x="232" y="536"/>
                    </a:lnTo>
                    <a:lnTo>
                      <a:pt x="232" y="526"/>
                    </a:lnTo>
                    <a:lnTo>
                      <a:pt x="199" y="511"/>
                    </a:lnTo>
                    <a:lnTo>
                      <a:pt x="187" y="513"/>
                    </a:lnTo>
                    <a:lnTo>
                      <a:pt x="181" y="536"/>
                    </a:lnTo>
                    <a:lnTo>
                      <a:pt x="172" y="538"/>
                    </a:lnTo>
                    <a:lnTo>
                      <a:pt x="166" y="586"/>
                    </a:lnTo>
                    <a:lnTo>
                      <a:pt x="158" y="602"/>
                    </a:lnTo>
                    <a:lnTo>
                      <a:pt x="134" y="609"/>
                    </a:lnTo>
                    <a:lnTo>
                      <a:pt x="133" y="624"/>
                    </a:lnTo>
                    <a:lnTo>
                      <a:pt x="124" y="637"/>
                    </a:lnTo>
                    <a:lnTo>
                      <a:pt x="123" y="657"/>
                    </a:lnTo>
                    <a:lnTo>
                      <a:pt x="100" y="660"/>
                    </a:lnTo>
                    <a:lnTo>
                      <a:pt x="88" y="657"/>
                    </a:lnTo>
                    <a:lnTo>
                      <a:pt x="81" y="644"/>
                    </a:lnTo>
                    <a:lnTo>
                      <a:pt x="71" y="644"/>
                    </a:lnTo>
                    <a:lnTo>
                      <a:pt x="86" y="717"/>
                    </a:lnTo>
                    <a:lnTo>
                      <a:pt x="101" y="732"/>
                    </a:lnTo>
                    <a:lnTo>
                      <a:pt x="106" y="751"/>
                    </a:lnTo>
                    <a:lnTo>
                      <a:pt x="96" y="768"/>
                    </a:lnTo>
                    <a:lnTo>
                      <a:pt x="76" y="771"/>
                    </a:lnTo>
                    <a:lnTo>
                      <a:pt x="68" y="781"/>
                    </a:lnTo>
                    <a:lnTo>
                      <a:pt x="71" y="795"/>
                    </a:lnTo>
                    <a:lnTo>
                      <a:pt x="53" y="805"/>
                    </a:lnTo>
                    <a:lnTo>
                      <a:pt x="45" y="800"/>
                    </a:lnTo>
                    <a:lnTo>
                      <a:pt x="45" y="813"/>
                    </a:lnTo>
                    <a:lnTo>
                      <a:pt x="61" y="829"/>
                    </a:lnTo>
                    <a:lnTo>
                      <a:pt x="71" y="859"/>
                    </a:lnTo>
                    <a:lnTo>
                      <a:pt x="65" y="868"/>
                    </a:lnTo>
                    <a:lnTo>
                      <a:pt x="41" y="876"/>
                    </a:lnTo>
                    <a:lnTo>
                      <a:pt x="0" y="904"/>
                    </a:lnTo>
                    <a:lnTo>
                      <a:pt x="7" y="934"/>
                    </a:lnTo>
                    <a:lnTo>
                      <a:pt x="71" y="937"/>
                    </a:lnTo>
                    <a:lnTo>
                      <a:pt x="78" y="941"/>
                    </a:lnTo>
                    <a:lnTo>
                      <a:pt x="76" y="937"/>
                    </a:lnTo>
                    <a:lnTo>
                      <a:pt x="106" y="944"/>
                    </a:lnTo>
                    <a:lnTo>
                      <a:pt x="128" y="934"/>
                    </a:lnTo>
                    <a:lnTo>
                      <a:pt x="141" y="934"/>
                    </a:lnTo>
                    <a:lnTo>
                      <a:pt x="187" y="979"/>
                    </a:lnTo>
                    <a:lnTo>
                      <a:pt x="201" y="972"/>
                    </a:lnTo>
                    <a:lnTo>
                      <a:pt x="212" y="972"/>
                    </a:lnTo>
                    <a:lnTo>
                      <a:pt x="239" y="990"/>
                    </a:lnTo>
                    <a:lnTo>
                      <a:pt x="285" y="987"/>
                    </a:lnTo>
                    <a:lnTo>
                      <a:pt x="313" y="975"/>
                    </a:lnTo>
                    <a:lnTo>
                      <a:pt x="333" y="954"/>
                    </a:lnTo>
                    <a:lnTo>
                      <a:pt x="348" y="912"/>
                    </a:lnTo>
                    <a:lnTo>
                      <a:pt x="372" y="881"/>
                    </a:lnTo>
                    <a:lnTo>
                      <a:pt x="416" y="871"/>
                    </a:lnTo>
                    <a:lnTo>
                      <a:pt x="423" y="866"/>
                    </a:lnTo>
                    <a:lnTo>
                      <a:pt x="425" y="866"/>
                    </a:lnTo>
                    <a:lnTo>
                      <a:pt x="423" y="866"/>
                    </a:lnTo>
                    <a:lnTo>
                      <a:pt x="431" y="873"/>
                    </a:lnTo>
                    <a:lnTo>
                      <a:pt x="425" y="866"/>
                    </a:lnTo>
                    <a:lnTo>
                      <a:pt x="443" y="873"/>
                    </a:lnTo>
                    <a:lnTo>
                      <a:pt x="458" y="886"/>
                    </a:lnTo>
                    <a:lnTo>
                      <a:pt x="498" y="861"/>
                    </a:lnTo>
                    <a:lnTo>
                      <a:pt x="527" y="866"/>
                    </a:lnTo>
                    <a:lnTo>
                      <a:pt x="551" y="881"/>
                    </a:lnTo>
                    <a:lnTo>
                      <a:pt x="610" y="954"/>
                    </a:lnTo>
                    <a:lnTo>
                      <a:pt x="652" y="947"/>
                    </a:lnTo>
                    <a:lnTo>
                      <a:pt x="658" y="941"/>
                    </a:lnTo>
                    <a:lnTo>
                      <a:pt x="655" y="937"/>
                    </a:lnTo>
                    <a:lnTo>
                      <a:pt x="663" y="931"/>
                    </a:lnTo>
                    <a:lnTo>
                      <a:pt x="663" y="924"/>
                    </a:lnTo>
                    <a:lnTo>
                      <a:pt x="693" y="909"/>
                    </a:lnTo>
                    <a:lnTo>
                      <a:pt x="692" y="886"/>
                    </a:lnTo>
                    <a:lnTo>
                      <a:pt x="718" y="863"/>
                    </a:lnTo>
                    <a:lnTo>
                      <a:pt x="726" y="864"/>
                    </a:lnTo>
                    <a:lnTo>
                      <a:pt x="730" y="859"/>
                    </a:lnTo>
                    <a:lnTo>
                      <a:pt x="735" y="853"/>
                    </a:lnTo>
                    <a:lnTo>
                      <a:pt x="730" y="841"/>
                    </a:lnTo>
                    <a:lnTo>
                      <a:pt x="730" y="826"/>
                    </a:lnTo>
                    <a:lnTo>
                      <a:pt x="743" y="808"/>
                    </a:lnTo>
                    <a:lnTo>
                      <a:pt x="750" y="813"/>
                    </a:lnTo>
                    <a:lnTo>
                      <a:pt x="771" y="781"/>
                    </a:lnTo>
                    <a:lnTo>
                      <a:pt x="791" y="781"/>
                    </a:lnTo>
                    <a:lnTo>
                      <a:pt x="798" y="771"/>
                    </a:lnTo>
                    <a:lnTo>
                      <a:pt x="796" y="737"/>
                    </a:lnTo>
                    <a:lnTo>
                      <a:pt x="803" y="735"/>
                    </a:lnTo>
                    <a:lnTo>
                      <a:pt x="809" y="720"/>
                    </a:lnTo>
                    <a:lnTo>
                      <a:pt x="809" y="703"/>
                    </a:lnTo>
                    <a:lnTo>
                      <a:pt x="826" y="677"/>
                    </a:lnTo>
                    <a:lnTo>
                      <a:pt x="829" y="645"/>
                    </a:lnTo>
                    <a:lnTo>
                      <a:pt x="842" y="614"/>
                    </a:lnTo>
                    <a:lnTo>
                      <a:pt x="844" y="582"/>
                    </a:lnTo>
                    <a:lnTo>
                      <a:pt x="857" y="547"/>
                    </a:lnTo>
                    <a:lnTo>
                      <a:pt x="872" y="539"/>
                    </a:lnTo>
                    <a:lnTo>
                      <a:pt x="881" y="523"/>
                    </a:lnTo>
                    <a:lnTo>
                      <a:pt x="914" y="488"/>
                    </a:lnTo>
                    <a:lnTo>
                      <a:pt x="935" y="445"/>
                    </a:lnTo>
                    <a:lnTo>
                      <a:pt x="949" y="446"/>
                    </a:lnTo>
                    <a:lnTo>
                      <a:pt x="954" y="435"/>
                    </a:lnTo>
                    <a:lnTo>
                      <a:pt x="964" y="428"/>
                    </a:lnTo>
                    <a:lnTo>
                      <a:pt x="894" y="375"/>
                    </a:lnTo>
                    <a:lnTo>
                      <a:pt x="846" y="368"/>
                    </a:lnTo>
                    <a:lnTo>
                      <a:pt x="849" y="383"/>
                    </a:lnTo>
                    <a:lnTo>
                      <a:pt x="826" y="368"/>
                    </a:lnTo>
                    <a:lnTo>
                      <a:pt x="740" y="236"/>
                    </a:lnTo>
                    <a:lnTo>
                      <a:pt x="735" y="217"/>
                    </a:lnTo>
                    <a:lnTo>
                      <a:pt x="730" y="217"/>
                    </a:lnTo>
                    <a:lnTo>
                      <a:pt x="716" y="192"/>
                    </a:lnTo>
                    <a:lnTo>
                      <a:pt x="716" y="173"/>
                    </a:lnTo>
                    <a:lnTo>
                      <a:pt x="720" y="156"/>
                    </a:lnTo>
                    <a:lnTo>
                      <a:pt x="726" y="149"/>
                    </a:lnTo>
                    <a:lnTo>
                      <a:pt x="720" y="115"/>
                    </a:lnTo>
                    <a:lnTo>
                      <a:pt x="723" y="73"/>
                    </a:lnTo>
                    <a:lnTo>
                      <a:pt x="730" y="50"/>
                    </a:lnTo>
                    <a:lnTo>
                      <a:pt x="740" y="37"/>
                    </a:lnTo>
                    <a:lnTo>
                      <a:pt x="726" y="28"/>
                    </a:lnTo>
                    <a:lnTo>
                      <a:pt x="723" y="30"/>
                    </a:lnTo>
                    <a:lnTo>
                      <a:pt x="720" y="27"/>
                    </a:lnTo>
                    <a:close/>
                  </a:path>
                </a:pathLst>
              </a:custGeom>
              <a:solidFill>
                <a:schemeClr val="accent1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lIns="104315" tIns="52157" rIns="104315" bIns="52157"/>
              <a:lstStyle/>
              <a:p>
                <a:endParaRPr lang="es-ES" sz="2800"/>
              </a:p>
            </p:txBody>
          </p:sp>
          <p:sp>
            <p:nvSpPr>
              <p:cNvPr id="352" name="Freeform 8395">
                <a:extLst>
                  <a:ext uri="{FF2B5EF4-FFF2-40B4-BE49-F238E27FC236}">
                    <a16:creationId xmlns:a16="http://schemas.microsoft.com/office/drawing/2014/main" id="{C4202477-F2D5-2FD3-BD09-21B2E34112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69833" y="3066835"/>
                <a:ext cx="327723" cy="180233"/>
              </a:xfrm>
              <a:custGeom>
                <a:avLst/>
                <a:gdLst/>
                <a:ahLst/>
                <a:cxnLst>
                  <a:cxn ang="0">
                    <a:pos x="519" y="53"/>
                  </a:cxn>
                  <a:cxn ang="0">
                    <a:pos x="482" y="52"/>
                  </a:cxn>
                  <a:cxn ang="0">
                    <a:pos x="434" y="34"/>
                  </a:cxn>
                  <a:cxn ang="0">
                    <a:pos x="424" y="27"/>
                  </a:cxn>
                  <a:cxn ang="0">
                    <a:pos x="394" y="9"/>
                  </a:cxn>
                  <a:cxn ang="0">
                    <a:pos x="340" y="22"/>
                  </a:cxn>
                  <a:cxn ang="0">
                    <a:pos x="315" y="15"/>
                  </a:cxn>
                  <a:cxn ang="0">
                    <a:pos x="293" y="37"/>
                  </a:cxn>
                  <a:cxn ang="0">
                    <a:pos x="240" y="67"/>
                  </a:cxn>
                  <a:cxn ang="0">
                    <a:pos x="250" y="80"/>
                  </a:cxn>
                  <a:cxn ang="0">
                    <a:pos x="247" y="93"/>
                  </a:cxn>
                  <a:cxn ang="0">
                    <a:pos x="252" y="108"/>
                  </a:cxn>
                  <a:cxn ang="0">
                    <a:pos x="238" y="93"/>
                  </a:cxn>
                  <a:cxn ang="0">
                    <a:pos x="200" y="75"/>
                  </a:cxn>
                  <a:cxn ang="0">
                    <a:pos x="194" y="87"/>
                  </a:cxn>
                  <a:cxn ang="0">
                    <a:pos x="172" y="126"/>
                  </a:cxn>
                  <a:cxn ang="0">
                    <a:pos x="134" y="138"/>
                  </a:cxn>
                  <a:cxn ang="0">
                    <a:pos x="92" y="133"/>
                  </a:cxn>
                  <a:cxn ang="0">
                    <a:pos x="68" y="126"/>
                  </a:cxn>
                  <a:cxn ang="0">
                    <a:pos x="39" y="151"/>
                  </a:cxn>
                  <a:cxn ang="0">
                    <a:pos x="19" y="173"/>
                  </a:cxn>
                  <a:cxn ang="0">
                    <a:pos x="9" y="233"/>
                  </a:cxn>
                  <a:cxn ang="0">
                    <a:pos x="61" y="233"/>
                  </a:cxn>
                  <a:cxn ang="0">
                    <a:pos x="114" y="208"/>
                  </a:cxn>
                  <a:cxn ang="0">
                    <a:pos x="152" y="231"/>
                  </a:cxn>
                  <a:cxn ang="0">
                    <a:pos x="175" y="228"/>
                  </a:cxn>
                  <a:cxn ang="0">
                    <a:pos x="210" y="246"/>
                  </a:cxn>
                  <a:cxn ang="0">
                    <a:pos x="247" y="238"/>
                  </a:cxn>
                  <a:cxn ang="0">
                    <a:pos x="243" y="193"/>
                  </a:cxn>
                  <a:cxn ang="0">
                    <a:pos x="283" y="224"/>
                  </a:cxn>
                  <a:cxn ang="0">
                    <a:pos x="300" y="259"/>
                  </a:cxn>
                  <a:cxn ang="0">
                    <a:pos x="326" y="330"/>
                  </a:cxn>
                  <a:cxn ang="0">
                    <a:pos x="388" y="339"/>
                  </a:cxn>
                  <a:cxn ang="0">
                    <a:pos x="412" y="340"/>
                  </a:cxn>
                  <a:cxn ang="0">
                    <a:pos x="446" y="349"/>
                  </a:cxn>
                  <a:cxn ang="0">
                    <a:pos x="477" y="330"/>
                  </a:cxn>
                  <a:cxn ang="0">
                    <a:pos x="477" y="296"/>
                  </a:cxn>
                  <a:cxn ang="0">
                    <a:pos x="540" y="289"/>
                  </a:cxn>
                  <a:cxn ang="0">
                    <a:pos x="557" y="266"/>
                  </a:cxn>
                  <a:cxn ang="0">
                    <a:pos x="558" y="221"/>
                  </a:cxn>
                  <a:cxn ang="0">
                    <a:pos x="558" y="184"/>
                  </a:cxn>
                  <a:cxn ang="0">
                    <a:pos x="592" y="171"/>
                  </a:cxn>
                  <a:cxn ang="0">
                    <a:pos x="602" y="146"/>
                  </a:cxn>
                  <a:cxn ang="0">
                    <a:pos x="595" y="98"/>
                  </a:cxn>
                  <a:cxn ang="0">
                    <a:pos x="553" y="73"/>
                  </a:cxn>
                </a:cxnLst>
                <a:rect l="0" t="0" r="r" b="b"/>
                <a:pathLst>
                  <a:path w="605" h="350">
                    <a:moveTo>
                      <a:pt x="550" y="65"/>
                    </a:moveTo>
                    <a:lnTo>
                      <a:pt x="525" y="67"/>
                    </a:lnTo>
                    <a:lnTo>
                      <a:pt x="519" y="53"/>
                    </a:lnTo>
                    <a:lnTo>
                      <a:pt x="505" y="58"/>
                    </a:lnTo>
                    <a:lnTo>
                      <a:pt x="495" y="52"/>
                    </a:lnTo>
                    <a:lnTo>
                      <a:pt x="482" y="52"/>
                    </a:lnTo>
                    <a:lnTo>
                      <a:pt x="469" y="34"/>
                    </a:lnTo>
                    <a:lnTo>
                      <a:pt x="439" y="40"/>
                    </a:lnTo>
                    <a:lnTo>
                      <a:pt x="434" y="34"/>
                    </a:lnTo>
                    <a:lnTo>
                      <a:pt x="424" y="32"/>
                    </a:lnTo>
                    <a:lnTo>
                      <a:pt x="427" y="30"/>
                    </a:lnTo>
                    <a:lnTo>
                      <a:pt x="424" y="27"/>
                    </a:lnTo>
                    <a:lnTo>
                      <a:pt x="416" y="25"/>
                    </a:lnTo>
                    <a:lnTo>
                      <a:pt x="406" y="0"/>
                    </a:lnTo>
                    <a:lnTo>
                      <a:pt x="394" y="9"/>
                    </a:lnTo>
                    <a:lnTo>
                      <a:pt x="389" y="7"/>
                    </a:lnTo>
                    <a:lnTo>
                      <a:pt x="378" y="22"/>
                    </a:lnTo>
                    <a:lnTo>
                      <a:pt x="340" y="22"/>
                    </a:lnTo>
                    <a:lnTo>
                      <a:pt x="331" y="19"/>
                    </a:lnTo>
                    <a:lnTo>
                      <a:pt x="320" y="20"/>
                    </a:lnTo>
                    <a:lnTo>
                      <a:pt x="315" y="15"/>
                    </a:lnTo>
                    <a:lnTo>
                      <a:pt x="295" y="19"/>
                    </a:lnTo>
                    <a:lnTo>
                      <a:pt x="288" y="27"/>
                    </a:lnTo>
                    <a:lnTo>
                      <a:pt x="293" y="37"/>
                    </a:lnTo>
                    <a:lnTo>
                      <a:pt x="280" y="37"/>
                    </a:lnTo>
                    <a:lnTo>
                      <a:pt x="258" y="60"/>
                    </a:lnTo>
                    <a:lnTo>
                      <a:pt x="240" y="67"/>
                    </a:lnTo>
                    <a:lnTo>
                      <a:pt x="218" y="63"/>
                    </a:lnTo>
                    <a:lnTo>
                      <a:pt x="240" y="68"/>
                    </a:lnTo>
                    <a:lnTo>
                      <a:pt x="250" y="80"/>
                    </a:lnTo>
                    <a:lnTo>
                      <a:pt x="255" y="88"/>
                    </a:lnTo>
                    <a:lnTo>
                      <a:pt x="253" y="93"/>
                    </a:lnTo>
                    <a:lnTo>
                      <a:pt x="247" y="93"/>
                    </a:lnTo>
                    <a:lnTo>
                      <a:pt x="257" y="98"/>
                    </a:lnTo>
                    <a:lnTo>
                      <a:pt x="250" y="103"/>
                    </a:lnTo>
                    <a:lnTo>
                      <a:pt x="252" y="108"/>
                    </a:lnTo>
                    <a:lnTo>
                      <a:pt x="238" y="93"/>
                    </a:lnTo>
                    <a:lnTo>
                      <a:pt x="243" y="97"/>
                    </a:lnTo>
                    <a:lnTo>
                      <a:pt x="238" y="93"/>
                    </a:lnTo>
                    <a:lnTo>
                      <a:pt x="243" y="88"/>
                    </a:lnTo>
                    <a:lnTo>
                      <a:pt x="233" y="95"/>
                    </a:lnTo>
                    <a:lnTo>
                      <a:pt x="200" y="75"/>
                    </a:lnTo>
                    <a:lnTo>
                      <a:pt x="207" y="68"/>
                    </a:lnTo>
                    <a:lnTo>
                      <a:pt x="199" y="78"/>
                    </a:lnTo>
                    <a:lnTo>
                      <a:pt x="194" y="87"/>
                    </a:lnTo>
                    <a:lnTo>
                      <a:pt x="172" y="85"/>
                    </a:lnTo>
                    <a:lnTo>
                      <a:pt x="174" y="111"/>
                    </a:lnTo>
                    <a:lnTo>
                      <a:pt x="172" y="126"/>
                    </a:lnTo>
                    <a:lnTo>
                      <a:pt x="149" y="126"/>
                    </a:lnTo>
                    <a:lnTo>
                      <a:pt x="139" y="140"/>
                    </a:lnTo>
                    <a:lnTo>
                      <a:pt x="134" y="138"/>
                    </a:lnTo>
                    <a:lnTo>
                      <a:pt x="131" y="120"/>
                    </a:lnTo>
                    <a:lnTo>
                      <a:pt x="99" y="133"/>
                    </a:lnTo>
                    <a:lnTo>
                      <a:pt x="92" y="133"/>
                    </a:lnTo>
                    <a:lnTo>
                      <a:pt x="91" y="126"/>
                    </a:lnTo>
                    <a:lnTo>
                      <a:pt x="74" y="133"/>
                    </a:lnTo>
                    <a:lnTo>
                      <a:pt x="68" y="126"/>
                    </a:lnTo>
                    <a:lnTo>
                      <a:pt x="61" y="131"/>
                    </a:lnTo>
                    <a:lnTo>
                      <a:pt x="63" y="145"/>
                    </a:lnTo>
                    <a:lnTo>
                      <a:pt x="39" y="151"/>
                    </a:lnTo>
                    <a:lnTo>
                      <a:pt x="28" y="171"/>
                    </a:lnTo>
                    <a:lnTo>
                      <a:pt x="21" y="166"/>
                    </a:lnTo>
                    <a:lnTo>
                      <a:pt x="19" y="173"/>
                    </a:lnTo>
                    <a:lnTo>
                      <a:pt x="0" y="178"/>
                    </a:lnTo>
                    <a:lnTo>
                      <a:pt x="9" y="199"/>
                    </a:lnTo>
                    <a:lnTo>
                      <a:pt x="9" y="233"/>
                    </a:lnTo>
                    <a:lnTo>
                      <a:pt x="19" y="259"/>
                    </a:lnTo>
                    <a:lnTo>
                      <a:pt x="58" y="241"/>
                    </a:lnTo>
                    <a:lnTo>
                      <a:pt x="61" y="233"/>
                    </a:lnTo>
                    <a:lnTo>
                      <a:pt x="79" y="228"/>
                    </a:lnTo>
                    <a:lnTo>
                      <a:pt x="99" y="211"/>
                    </a:lnTo>
                    <a:lnTo>
                      <a:pt x="114" y="208"/>
                    </a:lnTo>
                    <a:lnTo>
                      <a:pt x="131" y="231"/>
                    </a:lnTo>
                    <a:lnTo>
                      <a:pt x="141" y="223"/>
                    </a:lnTo>
                    <a:lnTo>
                      <a:pt x="152" y="231"/>
                    </a:lnTo>
                    <a:lnTo>
                      <a:pt x="157" y="226"/>
                    </a:lnTo>
                    <a:lnTo>
                      <a:pt x="165" y="224"/>
                    </a:lnTo>
                    <a:lnTo>
                      <a:pt x="175" y="228"/>
                    </a:lnTo>
                    <a:lnTo>
                      <a:pt x="179" y="238"/>
                    </a:lnTo>
                    <a:lnTo>
                      <a:pt x="199" y="252"/>
                    </a:lnTo>
                    <a:lnTo>
                      <a:pt x="210" y="246"/>
                    </a:lnTo>
                    <a:lnTo>
                      <a:pt x="218" y="249"/>
                    </a:lnTo>
                    <a:lnTo>
                      <a:pt x="225" y="241"/>
                    </a:lnTo>
                    <a:lnTo>
                      <a:pt x="247" y="238"/>
                    </a:lnTo>
                    <a:lnTo>
                      <a:pt x="253" y="204"/>
                    </a:lnTo>
                    <a:lnTo>
                      <a:pt x="238" y="198"/>
                    </a:lnTo>
                    <a:lnTo>
                      <a:pt x="243" y="193"/>
                    </a:lnTo>
                    <a:lnTo>
                      <a:pt x="258" y="209"/>
                    </a:lnTo>
                    <a:lnTo>
                      <a:pt x="273" y="206"/>
                    </a:lnTo>
                    <a:lnTo>
                      <a:pt x="283" y="224"/>
                    </a:lnTo>
                    <a:lnTo>
                      <a:pt x="291" y="229"/>
                    </a:lnTo>
                    <a:lnTo>
                      <a:pt x="290" y="239"/>
                    </a:lnTo>
                    <a:lnTo>
                      <a:pt x="300" y="259"/>
                    </a:lnTo>
                    <a:lnTo>
                      <a:pt x="278" y="286"/>
                    </a:lnTo>
                    <a:lnTo>
                      <a:pt x="278" y="289"/>
                    </a:lnTo>
                    <a:lnTo>
                      <a:pt x="326" y="330"/>
                    </a:lnTo>
                    <a:lnTo>
                      <a:pt x="343" y="325"/>
                    </a:lnTo>
                    <a:lnTo>
                      <a:pt x="366" y="339"/>
                    </a:lnTo>
                    <a:lnTo>
                      <a:pt x="388" y="339"/>
                    </a:lnTo>
                    <a:lnTo>
                      <a:pt x="398" y="345"/>
                    </a:lnTo>
                    <a:lnTo>
                      <a:pt x="411" y="345"/>
                    </a:lnTo>
                    <a:lnTo>
                      <a:pt x="412" y="340"/>
                    </a:lnTo>
                    <a:lnTo>
                      <a:pt x="419" y="347"/>
                    </a:lnTo>
                    <a:lnTo>
                      <a:pt x="431" y="342"/>
                    </a:lnTo>
                    <a:lnTo>
                      <a:pt x="446" y="349"/>
                    </a:lnTo>
                    <a:lnTo>
                      <a:pt x="457" y="340"/>
                    </a:lnTo>
                    <a:lnTo>
                      <a:pt x="477" y="350"/>
                    </a:lnTo>
                    <a:lnTo>
                      <a:pt x="477" y="330"/>
                    </a:lnTo>
                    <a:lnTo>
                      <a:pt x="462" y="312"/>
                    </a:lnTo>
                    <a:lnTo>
                      <a:pt x="459" y="306"/>
                    </a:lnTo>
                    <a:lnTo>
                      <a:pt x="477" y="296"/>
                    </a:lnTo>
                    <a:lnTo>
                      <a:pt x="502" y="301"/>
                    </a:lnTo>
                    <a:lnTo>
                      <a:pt x="529" y="296"/>
                    </a:lnTo>
                    <a:lnTo>
                      <a:pt x="540" y="289"/>
                    </a:lnTo>
                    <a:lnTo>
                      <a:pt x="547" y="294"/>
                    </a:lnTo>
                    <a:lnTo>
                      <a:pt x="555" y="289"/>
                    </a:lnTo>
                    <a:lnTo>
                      <a:pt x="557" y="266"/>
                    </a:lnTo>
                    <a:lnTo>
                      <a:pt x="550" y="233"/>
                    </a:lnTo>
                    <a:lnTo>
                      <a:pt x="563" y="228"/>
                    </a:lnTo>
                    <a:lnTo>
                      <a:pt x="558" y="221"/>
                    </a:lnTo>
                    <a:lnTo>
                      <a:pt x="563" y="204"/>
                    </a:lnTo>
                    <a:lnTo>
                      <a:pt x="555" y="194"/>
                    </a:lnTo>
                    <a:lnTo>
                      <a:pt x="558" y="184"/>
                    </a:lnTo>
                    <a:lnTo>
                      <a:pt x="570" y="188"/>
                    </a:lnTo>
                    <a:lnTo>
                      <a:pt x="582" y="184"/>
                    </a:lnTo>
                    <a:lnTo>
                      <a:pt x="592" y="171"/>
                    </a:lnTo>
                    <a:lnTo>
                      <a:pt x="590" y="165"/>
                    </a:lnTo>
                    <a:lnTo>
                      <a:pt x="598" y="156"/>
                    </a:lnTo>
                    <a:lnTo>
                      <a:pt x="602" y="146"/>
                    </a:lnTo>
                    <a:lnTo>
                      <a:pt x="590" y="133"/>
                    </a:lnTo>
                    <a:lnTo>
                      <a:pt x="605" y="108"/>
                    </a:lnTo>
                    <a:lnTo>
                      <a:pt x="595" y="98"/>
                    </a:lnTo>
                    <a:lnTo>
                      <a:pt x="575" y="93"/>
                    </a:lnTo>
                    <a:lnTo>
                      <a:pt x="562" y="75"/>
                    </a:lnTo>
                    <a:lnTo>
                      <a:pt x="553" y="73"/>
                    </a:lnTo>
                    <a:lnTo>
                      <a:pt x="550" y="65"/>
                    </a:lnTo>
                    <a:close/>
                  </a:path>
                </a:pathLst>
              </a:custGeom>
              <a:solidFill>
                <a:schemeClr val="accent1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lIns="104315" tIns="52157" rIns="104315" bIns="52157"/>
              <a:lstStyle/>
              <a:p>
                <a:endParaRPr lang="es-ES" sz="2800"/>
              </a:p>
            </p:txBody>
          </p:sp>
          <p:sp>
            <p:nvSpPr>
              <p:cNvPr id="353" name="Freeform 8396">
                <a:extLst>
                  <a:ext uri="{FF2B5EF4-FFF2-40B4-BE49-F238E27FC236}">
                    <a16:creationId xmlns:a16="http://schemas.microsoft.com/office/drawing/2014/main" id="{FFB7B746-5819-7356-D192-400111FCAB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19751" y="3165706"/>
                <a:ext cx="337490" cy="306913"/>
              </a:xfrm>
              <a:custGeom>
                <a:avLst/>
                <a:gdLst/>
                <a:ahLst/>
                <a:cxnLst>
                  <a:cxn ang="0">
                    <a:pos x="385" y="157"/>
                  </a:cxn>
                  <a:cxn ang="0">
                    <a:pos x="327" y="154"/>
                  </a:cxn>
                  <a:cxn ang="0">
                    <a:pos x="296" y="146"/>
                  </a:cxn>
                  <a:cxn ang="0">
                    <a:pos x="186" y="96"/>
                  </a:cxn>
                  <a:cxn ang="0">
                    <a:pos x="199" y="36"/>
                  </a:cxn>
                  <a:cxn ang="0">
                    <a:pos x="151" y="0"/>
                  </a:cxn>
                  <a:cxn ang="0">
                    <a:pos x="133" y="48"/>
                  </a:cxn>
                  <a:cxn ang="0">
                    <a:pos x="87" y="45"/>
                  </a:cxn>
                  <a:cxn ang="0">
                    <a:pos x="65" y="76"/>
                  </a:cxn>
                  <a:cxn ang="0">
                    <a:pos x="92" y="96"/>
                  </a:cxn>
                  <a:cxn ang="0">
                    <a:pos x="70" y="151"/>
                  </a:cxn>
                  <a:cxn ang="0">
                    <a:pos x="126" y="167"/>
                  </a:cxn>
                  <a:cxn ang="0">
                    <a:pos x="158" y="205"/>
                  </a:cxn>
                  <a:cxn ang="0">
                    <a:pos x="168" y="232"/>
                  </a:cxn>
                  <a:cxn ang="0">
                    <a:pos x="95" y="250"/>
                  </a:cxn>
                  <a:cxn ang="0">
                    <a:pos x="39" y="214"/>
                  </a:cxn>
                  <a:cxn ang="0">
                    <a:pos x="7" y="263"/>
                  </a:cxn>
                  <a:cxn ang="0">
                    <a:pos x="49" y="312"/>
                  </a:cxn>
                  <a:cxn ang="0">
                    <a:pos x="68" y="287"/>
                  </a:cxn>
                  <a:cxn ang="0">
                    <a:pos x="102" y="263"/>
                  </a:cxn>
                  <a:cxn ang="0">
                    <a:pos x="87" y="307"/>
                  </a:cxn>
                  <a:cxn ang="0">
                    <a:pos x="100" y="365"/>
                  </a:cxn>
                  <a:cxn ang="0">
                    <a:pos x="133" y="365"/>
                  </a:cxn>
                  <a:cxn ang="0">
                    <a:pos x="161" y="386"/>
                  </a:cxn>
                  <a:cxn ang="0">
                    <a:pos x="181" y="411"/>
                  </a:cxn>
                  <a:cxn ang="0">
                    <a:pos x="228" y="419"/>
                  </a:cxn>
                  <a:cxn ang="0">
                    <a:pos x="264" y="471"/>
                  </a:cxn>
                  <a:cxn ang="0">
                    <a:pos x="276" y="502"/>
                  </a:cxn>
                  <a:cxn ang="0">
                    <a:pos x="286" y="522"/>
                  </a:cxn>
                  <a:cxn ang="0">
                    <a:pos x="314" y="477"/>
                  </a:cxn>
                  <a:cxn ang="0">
                    <a:pos x="352" y="539"/>
                  </a:cxn>
                  <a:cxn ang="0">
                    <a:pos x="374" y="572"/>
                  </a:cxn>
                  <a:cxn ang="0">
                    <a:pos x="403" y="570"/>
                  </a:cxn>
                  <a:cxn ang="0">
                    <a:pos x="412" y="595"/>
                  </a:cxn>
                  <a:cxn ang="0">
                    <a:pos x="433" y="585"/>
                  </a:cxn>
                  <a:cxn ang="0">
                    <a:pos x="463" y="562"/>
                  </a:cxn>
                  <a:cxn ang="0">
                    <a:pos x="496" y="575"/>
                  </a:cxn>
                  <a:cxn ang="0">
                    <a:pos x="531" y="559"/>
                  </a:cxn>
                  <a:cxn ang="0">
                    <a:pos x="513" y="487"/>
                  </a:cxn>
                  <a:cxn ang="0">
                    <a:pos x="465" y="479"/>
                  </a:cxn>
                  <a:cxn ang="0">
                    <a:pos x="493" y="458"/>
                  </a:cxn>
                  <a:cxn ang="0">
                    <a:pos x="541" y="458"/>
                  </a:cxn>
                  <a:cxn ang="0">
                    <a:pos x="591" y="448"/>
                  </a:cxn>
                  <a:cxn ang="0">
                    <a:pos x="576" y="404"/>
                  </a:cxn>
                  <a:cxn ang="0">
                    <a:pos x="604" y="371"/>
                  </a:cxn>
                  <a:cxn ang="0">
                    <a:pos x="619" y="305"/>
                  </a:cxn>
                  <a:cxn ang="0">
                    <a:pos x="589" y="250"/>
                  </a:cxn>
                  <a:cxn ang="0">
                    <a:pos x="538" y="214"/>
                  </a:cxn>
                  <a:cxn ang="0">
                    <a:pos x="465" y="205"/>
                  </a:cxn>
                  <a:cxn ang="0">
                    <a:pos x="423" y="205"/>
                  </a:cxn>
                  <a:cxn ang="0">
                    <a:pos x="407" y="166"/>
                  </a:cxn>
                  <a:cxn ang="0">
                    <a:pos x="435" y="113"/>
                  </a:cxn>
                  <a:cxn ang="0">
                    <a:pos x="385" y="103"/>
                  </a:cxn>
                </a:cxnLst>
                <a:rect l="0" t="0" r="r" b="b"/>
                <a:pathLst>
                  <a:path w="622" h="595">
                    <a:moveTo>
                      <a:pt x="367" y="113"/>
                    </a:moveTo>
                    <a:lnTo>
                      <a:pt x="370" y="119"/>
                    </a:lnTo>
                    <a:lnTo>
                      <a:pt x="385" y="137"/>
                    </a:lnTo>
                    <a:lnTo>
                      <a:pt x="385" y="157"/>
                    </a:lnTo>
                    <a:lnTo>
                      <a:pt x="365" y="147"/>
                    </a:lnTo>
                    <a:lnTo>
                      <a:pt x="354" y="156"/>
                    </a:lnTo>
                    <a:lnTo>
                      <a:pt x="339" y="149"/>
                    </a:lnTo>
                    <a:lnTo>
                      <a:pt x="327" y="154"/>
                    </a:lnTo>
                    <a:lnTo>
                      <a:pt x="320" y="147"/>
                    </a:lnTo>
                    <a:lnTo>
                      <a:pt x="319" y="152"/>
                    </a:lnTo>
                    <a:lnTo>
                      <a:pt x="306" y="152"/>
                    </a:lnTo>
                    <a:lnTo>
                      <a:pt x="296" y="146"/>
                    </a:lnTo>
                    <a:lnTo>
                      <a:pt x="274" y="146"/>
                    </a:lnTo>
                    <a:lnTo>
                      <a:pt x="251" y="132"/>
                    </a:lnTo>
                    <a:lnTo>
                      <a:pt x="234" y="137"/>
                    </a:lnTo>
                    <a:lnTo>
                      <a:pt x="186" y="96"/>
                    </a:lnTo>
                    <a:lnTo>
                      <a:pt x="186" y="93"/>
                    </a:lnTo>
                    <a:lnTo>
                      <a:pt x="208" y="66"/>
                    </a:lnTo>
                    <a:lnTo>
                      <a:pt x="198" y="46"/>
                    </a:lnTo>
                    <a:lnTo>
                      <a:pt x="199" y="36"/>
                    </a:lnTo>
                    <a:lnTo>
                      <a:pt x="191" y="31"/>
                    </a:lnTo>
                    <a:lnTo>
                      <a:pt x="181" y="13"/>
                    </a:lnTo>
                    <a:lnTo>
                      <a:pt x="166" y="16"/>
                    </a:lnTo>
                    <a:lnTo>
                      <a:pt x="151" y="0"/>
                    </a:lnTo>
                    <a:lnTo>
                      <a:pt x="146" y="5"/>
                    </a:lnTo>
                    <a:lnTo>
                      <a:pt x="161" y="11"/>
                    </a:lnTo>
                    <a:lnTo>
                      <a:pt x="155" y="45"/>
                    </a:lnTo>
                    <a:lnTo>
                      <a:pt x="133" y="48"/>
                    </a:lnTo>
                    <a:lnTo>
                      <a:pt x="126" y="56"/>
                    </a:lnTo>
                    <a:lnTo>
                      <a:pt x="118" y="53"/>
                    </a:lnTo>
                    <a:lnTo>
                      <a:pt x="107" y="59"/>
                    </a:lnTo>
                    <a:lnTo>
                      <a:pt x="87" y="45"/>
                    </a:lnTo>
                    <a:lnTo>
                      <a:pt x="77" y="48"/>
                    </a:lnTo>
                    <a:lnTo>
                      <a:pt x="73" y="56"/>
                    </a:lnTo>
                    <a:lnTo>
                      <a:pt x="75" y="59"/>
                    </a:lnTo>
                    <a:lnTo>
                      <a:pt x="65" y="76"/>
                    </a:lnTo>
                    <a:lnTo>
                      <a:pt x="65" y="79"/>
                    </a:lnTo>
                    <a:lnTo>
                      <a:pt x="80" y="91"/>
                    </a:lnTo>
                    <a:lnTo>
                      <a:pt x="87" y="86"/>
                    </a:lnTo>
                    <a:lnTo>
                      <a:pt x="92" y="96"/>
                    </a:lnTo>
                    <a:lnTo>
                      <a:pt x="78" y="114"/>
                    </a:lnTo>
                    <a:lnTo>
                      <a:pt x="88" y="119"/>
                    </a:lnTo>
                    <a:lnTo>
                      <a:pt x="87" y="152"/>
                    </a:lnTo>
                    <a:lnTo>
                      <a:pt x="70" y="151"/>
                    </a:lnTo>
                    <a:lnTo>
                      <a:pt x="67" y="156"/>
                    </a:lnTo>
                    <a:lnTo>
                      <a:pt x="85" y="167"/>
                    </a:lnTo>
                    <a:lnTo>
                      <a:pt x="118" y="172"/>
                    </a:lnTo>
                    <a:lnTo>
                      <a:pt x="126" y="167"/>
                    </a:lnTo>
                    <a:lnTo>
                      <a:pt x="135" y="172"/>
                    </a:lnTo>
                    <a:lnTo>
                      <a:pt x="148" y="187"/>
                    </a:lnTo>
                    <a:lnTo>
                      <a:pt x="145" y="195"/>
                    </a:lnTo>
                    <a:lnTo>
                      <a:pt x="158" y="205"/>
                    </a:lnTo>
                    <a:lnTo>
                      <a:pt x="160" y="212"/>
                    </a:lnTo>
                    <a:lnTo>
                      <a:pt x="171" y="212"/>
                    </a:lnTo>
                    <a:lnTo>
                      <a:pt x="181" y="222"/>
                    </a:lnTo>
                    <a:lnTo>
                      <a:pt x="168" y="232"/>
                    </a:lnTo>
                    <a:lnTo>
                      <a:pt x="160" y="245"/>
                    </a:lnTo>
                    <a:lnTo>
                      <a:pt x="118" y="254"/>
                    </a:lnTo>
                    <a:lnTo>
                      <a:pt x="108" y="245"/>
                    </a:lnTo>
                    <a:lnTo>
                      <a:pt x="95" y="250"/>
                    </a:lnTo>
                    <a:lnTo>
                      <a:pt x="93" y="244"/>
                    </a:lnTo>
                    <a:lnTo>
                      <a:pt x="82" y="239"/>
                    </a:lnTo>
                    <a:lnTo>
                      <a:pt x="85" y="225"/>
                    </a:lnTo>
                    <a:lnTo>
                      <a:pt x="39" y="214"/>
                    </a:lnTo>
                    <a:lnTo>
                      <a:pt x="32" y="219"/>
                    </a:lnTo>
                    <a:lnTo>
                      <a:pt x="25" y="244"/>
                    </a:lnTo>
                    <a:lnTo>
                      <a:pt x="7" y="252"/>
                    </a:lnTo>
                    <a:lnTo>
                      <a:pt x="7" y="263"/>
                    </a:lnTo>
                    <a:lnTo>
                      <a:pt x="0" y="265"/>
                    </a:lnTo>
                    <a:lnTo>
                      <a:pt x="2" y="273"/>
                    </a:lnTo>
                    <a:lnTo>
                      <a:pt x="37" y="307"/>
                    </a:lnTo>
                    <a:lnTo>
                      <a:pt x="49" y="312"/>
                    </a:lnTo>
                    <a:lnTo>
                      <a:pt x="40" y="302"/>
                    </a:lnTo>
                    <a:lnTo>
                      <a:pt x="47" y="298"/>
                    </a:lnTo>
                    <a:lnTo>
                      <a:pt x="58" y="278"/>
                    </a:lnTo>
                    <a:lnTo>
                      <a:pt x="68" y="287"/>
                    </a:lnTo>
                    <a:lnTo>
                      <a:pt x="75" y="288"/>
                    </a:lnTo>
                    <a:lnTo>
                      <a:pt x="88" y="277"/>
                    </a:lnTo>
                    <a:lnTo>
                      <a:pt x="95" y="260"/>
                    </a:lnTo>
                    <a:lnTo>
                      <a:pt x="102" y="263"/>
                    </a:lnTo>
                    <a:lnTo>
                      <a:pt x="103" y="268"/>
                    </a:lnTo>
                    <a:lnTo>
                      <a:pt x="108" y="270"/>
                    </a:lnTo>
                    <a:lnTo>
                      <a:pt x="103" y="285"/>
                    </a:lnTo>
                    <a:lnTo>
                      <a:pt x="87" y="307"/>
                    </a:lnTo>
                    <a:lnTo>
                      <a:pt x="75" y="331"/>
                    </a:lnTo>
                    <a:lnTo>
                      <a:pt x="98" y="341"/>
                    </a:lnTo>
                    <a:lnTo>
                      <a:pt x="83" y="370"/>
                    </a:lnTo>
                    <a:lnTo>
                      <a:pt x="100" y="365"/>
                    </a:lnTo>
                    <a:lnTo>
                      <a:pt x="108" y="360"/>
                    </a:lnTo>
                    <a:lnTo>
                      <a:pt x="120" y="368"/>
                    </a:lnTo>
                    <a:lnTo>
                      <a:pt x="121" y="358"/>
                    </a:lnTo>
                    <a:lnTo>
                      <a:pt x="133" y="365"/>
                    </a:lnTo>
                    <a:lnTo>
                      <a:pt x="140" y="361"/>
                    </a:lnTo>
                    <a:lnTo>
                      <a:pt x="146" y="383"/>
                    </a:lnTo>
                    <a:lnTo>
                      <a:pt x="160" y="380"/>
                    </a:lnTo>
                    <a:lnTo>
                      <a:pt x="161" y="386"/>
                    </a:lnTo>
                    <a:lnTo>
                      <a:pt x="166" y="388"/>
                    </a:lnTo>
                    <a:lnTo>
                      <a:pt x="166" y="393"/>
                    </a:lnTo>
                    <a:lnTo>
                      <a:pt x="175" y="398"/>
                    </a:lnTo>
                    <a:lnTo>
                      <a:pt x="181" y="411"/>
                    </a:lnTo>
                    <a:lnTo>
                      <a:pt x="194" y="404"/>
                    </a:lnTo>
                    <a:lnTo>
                      <a:pt x="213" y="406"/>
                    </a:lnTo>
                    <a:lnTo>
                      <a:pt x="213" y="413"/>
                    </a:lnTo>
                    <a:lnTo>
                      <a:pt x="228" y="419"/>
                    </a:lnTo>
                    <a:lnTo>
                      <a:pt x="233" y="431"/>
                    </a:lnTo>
                    <a:lnTo>
                      <a:pt x="233" y="451"/>
                    </a:lnTo>
                    <a:lnTo>
                      <a:pt x="252" y="464"/>
                    </a:lnTo>
                    <a:lnTo>
                      <a:pt x="264" y="471"/>
                    </a:lnTo>
                    <a:lnTo>
                      <a:pt x="261" y="479"/>
                    </a:lnTo>
                    <a:lnTo>
                      <a:pt x="264" y="487"/>
                    </a:lnTo>
                    <a:lnTo>
                      <a:pt x="277" y="482"/>
                    </a:lnTo>
                    <a:lnTo>
                      <a:pt x="276" y="502"/>
                    </a:lnTo>
                    <a:lnTo>
                      <a:pt x="266" y="507"/>
                    </a:lnTo>
                    <a:lnTo>
                      <a:pt x="274" y="531"/>
                    </a:lnTo>
                    <a:lnTo>
                      <a:pt x="281" y="517"/>
                    </a:lnTo>
                    <a:lnTo>
                      <a:pt x="286" y="522"/>
                    </a:lnTo>
                    <a:lnTo>
                      <a:pt x="291" y="516"/>
                    </a:lnTo>
                    <a:lnTo>
                      <a:pt x="299" y="511"/>
                    </a:lnTo>
                    <a:lnTo>
                      <a:pt x="309" y="474"/>
                    </a:lnTo>
                    <a:lnTo>
                      <a:pt x="314" y="477"/>
                    </a:lnTo>
                    <a:lnTo>
                      <a:pt x="319" y="474"/>
                    </a:lnTo>
                    <a:lnTo>
                      <a:pt x="342" y="492"/>
                    </a:lnTo>
                    <a:lnTo>
                      <a:pt x="359" y="497"/>
                    </a:lnTo>
                    <a:lnTo>
                      <a:pt x="352" y="539"/>
                    </a:lnTo>
                    <a:lnTo>
                      <a:pt x="345" y="560"/>
                    </a:lnTo>
                    <a:lnTo>
                      <a:pt x="360" y="552"/>
                    </a:lnTo>
                    <a:lnTo>
                      <a:pt x="360" y="564"/>
                    </a:lnTo>
                    <a:lnTo>
                      <a:pt x="374" y="572"/>
                    </a:lnTo>
                    <a:lnTo>
                      <a:pt x="379" y="587"/>
                    </a:lnTo>
                    <a:lnTo>
                      <a:pt x="390" y="577"/>
                    </a:lnTo>
                    <a:lnTo>
                      <a:pt x="402" y="577"/>
                    </a:lnTo>
                    <a:lnTo>
                      <a:pt x="403" y="570"/>
                    </a:lnTo>
                    <a:lnTo>
                      <a:pt x="412" y="580"/>
                    </a:lnTo>
                    <a:lnTo>
                      <a:pt x="407" y="585"/>
                    </a:lnTo>
                    <a:lnTo>
                      <a:pt x="407" y="594"/>
                    </a:lnTo>
                    <a:lnTo>
                      <a:pt x="412" y="595"/>
                    </a:lnTo>
                    <a:lnTo>
                      <a:pt x="412" y="587"/>
                    </a:lnTo>
                    <a:lnTo>
                      <a:pt x="420" y="585"/>
                    </a:lnTo>
                    <a:lnTo>
                      <a:pt x="425" y="579"/>
                    </a:lnTo>
                    <a:lnTo>
                      <a:pt x="433" y="585"/>
                    </a:lnTo>
                    <a:lnTo>
                      <a:pt x="447" y="587"/>
                    </a:lnTo>
                    <a:lnTo>
                      <a:pt x="445" y="574"/>
                    </a:lnTo>
                    <a:lnTo>
                      <a:pt x="460" y="557"/>
                    </a:lnTo>
                    <a:lnTo>
                      <a:pt x="463" y="562"/>
                    </a:lnTo>
                    <a:lnTo>
                      <a:pt x="456" y="579"/>
                    </a:lnTo>
                    <a:lnTo>
                      <a:pt x="480" y="584"/>
                    </a:lnTo>
                    <a:lnTo>
                      <a:pt x="483" y="579"/>
                    </a:lnTo>
                    <a:lnTo>
                      <a:pt x="496" y="575"/>
                    </a:lnTo>
                    <a:lnTo>
                      <a:pt x="503" y="580"/>
                    </a:lnTo>
                    <a:lnTo>
                      <a:pt x="513" y="580"/>
                    </a:lnTo>
                    <a:lnTo>
                      <a:pt x="511" y="564"/>
                    </a:lnTo>
                    <a:lnTo>
                      <a:pt x="531" y="559"/>
                    </a:lnTo>
                    <a:lnTo>
                      <a:pt x="524" y="539"/>
                    </a:lnTo>
                    <a:lnTo>
                      <a:pt x="531" y="532"/>
                    </a:lnTo>
                    <a:lnTo>
                      <a:pt x="526" y="492"/>
                    </a:lnTo>
                    <a:lnTo>
                      <a:pt x="513" y="487"/>
                    </a:lnTo>
                    <a:lnTo>
                      <a:pt x="493" y="519"/>
                    </a:lnTo>
                    <a:lnTo>
                      <a:pt x="486" y="502"/>
                    </a:lnTo>
                    <a:lnTo>
                      <a:pt x="471" y="504"/>
                    </a:lnTo>
                    <a:lnTo>
                      <a:pt x="465" y="479"/>
                    </a:lnTo>
                    <a:lnTo>
                      <a:pt x="476" y="484"/>
                    </a:lnTo>
                    <a:lnTo>
                      <a:pt x="483" y="471"/>
                    </a:lnTo>
                    <a:lnTo>
                      <a:pt x="491" y="464"/>
                    </a:lnTo>
                    <a:lnTo>
                      <a:pt x="493" y="458"/>
                    </a:lnTo>
                    <a:lnTo>
                      <a:pt x="515" y="443"/>
                    </a:lnTo>
                    <a:lnTo>
                      <a:pt x="538" y="451"/>
                    </a:lnTo>
                    <a:lnTo>
                      <a:pt x="536" y="454"/>
                    </a:lnTo>
                    <a:lnTo>
                      <a:pt x="541" y="458"/>
                    </a:lnTo>
                    <a:lnTo>
                      <a:pt x="536" y="464"/>
                    </a:lnTo>
                    <a:lnTo>
                      <a:pt x="558" y="464"/>
                    </a:lnTo>
                    <a:lnTo>
                      <a:pt x="576" y="451"/>
                    </a:lnTo>
                    <a:lnTo>
                      <a:pt x="591" y="448"/>
                    </a:lnTo>
                    <a:lnTo>
                      <a:pt x="587" y="431"/>
                    </a:lnTo>
                    <a:lnTo>
                      <a:pt x="578" y="436"/>
                    </a:lnTo>
                    <a:lnTo>
                      <a:pt x="574" y="426"/>
                    </a:lnTo>
                    <a:lnTo>
                      <a:pt x="576" y="404"/>
                    </a:lnTo>
                    <a:lnTo>
                      <a:pt x="571" y="391"/>
                    </a:lnTo>
                    <a:lnTo>
                      <a:pt x="573" y="380"/>
                    </a:lnTo>
                    <a:lnTo>
                      <a:pt x="581" y="383"/>
                    </a:lnTo>
                    <a:lnTo>
                      <a:pt x="604" y="371"/>
                    </a:lnTo>
                    <a:lnTo>
                      <a:pt x="594" y="345"/>
                    </a:lnTo>
                    <a:lnTo>
                      <a:pt x="601" y="335"/>
                    </a:lnTo>
                    <a:lnTo>
                      <a:pt x="601" y="325"/>
                    </a:lnTo>
                    <a:lnTo>
                      <a:pt x="619" y="305"/>
                    </a:lnTo>
                    <a:lnTo>
                      <a:pt x="622" y="298"/>
                    </a:lnTo>
                    <a:lnTo>
                      <a:pt x="617" y="263"/>
                    </a:lnTo>
                    <a:lnTo>
                      <a:pt x="611" y="255"/>
                    </a:lnTo>
                    <a:lnTo>
                      <a:pt x="589" y="250"/>
                    </a:lnTo>
                    <a:lnTo>
                      <a:pt x="578" y="230"/>
                    </a:lnTo>
                    <a:lnTo>
                      <a:pt x="559" y="224"/>
                    </a:lnTo>
                    <a:lnTo>
                      <a:pt x="549" y="212"/>
                    </a:lnTo>
                    <a:lnTo>
                      <a:pt x="538" y="214"/>
                    </a:lnTo>
                    <a:lnTo>
                      <a:pt x="518" y="205"/>
                    </a:lnTo>
                    <a:lnTo>
                      <a:pt x="491" y="207"/>
                    </a:lnTo>
                    <a:lnTo>
                      <a:pt x="478" y="199"/>
                    </a:lnTo>
                    <a:lnTo>
                      <a:pt x="465" y="205"/>
                    </a:lnTo>
                    <a:lnTo>
                      <a:pt x="443" y="194"/>
                    </a:lnTo>
                    <a:lnTo>
                      <a:pt x="438" y="212"/>
                    </a:lnTo>
                    <a:lnTo>
                      <a:pt x="433" y="205"/>
                    </a:lnTo>
                    <a:lnTo>
                      <a:pt x="423" y="205"/>
                    </a:lnTo>
                    <a:lnTo>
                      <a:pt x="407" y="192"/>
                    </a:lnTo>
                    <a:lnTo>
                      <a:pt x="405" y="187"/>
                    </a:lnTo>
                    <a:lnTo>
                      <a:pt x="410" y="182"/>
                    </a:lnTo>
                    <a:lnTo>
                      <a:pt x="407" y="166"/>
                    </a:lnTo>
                    <a:lnTo>
                      <a:pt x="415" y="166"/>
                    </a:lnTo>
                    <a:lnTo>
                      <a:pt x="433" y="157"/>
                    </a:lnTo>
                    <a:lnTo>
                      <a:pt x="448" y="137"/>
                    </a:lnTo>
                    <a:lnTo>
                      <a:pt x="435" y="113"/>
                    </a:lnTo>
                    <a:lnTo>
                      <a:pt x="438" y="111"/>
                    </a:lnTo>
                    <a:lnTo>
                      <a:pt x="437" y="103"/>
                    </a:lnTo>
                    <a:lnTo>
                      <a:pt x="410" y="108"/>
                    </a:lnTo>
                    <a:lnTo>
                      <a:pt x="385" y="103"/>
                    </a:lnTo>
                    <a:lnTo>
                      <a:pt x="367" y="113"/>
                    </a:lnTo>
                    <a:close/>
                  </a:path>
                </a:pathLst>
              </a:custGeom>
              <a:solidFill>
                <a:schemeClr val="accent1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lIns="104315" tIns="52157" rIns="104315" bIns="52157"/>
              <a:lstStyle/>
              <a:p>
                <a:endParaRPr lang="es-ES" sz="2800"/>
              </a:p>
            </p:txBody>
          </p:sp>
          <p:sp>
            <p:nvSpPr>
              <p:cNvPr id="354" name="Freeform 8397">
                <a:extLst>
                  <a:ext uri="{FF2B5EF4-FFF2-40B4-BE49-F238E27FC236}">
                    <a16:creationId xmlns:a16="http://schemas.microsoft.com/office/drawing/2014/main" id="{D0308407-9513-1031-7F0D-C00D347058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22741" y="3043147"/>
                <a:ext cx="541503" cy="311032"/>
              </a:xfrm>
              <a:custGeom>
                <a:avLst/>
                <a:gdLst/>
                <a:ahLst/>
                <a:cxnLst>
                  <a:cxn ang="0">
                    <a:pos x="584" y="28"/>
                  </a:cxn>
                  <a:cxn ang="0">
                    <a:pos x="512" y="58"/>
                  </a:cxn>
                  <a:cxn ang="0">
                    <a:pos x="478" y="60"/>
                  </a:cxn>
                  <a:cxn ang="0">
                    <a:pos x="441" y="71"/>
                  </a:cxn>
                  <a:cxn ang="0">
                    <a:pos x="338" y="98"/>
                  </a:cxn>
                  <a:cxn ang="0">
                    <a:pos x="277" y="91"/>
                  </a:cxn>
                  <a:cxn ang="0">
                    <a:pos x="226" y="91"/>
                  </a:cxn>
                  <a:cxn ang="0">
                    <a:pos x="192" y="118"/>
                  </a:cxn>
                  <a:cxn ang="0">
                    <a:pos x="197" y="171"/>
                  </a:cxn>
                  <a:cxn ang="0">
                    <a:pos x="162" y="172"/>
                  </a:cxn>
                  <a:cxn ang="0">
                    <a:pos x="73" y="197"/>
                  </a:cxn>
                  <a:cxn ang="0">
                    <a:pos x="45" y="249"/>
                  </a:cxn>
                  <a:cxn ang="0">
                    <a:pos x="0" y="300"/>
                  </a:cxn>
                  <a:cxn ang="0">
                    <a:pos x="63" y="357"/>
                  </a:cxn>
                  <a:cxn ang="0">
                    <a:pos x="81" y="383"/>
                  </a:cxn>
                  <a:cxn ang="0">
                    <a:pos x="161" y="383"/>
                  </a:cxn>
                  <a:cxn ang="0">
                    <a:pos x="227" y="357"/>
                  </a:cxn>
                  <a:cxn ang="0">
                    <a:pos x="357" y="441"/>
                  </a:cxn>
                  <a:cxn ang="0">
                    <a:pos x="373" y="531"/>
                  </a:cxn>
                  <a:cxn ang="0">
                    <a:pos x="415" y="546"/>
                  </a:cxn>
                  <a:cxn ang="0">
                    <a:pos x="388" y="554"/>
                  </a:cxn>
                  <a:cxn ang="0">
                    <a:pos x="469" y="595"/>
                  </a:cxn>
                  <a:cxn ang="0">
                    <a:pos x="527" y="600"/>
                  </a:cxn>
                  <a:cxn ang="0">
                    <a:pos x="557" y="566"/>
                  </a:cxn>
                  <a:cxn ang="0">
                    <a:pos x="604" y="541"/>
                  </a:cxn>
                  <a:cxn ang="0">
                    <a:pos x="575" y="524"/>
                  </a:cxn>
                  <a:cxn ang="0">
                    <a:pos x="561" y="499"/>
                  </a:cxn>
                  <a:cxn ang="0">
                    <a:pos x="592" y="478"/>
                  </a:cxn>
                  <a:cxn ang="0">
                    <a:pos x="562" y="469"/>
                  </a:cxn>
                  <a:cxn ang="0">
                    <a:pos x="531" y="483"/>
                  </a:cxn>
                  <a:cxn ang="0">
                    <a:pos x="564" y="376"/>
                  </a:cxn>
                  <a:cxn ang="0">
                    <a:pos x="600" y="345"/>
                  </a:cxn>
                  <a:cxn ang="0">
                    <a:pos x="663" y="325"/>
                  </a:cxn>
                  <a:cxn ang="0">
                    <a:pos x="743" y="287"/>
                  </a:cxn>
                  <a:cxn ang="0">
                    <a:pos x="823" y="224"/>
                  </a:cxn>
                  <a:cxn ang="0">
                    <a:pos x="886" y="191"/>
                  </a:cxn>
                  <a:cxn ang="0">
                    <a:pos x="915" y="179"/>
                  </a:cxn>
                  <a:cxn ang="0">
                    <a:pos x="972" y="172"/>
                  </a:cxn>
                  <a:cxn ang="0">
                    <a:pos x="962" y="113"/>
                  </a:cxn>
                  <a:cxn ang="0">
                    <a:pos x="904" y="86"/>
                  </a:cxn>
                  <a:cxn ang="0">
                    <a:pos x="869" y="80"/>
                  </a:cxn>
                  <a:cxn ang="0">
                    <a:pos x="818" y="68"/>
                  </a:cxn>
                  <a:cxn ang="0">
                    <a:pos x="814" y="58"/>
                  </a:cxn>
                  <a:cxn ang="0">
                    <a:pos x="784" y="25"/>
                  </a:cxn>
                  <a:cxn ang="0">
                    <a:pos x="740" y="0"/>
                  </a:cxn>
                  <a:cxn ang="0">
                    <a:pos x="667" y="31"/>
                  </a:cxn>
                  <a:cxn ang="0">
                    <a:pos x="647" y="61"/>
                  </a:cxn>
                  <a:cxn ang="0">
                    <a:pos x="632" y="65"/>
                  </a:cxn>
                  <a:cxn ang="0">
                    <a:pos x="610" y="88"/>
                  </a:cxn>
                  <a:cxn ang="0">
                    <a:pos x="602" y="61"/>
                  </a:cxn>
                  <a:cxn ang="0">
                    <a:pos x="617" y="41"/>
                  </a:cxn>
                  <a:cxn ang="0">
                    <a:pos x="627" y="18"/>
                  </a:cxn>
                </a:cxnLst>
                <a:rect l="0" t="0" r="r" b="b"/>
                <a:pathLst>
                  <a:path w="997" h="604">
                    <a:moveTo>
                      <a:pt x="627" y="18"/>
                    </a:moveTo>
                    <a:lnTo>
                      <a:pt x="612" y="15"/>
                    </a:lnTo>
                    <a:lnTo>
                      <a:pt x="595" y="28"/>
                    </a:lnTo>
                    <a:lnTo>
                      <a:pt x="594" y="23"/>
                    </a:lnTo>
                    <a:lnTo>
                      <a:pt x="584" y="28"/>
                    </a:lnTo>
                    <a:lnTo>
                      <a:pt x="574" y="25"/>
                    </a:lnTo>
                    <a:lnTo>
                      <a:pt x="565" y="33"/>
                    </a:lnTo>
                    <a:lnTo>
                      <a:pt x="565" y="30"/>
                    </a:lnTo>
                    <a:lnTo>
                      <a:pt x="534" y="33"/>
                    </a:lnTo>
                    <a:lnTo>
                      <a:pt x="512" y="58"/>
                    </a:lnTo>
                    <a:lnTo>
                      <a:pt x="511" y="53"/>
                    </a:lnTo>
                    <a:lnTo>
                      <a:pt x="504" y="58"/>
                    </a:lnTo>
                    <a:lnTo>
                      <a:pt x="491" y="51"/>
                    </a:lnTo>
                    <a:lnTo>
                      <a:pt x="483" y="60"/>
                    </a:lnTo>
                    <a:lnTo>
                      <a:pt x="478" y="60"/>
                    </a:lnTo>
                    <a:lnTo>
                      <a:pt x="476" y="53"/>
                    </a:lnTo>
                    <a:lnTo>
                      <a:pt x="471" y="60"/>
                    </a:lnTo>
                    <a:lnTo>
                      <a:pt x="459" y="65"/>
                    </a:lnTo>
                    <a:lnTo>
                      <a:pt x="453" y="60"/>
                    </a:lnTo>
                    <a:lnTo>
                      <a:pt x="441" y="71"/>
                    </a:lnTo>
                    <a:lnTo>
                      <a:pt x="400" y="86"/>
                    </a:lnTo>
                    <a:lnTo>
                      <a:pt x="398" y="84"/>
                    </a:lnTo>
                    <a:lnTo>
                      <a:pt x="373" y="93"/>
                    </a:lnTo>
                    <a:lnTo>
                      <a:pt x="365" y="88"/>
                    </a:lnTo>
                    <a:lnTo>
                      <a:pt x="338" y="98"/>
                    </a:lnTo>
                    <a:lnTo>
                      <a:pt x="332" y="93"/>
                    </a:lnTo>
                    <a:lnTo>
                      <a:pt x="308" y="93"/>
                    </a:lnTo>
                    <a:lnTo>
                      <a:pt x="305" y="83"/>
                    </a:lnTo>
                    <a:lnTo>
                      <a:pt x="275" y="93"/>
                    </a:lnTo>
                    <a:lnTo>
                      <a:pt x="277" y="91"/>
                    </a:lnTo>
                    <a:lnTo>
                      <a:pt x="269" y="88"/>
                    </a:lnTo>
                    <a:lnTo>
                      <a:pt x="250" y="91"/>
                    </a:lnTo>
                    <a:lnTo>
                      <a:pt x="245" y="86"/>
                    </a:lnTo>
                    <a:lnTo>
                      <a:pt x="226" y="93"/>
                    </a:lnTo>
                    <a:lnTo>
                      <a:pt x="226" y="91"/>
                    </a:lnTo>
                    <a:lnTo>
                      <a:pt x="217" y="86"/>
                    </a:lnTo>
                    <a:lnTo>
                      <a:pt x="204" y="91"/>
                    </a:lnTo>
                    <a:lnTo>
                      <a:pt x="197" y="111"/>
                    </a:lnTo>
                    <a:lnTo>
                      <a:pt x="192" y="111"/>
                    </a:lnTo>
                    <a:lnTo>
                      <a:pt x="192" y="118"/>
                    </a:lnTo>
                    <a:lnTo>
                      <a:pt x="187" y="119"/>
                    </a:lnTo>
                    <a:lnTo>
                      <a:pt x="186" y="129"/>
                    </a:lnTo>
                    <a:lnTo>
                      <a:pt x="197" y="133"/>
                    </a:lnTo>
                    <a:lnTo>
                      <a:pt x="192" y="143"/>
                    </a:lnTo>
                    <a:lnTo>
                      <a:pt x="197" y="171"/>
                    </a:lnTo>
                    <a:lnTo>
                      <a:pt x="197" y="181"/>
                    </a:lnTo>
                    <a:lnTo>
                      <a:pt x="186" y="187"/>
                    </a:lnTo>
                    <a:lnTo>
                      <a:pt x="179" y="187"/>
                    </a:lnTo>
                    <a:lnTo>
                      <a:pt x="179" y="174"/>
                    </a:lnTo>
                    <a:lnTo>
                      <a:pt x="162" y="172"/>
                    </a:lnTo>
                    <a:lnTo>
                      <a:pt x="146" y="164"/>
                    </a:lnTo>
                    <a:lnTo>
                      <a:pt x="131" y="181"/>
                    </a:lnTo>
                    <a:lnTo>
                      <a:pt x="133" y="191"/>
                    </a:lnTo>
                    <a:lnTo>
                      <a:pt x="86" y="187"/>
                    </a:lnTo>
                    <a:lnTo>
                      <a:pt x="73" y="197"/>
                    </a:lnTo>
                    <a:lnTo>
                      <a:pt x="80" y="212"/>
                    </a:lnTo>
                    <a:lnTo>
                      <a:pt x="70" y="235"/>
                    </a:lnTo>
                    <a:lnTo>
                      <a:pt x="70" y="250"/>
                    </a:lnTo>
                    <a:lnTo>
                      <a:pt x="63" y="254"/>
                    </a:lnTo>
                    <a:lnTo>
                      <a:pt x="45" y="249"/>
                    </a:lnTo>
                    <a:lnTo>
                      <a:pt x="20" y="259"/>
                    </a:lnTo>
                    <a:lnTo>
                      <a:pt x="7" y="257"/>
                    </a:lnTo>
                    <a:lnTo>
                      <a:pt x="2" y="262"/>
                    </a:lnTo>
                    <a:lnTo>
                      <a:pt x="12" y="274"/>
                    </a:lnTo>
                    <a:lnTo>
                      <a:pt x="0" y="300"/>
                    </a:lnTo>
                    <a:lnTo>
                      <a:pt x="10" y="307"/>
                    </a:lnTo>
                    <a:lnTo>
                      <a:pt x="13" y="320"/>
                    </a:lnTo>
                    <a:lnTo>
                      <a:pt x="50" y="342"/>
                    </a:lnTo>
                    <a:lnTo>
                      <a:pt x="50" y="358"/>
                    </a:lnTo>
                    <a:lnTo>
                      <a:pt x="63" y="357"/>
                    </a:lnTo>
                    <a:lnTo>
                      <a:pt x="68" y="365"/>
                    </a:lnTo>
                    <a:lnTo>
                      <a:pt x="63" y="378"/>
                    </a:lnTo>
                    <a:lnTo>
                      <a:pt x="66" y="385"/>
                    </a:lnTo>
                    <a:lnTo>
                      <a:pt x="76" y="388"/>
                    </a:lnTo>
                    <a:lnTo>
                      <a:pt x="81" y="383"/>
                    </a:lnTo>
                    <a:lnTo>
                      <a:pt x="93" y="381"/>
                    </a:lnTo>
                    <a:lnTo>
                      <a:pt x="124" y="390"/>
                    </a:lnTo>
                    <a:lnTo>
                      <a:pt x="143" y="375"/>
                    </a:lnTo>
                    <a:lnTo>
                      <a:pt x="153" y="383"/>
                    </a:lnTo>
                    <a:lnTo>
                      <a:pt x="161" y="383"/>
                    </a:lnTo>
                    <a:lnTo>
                      <a:pt x="169" y="388"/>
                    </a:lnTo>
                    <a:lnTo>
                      <a:pt x="192" y="366"/>
                    </a:lnTo>
                    <a:lnTo>
                      <a:pt x="206" y="373"/>
                    </a:lnTo>
                    <a:lnTo>
                      <a:pt x="219" y="373"/>
                    </a:lnTo>
                    <a:lnTo>
                      <a:pt x="227" y="357"/>
                    </a:lnTo>
                    <a:lnTo>
                      <a:pt x="235" y="358"/>
                    </a:lnTo>
                    <a:lnTo>
                      <a:pt x="269" y="385"/>
                    </a:lnTo>
                    <a:lnTo>
                      <a:pt x="292" y="428"/>
                    </a:lnTo>
                    <a:lnTo>
                      <a:pt x="342" y="434"/>
                    </a:lnTo>
                    <a:lnTo>
                      <a:pt x="357" y="441"/>
                    </a:lnTo>
                    <a:lnTo>
                      <a:pt x="358" y="474"/>
                    </a:lnTo>
                    <a:lnTo>
                      <a:pt x="366" y="478"/>
                    </a:lnTo>
                    <a:lnTo>
                      <a:pt x="362" y="491"/>
                    </a:lnTo>
                    <a:lnTo>
                      <a:pt x="365" y="522"/>
                    </a:lnTo>
                    <a:lnTo>
                      <a:pt x="373" y="531"/>
                    </a:lnTo>
                    <a:lnTo>
                      <a:pt x="378" y="531"/>
                    </a:lnTo>
                    <a:lnTo>
                      <a:pt x="408" y="511"/>
                    </a:lnTo>
                    <a:lnTo>
                      <a:pt x="411" y="516"/>
                    </a:lnTo>
                    <a:lnTo>
                      <a:pt x="423" y="522"/>
                    </a:lnTo>
                    <a:lnTo>
                      <a:pt x="415" y="546"/>
                    </a:lnTo>
                    <a:lnTo>
                      <a:pt x="405" y="537"/>
                    </a:lnTo>
                    <a:lnTo>
                      <a:pt x="391" y="552"/>
                    </a:lnTo>
                    <a:lnTo>
                      <a:pt x="388" y="551"/>
                    </a:lnTo>
                    <a:lnTo>
                      <a:pt x="390" y="552"/>
                    </a:lnTo>
                    <a:lnTo>
                      <a:pt x="388" y="554"/>
                    </a:lnTo>
                    <a:lnTo>
                      <a:pt x="408" y="577"/>
                    </a:lnTo>
                    <a:lnTo>
                      <a:pt x="425" y="572"/>
                    </a:lnTo>
                    <a:lnTo>
                      <a:pt x="438" y="575"/>
                    </a:lnTo>
                    <a:lnTo>
                      <a:pt x="448" y="599"/>
                    </a:lnTo>
                    <a:lnTo>
                      <a:pt x="469" y="595"/>
                    </a:lnTo>
                    <a:lnTo>
                      <a:pt x="493" y="597"/>
                    </a:lnTo>
                    <a:lnTo>
                      <a:pt x="497" y="594"/>
                    </a:lnTo>
                    <a:lnTo>
                      <a:pt x="507" y="594"/>
                    </a:lnTo>
                    <a:lnTo>
                      <a:pt x="507" y="604"/>
                    </a:lnTo>
                    <a:lnTo>
                      <a:pt x="527" y="600"/>
                    </a:lnTo>
                    <a:lnTo>
                      <a:pt x="527" y="595"/>
                    </a:lnTo>
                    <a:lnTo>
                      <a:pt x="537" y="590"/>
                    </a:lnTo>
                    <a:lnTo>
                      <a:pt x="549" y="595"/>
                    </a:lnTo>
                    <a:lnTo>
                      <a:pt x="551" y="580"/>
                    </a:lnTo>
                    <a:lnTo>
                      <a:pt x="557" y="566"/>
                    </a:lnTo>
                    <a:lnTo>
                      <a:pt x="575" y="580"/>
                    </a:lnTo>
                    <a:lnTo>
                      <a:pt x="582" y="580"/>
                    </a:lnTo>
                    <a:lnTo>
                      <a:pt x="600" y="570"/>
                    </a:lnTo>
                    <a:lnTo>
                      <a:pt x="604" y="562"/>
                    </a:lnTo>
                    <a:lnTo>
                      <a:pt x="604" y="541"/>
                    </a:lnTo>
                    <a:lnTo>
                      <a:pt x="594" y="526"/>
                    </a:lnTo>
                    <a:lnTo>
                      <a:pt x="599" y="514"/>
                    </a:lnTo>
                    <a:lnTo>
                      <a:pt x="577" y="497"/>
                    </a:lnTo>
                    <a:lnTo>
                      <a:pt x="570" y="511"/>
                    </a:lnTo>
                    <a:lnTo>
                      <a:pt x="575" y="524"/>
                    </a:lnTo>
                    <a:lnTo>
                      <a:pt x="567" y="529"/>
                    </a:lnTo>
                    <a:lnTo>
                      <a:pt x="547" y="522"/>
                    </a:lnTo>
                    <a:lnTo>
                      <a:pt x="557" y="504"/>
                    </a:lnTo>
                    <a:lnTo>
                      <a:pt x="541" y="497"/>
                    </a:lnTo>
                    <a:lnTo>
                      <a:pt x="561" y="499"/>
                    </a:lnTo>
                    <a:lnTo>
                      <a:pt x="551" y="478"/>
                    </a:lnTo>
                    <a:lnTo>
                      <a:pt x="562" y="489"/>
                    </a:lnTo>
                    <a:lnTo>
                      <a:pt x="575" y="491"/>
                    </a:lnTo>
                    <a:lnTo>
                      <a:pt x="584" y="474"/>
                    </a:lnTo>
                    <a:lnTo>
                      <a:pt x="592" y="478"/>
                    </a:lnTo>
                    <a:lnTo>
                      <a:pt x="597" y="466"/>
                    </a:lnTo>
                    <a:lnTo>
                      <a:pt x="592" y="458"/>
                    </a:lnTo>
                    <a:lnTo>
                      <a:pt x="575" y="446"/>
                    </a:lnTo>
                    <a:lnTo>
                      <a:pt x="564" y="451"/>
                    </a:lnTo>
                    <a:lnTo>
                      <a:pt x="562" y="469"/>
                    </a:lnTo>
                    <a:lnTo>
                      <a:pt x="551" y="469"/>
                    </a:lnTo>
                    <a:lnTo>
                      <a:pt x="544" y="478"/>
                    </a:lnTo>
                    <a:lnTo>
                      <a:pt x="537" y="489"/>
                    </a:lnTo>
                    <a:lnTo>
                      <a:pt x="534" y="486"/>
                    </a:lnTo>
                    <a:lnTo>
                      <a:pt x="531" y="483"/>
                    </a:lnTo>
                    <a:lnTo>
                      <a:pt x="512" y="479"/>
                    </a:lnTo>
                    <a:lnTo>
                      <a:pt x="504" y="464"/>
                    </a:lnTo>
                    <a:lnTo>
                      <a:pt x="526" y="410"/>
                    </a:lnTo>
                    <a:lnTo>
                      <a:pt x="551" y="396"/>
                    </a:lnTo>
                    <a:lnTo>
                      <a:pt x="564" y="376"/>
                    </a:lnTo>
                    <a:lnTo>
                      <a:pt x="585" y="378"/>
                    </a:lnTo>
                    <a:lnTo>
                      <a:pt x="597" y="358"/>
                    </a:lnTo>
                    <a:lnTo>
                      <a:pt x="589" y="352"/>
                    </a:lnTo>
                    <a:lnTo>
                      <a:pt x="589" y="342"/>
                    </a:lnTo>
                    <a:lnTo>
                      <a:pt x="600" y="345"/>
                    </a:lnTo>
                    <a:lnTo>
                      <a:pt x="609" y="342"/>
                    </a:lnTo>
                    <a:lnTo>
                      <a:pt x="624" y="348"/>
                    </a:lnTo>
                    <a:lnTo>
                      <a:pt x="637" y="345"/>
                    </a:lnTo>
                    <a:lnTo>
                      <a:pt x="643" y="332"/>
                    </a:lnTo>
                    <a:lnTo>
                      <a:pt x="663" y="325"/>
                    </a:lnTo>
                    <a:lnTo>
                      <a:pt x="675" y="317"/>
                    </a:lnTo>
                    <a:lnTo>
                      <a:pt x="705" y="267"/>
                    </a:lnTo>
                    <a:lnTo>
                      <a:pt x="728" y="279"/>
                    </a:lnTo>
                    <a:lnTo>
                      <a:pt x="731" y="292"/>
                    </a:lnTo>
                    <a:lnTo>
                      <a:pt x="743" y="287"/>
                    </a:lnTo>
                    <a:lnTo>
                      <a:pt x="789" y="303"/>
                    </a:lnTo>
                    <a:lnTo>
                      <a:pt x="842" y="305"/>
                    </a:lnTo>
                    <a:lnTo>
                      <a:pt x="832" y="279"/>
                    </a:lnTo>
                    <a:lnTo>
                      <a:pt x="832" y="245"/>
                    </a:lnTo>
                    <a:lnTo>
                      <a:pt x="823" y="224"/>
                    </a:lnTo>
                    <a:lnTo>
                      <a:pt x="842" y="219"/>
                    </a:lnTo>
                    <a:lnTo>
                      <a:pt x="844" y="212"/>
                    </a:lnTo>
                    <a:lnTo>
                      <a:pt x="851" y="217"/>
                    </a:lnTo>
                    <a:lnTo>
                      <a:pt x="862" y="197"/>
                    </a:lnTo>
                    <a:lnTo>
                      <a:pt x="886" y="191"/>
                    </a:lnTo>
                    <a:lnTo>
                      <a:pt x="884" y="177"/>
                    </a:lnTo>
                    <a:lnTo>
                      <a:pt x="891" y="172"/>
                    </a:lnTo>
                    <a:lnTo>
                      <a:pt x="897" y="179"/>
                    </a:lnTo>
                    <a:lnTo>
                      <a:pt x="914" y="172"/>
                    </a:lnTo>
                    <a:lnTo>
                      <a:pt x="915" y="179"/>
                    </a:lnTo>
                    <a:lnTo>
                      <a:pt x="922" y="179"/>
                    </a:lnTo>
                    <a:lnTo>
                      <a:pt x="954" y="166"/>
                    </a:lnTo>
                    <a:lnTo>
                      <a:pt x="957" y="184"/>
                    </a:lnTo>
                    <a:lnTo>
                      <a:pt x="962" y="186"/>
                    </a:lnTo>
                    <a:lnTo>
                      <a:pt x="972" y="172"/>
                    </a:lnTo>
                    <a:lnTo>
                      <a:pt x="995" y="172"/>
                    </a:lnTo>
                    <a:lnTo>
                      <a:pt x="997" y="157"/>
                    </a:lnTo>
                    <a:lnTo>
                      <a:pt x="995" y="131"/>
                    </a:lnTo>
                    <a:lnTo>
                      <a:pt x="990" y="131"/>
                    </a:lnTo>
                    <a:lnTo>
                      <a:pt x="962" y="113"/>
                    </a:lnTo>
                    <a:lnTo>
                      <a:pt x="959" y="106"/>
                    </a:lnTo>
                    <a:lnTo>
                      <a:pt x="964" y="106"/>
                    </a:lnTo>
                    <a:lnTo>
                      <a:pt x="954" y="101"/>
                    </a:lnTo>
                    <a:lnTo>
                      <a:pt x="957" y="98"/>
                    </a:lnTo>
                    <a:lnTo>
                      <a:pt x="904" y="86"/>
                    </a:lnTo>
                    <a:lnTo>
                      <a:pt x="902" y="89"/>
                    </a:lnTo>
                    <a:lnTo>
                      <a:pt x="896" y="89"/>
                    </a:lnTo>
                    <a:lnTo>
                      <a:pt x="896" y="78"/>
                    </a:lnTo>
                    <a:lnTo>
                      <a:pt x="871" y="83"/>
                    </a:lnTo>
                    <a:lnTo>
                      <a:pt x="869" y="80"/>
                    </a:lnTo>
                    <a:lnTo>
                      <a:pt x="842" y="78"/>
                    </a:lnTo>
                    <a:lnTo>
                      <a:pt x="837" y="81"/>
                    </a:lnTo>
                    <a:lnTo>
                      <a:pt x="823" y="65"/>
                    </a:lnTo>
                    <a:lnTo>
                      <a:pt x="814" y="89"/>
                    </a:lnTo>
                    <a:lnTo>
                      <a:pt x="818" y="68"/>
                    </a:lnTo>
                    <a:lnTo>
                      <a:pt x="803" y="66"/>
                    </a:lnTo>
                    <a:lnTo>
                      <a:pt x="798" y="73"/>
                    </a:lnTo>
                    <a:lnTo>
                      <a:pt x="803" y="66"/>
                    </a:lnTo>
                    <a:lnTo>
                      <a:pt x="811" y="66"/>
                    </a:lnTo>
                    <a:lnTo>
                      <a:pt x="814" y="58"/>
                    </a:lnTo>
                    <a:lnTo>
                      <a:pt x="831" y="61"/>
                    </a:lnTo>
                    <a:lnTo>
                      <a:pt x="837" y="58"/>
                    </a:lnTo>
                    <a:lnTo>
                      <a:pt x="836" y="45"/>
                    </a:lnTo>
                    <a:lnTo>
                      <a:pt x="794" y="33"/>
                    </a:lnTo>
                    <a:lnTo>
                      <a:pt x="784" y="25"/>
                    </a:lnTo>
                    <a:lnTo>
                      <a:pt x="784" y="18"/>
                    </a:lnTo>
                    <a:lnTo>
                      <a:pt x="769" y="16"/>
                    </a:lnTo>
                    <a:lnTo>
                      <a:pt x="768" y="7"/>
                    </a:lnTo>
                    <a:lnTo>
                      <a:pt x="750" y="7"/>
                    </a:lnTo>
                    <a:lnTo>
                      <a:pt x="740" y="0"/>
                    </a:lnTo>
                    <a:lnTo>
                      <a:pt x="730" y="11"/>
                    </a:lnTo>
                    <a:lnTo>
                      <a:pt x="710" y="13"/>
                    </a:lnTo>
                    <a:lnTo>
                      <a:pt x="683" y="31"/>
                    </a:lnTo>
                    <a:lnTo>
                      <a:pt x="677" y="26"/>
                    </a:lnTo>
                    <a:lnTo>
                      <a:pt x="667" y="31"/>
                    </a:lnTo>
                    <a:lnTo>
                      <a:pt x="663" y="40"/>
                    </a:lnTo>
                    <a:lnTo>
                      <a:pt x="653" y="45"/>
                    </a:lnTo>
                    <a:lnTo>
                      <a:pt x="635" y="45"/>
                    </a:lnTo>
                    <a:lnTo>
                      <a:pt x="650" y="48"/>
                    </a:lnTo>
                    <a:lnTo>
                      <a:pt x="647" y="61"/>
                    </a:lnTo>
                    <a:lnTo>
                      <a:pt x="652" y="66"/>
                    </a:lnTo>
                    <a:lnTo>
                      <a:pt x="642" y="65"/>
                    </a:lnTo>
                    <a:lnTo>
                      <a:pt x="645" y="53"/>
                    </a:lnTo>
                    <a:lnTo>
                      <a:pt x="635" y="53"/>
                    </a:lnTo>
                    <a:lnTo>
                      <a:pt x="632" y="65"/>
                    </a:lnTo>
                    <a:lnTo>
                      <a:pt x="624" y="65"/>
                    </a:lnTo>
                    <a:lnTo>
                      <a:pt x="630" y="73"/>
                    </a:lnTo>
                    <a:lnTo>
                      <a:pt x="622" y="78"/>
                    </a:lnTo>
                    <a:lnTo>
                      <a:pt x="615" y="78"/>
                    </a:lnTo>
                    <a:lnTo>
                      <a:pt x="610" y="88"/>
                    </a:lnTo>
                    <a:lnTo>
                      <a:pt x="605" y="80"/>
                    </a:lnTo>
                    <a:lnTo>
                      <a:pt x="617" y="71"/>
                    </a:lnTo>
                    <a:lnTo>
                      <a:pt x="597" y="65"/>
                    </a:lnTo>
                    <a:lnTo>
                      <a:pt x="605" y="60"/>
                    </a:lnTo>
                    <a:lnTo>
                      <a:pt x="602" y="61"/>
                    </a:lnTo>
                    <a:lnTo>
                      <a:pt x="599" y="58"/>
                    </a:lnTo>
                    <a:lnTo>
                      <a:pt x="610" y="53"/>
                    </a:lnTo>
                    <a:lnTo>
                      <a:pt x="604" y="51"/>
                    </a:lnTo>
                    <a:lnTo>
                      <a:pt x="610" y="51"/>
                    </a:lnTo>
                    <a:lnTo>
                      <a:pt x="617" y="41"/>
                    </a:lnTo>
                    <a:lnTo>
                      <a:pt x="640" y="38"/>
                    </a:lnTo>
                    <a:lnTo>
                      <a:pt x="627" y="26"/>
                    </a:lnTo>
                    <a:lnTo>
                      <a:pt x="630" y="20"/>
                    </a:lnTo>
                    <a:lnTo>
                      <a:pt x="627" y="20"/>
                    </a:lnTo>
                    <a:lnTo>
                      <a:pt x="627" y="18"/>
                    </a:lnTo>
                    <a:close/>
                  </a:path>
                </a:pathLst>
              </a:custGeom>
              <a:solidFill>
                <a:schemeClr val="accent1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lIns="104315" tIns="52157" rIns="104315" bIns="52157"/>
              <a:lstStyle/>
              <a:p>
                <a:endParaRPr lang="es-ES" sz="2800"/>
              </a:p>
            </p:txBody>
          </p:sp>
          <p:sp>
            <p:nvSpPr>
              <p:cNvPr id="355" name="Freeform 8398">
                <a:extLst>
                  <a:ext uri="{FF2B5EF4-FFF2-40B4-BE49-F238E27FC236}">
                    <a16:creationId xmlns:a16="http://schemas.microsoft.com/office/drawing/2014/main" id="{8EFE79BF-45B6-7676-1076-3C06531F54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82263" y="3173946"/>
                <a:ext cx="474221" cy="718877"/>
              </a:xfrm>
              <a:custGeom>
                <a:avLst/>
                <a:gdLst/>
                <a:ahLst/>
                <a:cxnLst>
                  <a:cxn ang="0">
                    <a:pos x="330" y="94"/>
                  </a:cxn>
                  <a:cxn ang="0">
                    <a:pos x="270" y="122"/>
                  </a:cxn>
                  <a:cxn ang="0">
                    <a:pos x="243" y="235"/>
                  </a:cxn>
                  <a:cxn ang="0">
                    <a:pos x="303" y="212"/>
                  </a:cxn>
                  <a:cxn ang="0">
                    <a:pos x="247" y="243"/>
                  </a:cxn>
                  <a:cxn ang="0">
                    <a:pos x="305" y="260"/>
                  </a:cxn>
                  <a:cxn ang="0">
                    <a:pos x="263" y="312"/>
                  </a:cxn>
                  <a:cxn ang="0">
                    <a:pos x="213" y="340"/>
                  </a:cxn>
                  <a:cxn ang="0">
                    <a:pos x="137" y="368"/>
                  </a:cxn>
                  <a:cxn ang="0">
                    <a:pos x="56" y="396"/>
                  </a:cxn>
                  <a:cxn ang="0">
                    <a:pos x="38" y="438"/>
                  </a:cxn>
                  <a:cxn ang="0">
                    <a:pos x="21" y="507"/>
                  </a:cxn>
                  <a:cxn ang="0">
                    <a:pos x="54" y="575"/>
                  </a:cxn>
                  <a:cxn ang="0">
                    <a:pos x="3" y="642"/>
                  </a:cxn>
                  <a:cxn ang="0">
                    <a:pos x="46" y="695"/>
                  </a:cxn>
                  <a:cxn ang="0">
                    <a:pos x="56" y="764"/>
                  </a:cxn>
                  <a:cxn ang="0">
                    <a:pos x="76" y="847"/>
                  </a:cxn>
                  <a:cxn ang="0">
                    <a:pos x="134" y="867"/>
                  </a:cxn>
                  <a:cxn ang="0">
                    <a:pos x="157" y="920"/>
                  </a:cxn>
                  <a:cxn ang="0">
                    <a:pos x="203" y="937"/>
                  </a:cxn>
                  <a:cxn ang="0">
                    <a:pos x="248" y="958"/>
                  </a:cxn>
                  <a:cxn ang="0">
                    <a:pos x="170" y="1056"/>
                  </a:cxn>
                  <a:cxn ang="0">
                    <a:pos x="169" y="1139"/>
                  </a:cxn>
                  <a:cxn ang="0">
                    <a:pos x="170" y="1259"/>
                  </a:cxn>
                  <a:cxn ang="0">
                    <a:pos x="215" y="1292"/>
                  </a:cxn>
                  <a:cxn ang="0">
                    <a:pos x="310" y="1337"/>
                  </a:cxn>
                  <a:cxn ang="0">
                    <a:pos x="351" y="1381"/>
                  </a:cxn>
                  <a:cxn ang="0">
                    <a:pos x="421" y="1295"/>
                  </a:cxn>
                  <a:cxn ang="0">
                    <a:pos x="462" y="1280"/>
                  </a:cxn>
                  <a:cxn ang="0">
                    <a:pos x="515" y="1285"/>
                  </a:cxn>
                  <a:cxn ang="0">
                    <a:pos x="555" y="1207"/>
                  </a:cxn>
                  <a:cxn ang="0">
                    <a:pos x="626" y="1143"/>
                  </a:cxn>
                  <a:cxn ang="0">
                    <a:pos x="620" y="1084"/>
                  </a:cxn>
                  <a:cxn ang="0">
                    <a:pos x="643" y="1073"/>
                  </a:cxn>
                  <a:cxn ang="0">
                    <a:pos x="723" y="1079"/>
                  </a:cxn>
                  <a:cxn ang="0">
                    <a:pos x="786" y="1026"/>
                  </a:cxn>
                  <a:cxn ang="0">
                    <a:pos x="842" y="940"/>
                  </a:cxn>
                  <a:cxn ang="0">
                    <a:pos x="734" y="822"/>
                  </a:cxn>
                  <a:cxn ang="0">
                    <a:pos x="734" y="749"/>
                  </a:cxn>
                  <a:cxn ang="0">
                    <a:pos x="741" y="650"/>
                  </a:cxn>
                  <a:cxn ang="0">
                    <a:pos x="756" y="661"/>
                  </a:cxn>
                  <a:cxn ang="0">
                    <a:pos x="739" y="575"/>
                  </a:cxn>
                  <a:cxn ang="0">
                    <a:pos x="711" y="525"/>
                  </a:cxn>
                  <a:cxn ang="0">
                    <a:pos x="741" y="446"/>
                  </a:cxn>
                  <a:cxn ang="0">
                    <a:pos x="844" y="462"/>
                  </a:cxn>
                  <a:cxn ang="0">
                    <a:pos x="849" y="404"/>
                  </a:cxn>
                  <a:cxn ang="0">
                    <a:pos x="787" y="373"/>
                  </a:cxn>
                  <a:cxn ang="0">
                    <a:pos x="741" y="353"/>
                  </a:cxn>
                  <a:cxn ang="0">
                    <a:pos x="724" y="270"/>
                  </a:cxn>
                  <a:cxn ang="0">
                    <a:pos x="689" y="272"/>
                  </a:cxn>
                  <a:cxn ang="0">
                    <a:pos x="621" y="250"/>
                  </a:cxn>
                  <a:cxn ang="0">
                    <a:pos x="703" y="224"/>
                  </a:cxn>
                  <a:cxn ang="0">
                    <a:pos x="802" y="207"/>
                  </a:cxn>
                  <a:cxn ang="0">
                    <a:pos x="747" y="152"/>
                  </a:cxn>
                  <a:cxn ang="0">
                    <a:pos x="699" y="99"/>
                  </a:cxn>
                  <a:cxn ang="0">
                    <a:pos x="694" y="41"/>
                  </a:cxn>
                  <a:cxn ang="0">
                    <a:pos x="670" y="15"/>
                  </a:cxn>
                  <a:cxn ang="0">
                    <a:pos x="548" y="51"/>
                  </a:cxn>
                </a:cxnLst>
                <a:rect l="0" t="0" r="r" b="b"/>
                <a:pathLst>
                  <a:path w="873" h="1396">
                    <a:moveTo>
                      <a:pt x="434" y="25"/>
                    </a:moveTo>
                    <a:lnTo>
                      <a:pt x="411" y="13"/>
                    </a:lnTo>
                    <a:lnTo>
                      <a:pt x="381" y="63"/>
                    </a:lnTo>
                    <a:lnTo>
                      <a:pt x="369" y="71"/>
                    </a:lnTo>
                    <a:lnTo>
                      <a:pt x="349" y="78"/>
                    </a:lnTo>
                    <a:lnTo>
                      <a:pt x="343" y="91"/>
                    </a:lnTo>
                    <a:lnTo>
                      <a:pt x="330" y="94"/>
                    </a:lnTo>
                    <a:lnTo>
                      <a:pt x="315" y="88"/>
                    </a:lnTo>
                    <a:lnTo>
                      <a:pt x="306" y="91"/>
                    </a:lnTo>
                    <a:lnTo>
                      <a:pt x="295" y="88"/>
                    </a:lnTo>
                    <a:lnTo>
                      <a:pt x="295" y="98"/>
                    </a:lnTo>
                    <a:lnTo>
                      <a:pt x="303" y="104"/>
                    </a:lnTo>
                    <a:lnTo>
                      <a:pt x="291" y="124"/>
                    </a:lnTo>
                    <a:lnTo>
                      <a:pt x="270" y="122"/>
                    </a:lnTo>
                    <a:lnTo>
                      <a:pt x="257" y="142"/>
                    </a:lnTo>
                    <a:lnTo>
                      <a:pt x="232" y="156"/>
                    </a:lnTo>
                    <a:lnTo>
                      <a:pt x="210" y="210"/>
                    </a:lnTo>
                    <a:lnTo>
                      <a:pt x="218" y="225"/>
                    </a:lnTo>
                    <a:lnTo>
                      <a:pt x="237" y="229"/>
                    </a:lnTo>
                    <a:lnTo>
                      <a:pt x="240" y="232"/>
                    </a:lnTo>
                    <a:lnTo>
                      <a:pt x="243" y="235"/>
                    </a:lnTo>
                    <a:lnTo>
                      <a:pt x="250" y="224"/>
                    </a:lnTo>
                    <a:lnTo>
                      <a:pt x="257" y="215"/>
                    </a:lnTo>
                    <a:lnTo>
                      <a:pt x="268" y="215"/>
                    </a:lnTo>
                    <a:lnTo>
                      <a:pt x="270" y="197"/>
                    </a:lnTo>
                    <a:lnTo>
                      <a:pt x="281" y="192"/>
                    </a:lnTo>
                    <a:lnTo>
                      <a:pt x="298" y="204"/>
                    </a:lnTo>
                    <a:lnTo>
                      <a:pt x="303" y="212"/>
                    </a:lnTo>
                    <a:lnTo>
                      <a:pt x="298" y="224"/>
                    </a:lnTo>
                    <a:lnTo>
                      <a:pt x="290" y="220"/>
                    </a:lnTo>
                    <a:lnTo>
                      <a:pt x="281" y="237"/>
                    </a:lnTo>
                    <a:lnTo>
                      <a:pt x="268" y="235"/>
                    </a:lnTo>
                    <a:lnTo>
                      <a:pt x="257" y="224"/>
                    </a:lnTo>
                    <a:lnTo>
                      <a:pt x="267" y="245"/>
                    </a:lnTo>
                    <a:lnTo>
                      <a:pt x="247" y="243"/>
                    </a:lnTo>
                    <a:lnTo>
                      <a:pt x="263" y="250"/>
                    </a:lnTo>
                    <a:lnTo>
                      <a:pt x="253" y="268"/>
                    </a:lnTo>
                    <a:lnTo>
                      <a:pt x="273" y="275"/>
                    </a:lnTo>
                    <a:lnTo>
                      <a:pt x="281" y="270"/>
                    </a:lnTo>
                    <a:lnTo>
                      <a:pt x="276" y="257"/>
                    </a:lnTo>
                    <a:lnTo>
                      <a:pt x="283" y="243"/>
                    </a:lnTo>
                    <a:lnTo>
                      <a:pt x="305" y="260"/>
                    </a:lnTo>
                    <a:lnTo>
                      <a:pt x="300" y="272"/>
                    </a:lnTo>
                    <a:lnTo>
                      <a:pt x="310" y="287"/>
                    </a:lnTo>
                    <a:lnTo>
                      <a:pt x="310" y="308"/>
                    </a:lnTo>
                    <a:lnTo>
                      <a:pt x="306" y="316"/>
                    </a:lnTo>
                    <a:lnTo>
                      <a:pt x="288" y="326"/>
                    </a:lnTo>
                    <a:lnTo>
                      <a:pt x="281" y="326"/>
                    </a:lnTo>
                    <a:lnTo>
                      <a:pt x="263" y="312"/>
                    </a:lnTo>
                    <a:lnTo>
                      <a:pt x="257" y="326"/>
                    </a:lnTo>
                    <a:lnTo>
                      <a:pt x="255" y="341"/>
                    </a:lnTo>
                    <a:lnTo>
                      <a:pt x="243" y="336"/>
                    </a:lnTo>
                    <a:lnTo>
                      <a:pt x="233" y="341"/>
                    </a:lnTo>
                    <a:lnTo>
                      <a:pt x="233" y="346"/>
                    </a:lnTo>
                    <a:lnTo>
                      <a:pt x="213" y="350"/>
                    </a:lnTo>
                    <a:lnTo>
                      <a:pt x="213" y="340"/>
                    </a:lnTo>
                    <a:lnTo>
                      <a:pt x="203" y="340"/>
                    </a:lnTo>
                    <a:lnTo>
                      <a:pt x="199" y="343"/>
                    </a:lnTo>
                    <a:lnTo>
                      <a:pt x="175" y="341"/>
                    </a:lnTo>
                    <a:lnTo>
                      <a:pt x="154" y="345"/>
                    </a:lnTo>
                    <a:lnTo>
                      <a:pt x="150" y="343"/>
                    </a:lnTo>
                    <a:lnTo>
                      <a:pt x="147" y="356"/>
                    </a:lnTo>
                    <a:lnTo>
                      <a:pt x="137" y="368"/>
                    </a:lnTo>
                    <a:lnTo>
                      <a:pt x="129" y="365"/>
                    </a:lnTo>
                    <a:lnTo>
                      <a:pt x="131" y="356"/>
                    </a:lnTo>
                    <a:lnTo>
                      <a:pt x="127" y="353"/>
                    </a:lnTo>
                    <a:lnTo>
                      <a:pt x="116" y="353"/>
                    </a:lnTo>
                    <a:lnTo>
                      <a:pt x="92" y="363"/>
                    </a:lnTo>
                    <a:lnTo>
                      <a:pt x="71" y="389"/>
                    </a:lnTo>
                    <a:lnTo>
                      <a:pt x="56" y="396"/>
                    </a:lnTo>
                    <a:lnTo>
                      <a:pt x="51" y="403"/>
                    </a:lnTo>
                    <a:lnTo>
                      <a:pt x="44" y="396"/>
                    </a:lnTo>
                    <a:lnTo>
                      <a:pt x="44" y="389"/>
                    </a:lnTo>
                    <a:lnTo>
                      <a:pt x="29" y="401"/>
                    </a:lnTo>
                    <a:lnTo>
                      <a:pt x="31" y="411"/>
                    </a:lnTo>
                    <a:lnTo>
                      <a:pt x="38" y="416"/>
                    </a:lnTo>
                    <a:lnTo>
                      <a:pt x="38" y="438"/>
                    </a:lnTo>
                    <a:lnTo>
                      <a:pt x="44" y="459"/>
                    </a:lnTo>
                    <a:lnTo>
                      <a:pt x="28" y="469"/>
                    </a:lnTo>
                    <a:lnTo>
                      <a:pt x="31" y="487"/>
                    </a:lnTo>
                    <a:lnTo>
                      <a:pt x="39" y="487"/>
                    </a:lnTo>
                    <a:lnTo>
                      <a:pt x="19" y="497"/>
                    </a:lnTo>
                    <a:lnTo>
                      <a:pt x="24" y="504"/>
                    </a:lnTo>
                    <a:lnTo>
                      <a:pt x="21" y="507"/>
                    </a:lnTo>
                    <a:lnTo>
                      <a:pt x="36" y="517"/>
                    </a:lnTo>
                    <a:lnTo>
                      <a:pt x="38" y="537"/>
                    </a:lnTo>
                    <a:lnTo>
                      <a:pt x="31" y="542"/>
                    </a:lnTo>
                    <a:lnTo>
                      <a:pt x="44" y="545"/>
                    </a:lnTo>
                    <a:lnTo>
                      <a:pt x="53" y="557"/>
                    </a:lnTo>
                    <a:lnTo>
                      <a:pt x="51" y="569"/>
                    </a:lnTo>
                    <a:lnTo>
                      <a:pt x="54" y="575"/>
                    </a:lnTo>
                    <a:lnTo>
                      <a:pt x="49" y="580"/>
                    </a:lnTo>
                    <a:lnTo>
                      <a:pt x="53" y="579"/>
                    </a:lnTo>
                    <a:lnTo>
                      <a:pt x="56" y="589"/>
                    </a:lnTo>
                    <a:lnTo>
                      <a:pt x="18" y="589"/>
                    </a:lnTo>
                    <a:lnTo>
                      <a:pt x="11" y="587"/>
                    </a:lnTo>
                    <a:lnTo>
                      <a:pt x="0" y="608"/>
                    </a:lnTo>
                    <a:lnTo>
                      <a:pt x="3" y="642"/>
                    </a:lnTo>
                    <a:lnTo>
                      <a:pt x="8" y="648"/>
                    </a:lnTo>
                    <a:lnTo>
                      <a:pt x="36" y="640"/>
                    </a:lnTo>
                    <a:lnTo>
                      <a:pt x="38" y="645"/>
                    </a:lnTo>
                    <a:lnTo>
                      <a:pt x="31" y="661"/>
                    </a:lnTo>
                    <a:lnTo>
                      <a:pt x="43" y="671"/>
                    </a:lnTo>
                    <a:lnTo>
                      <a:pt x="38" y="678"/>
                    </a:lnTo>
                    <a:lnTo>
                      <a:pt x="46" y="695"/>
                    </a:lnTo>
                    <a:lnTo>
                      <a:pt x="41" y="695"/>
                    </a:lnTo>
                    <a:lnTo>
                      <a:pt x="43" y="701"/>
                    </a:lnTo>
                    <a:lnTo>
                      <a:pt x="48" y="706"/>
                    </a:lnTo>
                    <a:lnTo>
                      <a:pt x="53" y="746"/>
                    </a:lnTo>
                    <a:lnTo>
                      <a:pt x="59" y="749"/>
                    </a:lnTo>
                    <a:lnTo>
                      <a:pt x="61" y="761"/>
                    </a:lnTo>
                    <a:lnTo>
                      <a:pt x="56" y="764"/>
                    </a:lnTo>
                    <a:lnTo>
                      <a:pt x="63" y="769"/>
                    </a:lnTo>
                    <a:lnTo>
                      <a:pt x="59" y="788"/>
                    </a:lnTo>
                    <a:lnTo>
                      <a:pt x="69" y="788"/>
                    </a:lnTo>
                    <a:lnTo>
                      <a:pt x="84" y="812"/>
                    </a:lnTo>
                    <a:lnTo>
                      <a:pt x="79" y="826"/>
                    </a:lnTo>
                    <a:lnTo>
                      <a:pt x="72" y="831"/>
                    </a:lnTo>
                    <a:lnTo>
                      <a:pt x="76" y="847"/>
                    </a:lnTo>
                    <a:lnTo>
                      <a:pt x="84" y="852"/>
                    </a:lnTo>
                    <a:lnTo>
                      <a:pt x="91" y="849"/>
                    </a:lnTo>
                    <a:lnTo>
                      <a:pt x="91" y="854"/>
                    </a:lnTo>
                    <a:lnTo>
                      <a:pt x="111" y="851"/>
                    </a:lnTo>
                    <a:lnTo>
                      <a:pt x="111" y="857"/>
                    </a:lnTo>
                    <a:lnTo>
                      <a:pt x="124" y="852"/>
                    </a:lnTo>
                    <a:lnTo>
                      <a:pt x="134" y="867"/>
                    </a:lnTo>
                    <a:lnTo>
                      <a:pt x="162" y="874"/>
                    </a:lnTo>
                    <a:lnTo>
                      <a:pt x="160" y="882"/>
                    </a:lnTo>
                    <a:lnTo>
                      <a:pt x="150" y="889"/>
                    </a:lnTo>
                    <a:lnTo>
                      <a:pt x="134" y="884"/>
                    </a:lnTo>
                    <a:lnTo>
                      <a:pt x="132" y="905"/>
                    </a:lnTo>
                    <a:lnTo>
                      <a:pt x="147" y="925"/>
                    </a:lnTo>
                    <a:lnTo>
                      <a:pt x="157" y="920"/>
                    </a:lnTo>
                    <a:lnTo>
                      <a:pt x="165" y="924"/>
                    </a:lnTo>
                    <a:lnTo>
                      <a:pt x="167" y="915"/>
                    </a:lnTo>
                    <a:lnTo>
                      <a:pt x="172" y="914"/>
                    </a:lnTo>
                    <a:lnTo>
                      <a:pt x="197" y="920"/>
                    </a:lnTo>
                    <a:lnTo>
                      <a:pt x="205" y="914"/>
                    </a:lnTo>
                    <a:lnTo>
                      <a:pt x="213" y="929"/>
                    </a:lnTo>
                    <a:lnTo>
                      <a:pt x="203" y="937"/>
                    </a:lnTo>
                    <a:lnTo>
                      <a:pt x="199" y="952"/>
                    </a:lnTo>
                    <a:lnTo>
                      <a:pt x="185" y="955"/>
                    </a:lnTo>
                    <a:lnTo>
                      <a:pt x="177" y="973"/>
                    </a:lnTo>
                    <a:lnTo>
                      <a:pt x="175" y="993"/>
                    </a:lnTo>
                    <a:lnTo>
                      <a:pt x="202" y="987"/>
                    </a:lnTo>
                    <a:lnTo>
                      <a:pt x="220" y="970"/>
                    </a:lnTo>
                    <a:lnTo>
                      <a:pt x="248" y="958"/>
                    </a:lnTo>
                    <a:lnTo>
                      <a:pt x="260" y="958"/>
                    </a:lnTo>
                    <a:lnTo>
                      <a:pt x="258" y="988"/>
                    </a:lnTo>
                    <a:lnTo>
                      <a:pt x="233" y="990"/>
                    </a:lnTo>
                    <a:lnTo>
                      <a:pt x="223" y="1007"/>
                    </a:lnTo>
                    <a:lnTo>
                      <a:pt x="205" y="1011"/>
                    </a:lnTo>
                    <a:lnTo>
                      <a:pt x="205" y="1035"/>
                    </a:lnTo>
                    <a:lnTo>
                      <a:pt x="170" y="1056"/>
                    </a:lnTo>
                    <a:lnTo>
                      <a:pt x="154" y="1053"/>
                    </a:lnTo>
                    <a:lnTo>
                      <a:pt x="140" y="1058"/>
                    </a:lnTo>
                    <a:lnTo>
                      <a:pt x="145" y="1075"/>
                    </a:lnTo>
                    <a:lnTo>
                      <a:pt x="142" y="1079"/>
                    </a:lnTo>
                    <a:lnTo>
                      <a:pt x="139" y="1089"/>
                    </a:lnTo>
                    <a:lnTo>
                      <a:pt x="170" y="1123"/>
                    </a:lnTo>
                    <a:lnTo>
                      <a:pt x="169" y="1139"/>
                    </a:lnTo>
                    <a:lnTo>
                      <a:pt x="164" y="1139"/>
                    </a:lnTo>
                    <a:lnTo>
                      <a:pt x="159" y="1162"/>
                    </a:lnTo>
                    <a:lnTo>
                      <a:pt x="150" y="1161"/>
                    </a:lnTo>
                    <a:lnTo>
                      <a:pt x="147" y="1172"/>
                    </a:lnTo>
                    <a:lnTo>
                      <a:pt x="162" y="1179"/>
                    </a:lnTo>
                    <a:lnTo>
                      <a:pt x="177" y="1204"/>
                    </a:lnTo>
                    <a:lnTo>
                      <a:pt x="170" y="1259"/>
                    </a:lnTo>
                    <a:lnTo>
                      <a:pt x="175" y="1264"/>
                    </a:lnTo>
                    <a:lnTo>
                      <a:pt x="189" y="1259"/>
                    </a:lnTo>
                    <a:lnTo>
                      <a:pt x="185" y="1267"/>
                    </a:lnTo>
                    <a:lnTo>
                      <a:pt x="195" y="1269"/>
                    </a:lnTo>
                    <a:lnTo>
                      <a:pt x="203" y="1288"/>
                    </a:lnTo>
                    <a:lnTo>
                      <a:pt x="213" y="1285"/>
                    </a:lnTo>
                    <a:lnTo>
                      <a:pt x="215" y="1292"/>
                    </a:lnTo>
                    <a:lnTo>
                      <a:pt x="253" y="1313"/>
                    </a:lnTo>
                    <a:lnTo>
                      <a:pt x="258" y="1330"/>
                    </a:lnTo>
                    <a:lnTo>
                      <a:pt x="270" y="1330"/>
                    </a:lnTo>
                    <a:lnTo>
                      <a:pt x="296" y="1371"/>
                    </a:lnTo>
                    <a:lnTo>
                      <a:pt x="318" y="1366"/>
                    </a:lnTo>
                    <a:lnTo>
                      <a:pt x="311" y="1363"/>
                    </a:lnTo>
                    <a:lnTo>
                      <a:pt x="310" y="1337"/>
                    </a:lnTo>
                    <a:lnTo>
                      <a:pt x="313" y="1338"/>
                    </a:lnTo>
                    <a:lnTo>
                      <a:pt x="331" y="1327"/>
                    </a:lnTo>
                    <a:lnTo>
                      <a:pt x="330" y="1388"/>
                    </a:lnTo>
                    <a:lnTo>
                      <a:pt x="343" y="1388"/>
                    </a:lnTo>
                    <a:lnTo>
                      <a:pt x="346" y="1396"/>
                    </a:lnTo>
                    <a:lnTo>
                      <a:pt x="353" y="1391"/>
                    </a:lnTo>
                    <a:lnTo>
                      <a:pt x="351" y="1381"/>
                    </a:lnTo>
                    <a:lnTo>
                      <a:pt x="356" y="1373"/>
                    </a:lnTo>
                    <a:lnTo>
                      <a:pt x="353" y="1343"/>
                    </a:lnTo>
                    <a:lnTo>
                      <a:pt x="376" y="1330"/>
                    </a:lnTo>
                    <a:lnTo>
                      <a:pt x="388" y="1310"/>
                    </a:lnTo>
                    <a:lnTo>
                      <a:pt x="404" y="1298"/>
                    </a:lnTo>
                    <a:lnTo>
                      <a:pt x="414" y="1300"/>
                    </a:lnTo>
                    <a:lnTo>
                      <a:pt x="421" y="1295"/>
                    </a:lnTo>
                    <a:lnTo>
                      <a:pt x="429" y="1305"/>
                    </a:lnTo>
                    <a:lnTo>
                      <a:pt x="431" y="1300"/>
                    </a:lnTo>
                    <a:lnTo>
                      <a:pt x="449" y="1305"/>
                    </a:lnTo>
                    <a:lnTo>
                      <a:pt x="452" y="1293"/>
                    </a:lnTo>
                    <a:lnTo>
                      <a:pt x="467" y="1295"/>
                    </a:lnTo>
                    <a:lnTo>
                      <a:pt x="469" y="1288"/>
                    </a:lnTo>
                    <a:lnTo>
                      <a:pt x="462" y="1280"/>
                    </a:lnTo>
                    <a:lnTo>
                      <a:pt x="467" y="1279"/>
                    </a:lnTo>
                    <a:lnTo>
                      <a:pt x="467" y="1272"/>
                    </a:lnTo>
                    <a:lnTo>
                      <a:pt x="474" y="1267"/>
                    </a:lnTo>
                    <a:lnTo>
                      <a:pt x="485" y="1280"/>
                    </a:lnTo>
                    <a:lnTo>
                      <a:pt x="507" y="1280"/>
                    </a:lnTo>
                    <a:lnTo>
                      <a:pt x="509" y="1285"/>
                    </a:lnTo>
                    <a:lnTo>
                      <a:pt x="515" y="1285"/>
                    </a:lnTo>
                    <a:lnTo>
                      <a:pt x="530" y="1260"/>
                    </a:lnTo>
                    <a:lnTo>
                      <a:pt x="527" y="1255"/>
                    </a:lnTo>
                    <a:lnTo>
                      <a:pt x="530" y="1247"/>
                    </a:lnTo>
                    <a:lnTo>
                      <a:pt x="535" y="1240"/>
                    </a:lnTo>
                    <a:lnTo>
                      <a:pt x="540" y="1242"/>
                    </a:lnTo>
                    <a:lnTo>
                      <a:pt x="543" y="1225"/>
                    </a:lnTo>
                    <a:lnTo>
                      <a:pt x="555" y="1207"/>
                    </a:lnTo>
                    <a:lnTo>
                      <a:pt x="577" y="1204"/>
                    </a:lnTo>
                    <a:lnTo>
                      <a:pt x="575" y="1191"/>
                    </a:lnTo>
                    <a:lnTo>
                      <a:pt x="578" y="1169"/>
                    </a:lnTo>
                    <a:lnTo>
                      <a:pt x="597" y="1166"/>
                    </a:lnTo>
                    <a:lnTo>
                      <a:pt x="608" y="1151"/>
                    </a:lnTo>
                    <a:lnTo>
                      <a:pt x="620" y="1151"/>
                    </a:lnTo>
                    <a:lnTo>
                      <a:pt x="626" y="1143"/>
                    </a:lnTo>
                    <a:lnTo>
                      <a:pt x="620" y="1128"/>
                    </a:lnTo>
                    <a:lnTo>
                      <a:pt x="626" y="1123"/>
                    </a:lnTo>
                    <a:lnTo>
                      <a:pt x="623" y="1106"/>
                    </a:lnTo>
                    <a:lnTo>
                      <a:pt x="620" y="1113"/>
                    </a:lnTo>
                    <a:lnTo>
                      <a:pt x="623" y="1099"/>
                    </a:lnTo>
                    <a:lnTo>
                      <a:pt x="620" y="1094"/>
                    </a:lnTo>
                    <a:lnTo>
                      <a:pt x="620" y="1084"/>
                    </a:lnTo>
                    <a:lnTo>
                      <a:pt x="623" y="1065"/>
                    </a:lnTo>
                    <a:lnTo>
                      <a:pt x="620" y="1056"/>
                    </a:lnTo>
                    <a:lnTo>
                      <a:pt x="621" y="1051"/>
                    </a:lnTo>
                    <a:lnTo>
                      <a:pt x="628" y="1053"/>
                    </a:lnTo>
                    <a:lnTo>
                      <a:pt x="630" y="1063"/>
                    </a:lnTo>
                    <a:lnTo>
                      <a:pt x="646" y="1066"/>
                    </a:lnTo>
                    <a:lnTo>
                      <a:pt x="643" y="1073"/>
                    </a:lnTo>
                    <a:lnTo>
                      <a:pt x="650" y="1086"/>
                    </a:lnTo>
                    <a:lnTo>
                      <a:pt x="674" y="1094"/>
                    </a:lnTo>
                    <a:lnTo>
                      <a:pt x="673" y="1104"/>
                    </a:lnTo>
                    <a:lnTo>
                      <a:pt x="679" y="1119"/>
                    </a:lnTo>
                    <a:lnTo>
                      <a:pt x="688" y="1124"/>
                    </a:lnTo>
                    <a:lnTo>
                      <a:pt x="709" y="1108"/>
                    </a:lnTo>
                    <a:lnTo>
                      <a:pt x="723" y="1079"/>
                    </a:lnTo>
                    <a:lnTo>
                      <a:pt x="733" y="1071"/>
                    </a:lnTo>
                    <a:lnTo>
                      <a:pt x="734" y="1053"/>
                    </a:lnTo>
                    <a:lnTo>
                      <a:pt x="736" y="1058"/>
                    </a:lnTo>
                    <a:lnTo>
                      <a:pt x="754" y="1051"/>
                    </a:lnTo>
                    <a:lnTo>
                      <a:pt x="756" y="1046"/>
                    </a:lnTo>
                    <a:lnTo>
                      <a:pt x="782" y="1050"/>
                    </a:lnTo>
                    <a:lnTo>
                      <a:pt x="786" y="1026"/>
                    </a:lnTo>
                    <a:lnTo>
                      <a:pt x="792" y="1013"/>
                    </a:lnTo>
                    <a:lnTo>
                      <a:pt x="809" y="1015"/>
                    </a:lnTo>
                    <a:lnTo>
                      <a:pt x="815" y="1000"/>
                    </a:lnTo>
                    <a:lnTo>
                      <a:pt x="810" y="992"/>
                    </a:lnTo>
                    <a:lnTo>
                      <a:pt x="820" y="963"/>
                    </a:lnTo>
                    <a:lnTo>
                      <a:pt x="834" y="945"/>
                    </a:lnTo>
                    <a:lnTo>
                      <a:pt x="842" y="940"/>
                    </a:lnTo>
                    <a:lnTo>
                      <a:pt x="829" y="887"/>
                    </a:lnTo>
                    <a:lnTo>
                      <a:pt x="815" y="890"/>
                    </a:lnTo>
                    <a:lnTo>
                      <a:pt x="769" y="889"/>
                    </a:lnTo>
                    <a:lnTo>
                      <a:pt x="761" y="864"/>
                    </a:lnTo>
                    <a:lnTo>
                      <a:pt x="752" y="852"/>
                    </a:lnTo>
                    <a:lnTo>
                      <a:pt x="741" y="852"/>
                    </a:lnTo>
                    <a:lnTo>
                      <a:pt x="734" y="822"/>
                    </a:lnTo>
                    <a:lnTo>
                      <a:pt x="723" y="816"/>
                    </a:lnTo>
                    <a:lnTo>
                      <a:pt x="721" y="807"/>
                    </a:lnTo>
                    <a:lnTo>
                      <a:pt x="714" y="801"/>
                    </a:lnTo>
                    <a:lnTo>
                      <a:pt x="729" y="786"/>
                    </a:lnTo>
                    <a:lnTo>
                      <a:pt x="729" y="774"/>
                    </a:lnTo>
                    <a:lnTo>
                      <a:pt x="739" y="761"/>
                    </a:lnTo>
                    <a:lnTo>
                      <a:pt x="734" y="749"/>
                    </a:lnTo>
                    <a:lnTo>
                      <a:pt x="739" y="741"/>
                    </a:lnTo>
                    <a:lnTo>
                      <a:pt x="728" y="710"/>
                    </a:lnTo>
                    <a:lnTo>
                      <a:pt x="734" y="698"/>
                    </a:lnTo>
                    <a:lnTo>
                      <a:pt x="726" y="688"/>
                    </a:lnTo>
                    <a:lnTo>
                      <a:pt x="728" y="678"/>
                    </a:lnTo>
                    <a:lnTo>
                      <a:pt x="754" y="673"/>
                    </a:lnTo>
                    <a:lnTo>
                      <a:pt x="741" y="650"/>
                    </a:lnTo>
                    <a:lnTo>
                      <a:pt x="729" y="650"/>
                    </a:lnTo>
                    <a:lnTo>
                      <a:pt x="734" y="635"/>
                    </a:lnTo>
                    <a:lnTo>
                      <a:pt x="731" y="625"/>
                    </a:lnTo>
                    <a:lnTo>
                      <a:pt x="739" y="622"/>
                    </a:lnTo>
                    <a:lnTo>
                      <a:pt x="746" y="627"/>
                    </a:lnTo>
                    <a:lnTo>
                      <a:pt x="742" y="642"/>
                    </a:lnTo>
                    <a:lnTo>
                      <a:pt x="756" y="661"/>
                    </a:lnTo>
                    <a:lnTo>
                      <a:pt x="761" y="660"/>
                    </a:lnTo>
                    <a:lnTo>
                      <a:pt x="754" y="635"/>
                    </a:lnTo>
                    <a:lnTo>
                      <a:pt x="756" y="625"/>
                    </a:lnTo>
                    <a:lnTo>
                      <a:pt x="754" y="618"/>
                    </a:lnTo>
                    <a:lnTo>
                      <a:pt x="762" y="602"/>
                    </a:lnTo>
                    <a:lnTo>
                      <a:pt x="754" y="582"/>
                    </a:lnTo>
                    <a:lnTo>
                      <a:pt x="739" y="575"/>
                    </a:lnTo>
                    <a:lnTo>
                      <a:pt x="734" y="569"/>
                    </a:lnTo>
                    <a:lnTo>
                      <a:pt x="747" y="554"/>
                    </a:lnTo>
                    <a:lnTo>
                      <a:pt x="746" y="532"/>
                    </a:lnTo>
                    <a:lnTo>
                      <a:pt x="739" y="529"/>
                    </a:lnTo>
                    <a:lnTo>
                      <a:pt x="728" y="535"/>
                    </a:lnTo>
                    <a:lnTo>
                      <a:pt x="716" y="532"/>
                    </a:lnTo>
                    <a:lnTo>
                      <a:pt x="711" y="525"/>
                    </a:lnTo>
                    <a:lnTo>
                      <a:pt x="739" y="504"/>
                    </a:lnTo>
                    <a:lnTo>
                      <a:pt x="742" y="499"/>
                    </a:lnTo>
                    <a:lnTo>
                      <a:pt x="741" y="492"/>
                    </a:lnTo>
                    <a:lnTo>
                      <a:pt x="756" y="487"/>
                    </a:lnTo>
                    <a:lnTo>
                      <a:pt x="749" y="462"/>
                    </a:lnTo>
                    <a:lnTo>
                      <a:pt x="741" y="456"/>
                    </a:lnTo>
                    <a:lnTo>
                      <a:pt x="741" y="446"/>
                    </a:lnTo>
                    <a:lnTo>
                      <a:pt x="767" y="446"/>
                    </a:lnTo>
                    <a:lnTo>
                      <a:pt x="781" y="452"/>
                    </a:lnTo>
                    <a:lnTo>
                      <a:pt x="789" y="443"/>
                    </a:lnTo>
                    <a:lnTo>
                      <a:pt x="801" y="449"/>
                    </a:lnTo>
                    <a:lnTo>
                      <a:pt x="824" y="448"/>
                    </a:lnTo>
                    <a:lnTo>
                      <a:pt x="835" y="461"/>
                    </a:lnTo>
                    <a:lnTo>
                      <a:pt x="844" y="462"/>
                    </a:lnTo>
                    <a:lnTo>
                      <a:pt x="847" y="457"/>
                    </a:lnTo>
                    <a:lnTo>
                      <a:pt x="860" y="462"/>
                    </a:lnTo>
                    <a:lnTo>
                      <a:pt x="860" y="456"/>
                    </a:lnTo>
                    <a:lnTo>
                      <a:pt x="873" y="449"/>
                    </a:lnTo>
                    <a:lnTo>
                      <a:pt x="854" y="436"/>
                    </a:lnTo>
                    <a:lnTo>
                      <a:pt x="854" y="416"/>
                    </a:lnTo>
                    <a:lnTo>
                      <a:pt x="849" y="404"/>
                    </a:lnTo>
                    <a:lnTo>
                      <a:pt x="834" y="398"/>
                    </a:lnTo>
                    <a:lnTo>
                      <a:pt x="834" y="391"/>
                    </a:lnTo>
                    <a:lnTo>
                      <a:pt x="815" y="389"/>
                    </a:lnTo>
                    <a:lnTo>
                      <a:pt x="802" y="396"/>
                    </a:lnTo>
                    <a:lnTo>
                      <a:pt x="796" y="383"/>
                    </a:lnTo>
                    <a:lnTo>
                      <a:pt x="787" y="378"/>
                    </a:lnTo>
                    <a:lnTo>
                      <a:pt x="787" y="373"/>
                    </a:lnTo>
                    <a:lnTo>
                      <a:pt x="782" y="371"/>
                    </a:lnTo>
                    <a:lnTo>
                      <a:pt x="781" y="365"/>
                    </a:lnTo>
                    <a:lnTo>
                      <a:pt x="767" y="368"/>
                    </a:lnTo>
                    <a:lnTo>
                      <a:pt x="761" y="346"/>
                    </a:lnTo>
                    <a:lnTo>
                      <a:pt x="754" y="350"/>
                    </a:lnTo>
                    <a:lnTo>
                      <a:pt x="742" y="343"/>
                    </a:lnTo>
                    <a:lnTo>
                      <a:pt x="741" y="353"/>
                    </a:lnTo>
                    <a:lnTo>
                      <a:pt x="729" y="345"/>
                    </a:lnTo>
                    <a:lnTo>
                      <a:pt x="721" y="350"/>
                    </a:lnTo>
                    <a:lnTo>
                      <a:pt x="704" y="355"/>
                    </a:lnTo>
                    <a:lnTo>
                      <a:pt x="719" y="326"/>
                    </a:lnTo>
                    <a:lnTo>
                      <a:pt x="696" y="316"/>
                    </a:lnTo>
                    <a:lnTo>
                      <a:pt x="708" y="292"/>
                    </a:lnTo>
                    <a:lnTo>
                      <a:pt x="724" y="270"/>
                    </a:lnTo>
                    <a:lnTo>
                      <a:pt x="729" y="255"/>
                    </a:lnTo>
                    <a:lnTo>
                      <a:pt x="724" y="253"/>
                    </a:lnTo>
                    <a:lnTo>
                      <a:pt x="723" y="248"/>
                    </a:lnTo>
                    <a:lnTo>
                      <a:pt x="716" y="245"/>
                    </a:lnTo>
                    <a:lnTo>
                      <a:pt x="709" y="262"/>
                    </a:lnTo>
                    <a:lnTo>
                      <a:pt x="696" y="273"/>
                    </a:lnTo>
                    <a:lnTo>
                      <a:pt x="689" y="272"/>
                    </a:lnTo>
                    <a:lnTo>
                      <a:pt x="679" y="263"/>
                    </a:lnTo>
                    <a:lnTo>
                      <a:pt x="668" y="283"/>
                    </a:lnTo>
                    <a:lnTo>
                      <a:pt x="661" y="287"/>
                    </a:lnTo>
                    <a:lnTo>
                      <a:pt x="670" y="297"/>
                    </a:lnTo>
                    <a:lnTo>
                      <a:pt x="658" y="292"/>
                    </a:lnTo>
                    <a:lnTo>
                      <a:pt x="623" y="258"/>
                    </a:lnTo>
                    <a:lnTo>
                      <a:pt x="621" y="250"/>
                    </a:lnTo>
                    <a:lnTo>
                      <a:pt x="628" y="248"/>
                    </a:lnTo>
                    <a:lnTo>
                      <a:pt x="628" y="237"/>
                    </a:lnTo>
                    <a:lnTo>
                      <a:pt x="646" y="229"/>
                    </a:lnTo>
                    <a:lnTo>
                      <a:pt x="653" y="204"/>
                    </a:lnTo>
                    <a:lnTo>
                      <a:pt x="660" y="199"/>
                    </a:lnTo>
                    <a:lnTo>
                      <a:pt x="706" y="210"/>
                    </a:lnTo>
                    <a:lnTo>
                      <a:pt x="703" y="224"/>
                    </a:lnTo>
                    <a:lnTo>
                      <a:pt x="714" y="229"/>
                    </a:lnTo>
                    <a:lnTo>
                      <a:pt x="716" y="235"/>
                    </a:lnTo>
                    <a:lnTo>
                      <a:pt x="729" y="230"/>
                    </a:lnTo>
                    <a:lnTo>
                      <a:pt x="739" y="239"/>
                    </a:lnTo>
                    <a:lnTo>
                      <a:pt x="781" y="230"/>
                    </a:lnTo>
                    <a:lnTo>
                      <a:pt x="789" y="217"/>
                    </a:lnTo>
                    <a:lnTo>
                      <a:pt x="802" y="207"/>
                    </a:lnTo>
                    <a:lnTo>
                      <a:pt x="792" y="197"/>
                    </a:lnTo>
                    <a:lnTo>
                      <a:pt x="781" y="197"/>
                    </a:lnTo>
                    <a:lnTo>
                      <a:pt x="779" y="190"/>
                    </a:lnTo>
                    <a:lnTo>
                      <a:pt x="766" y="180"/>
                    </a:lnTo>
                    <a:lnTo>
                      <a:pt x="769" y="172"/>
                    </a:lnTo>
                    <a:lnTo>
                      <a:pt x="756" y="157"/>
                    </a:lnTo>
                    <a:lnTo>
                      <a:pt x="747" y="152"/>
                    </a:lnTo>
                    <a:lnTo>
                      <a:pt x="739" y="157"/>
                    </a:lnTo>
                    <a:lnTo>
                      <a:pt x="706" y="152"/>
                    </a:lnTo>
                    <a:lnTo>
                      <a:pt x="688" y="141"/>
                    </a:lnTo>
                    <a:lnTo>
                      <a:pt x="691" y="136"/>
                    </a:lnTo>
                    <a:lnTo>
                      <a:pt x="708" y="137"/>
                    </a:lnTo>
                    <a:lnTo>
                      <a:pt x="709" y="104"/>
                    </a:lnTo>
                    <a:lnTo>
                      <a:pt x="699" y="99"/>
                    </a:lnTo>
                    <a:lnTo>
                      <a:pt x="713" y="81"/>
                    </a:lnTo>
                    <a:lnTo>
                      <a:pt x="708" y="71"/>
                    </a:lnTo>
                    <a:lnTo>
                      <a:pt x="701" y="76"/>
                    </a:lnTo>
                    <a:lnTo>
                      <a:pt x="686" y="64"/>
                    </a:lnTo>
                    <a:lnTo>
                      <a:pt x="686" y="61"/>
                    </a:lnTo>
                    <a:lnTo>
                      <a:pt x="696" y="44"/>
                    </a:lnTo>
                    <a:lnTo>
                      <a:pt x="694" y="41"/>
                    </a:lnTo>
                    <a:lnTo>
                      <a:pt x="698" y="33"/>
                    </a:lnTo>
                    <a:lnTo>
                      <a:pt x="708" y="30"/>
                    </a:lnTo>
                    <a:lnTo>
                      <a:pt x="704" y="20"/>
                    </a:lnTo>
                    <a:lnTo>
                      <a:pt x="694" y="16"/>
                    </a:lnTo>
                    <a:lnTo>
                      <a:pt x="686" y="18"/>
                    </a:lnTo>
                    <a:lnTo>
                      <a:pt x="681" y="23"/>
                    </a:lnTo>
                    <a:lnTo>
                      <a:pt x="670" y="15"/>
                    </a:lnTo>
                    <a:lnTo>
                      <a:pt x="660" y="23"/>
                    </a:lnTo>
                    <a:lnTo>
                      <a:pt x="643" y="0"/>
                    </a:lnTo>
                    <a:lnTo>
                      <a:pt x="628" y="3"/>
                    </a:lnTo>
                    <a:lnTo>
                      <a:pt x="608" y="20"/>
                    </a:lnTo>
                    <a:lnTo>
                      <a:pt x="590" y="25"/>
                    </a:lnTo>
                    <a:lnTo>
                      <a:pt x="587" y="33"/>
                    </a:lnTo>
                    <a:lnTo>
                      <a:pt x="548" y="51"/>
                    </a:lnTo>
                    <a:lnTo>
                      <a:pt x="495" y="49"/>
                    </a:lnTo>
                    <a:lnTo>
                      <a:pt x="449" y="33"/>
                    </a:lnTo>
                    <a:lnTo>
                      <a:pt x="437" y="38"/>
                    </a:lnTo>
                    <a:lnTo>
                      <a:pt x="434" y="25"/>
                    </a:lnTo>
                    <a:close/>
                  </a:path>
                </a:pathLst>
              </a:custGeom>
              <a:solidFill>
                <a:schemeClr val="tx2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lIns="104315" tIns="52157" rIns="104315" bIns="52157"/>
              <a:lstStyle/>
              <a:p>
                <a:endParaRPr lang="es-ES" sz="2800"/>
              </a:p>
            </p:txBody>
          </p:sp>
          <p:sp>
            <p:nvSpPr>
              <p:cNvPr id="356" name="Freeform 8399">
                <a:extLst>
                  <a:ext uri="{FF2B5EF4-FFF2-40B4-BE49-F238E27FC236}">
                    <a16:creationId xmlns:a16="http://schemas.microsoft.com/office/drawing/2014/main" id="{A6B89571-A05B-F508-1D0C-BCFF313C73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88078" y="2968993"/>
                <a:ext cx="845351" cy="310003"/>
              </a:xfrm>
              <a:custGeom>
                <a:avLst/>
                <a:gdLst/>
                <a:ahLst/>
                <a:cxnLst>
                  <a:cxn ang="0">
                    <a:pos x="1425" y="215"/>
                  </a:cxn>
                  <a:cxn ang="0">
                    <a:pos x="1362" y="192"/>
                  </a:cxn>
                  <a:cxn ang="0">
                    <a:pos x="1236" y="164"/>
                  </a:cxn>
                  <a:cxn ang="0">
                    <a:pos x="1143" y="151"/>
                  </a:cxn>
                  <a:cxn ang="0">
                    <a:pos x="1051" y="107"/>
                  </a:cxn>
                  <a:cxn ang="0">
                    <a:pos x="932" y="96"/>
                  </a:cxn>
                  <a:cxn ang="0">
                    <a:pos x="872" y="97"/>
                  </a:cxn>
                  <a:cxn ang="0">
                    <a:pos x="884" y="76"/>
                  </a:cxn>
                  <a:cxn ang="0">
                    <a:pos x="818" y="38"/>
                  </a:cxn>
                  <a:cxn ang="0">
                    <a:pos x="796" y="16"/>
                  </a:cxn>
                  <a:cxn ang="0">
                    <a:pos x="746" y="39"/>
                  </a:cxn>
                  <a:cxn ang="0">
                    <a:pos x="685" y="54"/>
                  </a:cxn>
                  <a:cxn ang="0">
                    <a:pos x="624" y="78"/>
                  </a:cxn>
                  <a:cxn ang="0">
                    <a:pos x="572" y="53"/>
                  </a:cxn>
                  <a:cxn ang="0">
                    <a:pos x="446" y="73"/>
                  </a:cxn>
                  <a:cxn ang="0">
                    <a:pos x="347" y="69"/>
                  </a:cxn>
                  <a:cxn ang="0">
                    <a:pos x="272" y="63"/>
                  </a:cxn>
                  <a:cxn ang="0">
                    <a:pos x="239" y="59"/>
                  </a:cxn>
                  <a:cxn ang="0">
                    <a:pos x="173" y="46"/>
                  </a:cxn>
                  <a:cxn ang="0">
                    <a:pos x="128" y="54"/>
                  </a:cxn>
                  <a:cxn ang="0">
                    <a:pos x="61" y="129"/>
                  </a:cxn>
                  <a:cxn ang="0">
                    <a:pos x="27" y="152"/>
                  </a:cxn>
                  <a:cxn ang="0">
                    <a:pos x="25" y="190"/>
                  </a:cxn>
                  <a:cxn ang="0">
                    <a:pos x="68" y="255"/>
                  </a:cxn>
                  <a:cxn ang="0">
                    <a:pos x="116" y="338"/>
                  </a:cxn>
                  <a:cxn ang="0">
                    <a:pos x="133" y="396"/>
                  </a:cxn>
                  <a:cxn ang="0">
                    <a:pos x="176" y="353"/>
                  </a:cxn>
                  <a:cxn ang="0">
                    <a:pos x="196" y="408"/>
                  </a:cxn>
                  <a:cxn ang="0">
                    <a:pos x="123" y="442"/>
                  </a:cxn>
                  <a:cxn ang="0">
                    <a:pos x="95" y="486"/>
                  </a:cxn>
                  <a:cxn ang="0">
                    <a:pos x="119" y="472"/>
                  </a:cxn>
                  <a:cxn ang="0">
                    <a:pos x="181" y="562"/>
                  </a:cxn>
                  <a:cxn ang="0">
                    <a:pos x="252" y="575"/>
                  </a:cxn>
                  <a:cxn ang="0">
                    <a:pos x="358" y="582"/>
                  </a:cxn>
                  <a:cxn ang="0">
                    <a:pos x="420" y="557"/>
                  </a:cxn>
                  <a:cxn ang="0">
                    <a:pos x="428" y="525"/>
                  </a:cxn>
                  <a:cxn ang="0">
                    <a:pos x="469" y="469"/>
                  </a:cxn>
                  <a:cxn ang="0">
                    <a:pos x="546" y="514"/>
                  </a:cxn>
                  <a:cxn ang="0">
                    <a:pos x="592" y="496"/>
                  </a:cxn>
                  <a:cxn ang="0">
                    <a:pos x="640" y="471"/>
                  </a:cxn>
                  <a:cxn ang="0">
                    <a:pos x="698" y="479"/>
                  </a:cxn>
                  <a:cxn ang="0">
                    <a:pos x="743" y="544"/>
                  </a:cxn>
                  <a:cxn ang="0">
                    <a:pos x="816" y="542"/>
                  </a:cxn>
                  <a:cxn ang="0">
                    <a:pos x="950" y="520"/>
                  </a:cxn>
                  <a:cxn ang="0">
                    <a:pos x="1050" y="462"/>
                  </a:cxn>
                  <a:cxn ang="0">
                    <a:pos x="1108" y="469"/>
                  </a:cxn>
                  <a:cxn ang="0">
                    <a:pos x="1216" y="436"/>
                  </a:cxn>
                  <a:cxn ang="0">
                    <a:pos x="1272" y="396"/>
                  </a:cxn>
                  <a:cxn ang="0">
                    <a:pos x="1363" y="394"/>
                  </a:cxn>
                  <a:cxn ang="0">
                    <a:pos x="1425" y="379"/>
                  </a:cxn>
                  <a:cxn ang="0">
                    <a:pos x="1501" y="308"/>
                  </a:cxn>
                  <a:cxn ang="0">
                    <a:pos x="1552" y="315"/>
                  </a:cxn>
                  <a:cxn ang="0">
                    <a:pos x="1547" y="255"/>
                  </a:cxn>
                  <a:cxn ang="0">
                    <a:pos x="1521" y="232"/>
                  </a:cxn>
                </a:cxnLst>
                <a:rect l="0" t="0" r="r" b="b"/>
                <a:pathLst>
                  <a:path w="1559" h="602">
                    <a:moveTo>
                      <a:pt x="1517" y="228"/>
                    </a:moveTo>
                    <a:lnTo>
                      <a:pt x="1494" y="230"/>
                    </a:lnTo>
                    <a:lnTo>
                      <a:pt x="1459" y="219"/>
                    </a:lnTo>
                    <a:lnTo>
                      <a:pt x="1441" y="217"/>
                    </a:lnTo>
                    <a:lnTo>
                      <a:pt x="1435" y="212"/>
                    </a:lnTo>
                    <a:lnTo>
                      <a:pt x="1425" y="215"/>
                    </a:lnTo>
                    <a:lnTo>
                      <a:pt x="1420" y="209"/>
                    </a:lnTo>
                    <a:lnTo>
                      <a:pt x="1386" y="199"/>
                    </a:lnTo>
                    <a:lnTo>
                      <a:pt x="1382" y="192"/>
                    </a:lnTo>
                    <a:lnTo>
                      <a:pt x="1370" y="197"/>
                    </a:lnTo>
                    <a:lnTo>
                      <a:pt x="1367" y="189"/>
                    </a:lnTo>
                    <a:lnTo>
                      <a:pt x="1362" y="192"/>
                    </a:lnTo>
                    <a:lnTo>
                      <a:pt x="1348" y="192"/>
                    </a:lnTo>
                    <a:lnTo>
                      <a:pt x="1318" y="177"/>
                    </a:lnTo>
                    <a:lnTo>
                      <a:pt x="1318" y="174"/>
                    </a:lnTo>
                    <a:lnTo>
                      <a:pt x="1314" y="177"/>
                    </a:lnTo>
                    <a:lnTo>
                      <a:pt x="1247" y="170"/>
                    </a:lnTo>
                    <a:lnTo>
                      <a:pt x="1236" y="164"/>
                    </a:lnTo>
                    <a:lnTo>
                      <a:pt x="1232" y="169"/>
                    </a:lnTo>
                    <a:lnTo>
                      <a:pt x="1227" y="162"/>
                    </a:lnTo>
                    <a:lnTo>
                      <a:pt x="1209" y="159"/>
                    </a:lnTo>
                    <a:lnTo>
                      <a:pt x="1201" y="154"/>
                    </a:lnTo>
                    <a:lnTo>
                      <a:pt x="1149" y="160"/>
                    </a:lnTo>
                    <a:lnTo>
                      <a:pt x="1143" y="151"/>
                    </a:lnTo>
                    <a:lnTo>
                      <a:pt x="1118" y="131"/>
                    </a:lnTo>
                    <a:lnTo>
                      <a:pt x="1123" y="124"/>
                    </a:lnTo>
                    <a:lnTo>
                      <a:pt x="1105" y="111"/>
                    </a:lnTo>
                    <a:lnTo>
                      <a:pt x="1070" y="111"/>
                    </a:lnTo>
                    <a:lnTo>
                      <a:pt x="1060" y="104"/>
                    </a:lnTo>
                    <a:lnTo>
                      <a:pt x="1051" y="107"/>
                    </a:lnTo>
                    <a:lnTo>
                      <a:pt x="1050" y="111"/>
                    </a:lnTo>
                    <a:lnTo>
                      <a:pt x="1042" y="92"/>
                    </a:lnTo>
                    <a:lnTo>
                      <a:pt x="988" y="97"/>
                    </a:lnTo>
                    <a:lnTo>
                      <a:pt x="975" y="92"/>
                    </a:lnTo>
                    <a:lnTo>
                      <a:pt x="970" y="97"/>
                    </a:lnTo>
                    <a:lnTo>
                      <a:pt x="932" y="96"/>
                    </a:lnTo>
                    <a:lnTo>
                      <a:pt x="924" y="92"/>
                    </a:lnTo>
                    <a:lnTo>
                      <a:pt x="917" y="86"/>
                    </a:lnTo>
                    <a:lnTo>
                      <a:pt x="897" y="97"/>
                    </a:lnTo>
                    <a:lnTo>
                      <a:pt x="891" y="92"/>
                    </a:lnTo>
                    <a:lnTo>
                      <a:pt x="886" y="97"/>
                    </a:lnTo>
                    <a:lnTo>
                      <a:pt x="872" y="97"/>
                    </a:lnTo>
                    <a:lnTo>
                      <a:pt x="879" y="84"/>
                    </a:lnTo>
                    <a:lnTo>
                      <a:pt x="871" y="91"/>
                    </a:lnTo>
                    <a:lnTo>
                      <a:pt x="869" y="78"/>
                    </a:lnTo>
                    <a:lnTo>
                      <a:pt x="874" y="83"/>
                    </a:lnTo>
                    <a:lnTo>
                      <a:pt x="872" y="78"/>
                    </a:lnTo>
                    <a:lnTo>
                      <a:pt x="884" y="76"/>
                    </a:lnTo>
                    <a:lnTo>
                      <a:pt x="869" y="76"/>
                    </a:lnTo>
                    <a:lnTo>
                      <a:pt x="871" y="71"/>
                    </a:lnTo>
                    <a:lnTo>
                      <a:pt x="864" y="76"/>
                    </a:lnTo>
                    <a:lnTo>
                      <a:pt x="838" y="64"/>
                    </a:lnTo>
                    <a:lnTo>
                      <a:pt x="831" y="44"/>
                    </a:lnTo>
                    <a:lnTo>
                      <a:pt x="818" y="38"/>
                    </a:lnTo>
                    <a:lnTo>
                      <a:pt x="824" y="26"/>
                    </a:lnTo>
                    <a:lnTo>
                      <a:pt x="818" y="24"/>
                    </a:lnTo>
                    <a:lnTo>
                      <a:pt x="818" y="21"/>
                    </a:lnTo>
                    <a:lnTo>
                      <a:pt x="808" y="23"/>
                    </a:lnTo>
                    <a:lnTo>
                      <a:pt x="806" y="16"/>
                    </a:lnTo>
                    <a:lnTo>
                      <a:pt x="796" y="16"/>
                    </a:lnTo>
                    <a:lnTo>
                      <a:pt x="791" y="0"/>
                    </a:lnTo>
                    <a:lnTo>
                      <a:pt x="780" y="5"/>
                    </a:lnTo>
                    <a:lnTo>
                      <a:pt x="778" y="18"/>
                    </a:lnTo>
                    <a:lnTo>
                      <a:pt x="766" y="28"/>
                    </a:lnTo>
                    <a:lnTo>
                      <a:pt x="748" y="28"/>
                    </a:lnTo>
                    <a:lnTo>
                      <a:pt x="746" y="39"/>
                    </a:lnTo>
                    <a:lnTo>
                      <a:pt x="738" y="48"/>
                    </a:lnTo>
                    <a:lnTo>
                      <a:pt x="728" y="48"/>
                    </a:lnTo>
                    <a:lnTo>
                      <a:pt x="731" y="51"/>
                    </a:lnTo>
                    <a:lnTo>
                      <a:pt x="725" y="59"/>
                    </a:lnTo>
                    <a:lnTo>
                      <a:pt x="697" y="66"/>
                    </a:lnTo>
                    <a:lnTo>
                      <a:pt x="685" y="54"/>
                    </a:lnTo>
                    <a:lnTo>
                      <a:pt x="672" y="58"/>
                    </a:lnTo>
                    <a:lnTo>
                      <a:pt x="658" y="69"/>
                    </a:lnTo>
                    <a:lnTo>
                      <a:pt x="650" y="73"/>
                    </a:lnTo>
                    <a:lnTo>
                      <a:pt x="650" y="69"/>
                    </a:lnTo>
                    <a:lnTo>
                      <a:pt x="640" y="78"/>
                    </a:lnTo>
                    <a:lnTo>
                      <a:pt x="624" y="78"/>
                    </a:lnTo>
                    <a:lnTo>
                      <a:pt x="617" y="71"/>
                    </a:lnTo>
                    <a:lnTo>
                      <a:pt x="597" y="66"/>
                    </a:lnTo>
                    <a:lnTo>
                      <a:pt x="585" y="69"/>
                    </a:lnTo>
                    <a:lnTo>
                      <a:pt x="585" y="59"/>
                    </a:lnTo>
                    <a:lnTo>
                      <a:pt x="579" y="63"/>
                    </a:lnTo>
                    <a:lnTo>
                      <a:pt x="572" y="53"/>
                    </a:lnTo>
                    <a:lnTo>
                      <a:pt x="569" y="58"/>
                    </a:lnTo>
                    <a:lnTo>
                      <a:pt x="552" y="44"/>
                    </a:lnTo>
                    <a:lnTo>
                      <a:pt x="546" y="58"/>
                    </a:lnTo>
                    <a:lnTo>
                      <a:pt x="488" y="78"/>
                    </a:lnTo>
                    <a:lnTo>
                      <a:pt x="464" y="69"/>
                    </a:lnTo>
                    <a:lnTo>
                      <a:pt x="446" y="73"/>
                    </a:lnTo>
                    <a:lnTo>
                      <a:pt x="421" y="58"/>
                    </a:lnTo>
                    <a:lnTo>
                      <a:pt x="420" y="73"/>
                    </a:lnTo>
                    <a:lnTo>
                      <a:pt x="385" y="73"/>
                    </a:lnTo>
                    <a:lnTo>
                      <a:pt x="383" y="78"/>
                    </a:lnTo>
                    <a:lnTo>
                      <a:pt x="380" y="69"/>
                    </a:lnTo>
                    <a:lnTo>
                      <a:pt x="347" y="69"/>
                    </a:lnTo>
                    <a:lnTo>
                      <a:pt x="343" y="59"/>
                    </a:lnTo>
                    <a:lnTo>
                      <a:pt x="337" y="63"/>
                    </a:lnTo>
                    <a:lnTo>
                      <a:pt x="330" y="53"/>
                    </a:lnTo>
                    <a:lnTo>
                      <a:pt x="295" y="63"/>
                    </a:lnTo>
                    <a:lnTo>
                      <a:pt x="282" y="58"/>
                    </a:lnTo>
                    <a:lnTo>
                      <a:pt x="272" y="63"/>
                    </a:lnTo>
                    <a:lnTo>
                      <a:pt x="267" y="58"/>
                    </a:lnTo>
                    <a:lnTo>
                      <a:pt x="252" y="58"/>
                    </a:lnTo>
                    <a:lnTo>
                      <a:pt x="252" y="53"/>
                    </a:lnTo>
                    <a:lnTo>
                      <a:pt x="247" y="53"/>
                    </a:lnTo>
                    <a:lnTo>
                      <a:pt x="241" y="54"/>
                    </a:lnTo>
                    <a:lnTo>
                      <a:pt x="239" y="59"/>
                    </a:lnTo>
                    <a:lnTo>
                      <a:pt x="224" y="63"/>
                    </a:lnTo>
                    <a:lnTo>
                      <a:pt x="214" y="53"/>
                    </a:lnTo>
                    <a:lnTo>
                      <a:pt x="201" y="54"/>
                    </a:lnTo>
                    <a:lnTo>
                      <a:pt x="199" y="49"/>
                    </a:lnTo>
                    <a:lnTo>
                      <a:pt x="186" y="53"/>
                    </a:lnTo>
                    <a:lnTo>
                      <a:pt x="173" y="46"/>
                    </a:lnTo>
                    <a:lnTo>
                      <a:pt x="168" y="49"/>
                    </a:lnTo>
                    <a:lnTo>
                      <a:pt x="163" y="44"/>
                    </a:lnTo>
                    <a:lnTo>
                      <a:pt x="153" y="46"/>
                    </a:lnTo>
                    <a:lnTo>
                      <a:pt x="144" y="43"/>
                    </a:lnTo>
                    <a:lnTo>
                      <a:pt x="139" y="49"/>
                    </a:lnTo>
                    <a:lnTo>
                      <a:pt x="128" y="54"/>
                    </a:lnTo>
                    <a:lnTo>
                      <a:pt x="114" y="58"/>
                    </a:lnTo>
                    <a:lnTo>
                      <a:pt x="96" y="54"/>
                    </a:lnTo>
                    <a:lnTo>
                      <a:pt x="101" y="59"/>
                    </a:lnTo>
                    <a:lnTo>
                      <a:pt x="95" y="64"/>
                    </a:lnTo>
                    <a:lnTo>
                      <a:pt x="78" y="122"/>
                    </a:lnTo>
                    <a:lnTo>
                      <a:pt x="61" y="129"/>
                    </a:lnTo>
                    <a:lnTo>
                      <a:pt x="56" y="137"/>
                    </a:lnTo>
                    <a:lnTo>
                      <a:pt x="56" y="144"/>
                    </a:lnTo>
                    <a:lnTo>
                      <a:pt x="50" y="146"/>
                    </a:lnTo>
                    <a:lnTo>
                      <a:pt x="48" y="155"/>
                    </a:lnTo>
                    <a:lnTo>
                      <a:pt x="33" y="157"/>
                    </a:lnTo>
                    <a:lnTo>
                      <a:pt x="27" y="152"/>
                    </a:lnTo>
                    <a:lnTo>
                      <a:pt x="7" y="151"/>
                    </a:lnTo>
                    <a:lnTo>
                      <a:pt x="5" y="164"/>
                    </a:lnTo>
                    <a:lnTo>
                      <a:pt x="8" y="172"/>
                    </a:lnTo>
                    <a:lnTo>
                      <a:pt x="0" y="182"/>
                    </a:lnTo>
                    <a:lnTo>
                      <a:pt x="13" y="197"/>
                    </a:lnTo>
                    <a:lnTo>
                      <a:pt x="25" y="190"/>
                    </a:lnTo>
                    <a:lnTo>
                      <a:pt x="32" y="199"/>
                    </a:lnTo>
                    <a:lnTo>
                      <a:pt x="28" y="230"/>
                    </a:lnTo>
                    <a:lnTo>
                      <a:pt x="37" y="237"/>
                    </a:lnTo>
                    <a:lnTo>
                      <a:pt x="43" y="255"/>
                    </a:lnTo>
                    <a:lnTo>
                      <a:pt x="50" y="258"/>
                    </a:lnTo>
                    <a:lnTo>
                      <a:pt x="68" y="255"/>
                    </a:lnTo>
                    <a:lnTo>
                      <a:pt x="61" y="282"/>
                    </a:lnTo>
                    <a:lnTo>
                      <a:pt x="65" y="303"/>
                    </a:lnTo>
                    <a:lnTo>
                      <a:pt x="88" y="330"/>
                    </a:lnTo>
                    <a:lnTo>
                      <a:pt x="95" y="323"/>
                    </a:lnTo>
                    <a:lnTo>
                      <a:pt x="98" y="336"/>
                    </a:lnTo>
                    <a:lnTo>
                      <a:pt x="116" y="338"/>
                    </a:lnTo>
                    <a:lnTo>
                      <a:pt x="119" y="351"/>
                    </a:lnTo>
                    <a:lnTo>
                      <a:pt x="110" y="368"/>
                    </a:lnTo>
                    <a:lnTo>
                      <a:pt x="113" y="383"/>
                    </a:lnTo>
                    <a:lnTo>
                      <a:pt x="119" y="386"/>
                    </a:lnTo>
                    <a:lnTo>
                      <a:pt x="121" y="394"/>
                    </a:lnTo>
                    <a:lnTo>
                      <a:pt x="133" y="396"/>
                    </a:lnTo>
                    <a:lnTo>
                      <a:pt x="134" y="389"/>
                    </a:lnTo>
                    <a:lnTo>
                      <a:pt x="144" y="389"/>
                    </a:lnTo>
                    <a:lnTo>
                      <a:pt x="154" y="379"/>
                    </a:lnTo>
                    <a:lnTo>
                      <a:pt x="164" y="379"/>
                    </a:lnTo>
                    <a:lnTo>
                      <a:pt x="164" y="369"/>
                    </a:lnTo>
                    <a:lnTo>
                      <a:pt x="176" y="353"/>
                    </a:lnTo>
                    <a:lnTo>
                      <a:pt x="174" y="361"/>
                    </a:lnTo>
                    <a:lnTo>
                      <a:pt x="181" y="360"/>
                    </a:lnTo>
                    <a:lnTo>
                      <a:pt x="182" y="368"/>
                    </a:lnTo>
                    <a:lnTo>
                      <a:pt x="192" y="373"/>
                    </a:lnTo>
                    <a:lnTo>
                      <a:pt x="201" y="391"/>
                    </a:lnTo>
                    <a:lnTo>
                      <a:pt x="196" y="408"/>
                    </a:lnTo>
                    <a:lnTo>
                      <a:pt x="176" y="423"/>
                    </a:lnTo>
                    <a:lnTo>
                      <a:pt x="171" y="431"/>
                    </a:lnTo>
                    <a:lnTo>
                      <a:pt x="158" y="431"/>
                    </a:lnTo>
                    <a:lnTo>
                      <a:pt x="144" y="442"/>
                    </a:lnTo>
                    <a:lnTo>
                      <a:pt x="131" y="433"/>
                    </a:lnTo>
                    <a:lnTo>
                      <a:pt x="123" y="442"/>
                    </a:lnTo>
                    <a:lnTo>
                      <a:pt x="123" y="447"/>
                    </a:lnTo>
                    <a:lnTo>
                      <a:pt x="113" y="456"/>
                    </a:lnTo>
                    <a:lnTo>
                      <a:pt x="114" y="476"/>
                    </a:lnTo>
                    <a:lnTo>
                      <a:pt x="108" y="476"/>
                    </a:lnTo>
                    <a:lnTo>
                      <a:pt x="105" y="469"/>
                    </a:lnTo>
                    <a:lnTo>
                      <a:pt x="95" y="486"/>
                    </a:lnTo>
                    <a:lnTo>
                      <a:pt x="101" y="489"/>
                    </a:lnTo>
                    <a:lnTo>
                      <a:pt x="106" y="504"/>
                    </a:lnTo>
                    <a:lnTo>
                      <a:pt x="114" y="509"/>
                    </a:lnTo>
                    <a:lnTo>
                      <a:pt x="118" y="504"/>
                    </a:lnTo>
                    <a:lnTo>
                      <a:pt x="114" y="481"/>
                    </a:lnTo>
                    <a:lnTo>
                      <a:pt x="119" y="472"/>
                    </a:lnTo>
                    <a:lnTo>
                      <a:pt x="124" y="476"/>
                    </a:lnTo>
                    <a:lnTo>
                      <a:pt x="128" y="494"/>
                    </a:lnTo>
                    <a:lnTo>
                      <a:pt x="146" y="514"/>
                    </a:lnTo>
                    <a:lnTo>
                      <a:pt x="168" y="514"/>
                    </a:lnTo>
                    <a:lnTo>
                      <a:pt x="187" y="539"/>
                    </a:lnTo>
                    <a:lnTo>
                      <a:pt x="181" y="562"/>
                    </a:lnTo>
                    <a:lnTo>
                      <a:pt x="186" y="572"/>
                    </a:lnTo>
                    <a:lnTo>
                      <a:pt x="191" y="575"/>
                    </a:lnTo>
                    <a:lnTo>
                      <a:pt x="222" y="588"/>
                    </a:lnTo>
                    <a:lnTo>
                      <a:pt x="222" y="602"/>
                    </a:lnTo>
                    <a:lnTo>
                      <a:pt x="231" y="602"/>
                    </a:lnTo>
                    <a:lnTo>
                      <a:pt x="252" y="575"/>
                    </a:lnTo>
                    <a:lnTo>
                      <a:pt x="272" y="570"/>
                    </a:lnTo>
                    <a:lnTo>
                      <a:pt x="300" y="570"/>
                    </a:lnTo>
                    <a:lnTo>
                      <a:pt x="307" y="575"/>
                    </a:lnTo>
                    <a:lnTo>
                      <a:pt x="317" y="570"/>
                    </a:lnTo>
                    <a:lnTo>
                      <a:pt x="320" y="578"/>
                    </a:lnTo>
                    <a:lnTo>
                      <a:pt x="358" y="582"/>
                    </a:lnTo>
                    <a:lnTo>
                      <a:pt x="362" y="575"/>
                    </a:lnTo>
                    <a:lnTo>
                      <a:pt x="378" y="570"/>
                    </a:lnTo>
                    <a:lnTo>
                      <a:pt x="388" y="578"/>
                    </a:lnTo>
                    <a:lnTo>
                      <a:pt x="395" y="569"/>
                    </a:lnTo>
                    <a:lnTo>
                      <a:pt x="421" y="564"/>
                    </a:lnTo>
                    <a:lnTo>
                      <a:pt x="420" y="557"/>
                    </a:lnTo>
                    <a:lnTo>
                      <a:pt x="423" y="545"/>
                    </a:lnTo>
                    <a:lnTo>
                      <a:pt x="400" y="540"/>
                    </a:lnTo>
                    <a:lnTo>
                      <a:pt x="398" y="522"/>
                    </a:lnTo>
                    <a:lnTo>
                      <a:pt x="415" y="529"/>
                    </a:lnTo>
                    <a:lnTo>
                      <a:pt x="421" y="522"/>
                    </a:lnTo>
                    <a:lnTo>
                      <a:pt x="428" y="525"/>
                    </a:lnTo>
                    <a:lnTo>
                      <a:pt x="440" y="515"/>
                    </a:lnTo>
                    <a:lnTo>
                      <a:pt x="440" y="502"/>
                    </a:lnTo>
                    <a:lnTo>
                      <a:pt x="446" y="502"/>
                    </a:lnTo>
                    <a:lnTo>
                      <a:pt x="446" y="486"/>
                    </a:lnTo>
                    <a:lnTo>
                      <a:pt x="459" y="482"/>
                    </a:lnTo>
                    <a:lnTo>
                      <a:pt x="469" y="469"/>
                    </a:lnTo>
                    <a:lnTo>
                      <a:pt x="486" y="482"/>
                    </a:lnTo>
                    <a:lnTo>
                      <a:pt x="488" y="492"/>
                    </a:lnTo>
                    <a:lnTo>
                      <a:pt x="506" y="497"/>
                    </a:lnTo>
                    <a:lnTo>
                      <a:pt x="513" y="489"/>
                    </a:lnTo>
                    <a:lnTo>
                      <a:pt x="526" y="507"/>
                    </a:lnTo>
                    <a:lnTo>
                      <a:pt x="546" y="514"/>
                    </a:lnTo>
                    <a:lnTo>
                      <a:pt x="556" y="484"/>
                    </a:lnTo>
                    <a:lnTo>
                      <a:pt x="566" y="486"/>
                    </a:lnTo>
                    <a:lnTo>
                      <a:pt x="572" y="482"/>
                    </a:lnTo>
                    <a:lnTo>
                      <a:pt x="582" y="489"/>
                    </a:lnTo>
                    <a:lnTo>
                      <a:pt x="585" y="496"/>
                    </a:lnTo>
                    <a:lnTo>
                      <a:pt x="592" y="496"/>
                    </a:lnTo>
                    <a:lnTo>
                      <a:pt x="599" y="505"/>
                    </a:lnTo>
                    <a:lnTo>
                      <a:pt x="624" y="499"/>
                    </a:lnTo>
                    <a:lnTo>
                      <a:pt x="627" y="489"/>
                    </a:lnTo>
                    <a:lnTo>
                      <a:pt x="625" y="469"/>
                    </a:lnTo>
                    <a:lnTo>
                      <a:pt x="632" y="462"/>
                    </a:lnTo>
                    <a:lnTo>
                      <a:pt x="640" y="471"/>
                    </a:lnTo>
                    <a:lnTo>
                      <a:pt x="652" y="469"/>
                    </a:lnTo>
                    <a:lnTo>
                      <a:pt x="668" y="481"/>
                    </a:lnTo>
                    <a:lnTo>
                      <a:pt x="683" y="477"/>
                    </a:lnTo>
                    <a:lnTo>
                      <a:pt x="688" y="471"/>
                    </a:lnTo>
                    <a:lnTo>
                      <a:pt x="697" y="476"/>
                    </a:lnTo>
                    <a:lnTo>
                      <a:pt x="698" y="479"/>
                    </a:lnTo>
                    <a:lnTo>
                      <a:pt x="698" y="496"/>
                    </a:lnTo>
                    <a:lnTo>
                      <a:pt x="705" y="512"/>
                    </a:lnTo>
                    <a:lnTo>
                      <a:pt x="723" y="522"/>
                    </a:lnTo>
                    <a:lnTo>
                      <a:pt x="730" y="534"/>
                    </a:lnTo>
                    <a:lnTo>
                      <a:pt x="745" y="532"/>
                    </a:lnTo>
                    <a:lnTo>
                      <a:pt x="743" y="544"/>
                    </a:lnTo>
                    <a:lnTo>
                      <a:pt x="758" y="542"/>
                    </a:lnTo>
                    <a:lnTo>
                      <a:pt x="771" y="557"/>
                    </a:lnTo>
                    <a:lnTo>
                      <a:pt x="781" y="555"/>
                    </a:lnTo>
                    <a:lnTo>
                      <a:pt x="793" y="559"/>
                    </a:lnTo>
                    <a:lnTo>
                      <a:pt x="818" y="550"/>
                    </a:lnTo>
                    <a:lnTo>
                      <a:pt x="816" y="542"/>
                    </a:lnTo>
                    <a:lnTo>
                      <a:pt x="839" y="499"/>
                    </a:lnTo>
                    <a:lnTo>
                      <a:pt x="864" y="486"/>
                    </a:lnTo>
                    <a:lnTo>
                      <a:pt x="892" y="502"/>
                    </a:lnTo>
                    <a:lnTo>
                      <a:pt x="930" y="509"/>
                    </a:lnTo>
                    <a:lnTo>
                      <a:pt x="930" y="515"/>
                    </a:lnTo>
                    <a:lnTo>
                      <a:pt x="950" y="520"/>
                    </a:lnTo>
                    <a:lnTo>
                      <a:pt x="970" y="512"/>
                    </a:lnTo>
                    <a:lnTo>
                      <a:pt x="977" y="517"/>
                    </a:lnTo>
                    <a:lnTo>
                      <a:pt x="987" y="491"/>
                    </a:lnTo>
                    <a:lnTo>
                      <a:pt x="1037" y="497"/>
                    </a:lnTo>
                    <a:lnTo>
                      <a:pt x="1043" y="467"/>
                    </a:lnTo>
                    <a:lnTo>
                      <a:pt x="1050" y="462"/>
                    </a:lnTo>
                    <a:lnTo>
                      <a:pt x="1070" y="464"/>
                    </a:lnTo>
                    <a:lnTo>
                      <a:pt x="1066" y="469"/>
                    </a:lnTo>
                    <a:lnTo>
                      <a:pt x="1075" y="474"/>
                    </a:lnTo>
                    <a:lnTo>
                      <a:pt x="1083" y="469"/>
                    </a:lnTo>
                    <a:lnTo>
                      <a:pt x="1103" y="476"/>
                    </a:lnTo>
                    <a:lnTo>
                      <a:pt x="1108" y="469"/>
                    </a:lnTo>
                    <a:lnTo>
                      <a:pt x="1121" y="469"/>
                    </a:lnTo>
                    <a:lnTo>
                      <a:pt x="1138" y="472"/>
                    </a:lnTo>
                    <a:lnTo>
                      <a:pt x="1182" y="449"/>
                    </a:lnTo>
                    <a:lnTo>
                      <a:pt x="1186" y="457"/>
                    </a:lnTo>
                    <a:lnTo>
                      <a:pt x="1207" y="459"/>
                    </a:lnTo>
                    <a:lnTo>
                      <a:pt x="1216" y="436"/>
                    </a:lnTo>
                    <a:lnTo>
                      <a:pt x="1214" y="428"/>
                    </a:lnTo>
                    <a:lnTo>
                      <a:pt x="1217" y="423"/>
                    </a:lnTo>
                    <a:lnTo>
                      <a:pt x="1224" y="396"/>
                    </a:lnTo>
                    <a:lnTo>
                      <a:pt x="1257" y="394"/>
                    </a:lnTo>
                    <a:lnTo>
                      <a:pt x="1270" y="403"/>
                    </a:lnTo>
                    <a:lnTo>
                      <a:pt x="1272" y="396"/>
                    </a:lnTo>
                    <a:lnTo>
                      <a:pt x="1289" y="374"/>
                    </a:lnTo>
                    <a:lnTo>
                      <a:pt x="1323" y="355"/>
                    </a:lnTo>
                    <a:lnTo>
                      <a:pt x="1342" y="360"/>
                    </a:lnTo>
                    <a:lnTo>
                      <a:pt x="1352" y="369"/>
                    </a:lnTo>
                    <a:lnTo>
                      <a:pt x="1352" y="381"/>
                    </a:lnTo>
                    <a:lnTo>
                      <a:pt x="1363" y="394"/>
                    </a:lnTo>
                    <a:lnTo>
                      <a:pt x="1362" y="401"/>
                    </a:lnTo>
                    <a:lnTo>
                      <a:pt x="1375" y="403"/>
                    </a:lnTo>
                    <a:lnTo>
                      <a:pt x="1400" y="393"/>
                    </a:lnTo>
                    <a:lnTo>
                      <a:pt x="1418" y="398"/>
                    </a:lnTo>
                    <a:lnTo>
                      <a:pt x="1425" y="394"/>
                    </a:lnTo>
                    <a:lnTo>
                      <a:pt x="1425" y="379"/>
                    </a:lnTo>
                    <a:lnTo>
                      <a:pt x="1435" y="356"/>
                    </a:lnTo>
                    <a:lnTo>
                      <a:pt x="1428" y="341"/>
                    </a:lnTo>
                    <a:lnTo>
                      <a:pt x="1441" y="331"/>
                    </a:lnTo>
                    <a:lnTo>
                      <a:pt x="1488" y="335"/>
                    </a:lnTo>
                    <a:lnTo>
                      <a:pt x="1486" y="325"/>
                    </a:lnTo>
                    <a:lnTo>
                      <a:pt x="1501" y="308"/>
                    </a:lnTo>
                    <a:lnTo>
                      <a:pt x="1517" y="316"/>
                    </a:lnTo>
                    <a:lnTo>
                      <a:pt x="1534" y="318"/>
                    </a:lnTo>
                    <a:lnTo>
                      <a:pt x="1534" y="331"/>
                    </a:lnTo>
                    <a:lnTo>
                      <a:pt x="1541" y="331"/>
                    </a:lnTo>
                    <a:lnTo>
                      <a:pt x="1552" y="325"/>
                    </a:lnTo>
                    <a:lnTo>
                      <a:pt x="1552" y="315"/>
                    </a:lnTo>
                    <a:lnTo>
                      <a:pt x="1547" y="287"/>
                    </a:lnTo>
                    <a:lnTo>
                      <a:pt x="1552" y="277"/>
                    </a:lnTo>
                    <a:lnTo>
                      <a:pt x="1541" y="273"/>
                    </a:lnTo>
                    <a:lnTo>
                      <a:pt x="1542" y="263"/>
                    </a:lnTo>
                    <a:lnTo>
                      <a:pt x="1547" y="262"/>
                    </a:lnTo>
                    <a:lnTo>
                      <a:pt x="1547" y="255"/>
                    </a:lnTo>
                    <a:lnTo>
                      <a:pt x="1552" y="255"/>
                    </a:lnTo>
                    <a:lnTo>
                      <a:pt x="1559" y="235"/>
                    </a:lnTo>
                    <a:lnTo>
                      <a:pt x="1542" y="228"/>
                    </a:lnTo>
                    <a:lnTo>
                      <a:pt x="1534" y="230"/>
                    </a:lnTo>
                    <a:lnTo>
                      <a:pt x="1529" y="235"/>
                    </a:lnTo>
                    <a:lnTo>
                      <a:pt x="1521" y="232"/>
                    </a:lnTo>
                    <a:lnTo>
                      <a:pt x="1517" y="228"/>
                    </a:lnTo>
                    <a:close/>
                  </a:path>
                </a:pathLst>
              </a:custGeom>
              <a:solidFill>
                <a:schemeClr val="tx2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lIns="104315" tIns="52157" rIns="104315" bIns="52157"/>
              <a:lstStyle/>
              <a:p>
                <a:endParaRPr lang="es-ES" sz="2800"/>
              </a:p>
            </p:txBody>
          </p:sp>
          <p:sp>
            <p:nvSpPr>
              <p:cNvPr id="357" name="Freeform 8400">
                <a:extLst>
                  <a:ext uri="{FF2B5EF4-FFF2-40B4-BE49-F238E27FC236}">
                    <a16:creationId xmlns:a16="http://schemas.microsoft.com/office/drawing/2014/main" id="{5170C679-7C81-C4B8-7E3F-CB040BC545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55460" y="3226470"/>
                <a:ext cx="367875" cy="537612"/>
              </a:xfrm>
              <a:custGeom>
                <a:avLst/>
                <a:gdLst/>
                <a:ahLst/>
                <a:cxnLst>
                  <a:cxn ang="0">
                    <a:pos x="316" y="9"/>
                  </a:cxn>
                  <a:cxn ang="0">
                    <a:pos x="248" y="33"/>
                  </a:cxn>
                  <a:cxn ang="0">
                    <a:pos x="177" y="33"/>
                  </a:cxn>
                  <a:cxn ang="0">
                    <a:pos x="147" y="69"/>
                  </a:cxn>
                  <a:cxn ang="0">
                    <a:pos x="117" y="132"/>
                  </a:cxn>
                  <a:cxn ang="0">
                    <a:pos x="97" y="169"/>
                  </a:cxn>
                  <a:cxn ang="0">
                    <a:pos x="68" y="237"/>
                  </a:cxn>
                  <a:cxn ang="0">
                    <a:pos x="106" y="277"/>
                  </a:cxn>
                  <a:cxn ang="0">
                    <a:pos x="84" y="379"/>
                  </a:cxn>
                  <a:cxn ang="0">
                    <a:pos x="71" y="492"/>
                  </a:cxn>
                  <a:cxn ang="0">
                    <a:pos x="81" y="534"/>
                  </a:cxn>
                  <a:cxn ang="0">
                    <a:pos x="39" y="542"/>
                  </a:cxn>
                  <a:cxn ang="0">
                    <a:pos x="31" y="607"/>
                  </a:cxn>
                  <a:cxn ang="0">
                    <a:pos x="6" y="666"/>
                  </a:cxn>
                  <a:cxn ang="0">
                    <a:pos x="23" y="724"/>
                  </a:cxn>
                  <a:cxn ang="0">
                    <a:pos x="71" y="771"/>
                  </a:cxn>
                  <a:cxn ang="0">
                    <a:pos x="54" y="829"/>
                  </a:cxn>
                  <a:cxn ang="0">
                    <a:pos x="44" y="897"/>
                  </a:cxn>
                  <a:cxn ang="0">
                    <a:pos x="91" y="897"/>
                  </a:cxn>
                  <a:cxn ang="0">
                    <a:pos x="157" y="985"/>
                  </a:cxn>
                  <a:cxn ang="0">
                    <a:pos x="207" y="927"/>
                  </a:cxn>
                  <a:cxn ang="0">
                    <a:pos x="258" y="976"/>
                  </a:cxn>
                  <a:cxn ang="0">
                    <a:pos x="303" y="990"/>
                  </a:cxn>
                  <a:cxn ang="0">
                    <a:pos x="320" y="991"/>
                  </a:cxn>
                  <a:cxn ang="0">
                    <a:pos x="421" y="1040"/>
                  </a:cxn>
                  <a:cxn ang="0">
                    <a:pos x="469" y="998"/>
                  </a:cxn>
                  <a:cxn ang="0">
                    <a:pos x="550" y="1031"/>
                  </a:cxn>
                  <a:cxn ang="0">
                    <a:pos x="588" y="1020"/>
                  </a:cxn>
                  <a:cxn ang="0">
                    <a:pos x="572" y="950"/>
                  </a:cxn>
                  <a:cxn ang="0">
                    <a:pos x="651" y="887"/>
                  </a:cxn>
                  <a:cxn ang="0">
                    <a:pos x="620" y="884"/>
                  </a:cxn>
                  <a:cxn ang="0">
                    <a:pos x="621" y="834"/>
                  </a:cxn>
                  <a:cxn ang="0">
                    <a:pos x="585" y="812"/>
                  </a:cxn>
                  <a:cxn ang="0">
                    <a:pos x="552" y="781"/>
                  </a:cxn>
                  <a:cxn ang="0">
                    <a:pos x="542" y="749"/>
                  </a:cxn>
                  <a:cxn ang="0">
                    <a:pos x="502" y="749"/>
                  </a:cxn>
                  <a:cxn ang="0">
                    <a:pos x="487" y="685"/>
                  </a:cxn>
                  <a:cxn ang="0">
                    <a:pos x="477" y="646"/>
                  </a:cxn>
                  <a:cxn ang="0">
                    <a:pos x="464" y="592"/>
                  </a:cxn>
                  <a:cxn ang="0">
                    <a:pos x="454" y="537"/>
                  </a:cxn>
                  <a:cxn ang="0">
                    <a:pos x="436" y="486"/>
                  </a:cxn>
                  <a:cxn ang="0">
                    <a:pos x="469" y="466"/>
                  </a:cxn>
                  <a:cxn ang="0">
                    <a:pos x="454" y="414"/>
                  </a:cxn>
                  <a:cxn ang="0">
                    <a:pos x="449" y="384"/>
                  </a:cxn>
                  <a:cxn ang="0">
                    <a:pos x="449" y="308"/>
                  </a:cxn>
                  <a:cxn ang="0">
                    <a:pos x="474" y="293"/>
                  </a:cxn>
                  <a:cxn ang="0">
                    <a:pos x="549" y="253"/>
                  </a:cxn>
                  <a:cxn ang="0">
                    <a:pos x="572" y="242"/>
                  </a:cxn>
                  <a:cxn ang="0">
                    <a:pos x="514" y="195"/>
                  </a:cxn>
                  <a:cxn ang="0">
                    <a:pos x="547" y="165"/>
                  </a:cxn>
                  <a:cxn ang="0">
                    <a:pos x="489" y="165"/>
                  </a:cxn>
                  <a:cxn ang="0">
                    <a:pos x="466" y="77"/>
                  </a:cxn>
                </a:cxnLst>
                <a:rect l="0" t="0" r="r" b="b"/>
                <a:pathLst>
                  <a:path w="678" h="1043">
                    <a:moveTo>
                      <a:pt x="359" y="1"/>
                    </a:moveTo>
                    <a:lnTo>
                      <a:pt x="351" y="0"/>
                    </a:lnTo>
                    <a:lnTo>
                      <a:pt x="343" y="16"/>
                    </a:lnTo>
                    <a:lnTo>
                      <a:pt x="330" y="16"/>
                    </a:lnTo>
                    <a:lnTo>
                      <a:pt x="316" y="9"/>
                    </a:lnTo>
                    <a:lnTo>
                      <a:pt x="293" y="31"/>
                    </a:lnTo>
                    <a:lnTo>
                      <a:pt x="285" y="26"/>
                    </a:lnTo>
                    <a:lnTo>
                      <a:pt x="277" y="26"/>
                    </a:lnTo>
                    <a:lnTo>
                      <a:pt x="267" y="18"/>
                    </a:lnTo>
                    <a:lnTo>
                      <a:pt x="248" y="33"/>
                    </a:lnTo>
                    <a:lnTo>
                      <a:pt x="217" y="24"/>
                    </a:lnTo>
                    <a:lnTo>
                      <a:pt x="205" y="26"/>
                    </a:lnTo>
                    <a:lnTo>
                      <a:pt x="200" y="31"/>
                    </a:lnTo>
                    <a:lnTo>
                      <a:pt x="190" y="28"/>
                    </a:lnTo>
                    <a:lnTo>
                      <a:pt x="177" y="33"/>
                    </a:lnTo>
                    <a:lnTo>
                      <a:pt x="172" y="43"/>
                    </a:lnTo>
                    <a:lnTo>
                      <a:pt x="164" y="46"/>
                    </a:lnTo>
                    <a:lnTo>
                      <a:pt x="155" y="56"/>
                    </a:lnTo>
                    <a:lnTo>
                      <a:pt x="154" y="66"/>
                    </a:lnTo>
                    <a:lnTo>
                      <a:pt x="147" y="69"/>
                    </a:lnTo>
                    <a:lnTo>
                      <a:pt x="151" y="84"/>
                    </a:lnTo>
                    <a:lnTo>
                      <a:pt x="146" y="101"/>
                    </a:lnTo>
                    <a:lnTo>
                      <a:pt x="129" y="117"/>
                    </a:lnTo>
                    <a:lnTo>
                      <a:pt x="131" y="127"/>
                    </a:lnTo>
                    <a:lnTo>
                      <a:pt x="117" y="132"/>
                    </a:lnTo>
                    <a:lnTo>
                      <a:pt x="111" y="155"/>
                    </a:lnTo>
                    <a:lnTo>
                      <a:pt x="104" y="150"/>
                    </a:lnTo>
                    <a:lnTo>
                      <a:pt x="91" y="154"/>
                    </a:lnTo>
                    <a:lnTo>
                      <a:pt x="91" y="162"/>
                    </a:lnTo>
                    <a:lnTo>
                      <a:pt x="97" y="169"/>
                    </a:lnTo>
                    <a:lnTo>
                      <a:pt x="89" y="194"/>
                    </a:lnTo>
                    <a:lnTo>
                      <a:pt x="91" y="217"/>
                    </a:lnTo>
                    <a:lnTo>
                      <a:pt x="84" y="220"/>
                    </a:lnTo>
                    <a:lnTo>
                      <a:pt x="78" y="237"/>
                    </a:lnTo>
                    <a:lnTo>
                      <a:pt x="68" y="237"/>
                    </a:lnTo>
                    <a:lnTo>
                      <a:pt x="68" y="247"/>
                    </a:lnTo>
                    <a:lnTo>
                      <a:pt x="78" y="255"/>
                    </a:lnTo>
                    <a:lnTo>
                      <a:pt x="79" y="267"/>
                    </a:lnTo>
                    <a:lnTo>
                      <a:pt x="94" y="265"/>
                    </a:lnTo>
                    <a:lnTo>
                      <a:pt x="106" y="277"/>
                    </a:lnTo>
                    <a:lnTo>
                      <a:pt x="91" y="293"/>
                    </a:lnTo>
                    <a:lnTo>
                      <a:pt x="87" y="308"/>
                    </a:lnTo>
                    <a:lnTo>
                      <a:pt x="89" y="346"/>
                    </a:lnTo>
                    <a:lnTo>
                      <a:pt x="84" y="364"/>
                    </a:lnTo>
                    <a:lnTo>
                      <a:pt x="84" y="379"/>
                    </a:lnTo>
                    <a:lnTo>
                      <a:pt x="78" y="394"/>
                    </a:lnTo>
                    <a:lnTo>
                      <a:pt x="78" y="408"/>
                    </a:lnTo>
                    <a:lnTo>
                      <a:pt x="91" y="413"/>
                    </a:lnTo>
                    <a:lnTo>
                      <a:pt x="84" y="484"/>
                    </a:lnTo>
                    <a:lnTo>
                      <a:pt x="71" y="492"/>
                    </a:lnTo>
                    <a:lnTo>
                      <a:pt x="78" y="495"/>
                    </a:lnTo>
                    <a:lnTo>
                      <a:pt x="81" y="504"/>
                    </a:lnTo>
                    <a:lnTo>
                      <a:pt x="74" y="512"/>
                    </a:lnTo>
                    <a:lnTo>
                      <a:pt x="74" y="522"/>
                    </a:lnTo>
                    <a:lnTo>
                      <a:pt x="81" y="534"/>
                    </a:lnTo>
                    <a:lnTo>
                      <a:pt x="76" y="539"/>
                    </a:lnTo>
                    <a:lnTo>
                      <a:pt x="64" y="534"/>
                    </a:lnTo>
                    <a:lnTo>
                      <a:pt x="56" y="540"/>
                    </a:lnTo>
                    <a:lnTo>
                      <a:pt x="44" y="539"/>
                    </a:lnTo>
                    <a:lnTo>
                      <a:pt x="39" y="542"/>
                    </a:lnTo>
                    <a:lnTo>
                      <a:pt x="31" y="572"/>
                    </a:lnTo>
                    <a:lnTo>
                      <a:pt x="58" y="565"/>
                    </a:lnTo>
                    <a:lnTo>
                      <a:pt x="49" y="605"/>
                    </a:lnTo>
                    <a:lnTo>
                      <a:pt x="38" y="612"/>
                    </a:lnTo>
                    <a:lnTo>
                      <a:pt x="31" y="607"/>
                    </a:lnTo>
                    <a:lnTo>
                      <a:pt x="19" y="610"/>
                    </a:lnTo>
                    <a:lnTo>
                      <a:pt x="16" y="633"/>
                    </a:lnTo>
                    <a:lnTo>
                      <a:pt x="11" y="638"/>
                    </a:lnTo>
                    <a:lnTo>
                      <a:pt x="16" y="658"/>
                    </a:lnTo>
                    <a:lnTo>
                      <a:pt x="6" y="666"/>
                    </a:lnTo>
                    <a:lnTo>
                      <a:pt x="11" y="691"/>
                    </a:lnTo>
                    <a:lnTo>
                      <a:pt x="0" y="703"/>
                    </a:lnTo>
                    <a:lnTo>
                      <a:pt x="3" y="718"/>
                    </a:lnTo>
                    <a:lnTo>
                      <a:pt x="8" y="716"/>
                    </a:lnTo>
                    <a:lnTo>
                      <a:pt x="23" y="724"/>
                    </a:lnTo>
                    <a:lnTo>
                      <a:pt x="38" y="718"/>
                    </a:lnTo>
                    <a:lnTo>
                      <a:pt x="41" y="723"/>
                    </a:lnTo>
                    <a:lnTo>
                      <a:pt x="63" y="723"/>
                    </a:lnTo>
                    <a:lnTo>
                      <a:pt x="61" y="748"/>
                    </a:lnTo>
                    <a:lnTo>
                      <a:pt x="71" y="771"/>
                    </a:lnTo>
                    <a:lnTo>
                      <a:pt x="68" y="771"/>
                    </a:lnTo>
                    <a:lnTo>
                      <a:pt x="74" y="781"/>
                    </a:lnTo>
                    <a:lnTo>
                      <a:pt x="61" y="784"/>
                    </a:lnTo>
                    <a:lnTo>
                      <a:pt x="49" y="799"/>
                    </a:lnTo>
                    <a:lnTo>
                      <a:pt x="54" y="829"/>
                    </a:lnTo>
                    <a:lnTo>
                      <a:pt x="38" y="837"/>
                    </a:lnTo>
                    <a:lnTo>
                      <a:pt x="29" y="864"/>
                    </a:lnTo>
                    <a:lnTo>
                      <a:pt x="11" y="884"/>
                    </a:lnTo>
                    <a:lnTo>
                      <a:pt x="24" y="913"/>
                    </a:lnTo>
                    <a:lnTo>
                      <a:pt x="44" y="897"/>
                    </a:lnTo>
                    <a:lnTo>
                      <a:pt x="54" y="900"/>
                    </a:lnTo>
                    <a:lnTo>
                      <a:pt x="58" y="910"/>
                    </a:lnTo>
                    <a:lnTo>
                      <a:pt x="68" y="910"/>
                    </a:lnTo>
                    <a:lnTo>
                      <a:pt x="81" y="897"/>
                    </a:lnTo>
                    <a:lnTo>
                      <a:pt x="91" y="897"/>
                    </a:lnTo>
                    <a:lnTo>
                      <a:pt x="94" y="910"/>
                    </a:lnTo>
                    <a:lnTo>
                      <a:pt x="101" y="910"/>
                    </a:lnTo>
                    <a:lnTo>
                      <a:pt x="111" y="923"/>
                    </a:lnTo>
                    <a:lnTo>
                      <a:pt x="139" y="990"/>
                    </a:lnTo>
                    <a:lnTo>
                      <a:pt x="157" y="985"/>
                    </a:lnTo>
                    <a:lnTo>
                      <a:pt x="177" y="962"/>
                    </a:lnTo>
                    <a:lnTo>
                      <a:pt x="177" y="950"/>
                    </a:lnTo>
                    <a:lnTo>
                      <a:pt x="192" y="937"/>
                    </a:lnTo>
                    <a:lnTo>
                      <a:pt x="202" y="933"/>
                    </a:lnTo>
                    <a:lnTo>
                      <a:pt x="207" y="927"/>
                    </a:lnTo>
                    <a:lnTo>
                      <a:pt x="217" y="927"/>
                    </a:lnTo>
                    <a:lnTo>
                      <a:pt x="230" y="937"/>
                    </a:lnTo>
                    <a:lnTo>
                      <a:pt x="237" y="962"/>
                    </a:lnTo>
                    <a:lnTo>
                      <a:pt x="250" y="975"/>
                    </a:lnTo>
                    <a:lnTo>
                      <a:pt x="258" y="976"/>
                    </a:lnTo>
                    <a:lnTo>
                      <a:pt x="273" y="996"/>
                    </a:lnTo>
                    <a:lnTo>
                      <a:pt x="273" y="991"/>
                    </a:lnTo>
                    <a:lnTo>
                      <a:pt x="282" y="995"/>
                    </a:lnTo>
                    <a:lnTo>
                      <a:pt x="283" y="983"/>
                    </a:lnTo>
                    <a:lnTo>
                      <a:pt x="303" y="990"/>
                    </a:lnTo>
                    <a:lnTo>
                      <a:pt x="308" y="981"/>
                    </a:lnTo>
                    <a:lnTo>
                      <a:pt x="328" y="973"/>
                    </a:lnTo>
                    <a:lnTo>
                      <a:pt x="325" y="985"/>
                    </a:lnTo>
                    <a:lnTo>
                      <a:pt x="336" y="991"/>
                    </a:lnTo>
                    <a:lnTo>
                      <a:pt x="320" y="991"/>
                    </a:lnTo>
                    <a:lnTo>
                      <a:pt x="316" y="1025"/>
                    </a:lnTo>
                    <a:lnTo>
                      <a:pt x="310" y="1030"/>
                    </a:lnTo>
                    <a:lnTo>
                      <a:pt x="341" y="1043"/>
                    </a:lnTo>
                    <a:lnTo>
                      <a:pt x="378" y="1018"/>
                    </a:lnTo>
                    <a:lnTo>
                      <a:pt x="421" y="1040"/>
                    </a:lnTo>
                    <a:lnTo>
                      <a:pt x="426" y="1030"/>
                    </a:lnTo>
                    <a:lnTo>
                      <a:pt x="439" y="1030"/>
                    </a:lnTo>
                    <a:lnTo>
                      <a:pt x="456" y="1005"/>
                    </a:lnTo>
                    <a:lnTo>
                      <a:pt x="464" y="1008"/>
                    </a:lnTo>
                    <a:lnTo>
                      <a:pt x="469" y="998"/>
                    </a:lnTo>
                    <a:lnTo>
                      <a:pt x="484" y="1010"/>
                    </a:lnTo>
                    <a:lnTo>
                      <a:pt x="495" y="1008"/>
                    </a:lnTo>
                    <a:lnTo>
                      <a:pt x="517" y="1013"/>
                    </a:lnTo>
                    <a:lnTo>
                      <a:pt x="537" y="1005"/>
                    </a:lnTo>
                    <a:lnTo>
                      <a:pt x="550" y="1031"/>
                    </a:lnTo>
                    <a:lnTo>
                      <a:pt x="557" y="1028"/>
                    </a:lnTo>
                    <a:lnTo>
                      <a:pt x="570" y="1036"/>
                    </a:lnTo>
                    <a:lnTo>
                      <a:pt x="575" y="1033"/>
                    </a:lnTo>
                    <a:lnTo>
                      <a:pt x="587" y="1036"/>
                    </a:lnTo>
                    <a:lnTo>
                      <a:pt x="588" y="1020"/>
                    </a:lnTo>
                    <a:lnTo>
                      <a:pt x="557" y="986"/>
                    </a:lnTo>
                    <a:lnTo>
                      <a:pt x="560" y="976"/>
                    </a:lnTo>
                    <a:lnTo>
                      <a:pt x="563" y="972"/>
                    </a:lnTo>
                    <a:lnTo>
                      <a:pt x="558" y="955"/>
                    </a:lnTo>
                    <a:lnTo>
                      <a:pt x="572" y="950"/>
                    </a:lnTo>
                    <a:lnTo>
                      <a:pt x="588" y="953"/>
                    </a:lnTo>
                    <a:lnTo>
                      <a:pt x="623" y="932"/>
                    </a:lnTo>
                    <a:lnTo>
                      <a:pt x="623" y="908"/>
                    </a:lnTo>
                    <a:lnTo>
                      <a:pt x="641" y="904"/>
                    </a:lnTo>
                    <a:lnTo>
                      <a:pt x="651" y="887"/>
                    </a:lnTo>
                    <a:lnTo>
                      <a:pt x="676" y="885"/>
                    </a:lnTo>
                    <a:lnTo>
                      <a:pt x="678" y="855"/>
                    </a:lnTo>
                    <a:lnTo>
                      <a:pt x="666" y="855"/>
                    </a:lnTo>
                    <a:lnTo>
                      <a:pt x="638" y="867"/>
                    </a:lnTo>
                    <a:lnTo>
                      <a:pt x="620" y="884"/>
                    </a:lnTo>
                    <a:lnTo>
                      <a:pt x="593" y="890"/>
                    </a:lnTo>
                    <a:lnTo>
                      <a:pt x="595" y="870"/>
                    </a:lnTo>
                    <a:lnTo>
                      <a:pt x="603" y="852"/>
                    </a:lnTo>
                    <a:lnTo>
                      <a:pt x="617" y="849"/>
                    </a:lnTo>
                    <a:lnTo>
                      <a:pt x="621" y="834"/>
                    </a:lnTo>
                    <a:lnTo>
                      <a:pt x="631" y="826"/>
                    </a:lnTo>
                    <a:lnTo>
                      <a:pt x="623" y="811"/>
                    </a:lnTo>
                    <a:lnTo>
                      <a:pt x="615" y="817"/>
                    </a:lnTo>
                    <a:lnTo>
                      <a:pt x="590" y="811"/>
                    </a:lnTo>
                    <a:lnTo>
                      <a:pt x="585" y="812"/>
                    </a:lnTo>
                    <a:lnTo>
                      <a:pt x="583" y="821"/>
                    </a:lnTo>
                    <a:lnTo>
                      <a:pt x="575" y="817"/>
                    </a:lnTo>
                    <a:lnTo>
                      <a:pt x="565" y="822"/>
                    </a:lnTo>
                    <a:lnTo>
                      <a:pt x="550" y="802"/>
                    </a:lnTo>
                    <a:lnTo>
                      <a:pt x="552" y="781"/>
                    </a:lnTo>
                    <a:lnTo>
                      <a:pt x="568" y="786"/>
                    </a:lnTo>
                    <a:lnTo>
                      <a:pt x="578" y="779"/>
                    </a:lnTo>
                    <a:lnTo>
                      <a:pt x="580" y="771"/>
                    </a:lnTo>
                    <a:lnTo>
                      <a:pt x="552" y="764"/>
                    </a:lnTo>
                    <a:lnTo>
                      <a:pt x="542" y="749"/>
                    </a:lnTo>
                    <a:lnTo>
                      <a:pt x="529" y="754"/>
                    </a:lnTo>
                    <a:lnTo>
                      <a:pt x="529" y="748"/>
                    </a:lnTo>
                    <a:lnTo>
                      <a:pt x="509" y="751"/>
                    </a:lnTo>
                    <a:lnTo>
                      <a:pt x="509" y="746"/>
                    </a:lnTo>
                    <a:lnTo>
                      <a:pt x="502" y="749"/>
                    </a:lnTo>
                    <a:lnTo>
                      <a:pt x="494" y="744"/>
                    </a:lnTo>
                    <a:lnTo>
                      <a:pt x="490" y="728"/>
                    </a:lnTo>
                    <a:lnTo>
                      <a:pt x="497" y="723"/>
                    </a:lnTo>
                    <a:lnTo>
                      <a:pt x="502" y="709"/>
                    </a:lnTo>
                    <a:lnTo>
                      <a:pt x="487" y="685"/>
                    </a:lnTo>
                    <a:lnTo>
                      <a:pt x="477" y="685"/>
                    </a:lnTo>
                    <a:lnTo>
                      <a:pt x="481" y="666"/>
                    </a:lnTo>
                    <a:lnTo>
                      <a:pt x="474" y="661"/>
                    </a:lnTo>
                    <a:lnTo>
                      <a:pt x="479" y="658"/>
                    </a:lnTo>
                    <a:lnTo>
                      <a:pt x="477" y="646"/>
                    </a:lnTo>
                    <a:lnTo>
                      <a:pt x="471" y="643"/>
                    </a:lnTo>
                    <a:lnTo>
                      <a:pt x="466" y="603"/>
                    </a:lnTo>
                    <a:lnTo>
                      <a:pt x="461" y="598"/>
                    </a:lnTo>
                    <a:lnTo>
                      <a:pt x="459" y="592"/>
                    </a:lnTo>
                    <a:lnTo>
                      <a:pt x="464" y="592"/>
                    </a:lnTo>
                    <a:lnTo>
                      <a:pt x="456" y="575"/>
                    </a:lnTo>
                    <a:lnTo>
                      <a:pt x="461" y="568"/>
                    </a:lnTo>
                    <a:lnTo>
                      <a:pt x="449" y="558"/>
                    </a:lnTo>
                    <a:lnTo>
                      <a:pt x="456" y="542"/>
                    </a:lnTo>
                    <a:lnTo>
                      <a:pt x="454" y="537"/>
                    </a:lnTo>
                    <a:lnTo>
                      <a:pt x="426" y="545"/>
                    </a:lnTo>
                    <a:lnTo>
                      <a:pt x="421" y="539"/>
                    </a:lnTo>
                    <a:lnTo>
                      <a:pt x="418" y="505"/>
                    </a:lnTo>
                    <a:lnTo>
                      <a:pt x="429" y="484"/>
                    </a:lnTo>
                    <a:lnTo>
                      <a:pt x="436" y="486"/>
                    </a:lnTo>
                    <a:lnTo>
                      <a:pt x="474" y="486"/>
                    </a:lnTo>
                    <a:lnTo>
                      <a:pt x="471" y="476"/>
                    </a:lnTo>
                    <a:lnTo>
                      <a:pt x="467" y="477"/>
                    </a:lnTo>
                    <a:lnTo>
                      <a:pt x="472" y="472"/>
                    </a:lnTo>
                    <a:lnTo>
                      <a:pt x="469" y="466"/>
                    </a:lnTo>
                    <a:lnTo>
                      <a:pt x="471" y="454"/>
                    </a:lnTo>
                    <a:lnTo>
                      <a:pt x="462" y="442"/>
                    </a:lnTo>
                    <a:lnTo>
                      <a:pt x="449" y="439"/>
                    </a:lnTo>
                    <a:lnTo>
                      <a:pt x="456" y="434"/>
                    </a:lnTo>
                    <a:lnTo>
                      <a:pt x="454" y="414"/>
                    </a:lnTo>
                    <a:lnTo>
                      <a:pt x="439" y="404"/>
                    </a:lnTo>
                    <a:lnTo>
                      <a:pt x="442" y="401"/>
                    </a:lnTo>
                    <a:lnTo>
                      <a:pt x="437" y="394"/>
                    </a:lnTo>
                    <a:lnTo>
                      <a:pt x="457" y="384"/>
                    </a:lnTo>
                    <a:lnTo>
                      <a:pt x="449" y="384"/>
                    </a:lnTo>
                    <a:lnTo>
                      <a:pt x="446" y="366"/>
                    </a:lnTo>
                    <a:lnTo>
                      <a:pt x="462" y="356"/>
                    </a:lnTo>
                    <a:lnTo>
                      <a:pt x="456" y="335"/>
                    </a:lnTo>
                    <a:lnTo>
                      <a:pt x="456" y="313"/>
                    </a:lnTo>
                    <a:lnTo>
                      <a:pt x="449" y="308"/>
                    </a:lnTo>
                    <a:lnTo>
                      <a:pt x="447" y="298"/>
                    </a:lnTo>
                    <a:lnTo>
                      <a:pt x="462" y="286"/>
                    </a:lnTo>
                    <a:lnTo>
                      <a:pt x="462" y="293"/>
                    </a:lnTo>
                    <a:lnTo>
                      <a:pt x="469" y="300"/>
                    </a:lnTo>
                    <a:lnTo>
                      <a:pt x="474" y="293"/>
                    </a:lnTo>
                    <a:lnTo>
                      <a:pt x="489" y="286"/>
                    </a:lnTo>
                    <a:lnTo>
                      <a:pt x="510" y="260"/>
                    </a:lnTo>
                    <a:lnTo>
                      <a:pt x="534" y="250"/>
                    </a:lnTo>
                    <a:lnTo>
                      <a:pt x="545" y="250"/>
                    </a:lnTo>
                    <a:lnTo>
                      <a:pt x="549" y="253"/>
                    </a:lnTo>
                    <a:lnTo>
                      <a:pt x="547" y="262"/>
                    </a:lnTo>
                    <a:lnTo>
                      <a:pt x="555" y="265"/>
                    </a:lnTo>
                    <a:lnTo>
                      <a:pt x="565" y="253"/>
                    </a:lnTo>
                    <a:lnTo>
                      <a:pt x="568" y="240"/>
                    </a:lnTo>
                    <a:lnTo>
                      <a:pt x="572" y="242"/>
                    </a:lnTo>
                    <a:lnTo>
                      <a:pt x="562" y="218"/>
                    </a:lnTo>
                    <a:lnTo>
                      <a:pt x="549" y="215"/>
                    </a:lnTo>
                    <a:lnTo>
                      <a:pt x="532" y="220"/>
                    </a:lnTo>
                    <a:lnTo>
                      <a:pt x="512" y="197"/>
                    </a:lnTo>
                    <a:lnTo>
                      <a:pt x="514" y="195"/>
                    </a:lnTo>
                    <a:lnTo>
                      <a:pt x="512" y="194"/>
                    </a:lnTo>
                    <a:lnTo>
                      <a:pt x="515" y="195"/>
                    </a:lnTo>
                    <a:lnTo>
                      <a:pt x="529" y="180"/>
                    </a:lnTo>
                    <a:lnTo>
                      <a:pt x="539" y="189"/>
                    </a:lnTo>
                    <a:lnTo>
                      <a:pt x="547" y="165"/>
                    </a:lnTo>
                    <a:lnTo>
                      <a:pt x="535" y="159"/>
                    </a:lnTo>
                    <a:lnTo>
                      <a:pt x="532" y="154"/>
                    </a:lnTo>
                    <a:lnTo>
                      <a:pt x="502" y="174"/>
                    </a:lnTo>
                    <a:lnTo>
                      <a:pt x="497" y="174"/>
                    </a:lnTo>
                    <a:lnTo>
                      <a:pt x="489" y="165"/>
                    </a:lnTo>
                    <a:lnTo>
                      <a:pt x="486" y="134"/>
                    </a:lnTo>
                    <a:lnTo>
                      <a:pt x="490" y="121"/>
                    </a:lnTo>
                    <a:lnTo>
                      <a:pt x="482" y="117"/>
                    </a:lnTo>
                    <a:lnTo>
                      <a:pt x="481" y="84"/>
                    </a:lnTo>
                    <a:lnTo>
                      <a:pt x="466" y="77"/>
                    </a:lnTo>
                    <a:lnTo>
                      <a:pt x="416" y="71"/>
                    </a:lnTo>
                    <a:lnTo>
                      <a:pt x="393" y="28"/>
                    </a:lnTo>
                    <a:lnTo>
                      <a:pt x="359" y="1"/>
                    </a:lnTo>
                    <a:close/>
                  </a:path>
                </a:pathLst>
              </a:custGeom>
              <a:solidFill>
                <a:schemeClr val="tx2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lIns="104315" tIns="52157" rIns="104315" bIns="52157"/>
              <a:lstStyle/>
              <a:p>
                <a:endParaRPr lang="es-ES" sz="2800"/>
              </a:p>
            </p:txBody>
          </p:sp>
          <p:sp>
            <p:nvSpPr>
              <p:cNvPr id="358" name="Freeform 8401">
                <a:extLst>
                  <a:ext uri="{FF2B5EF4-FFF2-40B4-BE49-F238E27FC236}">
                    <a16:creationId xmlns:a16="http://schemas.microsoft.com/office/drawing/2014/main" id="{2CCCE8D6-9420-AD78-2839-57D4A11DD4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03270" y="3151287"/>
                <a:ext cx="756367" cy="493326"/>
              </a:xfrm>
              <a:custGeom>
                <a:avLst/>
                <a:gdLst/>
                <a:ahLst/>
                <a:cxnLst>
                  <a:cxn ang="0">
                    <a:pos x="922" y="165"/>
                  </a:cxn>
                  <a:cxn ang="0">
                    <a:pos x="788" y="187"/>
                  </a:cxn>
                  <a:cxn ang="0">
                    <a:pos x="715" y="189"/>
                  </a:cxn>
                  <a:cxn ang="0">
                    <a:pos x="670" y="124"/>
                  </a:cxn>
                  <a:cxn ang="0">
                    <a:pos x="612" y="116"/>
                  </a:cxn>
                  <a:cxn ang="0">
                    <a:pos x="564" y="141"/>
                  </a:cxn>
                  <a:cxn ang="0">
                    <a:pos x="518" y="159"/>
                  </a:cxn>
                  <a:cxn ang="0">
                    <a:pos x="441" y="114"/>
                  </a:cxn>
                  <a:cxn ang="0">
                    <a:pos x="400" y="170"/>
                  </a:cxn>
                  <a:cxn ang="0">
                    <a:pos x="392" y="202"/>
                  </a:cxn>
                  <a:cxn ang="0">
                    <a:pos x="330" y="227"/>
                  </a:cxn>
                  <a:cxn ang="0">
                    <a:pos x="224" y="220"/>
                  </a:cxn>
                  <a:cxn ang="0">
                    <a:pos x="161" y="248"/>
                  </a:cxn>
                  <a:cxn ang="0">
                    <a:pos x="135" y="250"/>
                  </a:cxn>
                  <a:cxn ang="0">
                    <a:pos x="118" y="328"/>
                  </a:cxn>
                  <a:cxn ang="0">
                    <a:pos x="68" y="366"/>
                  </a:cxn>
                  <a:cxn ang="0">
                    <a:pos x="25" y="388"/>
                  </a:cxn>
                  <a:cxn ang="0">
                    <a:pos x="22" y="439"/>
                  </a:cxn>
                  <a:cxn ang="0">
                    <a:pos x="9" y="524"/>
                  </a:cxn>
                  <a:cxn ang="0">
                    <a:pos x="60" y="552"/>
                  </a:cxn>
                  <a:cxn ang="0">
                    <a:pos x="138" y="559"/>
                  </a:cxn>
                  <a:cxn ang="0">
                    <a:pos x="146" y="610"/>
                  </a:cxn>
                  <a:cxn ang="0">
                    <a:pos x="178" y="660"/>
                  </a:cxn>
                  <a:cxn ang="0">
                    <a:pos x="178" y="759"/>
                  </a:cxn>
                  <a:cxn ang="0">
                    <a:pos x="279" y="791"/>
                  </a:cxn>
                  <a:cxn ang="0">
                    <a:pos x="365" y="806"/>
                  </a:cxn>
                  <a:cxn ang="0">
                    <a:pos x="431" y="804"/>
                  </a:cxn>
                  <a:cxn ang="0">
                    <a:pos x="499" y="847"/>
                  </a:cxn>
                  <a:cxn ang="0">
                    <a:pos x="607" y="844"/>
                  </a:cxn>
                  <a:cxn ang="0">
                    <a:pos x="688" y="847"/>
                  </a:cxn>
                  <a:cxn ang="0">
                    <a:pos x="743" y="870"/>
                  </a:cxn>
                  <a:cxn ang="0">
                    <a:pos x="818" y="880"/>
                  </a:cxn>
                  <a:cxn ang="0">
                    <a:pos x="841" y="909"/>
                  </a:cxn>
                  <a:cxn ang="0">
                    <a:pos x="907" y="895"/>
                  </a:cxn>
                  <a:cxn ang="0">
                    <a:pos x="967" y="953"/>
                  </a:cxn>
                  <a:cxn ang="0">
                    <a:pos x="995" y="894"/>
                  </a:cxn>
                  <a:cxn ang="0">
                    <a:pos x="1019" y="806"/>
                  </a:cxn>
                  <a:cxn ang="0">
                    <a:pos x="1088" y="801"/>
                  </a:cxn>
                  <a:cxn ang="0">
                    <a:pos x="1095" y="763"/>
                  </a:cxn>
                  <a:cxn ang="0">
                    <a:pos x="1158" y="736"/>
                  </a:cxn>
                  <a:cxn ang="0">
                    <a:pos x="1199" y="772"/>
                  </a:cxn>
                  <a:cxn ang="0">
                    <a:pos x="1261" y="711"/>
                  </a:cxn>
                  <a:cxn ang="0">
                    <a:pos x="1279" y="685"/>
                  </a:cxn>
                  <a:cxn ang="0">
                    <a:pos x="1274" y="638"/>
                  </a:cxn>
                  <a:cxn ang="0">
                    <a:pos x="1287" y="510"/>
                  </a:cxn>
                  <a:cxn ang="0">
                    <a:pos x="1282" y="413"/>
                  </a:cxn>
                  <a:cxn ang="0">
                    <a:pos x="1294" y="363"/>
                  </a:cxn>
                  <a:cxn ang="0">
                    <a:pos x="1314" y="301"/>
                  </a:cxn>
                  <a:cxn ang="0">
                    <a:pos x="1350" y="215"/>
                  </a:cxn>
                  <a:cxn ang="0">
                    <a:pos x="1393" y="174"/>
                  </a:cxn>
                  <a:cxn ang="0">
                    <a:pos x="1340" y="109"/>
                  </a:cxn>
                  <a:cxn ang="0">
                    <a:pos x="1335" y="39"/>
                  </a:cxn>
                  <a:cxn ang="0">
                    <a:pos x="1244" y="41"/>
                  </a:cxn>
                  <a:cxn ang="0">
                    <a:pos x="1188" y="81"/>
                  </a:cxn>
                  <a:cxn ang="0">
                    <a:pos x="1080" y="114"/>
                  </a:cxn>
                  <a:cxn ang="0">
                    <a:pos x="1022" y="107"/>
                  </a:cxn>
                </a:cxnLst>
                <a:rect l="0" t="0" r="r" b="b"/>
                <a:pathLst>
                  <a:path w="1395" h="957">
                    <a:moveTo>
                      <a:pt x="1015" y="112"/>
                    </a:moveTo>
                    <a:lnTo>
                      <a:pt x="1009" y="142"/>
                    </a:lnTo>
                    <a:lnTo>
                      <a:pt x="959" y="136"/>
                    </a:lnTo>
                    <a:lnTo>
                      <a:pt x="949" y="162"/>
                    </a:lnTo>
                    <a:lnTo>
                      <a:pt x="942" y="157"/>
                    </a:lnTo>
                    <a:lnTo>
                      <a:pt x="922" y="165"/>
                    </a:lnTo>
                    <a:lnTo>
                      <a:pt x="902" y="160"/>
                    </a:lnTo>
                    <a:lnTo>
                      <a:pt x="902" y="154"/>
                    </a:lnTo>
                    <a:lnTo>
                      <a:pt x="864" y="147"/>
                    </a:lnTo>
                    <a:lnTo>
                      <a:pt x="836" y="131"/>
                    </a:lnTo>
                    <a:lnTo>
                      <a:pt x="811" y="144"/>
                    </a:lnTo>
                    <a:lnTo>
                      <a:pt x="788" y="187"/>
                    </a:lnTo>
                    <a:lnTo>
                      <a:pt x="790" y="195"/>
                    </a:lnTo>
                    <a:lnTo>
                      <a:pt x="765" y="204"/>
                    </a:lnTo>
                    <a:lnTo>
                      <a:pt x="753" y="200"/>
                    </a:lnTo>
                    <a:lnTo>
                      <a:pt x="743" y="202"/>
                    </a:lnTo>
                    <a:lnTo>
                      <a:pt x="730" y="187"/>
                    </a:lnTo>
                    <a:lnTo>
                      <a:pt x="715" y="189"/>
                    </a:lnTo>
                    <a:lnTo>
                      <a:pt x="717" y="177"/>
                    </a:lnTo>
                    <a:lnTo>
                      <a:pt x="702" y="179"/>
                    </a:lnTo>
                    <a:lnTo>
                      <a:pt x="695" y="167"/>
                    </a:lnTo>
                    <a:lnTo>
                      <a:pt x="677" y="157"/>
                    </a:lnTo>
                    <a:lnTo>
                      <a:pt x="670" y="141"/>
                    </a:lnTo>
                    <a:lnTo>
                      <a:pt x="670" y="124"/>
                    </a:lnTo>
                    <a:lnTo>
                      <a:pt x="669" y="121"/>
                    </a:lnTo>
                    <a:lnTo>
                      <a:pt x="660" y="116"/>
                    </a:lnTo>
                    <a:lnTo>
                      <a:pt x="655" y="122"/>
                    </a:lnTo>
                    <a:lnTo>
                      <a:pt x="640" y="126"/>
                    </a:lnTo>
                    <a:lnTo>
                      <a:pt x="624" y="114"/>
                    </a:lnTo>
                    <a:lnTo>
                      <a:pt x="612" y="116"/>
                    </a:lnTo>
                    <a:lnTo>
                      <a:pt x="604" y="107"/>
                    </a:lnTo>
                    <a:lnTo>
                      <a:pt x="597" y="114"/>
                    </a:lnTo>
                    <a:lnTo>
                      <a:pt x="599" y="134"/>
                    </a:lnTo>
                    <a:lnTo>
                      <a:pt x="596" y="144"/>
                    </a:lnTo>
                    <a:lnTo>
                      <a:pt x="571" y="150"/>
                    </a:lnTo>
                    <a:lnTo>
                      <a:pt x="564" y="141"/>
                    </a:lnTo>
                    <a:lnTo>
                      <a:pt x="557" y="141"/>
                    </a:lnTo>
                    <a:lnTo>
                      <a:pt x="554" y="134"/>
                    </a:lnTo>
                    <a:lnTo>
                      <a:pt x="544" y="127"/>
                    </a:lnTo>
                    <a:lnTo>
                      <a:pt x="538" y="131"/>
                    </a:lnTo>
                    <a:lnTo>
                      <a:pt x="528" y="129"/>
                    </a:lnTo>
                    <a:lnTo>
                      <a:pt x="518" y="159"/>
                    </a:lnTo>
                    <a:lnTo>
                      <a:pt x="498" y="152"/>
                    </a:lnTo>
                    <a:lnTo>
                      <a:pt x="485" y="134"/>
                    </a:lnTo>
                    <a:lnTo>
                      <a:pt x="478" y="142"/>
                    </a:lnTo>
                    <a:lnTo>
                      <a:pt x="460" y="137"/>
                    </a:lnTo>
                    <a:lnTo>
                      <a:pt x="458" y="127"/>
                    </a:lnTo>
                    <a:lnTo>
                      <a:pt x="441" y="114"/>
                    </a:lnTo>
                    <a:lnTo>
                      <a:pt x="431" y="127"/>
                    </a:lnTo>
                    <a:lnTo>
                      <a:pt x="418" y="131"/>
                    </a:lnTo>
                    <a:lnTo>
                      <a:pt x="418" y="147"/>
                    </a:lnTo>
                    <a:lnTo>
                      <a:pt x="412" y="147"/>
                    </a:lnTo>
                    <a:lnTo>
                      <a:pt x="412" y="160"/>
                    </a:lnTo>
                    <a:lnTo>
                      <a:pt x="400" y="170"/>
                    </a:lnTo>
                    <a:lnTo>
                      <a:pt x="393" y="167"/>
                    </a:lnTo>
                    <a:lnTo>
                      <a:pt x="387" y="174"/>
                    </a:lnTo>
                    <a:lnTo>
                      <a:pt x="370" y="167"/>
                    </a:lnTo>
                    <a:lnTo>
                      <a:pt x="372" y="185"/>
                    </a:lnTo>
                    <a:lnTo>
                      <a:pt x="395" y="190"/>
                    </a:lnTo>
                    <a:lnTo>
                      <a:pt x="392" y="202"/>
                    </a:lnTo>
                    <a:lnTo>
                      <a:pt x="393" y="209"/>
                    </a:lnTo>
                    <a:lnTo>
                      <a:pt x="367" y="214"/>
                    </a:lnTo>
                    <a:lnTo>
                      <a:pt x="360" y="223"/>
                    </a:lnTo>
                    <a:lnTo>
                      <a:pt x="350" y="215"/>
                    </a:lnTo>
                    <a:lnTo>
                      <a:pt x="334" y="220"/>
                    </a:lnTo>
                    <a:lnTo>
                      <a:pt x="330" y="227"/>
                    </a:lnTo>
                    <a:lnTo>
                      <a:pt x="292" y="223"/>
                    </a:lnTo>
                    <a:lnTo>
                      <a:pt x="289" y="215"/>
                    </a:lnTo>
                    <a:lnTo>
                      <a:pt x="279" y="220"/>
                    </a:lnTo>
                    <a:lnTo>
                      <a:pt x="272" y="215"/>
                    </a:lnTo>
                    <a:lnTo>
                      <a:pt x="244" y="215"/>
                    </a:lnTo>
                    <a:lnTo>
                      <a:pt x="224" y="220"/>
                    </a:lnTo>
                    <a:lnTo>
                      <a:pt x="203" y="247"/>
                    </a:lnTo>
                    <a:lnTo>
                      <a:pt x="194" y="247"/>
                    </a:lnTo>
                    <a:lnTo>
                      <a:pt x="194" y="233"/>
                    </a:lnTo>
                    <a:lnTo>
                      <a:pt x="163" y="220"/>
                    </a:lnTo>
                    <a:lnTo>
                      <a:pt x="150" y="218"/>
                    </a:lnTo>
                    <a:lnTo>
                      <a:pt x="161" y="248"/>
                    </a:lnTo>
                    <a:lnTo>
                      <a:pt x="168" y="253"/>
                    </a:lnTo>
                    <a:lnTo>
                      <a:pt x="164" y="257"/>
                    </a:lnTo>
                    <a:lnTo>
                      <a:pt x="154" y="252"/>
                    </a:lnTo>
                    <a:lnTo>
                      <a:pt x="153" y="247"/>
                    </a:lnTo>
                    <a:lnTo>
                      <a:pt x="158" y="243"/>
                    </a:lnTo>
                    <a:lnTo>
                      <a:pt x="135" y="250"/>
                    </a:lnTo>
                    <a:lnTo>
                      <a:pt x="145" y="278"/>
                    </a:lnTo>
                    <a:lnTo>
                      <a:pt x="151" y="285"/>
                    </a:lnTo>
                    <a:lnTo>
                      <a:pt x="150" y="291"/>
                    </a:lnTo>
                    <a:lnTo>
                      <a:pt x="133" y="308"/>
                    </a:lnTo>
                    <a:lnTo>
                      <a:pt x="133" y="320"/>
                    </a:lnTo>
                    <a:lnTo>
                      <a:pt x="118" y="328"/>
                    </a:lnTo>
                    <a:lnTo>
                      <a:pt x="111" y="340"/>
                    </a:lnTo>
                    <a:lnTo>
                      <a:pt x="91" y="355"/>
                    </a:lnTo>
                    <a:lnTo>
                      <a:pt x="85" y="353"/>
                    </a:lnTo>
                    <a:lnTo>
                      <a:pt x="80" y="343"/>
                    </a:lnTo>
                    <a:lnTo>
                      <a:pt x="73" y="350"/>
                    </a:lnTo>
                    <a:lnTo>
                      <a:pt x="68" y="366"/>
                    </a:lnTo>
                    <a:lnTo>
                      <a:pt x="63" y="371"/>
                    </a:lnTo>
                    <a:lnTo>
                      <a:pt x="60" y="364"/>
                    </a:lnTo>
                    <a:lnTo>
                      <a:pt x="45" y="368"/>
                    </a:lnTo>
                    <a:lnTo>
                      <a:pt x="40" y="378"/>
                    </a:lnTo>
                    <a:lnTo>
                      <a:pt x="37" y="376"/>
                    </a:lnTo>
                    <a:lnTo>
                      <a:pt x="25" y="388"/>
                    </a:lnTo>
                    <a:lnTo>
                      <a:pt x="40" y="413"/>
                    </a:lnTo>
                    <a:lnTo>
                      <a:pt x="43" y="419"/>
                    </a:lnTo>
                    <a:lnTo>
                      <a:pt x="38" y="423"/>
                    </a:lnTo>
                    <a:lnTo>
                      <a:pt x="47" y="431"/>
                    </a:lnTo>
                    <a:lnTo>
                      <a:pt x="40" y="429"/>
                    </a:lnTo>
                    <a:lnTo>
                      <a:pt x="22" y="439"/>
                    </a:lnTo>
                    <a:lnTo>
                      <a:pt x="20" y="467"/>
                    </a:lnTo>
                    <a:lnTo>
                      <a:pt x="27" y="476"/>
                    </a:lnTo>
                    <a:lnTo>
                      <a:pt x="7" y="502"/>
                    </a:lnTo>
                    <a:lnTo>
                      <a:pt x="5" y="514"/>
                    </a:lnTo>
                    <a:lnTo>
                      <a:pt x="10" y="517"/>
                    </a:lnTo>
                    <a:lnTo>
                      <a:pt x="9" y="524"/>
                    </a:lnTo>
                    <a:lnTo>
                      <a:pt x="0" y="537"/>
                    </a:lnTo>
                    <a:lnTo>
                      <a:pt x="18" y="539"/>
                    </a:lnTo>
                    <a:lnTo>
                      <a:pt x="27" y="547"/>
                    </a:lnTo>
                    <a:lnTo>
                      <a:pt x="43" y="540"/>
                    </a:lnTo>
                    <a:lnTo>
                      <a:pt x="47" y="545"/>
                    </a:lnTo>
                    <a:lnTo>
                      <a:pt x="60" y="552"/>
                    </a:lnTo>
                    <a:lnTo>
                      <a:pt x="68" y="532"/>
                    </a:lnTo>
                    <a:lnTo>
                      <a:pt x="90" y="532"/>
                    </a:lnTo>
                    <a:lnTo>
                      <a:pt x="96" y="542"/>
                    </a:lnTo>
                    <a:lnTo>
                      <a:pt x="118" y="550"/>
                    </a:lnTo>
                    <a:lnTo>
                      <a:pt x="128" y="559"/>
                    </a:lnTo>
                    <a:lnTo>
                      <a:pt x="138" y="559"/>
                    </a:lnTo>
                    <a:lnTo>
                      <a:pt x="141" y="554"/>
                    </a:lnTo>
                    <a:lnTo>
                      <a:pt x="148" y="559"/>
                    </a:lnTo>
                    <a:lnTo>
                      <a:pt x="156" y="573"/>
                    </a:lnTo>
                    <a:lnTo>
                      <a:pt x="148" y="588"/>
                    </a:lnTo>
                    <a:lnTo>
                      <a:pt x="153" y="608"/>
                    </a:lnTo>
                    <a:lnTo>
                      <a:pt x="146" y="610"/>
                    </a:lnTo>
                    <a:lnTo>
                      <a:pt x="148" y="613"/>
                    </a:lnTo>
                    <a:lnTo>
                      <a:pt x="141" y="625"/>
                    </a:lnTo>
                    <a:lnTo>
                      <a:pt x="135" y="625"/>
                    </a:lnTo>
                    <a:lnTo>
                      <a:pt x="146" y="643"/>
                    </a:lnTo>
                    <a:lnTo>
                      <a:pt x="173" y="648"/>
                    </a:lnTo>
                    <a:lnTo>
                      <a:pt x="178" y="660"/>
                    </a:lnTo>
                    <a:lnTo>
                      <a:pt x="196" y="665"/>
                    </a:lnTo>
                    <a:lnTo>
                      <a:pt x="191" y="714"/>
                    </a:lnTo>
                    <a:lnTo>
                      <a:pt x="174" y="736"/>
                    </a:lnTo>
                    <a:lnTo>
                      <a:pt x="173" y="746"/>
                    </a:lnTo>
                    <a:lnTo>
                      <a:pt x="166" y="749"/>
                    </a:lnTo>
                    <a:lnTo>
                      <a:pt x="178" y="759"/>
                    </a:lnTo>
                    <a:lnTo>
                      <a:pt x="189" y="763"/>
                    </a:lnTo>
                    <a:lnTo>
                      <a:pt x="193" y="774"/>
                    </a:lnTo>
                    <a:lnTo>
                      <a:pt x="211" y="786"/>
                    </a:lnTo>
                    <a:lnTo>
                      <a:pt x="244" y="782"/>
                    </a:lnTo>
                    <a:lnTo>
                      <a:pt x="264" y="792"/>
                    </a:lnTo>
                    <a:lnTo>
                      <a:pt x="279" y="791"/>
                    </a:lnTo>
                    <a:lnTo>
                      <a:pt x="315" y="796"/>
                    </a:lnTo>
                    <a:lnTo>
                      <a:pt x="325" y="804"/>
                    </a:lnTo>
                    <a:lnTo>
                      <a:pt x="325" y="811"/>
                    </a:lnTo>
                    <a:lnTo>
                      <a:pt x="344" y="812"/>
                    </a:lnTo>
                    <a:lnTo>
                      <a:pt x="353" y="804"/>
                    </a:lnTo>
                    <a:lnTo>
                      <a:pt x="365" y="806"/>
                    </a:lnTo>
                    <a:lnTo>
                      <a:pt x="373" y="799"/>
                    </a:lnTo>
                    <a:lnTo>
                      <a:pt x="385" y="804"/>
                    </a:lnTo>
                    <a:lnTo>
                      <a:pt x="400" y="799"/>
                    </a:lnTo>
                    <a:lnTo>
                      <a:pt x="421" y="804"/>
                    </a:lnTo>
                    <a:lnTo>
                      <a:pt x="425" y="797"/>
                    </a:lnTo>
                    <a:lnTo>
                      <a:pt x="431" y="804"/>
                    </a:lnTo>
                    <a:lnTo>
                      <a:pt x="441" y="797"/>
                    </a:lnTo>
                    <a:lnTo>
                      <a:pt x="451" y="822"/>
                    </a:lnTo>
                    <a:lnTo>
                      <a:pt x="478" y="827"/>
                    </a:lnTo>
                    <a:lnTo>
                      <a:pt x="476" y="831"/>
                    </a:lnTo>
                    <a:lnTo>
                      <a:pt x="491" y="837"/>
                    </a:lnTo>
                    <a:lnTo>
                      <a:pt x="499" y="847"/>
                    </a:lnTo>
                    <a:lnTo>
                      <a:pt x="524" y="841"/>
                    </a:lnTo>
                    <a:lnTo>
                      <a:pt x="531" y="834"/>
                    </a:lnTo>
                    <a:lnTo>
                      <a:pt x="541" y="841"/>
                    </a:lnTo>
                    <a:lnTo>
                      <a:pt x="544" y="837"/>
                    </a:lnTo>
                    <a:lnTo>
                      <a:pt x="551" y="841"/>
                    </a:lnTo>
                    <a:lnTo>
                      <a:pt x="607" y="844"/>
                    </a:lnTo>
                    <a:lnTo>
                      <a:pt x="630" y="854"/>
                    </a:lnTo>
                    <a:lnTo>
                      <a:pt x="640" y="867"/>
                    </a:lnTo>
                    <a:lnTo>
                      <a:pt x="654" y="872"/>
                    </a:lnTo>
                    <a:lnTo>
                      <a:pt x="657" y="857"/>
                    </a:lnTo>
                    <a:lnTo>
                      <a:pt x="679" y="860"/>
                    </a:lnTo>
                    <a:lnTo>
                      <a:pt x="688" y="847"/>
                    </a:lnTo>
                    <a:lnTo>
                      <a:pt x="697" y="857"/>
                    </a:lnTo>
                    <a:lnTo>
                      <a:pt x="695" y="862"/>
                    </a:lnTo>
                    <a:lnTo>
                      <a:pt x="707" y="877"/>
                    </a:lnTo>
                    <a:lnTo>
                      <a:pt x="717" y="884"/>
                    </a:lnTo>
                    <a:lnTo>
                      <a:pt x="723" y="879"/>
                    </a:lnTo>
                    <a:lnTo>
                      <a:pt x="743" y="870"/>
                    </a:lnTo>
                    <a:lnTo>
                      <a:pt x="743" y="875"/>
                    </a:lnTo>
                    <a:lnTo>
                      <a:pt x="750" y="872"/>
                    </a:lnTo>
                    <a:lnTo>
                      <a:pt x="760" y="865"/>
                    </a:lnTo>
                    <a:lnTo>
                      <a:pt x="773" y="865"/>
                    </a:lnTo>
                    <a:lnTo>
                      <a:pt x="780" y="884"/>
                    </a:lnTo>
                    <a:lnTo>
                      <a:pt x="818" y="880"/>
                    </a:lnTo>
                    <a:lnTo>
                      <a:pt x="813" y="865"/>
                    </a:lnTo>
                    <a:lnTo>
                      <a:pt x="826" y="864"/>
                    </a:lnTo>
                    <a:lnTo>
                      <a:pt x="824" y="869"/>
                    </a:lnTo>
                    <a:lnTo>
                      <a:pt x="838" y="872"/>
                    </a:lnTo>
                    <a:lnTo>
                      <a:pt x="851" y="894"/>
                    </a:lnTo>
                    <a:lnTo>
                      <a:pt x="841" y="909"/>
                    </a:lnTo>
                    <a:lnTo>
                      <a:pt x="869" y="917"/>
                    </a:lnTo>
                    <a:lnTo>
                      <a:pt x="869" y="937"/>
                    </a:lnTo>
                    <a:lnTo>
                      <a:pt x="876" y="925"/>
                    </a:lnTo>
                    <a:lnTo>
                      <a:pt x="886" y="933"/>
                    </a:lnTo>
                    <a:lnTo>
                      <a:pt x="897" y="899"/>
                    </a:lnTo>
                    <a:lnTo>
                      <a:pt x="907" y="895"/>
                    </a:lnTo>
                    <a:lnTo>
                      <a:pt x="911" y="902"/>
                    </a:lnTo>
                    <a:lnTo>
                      <a:pt x="929" y="922"/>
                    </a:lnTo>
                    <a:lnTo>
                      <a:pt x="936" y="937"/>
                    </a:lnTo>
                    <a:lnTo>
                      <a:pt x="934" y="938"/>
                    </a:lnTo>
                    <a:lnTo>
                      <a:pt x="957" y="957"/>
                    </a:lnTo>
                    <a:lnTo>
                      <a:pt x="967" y="953"/>
                    </a:lnTo>
                    <a:lnTo>
                      <a:pt x="969" y="957"/>
                    </a:lnTo>
                    <a:lnTo>
                      <a:pt x="995" y="950"/>
                    </a:lnTo>
                    <a:lnTo>
                      <a:pt x="997" y="927"/>
                    </a:lnTo>
                    <a:lnTo>
                      <a:pt x="989" y="910"/>
                    </a:lnTo>
                    <a:lnTo>
                      <a:pt x="997" y="904"/>
                    </a:lnTo>
                    <a:lnTo>
                      <a:pt x="995" y="894"/>
                    </a:lnTo>
                    <a:lnTo>
                      <a:pt x="1000" y="877"/>
                    </a:lnTo>
                    <a:lnTo>
                      <a:pt x="990" y="837"/>
                    </a:lnTo>
                    <a:lnTo>
                      <a:pt x="997" y="824"/>
                    </a:lnTo>
                    <a:lnTo>
                      <a:pt x="992" y="807"/>
                    </a:lnTo>
                    <a:lnTo>
                      <a:pt x="997" y="802"/>
                    </a:lnTo>
                    <a:lnTo>
                      <a:pt x="1019" y="806"/>
                    </a:lnTo>
                    <a:lnTo>
                      <a:pt x="1042" y="824"/>
                    </a:lnTo>
                    <a:lnTo>
                      <a:pt x="1043" y="806"/>
                    </a:lnTo>
                    <a:lnTo>
                      <a:pt x="1053" y="799"/>
                    </a:lnTo>
                    <a:lnTo>
                      <a:pt x="1067" y="814"/>
                    </a:lnTo>
                    <a:lnTo>
                      <a:pt x="1082" y="811"/>
                    </a:lnTo>
                    <a:lnTo>
                      <a:pt x="1088" y="801"/>
                    </a:lnTo>
                    <a:lnTo>
                      <a:pt x="1075" y="796"/>
                    </a:lnTo>
                    <a:lnTo>
                      <a:pt x="1073" y="791"/>
                    </a:lnTo>
                    <a:lnTo>
                      <a:pt x="1083" y="764"/>
                    </a:lnTo>
                    <a:lnTo>
                      <a:pt x="1088" y="764"/>
                    </a:lnTo>
                    <a:lnTo>
                      <a:pt x="1088" y="774"/>
                    </a:lnTo>
                    <a:lnTo>
                      <a:pt x="1095" y="763"/>
                    </a:lnTo>
                    <a:lnTo>
                      <a:pt x="1108" y="777"/>
                    </a:lnTo>
                    <a:lnTo>
                      <a:pt x="1115" y="774"/>
                    </a:lnTo>
                    <a:lnTo>
                      <a:pt x="1118" y="769"/>
                    </a:lnTo>
                    <a:lnTo>
                      <a:pt x="1128" y="769"/>
                    </a:lnTo>
                    <a:lnTo>
                      <a:pt x="1138" y="759"/>
                    </a:lnTo>
                    <a:lnTo>
                      <a:pt x="1158" y="736"/>
                    </a:lnTo>
                    <a:lnTo>
                      <a:pt x="1169" y="738"/>
                    </a:lnTo>
                    <a:lnTo>
                      <a:pt x="1181" y="764"/>
                    </a:lnTo>
                    <a:lnTo>
                      <a:pt x="1188" y="764"/>
                    </a:lnTo>
                    <a:lnTo>
                      <a:pt x="1183" y="777"/>
                    </a:lnTo>
                    <a:lnTo>
                      <a:pt x="1191" y="781"/>
                    </a:lnTo>
                    <a:lnTo>
                      <a:pt x="1199" y="772"/>
                    </a:lnTo>
                    <a:lnTo>
                      <a:pt x="1203" y="751"/>
                    </a:lnTo>
                    <a:lnTo>
                      <a:pt x="1222" y="756"/>
                    </a:lnTo>
                    <a:lnTo>
                      <a:pt x="1234" y="753"/>
                    </a:lnTo>
                    <a:lnTo>
                      <a:pt x="1241" y="758"/>
                    </a:lnTo>
                    <a:lnTo>
                      <a:pt x="1252" y="751"/>
                    </a:lnTo>
                    <a:lnTo>
                      <a:pt x="1261" y="711"/>
                    </a:lnTo>
                    <a:lnTo>
                      <a:pt x="1234" y="718"/>
                    </a:lnTo>
                    <a:lnTo>
                      <a:pt x="1242" y="688"/>
                    </a:lnTo>
                    <a:lnTo>
                      <a:pt x="1247" y="685"/>
                    </a:lnTo>
                    <a:lnTo>
                      <a:pt x="1259" y="686"/>
                    </a:lnTo>
                    <a:lnTo>
                      <a:pt x="1267" y="680"/>
                    </a:lnTo>
                    <a:lnTo>
                      <a:pt x="1279" y="685"/>
                    </a:lnTo>
                    <a:lnTo>
                      <a:pt x="1284" y="680"/>
                    </a:lnTo>
                    <a:lnTo>
                      <a:pt x="1277" y="668"/>
                    </a:lnTo>
                    <a:lnTo>
                      <a:pt x="1277" y="658"/>
                    </a:lnTo>
                    <a:lnTo>
                      <a:pt x="1284" y="650"/>
                    </a:lnTo>
                    <a:lnTo>
                      <a:pt x="1281" y="641"/>
                    </a:lnTo>
                    <a:lnTo>
                      <a:pt x="1274" y="638"/>
                    </a:lnTo>
                    <a:lnTo>
                      <a:pt x="1287" y="630"/>
                    </a:lnTo>
                    <a:lnTo>
                      <a:pt x="1294" y="559"/>
                    </a:lnTo>
                    <a:lnTo>
                      <a:pt x="1281" y="554"/>
                    </a:lnTo>
                    <a:lnTo>
                      <a:pt x="1281" y="540"/>
                    </a:lnTo>
                    <a:lnTo>
                      <a:pt x="1287" y="525"/>
                    </a:lnTo>
                    <a:lnTo>
                      <a:pt x="1287" y="510"/>
                    </a:lnTo>
                    <a:lnTo>
                      <a:pt x="1292" y="492"/>
                    </a:lnTo>
                    <a:lnTo>
                      <a:pt x="1290" y="454"/>
                    </a:lnTo>
                    <a:lnTo>
                      <a:pt x="1294" y="439"/>
                    </a:lnTo>
                    <a:lnTo>
                      <a:pt x="1309" y="423"/>
                    </a:lnTo>
                    <a:lnTo>
                      <a:pt x="1297" y="411"/>
                    </a:lnTo>
                    <a:lnTo>
                      <a:pt x="1282" y="413"/>
                    </a:lnTo>
                    <a:lnTo>
                      <a:pt x="1281" y="401"/>
                    </a:lnTo>
                    <a:lnTo>
                      <a:pt x="1271" y="393"/>
                    </a:lnTo>
                    <a:lnTo>
                      <a:pt x="1271" y="383"/>
                    </a:lnTo>
                    <a:lnTo>
                      <a:pt x="1281" y="383"/>
                    </a:lnTo>
                    <a:lnTo>
                      <a:pt x="1287" y="366"/>
                    </a:lnTo>
                    <a:lnTo>
                      <a:pt x="1294" y="363"/>
                    </a:lnTo>
                    <a:lnTo>
                      <a:pt x="1292" y="340"/>
                    </a:lnTo>
                    <a:lnTo>
                      <a:pt x="1300" y="315"/>
                    </a:lnTo>
                    <a:lnTo>
                      <a:pt x="1294" y="308"/>
                    </a:lnTo>
                    <a:lnTo>
                      <a:pt x="1294" y="300"/>
                    </a:lnTo>
                    <a:lnTo>
                      <a:pt x="1307" y="296"/>
                    </a:lnTo>
                    <a:lnTo>
                      <a:pt x="1314" y="301"/>
                    </a:lnTo>
                    <a:lnTo>
                      <a:pt x="1320" y="278"/>
                    </a:lnTo>
                    <a:lnTo>
                      <a:pt x="1334" y="273"/>
                    </a:lnTo>
                    <a:lnTo>
                      <a:pt x="1332" y="263"/>
                    </a:lnTo>
                    <a:lnTo>
                      <a:pt x="1349" y="247"/>
                    </a:lnTo>
                    <a:lnTo>
                      <a:pt x="1354" y="230"/>
                    </a:lnTo>
                    <a:lnTo>
                      <a:pt x="1350" y="215"/>
                    </a:lnTo>
                    <a:lnTo>
                      <a:pt x="1357" y="212"/>
                    </a:lnTo>
                    <a:lnTo>
                      <a:pt x="1358" y="202"/>
                    </a:lnTo>
                    <a:lnTo>
                      <a:pt x="1367" y="192"/>
                    </a:lnTo>
                    <a:lnTo>
                      <a:pt x="1375" y="189"/>
                    </a:lnTo>
                    <a:lnTo>
                      <a:pt x="1380" y="179"/>
                    </a:lnTo>
                    <a:lnTo>
                      <a:pt x="1393" y="174"/>
                    </a:lnTo>
                    <a:lnTo>
                      <a:pt x="1390" y="167"/>
                    </a:lnTo>
                    <a:lnTo>
                      <a:pt x="1395" y="154"/>
                    </a:lnTo>
                    <a:lnTo>
                      <a:pt x="1390" y="146"/>
                    </a:lnTo>
                    <a:lnTo>
                      <a:pt x="1377" y="147"/>
                    </a:lnTo>
                    <a:lnTo>
                      <a:pt x="1377" y="131"/>
                    </a:lnTo>
                    <a:lnTo>
                      <a:pt x="1340" y="109"/>
                    </a:lnTo>
                    <a:lnTo>
                      <a:pt x="1337" y="96"/>
                    </a:lnTo>
                    <a:lnTo>
                      <a:pt x="1327" y="89"/>
                    </a:lnTo>
                    <a:lnTo>
                      <a:pt x="1339" y="63"/>
                    </a:lnTo>
                    <a:lnTo>
                      <a:pt x="1329" y="51"/>
                    </a:lnTo>
                    <a:lnTo>
                      <a:pt x="1334" y="46"/>
                    </a:lnTo>
                    <a:lnTo>
                      <a:pt x="1335" y="39"/>
                    </a:lnTo>
                    <a:lnTo>
                      <a:pt x="1324" y="26"/>
                    </a:lnTo>
                    <a:lnTo>
                      <a:pt x="1324" y="14"/>
                    </a:lnTo>
                    <a:lnTo>
                      <a:pt x="1314" y="5"/>
                    </a:lnTo>
                    <a:lnTo>
                      <a:pt x="1295" y="0"/>
                    </a:lnTo>
                    <a:lnTo>
                      <a:pt x="1261" y="19"/>
                    </a:lnTo>
                    <a:lnTo>
                      <a:pt x="1244" y="41"/>
                    </a:lnTo>
                    <a:lnTo>
                      <a:pt x="1242" y="48"/>
                    </a:lnTo>
                    <a:lnTo>
                      <a:pt x="1229" y="39"/>
                    </a:lnTo>
                    <a:lnTo>
                      <a:pt x="1196" y="41"/>
                    </a:lnTo>
                    <a:lnTo>
                      <a:pt x="1189" y="68"/>
                    </a:lnTo>
                    <a:lnTo>
                      <a:pt x="1186" y="73"/>
                    </a:lnTo>
                    <a:lnTo>
                      <a:pt x="1188" y="81"/>
                    </a:lnTo>
                    <a:lnTo>
                      <a:pt x="1179" y="104"/>
                    </a:lnTo>
                    <a:lnTo>
                      <a:pt x="1158" y="102"/>
                    </a:lnTo>
                    <a:lnTo>
                      <a:pt x="1154" y="94"/>
                    </a:lnTo>
                    <a:lnTo>
                      <a:pt x="1110" y="117"/>
                    </a:lnTo>
                    <a:lnTo>
                      <a:pt x="1093" y="114"/>
                    </a:lnTo>
                    <a:lnTo>
                      <a:pt x="1080" y="114"/>
                    </a:lnTo>
                    <a:lnTo>
                      <a:pt x="1075" y="121"/>
                    </a:lnTo>
                    <a:lnTo>
                      <a:pt x="1055" y="114"/>
                    </a:lnTo>
                    <a:lnTo>
                      <a:pt x="1047" y="119"/>
                    </a:lnTo>
                    <a:lnTo>
                      <a:pt x="1038" y="114"/>
                    </a:lnTo>
                    <a:lnTo>
                      <a:pt x="1042" y="109"/>
                    </a:lnTo>
                    <a:lnTo>
                      <a:pt x="1022" y="107"/>
                    </a:lnTo>
                    <a:lnTo>
                      <a:pt x="1015" y="112"/>
                    </a:lnTo>
                    <a:close/>
                  </a:path>
                </a:pathLst>
              </a:custGeom>
              <a:solidFill>
                <a:schemeClr val="tx2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lIns="104315" tIns="52157" rIns="104315" bIns="52157"/>
              <a:lstStyle/>
              <a:p>
                <a:endParaRPr lang="es-ES" sz="2800"/>
              </a:p>
            </p:txBody>
          </p:sp>
          <p:sp>
            <p:nvSpPr>
              <p:cNvPr id="359" name="Freeform 8402">
                <a:extLst>
                  <a:ext uri="{FF2B5EF4-FFF2-40B4-BE49-F238E27FC236}">
                    <a16:creationId xmlns:a16="http://schemas.microsoft.com/office/drawing/2014/main" id="{A1CB7E6A-72B3-BE6C-5D92-8D55F22098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35006" y="3531323"/>
                <a:ext cx="457944" cy="502596"/>
              </a:xfrm>
              <a:custGeom>
                <a:avLst/>
                <a:gdLst/>
                <a:ahLst/>
                <a:cxnLst>
                  <a:cxn ang="0">
                    <a:pos x="17" y="88"/>
                  </a:cxn>
                  <a:cxn ang="0">
                    <a:pos x="17" y="168"/>
                  </a:cxn>
                  <a:cxn ang="0">
                    <a:pos x="30" y="227"/>
                  </a:cxn>
                  <a:cxn ang="0">
                    <a:pos x="75" y="262"/>
                  </a:cxn>
                  <a:cxn ang="0">
                    <a:pos x="52" y="340"/>
                  </a:cxn>
                  <a:cxn ang="0">
                    <a:pos x="70" y="390"/>
                  </a:cxn>
                  <a:cxn ang="0">
                    <a:pos x="25" y="421"/>
                  </a:cxn>
                  <a:cxn ang="0">
                    <a:pos x="15" y="463"/>
                  </a:cxn>
                  <a:cxn ang="0">
                    <a:pos x="39" y="506"/>
                  </a:cxn>
                  <a:cxn ang="0">
                    <a:pos x="72" y="572"/>
                  </a:cxn>
                  <a:cxn ang="0">
                    <a:pos x="82" y="612"/>
                  </a:cxn>
                  <a:cxn ang="0">
                    <a:pos x="73" y="645"/>
                  </a:cxn>
                  <a:cxn ang="0">
                    <a:pos x="22" y="663"/>
                  </a:cxn>
                  <a:cxn ang="0">
                    <a:pos x="42" y="717"/>
                  </a:cxn>
                  <a:cxn ang="0">
                    <a:pos x="42" y="793"/>
                  </a:cxn>
                  <a:cxn ang="0">
                    <a:pos x="42" y="864"/>
                  </a:cxn>
                  <a:cxn ang="0">
                    <a:pos x="48" y="902"/>
                  </a:cxn>
                  <a:cxn ang="0">
                    <a:pos x="92" y="921"/>
                  </a:cxn>
                  <a:cxn ang="0">
                    <a:pos x="148" y="944"/>
                  </a:cxn>
                  <a:cxn ang="0">
                    <a:pos x="209" y="929"/>
                  </a:cxn>
                  <a:cxn ang="0">
                    <a:pos x="234" y="931"/>
                  </a:cxn>
                  <a:cxn ang="0">
                    <a:pos x="306" y="977"/>
                  </a:cxn>
                  <a:cxn ang="0">
                    <a:pos x="354" y="940"/>
                  </a:cxn>
                  <a:cxn ang="0">
                    <a:pos x="440" y="922"/>
                  </a:cxn>
                  <a:cxn ang="0">
                    <a:pos x="435" y="879"/>
                  </a:cxn>
                  <a:cxn ang="0">
                    <a:pos x="481" y="829"/>
                  </a:cxn>
                  <a:cxn ang="0">
                    <a:pos x="493" y="816"/>
                  </a:cxn>
                  <a:cxn ang="0">
                    <a:pos x="544" y="824"/>
                  </a:cxn>
                  <a:cxn ang="0">
                    <a:pos x="526" y="780"/>
                  </a:cxn>
                  <a:cxn ang="0">
                    <a:pos x="519" y="743"/>
                  </a:cxn>
                  <a:cxn ang="0">
                    <a:pos x="596" y="708"/>
                  </a:cxn>
                  <a:cxn ang="0">
                    <a:pos x="632" y="703"/>
                  </a:cxn>
                  <a:cxn ang="0">
                    <a:pos x="684" y="692"/>
                  </a:cxn>
                  <a:cxn ang="0">
                    <a:pos x="748" y="678"/>
                  </a:cxn>
                  <a:cxn ang="0">
                    <a:pos x="844" y="595"/>
                  </a:cxn>
                  <a:cxn ang="0">
                    <a:pos x="816" y="571"/>
                  </a:cxn>
                  <a:cxn ang="0">
                    <a:pos x="788" y="479"/>
                  </a:cxn>
                  <a:cxn ang="0">
                    <a:pos x="810" y="446"/>
                  </a:cxn>
                  <a:cxn ang="0">
                    <a:pos x="773" y="441"/>
                  </a:cxn>
                  <a:cxn ang="0">
                    <a:pos x="707" y="420"/>
                  </a:cxn>
                  <a:cxn ang="0">
                    <a:pos x="662" y="440"/>
                  </a:cxn>
                  <a:cxn ang="0">
                    <a:pos x="564" y="453"/>
                  </a:cxn>
                  <a:cxn ang="0">
                    <a:pos x="559" y="401"/>
                  </a:cxn>
                  <a:cxn ang="0">
                    <a:pos x="526" y="400"/>
                  </a:cxn>
                  <a:cxn ang="0">
                    <a:pos x="496" y="406"/>
                  </a:cxn>
                  <a:cxn ang="0">
                    <a:pos x="453" y="347"/>
                  </a:cxn>
                  <a:cxn ang="0">
                    <a:pos x="415" y="347"/>
                  </a:cxn>
                  <a:cxn ang="0">
                    <a:pos x="362" y="400"/>
                  </a:cxn>
                  <a:cxn ang="0">
                    <a:pos x="314" y="307"/>
                  </a:cxn>
                  <a:cxn ang="0">
                    <a:pos x="277" y="310"/>
                  </a:cxn>
                  <a:cxn ang="0">
                    <a:pos x="252" y="274"/>
                  </a:cxn>
                  <a:cxn ang="0">
                    <a:pos x="284" y="194"/>
                  </a:cxn>
                  <a:cxn ang="0">
                    <a:pos x="284" y="158"/>
                  </a:cxn>
                  <a:cxn ang="0">
                    <a:pos x="246" y="134"/>
                  </a:cxn>
                  <a:cxn ang="0">
                    <a:pos x="234" y="101"/>
                  </a:cxn>
                  <a:cxn ang="0">
                    <a:pos x="239" y="43"/>
                  </a:cxn>
                  <a:cxn ang="0">
                    <a:pos x="211" y="45"/>
                  </a:cxn>
                  <a:cxn ang="0">
                    <a:pos x="189" y="2"/>
                  </a:cxn>
                  <a:cxn ang="0">
                    <a:pos x="138" y="33"/>
                  </a:cxn>
                  <a:cxn ang="0">
                    <a:pos x="108" y="38"/>
                  </a:cxn>
                  <a:cxn ang="0">
                    <a:pos x="95" y="60"/>
                  </a:cxn>
                  <a:cxn ang="0">
                    <a:pos x="73" y="63"/>
                  </a:cxn>
                </a:cxnLst>
                <a:rect l="0" t="0" r="r" b="b"/>
                <a:pathLst>
                  <a:path w="844" h="977">
                    <a:moveTo>
                      <a:pt x="39" y="70"/>
                    </a:moveTo>
                    <a:lnTo>
                      <a:pt x="17" y="66"/>
                    </a:lnTo>
                    <a:lnTo>
                      <a:pt x="12" y="71"/>
                    </a:lnTo>
                    <a:lnTo>
                      <a:pt x="17" y="88"/>
                    </a:lnTo>
                    <a:lnTo>
                      <a:pt x="10" y="101"/>
                    </a:lnTo>
                    <a:lnTo>
                      <a:pt x="20" y="141"/>
                    </a:lnTo>
                    <a:lnTo>
                      <a:pt x="15" y="158"/>
                    </a:lnTo>
                    <a:lnTo>
                      <a:pt x="17" y="168"/>
                    </a:lnTo>
                    <a:lnTo>
                      <a:pt x="9" y="174"/>
                    </a:lnTo>
                    <a:lnTo>
                      <a:pt x="17" y="191"/>
                    </a:lnTo>
                    <a:lnTo>
                      <a:pt x="15" y="214"/>
                    </a:lnTo>
                    <a:lnTo>
                      <a:pt x="30" y="227"/>
                    </a:lnTo>
                    <a:lnTo>
                      <a:pt x="47" y="232"/>
                    </a:lnTo>
                    <a:lnTo>
                      <a:pt x="58" y="254"/>
                    </a:lnTo>
                    <a:lnTo>
                      <a:pt x="72" y="265"/>
                    </a:lnTo>
                    <a:lnTo>
                      <a:pt x="75" y="262"/>
                    </a:lnTo>
                    <a:lnTo>
                      <a:pt x="39" y="295"/>
                    </a:lnTo>
                    <a:lnTo>
                      <a:pt x="48" y="297"/>
                    </a:lnTo>
                    <a:lnTo>
                      <a:pt x="62" y="312"/>
                    </a:lnTo>
                    <a:lnTo>
                      <a:pt x="52" y="340"/>
                    </a:lnTo>
                    <a:lnTo>
                      <a:pt x="53" y="360"/>
                    </a:lnTo>
                    <a:lnTo>
                      <a:pt x="39" y="380"/>
                    </a:lnTo>
                    <a:lnTo>
                      <a:pt x="67" y="386"/>
                    </a:lnTo>
                    <a:lnTo>
                      <a:pt x="70" y="390"/>
                    </a:lnTo>
                    <a:lnTo>
                      <a:pt x="68" y="396"/>
                    </a:lnTo>
                    <a:lnTo>
                      <a:pt x="47" y="413"/>
                    </a:lnTo>
                    <a:lnTo>
                      <a:pt x="30" y="415"/>
                    </a:lnTo>
                    <a:lnTo>
                      <a:pt x="25" y="421"/>
                    </a:lnTo>
                    <a:lnTo>
                      <a:pt x="14" y="426"/>
                    </a:lnTo>
                    <a:lnTo>
                      <a:pt x="0" y="438"/>
                    </a:lnTo>
                    <a:lnTo>
                      <a:pt x="9" y="469"/>
                    </a:lnTo>
                    <a:lnTo>
                      <a:pt x="15" y="463"/>
                    </a:lnTo>
                    <a:lnTo>
                      <a:pt x="19" y="464"/>
                    </a:lnTo>
                    <a:lnTo>
                      <a:pt x="19" y="486"/>
                    </a:lnTo>
                    <a:lnTo>
                      <a:pt x="29" y="486"/>
                    </a:lnTo>
                    <a:lnTo>
                      <a:pt x="39" y="506"/>
                    </a:lnTo>
                    <a:lnTo>
                      <a:pt x="42" y="539"/>
                    </a:lnTo>
                    <a:lnTo>
                      <a:pt x="35" y="554"/>
                    </a:lnTo>
                    <a:lnTo>
                      <a:pt x="68" y="566"/>
                    </a:lnTo>
                    <a:lnTo>
                      <a:pt x="72" y="572"/>
                    </a:lnTo>
                    <a:lnTo>
                      <a:pt x="55" y="587"/>
                    </a:lnTo>
                    <a:lnTo>
                      <a:pt x="67" y="600"/>
                    </a:lnTo>
                    <a:lnTo>
                      <a:pt x="67" y="605"/>
                    </a:lnTo>
                    <a:lnTo>
                      <a:pt x="82" y="612"/>
                    </a:lnTo>
                    <a:lnTo>
                      <a:pt x="93" y="625"/>
                    </a:lnTo>
                    <a:lnTo>
                      <a:pt x="90" y="634"/>
                    </a:lnTo>
                    <a:lnTo>
                      <a:pt x="85" y="632"/>
                    </a:lnTo>
                    <a:lnTo>
                      <a:pt x="73" y="645"/>
                    </a:lnTo>
                    <a:lnTo>
                      <a:pt x="62" y="644"/>
                    </a:lnTo>
                    <a:lnTo>
                      <a:pt x="52" y="645"/>
                    </a:lnTo>
                    <a:lnTo>
                      <a:pt x="29" y="667"/>
                    </a:lnTo>
                    <a:lnTo>
                      <a:pt x="22" y="663"/>
                    </a:lnTo>
                    <a:lnTo>
                      <a:pt x="25" y="678"/>
                    </a:lnTo>
                    <a:lnTo>
                      <a:pt x="34" y="683"/>
                    </a:lnTo>
                    <a:lnTo>
                      <a:pt x="24" y="705"/>
                    </a:lnTo>
                    <a:lnTo>
                      <a:pt x="42" y="717"/>
                    </a:lnTo>
                    <a:lnTo>
                      <a:pt x="29" y="741"/>
                    </a:lnTo>
                    <a:lnTo>
                      <a:pt x="27" y="758"/>
                    </a:lnTo>
                    <a:lnTo>
                      <a:pt x="32" y="786"/>
                    </a:lnTo>
                    <a:lnTo>
                      <a:pt x="42" y="793"/>
                    </a:lnTo>
                    <a:lnTo>
                      <a:pt x="48" y="831"/>
                    </a:lnTo>
                    <a:lnTo>
                      <a:pt x="42" y="839"/>
                    </a:lnTo>
                    <a:lnTo>
                      <a:pt x="48" y="866"/>
                    </a:lnTo>
                    <a:lnTo>
                      <a:pt x="42" y="864"/>
                    </a:lnTo>
                    <a:lnTo>
                      <a:pt x="19" y="891"/>
                    </a:lnTo>
                    <a:lnTo>
                      <a:pt x="24" y="904"/>
                    </a:lnTo>
                    <a:lnTo>
                      <a:pt x="39" y="899"/>
                    </a:lnTo>
                    <a:lnTo>
                      <a:pt x="48" y="902"/>
                    </a:lnTo>
                    <a:lnTo>
                      <a:pt x="50" y="891"/>
                    </a:lnTo>
                    <a:lnTo>
                      <a:pt x="73" y="889"/>
                    </a:lnTo>
                    <a:lnTo>
                      <a:pt x="87" y="897"/>
                    </a:lnTo>
                    <a:lnTo>
                      <a:pt x="92" y="921"/>
                    </a:lnTo>
                    <a:lnTo>
                      <a:pt x="98" y="916"/>
                    </a:lnTo>
                    <a:lnTo>
                      <a:pt x="108" y="919"/>
                    </a:lnTo>
                    <a:lnTo>
                      <a:pt x="115" y="917"/>
                    </a:lnTo>
                    <a:lnTo>
                      <a:pt x="148" y="944"/>
                    </a:lnTo>
                    <a:lnTo>
                      <a:pt x="155" y="942"/>
                    </a:lnTo>
                    <a:lnTo>
                      <a:pt x="161" y="932"/>
                    </a:lnTo>
                    <a:lnTo>
                      <a:pt x="181" y="940"/>
                    </a:lnTo>
                    <a:lnTo>
                      <a:pt x="209" y="929"/>
                    </a:lnTo>
                    <a:lnTo>
                      <a:pt x="214" y="921"/>
                    </a:lnTo>
                    <a:lnTo>
                      <a:pt x="221" y="924"/>
                    </a:lnTo>
                    <a:lnTo>
                      <a:pt x="229" y="924"/>
                    </a:lnTo>
                    <a:lnTo>
                      <a:pt x="234" y="931"/>
                    </a:lnTo>
                    <a:lnTo>
                      <a:pt x="242" y="931"/>
                    </a:lnTo>
                    <a:lnTo>
                      <a:pt x="247" y="940"/>
                    </a:lnTo>
                    <a:lnTo>
                      <a:pt x="254" y="940"/>
                    </a:lnTo>
                    <a:lnTo>
                      <a:pt x="306" y="977"/>
                    </a:lnTo>
                    <a:lnTo>
                      <a:pt x="310" y="974"/>
                    </a:lnTo>
                    <a:lnTo>
                      <a:pt x="334" y="970"/>
                    </a:lnTo>
                    <a:lnTo>
                      <a:pt x="335" y="950"/>
                    </a:lnTo>
                    <a:lnTo>
                      <a:pt x="354" y="940"/>
                    </a:lnTo>
                    <a:lnTo>
                      <a:pt x="392" y="937"/>
                    </a:lnTo>
                    <a:lnTo>
                      <a:pt x="403" y="917"/>
                    </a:lnTo>
                    <a:lnTo>
                      <a:pt x="417" y="907"/>
                    </a:lnTo>
                    <a:lnTo>
                      <a:pt x="440" y="922"/>
                    </a:lnTo>
                    <a:lnTo>
                      <a:pt x="448" y="921"/>
                    </a:lnTo>
                    <a:lnTo>
                      <a:pt x="445" y="904"/>
                    </a:lnTo>
                    <a:lnTo>
                      <a:pt x="435" y="897"/>
                    </a:lnTo>
                    <a:lnTo>
                      <a:pt x="435" y="879"/>
                    </a:lnTo>
                    <a:lnTo>
                      <a:pt x="458" y="864"/>
                    </a:lnTo>
                    <a:lnTo>
                      <a:pt x="468" y="844"/>
                    </a:lnTo>
                    <a:lnTo>
                      <a:pt x="481" y="838"/>
                    </a:lnTo>
                    <a:lnTo>
                      <a:pt x="481" y="829"/>
                    </a:lnTo>
                    <a:lnTo>
                      <a:pt x="466" y="813"/>
                    </a:lnTo>
                    <a:lnTo>
                      <a:pt x="465" y="806"/>
                    </a:lnTo>
                    <a:lnTo>
                      <a:pt x="470" y="801"/>
                    </a:lnTo>
                    <a:lnTo>
                      <a:pt x="493" y="816"/>
                    </a:lnTo>
                    <a:lnTo>
                      <a:pt x="511" y="801"/>
                    </a:lnTo>
                    <a:lnTo>
                      <a:pt x="526" y="808"/>
                    </a:lnTo>
                    <a:lnTo>
                      <a:pt x="528" y="818"/>
                    </a:lnTo>
                    <a:lnTo>
                      <a:pt x="544" y="824"/>
                    </a:lnTo>
                    <a:lnTo>
                      <a:pt x="546" y="821"/>
                    </a:lnTo>
                    <a:lnTo>
                      <a:pt x="544" y="801"/>
                    </a:lnTo>
                    <a:lnTo>
                      <a:pt x="533" y="798"/>
                    </a:lnTo>
                    <a:lnTo>
                      <a:pt x="526" y="780"/>
                    </a:lnTo>
                    <a:lnTo>
                      <a:pt x="529" y="780"/>
                    </a:lnTo>
                    <a:lnTo>
                      <a:pt x="533" y="766"/>
                    </a:lnTo>
                    <a:lnTo>
                      <a:pt x="539" y="765"/>
                    </a:lnTo>
                    <a:lnTo>
                      <a:pt x="519" y="743"/>
                    </a:lnTo>
                    <a:lnTo>
                      <a:pt x="519" y="730"/>
                    </a:lnTo>
                    <a:lnTo>
                      <a:pt x="551" y="725"/>
                    </a:lnTo>
                    <a:lnTo>
                      <a:pt x="586" y="705"/>
                    </a:lnTo>
                    <a:lnTo>
                      <a:pt x="596" y="708"/>
                    </a:lnTo>
                    <a:lnTo>
                      <a:pt x="604" y="705"/>
                    </a:lnTo>
                    <a:lnTo>
                      <a:pt x="612" y="712"/>
                    </a:lnTo>
                    <a:lnTo>
                      <a:pt x="612" y="698"/>
                    </a:lnTo>
                    <a:lnTo>
                      <a:pt x="632" y="703"/>
                    </a:lnTo>
                    <a:lnTo>
                      <a:pt x="639" y="698"/>
                    </a:lnTo>
                    <a:lnTo>
                      <a:pt x="669" y="692"/>
                    </a:lnTo>
                    <a:lnTo>
                      <a:pt x="672" y="698"/>
                    </a:lnTo>
                    <a:lnTo>
                      <a:pt x="684" y="692"/>
                    </a:lnTo>
                    <a:lnTo>
                      <a:pt x="690" y="695"/>
                    </a:lnTo>
                    <a:lnTo>
                      <a:pt x="735" y="675"/>
                    </a:lnTo>
                    <a:lnTo>
                      <a:pt x="745" y="685"/>
                    </a:lnTo>
                    <a:lnTo>
                      <a:pt x="748" y="678"/>
                    </a:lnTo>
                    <a:lnTo>
                      <a:pt x="791" y="665"/>
                    </a:lnTo>
                    <a:lnTo>
                      <a:pt x="815" y="647"/>
                    </a:lnTo>
                    <a:lnTo>
                      <a:pt x="831" y="650"/>
                    </a:lnTo>
                    <a:lnTo>
                      <a:pt x="844" y="595"/>
                    </a:lnTo>
                    <a:lnTo>
                      <a:pt x="836" y="576"/>
                    </a:lnTo>
                    <a:lnTo>
                      <a:pt x="826" y="574"/>
                    </a:lnTo>
                    <a:lnTo>
                      <a:pt x="830" y="566"/>
                    </a:lnTo>
                    <a:lnTo>
                      <a:pt x="816" y="571"/>
                    </a:lnTo>
                    <a:lnTo>
                      <a:pt x="811" y="566"/>
                    </a:lnTo>
                    <a:lnTo>
                      <a:pt x="818" y="511"/>
                    </a:lnTo>
                    <a:lnTo>
                      <a:pt x="803" y="486"/>
                    </a:lnTo>
                    <a:lnTo>
                      <a:pt x="788" y="479"/>
                    </a:lnTo>
                    <a:lnTo>
                      <a:pt x="791" y="468"/>
                    </a:lnTo>
                    <a:lnTo>
                      <a:pt x="800" y="469"/>
                    </a:lnTo>
                    <a:lnTo>
                      <a:pt x="805" y="446"/>
                    </a:lnTo>
                    <a:lnTo>
                      <a:pt x="810" y="446"/>
                    </a:lnTo>
                    <a:lnTo>
                      <a:pt x="798" y="443"/>
                    </a:lnTo>
                    <a:lnTo>
                      <a:pt x="793" y="446"/>
                    </a:lnTo>
                    <a:lnTo>
                      <a:pt x="780" y="438"/>
                    </a:lnTo>
                    <a:lnTo>
                      <a:pt x="773" y="441"/>
                    </a:lnTo>
                    <a:lnTo>
                      <a:pt x="760" y="415"/>
                    </a:lnTo>
                    <a:lnTo>
                      <a:pt x="740" y="423"/>
                    </a:lnTo>
                    <a:lnTo>
                      <a:pt x="718" y="418"/>
                    </a:lnTo>
                    <a:lnTo>
                      <a:pt x="707" y="420"/>
                    </a:lnTo>
                    <a:lnTo>
                      <a:pt x="692" y="408"/>
                    </a:lnTo>
                    <a:lnTo>
                      <a:pt x="687" y="418"/>
                    </a:lnTo>
                    <a:lnTo>
                      <a:pt x="679" y="415"/>
                    </a:lnTo>
                    <a:lnTo>
                      <a:pt x="662" y="440"/>
                    </a:lnTo>
                    <a:lnTo>
                      <a:pt x="649" y="440"/>
                    </a:lnTo>
                    <a:lnTo>
                      <a:pt x="644" y="450"/>
                    </a:lnTo>
                    <a:lnTo>
                      <a:pt x="601" y="428"/>
                    </a:lnTo>
                    <a:lnTo>
                      <a:pt x="564" y="453"/>
                    </a:lnTo>
                    <a:lnTo>
                      <a:pt x="533" y="440"/>
                    </a:lnTo>
                    <a:lnTo>
                      <a:pt x="539" y="435"/>
                    </a:lnTo>
                    <a:lnTo>
                      <a:pt x="543" y="401"/>
                    </a:lnTo>
                    <a:lnTo>
                      <a:pt x="559" y="401"/>
                    </a:lnTo>
                    <a:lnTo>
                      <a:pt x="548" y="395"/>
                    </a:lnTo>
                    <a:lnTo>
                      <a:pt x="551" y="383"/>
                    </a:lnTo>
                    <a:lnTo>
                      <a:pt x="531" y="391"/>
                    </a:lnTo>
                    <a:lnTo>
                      <a:pt x="526" y="400"/>
                    </a:lnTo>
                    <a:lnTo>
                      <a:pt x="506" y="393"/>
                    </a:lnTo>
                    <a:lnTo>
                      <a:pt x="505" y="405"/>
                    </a:lnTo>
                    <a:lnTo>
                      <a:pt x="496" y="401"/>
                    </a:lnTo>
                    <a:lnTo>
                      <a:pt x="496" y="406"/>
                    </a:lnTo>
                    <a:lnTo>
                      <a:pt x="481" y="386"/>
                    </a:lnTo>
                    <a:lnTo>
                      <a:pt x="473" y="385"/>
                    </a:lnTo>
                    <a:lnTo>
                      <a:pt x="460" y="372"/>
                    </a:lnTo>
                    <a:lnTo>
                      <a:pt x="453" y="347"/>
                    </a:lnTo>
                    <a:lnTo>
                      <a:pt x="440" y="337"/>
                    </a:lnTo>
                    <a:lnTo>
                      <a:pt x="430" y="337"/>
                    </a:lnTo>
                    <a:lnTo>
                      <a:pt x="425" y="343"/>
                    </a:lnTo>
                    <a:lnTo>
                      <a:pt x="415" y="347"/>
                    </a:lnTo>
                    <a:lnTo>
                      <a:pt x="400" y="360"/>
                    </a:lnTo>
                    <a:lnTo>
                      <a:pt x="400" y="372"/>
                    </a:lnTo>
                    <a:lnTo>
                      <a:pt x="380" y="395"/>
                    </a:lnTo>
                    <a:lnTo>
                      <a:pt x="362" y="400"/>
                    </a:lnTo>
                    <a:lnTo>
                      <a:pt x="334" y="333"/>
                    </a:lnTo>
                    <a:lnTo>
                      <a:pt x="324" y="320"/>
                    </a:lnTo>
                    <a:lnTo>
                      <a:pt x="317" y="320"/>
                    </a:lnTo>
                    <a:lnTo>
                      <a:pt x="314" y="307"/>
                    </a:lnTo>
                    <a:lnTo>
                      <a:pt x="304" y="307"/>
                    </a:lnTo>
                    <a:lnTo>
                      <a:pt x="291" y="320"/>
                    </a:lnTo>
                    <a:lnTo>
                      <a:pt x="281" y="320"/>
                    </a:lnTo>
                    <a:lnTo>
                      <a:pt x="277" y="310"/>
                    </a:lnTo>
                    <a:lnTo>
                      <a:pt x="267" y="307"/>
                    </a:lnTo>
                    <a:lnTo>
                      <a:pt x="247" y="323"/>
                    </a:lnTo>
                    <a:lnTo>
                      <a:pt x="234" y="294"/>
                    </a:lnTo>
                    <a:lnTo>
                      <a:pt x="252" y="274"/>
                    </a:lnTo>
                    <a:lnTo>
                      <a:pt x="261" y="247"/>
                    </a:lnTo>
                    <a:lnTo>
                      <a:pt x="277" y="239"/>
                    </a:lnTo>
                    <a:lnTo>
                      <a:pt x="272" y="209"/>
                    </a:lnTo>
                    <a:lnTo>
                      <a:pt x="284" y="194"/>
                    </a:lnTo>
                    <a:lnTo>
                      <a:pt x="297" y="191"/>
                    </a:lnTo>
                    <a:lnTo>
                      <a:pt x="291" y="181"/>
                    </a:lnTo>
                    <a:lnTo>
                      <a:pt x="294" y="181"/>
                    </a:lnTo>
                    <a:lnTo>
                      <a:pt x="284" y="158"/>
                    </a:lnTo>
                    <a:lnTo>
                      <a:pt x="286" y="133"/>
                    </a:lnTo>
                    <a:lnTo>
                      <a:pt x="264" y="133"/>
                    </a:lnTo>
                    <a:lnTo>
                      <a:pt x="261" y="128"/>
                    </a:lnTo>
                    <a:lnTo>
                      <a:pt x="246" y="134"/>
                    </a:lnTo>
                    <a:lnTo>
                      <a:pt x="231" y="126"/>
                    </a:lnTo>
                    <a:lnTo>
                      <a:pt x="226" y="128"/>
                    </a:lnTo>
                    <a:lnTo>
                      <a:pt x="223" y="113"/>
                    </a:lnTo>
                    <a:lnTo>
                      <a:pt x="234" y="101"/>
                    </a:lnTo>
                    <a:lnTo>
                      <a:pt x="229" y="76"/>
                    </a:lnTo>
                    <a:lnTo>
                      <a:pt x="239" y="68"/>
                    </a:lnTo>
                    <a:lnTo>
                      <a:pt x="234" y="48"/>
                    </a:lnTo>
                    <a:lnTo>
                      <a:pt x="239" y="43"/>
                    </a:lnTo>
                    <a:lnTo>
                      <a:pt x="242" y="20"/>
                    </a:lnTo>
                    <a:lnTo>
                      <a:pt x="223" y="15"/>
                    </a:lnTo>
                    <a:lnTo>
                      <a:pt x="219" y="36"/>
                    </a:lnTo>
                    <a:lnTo>
                      <a:pt x="211" y="45"/>
                    </a:lnTo>
                    <a:lnTo>
                      <a:pt x="203" y="41"/>
                    </a:lnTo>
                    <a:lnTo>
                      <a:pt x="208" y="28"/>
                    </a:lnTo>
                    <a:lnTo>
                      <a:pt x="201" y="28"/>
                    </a:lnTo>
                    <a:lnTo>
                      <a:pt x="189" y="2"/>
                    </a:lnTo>
                    <a:lnTo>
                      <a:pt x="178" y="0"/>
                    </a:lnTo>
                    <a:lnTo>
                      <a:pt x="158" y="23"/>
                    </a:lnTo>
                    <a:lnTo>
                      <a:pt x="148" y="33"/>
                    </a:lnTo>
                    <a:lnTo>
                      <a:pt x="138" y="33"/>
                    </a:lnTo>
                    <a:lnTo>
                      <a:pt x="135" y="38"/>
                    </a:lnTo>
                    <a:lnTo>
                      <a:pt x="128" y="41"/>
                    </a:lnTo>
                    <a:lnTo>
                      <a:pt x="115" y="27"/>
                    </a:lnTo>
                    <a:lnTo>
                      <a:pt x="108" y="38"/>
                    </a:lnTo>
                    <a:lnTo>
                      <a:pt x="108" y="28"/>
                    </a:lnTo>
                    <a:lnTo>
                      <a:pt x="103" y="28"/>
                    </a:lnTo>
                    <a:lnTo>
                      <a:pt x="93" y="55"/>
                    </a:lnTo>
                    <a:lnTo>
                      <a:pt x="95" y="60"/>
                    </a:lnTo>
                    <a:lnTo>
                      <a:pt x="108" y="65"/>
                    </a:lnTo>
                    <a:lnTo>
                      <a:pt x="102" y="75"/>
                    </a:lnTo>
                    <a:lnTo>
                      <a:pt x="87" y="78"/>
                    </a:lnTo>
                    <a:lnTo>
                      <a:pt x="73" y="63"/>
                    </a:lnTo>
                    <a:lnTo>
                      <a:pt x="63" y="70"/>
                    </a:lnTo>
                    <a:lnTo>
                      <a:pt x="62" y="88"/>
                    </a:lnTo>
                    <a:lnTo>
                      <a:pt x="39" y="70"/>
                    </a:lnTo>
                    <a:close/>
                  </a:path>
                </a:pathLst>
              </a:custGeom>
              <a:solidFill>
                <a:schemeClr val="tx2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lIns="104315" tIns="52157" rIns="104315" bIns="52157"/>
              <a:lstStyle/>
              <a:p>
                <a:endParaRPr lang="es-ES" sz="2800"/>
              </a:p>
            </p:txBody>
          </p:sp>
          <p:sp>
            <p:nvSpPr>
              <p:cNvPr id="360" name="Freeform 8403">
                <a:extLst>
                  <a:ext uri="{FF2B5EF4-FFF2-40B4-BE49-F238E27FC236}">
                    <a16:creationId xmlns:a16="http://schemas.microsoft.com/office/drawing/2014/main" id="{8EC371F0-EA7C-0DEC-547B-D0A705DADB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46615" y="3836177"/>
                <a:ext cx="498096" cy="390336"/>
              </a:xfrm>
              <a:custGeom>
                <a:avLst/>
                <a:gdLst/>
                <a:ahLst/>
                <a:cxnLst>
                  <a:cxn ang="0">
                    <a:pos x="214" y="113"/>
                  </a:cxn>
                  <a:cxn ang="0">
                    <a:pos x="161" y="133"/>
                  </a:cxn>
                  <a:cxn ang="0">
                    <a:pos x="149" y="173"/>
                  </a:cxn>
                  <a:cxn ang="0">
                    <a:pos x="136" y="188"/>
                  </a:cxn>
                  <a:cxn ang="0">
                    <a:pos x="156" y="229"/>
                  </a:cxn>
                  <a:cxn ang="0">
                    <a:pos x="136" y="216"/>
                  </a:cxn>
                  <a:cxn ang="0">
                    <a:pos x="80" y="209"/>
                  </a:cxn>
                  <a:cxn ang="0">
                    <a:pos x="91" y="237"/>
                  </a:cxn>
                  <a:cxn ang="0">
                    <a:pos x="68" y="272"/>
                  </a:cxn>
                  <a:cxn ang="0">
                    <a:pos x="55" y="312"/>
                  </a:cxn>
                  <a:cxn ang="0">
                    <a:pos x="27" y="315"/>
                  </a:cxn>
                  <a:cxn ang="0">
                    <a:pos x="3" y="358"/>
                  </a:cxn>
                  <a:cxn ang="0">
                    <a:pos x="3" y="392"/>
                  </a:cxn>
                  <a:cxn ang="0">
                    <a:pos x="10" y="421"/>
                  </a:cxn>
                  <a:cxn ang="0">
                    <a:pos x="63" y="461"/>
                  </a:cxn>
                  <a:cxn ang="0">
                    <a:pos x="91" y="509"/>
                  </a:cxn>
                  <a:cxn ang="0">
                    <a:pos x="100" y="538"/>
                  </a:cxn>
                  <a:cxn ang="0">
                    <a:pos x="111" y="577"/>
                  </a:cxn>
                  <a:cxn ang="0">
                    <a:pos x="98" y="597"/>
                  </a:cxn>
                  <a:cxn ang="0">
                    <a:pos x="148" y="625"/>
                  </a:cxn>
                  <a:cxn ang="0">
                    <a:pos x="146" y="645"/>
                  </a:cxn>
                  <a:cxn ang="0">
                    <a:pos x="174" y="684"/>
                  </a:cxn>
                  <a:cxn ang="0">
                    <a:pos x="231" y="758"/>
                  </a:cxn>
                  <a:cxn ang="0">
                    <a:pos x="275" y="737"/>
                  </a:cxn>
                  <a:cxn ang="0">
                    <a:pos x="322" y="710"/>
                  </a:cxn>
                  <a:cxn ang="0">
                    <a:pos x="365" y="675"/>
                  </a:cxn>
                  <a:cxn ang="0">
                    <a:pos x="393" y="635"/>
                  </a:cxn>
                  <a:cxn ang="0">
                    <a:pos x="448" y="644"/>
                  </a:cxn>
                  <a:cxn ang="0">
                    <a:pos x="458" y="596"/>
                  </a:cxn>
                  <a:cxn ang="0">
                    <a:pos x="464" y="557"/>
                  </a:cxn>
                  <a:cxn ang="0">
                    <a:pos x="501" y="498"/>
                  </a:cxn>
                  <a:cxn ang="0">
                    <a:pos x="521" y="488"/>
                  </a:cxn>
                  <a:cxn ang="0">
                    <a:pos x="594" y="428"/>
                  </a:cxn>
                  <a:cxn ang="0">
                    <a:pos x="672" y="352"/>
                  </a:cxn>
                  <a:cxn ang="0">
                    <a:pos x="730" y="344"/>
                  </a:cxn>
                  <a:cxn ang="0">
                    <a:pos x="775" y="300"/>
                  </a:cxn>
                  <a:cxn ang="0">
                    <a:pos x="801" y="279"/>
                  </a:cxn>
                  <a:cxn ang="0">
                    <a:pos x="791" y="254"/>
                  </a:cxn>
                  <a:cxn ang="0">
                    <a:pos x="821" y="266"/>
                  </a:cxn>
                  <a:cxn ang="0">
                    <a:pos x="866" y="267"/>
                  </a:cxn>
                  <a:cxn ang="0">
                    <a:pos x="887" y="267"/>
                  </a:cxn>
                  <a:cxn ang="0">
                    <a:pos x="899" y="219"/>
                  </a:cxn>
                  <a:cxn ang="0">
                    <a:pos x="879" y="193"/>
                  </a:cxn>
                  <a:cxn ang="0">
                    <a:pos x="844" y="173"/>
                  </a:cxn>
                  <a:cxn ang="0">
                    <a:pos x="843" y="106"/>
                  </a:cxn>
                  <a:cxn ang="0">
                    <a:pos x="811" y="100"/>
                  </a:cxn>
                  <a:cxn ang="0">
                    <a:pos x="789" y="62"/>
                  </a:cxn>
                  <a:cxn ang="0">
                    <a:pos x="740" y="48"/>
                  </a:cxn>
                  <a:cxn ang="0">
                    <a:pos x="703" y="8"/>
                  </a:cxn>
                  <a:cxn ang="0">
                    <a:pos x="680" y="20"/>
                  </a:cxn>
                  <a:cxn ang="0">
                    <a:pos x="655" y="13"/>
                  </a:cxn>
                  <a:cxn ang="0">
                    <a:pos x="604" y="58"/>
                  </a:cxn>
                  <a:cxn ang="0">
                    <a:pos x="604" y="106"/>
                  </a:cxn>
                  <a:cxn ang="0">
                    <a:pos x="581" y="103"/>
                  </a:cxn>
                  <a:cxn ang="0">
                    <a:pos x="561" y="52"/>
                  </a:cxn>
                  <a:cxn ang="0">
                    <a:pos x="547" y="86"/>
                  </a:cxn>
                  <a:cxn ang="0">
                    <a:pos x="504" y="28"/>
                  </a:cxn>
                  <a:cxn ang="0">
                    <a:pos x="454" y="3"/>
                  </a:cxn>
                  <a:cxn ang="0">
                    <a:pos x="401" y="73"/>
                  </a:cxn>
                  <a:cxn ang="0">
                    <a:pos x="345" y="83"/>
                  </a:cxn>
                  <a:cxn ang="0">
                    <a:pos x="282" y="106"/>
                  </a:cxn>
                  <a:cxn ang="0">
                    <a:pos x="242" y="111"/>
                  </a:cxn>
                </a:cxnLst>
                <a:rect l="0" t="0" r="r" b="b"/>
                <a:pathLst>
                  <a:path w="919" h="760">
                    <a:moveTo>
                      <a:pt x="222" y="106"/>
                    </a:moveTo>
                    <a:lnTo>
                      <a:pt x="222" y="120"/>
                    </a:lnTo>
                    <a:lnTo>
                      <a:pt x="214" y="113"/>
                    </a:lnTo>
                    <a:lnTo>
                      <a:pt x="206" y="116"/>
                    </a:lnTo>
                    <a:lnTo>
                      <a:pt x="196" y="113"/>
                    </a:lnTo>
                    <a:lnTo>
                      <a:pt x="161" y="133"/>
                    </a:lnTo>
                    <a:lnTo>
                      <a:pt x="129" y="138"/>
                    </a:lnTo>
                    <a:lnTo>
                      <a:pt x="129" y="151"/>
                    </a:lnTo>
                    <a:lnTo>
                      <a:pt x="149" y="173"/>
                    </a:lnTo>
                    <a:lnTo>
                      <a:pt x="143" y="174"/>
                    </a:lnTo>
                    <a:lnTo>
                      <a:pt x="139" y="188"/>
                    </a:lnTo>
                    <a:lnTo>
                      <a:pt x="136" y="188"/>
                    </a:lnTo>
                    <a:lnTo>
                      <a:pt x="143" y="206"/>
                    </a:lnTo>
                    <a:lnTo>
                      <a:pt x="154" y="209"/>
                    </a:lnTo>
                    <a:lnTo>
                      <a:pt x="156" y="229"/>
                    </a:lnTo>
                    <a:lnTo>
                      <a:pt x="154" y="232"/>
                    </a:lnTo>
                    <a:lnTo>
                      <a:pt x="138" y="226"/>
                    </a:lnTo>
                    <a:lnTo>
                      <a:pt x="136" y="216"/>
                    </a:lnTo>
                    <a:lnTo>
                      <a:pt x="121" y="209"/>
                    </a:lnTo>
                    <a:lnTo>
                      <a:pt x="103" y="224"/>
                    </a:lnTo>
                    <a:lnTo>
                      <a:pt x="80" y="209"/>
                    </a:lnTo>
                    <a:lnTo>
                      <a:pt x="75" y="214"/>
                    </a:lnTo>
                    <a:lnTo>
                      <a:pt x="76" y="221"/>
                    </a:lnTo>
                    <a:lnTo>
                      <a:pt x="91" y="237"/>
                    </a:lnTo>
                    <a:lnTo>
                      <a:pt x="91" y="246"/>
                    </a:lnTo>
                    <a:lnTo>
                      <a:pt x="78" y="252"/>
                    </a:lnTo>
                    <a:lnTo>
                      <a:pt x="68" y="272"/>
                    </a:lnTo>
                    <a:lnTo>
                      <a:pt x="45" y="287"/>
                    </a:lnTo>
                    <a:lnTo>
                      <a:pt x="45" y="305"/>
                    </a:lnTo>
                    <a:lnTo>
                      <a:pt x="55" y="312"/>
                    </a:lnTo>
                    <a:lnTo>
                      <a:pt x="58" y="329"/>
                    </a:lnTo>
                    <a:lnTo>
                      <a:pt x="50" y="330"/>
                    </a:lnTo>
                    <a:lnTo>
                      <a:pt x="27" y="315"/>
                    </a:lnTo>
                    <a:lnTo>
                      <a:pt x="13" y="325"/>
                    </a:lnTo>
                    <a:lnTo>
                      <a:pt x="2" y="345"/>
                    </a:lnTo>
                    <a:lnTo>
                      <a:pt x="3" y="358"/>
                    </a:lnTo>
                    <a:lnTo>
                      <a:pt x="0" y="362"/>
                    </a:lnTo>
                    <a:lnTo>
                      <a:pt x="7" y="383"/>
                    </a:lnTo>
                    <a:lnTo>
                      <a:pt x="3" y="392"/>
                    </a:lnTo>
                    <a:lnTo>
                      <a:pt x="10" y="392"/>
                    </a:lnTo>
                    <a:lnTo>
                      <a:pt x="5" y="412"/>
                    </a:lnTo>
                    <a:lnTo>
                      <a:pt x="10" y="421"/>
                    </a:lnTo>
                    <a:lnTo>
                      <a:pt x="25" y="423"/>
                    </a:lnTo>
                    <a:lnTo>
                      <a:pt x="50" y="440"/>
                    </a:lnTo>
                    <a:lnTo>
                      <a:pt x="63" y="461"/>
                    </a:lnTo>
                    <a:lnTo>
                      <a:pt x="68" y="488"/>
                    </a:lnTo>
                    <a:lnTo>
                      <a:pt x="91" y="499"/>
                    </a:lnTo>
                    <a:lnTo>
                      <a:pt x="91" y="509"/>
                    </a:lnTo>
                    <a:lnTo>
                      <a:pt x="96" y="511"/>
                    </a:lnTo>
                    <a:lnTo>
                      <a:pt x="96" y="536"/>
                    </a:lnTo>
                    <a:lnTo>
                      <a:pt x="100" y="538"/>
                    </a:lnTo>
                    <a:lnTo>
                      <a:pt x="96" y="557"/>
                    </a:lnTo>
                    <a:lnTo>
                      <a:pt x="111" y="569"/>
                    </a:lnTo>
                    <a:lnTo>
                      <a:pt x="111" y="577"/>
                    </a:lnTo>
                    <a:lnTo>
                      <a:pt x="103" y="582"/>
                    </a:lnTo>
                    <a:lnTo>
                      <a:pt x="96" y="592"/>
                    </a:lnTo>
                    <a:lnTo>
                      <a:pt x="98" y="597"/>
                    </a:lnTo>
                    <a:lnTo>
                      <a:pt x="103" y="604"/>
                    </a:lnTo>
                    <a:lnTo>
                      <a:pt x="136" y="597"/>
                    </a:lnTo>
                    <a:lnTo>
                      <a:pt x="148" y="625"/>
                    </a:lnTo>
                    <a:lnTo>
                      <a:pt x="143" y="635"/>
                    </a:lnTo>
                    <a:lnTo>
                      <a:pt x="148" y="640"/>
                    </a:lnTo>
                    <a:lnTo>
                      <a:pt x="146" y="645"/>
                    </a:lnTo>
                    <a:lnTo>
                      <a:pt x="158" y="664"/>
                    </a:lnTo>
                    <a:lnTo>
                      <a:pt x="173" y="674"/>
                    </a:lnTo>
                    <a:lnTo>
                      <a:pt x="174" y="684"/>
                    </a:lnTo>
                    <a:lnTo>
                      <a:pt x="169" y="694"/>
                    </a:lnTo>
                    <a:lnTo>
                      <a:pt x="178" y="760"/>
                    </a:lnTo>
                    <a:lnTo>
                      <a:pt x="231" y="758"/>
                    </a:lnTo>
                    <a:lnTo>
                      <a:pt x="234" y="750"/>
                    </a:lnTo>
                    <a:lnTo>
                      <a:pt x="275" y="745"/>
                    </a:lnTo>
                    <a:lnTo>
                      <a:pt x="275" y="737"/>
                    </a:lnTo>
                    <a:lnTo>
                      <a:pt x="265" y="727"/>
                    </a:lnTo>
                    <a:lnTo>
                      <a:pt x="280" y="717"/>
                    </a:lnTo>
                    <a:lnTo>
                      <a:pt x="322" y="710"/>
                    </a:lnTo>
                    <a:lnTo>
                      <a:pt x="335" y="717"/>
                    </a:lnTo>
                    <a:lnTo>
                      <a:pt x="345" y="712"/>
                    </a:lnTo>
                    <a:lnTo>
                      <a:pt x="365" y="675"/>
                    </a:lnTo>
                    <a:lnTo>
                      <a:pt x="375" y="670"/>
                    </a:lnTo>
                    <a:lnTo>
                      <a:pt x="375" y="659"/>
                    </a:lnTo>
                    <a:lnTo>
                      <a:pt x="393" y="635"/>
                    </a:lnTo>
                    <a:lnTo>
                      <a:pt x="421" y="645"/>
                    </a:lnTo>
                    <a:lnTo>
                      <a:pt x="431" y="639"/>
                    </a:lnTo>
                    <a:lnTo>
                      <a:pt x="448" y="644"/>
                    </a:lnTo>
                    <a:lnTo>
                      <a:pt x="448" y="630"/>
                    </a:lnTo>
                    <a:lnTo>
                      <a:pt x="458" y="611"/>
                    </a:lnTo>
                    <a:lnTo>
                      <a:pt x="458" y="596"/>
                    </a:lnTo>
                    <a:lnTo>
                      <a:pt x="468" y="581"/>
                    </a:lnTo>
                    <a:lnTo>
                      <a:pt x="469" y="562"/>
                    </a:lnTo>
                    <a:lnTo>
                      <a:pt x="464" y="557"/>
                    </a:lnTo>
                    <a:lnTo>
                      <a:pt x="474" y="529"/>
                    </a:lnTo>
                    <a:lnTo>
                      <a:pt x="483" y="526"/>
                    </a:lnTo>
                    <a:lnTo>
                      <a:pt x="501" y="498"/>
                    </a:lnTo>
                    <a:lnTo>
                      <a:pt x="509" y="491"/>
                    </a:lnTo>
                    <a:lnTo>
                      <a:pt x="514" y="491"/>
                    </a:lnTo>
                    <a:lnTo>
                      <a:pt x="521" y="488"/>
                    </a:lnTo>
                    <a:lnTo>
                      <a:pt x="552" y="481"/>
                    </a:lnTo>
                    <a:lnTo>
                      <a:pt x="569" y="471"/>
                    </a:lnTo>
                    <a:lnTo>
                      <a:pt x="594" y="428"/>
                    </a:lnTo>
                    <a:lnTo>
                      <a:pt x="622" y="405"/>
                    </a:lnTo>
                    <a:lnTo>
                      <a:pt x="634" y="403"/>
                    </a:lnTo>
                    <a:lnTo>
                      <a:pt x="672" y="352"/>
                    </a:lnTo>
                    <a:lnTo>
                      <a:pt x="688" y="345"/>
                    </a:lnTo>
                    <a:lnTo>
                      <a:pt x="717" y="340"/>
                    </a:lnTo>
                    <a:lnTo>
                      <a:pt x="730" y="344"/>
                    </a:lnTo>
                    <a:lnTo>
                      <a:pt x="740" y="330"/>
                    </a:lnTo>
                    <a:lnTo>
                      <a:pt x="760" y="325"/>
                    </a:lnTo>
                    <a:lnTo>
                      <a:pt x="775" y="300"/>
                    </a:lnTo>
                    <a:lnTo>
                      <a:pt x="799" y="302"/>
                    </a:lnTo>
                    <a:lnTo>
                      <a:pt x="798" y="287"/>
                    </a:lnTo>
                    <a:lnTo>
                      <a:pt x="801" y="279"/>
                    </a:lnTo>
                    <a:lnTo>
                      <a:pt x="801" y="271"/>
                    </a:lnTo>
                    <a:lnTo>
                      <a:pt x="794" y="266"/>
                    </a:lnTo>
                    <a:lnTo>
                      <a:pt x="791" y="254"/>
                    </a:lnTo>
                    <a:lnTo>
                      <a:pt x="794" y="264"/>
                    </a:lnTo>
                    <a:lnTo>
                      <a:pt x="803" y="266"/>
                    </a:lnTo>
                    <a:lnTo>
                      <a:pt x="821" y="266"/>
                    </a:lnTo>
                    <a:lnTo>
                      <a:pt x="839" y="271"/>
                    </a:lnTo>
                    <a:lnTo>
                      <a:pt x="846" y="266"/>
                    </a:lnTo>
                    <a:lnTo>
                      <a:pt x="866" y="267"/>
                    </a:lnTo>
                    <a:lnTo>
                      <a:pt x="877" y="252"/>
                    </a:lnTo>
                    <a:lnTo>
                      <a:pt x="886" y="257"/>
                    </a:lnTo>
                    <a:lnTo>
                      <a:pt x="887" y="267"/>
                    </a:lnTo>
                    <a:lnTo>
                      <a:pt x="904" y="236"/>
                    </a:lnTo>
                    <a:lnTo>
                      <a:pt x="919" y="229"/>
                    </a:lnTo>
                    <a:lnTo>
                      <a:pt x="899" y="219"/>
                    </a:lnTo>
                    <a:lnTo>
                      <a:pt x="899" y="209"/>
                    </a:lnTo>
                    <a:lnTo>
                      <a:pt x="879" y="199"/>
                    </a:lnTo>
                    <a:lnTo>
                      <a:pt x="879" y="193"/>
                    </a:lnTo>
                    <a:lnTo>
                      <a:pt x="872" y="193"/>
                    </a:lnTo>
                    <a:lnTo>
                      <a:pt x="867" y="186"/>
                    </a:lnTo>
                    <a:lnTo>
                      <a:pt x="844" y="173"/>
                    </a:lnTo>
                    <a:lnTo>
                      <a:pt x="833" y="158"/>
                    </a:lnTo>
                    <a:lnTo>
                      <a:pt x="838" y="113"/>
                    </a:lnTo>
                    <a:lnTo>
                      <a:pt x="843" y="106"/>
                    </a:lnTo>
                    <a:lnTo>
                      <a:pt x="833" y="106"/>
                    </a:lnTo>
                    <a:lnTo>
                      <a:pt x="823" y="100"/>
                    </a:lnTo>
                    <a:lnTo>
                      <a:pt x="811" y="100"/>
                    </a:lnTo>
                    <a:lnTo>
                      <a:pt x="794" y="93"/>
                    </a:lnTo>
                    <a:lnTo>
                      <a:pt x="788" y="86"/>
                    </a:lnTo>
                    <a:lnTo>
                      <a:pt x="789" y="62"/>
                    </a:lnTo>
                    <a:lnTo>
                      <a:pt x="766" y="43"/>
                    </a:lnTo>
                    <a:lnTo>
                      <a:pt x="753" y="57"/>
                    </a:lnTo>
                    <a:lnTo>
                      <a:pt x="740" y="48"/>
                    </a:lnTo>
                    <a:lnTo>
                      <a:pt x="720" y="32"/>
                    </a:lnTo>
                    <a:lnTo>
                      <a:pt x="718" y="10"/>
                    </a:lnTo>
                    <a:lnTo>
                      <a:pt x="703" y="8"/>
                    </a:lnTo>
                    <a:lnTo>
                      <a:pt x="700" y="20"/>
                    </a:lnTo>
                    <a:lnTo>
                      <a:pt x="682" y="15"/>
                    </a:lnTo>
                    <a:lnTo>
                      <a:pt x="680" y="20"/>
                    </a:lnTo>
                    <a:lnTo>
                      <a:pt x="672" y="10"/>
                    </a:lnTo>
                    <a:lnTo>
                      <a:pt x="665" y="15"/>
                    </a:lnTo>
                    <a:lnTo>
                      <a:pt x="655" y="13"/>
                    </a:lnTo>
                    <a:lnTo>
                      <a:pt x="639" y="25"/>
                    </a:lnTo>
                    <a:lnTo>
                      <a:pt x="627" y="45"/>
                    </a:lnTo>
                    <a:lnTo>
                      <a:pt x="604" y="58"/>
                    </a:lnTo>
                    <a:lnTo>
                      <a:pt x="607" y="88"/>
                    </a:lnTo>
                    <a:lnTo>
                      <a:pt x="602" y="96"/>
                    </a:lnTo>
                    <a:lnTo>
                      <a:pt x="604" y="106"/>
                    </a:lnTo>
                    <a:lnTo>
                      <a:pt x="597" y="111"/>
                    </a:lnTo>
                    <a:lnTo>
                      <a:pt x="594" y="103"/>
                    </a:lnTo>
                    <a:lnTo>
                      <a:pt x="581" y="103"/>
                    </a:lnTo>
                    <a:lnTo>
                      <a:pt x="582" y="42"/>
                    </a:lnTo>
                    <a:lnTo>
                      <a:pt x="564" y="53"/>
                    </a:lnTo>
                    <a:lnTo>
                      <a:pt x="561" y="52"/>
                    </a:lnTo>
                    <a:lnTo>
                      <a:pt x="562" y="78"/>
                    </a:lnTo>
                    <a:lnTo>
                      <a:pt x="569" y="81"/>
                    </a:lnTo>
                    <a:lnTo>
                      <a:pt x="547" y="86"/>
                    </a:lnTo>
                    <a:lnTo>
                      <a:pt x="521" y="45"/>
                    </a:lnTo>
                    <a:lnTo>
                      <a:pt x="509" y="45"/>
                    </a:lnTo>
                    <a:lnTo>
                      <a:pt x="504" y="28"/>
                    </a:lnTo>
                    <a:lnTo>
                      <a:pt x="466" y="7"/>
                    </a:lnTo>
                    <a:lnTo>
                      <a:pt x="464" y="0"/>
                    </a:lnTo>
                    <a:lnTo>
                      <a:pt x="454" y="3"/>
                    </a:lnTo>
                    <a:lnTo>
                      <a:pt x="441" y="58"/>
                    </a:lnTo>
                    <a:lnTo>
                      <a:pt x="425" y="55"/>
                    </a:lnTo>
                    <a:lnTo>
                      <a:pt x="401" y="73"/>
                    </a:lnTo>
                    <a:lnTo>
                      <a:pt x="358" y="86"/>
                    </a:lnTo>
                    <a:lnTo>
                      <a:pt x="355" y="93"/>
                    </a:lnTo>
                    <a:lnTo>
                      <a:pt x="345" y="83"/>
                    </a:lnTo>
                    <a:lnTo>
                      <a:pt x="300" y="103"/>
                    </a:lnTo>
                    <a:lnTo>
                      <a:pt x="294" y="100"/>
                    </a:lnTo>
                    <a:lnTo>
                      <a:pt x="282" y="106"/>
                    </a:lnTo>
                    <a:lnTo>
                      <a:pt x="279" y="100"/>
                    </a:lnTo>
                    <a:lnTo>
                      <a:pt x="249" y="106"/>
                    </a:lnTo>
                    <a:lnTo>
                      <a:pt x="242" y="111"/>
                    </a:lnTo>
                    <a:lnTo>
                      <a:pt x="222" y="106"/>
                    </a:lnTo>
                    <a:close/>
                  </a:path>
                </a:pathLst>
              </a:custGeom>
              <a:solidFill>
                <a:schemeClr val="tx2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lIns="104315" tIns="52157" rIns="104315" bIns="52157"/>
              <a:lstStyle/>
              <a:p>
                <a:endParaRPr lang="es-ES" sz="2800"/>
              </a:p>
            </p:txBody>
          </p:sp>
          <p:sp>
            <p:nvSpPr>
              <p:cNvPr id="361" name="Freeform 8404">
                <a:extLst>
                  <a:ext uri="{FF2B5EF4-FFF2-40B4-BE49-F238E27FC236}">
                    <a16:creationId xmlns:a16="http://schemas.microsoft.com/office/drawing/2014/main" id="{D14CD77B-1584-C48A-BEF7-59EFE40613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07611" y="3537503"/>
                <a:ext cx="578398" cy="484057"/>
              </a:xfrm>
              <a:custGeom>
                <a:avLst/>
                <a:gdLst/>
                <a:ahLst/>
                <a:cxnLst>
                  <a:cxn ang="0">
                    <a:pos x="948" y="208"/>
                  </a:cxn>
                  <a:cxn ang="0">
                    <a:pos x="898" y="146"/>
                  </a:cxn>
                  <a:cxn ang="0">
                    <a:pos x="860" y="168"/>
                  </a:cxn>
                  <a:cxn ang="0">
                    <a:pos x="817" y="115"/>
                  </a:cxn>
                  <a:cxn ang="0">
                    <a:pos x="751" y="116"/>
                  </a:cxn>
                  <a:cxn ang="0">
                    <a:pos x="708" y="135"/>
                  </a:cxn>
                  <a:cxn ang="0">
                    <a:pos x="670" y="111"/>
                  </a:cxn>
                  <a:cxn ang="0">
                    <a:pos x="598" y="95"/>
                  </a:cxn>
                  <a:cxn ang="0">
                    <a:pos x="515" y="92"/>
                  </a:cxn>
                  <a:cxn ang="0">
                    <a:pos x="442" y="73"/>
                  </a:cxn>
                  <a:cxn ang="0">
                    <a:pos x="391" y="50"/>
                  </a:cxn>
                  <a:cxn ang="0">
                    <a:pos x="335" y="63"/>
                  </a:cxn>
                  <a:cxn ang="0">
                    <a:pos x="255" y="43"/>
                  </a:cxn>
                  <a:cxn ang="0">
                    <a:pos x="169" y="10"/>
                  </a:cxn>
                  <a:cxn ang="0">
                    <a:pos x="145" y="35"/>
                  </a:cxn>
                  <a:cxn ang="0">
                    <a:pos x="74" y="48"/>
                  </a:cxn>
                  <a:cxn ang="0">
                    <a:pos x="18" y="128"/>
                  </a:cxn>
                  <a:cxn ang="0">
                    <a:pos x="34" y="155"/>
                  </a:cxn>
                  <a:cxn ang="0">
                    <a:pos x="41" y="221"/>
                  </a:cxn>
                  <a:cxn ang="0">
                    <a:pos x="122" y="246"/>
                  </a:cxn>
                  <a:cxn ang="0">
                    <a:pos x="195" y="259"/>
                  </a:cxn>
                  <a:cxn ang="0">
                    <a:pos x="283" y="254"/>
                  </a:cxn>
                  <a:cxn ang="0">
                    <a:pos x="296" y="320"/>
                  </a:cxn>
                  <a:cxn ang="0">
                    <a:pos x="265" y="415"/>
                  </a:cxn>
                  <a:cxn ang="0">
                    <a:pos x="280" y="446"/>
                  </a:cxn>
                  <a:cxn ang="0">
                    <a:pos x="308" y="485"/>
                  </a:cxn>
                  <a:cxn ang="0">
                    <a:pos x="389" y="471"/>
                  </a:cxn>
                  <a:cxn ang="0">
                    <a:pos x="489" y="558"/>
                  </a:cxn>
                  <a:cxn ang="0">
                    <a:pos x="449" y="616"/>
                  </a:cxn>
                  <a:cxn ang="0">
                    <a:pos x="414" y="655"/>
                  </a:cxn>
                  <a:cxn ang="0">
                    <a:pos x="403" y="694"/>
                  </a:cxn>
                  <a:cxn ang="0">
                    <a:pos x="359" y="714"/>
                  </a:cxn>
                  <a:cxn ang="0">
                    <a:pos x="336" y="745"/>
                  </a:cxn>
                  <a:cxn ang="0">
                    <a:pos x="303" y="778"/>
                  </a:cxn>
                  <a:cxn ang="0">
                    <a:pos x="343" y="791"/>
                  </a:cxn>
                  <a:cxn ang="0">
                    <a:pos x="431" y="811"/>
                  </a:cxn>
                  <a:cxn ang="0">
                    <a:pos x="525" y="850"/>
                  </a:cxn>
                  <a:cxn ang="0">
                    <a:pos x="575" y="881"/>
                  </a:cxn>
                  <a:cxn ang="0">
                    <a:pos x="613" y="904"/>
                  </a:cxn>
                  <a:cxn ang="0">
                    <a:pos x="635" y="884"/>
                  </a:cxn>
                  <a:cxn ang="0">
                    <a:pos x="686" y="846"/>
                  </a:cxn>
                  <a:cxn ang="0">
                    <a:pos x="776" y="840"/>
                  </a:cxn>
                  <a:cxn ang="0">
                    <a:pos x="815" y="856"/>
                  </a:cxn>
                  <a:cxn ang="0">
                    <a:pos x="887" y="884"/>
                  </a:cxn>
                  <a:cxn ang="0">
                    <a:pos x="938" y="883"/>
                  </a:cxn>
                  <a:cxn ang="0">
                    <a:pos x="980" y="921"/>
                  </a:cxn>
                  <a:cxn ang="0">
                    <a:pos x="1019" y="889"/>
                  </a:cxn>
                  <a:cxn ang="0">
                    <a:pos x="1019" y="853"/>
                  </a:cxn>
                  <a:cxn ang="0">
                    <a:pos x="998" y="745"/>
                  </a:cxn>
                  <a:cxn ang="0">
                    <a:pos x="996" y="665"/>
                  </a:cxn>
                  <a:cxn ang="0">
                    <a:pos x="1044" y="632"/>
                  </a:cxn>
                  <a:cxn ang="0">
                    <a:pos x="1038" y="592"/>
                  </a:cxn>
                  <a:cxn ang="0">
                    <a:pos x="1006" y="541"/>
                  </a:cxn>
                  <a:cxn ang="0">
                    <a:pos x="990" y="451"/>
                  </a:cxn>
                  <a:cxn ang="0">
                    <a:pos x="996" y="408"/>
                  </a:cxn>
                  <a:cxn ang="0">
                    <a:pos x="1038" y="373"/>
                  </a:cxn>
                  <a:cxn ang="0">
                    <a:pos x="1019" y="284"/>
                  </a:cxn>
                  <a:cxn ang="0">
                    <a:pos x="1018" y="219"/>
                  </a:cxn>
                </a:cxnLst>
                <a:rect l="0" t="0" r="r" b="b"/>
                <a:pathLst>
                  <a:path w="1064" h="941">
                    <a:moveTo>
                      <a:pt x="1001" y="214"/>
                    </a:moveTo>
                    <a:lnTo>
                      <a:pt x="986" y="201"/>
                    </a:lnTo>
                    <a:lnTo>
                      <a:pt x="960" y="208"/>
                    </a:lnTo>
                    <a:lnTo>
                      <a:pt x="958" y="204"/>
                    </a:lnTo>
                    <a:lnTo>
                      <a:pt x="948" y="208"/>
                    </a:lnTo>
                    <a:lnTo>
                      <a:pt x="925" y="189"/>
                    </a:lnTo>
                    <a:lnTo>
                      <a:pt x="927" y="188"/>
                    </a:lnTo>
                    <a:lnTo>
                      <a:pt x="920" y="173"/>
                    </a:lnTo>
                    <a:lnTo>
                      <a:pt x="902" y="153"/>
                    </a:lnTo>
                    <a:lnTo>
                      <a:pt x="898" y="146"/>
                    </a:lnTo>
                    <a:lnTo>
                      <a:pt x="888" y="150"/>
                    </a:lnTo>
                    <a:lnTo>
                      <a:pt x="877" y="184"/>
                    </a:lnTo>
                    <a:lnTo>
                      <a:pt x="867" y="176"/>
                    </a:lnTo>
                    <a:lnTo>
                      <a:pt x="860" y="188"/>
                    </a:lnTo>
                    <a:lnTo>
                      <a:pt x="860" y="168"/>
                    </a:lnTo>
                    <a:lnTo>
                      <a:pt x="832" y="160"/>
                    </a:lnTo>
                    <a:lnTo>
                      <a:pt x="842" y="145"/>
                    </a:lnTo>
                    <a:lnTo>
                      <a:pt x="829" y="123"/>
                    </a:lnTo>
                    <a:lnTo>
                      <a:pt x="815" y="120"/>
                    </a:lnTo>
                    <a:lnTo>
                      <a:pt x="817" y="115"/>
                    </a:lnTo>
                    <a:lnTo>
                      <a:pt x="804" y="116"/>
                    </a:lnTo>
                    <a:lnTo>
                      <a:pt x="809" y="131"/>
                    </a:lnTo>
                    <a:lnTo>
                      <a:pt x="771" y="135"/>
                    </a:lnTo>
                    <a:lnTo>
                      <a:pt x="764" y="116"/>
                    </a:lnTo>
                    <a:lnTo>
                      <a:pt x="751" y="116"/>
                    </a:lnTo>
                    <a:lnTo>
                      <a:pt x="741" y="123"/>
                    </a:lnTo>
                    <a:lnTo>
                      <a:pt x="734" y="126"/>
                    </a:lnTo>
                    <a:lnTo>
                      <a:pt x="734" y="121"/>
                    </a:lnTo>
                    <a:lnTo>
                      <a:pt x="714" y="130"/>
                    </a:lnTo>
                    <a:lnTo>
                      <a:pt x="708" y="135"/>
                    </a:lnTo>
                    <a:lnTo>
                      <a:pt x="698" y="128"/>
                    </a:lnTo>
                    <a:lnTo>
                      <a:pt x="686" y="113"/>
                    </a:lnTo>
                    <a:lnTo>
                      <a:pt x="688" y="108"/>
                    </a:lnTo>
                    <a:lnTo>
                      <a:pt x="679" y="98"/>
                    </a:lnTo>
                    <a:lnTo>
                      <a:pt x="670" y="111"/>
                    </a:lnTo>
                    <a:lnTo>
                      <a:pt x="648" y="108"/>
                    </a:lnTo>
                    <a:lnTo>
                      <a:pt x="645" y="123"/>
                    </a:lnTo>
                    <a:lnTo>
                      <a:pt x="631" y="118"/>
                    </a:lnTo>
                    <a:lnTo>
                      <a:pt x="621" y="105"/>
                    </a:lnTo>
                    <a:lnTo>
                      <a:pt x="598" y="95"/>
                    </a:lnTo>
                    <a:lnTo>
                      <a:pt x="542" y="92"/>
                    </a:lnTo>
                    <a:lnTo>
                      <a:pt x="535" y="88"/>
                    </a:lnTo>
                    <a:lnTo>
                      <a:pt x="532" y="92"/>
                    </a:lnTo>
                    <a:lnTo>
                      <a:pt x="522" y="85"/>
                    </a:lnTo>
                    <a:lnTo>
                      <a:pt x="515" y="92"/>
                    </a:lnTo>
                    <a:lnTo>
                      <a:pt x="490" y="98"/>
                    </a:lnTo>
                    <a:lnTo>
                      <a:pt x="482" y="88"/>
                    </a:lnTo>
                    <a:lnTo>
                      <a:pt x="467" y="82"/>
                    </a:lnTo>
                    <a:lnTo>
                      <a:pt x="469" y="78"/>
                    </a:lnTo>
                    <a:lnTo>
                      <a:pt x="442" y="73"/>
                    </a:lnTo>
                    <a:lnTo>
                      <a:pt x="432" y="48"/>
                    </a:lnTo>
                    <a:lnTo>
                      <a:pt x="422" y="55"/>
                    </a:lnTo>
                    <a:lnTo>
                      <a:pt x="416" y="48"/>
                    </a:lnTo>
                    <a:lnTo>
                      <a:pt x="412" y="55"/>
                    </a:lnTo>
                    <a:lnTo>
                      <a:pt x="391" y="50"/>
                    </a:lnTo>
                    <a:lnTo>
                      <a:pt x="376" y="55"/>
                    </a:lnTo>
                    <a:lnTo>
                      <a:pt x="364" y="50"/>
                    </a:lnTo>
                    <a:lnTo>
                      <a:pt x="356" y="57"/>
                    </a:lnTo>
                    <a:lnTo>
                      <a:pt x="344" y="55"/>
                    </a:lnTo>
                    <a:lnTo>
                      <a:pt x="335" y="63"/>
                    </a:lnTo>
                    <a:lnTo>
                      <a:pt x="316" y="62"/>
                    </a:lnTo>
                    <a:lnTo>
                      <a:pt x="316" y="55"/>
                    </a:lnTo>
                    <a:lnTo>
                      <a:pt x="306" y="47"/>
                    </a:lnTo>
                    <a:lnTo>
                      <a:pt x="270" y="42"/>
                    </a:lnTo>
                    <a:lnTo>
                      <a:pt x="255" y="43"/>
                    </a:lnTo>
                    <a:lnTo>
                      <a:pt x="235" y="33"/>
                    </a:lnTo>
                    <a:lnTo>
                      <a:pt x="202" y="37"/>
                    </a:lnTo>
                    <a:lnTo>
                      <a:pt x="184" y="25"/>
                    </a:lnTo>
                    <a:lnTo>
                      <a:pt x="180" y="14"/>
                    </a:lnTo>
                    <a:lnTo>
                      <a:pt x="169" y="10"/>
                    </a:lnTo>
                    <a:lnTo>
                      <a:pt x="157" y="0"/>
                    </a:lnTo>
                    <a:lnTo>
                      <a:pt x="150" y="2"/>
                    </a:lnTo>
                    <a:lnTo>
                      <a:pt x="144" y="10"/>
                    </a:lnTo>
                    <a:lnTo>
                      <a:pt x="150" y="30"/>
                    </a:lnTo>
                    <a:lnTo>
                      <a:pt x="145" y="35"/>
                    </a:lnTo>
                    <a:lnTo>
                      <a:pt x="144" y="27"/>
                    </a:lnTo>
                    <a:lnTo>
                      <a:pt x="116" y="20"/>
                    </a:lnTo>
                    <a:lnTo>
                      <a:pt x="91" y="28"/>
                    </a:lnTo>
                    <a:lnTo>
                      <a:pt x="82" y="48"/>
                    </a:lnTo>
                    <a:lnTo>
                      <a:pt x="74" y="48"/>
                    </a:lnTo>
                    <a:lnTo>
                      <a:pt x="58" y="60"/>
                    </a:lnTo>
                    <a:lnTo>
                      <a:pt x="54" y="85"/>
                    </a:lnTo>
                    <a:lnTo>
                      <a:pt x="48" y="95"/>
                    </a:lnTo>
                    <a:lnTo>
                      <a:pt x="29" y="98"/>
                    </a:lnTo>
                    <a:lnTo>
                      <a:pt x="18" y="128"/>
                    </a:lnTo>
                    <a:lnTo>
                      <a:pt x="8" y="130"/>
                    </a:lnTo>
                    <a:lnTo>
                      <a:pt x="0" y="136"/>
                    </a:lnTo>
                    <a:lnTo>
                      <a:pt x="0" y="145"/>
                    </a:lnTo>
                    <a:lnTo>
                      <a:pt x="16" y="155"/>
                    </a:lnTo>
                    <a:lnTo>
                      <a:pt x="34" y="155"/>
                    </a:lnTo>
                    <a:lnTo>
                      <a:pt x="34" y="163"/>
                    </a:lnTo>
                    <a:lnTo>
                      <a:pt x="41" y="174"/>
                    </a:lnTo>
                    <a:lnTo>
                      <a:pt x="21" y="208"/>
                    </a:lnTo>
                    <a:lnTo>
                      <a:pt x="24" y="219"/>
                    </a:lnTo>
                    <a:lnTo>
                      <a:pt x="41" y="221"/>
                    </a:lnTo>
                    <a:lnTo>
                      <a:pt x="48" y="241"/>
                    </a:lnTo>
                    <a:lnTo>
                      <a:pt x="79" y="247"/>
                    </a:lnTo>
                    <a:lnTo>
                      <a:pt x="91" y="241"/>
                    </a:lnTo>
                    <a:lnTo>
                      <a:pt x="106" y="247"/>
                    </a:lnTo>
                    <a:lnTo>
                      <a:pt x="122" y="246"/>
                    </a:lnTo>
                    <a:lnTo>
                      <a:pt x="131" y="226"/>
                    </a:lnTo>
                    <a:lnTo>
                      <a:pt x="131" y="208"/>
                    </a:lnTo>
                    <a:lnTo>
                      <a:pt x="154" y="216"/>
                    </a:lnTo>
                    <a:lnTo>
                      <a:pt x="164" y="249"/>
                    </a:lnTo>
                    <a:lnTo>
                      <a:pt x="195" y="259"/>
                    </a:lnTo>
                    <a:lnTo>
                      <a:pt x="240" y="254"/>
                    </a:lnTo>
                    <a:lnTo>
                      <a:pt x="255" y="249"/>
                    </a:lnTo>
                    <a:lnTo>
                      <a:pt x="262" y="234"/>
                    </a:lnTo>
                    <a:lnTo>
                      <a:pt x="263" y="234"/>
                    </a:lnTo>
                    <a:lnTo>
                      <a:pt x="283" y="254"/>
                    </a:lnTo>
                    <a:lnTo>
                      <a:pt x="285" y="264"/>
                    </a:lnTo>
                    <a:lnTo>
                      <a:pt x="270" y="301"/>
                    </a:lnTo>
                    <a:lnTo>
                      <a:pt x="300" y="309"/>
                    </a:lnTo>
                    <a:lnTo>
                      <a:pt x="301" y="314"/>
                    </a:lnTo>
                    <a:lnTo>
                      <a:pt x="296" y="320"/>
                    </a:lnTo>
                    <a:lnTo>
                      <a:pt x="293" y="352"/>
                    </a:lnTo>
                    <a:lnTo>
                      <a:pt x="280" y="373"/>
                    </a:lnTo>
                    <a:lnTo>
                      <a:pt x="281" y="387"/>
                    </a:lnTo>
                    <a:lnTo>
                      <a:pt x="267" y="408"/>
                    </a:lnTo>
                    <a:lnTo>
                      <a:pt x="265" y="415"/>
                    </a:lnTo>
                    <a:lnTo>
                      <a:pt x="273" y="420"/>
                    </a:lnTo>
                    <a:lnTo>
                      <a:pt x="273" y="427"/>
                    </a:lnTo>
                    <a:lnTo>
                      <a:pt x="276" y="430"/>
                    </a:lnTo>
                    <a:lnTo>
                      <a:pt x="273" y="433"/>
                    </a:lnTo>
                    <a:lnTo>
                      <a:pt x="280" y="446"/>
                    </a:lnTo>
                    <a:lnTo>
                      <a:pt x="273" y="446"/>
                    </a:lnTo>
                    <a:lnTo>
                      <a:pt x="273" y="451"/>
                    </a:lnTo>
                    <a:lnTo>
                      <a:pt x="278" y="463"/>
                    </a:lnTo>
                    <a:lnTo>
                      <a:pt x="300" y="481"/>
                    </a:lnTo>
                    <a:lnTo>
                      <a:pt x="308" y="485"/>
                    </a:lnTo>
                    <a:lnTo>
                      <a:pt x="330" y="478"/>
                    </a:lnTo>
                    <a:lnTo>
                      <a:pt x="335" y="466"/>
                    </a:lnTo>
                    <a:lnTo>
                      <a:pt x="340" y="463"/>
                    </a:lnTo>
                    <a:lnTo>
                      <a:pt x="376" y="473"/>
                    </a:lnTo>
                    <a:lnTo>
                      <a:pt x="389" y="471"/>
                    </a:lnTo>
                    <a:lnTo>
                      <a:pt x="422" y="485"/>
                    </a:lnTo>
                    <a:lnTo>
                      <a:pt x="451" y="510"/>
                    </a:lnTo>
                    <a:lnTo>
                      <a:pt x="461" y="531"/>
                    </a:lnTo>
                    <a:lnTo>
                      <a:pt x="479" y="539"/>
                    </a:lnTo>
                    <a:lnTo>
                      <a:pt x="489" y="558"/>
                    </a:lnTo>
                    <a:lnTo>
                      <a:pt x="474" y="571"/>
                    </a:lnTo>
                    <a:lnTo>
                      <a:pt x="469" y="582"/>
                    </a:lnTo>
                    <a:lnTo>
                      <a:pt x="454" y="604"/>
                    </a:lnTo>
                    <a:lnTo>
                      <a:pt x="446" y="606"/>
                    </a:lnTo>
                    <a:lnTo>
                      <a:pt x="449" y="616"/>
                    </a:lnTo>
                    <a:lnTo>
                      <a:pt x="437" y="619"/>
                    </a:lnTo>
                    <a:lnTo>
                      <a:pt x="441" y="627"/>
                    </a:lnTo>
                    <a:lnTo>
                      <a:pt x="427" y="632"/>
                    </a:lnTo>
                    <a:lnTo>
                      <a:pt x="422" y="644"/>
                    </a:lnTo>
                    <a:lnTo>
                      <a:pt x="414" y="655"/>
                    </a:lnTo>
                    <a:lnTo>
                      <a:pt x="421" y="665"/>
                    </a:lnTo>
                    <a:lnTo>
                      <a:pt x="409" y="680"/>
                    </a:lnTo>
                    <a:lnTo>
                      <a:pt x="399" y="682"/>
                    </a:lnTo>
                    <a:lnTo>
                      <a:pt x="396" y="689"/>
                    </a:lnTo>
                    <a:lnTo>
                      <a:pt x="403" y="694"/>
                    </a:lnTo>
                    <a:lnTo>
                      <a:pt x="403" y="705"/>
                    </a:lnTo>
                    <a:lnTo>
                      <a:pt x="383" y="712"/>
                    </a:lnTo>
                    <a:lnTo>
                      <a:pt x="376" y="699"/>
                    </a:lnTo>
                    <a:lnTo>
                      <a:pt x="361" y="705"/>
                    </a:lnTo>
                    <a:lnTo>
                      <a:pt x="359" y="714"/>
                    </a:lnTo>
                    <a:lnTo>
                      <a:pt x="363" y="722"/>
                    </a:lnTo>
                    <a:lnTo>
                      <a:pt x="369" y="723"/>
                    </a:lnTo>
                    <a:lnTo>
                      <a:pt x="364" y="728"/>
                    </a:lnTo>
                    <a:lnTo>
                      <a:pt x="344" y="732"/>
                    </a:lnTo>
                    <a:lnTo>
                      <a:pt x="336" y="745"/>
                    </a:lnTo>
                    <a:lnTo>
                      <a:pt x="343" y="750"/>
                    </a:lnTo>
                    <a:lnTo>
                      <a:pt x="330" y="760"/>
                    </a:lnTo>
                    <a:lnTo>
                      <a:pt x="330" y="767"/>
                    </a:lnTo>
                    <a:lnTo>
                      <a:pt x="303" y="775"/>
                    </a:lnTo>
                    <a:lnTo>
                      <a:pt x="303" y="778"/>
                    </a:lnTo>
                    <a:lnTo>
                      <a:pt x="311" y="782"/>
                    </a:lnTo>
                    <a:lnTo>
                      <a:pt x="320" y="778"/>
                    </a:lnTo>
                    <a:lnTo>
                      <a:pt x="323" y="785"/>
                    </a:lnTo>
                    <a:lnTo>
                      <a:pt x="343" y="788"/>
                    </a:lnTo>
                    <a:lnTo>
                      <a:pt x="343" y="791"/>
                    </a:lnTo>
                    <a:lnTo>
                      <a:pt x="369" y="785"/>
                    </a:lnTo>
                    <a:lnTo>
                      <a:pt x="383" y="795"/>
                    </a:lnTo>
                    <a:lnTo>
                      <a:pt x="401" y="798"/>
                    </a:lnTo>
                    <a:lnTo>
                      <a:pt x="416" y="811"/>
                    </a:lnTo>
                    <a:lnTo>
                      <a:pt x="431" y="811"/>
                    </a:lnTo>
                    <a:lnTo>
                      <a:pt x="449" y="825"/>
                    </a:lnTo>
                    <a:lnTo>
                      <a:pt x="456" y="835"/>
                    </a:lnTo>
                    <a:lnTo>
                      <a:pt x="494" y="851"/>
                    </a:lnTo>
                    <a:lnTo>
                      <a:pt x="509" y="866"/>
                    </a:lnTo>
                    <a:lnTo>
                      <a:pt x="525" y="850"/>
                    </a:lnTo>
                    <a:lnTo>
                      <a:pt x="547" y="851"/>
                    </a:lnTo>
                    <a:lnTo>
                      <a:pt x="555" y="843"/>
                    </a:lnTo>
                    <a:lnTo>
                      <a:pt x="555" y="848"/>
                    </a:lnTo>
                    <a:lnTo>
                      <a:pt x="587" y="861"/>
                    </a:lnTo>
                    <a:lnTo>
                      <a:pt x="575" y="881"/>
                    </a:lnTo>
                    <a:lnTo>
                      <a:pt x="577" y="898"/>
                    </a:lnTo>
                    <a:lnTo>
                      <a:pt x="587" y="899"/>
                    </a:lnTo>
                    <a:lnTo>
                      <a:pt x="600" y="884"/>
                    </a:lnTo>
                    <a:lnTo>
                      <a:pt x="605" y="884"/>
                    </a:lnTo>
                    <a:lnTo>
                      <a:pt x="613" y="904"/>
                    </a:lnTo>
                    <a:lnTo>
                      <a:pt x="620" y="911"/>
                    </a:lnTo>
                    <a:lnTo>
                      <a:pt x="621" y="904"/>
                    </a:lnTo>
                    <a:lnTo>
                      <a:pt x="628" y="901"/>
                    </a:lnTo>
                    <a:lnTo>
                      <a:pt x="628" y="898"/>
                    </a:lnTo>
                    <a:lnTo>
                      <a:pt x="635" y="884"/>
                    </a:lnTo>
                    <a:lnTo>
                      <a:pt x="641" y="879"/>
                    </a:lnTo>
                    <a:lnTo>
                      <a:pt x="641" y="846"/>
                    </a:lnTo>
                    <a:lnTo>
                      <a:pt x="655" y="831"/>
                    </a:lnTo>
                    <a:lnTo>
                      <a:pt x="668" y="835"/>
                    </a:lnTo>
                    <a:lnTo>
                      <a:pt x="686" y="846"/>
                    </a:lnTo>
                    <a:lnTo>
                      <a:pt x="708" y="845"/>
                    </a:lnTo>
                    <a:lnTo>
                      <a:pt x="718" y="851"/>
                    </a:lnTo>
                    <a:lnTo>
                      <a:pt x="734" y="851"/>
                    </a:lnTo>
                    <a:lnTo>
                      <a:pt x="741" y="845"/>
                    </a:lnTo>
                    <a:lnTo>
                      <a:pt x="776" y="840"/>
                    </a:lnTo>
                    <a:lnTo>
                      <a:pt x="786" y="843"/>
                    </a:lnTo>
                    <a:lnTo>
                      <a:pt x="794" y="831"/>
                    </a:lnTo>
                    <a:lnTo>
                      <a:pt x="801" y="831"/>
                    </a:lnTo>
                    <a:lnTo>
                      <a:pt x="814" y="843"/>
                    </a:lnTo>
                    <a:lnTo>
                      <a:pt x="815" y="856"/>
                    </a:lnTo>
                    <a:lnTo>
                      <a:pt x="824" y="856"/>
                    </a:lnTo>
                    <a:lnTo>
                      <a:pt x="840" y="866"/>
                    </a:lnTo>
                    <a:lnTo>
                      <a:pt x="854" y="856"/>
                    </a:lnTo>
                    <a:lnTo>
                      <a:pt x="882" y="874"/>
                    </a:lnTo>
                    <a:lnTo>
                      <a:pt x="887" y="884"/>
                    </a:lnTo>
                    <a:lnTo>
                      <a:pt x="902" y="888"/>
                    </a:lnTo>
                    <a:lnTo>
                      <a:pt x="900" y="914"/>
                    </a:lnTo>
                    <a:lnTo>
                      <a:pt x="910" y="906"/>
                    </a:lnTo>
                    <a:lnTo>
                      <a:pt x="907" y="889"/>
                    </a:lnTo>
                    <a:lnTo>
                      <a:pt x="938" y="883"/>
                    </a:lnTo>
                    <a:lnTo>
                      <a:pt x="948" y="884"/>
                    </a:lnTo>
                    <a:lnTo>
                      <a:pt x="955" y="901"/>
                    </a:lnTo>
                    <a:lnTo>
                      <a:pt x="951" y="914"/>
                    </a:lnTo>
                    <a:lnTo>
                      <a:pt x="961" y="924"/>
                    </a:lnTo>
                    <a:lnTo>
                      <a:pt x="980" y="921"/>
                    </a:lnTo>
                    <a:lnTo>
                      <a:pt x="995" y="941"/>
                    </a:lnTo>
                    <a:lnTo>
                      <a:pt x="1013" y="932"/>
                    </a:lnTo>
                    <a:lnTo>
                      <a:pt x="1019" y="914"/>
                    </a:lnTo>
                    <a:lnTo>
                      <a:pt x="1013" y="904"/>
                    </a:lnTo>
                    <a:lnTo>
                      <a:pt x="1019" y="889"/>
                    </a:lnTo>
                    <a:lnTo>
                      <a:pt x="1010" y="886"/>
                    </a:lnTo>
                    <a:lnTo>
                      <a:pt x="995" y="891"/>
                    </a:lnTo>
                    <a:lnTo>
                      <a:pt x="990" y="878"/>
                    </a:lnTo>
                    <a:lnTo>
                      <a:pt x="1013" y="851"/>
                    </a:lnTo>
                    <a:lnTo>
                      <a:pt x="1019" y="853"/>
                    </a:lnTo>
                    <a:lnTo>
                      <a:pt x="1013" y="826"/>
                    </a:lnTo>
                    <a:lnTo>
                      <a:pt x="1019" y="818"/>
                    </a:lnTo>
                    <a:lnTo>
                      <a:pt x="1013" y="780"/>
                    </a:lnTo>
                    <a:lnTo>
                      <a:pt x="1003" y="773"/>
                    </a:lnTo>
                    <a:lnTo>
                      <a:pt x="998" y="745"/>
                    </a:lnTo>
                    <a:lnTo>
                      <a:pt x="1000" y="728"/>
                    </a:lnTo>
                    <a:lnTo>
                      <a:pt x="1013" y="704"/>
                    </a:lnTo>
                    <a:lnTo>
                      <a:pt x="995" y="692"/>
                    </a:lnTo>
                    <a:lnTo>
                      <a:pt x="1005" y="670"/>
                    </a:lnTo>
                    <a:lnTo>
                      <a:pt x="996" y="665"/>
                    </a:lnTo>
                    <a:lnTo>
                      <a:pt x="993" y="650"/>
                    </a:lnTo>
                    <a:lnTo>
                      <a:pt x="1000" y="654"/>
                    </a:lnTo>
                    <a:lnTo>
                      <a:pt x="1023" y="632"/>
                    </a:lnTo>
                    <a:lnTo>
                      <a:pt x="1033" y="631"/>
                    </a:lnTo>
                    <a:lnTo>
                      <a:pt x="1044" y="632"/>
                    </a:lnTo>
                    <a:lnTo>
                      <a:pt x="1056" y="619"/>
                    </a:lnTo>
                    <a:lnTo>
                      <a:pt x="1061" y="621"/>
                    </a:lnTo>
                    <a:lnTo>
                      <a:pt x="1064" y="612"/>
                    </a:lnTo>
                    <a:lnTo>
                      <a:pt x="1053" y="599"/>
                    </a:lnTo>
                    <a:lnTo>
                      <a:pt x="1038" y="592"/>
                    </a:lnTo>
                    <a:lnTo>
                      <a:pt x="1038" y="587"/>
                    </a:lnTo>
                    <a:lnTo>
                      <a:pt x="1026" y="574"/>
                    </a:lnTo>
                    <a:lnTo>
                      <a:pt x="1043" y="559"/>
                    </a:lnTo>
                    <a:lnTo>
                      <a:pt x="1039" y="553"/>
                    </a:lnTo>
                    <a:lnTo>
                      <a:pt x="1006" y="541"/>
                    </a:lnTo>
                    <a:lnTo>
                      <a:pt x="1013" y="526"/>
                    </a:lnTo>
                    <a:lnTo>
                      <a:pt x="1010" y="493"/>
                    </a:lnTo>
                    <a:lnTo>
                      <a:pt x="1000" y="473"/>
                    </a:lnTo>
                    <a:lnTo>
                      <a:pt x="990" y="473"/>
                    </a:lnTo>
                    <a:lnTo>
                      <a:pt x="990" y="451"/>
                    </a:lnTo>
                    <a:lnTo>
                      <a:pt x="986" y="450"/>
                    </a:lnTo>
                    <a:lnTo>
                      <a:pt x="980" y="456"/>
                    </a:lnTo>
                    <a:lnTo>
                      <a:pt x="971" y="425"/>
                    </a:lnTo>
                    <a:lnTo>
                      <a:pt x="985" y="413"/>
                    </a:lnTo>
                    <a:lnTo>
                      <a:pt x="996" y="408"/>
                    </a:lnTo>
                    <a:lnTo>
                      <a:pt x="1001" y="402"/>
                    </a:lnTo>
                    <a:lnTo>
                      <a:pt x="1018" y="400"/>
                    </a:lnTo>
                    <a:lnTo>
                      <a:pt x="1039" y="383"/>
                    </a:lnTo>
                    <a:lnTo>
                      <a:pt x="1041" y="377"/>
                    </a:lnTo>
                    <a:lnTo>
                      <a:pt x="1038" y="373"/>
                    </a:lnTo>
                    <a:lnTo>
                      <a:pt x="1010" y="367"/>
                    </a:lnTo>
                    <a:lnTo>
                      <a:pt x="1024" y="347"/>
                    </a:lnTo>
                    <a:lnTo>
                      <a:pt x="1023" y="327"/>
                    </a:lnTo>
                    <a:lnTo>
                      <a:pt x="1033" y="299"/>
                    </a:lnTo>
                    <a:lnTo>
                      <a:pt x="1019" y="284"/>
                    </a:lnTo>
                    <a:lnTo>
                      <a:pt x="1010" y="282"/>
                    </a:lnTo>
                    <a:lnTo>
                      <a:pt x="1046" y="249"/>
                    </a:lnTo>
                    <a:lnTo>
                      <a:pt x="1043" y="252"/>
                    </a:lnTo>
                    <a:lnTo>
                      <a:pt x="1029" y="241"/>
                    </a:lnTo>
                    <a:lnTo>
                      <a:pt x="1018" y="219"/>
                    </a:lnTo>
                    <a:lnTo>
                      <a:pt x="1001" y="214"/>
                    </a:lnTo>
                    <a:close/>
                  </a:path>
                </a:pathLst>
              </a:custGeom>
              <a:solidFill>
                <a:schemeClr val="tx2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lIns="104315" tIns="52157" rIns="104315" bIns="52157"/>
              <a:lstStyle/>
              <a:p>
                <a:endParaRPr lang="es-ES" sz="2800"/>
              </a:p>
            </p:txBody>
          </p:sp>
          <p:sp>
            <p:nvSpPr>
              <p:cNvPr id="362" name="Freeform 8405">
                <a:extLst>
                  <a:ext uri="{FF2B5EF4-FFF2-40B4-BE49-F238E27FC236}">
                    <a16:creationId xmlns:a16="http://schemas.microsoft.com/office/drawing/2014/main" id="{2C80B25A-C1B6-BD60-8207-122B1B4D17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02614" y="4005082"/>
                <a:ext cx="526309" cy="442861"/>
              </a:xfrm>
              <a:custGeom>
                <a:avLst/>
                <a:gdLst/>
                <a:ahLst/>
                <a:cxnLst>
                  <a:cxn ang="0">
                    <a:pos x="452" y="8"/>
                  </a:cxn>
                  <a:cxn ang="0">
                    <a:pos x="391" y="24"/>
                  </a:cxn>
                  <a:cxn ang="0">
                    <a:pos x="379" y="99"/>
                  </a:cxn>
                  <a:cxn ang="0">
                    <a:pos x="399" y="162"/>
                  </a:cxn>
                  <a:cxn ang="0">
                    <a:pos x="381" y="210"/>
                  </a:cxn>
                  <a:cxn ang="0">
                    <a:pos x="363" y="277"/>
                  </a:cxn>
                  <a:cxn ang="0">
                    <a:pos x="330" y="321"/>
                  </a:cxn>
                  <a:cxn ang="0">
                    <a:pos x="258" y="361"/>
                  </a:cxn>
                  <a:cxn ang="0">
                    <a:pos x="223" y="394"/>
                  </a:cxn>
                  <a:cxn ang="0">
                    <a:pos x="223" y="429"/>
                  </a:cxn>
                  <a:cxn ang="0">
                    <a:pos x="175" y="459"/>
                  </a:cxn>
                  <a:cxn ang="0">
                    <a:pos x="146" y="449"/>
                  </a:cxn>
                  <a:cxn ang="0">
                    <a:pos x="134" y="491"/>
                  </a:cxn>
                  <a:cxn ang="0">
                    <a:pos x="182" y="509"/>
                  </a:cxn>
                  <a:cxn ang="0">
                    <a:pos x="160" y="557"/>
                  </a:cxn>
                  <a:cxn ang="0">
                    <a:pos x="141" y="582"/>
                  </a:cxn>
                  <a:cxn ang="0">
                    <a:pos x="106" y="555"/>
                  </a:cxn>
                  <a:cxn ang="0">
                    <a:pos x="49" y="572"/>
                  </a:cxn>
                  <a:cxn ang="0">
                    <a:pos x="33" y="635"/>
                  </a:cxn>
                  <a:cxn ang="0">
                    <a:pos x="28" y="686"/>
                  </a:cxn>
                  <a:cxn ang="0">
                    <a:pos x="69" y="726"/>
                  </a:cxn>
                  <a:cxn ang="0">
                    <a:pos x="83" y="748"/>
                  </a:cxn>
                  <a:cxn ang="0">
                    <a:pos x="179" y="739"/>
                  </a:cxn>
                  <a:cxn ang="0">
                    <a:pos x="240" y="714"/>
                  </a:cxn>
                  <a:cxn ang="0">
                    <a:pos x="253" y="841"/>
                  </a:cxn>
                  <a:cxn ang="0">
                    <a:pos x="335" y="857"/>
                  </a:cxn>
                  <a:cxn ang="0">
                    <a:pos x="394" y="831"/>
                  </a:cxn>
                  <a:cxn ang="0">
                    <a:pos x="437" y="804"/>
                  </a:cxn>
                  <a:cxn ang="0">
                    <a:pos x="474" y="827"/>
                  </a:cxn>
                  <a:cxn ang="0">
                    <a:pos x="534" y="768"/>
                  </a:cxn>
                  <a:cxn ang="0">
                    <a:pos x="572" y="713"/>
                  </a:cxn>
                  <a:cxn ang="0">
                    <a:pos x="626" y="713"/>
                  </a:cxn>
                  <a:cxn ang="0">
                    <a:pos x="633" y="724"/>
                  </a:cxn>
                  <a:cxn ang="0">
                    <a:pos x="658" y="774"/>
                  </a:cxn>
                  <a:cxn ang="0">
                    <a:pos x="714" y="729"/>
                  </a:cxn>
                  <a:cxn ang="0">
                    <a:pos x="729" y="661"/>
                  </a:cxn>
                  <a:cxn ang="0">
                    <a:pos x="766" y="680"/>
                  </a:cxn>
                  <a:cxn ang="0">
                    <a:pos x="796" y="658"/>
                  </a:cxn>
                  <a:cxn ang="0">
                    <a:pos x="869" y="610"/>
                  </a:cxn>
                  <a:cxn ang="0">
                    <a:pos x="869" y="580"/>
                  </a:cxn>
                  <a:cxn ang="0">
                    <a:pos x="870" y="514"/>
                  </a:cxn>
                  <a:cxn ang="0">
                    <a:pos x="897" y="456"/>
                  </a:cxn>
                  <a:cxn ang="0">
                    <a:pos x="907" y="456"/>
                  </a:cxn>
                  <a:cxn ang="0">
                    <a:pos x="963" y="416"/>
                  </a:cxn>
                  <a:cxn ang="0">
                    <a:pos x="955" y="383"/>
                  </a:cxn>
                  <a:cxn ang="0">
                    <a:pos x="910" y="416"/>
                  </a:cxn>
                  <a:cxn ang="0">
                    <a:pos x="804" y="365"/>
                  </a:cxn>
                  <a:cxn ang="0">
                    <a:pos x="779" y="316"/>
                  </a:cxn>
                  <a:cxn ang="0">
                    <a:pos x="769" y="270"/>
                  </a:cxn>
                  <a:cxn ang="0">
                    <a:pos x="736" y="253"/>
                  </a:cxn>
                  <a:cxn ang="0">
                    <a:pos x="733" y="210"/>
                  </a:cxn>
                  <a:cxn ang="0">
                    <a:pos x="724" y="170"/>
                  </a:cxn>
                  <a:cxn ang="0">
                    <a:pos x="658" y="94"/>
                  </a:cxn>
                  <a:cxn ang="0">
                    <a:pos x="636" y="64"/>
                  </a:cxn>
                  <a:cxn ang="0">
                    <a:pos x="635" y="16"/>
                  </a:cxn>
                  <a:cxn ang="0">
                    <a:pos x="553" y="53"/>
                  </a:cxn>
                  <a:cxn ang="0">
                    <a:pos x="485" y="10"/>
                  </a:cxn>
                </a:cxnLst>
                <a:rect l="0" t="0" r="r" b="b"/>
                <a:pathLst>
                  <a:path w="970" h="860">
                    <a:moveTo>
                      <a:pt x="472" y="3"/>
                    </a:moveTo>
                    <a:lnTo>
                      <a:pt x="464" y="5"/>
                    </a:lnTo>
                    <a:lnTo>
                      <a:pt x="459" y="0"/>
                    </a:lnTo>
                    <a:lnTo>
                      <a:pt x="452" y="8"/>
                    </a:lnTo>
                    <a:lnTo>
                      <a:pt x="426" y="19"/>
                    </a:lnTo>
                    <a:lnTo>
                      <a:pt x="406" y="11"/>
                    </a:lnTo>
                    <a:lnTo>
                      <a:pt x="399" y="21"/>
                    </a:lnTo>
                    <a:lnTo>
                      <a:pt x="391" y="24"/>
                    </a:lnTo>
                    <a:lnTo>
                      <a:pt x="388" y="44"/>
                    </a:lnTo>
                    <a:lnTo>
                      <a:pt x="373" y="64"/>
                    </a:lnTo>
                    <a:lnTo>
                      <a:pt x="373" y="78"/>
                    </a:lnTo>
                    <a:lnTo>
                      <a:pt x="379" y="99"/>
                    </a:lnTo>
                    <a:lnTo>
                      <a:pt x="399" y="106"/>
                    </a:lnTo>
                    <a:lnTo>
                      <a:pt x="409" y="132"/>
                    </a:lnTo>
                    <a:lnTo>
                      <a:pt x="404" y="137"/>
                    </a:lnTo>
                    <a:lnTo>
                      <a:pt x="399" y="162"/>
                    </a:lnTo>
                    <a:lnTo>
                      <a:pt x="386" y="165"/>
                    </a:lnTo>
                    <a:lnTo>
                      <a:pt x="394" y="197"/>
                    </a:lnTo>
                    <a:lnTo>
                      <a:pt x="393" y="207"/>
                    </a:lnTo>
                    <a:lnTo>
                      <a:pt x="381" y="210"/>
                    </a:lnTo>
                    <a:lnTo>
                      <a:pt x="363" y="235"/>
                    </a:lnTo>
                    <a:lnTo>
                      <a:pt x="359" y="257"/>
                    </a:lnTo>
                    <a:lnTo>
                      <a:pt x="364" y="270"/>
                    </a:lnTo>
                    <a:lnTo>
                      <a:pt x="363" y="277"/>
                    </a:lnTo>
                    <a:lnTo>
                      <a:pt x="353" y="283"/>
                    </a:lnTo>
                    <a:lnTo>
                      <a:pt x="348" y="296"/>
                    </a:lnTo>
                    <a:lnTo>
                      <a:pt x="326" y="310"/>
                    </a:lnTo>
                    <a:lnTo>
                      <a:pt x="330" y="321"/>
                    </a:lnTo>
                    <a:lnTo>
                      <a:pt x="305" y="336"/>
                    </a:lnTo>
                    <a:lnTo>
                      <a:pt x="306" y="341"/>
                    </a:lnTo>
                    <a:lnTo>
                      <a:pt x="280" y="360"/>
                    </a:lnTo>
                    <a:lnTo>
                      <a:pt x="258" y="361"/>
                    </a:lnTo>
                    <a:lnTo>
                      <a:pt x="250" y="376"/>
                    </a:lnTo>
                    <a:lnTo>
                      <a:pt x="233" y="381"/>
                    </a:lnTo>
                    <a:lnTo>
                      <a:pt x="223" y="389"/>
                    </a:lnTo>
                    <a:lnTo>
                      <a:pt x="223" y="394"/>
                    </a:lnTo>
                    <a:lnTo>
                      <a:pt x="233" y="406"/>
                    </a:lnTo>
                    <a:lnTo>
                      <a:pt x="227" y="409"/>
                    </a:lnTo>
                    <a:lnTo>
                      <a:pt x="230" y="414"/>
                    </a:lnTo>
                    <a:lnTo>
                      <a:pt x="223" y="429"/>
                    </a:lnTo>
                    <a:lnTo>
                      <a:pt x="212" y="436"/>
                    </a:lnTo>
                    <a:lnTo>
                      <a:pt x="202" y="437"/>
                    </a:lnTo>
                    <a:lnTo>
                      <a:pt x="182" y="461"/>
                    </a:lnTo>
                    <a:lnTo>
                      <a:pt x="175" y="459"/>
                    </a:lnTo>
                    <a:lnTo>
                      <a:pt x="167" y="459"/>
                    </a:lnTo>
                    <a:lnTo>
                      <a:pt x="152" y="457"/>
                    </a:lnTo>
                    <a:lnTo>
                      <a:pt x="152" y="446"/>
                    </a:lnTo>
                    <a:lnTo>
                      <a:pt x="146" y="449"/>
                    </a:lnTo>
                    <a:lnTo>
                      <a:pt x="141" y="456"/>
                    </a:lnTo>
                    <a:lnTo>
                      <a:pt x="141" y="472"/>
                    </a:lnTo>
                    <a:lnTo>
                      <a:pt x="134" y="479"/>
                    </a:lnTo>
                    <a:lnTo>
                      <a:pt x="134" y="491"/>
                    </a:lnTo>
                    <a:lnTo>
                      <a:pt x="194" y="469"/>
                    </a:lnTo>
                    <a:lnTo>
                      <a:pt x="197" y="479"/>
                    </a:lnTo>
                    <a:lnTo>
                      <a:pt x="190" y="497"/>
                    </a:lnTo>
                    <a:lnTo>
                      <a:pt x="182" y="509"/>
                    </a:lnTo>
                    <a:lnTo>
                      <a:pt x="180" y="529"/>
                    </a:lnTo>
                    <a:lnTo>
                      <a:pt x="174" y="532"/>
                    </a:lnTo>
                    <a:lnTo>
                      <a:pt x="169" y="550"/>
                    </a:lnTo>
                    <a:lnTo>
                      <a:pt x="160" y="557"/>
                    </a:lnTo>
                    <a:lnTo>
                      <a:pt x="142" y="552"/>
                    </a:lnTo>
                    <a:lnTo>
                      <a:pt x="136" y="564"/>
                    </a:lnTo>
                    <a:lnTo>
                      <a:pt x="142" y="569"/>
                    </a:lnTo>
                    <a:lnTo>
                      <a:pt x="141" y="582"/>
                    </a:lnTo>
                    <a:lnTo>
                      <a:pt x="127" y="583"/>
                    </a:lnTo>
                    <a:lnTo>
                      <a:pt x="121" y="583"/>
                    </a:lnTo>
                    <a:lnTo>
                      <a:pt x="102" y="565"/>
                    </a:lnTo>
                    <a:lnTo>
                      <a:pt x="106" y="555"/>
                    </a:lnTo>
                    <a:lnTo>
                      <a:pt x="112" y="552"/>
                    </a:lnTo>
                    <a:lnTo>
                      <a:pt x="112" y="542"/>
                    </a:lnTo>
                    <a:lnTo>
                      <a:pt x="68" y="552"/>
                    </a:lnTo>
                    <a:lnTo>
                      <a:pt x="49" y="572"/>
                    </a:lnTo>
                    <a:lnTo>
                      <a:pt x="31" y="582"/>
                    </a:lnTo>
                    <a:lnTo>
                      <a:pt x="38" y="612"/>
                    </a:lnTo>
                    <a:lnTo>
                      <a:pt x="33" y="622"/>
                    </a:lnTo>
                    <a:lnTo>
                      <a:pt x="33" y="635"/>
                    </a:lnTo>
                    <a:lnTo>
                      <a:pt x="41" y="642"/>
                    </a:lnTo>
                    <a:lnTo>
                      <a:pt x="19" y="655"/>
                    </a:lnTo>
                    <a:lnTo>
                      <a:pt x="0" y="683"/>
                    </a:lnTo>
                    <a:lnTo>
                      <a:pt x="28" y="686"/>
                    </a:lnTo>
                    <a:lnTo>
                      <a:pt x="48" y="703"/>
                    </a:lnTo>
                    <a:lnTo>
                      <a:pt x="48" y="713"/>
                    </a:lnTo>
                    <a:lnTo>
                      <a:pt x="53" y="719"/>
                    </a:lnTo>
                    <a:lnTo>
                      <a:pt x="69" y="726"/>
                    </a:lnTo>
                    <a:lnTo>
                      <a:pt x="74" y="733"/>
                    </a:lnTo>
                    <a:lnTo>
                      <a:pt x="71" y="741"/>
                    </a:lnTo>
                    <a:lnTo>
                      <a:pt x="76" y="748"/>
                    </a:lnTo>
                    <a:lnTo>
                      <a:pt x="83" y="748"/>
                    </a:lnTo>
                    <a:lnTo>
                      <a:pt x="124" y="768"/>
                    </a:lnTo>
                    <a:lnTo>
                      <a:pt x="160" y="756"/>
                    </a:lnTo>
                    <a:lnTo>
                      <a:pt x="162" y="746"/>
                    </a:lnTo>
                    <a:lnTo>
                      <a:pt x="179" y="739"/>
                    </a:lnTo>
                    <a:lnTo>
                      <a:pt x="187" y="723"/>
                    </a:lnTo>
                    <a:lnTo>
                      <a:pt x="197" y="721"/>
                    </a:lnTo>
                    <a:lnTo>
                      <a:pt x="207" y="724"/>
                    </a:lnTo>
                    <a:lnTo>
                      <a:pt x="240" y="714"/>
                    </a:lnTo>
                    <a:lnTo>
                      <a:pt x="223" y="753"/>
                    </a:lnTo>
                    <a:lnTo>
                      <a:pt x="223" y="797"/>
                    </a:lnTo>
                    <a:lnTo>
                      <a:pt x="242" y="832"/>
                    </a:lnTo>
                    <a:lnTo>
                      <a:pt x="253" y="841"/>
                    </a:lnTo>
                    <a:lnTo>
                      <a:pt x="316" y="842"/>
                    </a:lnTo>
                    <a:lnTo>
                      <a:pt x="320" y="855"/>
                    </a:lnTo>
                    <a:lnTo>
                      <a:pt x="325" y="860"/>
                    </a:lnTo>
                    <a:lnTo>
                      <a:pt x="335" y="857"/>
                    </a:lnTo>
                    <a:lnTo>
                      <a:pt x="340" y="860"/>
                    </a:lnTo>
                    <a:lnTo>
                      <a:pt x="359" y="855"/>
                    </a:lnTo>
                    <a:lnTo>
                      <a:pt x="388" y="827"/>
                    </a:lnTo>
                    <a:lnTo>
                      <a:pt x="394" y="831"/>
                    </a:lnTo>
                    <a:lnTo>
                      <a:pt x="396" y="821"/>
                    </a:lnTo>
                    <a:lnTo>
                      <a:pt x="408" y="807"/>
                    </a:lnTo>
                    <a:lnTo>
                      <a:pt x="421" y="809"/>
                    </a:lnTo>
                    <a:lnTo>
                      <a:pt x="437" y="804"/>
                    </a:lnTo>
                    <a:lnTo>
                      <a:pt x="444" y="824"/>
                    </a:lnTo>
                    <a:lnTo>
                      <a:pt x="439" y="842"/>
                    </a:lnTo>
                    <a:lnTo>
                      <a:pt x="477" y="834"/>
                    </a:lnTo>
                    <a:lnTo>
                      <a:pt x="474" y="827"/>
                    </a:lnTo>
                    <a:lnTo>
                      <a:pt x="494" y="822"/>
                    </a:lnTo>
                    <a:lnTo>
                      <a:pt x="499" y="811"/>
                    </a:lnTo>
                    <a:lnTo>
                      <a:pt x="495" y="796"/>
                    </a:lnTo>
                    <a:lnTo>
                      <a:pt x="534" y="768"/>
                    </a:lnTo>
                    <a:lnTo>
                      <a:pt x="552" y="763"/>
                    </a:lnTo>
                    <a:lnTo>
                      <a:pt x="568" y="744"/>
                    </a:lnTo>
                    <a:lnTo>
                      <a:pt x="562" y="728"/>
                    </a:lnTo>
                    <a:lnTo>
                      <a:pt x="572" y="713"/>
                    </a:lnTo>
                    <a:lnTo>
                      <a:pt x="597" y="726"/>
                    </a:lnTo>
                    <a:lnTo>
                      <a:pt x="608" y="714"/>
                    </a:lnTo>
                    <a:lnTo>
                      <a:pt x="617" y="718"/>
                    </a:lnTo>
                    <a:lnTo>
                      <a:pt x="626" y="713"/>
                    </a:lnTo>
                    <a:lnTo>
                      <a:pt x="626" y="710"/>
                    </a:lnTo>
                    <a:lnTo>
                      <a:pt x="636" y="708"/>
                    </a:lnTo>
                    <a:lnTo>
                      <a:pt x="638" y="721"/>
                    </a:lnTo>
                    <a:lnTo>
                      <a:pt x="633" y="724"/>
                    </a:lnTo>
                    <a:lnTo>
                      <a:pt x="643" y="734"/>
                    </a:lnTo>
                    <a:lnTo>
                      <a:pt x="638" y="741"/>
                    </a:lnTo>
                    <a:lnTo>
                      <a:pt x="641" y="766"/>
                    </a:lnTo>
                    <a:lnTo>
                      <a:pt x="658" y="774"/>
                    </a:lnTo>
                    <a:lnTo>
                      <a:pt x="685" y="774"/>
                    </a:lnTo>
                    <a:lnTo>
                      <a:pt x="708" y="761"/>
                    </a:lnTo>
                    <a:lnTo>
                      <a:pt x="718" y="758"/>
                    </a:lnTo>
                    <a:lnTo>
                      <a:pt x="714" y="729"/>
                    </a:lnTo>
                    <a:lnTo>
                      <a:pt x="723" y="723"/>
                    </a:lnTo>
                    <a:lnTo>
                      <a:pt x="723" y="714"/>
                    </a:lnTo>
                    <a:lnTo>
                      <a:pt x="739" y="701"/>
                    </a:lnTo>
                    <a:lnTo>
                      <a:pt x="729" y="661"/>
                    </a:lnTo>
                    <a:lnTo>
                      <a:pt x="743" y="661"/>
                    </a:lnTo>
                    <a:lnTo>
                      <a:pt x="752" y="681"/>
                    </a:lnTo>
                    <a:lnTo>
                      <a:pt x="757" y="685"/>
                    </a:lnTo>
                    <a:lnTo>
                      <a:pt x="766" y="680"/>
                    </a:lnTo>
                    <a:lnTo>
                      <a:pt x="784" y="681"/>
                    </a:lnTo>
                    <a:lnTo>
                      <a:pt x="787" y="671"/>
                    </a:lnTo>
                    <a:lnTo>
                      <a:pt x="782" y="665"/>
                    </a:lnTo>
                    <a:lnTo>
                      <a:pt x="796" y="658"/>
                    </a:lnTo>
                    <a:lnTo>
                      <a:pt x="794" y="628"/>
                    </a:lnTo>
                    <a:lnTo>
                      <a:pt x="807" y="613"/>
                    </a:lnTo>
                    <a:lnTo>
                      <a:pt x="811" y="608"/>
                    </a:lnTo>
                    <a:lnTo>
                      <a:pt x="869" y="610"/>
                    </a:lnTo>
                    <a:lnTo>
                      <a:pt x="867" y="600"/>
                    </a:lnTo>
                    <a:lnTo>
                      <a:pt x="857" y="595"/>
                    </a:lnTo>
                    <a:lnTo>
                      <a:pt x="857" y="588"/>
                    </a:lnTo>
                    <a:lnTo>
                      <a:pt x="869" y="580"/>
                    </a:lnTo>
                    <a:lnTo>
                      <a:pt x="865" y="570"/>
                    </a:lnTo>
                    <a:lnTo>
                      <a:pt x="872" y="565"/>
                    </a:lnTo>
                    <a:lnTo>
                      <a:pt x="865" y="532"/>
                    </a:lnTo>
                    <a:lnTo>
                      <a:pt x="870" y="514"/>
                    </a:lnTo>
                    <a:lnTo>
                      <a:pt x="865" y="510"/>
                    </a:lnTo>
                    <a:lnTo>
                      <a:pt x="872" y="496"/>
                    </a:lnTo>
                    <a:lnTo>
                      <a:pt x="890" y="487"/>
                    </a:lnTo>
                    <a:lnTo>
                      <a:pt x="897" y="456"/>
                    </a:lnTo>
                    <a:lnTo>
                      <a:pt x="890" y="454"/>
                    </a:lnTo>
                    <a:lnTo>
                      <a:pt x="890" y="436"/>
                    </a:lnTo>
                    <a:lnTo>
                      <a:pt x="900" y="436"/>
                    </a:lnTo>
                    <a:lnTo>
                      <a:pt x="907" y="456"/>
                    </a:lnTo>
                    <a:lnTo>
                      <a:pt x="922" y="456"/>
                    </a:lnTo>
                    <a:lnTo>
                      <a:pt x="968" y="441"/>
                    </a:lnTo>
                    <a:lnTo>
                      <a:pt x="961" y="436"/>
                    </a:lnTo>
                    <a:lnTo>
                      <a:pt x="963" y="416"/>
                    </a:lnTo>
                    <a:lnTo>
                      <a:pt x="961" y="408"/>
                    </a:lnTo>
                    <a:lnTo>
                      <a:pt x="961" y="398"/>
                    </a:lnTo>
                    <a:lnTo>
                      <a:pt x="970" y="389"/>
                    </a:lnTo>
                    <a:lnTo>
                      <a:pt x="955" y="383"/>
                    </a:lnTo>
                    <a:lnTo>
                      <a:pt x="913" y="389"/>
                    </a:lnTo>
                    <a:lnTo>
                      <a:pt x="898" y="398"/>
                    </a:lnTo>
                    <a:lnTo>
                      <a:pt x="910" y="408"/>
                    </a:lnTo>
                    <a:lnTo>
                      <a:pt x="910" y="416"/>
                    </a:lnTo>
                    <a:lnTo>
                      <a:pt x="867" y="423"/>
                    </a:lnTo>
                    <a:lnTo>
                      <a:pt x="864" y="429"/>
                    </a:lnTo>
                    <a:lnTo>
                      <a:pt x="811" y="431"/>
                    </a:lnTo>
                    <a:lnTo>
                      <a:pt x="804" y="365"/>
                    </a:lnTo>
                    <a:lnTo>
                      <a:pt x="807" y="355"/>
                    </a:lnTo>
                    <a:lnTo>
                      <a:pt x="806" y="345"/>
                    </a:lnTo>
                    <a:lnTo>
                      <a:pt x="791" y="335"/>
                    </a:lnTo>
                    <a:lnTo>
                      <a:pt x="779" y="316"/>
                    </a:lnTo>
                    <a:lnTo>
                      <a:pt x="781" y="311"/>
                    </a:lnTo>
                    <a:lnTo>
                      <a:pt x="776" y="306"/>
                    </a:lnTo>
                    <a:lnTo>
                      <a:pt x="781" y="296"/>
                    </a:lnTo>
                    <a:lnTo>
                      <a:pt x="769" y="270"/>
                    </a:lnTo>
                    <a:lnTo>
                      <a:pt x="736" y="277"/>
                    </a:lnTo>
                    <a:lnTo>
                      <a:pt x="731" y="270"/>
                    </a:lnTo>
                    <a:lnTo>
                      <a:pt x="731" y="263"/>
                    </a:lnTo>
                    <a:lnTo>
                      <a:pt x="736" y="253"/>
                    </a:lnTo>
                    <a:lnTo>
                      <a:pt x="744" y="248"/>
                    </a:lnTo>
                    <a:lnTo>
                      <a:pt x="744" y="240"/>
                    </a:lnTo>
                    <a:lnTo>
                      <a:pt x="729" y="228"/>
                    </a:lnTo>
                    <a:lnTo>
                      <a:pt x="733" y="210"/>
                    </a:lnTo>
                    <a:lnTo>
                      <a:pt x="731" y="207"/>
                    </a:lnTo>
                    <a:lnTo>
                      <a:pt x="731" y="184"/>
                    </a:lnTo>
                    <a:lnTo>
                      <a:pt x="724" y="180"/>
                    </a:lnTo>
                    <a:lnTo>
                      <a:pt x="724" y="170"/>
                    </a:lnTo>
                    <a:lnTo>
                      <a:pt x="701" y="159"/>
                    </a:lnTo>
                    <a:lnTo>
                      <a:pt x="696" y="132"/>
                    </a:lnTo>
                    <a:lnTo>
                      <a:pt x="683" y="111"/>
                    </a:lnTo>
                    <a:lnTo>
                      <a:pt x="658" y="94"/>
                    </a:lnTo>
                    <a:lnTo>
                      <a:pt x="645" y="92"/>
                    </a:lnTo>
                    <a:lnTo>
                      <a:pt x="638" y="83"/>
                    </a:lnTo>
                    <a:lnTo>
                      <a:pt x="645" y="64"/>
                    </a:lnTo>
                    <a:lnTo>
                      <a:pt x="636" y="64"/>
                    </a:lnTo>
                    <a:lnTo>
                      <a:pt x="640" y="54"/>
                    </a:lnTo>
                    <a:lnTo>
                      <a:pt x="633" y="33"/>
                    </a:lnTo>
                    <a:lnTo>
                      <a:pt x="638" y="29"/>
                    </a:lnTo>
                    <a:lnTo>
                      <a:pt x="635" y="16"/>
                    </a:lnTo>
                    <a:lnTo>
                      <a:pt x="597" y="19"/>
                    </a:lnTo>
                    <a:lnTo>
                      <a:pt x="578" y="31"/>
                    </a:lnTo>
                    <a:lnTo>
                      <a:pt x="578" y="51"/>
                    </a:lnTo>
                    <a:lnTo>
                      <a:pt x="553" y="53"/>
                    </a:lnTo>
                    <a:lnTo>
                      <a:pt x="549" y="58"/>
                    </a:lnTo>
                    <a:lnTo>
                      <a:pt x="497" y="19"/>
                    </a:lnTo>
                    <a:lnTo>
                      <a:pt x="490" y="19"/>
                    </a:lnTo>
                    <a:lnTo>
                      <a:pt x="485" y="10"/>
                    </a:lnTo>
                    <a:lnTo>
                      <a:pt x="477" y="10"/>
                    </a:lnTo>
                    <a:lnTo>
                      <a:pt x="472" y="3"/>
                    </a:lnTo>
                    <a:close/>
                  </a:path>
                </a:pathLst>
              </a:custGeom>
              <a:solidFill>
                <a:schemeClr val="tx2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lIns="104315" tIns="52157" rIns="104315" bIns="52157"/>
              <a:lstStyle/>
              <a:p>
                <a:endParaRPr lang="es-ES" sz="2800"/>
              </a:p>
            </p:txBody>
          </p:sp>
          <p:sp>
            <p:nvSpPr>
              <p:cNvPr id="363" name="Freeform 8406">
                <a:extLst>
                  <a:ext uri="{FF2B5EF4-FFF2-40B4-BE49-F238E27FC236}">
                    <a16:creationId xmlns:a16="http://schemas.microsoft.com/office/drawing/2014/main" id="{95C0840B-9207-A475-08A0-BC2713E1F4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21718" y="3936078"/>
                <a:ext cx="603357" cy="431531"/>
              </a:xfrm>
              <a:custGeom>
                <a:avLst/>
                <a:gdLst/>
                <a:ahLst/>
                <a:cxnLst>
                  <a:cxn ang="0">
                    <a:pos x="1077" y="211"/>
                  </a:cxn>
                  <a:cxn ang="0">
                    <a:pos x="1063" y="129"/>
                  </a:cxn>
                  <a:cxn ang="0">
                    <a:pos x="1034" y="109"/>
                  </a:cxn>
                  <a:cxn ang="0">
                    <a:pos x="990" y="129"/>
                  </a:cxn>
                  <a:cxn ang="0">
                    <a:pos x="956" y="146"/>
                  </a:cxn>
                  <a:cxn ang="0">
                    <a:pos x="924" y="109"/>
                  </a:cxn>
                  <a:cxn ang="0">
                    <a:pos x="878" y="139"/>
                  </a:cxn>
                  <a:cxn ang="0">
                    <a:pos x="830" y="81"/>
                  </a:cxn>
                  <a:cxn ang="0">
                    <a:pos x="790" y="68"/>
                  </a:cxn>
                  <a:cxn ang="0">
                    <a:pos x="752" y="65"/>
                  </a:cxn>
                  <a:cxn ang="0">
                    <a:pos x="685" y="71"/>
                  </a:cxn>
                  <a:cxn ang="0">
                    <a:pos x="617" y="71"/>
                  </a:cxn>
                  <a:cxn ang="0">
                    <a:pos x="606" y="126"/>
                  </a:cxn>
                  <a:cxn ang="0">
                    <a:pos x="581" y="109"/>
                  </a:cxn>
                  <a:cxn ang="0">
                    <a:pos x="551" y="106"/>
                  </a:cxn>
                  <a:cxn ang="0">
                    <a:pos x="523" y="76"/>
                  </a:cxn>
                  <a:cxn ang="0">
                    <a:pos x="433" y="60"/>
                  </a:cxn>
                  <a:cxn ang="0">
                    <a:pos x="377" y="23"/>
                  </a:cxn>
                  <a:cxn ang="0">
                    <a:pos x="320" y="13"/>
                  </a:cxn>
                  <a:cxn ang="0">
                    <a:pos x="281" y="5"/>
                  </a:cxn>
                  <a:cxn ang="0">
                    <a:pos x="261" y="25"/>
                  </a:cxn>
                  <a:cxn ang="0">
                    <a:pos x="224" y="43"/>
                  </a:cxn>
                  <a:cxn ang="0">
                    <a:pos x="199" y="33"/>
                  </a:cxn>
                  <a:cxn ang="0">
                    <a:pos x="141" y="86"/>
                  </a:cxn>
                  <a:cxn ang="0">
                    <a:pos x="73" y="197"/>
                  </a:cxn>
                  <a:cxn ang="0">
                    <a:pos x="0" y="212"/>
                  </a:cxn>
                  <a:cxn ang="0">
                    <a:pos x="44" y="307"/>
                  </a:cxn>
                  <a:cxn ang="0">
                    <a:pos x="55" y="355"/>
                  </a:cxn>
                  <a:cxn ang="0">
                    <a:pos x="60" y="453"/>
                  </a:cxn>
                  <a:cxn ang="0">
                    <a:pos x="40" y="552"/>
                  </a:cxn>
                  <a:cxn ang="0">
                    <a:pos x="63" y="619"/>
                  </a:cxn>
                  <a:cxn ang="0">
                    <a:pos x="67" y="736"/>
                  </a:cxn>
                  <a:cxn ang="0">
                    <a:pos x="15" y="788"/>
                  </a:cxn>
                  <a:cxn ang="0">
                    <a:pos x="50" y="834"/>
                  </a:cxn>
                  <a:cxn ang="0">
                    <a:pos x="78" y="833"/>
                  </a:cxn>
                  <a:cxn ang="0">
                    <a:pos x="150" y="818"/>
                  </a:cxn>
                  <a:cxn ang="0">
                    <a:pos x="198" y="781"/>
                  </a:cxn>
                  <a:cxn ang="0">
                    <a:pos x="276" y="740"/>
                  </a:cxn>
                  <a:cxn ang="0">
                    <a:pos x="324" y="713"/>
                  </a:cxn>
                  <a:cxn ang="0">
                    <a:pos x="402" y="653"/>
                  </a:cxn>
                  <a:cxn ang="0">
                    <a:pos x="453" y="682"/>
                  </a:cxn>
                  <a:cxn ang="0">
                    <a:pos x="466" y="708"/>
                  </a:cxn>
                  <a:cxn ang="0">
                    <a:pos x="501" y="736"/>
                  </a:cxn>
                  <a:cxn ang="0">
                    <a:pos x="513" y="773"/>
                  </a:cxn>
                  <a:cxn ang="0">
                    <a:pos x="592" y="828"/>
                  </a:cxn>
                  <a:cxn ang="0">
                    <a:pos x="655" y="770"/>
                  </a:cxn>
                  <a:cxn ang="0">
                    <a:pos x="669" y="821"/>
                  </a:cxn>
                  <a:cxn ang="0">
                    <a:pos x="745" y="775"/>
                  </a:cxn>
                  <a:cxn ang="0">
                    <a:pos x="735" y="715"/>
                  </a:cxn>
                  <a:cxn ang="0">
                    <a:pos x="816" y="685"/>
                  </a:cxn>
                  <a:cxn ang="0">
                    <a:pos x="831" y="716"/>
                  </a:cxn>
                  <a:cxn ang="0">
                    <a:pos x="846" y="685"/>
                  </a:cxn>
                  <a:cxn ang="0">
                    <a:pos x="884" y="662"/>
                  </a:cxn>
                  <a:cxn ang="0">
                    <a:pos x="898" y="602"/>
                  </a:cxn>
                  <a:cxn ang="0">
                    <a:pos x="845" y="589"/>
                  </a:cxn>
                  <a:cxn ang="0">
                    <a:pos x="871" y="592"/>
                  </a:cxn>
                  <a:cxn ang="0">
                    <a:pos x="927" y="562"/>
                  </a:cxn>
                  <a:cxn ang="0">
                    <a:pos x="927" y="527"/>
                  </a:cxn>
                  <a:cxn ang="0">
                    <a:pos x="962" y="494"/>
                  </a:cxn>
                  <a:cxn ang="0">
                    <a:pos x="1034" y="454"/>
                  </a:cxn>
                  <a:cxn ang="0">
                    <a:pos x="1067" y="410"/>
                  </a:cxn>
                  <a:cxn ang="0">
                    <a:pos x="1085" y="343"/>
                  </a:cxn>
                  <a:cxn ang="0">
                    <a:pos x="1103" y="295"/>
                  </a:cxn>
                </a:cxnLst>
                <a:rect l="0" t="0" r="r" b="b"/>
                <a:pathLst>
                  <a:path w="1113" h="838">
                    <a:moveTo>
                      <a:pt x="1113" y="265"/>
                    </a:moveTo>
                    <a:lnTo>
                      <a:pt x="1103" y="239"/>
                    </a:lnTo>
                    <a:lnTo>
                      <a:pt x="1083" y="232"/>
                    </a:lnTo>
                    <a:lnTo>
                      <a:pt x="1077" y="211"/>
                    </a:lnTo>
                    <a:lnTo>
                      <a:pt x="1077" y="197"/>
                    </a:lnTo>
                    <a:lnTo>
                      <a:pt x="1092" y="177"/>
                    </a:lnTo>
                    <a:lnTo>
                      <a:pt x="1095" y="157"/>
                    </a:lnTo>
                    <a:lnTo>
                      <a:pt x="1063" y="129"/>
                    </a:lnTo>
                    <a:lnTo>
                      <a:pt x="1055" y="131"/>
                    </a:lnTo>
                    <a:lnTo>
                      <a:pt x="1045" y="128"/>
                    </a:lnTo>
                    <a:lnTo>
                      <a:pt x="1039" y="133"/>
                    </a:lnTo>
                    <a:lnTo>
                      <a:pt x="1034" y="109"/>
                    </a:lnTo>
                    <a:lnTo>
                      <a:pt x="1020" y="101"/>
                    </a:lnTo>
                    <a:lnTo>
                      <a:pt x="997" y="103"/>
                    </a:lnTo>
                    <a:lnTo>
                      <a:pt x="997" y="114"/>
                    </a:lnTo>
                    <a:lnTo>
                      <a:pt x="990" y="129"/>
                    </a:lnTo>
                    <a:lnTo>
                      <a:pt x="995" y="139"/>
                    </a:lnTo>
                    <a:lnTo>
                      <a:pt x="990" y="157"/>
                    </a:lnTo>
                    <a:lnTo>
                      <a:pt x="971" y="166"/>
                    </a:lnTo>
                    <a:lnTo>
                      <a:pt x="956" y="146"/>
                    </a:lnTo>
                    <a:lnTo>
                      <a:pt x="937" y="151"/>
                    </a:lnTo>
                    <a:lnTo>
                      <a:pt x="927" y="139"/>
                    </a:lnTo>
                    <a:lnTo>
                      <a:pt x="931" y="126"/>
                    </a:lnTo>
                    <a:lnTo>
                      <a:pt x="924" y="109"/>
                    </a:lnTo>
                    <a:lnTo>
                      <a:pt x="914" y="108"/>
                    </a:lnTo>
                    <a:lnTo>
                      <a:pt x="884" y="114"/>
                    </a:lnTo>
                    <a:lnTo>
                      <a:pt x="886" y="131"/>
                    </a:lnTo>
                    <a:lnTo>
                      <a:pt x="878" y="139"/>
                    </a:lnTo>
                    <a:lnTo>
                      <a:pt x="878" y="113"/>
                    </a:lnTo>
                    <a:lnTo>
                      <a:pt x="863" y="109"/>
                    </a:lnTo>
                    <a:lnTo>
                      <a:pt x="858" y="99"/>
                    </a:lnTo>
                    <a:lnTo>
                      <a:pt x="830" y="81"/>
                    </a:lnTo>
                    <a:lnTo>
                      <a:pt x="816" y="91"/>
                    </a:lnTo>
                    <a:lnTo>
                      <a:pt x="800" y="81"/>
                    </a:lnTo>
                    <a:lnTo>
                      <a:pt x="791" y="81"/>
                    </a:lnTo>
                    <a:lnTo>
                      <a:pt x="790" y="68"/>
                    </a:lnTo>
                    <a:lnTo>
                      <a:pt x="777" y="58"/>
                    </a:lnTo>
                    <a:lnTo>
                      <a:pt x="770" y="58"/>
                    </a:lnTo>
                    <a:lnTo>
                      <a:pt x="762" y="68"/>
                    </a:lnTo>
                    <a:lnTo>
                      <a:pt x="752" y="65"/>
                    </a:lnTo>
                    <a:lnTo>
                      <a:pt x="719" y="71"/>
                    </a:lnTo>
                    <a:lnTo>
                      <a:pt x="710" y="78"/>
                    </a:lnTo>
                    <a:lnTo>
                      <a:pt x="694" y="78"/>
                    </a:lnTo>
                    <a:lnTo>
                      <a:pt x="685" y="71"/>
                    </a:lnTo>
                    <a:lnTo>
                      <a:pt x="662" y="71"/>
                    </a:lnTo>
                    <a:lnTo>
                      <a:pt x="644" y="60"/>
                    </a:lnTo>
                    <a:lnTo>
                      <a:pt x="632" y="58"/>
                    </a:lnTo>
                    <a:lnTo>
                      <a:pt x="617" y="71"/>
                    </a:lnTo>
                    <a:lnTo>
                      <a:pt x="619" y="104"/>
                    </a:lnTo>
                    <a:lnTo>
                      <a:pt x="612" y="109"/>
                    </a:lnTo>
                    <a:lnTo>
                      <a:pt x="604" y="123"/>
                    </a:lnTo>
                    <a:lnTo>
                      <a:pt x="606" y="126"/>
                    </a:lnTo>
                    <a:lnTo>
                      <a:pt x="599" y="129"/>
                    </a:lnTo>
                    <a:lnTo>
                      <a:pt x="596" y="136"/>
                    </a:lnTo>
                    <a:lnTo>
                      <a:pt x="589" y="131"/>
                    </a:lnTo>
                    <a:lnTo>
                      <a:pt x="581" y="109"/>
                    </a:lnTo>
                    <a:lnTo>
                      <a:pt x="576" y="109"/>
                    </a:lnTo>
                    <a:lnTo>
                      <a:pt x="563" y="124"/>
                    </a:lnTo>
                    <a:lnTo>
                      <a:pt x="553" y="123"/>
                    </a:lnTo>
                    <a:lnTo>
                      <a:pt x="551" y="106"/>
                    </a:lnTo>
                    <a:lnTo>
                      <a:pt x="563" y="86"/>
                    </a:lnTo>
                    <a:lnTo>
                      <a:pt x="533" y="73"/>
                    </a:lnTo>
                    <a:lnTo>
                      <a:pt x="531" y="68"/>
                    </a:lnTo>
                    <a:lnTo>
                      <a:pt x="523" y="76"/>
                    </a:lnTo>
                    <a:lnTo>
                      <a:pt x="501" y="75"/>
                    </a:lnTo>
                    <a:lnTo>
                      <a:pt x="486" y="91"/>
                    </a:lnTo>
                    <a:lnTo>
                      <a:pt x="470" y="78"/>
                    </a:lnTo>
                    <a:lnTo>
                      <a:pt x="433" y="60"/>
                    </a:lnTo>
                    <a:lnTo>
                      <a:pt x="427" y="51"/>
                    </a:lnTo>
                    <a:lnTo>
                      <a:pt x="407" y="38"/>
                    </a:lnTo>
                    <a:lnTo>
                      <a:pt x="393" y="38"/>
                    </a:lnTo>
                    <a:lnTo>
                      <a:pt x="377" y="23"/>
                    </a:lnTo>
                    <a:lnTo>
                      <a:pt x="360" y="20"/>
                    </a:lnTo>
                    <a:lnTo>
                      <a:pt x="345" y="10"/>
                    </a:lnTo>
                    <a:lnTo>
                      <a:pt x="319" y="16"/>
                    </a:lnTo>
                    <a:lnTo>
                      <a:pt x="320" y="13"/>
                    </a:lnTo>
                    <a:lnTo>
                      <a:pt x="301" y="10"/>
                    </a:lnTo>
                    <a:lnTo>
                      <a:pt x="296" y="3"/>
                    </a:lnTo>
                    <a:lnTo>
                      <a:pt x="287" y="7"/>
                    </a:lnTo>
                    <a:lnTo>
                      <a:pt x="281" y="5"/>
                    </a:lnTo>
                    <a:lnTo>
                      <a:pt x="281" y="0"/>
                    </a:lnTo>
                    <a:lnTo>
                      <a:pt x="274" y="7"/>
                    </a:lnTo>
                    <a:lnTo>
                      <a:pt x="281" y="16"/>
                    </a:lnTo>
                    <a:lnTo>
                      <a:pt x="261" y="25"/>
                    </a:lnTo>
                    <a:lnTo>
                      <a:pt x="254" y="15"/>
                    </a:lnTo>
                    <a:lnTo>
                      <a:pt x="241" y="26"/>
                    </a:lnTo>
                    <a:lnTo>
                      <a:pt x="234" y="38"/>
                    </a:lnTo>
                    <a:lnTo>
                      <a:pt x="224" y="43"/>
                    </a:lnTo>
                    <a:lnTo>
                      <a:pt x="216" y="41"/>
                    </a:lnTo>
                    <a:lnTo>
                      <a:pt x="214" y="30"/>
                    </a:lnTo>
                    <a:lnTo>
                      <a:pt x="208" y="38"/>
                    </a:lnTo>
                    <a:lnTo>
                      <a:pt x="199" y="33"/>
                    </a:lnTo>
                    <a:lnTo>
                      <a:pt x="188" y="38"/>
                    </a:lnTo>
                    <a:lnTo>
                      <a:pt x="180" y="33"/>
                    </a:lnTo>
                    <a:lnTo>
                      <a:pt x="151" y="63"/>
                    </a:lnTo>
                    <a:lnTo>
                      <a:pt x="141" y="86"/>
                    </a:lnTo>
                    <a:lnTo>
                      <a:pt x="102" y="123"/>
                    </a:lnTo>
                    <a:lnTo>
                      <a:pt x="100" y="129"/>
                    </a:lnTo>
                    <a:lnTo>
                      <a:pt x="108" y="146"/>
                    </a:lnTo>
                    <a:lnTo>
                      <a:pt x="73" y="197"/>
                    </a:lnTo>
                    <a:lnTo>
                      <a:pt x="47" y="204"/>
                    </a:lnTo>
                    <a:lnTo>
                      <a:pt x="7" y="194"/>
                    </a:lnTo>
                    <a:lnTo>
                      <a:pt x="0" y="201"/>
                    </a:lnTo>
                    <a:lnTo>
                      <a:pt x="0" y="212"/>
                    </a:lnTo>
                    <a:lnTo>
                      <a:pt x="5" y="224"/>
                    </a:lnTo>
                    <a:lnTo>
                      <a:pt x="10" y="224"/>
                    </a:lnTo>
                    <a:lnTo>
                      <a:pt x="40" y="272"/>
                    </a:lnTo>
                    <a:lnTo>
                      <a:pt x="44" y="307"/>
                    </a:lnTo>
                    <a:lnTo>
                      <a:pt x="55" y="320"/>
                    </a:lnTo>
                    <a:lnTo>
                      <a:pt x="68" y="322"/>
                    </a:lnTo>
                    <a:lnTo>
                      <a:pt x="72" y="350"/>
                    </a:lnTo>
                    <a:lnTo>
                      <a:pt x="55" y="355"/>
                    </a:lnTo>
                    <a:lnTo>
                      <a:pt x="60" y="388"/>
                    </a:lnTo>
                    <a:lnTo>
                      <a:pt x="53" y="405"/>
                    </a:lnTo>
                    <a:lnTo>
                      <a:pt x="50" y="429"/>
                    </a:lnTo>
                    <a:lnTo>
                      <a:pt x="60" y="453"/>
                    </a:lnTo>
                    <a:lnTo>
                      <a:pt x="63" y="494"/>
                    </a:lnTo>
                    <a:lnTo>
                      <a:pt x="68" y="498"/>
                    </a:lnTo>
                    <a:lnTo>
                      <a:pt x="55" y="531"/>
                    </a:lnTo>
                    <a:lnTo>
                      <a:pt x="40" y="552"/>
                    </a:lnTo>
                    <a:lnTo>
                      <a:pt x="35" y="574"/>
                    </a:lnTo>
                    <a:lnTo>
                      <a:pt x="62" y="587"/>
                    </a:lnTo>
                    <a:lnTo>
                      <a:pt x="58" y="599"/>
                    </a:lnTo>
                    <a:lnTo>
                      <a:pt x="63" y="619"/>
                    </a:lnTo>
                    <a:lnTo>
                      <a:pt x="50" y="627"/>
                    </a:lnTo>
                    <a:lnTo>
                      <a:pt x="29" y="665"/>
                    </a:lnTo>
                    <a:lnTo>
                      <a:pt x="39" y="703"/>
                    </a:lnTo>
                    <a:lnTo>
                      <a:pt x="67" y="736"/>
                    </a:lnTo>
                    <a:lnTo>
                      <a:pt x="58" y="743"/>
                    </a:lnTo>
                    <a:lnTo>
                      <a:pt x="58" y="763"/>
                    </a:lnTo>
                    <a:lnTo>
                      <a:pt x="42" y="768"/>
                    </a:lnTo>
                    <a:lnTo>
                      <a:pt x="15" y="788"/>
                    </a:lnTo>
                    <a:lnTo>
                      <a:pt x="12" y="809"/>
                    </a:lnTo>
                    <a:lnTo>
                      <a:pt x="30" y="828"/>
                    </a:lnTo>
                    <a:lnTo>
                      <a:pt x="49" y="834"/>
                    </a:lnTo>
                    <a:lnTo>
                      <a:pt x="50" y="834"/>
                    </a:lnTo>
                    <a:lnTo>
                      <a:pt x="49" y="828"/>
                    </a:lnTo>
                    <a:lnTo>
                      <a:pt x="62" y="828"/>
                    </a:lnTo>
                    <a:lnTo>
                      <a:pt x="78" y="838"/>
                    </a:lnTo>
                    <a:lnTo>
                      <a:pt x="78" y="833"/>
                    </a:lnTo>
                    <a:lnTo>
                      <a:pt x="102" y="814"/>
                    </a:lnTo>
                    <a:lnTo>
                      <a:pt x="118" y="836"/>
                    </a:lnTo>
                    <a:lnTo>
                      <a:pt x="130" y="821"/>
                    </a:lnTo>
                    <a:lnTo>
                      <a:pt x="150" y="818"/>
                    </a:lnTo>
                    <a:lnTo>
                      <a:pt x="183" y="818"/>
                    </a:lnTo>
                    <a:lnTo>
                      <a:pt x="201" y="801"/>
                    </a:lnTo>
                    <a:lnTo>
                      <a:pt x="201" y="791"/>
                    </a:lnTo>
                    <a:lnTo>
                      <a:pt x="198" y="781"/>
                    </a:lnTo>
                    <a:lnTo>
                      <a:pt x="203" y="768"/>
                    </a:lnTo>
                    <a:lnTo>
                      <a:pt x="216" y="756"/>
                    </a:lnTo>
                    <a:lnTo>
                      <a:pt x="254" y="740"/>
                    </a:lnTo>
                    <a:lnTo>
                      <a:pt x="276" y="740"/>
                    </a:lnTo>
                    <a:lnTo>
                      <a:pt x="276" y="733"/>
                    </a:lnTo>
                    <a:lnTo>
                      <a:pt x="289" y="716"/>
                    </a:lnTo>
                    <a:lnTo>
                      <a:pt x="320" y="716"/>
                    </a:lnTo>
                    <a:lnTo>
                      <a:pt x="324" y="713"/>
                    </a:lnTo>
                    <a:lnTo>
                      <a:pt x="322" y="702"/>
                    </a:lnTo>
                    <a:lnTo>
                      <a:pt x="340" y="682"/>
                    </a:lnTo>
                    <a:lnTo>
                      <a:pt x="379" y="675"/>
                    </a:lnTo>
                    <a:lnTo>
                      <a:pt x="402" y="653"/>
                    </a:lnTo>
                    <a:lnTo>
                      <a:pt x="408" y="653"/>
                    </a:lnTo>
                    <a:lnTo>
                      <a:pt x="427" y="657"/>
                    </a:lnTo>
                    <a:lnTo>
                      <a:pt x="437" y="673"/>
                    </a:lnTo>
                    <a:lnTo>
                      <a:pt x="453" y="682"/>
                    </a:lnTo>
                    <a:lnTo>
                      <a:pt x="452" y="685"/>
                    </a:lnTo>
                    <a:lnTo>
                      <a:pt x="456" y="693"/>
                    </a:lnTo>
                    <a:lnTo>
                      <a:pt x="475" y="692"/>
                    </a:lnTo>
                    <a:lnTo>
                      <a:pt x="466" y="708"/>
                    </a:lnTo>
                    <a:lnTo>
                      <a:pt x="486" y="715"/>
                    </a:lnTo>
                    <a:lnTo>
                      <a:pt x="506" y="728"/>
                    </a:lnTo>
                    <a:lnTo>
                      <a:pt x="495" y="731"/>
                    </a:lnTo>
                    <a:lnTo>
                      <a:pt x="501" y="736"/>
                    </a:lnTo>
                    <a:lnTo>
                      <a:pt x="493" y="741"/>
                    </a:lnTo>
                    <a:lnTo>
                      <a:pt x="493" y="755"/>
                    </a:lnTo>
                    <a:lnTo>
                      <a:pt x="480" y="760"/>
                    </a:lnTo>
                    <a:lnTo>
                      <a:pt x="513" y="773"/>
                    </a:lnTo>
                    <a:lnTo>
                      <a:pt x="534" y="775"/>
                    </a:lnTo>
                    <a:lnTo>
                      <a:pt x="533" y="794"/>
                    </a:lnTo>
                    <a:lnTo>
                      <a:pt x="563" y="814"/>
                    </a:lnTo>
                    <a:lnTo>
                      <a:pt x="592" y="828"/>
                    </a:lnTo>
                    <a:lnTo>
                      <a:pt x="614" y="788"/>
                    </a:lnTo>
                    <a:lnTo>
                      <a:pt x="632" y="779"/>
                    </a:lnTo>
                    <a:lnTo>
                      <a:pt x="637" y="788"/>
                    </a:lnTo>
                    <a:lnTo>
                      <a:pt x="655" y="770"/>
                    </a:lnTo>
                    <a:lnTo>
                      <a:pt x="667" y="768"/>
                    </a:lnTo>
                    <a:lnTo>
                      <a:pt x="677" y="801"/>
                    </a:lnTo>
                    <a:lnTo>
                      <a:pt x="665" y="813"/>
                    </a:lnTo>
                    <a:lnTo>
                      <a:pt x="669" y="821"/>
                    </a:lnTo>
                    <a:lnTo>
                      <a:pt x="685" y="828"/>
                    </a:lnTo>
                    <a:lnTo>
                      <a:pt x="704" y="816"/>
                    </a:lnTo>
                    <a:lnTo>
                      <a:pt x="723" y="788"/>
                    </a:lnTo>
                    <a:lnTo>
                      <a:pt x="745" y="775"/>
                    </a:lnTo>
                    <a:lnTo>
                      <a:pt x="737" y="768"/>
                    </a:lnTo>
                    <a:lnTo>
                      <a:pt x="737" y="755"/>
                    </a:lnTo>
                    <a:lnTo>
                      <a:pt x="742" y="745"/>
                    </a:lnTo>
                    <a:lnTo>
                      <a:pt x="735" y="715"/>
                    </a:lnTo>
                    <a:lnTo>
                      <a:pt x="753" y="705"/>
                    </a:lnTo>
                    <a:lnTo>
                      <a:pt x="772" y="685"/>
                    </a:lnTo>
                    <a:lnTo>
                      <a:pt x="816" y="675"/>
                    </a:lnTo>
                    <a:lnTo>
                      <a:pt x="816" y="685"/>
                    </a:lnTo>
                    <a:lnTo>
                      <a:pt x="810" y="688"/>
                    </a:lnTo>
                    <a:lnTo>
                      <a:pt x="806" y="698"/>
                    </a:lnTo>
                    <a:lnTo>
                      <a:pt x="825" y="716"/>
                    </a:lnTo>
                    <a:lnTo>
                      <a:pt x="831" y="716"/>
                    </a:lnTo>
                    <a:lnTo>
                      <a:pt x="845" y="715"/>
                    </a:lnTo>
                    <a:lnTo>
                      <a:pt x="846" y="702"/>
                    </a:lnTo>
                    <a:lnTo>
                      <a:pt x="840" y="697"/>
                    </a:lnTo>
                    <a:lnTo>
                      <a:pt x="846" y="685"/>
                    </a:lnTo>
                    <a:lnTo>
                      <a:pt x="864" y="690"/>
                    </a:lnTo>
                    <a:lnTo>
                      <a:pt x="873" y="683"/>
                    </a:lnTo>
                    <a:lnTo>
                      <a:pt x="878" y="665"/>
                    </a:lnTo>
                    <a:lnTo>
                      <a:pt x="884" y="662"/>
                    </a:lnTo>
                    <a:lnTo>
                      <a:pt x="886" y="642"/>
                    </a:lnTo>
                    <a:lnTo>
                      <a:pt x="894" y="630"/>
                    </a:lnTo>
                    <a:lnTo>
                      <a:pt x="901" y="612"/>
                    </a:lnTo>
                    <a:lnTo>
                      <a:pt x="898" y="602"/>
                    </a:lnTo>
                    <a:lnTo>
                      <a:pt x="838" y="624"/>
                    </a:lnTo>
                    <a:lnTo>
                      <a:pt x="838" y="612"/>
                    </a:lnTo>
                    <a:lnTo>
                      <a:pt x="845" y="605"/>
                    </a:lnTo>
                    <a:lnTo>
                      <a:pt x="845" y="589"/>
                    </a:lnTo>
                    <a:lnTo>
                      <a:pt x="850" y="582"/>
                    </a:lnTo>
                    <a:lnTo>
                      <a:pt x="856" y="579"/>
                    </a:lnTo>
                    <a:lnTo>
                      <a:pt x="856" y="590"/>
                    </a:lnTo>
                    <a:lnTo>
                      <a:pt x="871" y="592"/>
                    </a:lnTo>
                    <a:lnTo>
                      <a:pt x="886" y="594"/>
                    </a:lnTo>
                    <a:lnTo>
                      <a:pt x="906" y="570"/>
                    </a:lnTo>
                    <a:lnTo>
                      <a:pt x="916" y="569"/>
                    </a:lnTo>
                    <a:lnTo>
                      <a:pt x="927" y="562"/>
                    </a:lnTo>
                    <a:lnTo>
                      <a:pt x="934" y="547"/>
                    </a:lnTo>
                    <a:lnTo>
                      <a:pt x="931" y="542"/>
                    </a:lnTo>
                    <a:lnTo>
                      <a:pt x="937" y="539"/>
                    </a:lnTo>
                    <a:lnTo>
                      <a:pt x="927" y="527"/>
                    </a:lnTo>
                    <a:lnTo>
                      <a:pt x="927" y="522"/>
                    </a:lnTo>
                    <a:lnTo>
                      <a:pt x="937" y="514"/>
                    </a:lnTo>
                    <a:lnTo>
                      <a:pt x="954" y="509"/>
                    </a:lnTo>
                    <a:lnTo>
                      <a:pt x="962" y="494"/>
                    </a:lnTo>
                    <a:lnTo>
                      <a:pt x="984" y="493"/>
                    </a:lnTo>
                    <a:lnTo>
                      <a:pt x="1010" y="474"/>
                    </a:lnTo>
                    <a:lnTo>
                      <a:pt x="1009" y="469"/>
                    </a:lnTo>
                    <a:lnTo>
                      <a:pt x="1034" y="454"/>
                    </a:lnTo>
                    <a:lnTo>
                      <a:pt x="1030" y="443"/>
                    </a:lnTo>
                    <a:lnTo>
                      <a:pt x="1052" y="429"/>
                    </a:lnTo>
                    <a:lnTo>
                      <a:pt x="1057" y="416"/>
                    </a:lnTo>
                    <a:lnTo>
                      <a:pt x="1067" y="410"/>
                    </a:lnTo>
                    <a:lnTo>
                      <a:pt x="1068" y="403"/>
                    </a:lnTo>
                    <a:lnTo>
                      <a:pt x="1063" y="390"/>
                    </a:lnTo>
                    <a:lnTo>
                      <a:pt x="1067" y="368"/>
                    </a:lnTo>
                    <a:lnTo>
                      <a:pt x="1085" y="343"/>
                    </a:lnTo>
                    <a:lnTo>
                      <a:pt x="1097" y="340"/>
                    </a:lnTo>
                    <a:lnTo>
                      <a:pt x="1098" y="330"/>
                    </a:lnTo>
                    <a:lnTo>
                      <a:pt x="1090" y="298"/>
                    </a:lnTo>
                    <a:lnTo>
                      <a:pt x="1103" y="295"/>
                    </a:lnTo>
                    <a:lnTo>
                      <a:pt x="1108" y="270"/>
                    </a:lnTo>
                    <a:lnTo>
                      <a:pt x="1113" y="265"/>
                    </a:lnTo>
                    <a:close/>
                  </a:path>
                </a:pathLst>
              </a:custGeom>
              <a:solidFill>
                <a:schemeClr val="tx2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lIns="104315" tIns="52157" rIns="104315" bIns="52157"/>
              <a:lstStyle/>
              <a:p>
                <a:endParaRPr lang="es-ES" sz="2800"/>
              </a:p>
            </p:txBody>
          </p:sp>
          <p:sp>
            <p:nvSpPr>
              <p:cNvPr id="364" name="Freeform 8407">
                <a:extLst>
                  <a:ext uri="{FF2B5EF4-FFF2-40B4-BE49-F238E27FC236}">
                    <a16:creationId xmlns:a16="http://schemas.microsoft.com/office/drawing/2014/main" id="{20D7A6B5-F44F-944E-58B9-90E5DB37480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86766" y="4011261"/>
                <a:ext cx="507862" cy="526284"/>
              </a:xfrm>
              <a:custGeom>
                <a:avLst/>
                <a:gdLst/>
                <a:ahLst/>
                <a:cxnLst>
                  <a:cxn ang="0">
                    <a:pos x="164" y="485"/>
                  </a:cxn>
                  <a:cxn ang="0">
                    <a:pos x="157" y="559"/>
                  </a:cxn>
                  <a:cxn ang="0">
                    <a:pos x="161" y="599"/>
                  </a:cxn>
                  <a:cxn ang="0">
                    <a:pos x="74" y="654"/>
                  </a:cxn>
                  <a:cxn ang="0">
                    <a:pos x="44" y="670"/>
                  </a:cxn>
                  <a:cxn ang="0">
                    <a:pos x="15" y="712"/>
                  </a:cxn>
                  <a:cxn ang="0">
                    <a:pos x="26" y="767"/>
                  </a:cxn>
                  <a:cxn ang="0">
                    <a:pos x="88" y="718"/>
                  </a:cxn>
                  <a:cxn ang="0">
                    <a:pos x="136" y="679"/>
                  </a:cxn>
                  <a:cxn ang="0">
                    <a:pos x="154" y="740"/>
                  </a:cxn>
                  <a:cxn ang="0">
                    <a:pos x="187" y="742"/>
                  </a:cxn>
                  <a:cxn ang="0">
                    <a:pos x="230" y="697"/>
                  </a:cxn>
                  <a:cxn ang="0">
                    <a:pos x="262" y="728"/>
                  </a:cxn>
                  <a:cxn ang="0">
                    <a:pos x="310" y="717"/>
                  </a:cxn>
                  <a:cxn ang="0">
                    <a:pos x="383" y="760"/>
                  </a:cxn>
                  <a:cxn ang="0">
                    <a:pos x="406" y="778"/>
                  </a:cxn>
                  <a:cxn ang="0">
                    <a:pos x="471" y="796"/>
                  </a:cxn>
                  <a:cxn ang="0">
                    <a:pos x="525" y="815"/>
                  </a:cxn>
                  <a:cxn ang="0">
                    <a:pos x="590" y="854"/>
                  </a:cxn>
                  <a:cxn ang="0">
                    <a:pos x="577" y="891"/>
                  </a:cxn>
                  <a:cxn ang="0">
                    <a:pos x="524" y="934"/>
                  </a:cxn>
                  <a:cxn ang="0">
                    <a:pos x="514" y="956"/>
                  </a:cxn>
                  <a:cxn ang="0">
                    <a:pos x="506" y="969"/>
                  </a:cxn>
                  <a:cxn ang="0">
                    <a:pos x="484" y="967"/>
                  </a:cxn>
                  <a:cxn ang="0">
                    <a:pos x="456" y="987"/>
                  </a:cxn>
                  <a:cxn ang="0">
                    <a:pos x="433" y="1007"/>
                  </a:cxn>
                  <a:cxn ang="0">
                    <a:pos x="509" y="979"/>
                  </a:cxn>
                  <a:cxn ang="0">
                    <a:pos x="579" y="939"/>
                  </a:cxn>
                  <a:cxn ang="0">
                    <a:pos x="656" y="894"/>
                  </a:cxn>
                  <a:cxn ang="0">
                    <a:pos x="691" y="893"/>
                  </a:cxn>
                  <a:cxn ang="0">
                    <a:pos x="724" y="904"/>
                  </a:cxn>
                  <a:cxn ang="0">
                    <a:pos x="778" y="879"/>
                  </a:cxn>
                  <a:cxn ang="0">
                    <a:pos x="811" y="888"/>
                  </a:cxn>
                  <a:cxn ang="0">
                    <a:pos x="859" y="861"/>
                  </a:cxn>
                  <a:cxn ang="0">
                    <a:pos x="935" y="854"/>
                  </a:cxn>
                  <a:cxn ang="0">
                    <a:pos x="915" y="803"/>
                  </a:cxn>
                  <a:cxn ang="0">
                    <a:pos x="918" y="752"/>
                  </a:cxn>
                  <a:cxn ang="0">
                    <a:pos x="862" y="745"/>
                  </a:cxn>
                  <a:cxn ang="0">
                    <a:pos x="872" y="669"/>
                  </a:cxn>
                  <a:cxn ang="0">
                    <a:pos x="884" y="634"/>
                  </a:cxn>
                  <a:cxn ang="0">
                    <a:pos x="872" y="582"/>
                  </a:cxn>
                  <a:cxn ang="0">
                    <a:pos x="826" y="503"/>
                  </a:cxn>
                  <a:cxn ang="0">
                    <a:pos x="796" y="491"/>
                  </a:cxn>
                  <a:cxn ang="0">
                    <a:pos x="771" y="443"/>
                  </a:cxn>
                  <a:cxn ang="0">
                    <a:pos x="744" y="415"/>
                  </a:cxn>
                  <a:cxn ang="0">
                    <a:pos x="714" y="397"/>
                  </a:cxn>
                  <a:cxn ang="0">
                    <a:pos x="700" y="354"/>
                  </a:cxn>
                  <a:cxn ang="0">
                    <a:pos x="698" y="324"/>
                  </a:cxn>
                  <a:cxn ang="0">
                    <a:pos x="676" y="264"/>
                  </a:cxn>
                  <a:cxn ang="0">
                    <a:pos x="696" y="231"/>
                  </a:cxn>
                  <a:cxn ang="0">
                    <a:pos x="698" y="206"/>
                  </a:cxn>
                  <a:cxn ang="0">
                    <a:pos x="706" y="100"/>
                  </a:cxn>
                  <a:cxn ang="0">
                    <a:pos x="671" y="57"/>
                  </a:cxn>
                  <a:cxn ang="0">
                    <a:pos x="613" y="5"/>
                  </a:cxn>
                  <a:cxn ang="0">
                    <a:pos x="494" y="131"/>
                  </a:cxn>
                  <a:cxn ang="0">
                    <a:pos x="426" y="158"/>
                  </a:cxn>
                  <a:cxn ang="0">
                    <a:pos x="393" y="241"/>
                  </a:cxn>
                  <a:cxn ang="0">
                    <a:pos x="356" y="299"/>
                  </a:cxn>
                  <a:cxn ang="0">
                    <a:pos x="290" y="335"/>
                  </a:cxn>
                  <a:cxn ang="0">
                    <a:pos x="255" y="405"/>
                  </a:cxn>
                  <a:cxn ang="0">
                    <a:pos x="192" y="425"/>
                  </a:cxn>
                  <a:cxn ang="0">
                    <a:pos x="739" y="422"/>
                  </a:cxn>
                </a:cxnLst>
                <a:rect l="0" t="0" r="r" b="b"/>
                <a:pathLst>
                  <a:path w="935" h="1024">
                    <a:moveTo>
                      <a:pt x="180" y="425"/>
                    </a:moveTo>
                    <a:lnTo>
                      <a:pt x="180" y="443"/>
                    </a:lnTo>
                    <a:lnTo>
                      <a:pt x="187" y="445"/>
                    </a:lnTo>
                    <a:lnTo>
                      <a:pt x="180" y="476"/>
                    </a:lnTo>
                    <a:lnTo>
                      <a:pt x="164" y="485"/>
                    </a:lnTo>
                    <a:lnTo>
                      <a:pt x="157" y="499"/>
                    </a:lnTo>
                    <a:lnTo>
                      <a:pt x="161" y="503"/>
                    </a:lnTo>
                    <a:lnTo>
                      <a:pt x="157" y="521"/>
                    </a:lnTo>
                    <a:lnTo>
                      <a:pt x="164" y="554"/>
                    </a:lnTo>
                    <a:lnTo>
                      <a:pt x="157" y="559"/>
                    </a:lnTo>
                    <a:lnTo>
                      <a:pt x="161" y="569"/>
                    </a:lnTo>
                    <a:lnTo>
                      <a:pt x="147" y="577"/>
                    </a:lnTo>
                    <a:lnTo>
                      <a:pt x="147" y="584"/>
                    </a:lnTo>
                    <a:lnTo>
                      <a:pt x="159" y="589"/>
                    </a:lnTo>
                    <a:lnTo>
                      <a:pt x="161" y="599"/>
                    </a:lnTo>
                    <a:lnTo>
                      <a:pt x="103" y="597"/>
                    </a:lnTo>
                    <a:lnTo>
                      <a:pt x="99" y="602"/>
                    </a:lnTo>
                    <a:lnTo>
                      <a:pt x="86" y="617"/>
                    </a:lnTo>
                    <a:lnTo>
                      <a:pt x="88" y="647"/>
                    </a:lnTo>
                    <a:lnTo>
                      <a:pt x="74" y="654"/>
                    </a:lnTo>
                    <a:lnTo>
                      <a:pt x="79" y="660"/>
                    </a:lnTo>
                    <a:lnTo>
                      <a:pt x="76" y="670"/>
                    </a:lnTo>
                    <a:lnTo>
                      <a:pt x="58" y="669"/>
                    </a:lnTo>
                    <a:lnTo>
                      <a:pt x="48" y="674"/>
                    </a:lnTo>
                    <a:lnTo>
                      <a:pt x="44" y="670"/>
                    </a:lnTo>
                    <a:lnTo>
                      <a:pt x="35" y="649"/>
                    </a:lnTo>
                    <a:lnTo>
                      <a:pt x="21" y="650"/>
                    </a:lnTo>
                    <a:lnTo>
                      <a:pt x="31" y="690"/>
                    </a:lnTo>
                    <a:lnTo>
                      <a:pt x="15" y="703"/>
                    </a:lnTo>
                    <a:lnTo>
                      <a:pt x="15" y="712"/>
                    </a:lnTo>
                    <a:lnTo>
                      <a:pt x="6" y="718"/>
                    </a:lnTo>
                    <a:lnTo>
                      <a:pt x="10" y="747"/>
                    </a:lnTo>
                    <a:lnTo>
                      <a:pt x="0" y="750"/>
                    </a:lnTo>
                    <a:lnTo>
                      <a:pt x="1" y="760"/>
                    </a:lnTo>
                    <a:lnTo>
                      <a:pt x="26" y="767"/>
                    </a:lnTo>
                    <a:lnTo>
                      <a:pt x="36" y="762"/>
                    </a:lnTo>
                    <a:lnTo>
                      <a:pt x="40" y="752"/>
                    </a:lnTo>
                    <a:lnTo>
                      <a:pt x="61" y="742"/>
                    </a:lnTo>
                    <a:lnTo>
                      <a:pt x="86" y="735"/>
                    </a:lnTo>
                    <a:lnTo>
                      <a:pt x="88" y="718"/>
                    </a:lnTo>
                    <a:lnTo>
                      <a:pt x="93" y="720"/>
                    </a:lnTo>
                    <a:lnTo>
                      <a:pt x="111" y="700"/>
                    </a:lnTo>
                    <a:lnTo>
                      <a:pt x="119" y="695"/>
                    </a:lnTo>
                    <a:lnTo>
                      <a:pt x="122" y="672"/>
                    </a:lnTo>
                    <a:lnTo>
                      <a:pt x="136" y="679"/>
                    </a:lnTo>
                    <a:lnTo>
                      <a:pt x="136" y="710"/>
                    </a:lnTo>
                    <a:lnTo>
                      <a:pt x="142" y="725"/>
                    </a:lnTo>
                    <a:lnTo>
                      <a:pt x="141" y="738"/>
                    </a:lnTo>
                    <a:lnTo>
                      <a:pt x="147" y="735"/>
                    </a:lnTo>
                    <a:lnTo>
                      <a:pt x="154" y="740"/>
                    </a:lnTo>
                    <a:lnTo>
                      <a:pt x="157" y="747"/>
                    </a:lnTo>
                    <a:lnTo>
                      <a:pt x="167" y="742"/>
                    </a:lnTo>
                    <a:lnTo>
                      <a:pt x="167" y="748"/>
                    </a:lnTo>
                    <a:lnTo>
                      <a:pt x="174" y="753"/>
                    </a:lnTo>
                    <a:lnTo>
                      <a:pt x="187" y="742"/>
                    </a:lnTo>
                    <a:lnTo>
                      <a:pt x="205" y="708"/>
                    </a:lnTo>
                    <a:lnTo>
                      <a:pt x="214" y="707"/>
                    </a:lnTo>
                    <a:lnTo>
                      <a:pt x="215" y="712"/>
                    </a:lnTo>
                    <a:lnTo>
                      <a:pt x="230" y="713"/>
                    </a:lnTo>
                    <a:lnTo>
                      <a:pt x="230" y="697"/>
                    </a:lnTo>
                    <a:lnTo>
                      <a:pt x="239" y="690"/>
                    </a:lnTo>
                    <a:lnTo>
                      <a:pt x="252" y="697"/>
                    </a:lnTo>
                    <a:lnTo>
                      <a:pt x="253" y="712"/>
                    </a:lnTo>
                    <a:lnTo>
                      <a:pt x="267" y="717"/>
                    </a:lnTo>
                    <a:lnTo>
                      <a:pt x="262" y="728"/>
                    </a:lnTo>
                    <a:lnTo>
                      <a:pt x="267" y="733"/>
                    </a:lnTo>
                    <a:lnTo>
                      <a:pt x="273" y="730"/>
                    </a:lnTo>
                    <a:lnTo>
                      <a:pt x="290" y="735"/>
                    </a:lnTo>
                    <a:lnTo>
                      <a:pt x="307" y="715"/>
                    </a:lnTo>
                    <a:lnTo>
                      <a:pt x="310" y="717"/>
                    </a:lnTo>
                    <a:lnTo>
                      <a:pt x="323" y="728"/>
                    </a:lnTo>
                    <a:lnTo>
                      <a:pt x="340" y="730"/>
                    </a:lnTo>
                    <a:lnTo>
                      <a:pt x="338" y="742"/>
                    </a:lnTo>
                    <a:lnTo>
                      <a:pt x="360" y="762"/>
                    </a:lnTo>
                    <a:lnTo>
                      <a:pt x="383" y="760"/>
                    </a:lnTo>
                    <a:lnTo>
                      <a:pt x="381" y="772"/>
                    </a:lnTo>
                    <a:lnTo>
                      <a:pt x="386" y="778"/>
                    </a:lnTo>
                    <a:lnTo>
                      <a:pt x="393" y="768"/>
                    </a:lnTo>
                    <a:lnTo>
                      <a:pt x="399" y="768"/>
                    </a:lnTo>
                    <a:lnTo>
                      <a:pt x="406" y="778"/>
                    </a:lnTo>
                    <a:lnTo>
                      <a:pt x="429" y="778"/>
                    </a:lnTo>
                    <a:lnTo>
                      <a:pt x="444" y="788"/>
                    </a:lnTo>
                    <a:lnTo>
                      <a:pt x="444" y="795"/>
                    </a:lnTo>
                    <a:lnTo>
                      <a:pt x="452" y="801"/>
                    </a:lnTo>
                    <a:lnTo>
                      <a:pt x="471" y="796"/>
                    </a:lnTo>
                    <a:lnTo>
                      <a:pt x="472" y="788"/>
                    </a:lnTo>
                    <a:lnTo>
                      <a:pt x="489" y="806"/>
                    </a:lnTo>
                    <a:lnTo>
                      <a:pt x="494" y="821"/>
                    </a:lnTo>
                    <a:lnTo>
                      <a:pt x="511" y="826"/>
                    </a:lnTo>
                    <a:lnTo>
                      <a:pt x="525" y="815"/>
                    </a:lnTo>
                    <a:lnTo>
                      <a:pt x="547" y="826"/>
                    </a:lnTo>
                    <a:lnTo>
                      <a:pt x="559" y="816"/>
                    </a:lnTo>
                    <a:lnTo>
                      <a:pt x="562" y="830"/>
                    </a:lnTo>
                    <a:lnTo>
                      <a:pt x="595" y="844"/>
                    </a:lnTo>
                    <a:lnTo>
                      <a:pt x="590" y="854"/>
                    </a:lnTo>
                    <a:lnTo>
                      <a:pt x="597" y="856"/>
                    </a:lnTo>
                    <a:lnTo>
                      <a:pt x="592" y="868"/>
                    </a:lnTo>
                    <a:lnTo>
                      <a:pt x="582" y="873"/>
                    </a:lnTo>
                    <a:lnTo>
                      <a:pt x="580" y="889"/>
                    </a:lnTo>
                    <a:lnTo>
                      <a:pt x="577" y="891"/>
                    </a:lnTo>
                    <a:lnTo>
                      <a:pt x="577" y="898"/>
                    </a:lnTo>
                    <a:lnTo>
                      <a:pt x="549" y="919"/>
                    </a:lnTo>
                    <a:lnTo>
                      <a:pt x="545" y="914"/>
                    </a:lnTo>
                    <a:lnTo>
                      <a:pt x="537" y="916"/>
                    </a:lnTo>
                    <a:lnTo>
                      <a:pt x="524" y="934"/>
                    </a:lnTo>
                    <a:lnTo>
                      <a:pt x="524" y="941"/>
                    </a:lnTo>
                    <a:lnTo>
                      <a:pt x="515" y="942"/>
                    </a:lnTo>
                    <a:lnTo>
                      <a:pt x="515" y="951"/>
                    </a:lnTo>
                    <a:lnTo>
                      <a:pt x="509" y="947"/>
                    </a:lnTo>
                    <a:lnTo>
                      <a:pt x="514" y="956"/>
                    </a:lnTo>
                    <a:lnTo>
                      <a:pt x="519" y="954"/>
                    </a:lnTo>
                    <a:lnTo>
                      <a:pt x="522" y="956"/>
                    </a:lnTo>
                    <a:lnTo>
                      <a:pt x="509" y="961"/>
                    </a:lnTo>
                    <a:lnTo>
                      <a:pt x="499" y="954"/>
                    </a:lnTo>
                    <a:lnTo>
                      <a:pt x="506" y="969"/>
                    </a:lnTo>
                    <a:lnTo>
                      <a:pt x="494" y="974"/>
                    </a:lnTo>
                    <a:lnTo>
                      <a:pt x="492" y="969"/>
                    </a:lnTo>
                    <a:lnTo>
                      <a:pt x="501" y="964"/>
                    </a:lnTo>
                    <a:lnTo>
                      <a:pt x="499" y="959"/>
                    </a:lnTo>
                    <a:lnTo>
                      <a:pt x="484" y="967"/>
                    </a:lnTo>
                    <a:lnTo>
                      <a:pt x="484" y="974"/>
                    </a:lnTo>
                    <a:lnTo>
                      <a:pt x="474" y="974"/>
                    </a:lnTo>
                    <a:lnTo>
                      <a:pt x="471" y="967"/>
                    </a:lnTo>
                    <a:lnTo>
                      <a:pt x="461" y="974"/>
                    </a:lnTo>
                    <a:lnTo>
                      <a:pt x="456" y="987"/>
                    </a:lnTo>
                    <a:lnTo>
                      <a:pt x="451" y="977"/>
                    </a:lnTo>
                    <a:lnTo>
                      <a:pt x="428" y="987"/>
                    </a:lnTo>
                    <a:lnTo>
                      <a:pt x="433" y="995"/>
                    </a:lnTo>
                    <a:lnTo>
                      <a:pt x="428" y="1002"/>
                    </a:lnTo>
                    <a:lnTo>
                      <a:pt x="433" y="1007"/>
                    </a:lnTo>
                    <a:lnTo>
                      <a:pt x="456" y="1012"/>
                    </a:lnTo>
                    <a:lnTo>
                      <a:pt x="472" y="1024"/>
                    </a:lnTo>
                    <a:lnTo>
                      <a:pt x="487" y="1002"/>
                    </a:lnTo>
                    <a:lnTo>
                      <a:pt x="501" y="994"/>
                    </a:lnTo>
                    <a:lnTo>
                      <a:pt x="509" y="979"/>
                    </a:lnTo>
                    <a:lnTo>
                      <a:pt x="529" y="967"/>
                    </a:lnTo>
                    <a:lnTo>
                      <a:pt x="539" y="974"/>
                    </a:lnTo>
                    <a:lnTo>
                      <a:pt x="550" y="962"/>
                    </a:lnTo>
                    <a:lnTo>
                      <a:pt x="579" y="957"/>
                    </a:lnTo>
                    <a:lnTo>
                      <a:pt x="579" y="939"/>
                    </a:lnTo>
                    <a:lnTo>
                      <a:pt x="602" y="931"/>
                    </a:lnTo>
                    <a:lnTo>
                      <a:pt x="605" y="921"/>
                    </a:lnTo>
                    <a:lnTo>
                      <a:pt x="648" y="916"/>
                    </a:lnTo>
                    <a:lnTo>
                      <a:pt x="651" y="898"/>
                    </a:lnTo>
                    <a:lnTo>
                      <a:pt x="656" y="894"/>
                    </a:lnTo>
                    <a:lnTo>
                      <a:pt x="665" y="894"/>
                    </a:lnTo>
                    <a:lnTo>
                      <a:pt x="666" y="899"/>
                    </a:lnTo>
                    <a:lnTo>
                      <a:pt x="676" y="896"/>
                    </a:lnTo>
                    <a:lnTo>
                      <a:pt x="676" y="899"/>
                    </a:lnTo>
                    <a:lnTo>
                      <a:pt x="691" y="893"/>
                    </a:lnTo>
                    <a:lnTo>
                      <a:pt x="691" y="903"/>
                    </a:lnTo>
                    <a:lnTo>
                      <a:pt x="703" y="903"/>
                    </a:lnTo>
                    <a:lnTo>
                      <a:pt x="705" y="896"/>
                    </a:lnTo>
                    <a:lnTo>
                      <a:pt x="719" y="906"/>
                    </a:lnTo>
                    <a:lnTo>
                      <a:pt x="724" y="904"/>
                    </a:lnTo>
                    <a:lnTo>
                      <a:pt x="724" y="896"/>
                    </a:lnTo>
                    <a:lnTo>
                      <a:pt x="738" y="893"/>
                    </a:lnTo>
                    <a:lnTo>
                      <a:pt x="736" y="874"/>
                    </a:lnTo>
                    <a:lnTo>
                      <a:pt x="764" y="868"/>
                    </a:lnTo>
                    <a:lnTo>
                      <a:pt x="778" y="879"/>
                    </a:lnTo>
                    <a:lnTo>
                      <a:pt x="781" y="888"/>
                    </a:lnTo>
                    <a:lnTo>
                      <a:pt x="797" y="894"/>
                    </a:lnTo>
                    <a:lnTo>
                      <a:pt x="804" y="888"/>
                    </a:lnTo>
                    <a:lnTo>
                      <a:pt x="809" y="893"/>
                    </a:lnTo>
                    <a:lnTo>
                      <a:pt x="811" y="888"/>
                    </a:lnTo>
                    <a:lnTo>
                      <a:pt x="819" y="889"/>
                    </a:lnTo>
                    <a:lnTo>
                      <a:pt x="839" y="883"/>
                    </a:lnTo>
                    <a:lnTo>
                      <a:pt x="844" y="886"/>
                    </a:lnTo>
                    <a:lnTo>
                      <a:pt x="839" y="881"/>
                    </a:lnTo>
                    <a:lnTo>
                      <a:pt x="859" y="861"/>
                    </a:lnTo>
                    <a:lnTo>
                      <a:pt x="865" y="861"/>
                    </a:lnTo>
                    <a:lnTo>
                      <a:pt x="869" y="881"/>
                    </a:lnTo>
                    <a:lnTo>
                      <a:pt x="895" y="883"/>
                    </a:lnTo>
                    <a:lnTo>
                      <a:pt x="910" y="879"/>
                    </a:lnTo>
                    <a:lnTo>
                      <a:pt x="935" y="854"/>
                    </a:lnTo>
                    <a:lnTo>
                      <a:pt x="932" y="843"/>
                    </a:lnTo>
                    <a:lnTo>
                      <a:pt x="918" y="826"/>
                    </a:lnTo>
                    <a:lnTo>
                      <a:pt x="910" y="821"/>
                    </a:lnTo>
                    <a:lnTo>
                      <a:pt x="907" y="811"/>
                    </a:lnTo>
                    <a:lnTo>
                      <a:pt x="915" y="803"/>
                    </a:lnTo>
                    <a:lnTo>
                      <a:pt x="925" y="808"/>
                    </a:lnTo>
                    <a:lnTo>
                      <a:pt x="918" y="801"/>
                    </a:lnTo>
                    <a:lnTo>
                      <a:pt x="912" y="773"/>
                    </a:lnTo>
                    <a:lnTo>
                      <a:pt x="918" y="767"/>
                    </a:lnTo>
                    <a:lnTo>
                      <a:pt x="918" y="752"/>
                    </a:lnTo>
                    <a:lnTo>
                      <a:pt x="905" y="725"/>
                    </a:lnTo>
                    <a:lnTo>
                      <a:pt x="909" y="718"/>
                    </a:lnTo>
                    <a:lnTo>
                      <a:pt x="900" y="705"/>
                    </a:lnTo>
                    <a:lnTo>
                      <a:pt x="872" y="722"/>
                    </a:lnTo>
                    <a:lnTo>
                      <a:pt x="862" y="745"/>
                    </a:lnTo>
                    <a:lnTo>
                      <a:pt x="849" y="735"/>
                    </a:lnTo>
                    <a:lnTo>
                      <a:pt x="847" y="727"/>
                    </a:lnTo>
                    <a:lnTo>
                      <a:pt x="855" y="718"/>
                    </a:lnTo>
                    <a:lnTo>
                      <a:pt x="857" y="684"/>
                    </a:lnTo>
                    <a:lnTo>
                      <a:pt x="872" y="669"/>
                    </a:lnTo>
                    <a:lnTo>
                      <a:pt x="872" y="660"/>
                    </a:lnTo>
                    <a:lnTo>
                      <a:pt x="880" y="654"/>
                    </a:lnTo>
                    <a:lnTo>
                      <a:pt x="874" y="640"/>
                    </a:lnTo>
                    <a:lnTo>
                      <a:pt x="877" y="635"/>
                    </a:lnTo>
                    <a:lnTo>
                      <a:pt x="884" y="634"/>
                    </a:lnTo>
                    <a:lnTo>
                      <a:pt x="879" y="622"/>
                    </a:lnTo>
                    <a:lnTo>
                      <a:pt x="884" y="622"/>
                    </a:lnTo>
                    <a:lnTo>
                      <a:pt x="887" y="609"/>
                    </a:lnTo>
                    <a:lnTo>
                      <a:pt x="877" y="597"/>
                    </a:lnTo>
                    <a:lnTo>
                      <a:pt x="872" y="582"/>
                    </a:lnTo>
                    <a:lnTo>
                      <a:pt x="864" y="584"/>
                    </a:lnTo>
                    <a:lnTo>
                      <a:pt x="846" y="579"/>
                    </a:lnTo>
                    <a:lnTo>
                      <a:pt x="844" y="521"/>
                    </a:lnTo>
                    <a:lnTo>
                      <a:pt x="831" y="511"/>
                    </a:lnTo>
                    <a:lnTo>
                      <a:pt x="826" y="503"/>
                    </a:lnTo>
                    <a:lnTo>
                      <a:pt x="826" y="508"/>
                    </a:lnTo>
                    <a:lnTo>
                      <a:pt x="816" y="498"/>
                    </a:lnTo>
                    <a:lnTo>
                      <a:pt x="789" y="506"/>
                    </a:lnTo>
                    <a:lnTo>
                      <a:pt x="786" y="503"/>
                    </a:lnTo>
                    <a:lnTo>
                      <a:pt x="796" y="491"/>
                    </a:lnTo>
                    <a:lnTo>
                      <a:pt x="791" y="486"/>
                    </a:lnTo>
                    <a:lnTo>
                      <a:pt x="796" y="476"/>
                    </a:lnTo>
                    <a:lnTo>
                      <a:pt x="778" y="468"/>
                    </a:lnTo>
                    <a:lnTo>
                      <a:pt x="766" y="456"/>
                    </a:lnTo>
                    <a:lnTo>
                      <a:pt x="771" y="443"/>
                    </a:lnTo>
                    <a:lnTo>
                      <a:pt x="763" y="431"/>
                    </a:lnTo>
                    <a:lnTo>
                      <a:pt x="771" y="428"/>
                    </a:lnTo>
                    <a:lnTo>
                      <a:pt x="773" y="410"/>
                    </a:lnTo>
                    <a:lnTo>
                      <a:pt x="761" y="425"/>
                    </a:lnTo>
                    <a:lnTo>
                      <a:pt x="744" y="415"/>
                    </a:lnTo>
                    <a:lnTo>
                      <a:pt x="739" y="390"/>
                    </a:lnTo>
                    <a:lnTo>
                      <a:pt x="728" y="378"/>
                    </a:lnTo>
                    <a:lnTo>
                      <a:pt x="724" y="380"/>
                    </a:lnTo>
                    <a:lnTo>
                      <a:pt x="719" y="397"/>
                    </a:lnTo>
                    <a:lnTo>
                      <a:pt x="714" y="397"/>
                    </a:lnTo>
                    <a:lnTo>
                      <a:pt x="711" y="388"/>
                    </a:lnTo>
                    <a:lnTo>
                      <a:pt x="706" y="395"/>
                    </a:lnTo>
                    <a:lnTo>
                      <a:pt x="698" y="393"/>
                    </a:lnTo>
                    <a:lnTo>
                      <a:pt x="683" y="382"/>
                    </a:lnTo>
                    <a:lnTo>
                      <a:pt x="700" y="354"/>
                    </a:lnTo>
                    <a:lnTo>
                      <a:pt x="703" y="347"/>
                    </a:lnTo>
                    <a:lnTo>
                      <a:pt x="700" y="344"/>
                    </a:lnTo>
                    <a:lnTo>
                      <a:pt x="693" y="347"/>
                    </a:lnTo>
                    <a:lnTo>
                      <a:pt x="693" y="344"/>
                    </a:lnTo>
                    <a:lnTo>
                      <a:pt x="698" y="324"/>
                    </a:lnTo>
                    <a:lnTo>
                      <a:pt x="685" y="305"/>
                    </a:lnTo>
                    <a:lnTo>
                      <a:pt x="658" y="302"/>
                    </a:lnTo>
                    <a:lnTo>
                      <a:pt x="666" y="295"/>
                    </a:lnTo>
                    <a:lnTo>
                      <a:pt x="676" y="277"/>
                    </a:lnTo>
                    <a:lnTo>
                      <a:pt x="676" y="264"/>
                    </a:lnTo>
                    <a:lnTo>
                      <a:pt x="680" y="257"/>
                    </a:lnTo>
                    <a:lnTo>
                      <a:pt x="678" y="252"/>
                    </a:lnTo>
                    <a:lnTo>
                      <a:pt x="683" y="247"/>
                    </a:lnTo>
                    <a:lnTo>
                      <a:pt x="680" y="244"/>
                    </a:lnTo>
                    <a:lnTo>
                      <a:pt x="696" y="231"/>
                    </a:lnTo>
                    <a:lnTo>
                      <a:pt x="700" y="232"/>
                    </a:lnTo>
                    <a:lnTo>
                      <a:pt x="700" y="219"/>
                    </a:lnTo>
                    <a:lnTo>
                      <a:pt x="690" y="214"/>
                    </a:lnTo>
                    <a:lnTo>
                      <a:pt x="686" y="206"/>
                    </a:lnTo>
                    <a:lnTo>
                      <a:pt x="698" y="206"/>
                    </a:lnTo>
                    <a:lnTo>
                      <a:pt x="696" y="204"/>
                    </a:lnTo>
                    <a:lnTo>
                      <a:pt x="714" y="151"/>
                    </a:lnTo>
                    <a:lnTo>
                      <a:pt x="714" y="143"/>
                    </a:lnTo>
                    <a:lnTo>
                      <a:pt x="729" y="133"/>
                    </a:lnTo>
                    <a:lnTo>
                      <a:pt x="706" y="100"/>
                    </a:lnTo>
                    <a:lnTo>
                      <a:pt x="703" y="98"/>
                    </a:lnTo>
                    <a:lnTo>
                      <a:pt x="710" y="67"/>
                    </a:lnTo>
                    <a:lnTo>
                      <a:pt x="693" y="67"/>
                    </a:lnTo>
                    <a:lnTo>
                      <a:pt x="680" y="57"/>
                    </a:lnTo>
                    <a:lnTo>
                      <a:pt x="671" y="57"/>
                    </a:lnTo>
                    <a:lnTo>
                      <a:pt x="666" y="38"/>
                    </a:lnTo>
                    <a:lnTo>
                      <a:pt x="658" y="25"/>
                    </a:lnTo>
                    <a:lnTo>
                      <a:pt x="642" y="12"/>
                    </a:lnTo>
                    <a:lnTo>
                      <a:pt x="642" y="0"/>
                    </a:lnTo>
                    <a:lnTo>
                      <a:pt x="613" y="5"/>
                    </a:lnTo>
                    <a:lnTo>
                      <a:pt x="597" y="12"/>
                    </a:lnTo>
                    <a:lnTo>
                      <a:pt x="559" y="63"/>
                    </a:lnTo>
                    <a:lnTo>
                      <a:pt x="547" y="65"/>
                    </a:lnTo>
                    <a:lnTo>
                      <a:pt x="519" y="88"/>
                    </a:lnTo>
                    <a:lnTo>
                      <a:pt x="494" y="131"/>
                    </a:lnTo>
                    <a:lnTo>
                      <a:pt x="477" y="141"/>
                    </a:lnTo>
                    <a:lnTo>
                      <a:pt x="446" y="148"/>
                    </a:lnTo>
                    <a:lnTo>
                      <a:pt x="439" y="151"/>
                    </a:lnTo>
                    <a:lnTo>
                      <a:pt x="434" y="151"/>
                    </a:lnTo>
                    <a:lnTo>
                      <a:pt x="426" y="158"/>
                    </a:lnTo>
                    <a:lnTo>
                      <a:pt x="408" y="186"/>
                    </a:lnTo>
                    <a:lnTo>
                      <a:pt x="399" y="189"/>
                    </a:lnTo>
                    <a:lnTo>
                      <a:pt x="389" y="217"/>
                    </a:lnTo>
                    <a:lnTo>
                      <a:pt x="394" y="222"/>
                    </a:lnTo>
                    <a:lnTo>
                      <a:pt x="393" y="241"/>
                    </a:lnTo>
                    <a:lnTo>
                      <a:pt x="383" y="256"/>
                    </a:lnTo>
                    <a:lnTo>
                      <a:pt x="383" y="271"/>
                    </a:lnTo>
                    <a:lnTo>
                      <a:pt x="373" y="290"/>
                    </a:lnTo>
                    <a:lnTo>
                      <a:pt x="373" y="304"/>
                    </a:lnTo>
                    <a:lnTo>
                      <a:pt x="356" y="299"/>
                    </a:lnTo>
                    <a:lnTo>
                      <a:pt x="346" y="305"/>
                    </a:lnTo>
                    <a:lnTo>
                      <a:pt x="318" y="295"/>
                    </a:lnTo>
                    <a:lnTo>
                      <a:pt x="300" y="319"/>
                    </a:lnTo>
                    <a:lnTo>
                      <a:pt x="300" y="330"/>
                    </a:lnTo>
                    <a:lnTo>
                      <a:pt x="290" y="335"/>
                    </a:lnTo>
                    <a:lnTo>
                      <a:pt x="270" y="372"/>
                    </a:lnTo>
                    <a:lnTo>
                      <a:pt x="260" y="377"/>
                    </a:lnTo>
                    <a:lnTo>
                      <a:pt x="253" y="387"/>
                    </a:lnTo>
                    <a:lnTo>
                      <a:pt x="253" y="397"/>
                    </a:lnTo>
                    <a:lnTo>
                      <a:pt x="255" y="405"/>
                    </a:lnTo>
                    <a:lnTo>
                      <a:pt x="253" y="425"/>
                    </a:lnTo>
                    <a:lnTo>
                      <a:pt x="260" y="430"/>
                    </a:lnTo>
                    <a:lnTo>
                      <a:pt x="214" y="445"/>
                    </a:lnTo>
                    <a:lnTo>
                      <a:pt x="199" y="443"/>
                    </a:lnTo>
                    <a:lnTo>
                      <a:pt x="192" y="425"/>
                    </a:lnTo>
                    <a:lnTo>
                      <a:pt x="180" y="425"/>
                    </a:lnTo>
                    <a:close/>
                    <a:moveTo>
                      <a:pt x="744" y="422"/>
                    </a:moveTo>
                    <a:lnTo>
                      <a:pt x="743" y="433"/>
                    </a:lnTo>
                    <a:lnTo>
                      <a:pt x="734" y="430"/>
                    </a:lnTo>
                    <a:lnTo>
                      <a:pt x="739" y="422"/>
                    </a:lnTo>
                    <a:lnTo>
                      <a:pt x="744" y="422"/>
                    </a:lnTo>
                    <a:close/>
                  </a:path>
                </a:pathLst>
              </a:custGeom>
              <a:solidFill>
                <a:schemeClr val="accent1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lIns="104315" tIns="52157" rIns="104315" bIns="52157"/>
              <a:lstStyle/>
              <a:p>
                <a:endParaRPr lang="es-ES" sz="2800"/>
              </a:p>
            </p:txBody>
          </p:sp>
          <p:sp>
            <p:nvSpPr>
              <p:cNvPr id="365" name="Freeform 8408">
                <a:extLst>
                  <a:ext uri="{FF2B5EF4-FFF2-40B4-BE49-F238E27FC236}">
                    <a16:creationId xmlns:a16="http://schemas.microsoft.com/office/drawing/2014/main" id="{3BF98B58-92BC-455C-6D78-83ACEA2003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15698" y="2906169"/>
                <a:ext cx="380896" cy="595287"/>
              </a:xfrm>
              <a:custGeom>
                <a:avLst/>
                <a:gdLst/>
                <a:ahLst/>
                <a:cxnLst>
                  <a:cxn ang="0">
                    <a:pos x="548" y="170"/>
                  </a:cxn>
                  <a:cxn ang="0">
                    <a:pos x="479" y="161"/>
                  </a:cxn>
                  <a:cxn ang="0">
                    <a:pos x="469" y="171"/>
                  </a:cxn>
                  <a:cxn ang="0">
                    <a:pos x="444" y="133"/>
                  </a:cxn>
                  <a:cxn ang="0">
                    <a:pos x="364" y="52"/>
                  </a:cxn>
                  <a:cxn ang="0">
                    <a:pos x="349" y="29"/>
                  </a:cxn>
                  <a:cxn ang="0">
                    <a:pos x="311" y="24"/>
                  </a:cxn>
                  <a:cxn ang="0">
                    <a:pos x="272" y="59"/>
                  </a:cxn>
                  <a:cxn ang="0">
                    <a:pos x="265" y="65"/>
                  </a:cxn>
                  <a:cxn ang="0">
                    <a:pos x="248" y="0"/>
                  </a:cxn>
                  <a:cxn ang="0">
                    <a:pos x="215" y="14"/>
                  </a:cxn>
                  <a:cxn ang="0">
                    <a:pos x="215" y="45"/>
                  </a:cxn>
                  <a:cxn ang="0">
                    <a:pos x="202" y="85"/>
                  </a:cxn>
                  <a:cxn ang="0">
                    <a:pos x="199" y="123"/>
                  </a:cxn>
                  <a:cxn ang="0">
                    <a:pos x="182" y="143"/>
                  </a:cxn>
                  <a:cxn ang="0">
                    <a:pos x="179" y="191"/>
                  </a:cxn>
                  <a:cxn ang="0">
                    <a:pos x="139" y="258"/>
                  </a:cxn>
                  <a:cxn ang="0">
                    <a:pos x="86" y="281"/>
                  </a:cxn>
                  <a:cxn ang="0">
                    <a:pos x="39" y="440"/>
                  </a:cxn>
                  <a:cxn ang="0">
                    <a:pos x="61" y="606"/>
                  </a:cxn>
                  <a:cxn ang="0">
                    <a:pos x="24" y="686"/>
                  </a:cxn>
                  <a:cxn ang="0">
                    <a:pos x="24" y="720"/>
                  </a:cxn>
                  <a:cxn ang="0">
                    <a:pos x="74" y="830"/>
                  </a:cxn>
                  <a:cxn ang="0">
                    <a:pos x="38" y="949"/>
                  </a:cxn>
                  <a:cxn ang="0">
                    <a:pos x="29" y="974"/>
                  </a:cxn>
                  <a:cxn ang="0">
                    <a:pos x="58" y="994"/>
                  </a:cxn>
                  <a:cxn ang="0">
                    <a:pos x="99" y="1014"/>
                  </a:cxn>
                  <a:cxn ang="0">
                    <a:pos x="106" y="1021"/>
                  </a:cxn>
                  <a:cxn ang="0">
                    <a:pos x="149" y="1039"/>
                  </a:cxn>
                  <a:cxn ang="0">
                    <a:pos x="195" y="1079"/>
                  </a:cxn>
                  <a:cxn ang="0">
                    <a:pos x="295" y="1084"/>
                  </a:cxn>
                  <a:cxn ang="0">
                    <a:pos x="391" y="1069"/>
                  </a:cxn>
                  <a:cxn ang="0">
                    <a:pos x="434" y="1117"/>
                  </a:cxn>
                  <a:cxn ang="0">
                    <a:pos x="472" y="1095"/>
                  </a:cxn>
                  <a:cxn ang="0">
                    <a:pos x="512" y="1054"/>
                  </a:cxn>
                  <a:cxn ang="0">
                    <a:pos x="535" y="991"/>
                  </a:cxn>
                  <a:cxn ang="0">
                    <a:pos x="570" y="906"/>
                  </a:cxn>
                  <a:cxn ang="0">
                    <a:pos x="555" y="865"/>
                  </a:cxn>
                  <a:cxn ang="0">
                    <a:pos x="593" y="848"/>
                  </a:cxn>
                  <a:cxn ang="0">
                    <a:pos x="621" y="832"/>
                  </a:cxn>
                  <a:cxn ang="0">
                    <a:pos x="680" y="768"/>
                  </a:cxn>
                  <a:cxn ang="0">
                    <a:pos x="683" y="724"/>
                  </a:cxn>
                  <a:cxn ang="0">
                    <a:pos x="680" y="695"/>
                  </a:cxn>
                  <a:cxn ang="0">
                    <a:pos x="670" y="636"/>
                  </a:cxn>
                  <a:cxn ang="0">
                    <a:pos x="616" y="603"/>
                  </a:cxn>
                  <a:cxn ang="0">
                    <a:pos x="597" y="608"/>
                  </a:cxn>
                  <a:cxn ang="0">
                    <a:pos x="625" y="569"/>
                  </a:cxn>
                  <a:cxn ang="0">
                    <a:pos x="673" y="553"/>
                  </a:cxn>
                  <a:cxn ang="0">
                    <a:pos x="684" y="490"/>
                  </a:cxn>
                  <a:cxn ang="0">
                    <a:pos x="666" y="501"/>
                  </a:cxn>
                  <a:cxn ang="0">
                    <a:pos x="623" y="516"/>
                  </a:cxn>
                  <a:cxn ang="0">
                    <a:pos x="618" y="460"/>
                  </a:cxn>
                  <a:cxn ang="0">
                    <a:pos x="563" y="404"/>
                  </a:cxn>
                  <a:cxn ang="0">
                    <a:pos x="530" y="352"/>
                  </a:cxn>
                  <a:cxn ang="0">
                    <a:pos x="510" y="294"/>
                  </a:cxn>
                  <a:cxn ang="0">
                    <a:pos x="550" y="277"/>
                  </a:cxn>
                  <a:cxn ang="0">
                    <a:pos x="580" y="244"/>
                  </a:cxn>
                </a:cxnLst>
                <a:rect l="0" t="0" r="r" b="b"/>
                <a:pathLst>
                  <a:path w="703" h="1157">
                    <a:moveTo>
                      <a:pt x="597" y="186"/>
                    </a:moveTo>
                    <a:lnTo>
                      <a:pt x="593" y="180"/>
                    </a:lnTo>
                    <a:lnTo>
                      <a:pt x="580" y="173"/>
                    </a:lnTo>
                    <a:lnTo>
                      <a:pt x="573" y="178"/>
                    </a:lnTo>
                    <a:lnTo>
                      <a:pt x="548" y="170"/>
                    </a:lnTo>
                    <a:lnTo>
                      <a:pt x="545" y="175"/>
                    </a:lnTo>
                    <a:lnTo>
                      <a:pt x="520" y="173"/>
                    </a:lnTo>
                    <a:lnTo>
                      <a:pt x="510" y="166"/>
                    </a:lnTo>
                    <a:lnTo>
                      <a:pt x="502" y="166"/>
                    </a:lnTo>
                    <a:lnTo>
                      <a:pt x="479" y="161"/>
                    </a:lnTo>
                    <a:lnTo>
                      <a:pt x="474" y="161"/>
                    </a:lnTo>
                    <a:lnTo>
                      <a:pt x="474" y="173"/>
                    </a:lnTo>
                    <a:lnTo>
                      <a:pt x="467" y="176"/>
                    </a:lnTo>
                    <a:lnTo>
                      <a:pt x="464" y="175"/>
                    </a:lnTo>
                    <a:lnTo>
                      <a:pt x="469" y="171"/>
                    </a:lnTo>
                    <a:lnTo>
                      <a:pt x="459" y="166"/>
                    </a:lnTo>
                    <a:lnTo>
                      <a:pt x="464" y="166"/>
                    </a:lnTo>
                    <a:lnTo>
                      <a:pt x="472" y="156"/>
                    </a:lnTo>
                    <a:lnTo>
                      <a:pt x="442" y="140"/>
                    </a:lnTo>
                    <a:lnTo>
                      <a:pt x="444" y="133"/>
                    </a:lnTo>
                    <a:lnTo>
                      <a:pt x="422" y="107"/>
                    </a:lnTo>
                    <a:lnTo>
                      <a:pt x="412" y="75"/>
                    </a:lnTo>
                    <a:lnTo>
                      <a:pt x="364" y="54"/>
                    </a:lnTo>
                    <a:lnTo>
                      <a:pt x="368" y="47"/>
                    </a:lnTo>
                    <a:lnTo>
                      <a:pt x="364" y="52"/>
                    </a:lnTo>
                    <a:lnTo>
                      <a:pt x="361" y="54"/>
                    </a:lnTo>
                    <a:lnTo>
                      <a:pt x="364" y="52"/>
                    </a:lnTo>
                    <a:lnTo>
                      <a:pt x="346" y="45"/>
                    </a:lnTo>
                    <a:lnTo>
                      <a:pt x="343" y="40"/>
                    </a:lnTo>
                    <a:lnTo>
                      <a:pt x="349" y="29"/>
                    </a:lnTo>
                    <a:lnTo>
                      <a:pt x="335" y="27"/>
                    </a:lnTo>
                    <a:lnTo>
                      <a:pt x="325" y="27"/>
                    </a:lnTo>
                    <a:lnTo>
                      <a:pt x="325" y="32"/>
                    </a:lnTo>
                    <a:lnTo>
                      <a:pt x="318" y="19"/>
                    </a:lnTo>
                    <a:lnTo>
                      <a:pt x="311" y="24"/>
                    </a:lnTo>
                    <a:lnTo>
                      <a:pt x="301" y="20"/>
                    </a:lnTo>
                    <a:lnTo>
                      <a:pt x="296" y="37"/>
                    </a:lnTo>
                    <a:lnTo>
                      <a:pt x="281" y="35"/>
                    </a:lnTo>
                    <a:lnTo>
                      <a:pt x="285" y="49"/>
                    </a:lnTo>
                    <a:lnTo>
                      <a:pt x="272" y="59"/>
                    </a:lnTo>
                    <a:lnTo>
                      <a:pt x="272" y="65"/>
                    </a:lnTo>
                    <a:lnTo>
                      <a:pt x="273" y="65"/>
                    </a:lnTo>
                    <a:lnTo>
                      <a:pt x="272" y="73"/>
                    </a:lnTo>
                    <a:lnTo>
                      <a:pt x="272" y="65"/>
                    </a:lnTo>
                    <a:lnTo>
                      <a:pt x="265" y="65"/>
                    </a:lnTo>
                    <a:lnTo>
                      <a:pt x="263" y="60"/>
                    </a:lnTo>
                    <a:lnTo>
                      <a:pt x="270" y="30"/>
                    </a:lnTo>
                    <a:lnTo>
                      <a:pt x="258" y="27"/>
                    </a:lnTo>
                    <a:lnTo>
                      <a:pt x="253" y="0"/>
                    </a:lnTo>
                    <a:lnTo>
                      <a:pt x="248" y="0"/>
                    </a:lnTo>
                    <a:lnTo>
                      <a:pt x="245" y="7"/>
                    </a:lnTo>
                    <a:lnTo>
                      <a:pt x="233" y="5"/>
                    </a:lnTo>
                    <a:lnTo>
                      <a:pt x="230" y="14"/>
                    </a:lnTo>
                    <a:lnTo>
                      <a:pt x="225" y="19"/>
                    </a:lnTo>
                    <a:lnTo>
                      <a:pt x="215" y="14"/>
                    </a:lnTo>
                    <a:lnTo>
                      <a:pt x="218" y="27"/>
                    </a:lnTo>
                    <a:lnTo>
                      <a:pt x="212" y="34"/>
                    </a:lnTo>
                    <a:lnTo>
                      <a:pt x="213" y="35"/>
                    </a:lnTo>
                    <a:lnTo>
                      <a:pt x="209" y="40"/>
                    </a:lnTo>
                    <a:lnTo>
                      <a:pt x="215" y="45"/>
                    </a:lnTo>
                    <a:lnTo>
                      <a:pt x="212" y="52"/>
                    </a:lnTo>
                    <a:lnTo>
                      <a:pt x="202" y="52"/>
                    </a:lnTo>
                    <a:lnTo>
                      <a:pt x="218" y="78"/>
                    </a:lnTo>
                    <a:lnTo>
                      <a:pt x="212" y="87"/>
                    </a:lnTo>
                    <a:lnTo>
                      <a:pt x="202" y="85"/>
                    </a:lnTo>
                    <a:lnTo>
                      <a:pt x="195" y="100"/>
                    </a:lnTo>
                    <a:lnTo>
                      <a:pt x="189" y="103"/>
                    </a:lnTo>
                    <a:lnTo>
                      <a:pt x="195" y="113"/>
                    </a:lnTo>
                    <a:lnTo>
                      <a:pt x="192" y="120"/>
                    </a:lnTo>
                    <a:lnTo>
                      <a:pt x="199" y="123"/>
                    </a:lnTo>
                    <a:lnTo>
                      <a:pt x="199" y="133"/>
                    </a:lnTo>
                    <a:lnTo>
                      <a:pt x="195" y="138"/>
                    </a:lnTo>
                    <a:lnTo>
                      <a:pt x="192" y="133"/>
                    </a:lnTo>
                    <a:lnTo>
                      <a:pt x="180" y="138"/>
                    </a:lnTo>
                    <a:lnTo>
                      <a:pt x="182" y="143"/>
                    </a:lnTo>
                    <a:lnTo>
                      <a:pt x="172" y="160"/>
                    </a:lnTo>
                    <a:lnTo>
                      <a:pt x="179" y="166"/>
                    </a:lnTo>
                    <a:lnTo>
                      <a:pt x="174" y="173"/>
                    </a:lnTo>
                    <a:lnTo>
                      <a:pt x="180" y="178"/>
                    </a:lnTo>
                    <a:lnTo>
                      <a:pt x="179" y="191"/>
                    </a:lnTo>
                    <a:lnTo>
                      <a:pt x="169" y="198"/>
                    </a:lnTo>
                    <a:lnTo>
                      <a:pt x="172" y="200"/>
                    </a:lnTo>
                    <a:lnTo>
                      <a:pt x="154" y="241"/>
                    </a:lnTo>
                    <a:lnTo>
                      <a:pt x="139" y="248"/>
                    </a:lnTo>
                    <a:lnTo>
                      <a:pt x="139" y="258"/>
                    </a:lnTo>
                    <a:lnTo>
                      <a:pt x="129" y="277"/>
                    </a:lnTo>
                    <a:lnTo>
                      <a:pt x="116" y="277"/>
                    </a:lnTo>
                    <a:lnTo>
                      <a:pt x="102" y="269"/>
                    </a:lnTo>
                    <a:lnTo>
                      <a:pt x="96" y="271"/>
                    </a:lnTo>
                    <a:lnTo>
                      <a:pt x="86" y="281"/>
                    </a:lnTo>
                    <a:lnTo>
                      <a:pt x="92" y="312"/>
                    </a:lnTo>
                    <a:lnTo>
                      <a:pt x="87" y="326"/>
                    </a:lnTo>
                    <a:lnTo>
                      <a:pt x="51" y="365"/>
                    </a:lnTo>
                    <a:lnTo>
                      <a:pt x="66" y="379"/>
                    </a:lnTo>
                    <a:lnTo>
                      <a:pt x="39" y="440"/>
                    </a:lnTo>
                    <a:lnTo>
                      <a:pt x="44" y="452"/>
                    </a:lnTo>
                    <a:lnTo>
                      <a:pt x="48" y="505"/>
                    </a:lnTo>
                    <a:lnTo>
                      <a:pt x="59" y="523"/>
                    </a:lnTo>
                    <a:lnTo>
                      <a:pt x="44" y="540"/>
                    </a:lnTo>
                    <a:lnTo>
                      <a:pt x="61" y="606"/>
                    </a:lnTo>
                    <a:lnTo>
                      <a:pt x="58" y="634"/>
                    </a:lnTo>
                    <a:lnTo>
                      <a:pt x="53" y="649"/>
                    </a:lnTo>
                    <a:lnTo>
                      <a:pt x="36" y="659"/>
                    </a:lnTo>
                    <a:lnTo>
                      <a:pt x="39" y="671"/>
                    </a:lnTo>
                    <a:lnTo>
                      <a:pt x="24" y="686"/>
                    </a:lnTo>
                    <a:lnTo>
                      <a:pt x="13" y="691"/>
                    </a:lnTo>
                    <a:lnTo>
                      <a:pt x="0" y="710"/>
                    </a:lnTo>
                    <a:lnTo>
                      <a:pt x="10" y="717"/>
                    </a:lnTo>
                    <a:lnTo>
                      <a:pt x="18" y="712"/>
                    </a:lnTo>
                    <a:lnTo>
                      <a:pt x="24" y="720"/>
                    </a:lnTo>
                    <a:lnTo>
                      <a:pt x="10" y="744"/>
                    </a:lnTo>
                    <a:lnTo>
                      <a:pt x="8" y="768"/>
                    </a:lnTo>
                    <a:lnTo>
                      <a:pt x="33" y="803"/>
                    </a:lnTo>
                    <a:lnTo>
                      <a:pt x="73" y="820"/>
                    </a:lnTo>
                    <a:lnTo>
                      <a:pt x="74" y="830"/>
                    </a:lnTo>
                    <a:lnTo>
                      <a:pt x="54" y="853"/>
                    </a:lnTo>
                    <a:lnTo>
                      <a:pt x="53" y="891"/>
                    </a:lnTo>
                    <a:lnTo>
                      <a:pt x="39" y="923"/>
                    </a:lnTo>
                    <a:lnTo>
                      <a:pt x="26" y="931"/>
                    </a:lnTo>
                    <a:lnTo>
                      <a:pt x="38" y="949"/>
                    </a:lnTo>
                    <a:lnTo>
                      <a:pt x="51" y="956"/>
                    </a:lnTo>
                    <a:lnTo>
                      <a:pt x="49" y="964"/>
                    </a:lnTo>
                    <a:lnTo>
                      <a:pt x="43" y="966"/>
                    </a:lnTo>
                    <a:lnTo>
                      <a:pt x="41" y="971"/>
                    </a:lnTo>
                    <a:lnTo>
                      <a:pt x="29" y="974"/>
                    </a:lnTo>
                    <a:lnTo>
                      <a:pt x="41" y="977"/>
                    </a:lnTo>
                    <a:lnTo>
                      <a:pt x="33" y="987"/>
                    </a:lnTo>
                    <a:lnTo>
                      <a:pt x="44" y="989"/>
                    </a:lnTo>
                    <a:lnTo>
                      <a:pt x="58" y="987"/>
                    </a:lnTo>
                    <a:lnTo>
                      <a:pt x="58" y="994"/>
                    </a:lnTo>
                    <a:lnTo>
                      <a:pt x="64" y="994"/>
                    </a:lnTo>
                    <a:lnTo>
                      <a:pt x="74" y="997"/>
                    </a:lnTo>
                    <a:lnTo>
                      <a:pt x="76" y="1002"/>
                    </a:lnTo>
                    <a:lnTo>
                      <a:pt x="87" y="1002"/>
                    </a:lnTo>
                    <a:lnTo>
                      <a:pt x="99" y="1014"/>
                    </a:lnTo>
                    <a:lnTo>
                      <a:pt x="119" y="1002"/>
                    </a:lnTo>
                    <a:lnTo>
                      <a:pt x="131" y="1016"/>
                    </a:lnTo>
                    <a:lnTo>
                      <a:pt x="127" y="1019"/>
                    </a:lnTo>
                    <a:lnTo>
                      <a:pt x="119" y="1017"/>
                    </a:lnTo>
                    <a:lnTo>
                      <a:pt x="106" y="1021"/>
                    </a:lnTo>
                    <a:lnTo>
                      <a:pt x="106" y="1026"/>
                    </a:lnTo>
                    <a:lnTo>
                      <a:pt x="109" y="1024"/>
                    </a:lnTo>
                    <a:lnTo>
                      <a:pt x="126" y="1037"/>
                    </a:lnTo>
                    <a:lnTo>
                      <a:pt x="134" y="1036"/>
                    </a:lnTo>
                    <a:lnTo>
                      <a:pt x="149" y="1039"/>
                    </a:lnTo>
                    <a:lnTo>
                      <a:pt x="155" y="1055"/>
                    </a:lnTo>
                    <a:lnTo>
                      <a:pt x="167" y="1064"/>
                    </a:lnTo>
                    <a:lnTo>
                      <a:pt x="179" y="1065"/>
                    </a:lnTo>
                    <a:lnTo>
                      <a:pt x="182" y="1069"/>
                    </a:lnTo>
                    <a:lnTo>
                      <a:pt x="195" y="1079"/>
                    </a:lnTo>
                    <a:lnTo>
                      <a:pt x="202" y="1095"/>
                    </a:lnTo>
                    <a:lnTo>
                      <a:pt x="230" y="1082"/>
                    </a:lnTo>
                    <a:lnTo>
                      <a:pt x="247" y="1099"/>
                    </a:lnTo>
                    <a:lnTo>
                      <a:pt x="272" y="1099"/>
                    </a:lnTo>
                    <a:lnTo>
                      <a:pt x="295" y="1084"/>
                    </a:lnTo>
                    <a:lnTo>
                      <a:pt x="306" y="1084"/>
                    </a:lnTo>
                    <a:lnTo>
                      <a:pt x="335" y="1062"/>
                    </a:lnTo>
                    <a:lnTo>
                      <a:pt x="351" y="1075"/>
                    </a:lnTo>
                    <a:lnTo>
                      <a:pt x="364" y="1069"/>
                    </a:lnTo>
                    <a:lnTo>
                      <a:pt x="391" y="1069"/>
                    </a:lnTo>
                    <a:lnTo>
                      <a:pt x="398" y="1082"/>
                    </a:lnTo>
                    <a:lnTo>
                      <a:pt x="411" y="1082"/>
                    </a:lnTo>
                    <a:lnTo>
                      <a:pt x="426" y="1104"/>
                    </a:lnTo>
                    <a:lnTo>
                      <a:pt x="441" y="1109"/>
                    </a:lnTo>
                    <a:lnTo>
                      <a:pt x="434" y="1117"/>
                    </a:lnTo>
                    <a:lnTo>
                      <a:pt x="432" y="1130"/>
                    </a:lnTo>
                    <a:lnTo>
                      <a:pt x="447" y="1157"/>
                    </a:lnTo>
                    <a:lnTo>
                      <a:pt x="457" y="1127"/>
                    </a:lnTo>
                    <a:lnTo>
                      <a:pt x="469" y="1115"/>
                    </a:lnTo>
                    <a:lnTo>
                      <a:pt x="472" y="1095"/>
                    </a:lnTo>
                    <a:lnTo>
                      <a:pt x="484" y="1082"/>
                    </a:lnTo>
                    <a:lnTo>
                      <a:pt x="484" y="1069"/>
                    </a:lnTo>
                    <a:lnTo>
                      <a:pt x="494" y="1067"/>
                    </a:lnTo>
                    <a:lnTo>
                      <a:pt x="505" y="1055"/>
                    </a:lnTo>
                    <a:lnTo>
                      <a:pt x="512" y="1054"/>
                    </a:lnTo>
                    <a:lnTo>
                      <a:pt x="530" y="1022"/>
                    </a:lnTo>
                    <a:lnTo>
                      <a:pt x="530" y="1014"/>
                    </a:lnTo>
                    <a:lnTo>
                      <a:pt x="539" y="1001"/>
                    </a:lnTo>
                    <a:lnTo>
                      <a:pt x="540" y="994"/>
                    </a:lnTo>
                    <a:lnTo>
                      <a:pt x="535" y="991"/>
                    </a:lnTo>
                    <a:lnTo>
                      <a:pt x="537" y="979"/>
                    </a:lnTo>
                    <a:lnTo>
                      <a:pt x="557" y="953"/>
                    </a:lnTo>
                    <a:lnTo>
                      <a:pt x="550" y="944"/>
                    </a:lnTo>
                    <a:lnTo>
                      <a:pt x="552" y="916"/>
                    </a:lnTo>
                    <a:lnTo>
                      <a:pt x="570" y="906"/>
                    </a:lnTo>
                    <a:lnTo>
                      <a:pt x="577" y="908"/>
                    </a:lnTo>
                    <a:lnTo>
                      <a:pt x="568" y="900"/>
                    </a:lnTo>
                    <a:lnTo>
                      <a:pt x="573" y="896"/>
                    </a:lnTo>
                    <a:lnTo>
                      <a:pt x="570" y="890"/>
                    </a:lnTo>
                    <a:lnTo>
                      <a:pt x="555" y="865"/>
                    </a:lnTo>
                    <a:lnTo>
                      <a:pt x="567" y="853"/>
                    </a:lnTo>
                    <a:lnTo>
                      <a:pt x="570" y="855"/>
                    </a:lnTo>
                    <a:lnTo>
                      <a:pt x="575" y="845"/>
                    </a:lnTo>
                    <a:lnTo>
                      <a:pt x="590" y="841"/>
                    </a:lnTo>
                    <a:lnTo>
                      <a:pt x="593" y="848"/>
                    </a:lnTo>
                    <a:lnTo>
                      <a:pt x="598" y="843"/>
                    </a:lnTo>
                    <a:lnTo>
                      <a:pt x="603" y="827"/>
                    </a:lnTo>
                    <a:lnTo>
                      <a:pt x="610" y="820"/>
                    </a:lnTo>
                    <a:lnTo>
                      <a:pt x="615" y="830"/>
                    </a:lnTo>
                    <a:lnTo>
                      <a:pt x="621" y="832"/>
                    </a:lnTo>
                    <a:lnTo>
                      <a:pt x="641" y="817"/>
                    </a:lnTo>
                    <a:lnTo>
                      <a:pt x="648" y="805"/>
                    </a:lnTo>
                    <a:lnTo>
                      <a:pt x="663" y="797"/>
                    </a:lnTo>
                    <a:lnTo>
                      <a:pt x="663" y="785"/>
                    </a:lnTo>
                    <a:lnTo>
                      <a:pt x="680" y="768"/>
                    </a:lnTo>
                    <a:lnTo>
                      <a:pt x="681" y="762"/>
                    </a:lnTo>
                    <a:lnTo>
                      <a:pt x="675" y="755"/>
                    </a:lnTo>
                    <a:lnTo>
                      <a:pt x="665" y="727"/>
                    </a:lnTo>
                    <a:lnTo>
                      <a:pt x="688" y="720"/>
                    </a:lnTo>
                    <a:lnTo>
                      <a:pt x="683" y="724"/>
                    </a:lnTo>
                    <a:lnTo>
                      <a:pt x="684" y="729"/>
                    </a:lnTo>
                    <a:lnTo>
                      <a:pt x="694" y="734"/>
                    </a:lnTo>
                    <a:lnTo>
                      <a:pt x="698" y="730"/>
                    </a:lnTo>
                    <a:lnTo>
                      <a:pt x="691" y="725"/>
                    </a:lnTo>
                    <a:lnTo>
                      <a:pt x="680" y="695"/>
                    </a:lnTo>
                    <a:lnTo>
                      <a:pt x="693" y="697"/>
                    </a:lnTo>
                    <a:lnTo>
                      <a:pt x="688" y="694"/>
                    </a:lnTo>
                    <a:lnTo>
                      <a:pt x="683" y="684"/>
                    </a:lnTo>
                    <a:lnTo>
                      <a:pt x="689" y="661"/>
                    </a:lnTo>
                    <a:lnTo>
                      <a:pt x="670" y="636"/>
                    </a:lnTo>
                    <a:lnTo>
                      <a:pt x="648" y="636"/>
                    </a:lnTo>
                    <a:lnTo>
                      <a:pt x="630" y="616"/>
                    </a:lnTo>
                    <a:lnTo>
                      <a:pt x="626" y="598"/>
                    </a:lnTo>
                    <a:lnTo>
                      <a:pt x="621" y="594"/>
                    </a:lnTo>
                    <a:lnTo>
                      <a:pt x="616" y="603"/>
                    </a:lnTo>
                    <a:lnTo>
                      <a:pt x="620" y="626"/>
                    </a:lnTo>
                    <a:lnTo>
                      <a:pt x="616" y="631"/>
                    </a:lnTo>
                    <a:lnTo>
                      <a:pt x="608" y="626"/>
                    </a:lnTo>
                    <a:lnTo>
                      <a:pt x="603" y="611"/>
                    </a:lnTo>
                    <a:lnTo>
                      <a:pt x="597" y="608"/>
                    </a:lnTo>
                    <a:lnTo>
                      <a:pt x="607" y="591"/>
                    </a:lnTo>
                    <a:lnTo>
                      <a:pt x="610" y="598"/>
                    </a:lnTo>
                    <a:lnTo>
                      <a:pt x="616" y="598"/>
                    </a:lnTo>
                    <a:lnTo>
                      <a:pt x="615" y="578"/>
                    </a:lnTo>
                    <a:lnTo>
                      <a:pt x="625" y="569"/>
                    </a:lnTo>
                    <a:lnTo>
                      <a:pt x="625" y="564"/>
                    </a:lnTo>
                    <a:lnTo>
                      <a:pt x="633" y="555"/>
                    </a:lnTo>
                    <a:lnTo>
                      <a:pt x="646" y="564"/>
                    </a:lnTo>
                    <a:lnTo>
                      <a:pt x="660" y="553"/>
                    </a:lnTo>
                    <a:lnTo>
                      <a:pt x="673" y="553"/>
                    </a:lnTo>
                    <a:lnTo>
                      <a:pt x="678" y="545"/>
                    </a:lnTo>
                    <a:lnTo>
                      <a:pt x="698" y="530"/>
                    </a:lnTo>
                    <a:lnTo>
                      <a:pt x="703" y="513"/>
                    </a:lnTo>
                    <a:lnTo>
                      <a:pt x="694" y="495"/>
                    </a:lnTo>
                    <a:lnTo>
                      <a:pt x="684" y="490"/>
                    </a:lnTo>
                    <a:lnTo>
                      <a:pt x="683" y="482"/>
                    </a:lnTo>
                    <a:lnTo>
                      <a:pt x="676" y="483"/>
                    </a:lnTo>
                    <a:lnTo>
                      <a:pt x="678" y="475"/>
                    </a:lnTo>
                    <a:lnTo>
                      <a:pt x="666" y="491"/>
                    </a:lnTo>
                    <a:lnTo>
                      <a:pt x="666" y="501"/>
                    </a:lnTo>
                    <a:lnTo>
                      <a:pt x="656" y="501"/>
                    </a:lnTo>
                    <a:lnTo>
                      <a:pt x="646" y="511"/>
                    </a:lnTo>
                    <a:lnTo>
                      <a:pt x="636" y="511"/>
                    </a:lnTo>
                    <a:lnTo>
                      <a:pt x="635" y="518"/>
                    </a:lnTo>
                    <a:lnTo>
                      <a:pt x="623" y="516"/>
                    </a:lnTo>
                    <a:lnTo>
                      <a:pt x="621" y="508"/>
                    </a:lnTo>
                    <a:lnTo>
                      <a:pt x="615" y="505"/>
                    </a:lnTo>
                    <a:lnTo>
                      <a:pt x="612" y="490"/>
                    </a:lnTo>
                    <a:lnTo>
                      <a:pt x="621" y="473"/>
                    </a:lnTo>
                    <a:lnTo>
                      <a:pt x="618" y="460"/>
                    </a:lnTo>
                    <a:lnTo>
                      <a:pt x="600" y="458"/>
                    </a:lnTo>
                    <a:lnTo>
                      <a:pt x="597" y="445"/>
                    </a:lnTo>
                    <a:lnTo>
                      <a:pt x="590" y="452"/>
                    </a:lnTo>
                    <a:lnTo>
                      <a:pt x="567" y="425"/>
                    </a:lnTo>
                    <a:lnTo>
                      <a:pt x="563" y="404"/>
                    </a:lnTo>
                    <a:lnTo>
                      <a:pt x="570" y="377"/>
                    </a:lnTo>
                    <a:lnTo>
                      <a:pt x="552" y="380"/>
                    </a:lnTo>
                    <a:lnTo>
                      <a:pt x="545" y="377"/>
                    </a:lnTo>
                    <a:lnTo>
                      <a:pt x="539" y="359"/>
                    </a:lnTo>
                    <a:lnTo>
                      <a:pt x="530" y="352"/>
                    </a:lnTo>
                    <a:lnTo>
                      <a:pt x="534" y="321"/>
                    </a:lnTo>
                    <a:lnTo>
                      <a:pt x="527" y="312"/>
                    </a:lnTo>
                    <a:lnTo>
                      <a:pt x="515" y="319"/>
                    </a:lnTo>
                    <a:lnTo>
                      <a:pt x="502" y="304"/>
                    </a:lnTo>
                    <a:lnTo>
                      <a:pt x="510" y="294"/>
                    </a:lnTo>
                    <a:lnTo>
                      <a:pt x="507" y="286"/>
                    </a:lnTo>
                    <a:lnTo>
                      <a:pt x="509" y="273"/>
                    </a:lnTo>
                    <a:lnTo>
                      <a:pt x="529" y="274"/>
                    </a:lnTo>
                    <a:lnTo>
                      <a:pt x="535" y="279"/>
                    </a:lnTo>
                    <a:lnTo>
                      <a:pt x="550" y="277"/>
                    </a:lnTo>
                    <a:lnTo>
                      <a:pt x="552" y="268"/>
                    </a:lnTo>
                    <a:lnTo>
                      <a:pt x="558" y="266"/>
                    </a:lnTo>
                    <a:lnTo>
                      <a:pt x="558" y="259"/>
                    </a:lnTo>
                    <a:lnTo>
                      <a:pt x="563" y="251"/>
                    </a:lnTo>
                    <a:lnTo>
                      <a:pt x="580" y="244"/>
                    </a:lnTo>
                    <a:lnTo>
                      <a:pt x="597" y="186"/>
                    </a:lnTo>
                    <a:close/>
                  </a:path>
                </a:pathLst>
              </a:custGeom>
              <a:solidFill>
                <a:schemeClr val="accent1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lIns="104315" tIns="52157" rIns="104315" bIns="52157"/>
              <a:lstStyle/>
              <a:p>
                <a:endParaRPr lang="es-ES" sz="2800"/>
              </a:p>
            </p:txBody>
          </p:sp>
          <p:sp>
            <p:nvSpPr>
              <p:cNvPr id="366" name="Freeform 8409">
                <a:extLst>
                  <a:ext uri="{FF2B5EF4-FFF2-40B4-BE49-F238E27FC236}">
                    <a16:creationId xmlns:a16="http://schemas.microsoft.com/office/drawing/2014/main" id="{C2A486F3-184A-D77C-68CA-76D745E133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88733" y="3384047"/>
                <a:ext cx="520884" cy="317212"/>
              </a:xfrm>
              <a:custGeom>
                <a:avLst/>
                <a:gdLst/>
                <a:ahLst/>
                <a:cxnLst>
                  <a:cxn ang="0">
                    <a:pos x="739" y="127"/>
                  </a:cxn>
                  <a:cxn ang="0">
                    <a:pos x="706" y="167"/>
                  </a:cxn>
                  <a:cxn ang="0">
                    <a:pos x="666" y="202"/>
                  </a:cxn>
                  <a:cxn ang="0">
                    <a:pos x="645" y="154"/>
                  </a:cxn>
                  <a:cxn ang="0">
                    <a:pos x="585" y="147"/>
                  </a:cxn>
                  <a:cxn ang="0">
                    <a:pos x="506" y="171"/>
                  </a:cxn>
                  <a:cxn ang="0">
                    <a:pos x="429" y="151"/>
                  </a:cxn>
                  <a:cxn ang="0">
                    <a:pos x="389" y="127"/>
                  </a:cxn>
                  <a:cxn ang="0">
                    <a:pos x="343" y="96"/>
                  </a:cxn>
                  <a:cxn ang="0">
                    <a:pos x="361" y="91"/>
                  </a:cxn>
                  <a:cxn ang="0">
                    <a:pos x="321" y="74"/>
                  </a:cxn>
                  <a:cxn ang="0">
                    <a:pos x="292" y="66"/>
                  </a:cxn>
                  <a:cxn ang="0">
                    <a:pos x="275" y="49"/>
                  </a:cxn>
                  <a:cxn ang="0">
                    <a:pos x="283" y="36"/>
                  </a:cxn>
                  <a:cxn ang="0">
                    <a:pos x="240" y="11"/>
                  </a:cxn>
                  <a:cxn ang="0">
                    <a:pos x="184" y="21"/>
                  </a:cxn>
                  <a:cxn ang="0">
                    <a:pos x="91" y="28"/>
                  </a:cxn>
                  <a:cxn ang="0">
                    <a:pos x="36" y="61"/>
                  </a:cxn>
                  <a:cxn ang="0">
                    <a:pos x="5" y="66"/>
                  </a:cxn>
                  <a:cxn ang="0">
                    <a:pos x="25" y="147"/>
                  </a:cxn>
                  <a:cxn ang="0">
                    <a:pos x="28" y="181"/>
                  </a:cxn>
                  <a:cxn ang="0">
                    <a:pos x="48" y="252"/>
                  </a:cxn>
                  <a:cxn ang="0">
                    <a:pos x="83" y="260"/>
                  </a:cxn>
                  <a:cxn ang="0">
                    <a:pos x="104" y="280"/>
                  </a:cxn>
                  <a:cxn ang="0">
                    <a:pos x="98" y="310"/>
                  </a:cxn>
                  <a:cxn ang="0">
                    <a:pos x="88" y="341"/>
                  </a:cxn>
                  <a:cxn ang="0">
                    <a:pos x="114" y="398"/>
                  </a:cxn>
                  <a:cxn ang="0">
                    <a:pos x="142" y="448"/>
                  </a:cxn>
                  <a:cxn ang="0">
                    <a:pos x="94" y="472"/>
                  </a:cxn>
                  <a:cxn ang="0">
                    <a:pos x="68" y="557"/>
                  </a:cxn>
                  <a:cxn ang="0">
                    <a:pos x="106" y="612"/>
                  </a:cxn>
                  <a:cxn ang="0">
                    <a:pos x="177" y="600"/>
                  </a:cxn>
                  <a:cxn ang="0">
                    <a:pos x="234" y="564"/>
                  </a:cxn>
                  <a:cxn ang="0">
                    <a:pos x="260" y="587"/>
                  </a:cxn>
                  <a:cxn ang="0">
                    <a:pos x="320" y="562"/>
                  </a:cxn>
                  <a:cxn ang="0">
                    <a:pos x="393" y="569"/>
                  </a:cxn>
                  <a:cxn ang="0">
                    <a:pos x="416" y="613"/>
                  </a:cxn>
                  <a:cxn ang="0">
                    <a:pos x="479" y="587"/>
                  </a:cxn>
                  <a:cxn ang="0">
                    <a:pos x="519" y="595"/>
                  </a:cxn>
                  <a:cxn ang="0">
                    <a:pos x="550" y="612"/>
                  </a:cxn>
                  <a:cxn ang="0">
                    <a:pos x="595" y="612"/>
                  </a:cxn>
                  <a:cxn ang="0">
                    <a:pos x="645" y="594"/>
                  </a:cxn>
                  <a:cxn ang="0">
                    <a:pos x="675" y="535"/>
                  </a:cxn>
                  <a:cxn ang="0">
                    <a:pos x="705" y="499"/>
                  </a:cxn>
                  <a:cxn ang="0">
                    <a:pos x="751" y="532"/>
                  </a:cxn>
                  <a:cxn ang="0">
                    <a:pos x="794" y="506"/>
                  </a:cxn>
                  <a:cxn ang="0">
                    <a:pos x="789" y="453"/>
                  </a:cxn>
                  <a:cxn ang="0">
                    <a:pos x="791" y="426"/>
                  </a:cxn>
                  <a:cxn ang="0">
                    <a:pos x="831" y="358"/>
                  </a:cxn>
                  <a:cxn ang="0">
                    <a:pos x="889" y="318"/>
                  </a:cxn>
                  <a:cxn ang="0">
                    <a:pos x="917" y="308"/>
                  </a:cxn>
                  <a:cxn ang="0">
                    <a:pos x="938" y="285"/>
                  </a:cxn>
                  <a:cxn ang="0">
                    <a:pos x="937" y="197"/>
                  </a:cxn>
                  <a:cxn ang="0">
                    <a:pos x="912" y="162"/>
                  </a:cxn>
                  <a:cxn ang="0">
                    <a:pos x="920" y="122"/>
                  </a:cxn>
                  <a:cxn ang="0">
                    <a:pos x="892" y="108"/>
                  </a:cxn>
                  <a:cxn ang="0">
                    <a:pos x="832" y="81"/>
                  </a:cxn>
                  <a:cxn ang="0">
                    <a:pos x="791" y="96"/>
                  </a:cxn>
                </a:cxnLst>
                <a:rect l="0" t="0" r="r" b="b"/>
                <a:pathLst>
                  <a:path w="960" h="617">
                    <a:moveTo>
                      <a:pt x="764" y="86"/>
                    </a:moveTo>
                    <a:lnTo>
                      <a:pt x="764" y="94"/>
                    </a:lnTo>
                    <a:lnTo>
                      <a:pt x="746" y="126"/>
                    </a:lnTo>
                    <a:lnTo>
                      <a:pt x="739" y="127"/>
                    </a:lnTo>
                    <a:lnTo>
                      <a:pt x="728" y="139"/>
                    </a:lnTo>
                    <a:lnTo>
                      <a:pt x="718" y="141"/>
                    </a:lnTo>
                    <a:lnTo>
                      <a:pt x="718" y="154"/>
                    </a:lnTo>
                    <a:lnTo>
                      <a:pt x="706" y="167"/>
                    </a:lnTo>
                    <a:lnTo>
                      <a:pt x="703" y="187"/>
                    </a:lnTo>
                    <a:lnTo>
                      <a:pt x="691" y="199"/>
                    </a:lnTo>
                    <a:lnTo>
                      <a:pt x="681" y="229"/>
                    </a:lnTo>
                    <a:lnTo>
                      <a:pt x="666" y="202"/>
                    </a:lnTo>
                    <a:lnTo>
                      <a:pt x="668" y="189"/>
                    </a:lnTo>
                    <a:lnTo>
                      <a:pt x="675" y="181"/>
                    </a:lnTo>
                    <a:lnTo>
                      <a:pt x="660" y="176"/>
                    </a:lnTo>
                    <a:lnTo>
                      <a:pt x="645" y="154"/>
                    </a:lnTo>
                    <a:lnTo>
                      <a:pt x="632" y="154"/>
                    </a:lnTo>
                    <a:lnTo>
                      <a:pt x="625" y="141"/>
                    </a:lnTo>
                    <a:lnTo>
                      <a:pt x="598" y="141"/>
                    </a:lnTo>
                    <a:lnTo>
                      <a:pt x="585" y="147"/>
                    </a:lnTo>
                    <a:lnTo>
                      <a:pt x="569" y="134"/>
                    </a:lnTo>
                    <a:lnTo>
                      <a:pt x="540" y="156"/>
                    </a:lnTo>
                    <a:lnTo>
                      <a:pt x="529" y="156"/>
                    </a:lnTo>
                    <a:lnTo>
                      <a:pt x="506" y="171"/>
                    </a:lnTo>
                    <a:lnTo>
                      <a:pt x="481" y="171"/>
                    </a:lnTo>
                    <a:lnTo>
                      <a:pt x="464" y="154"/>
                    </a:lnTo>
                    <a:lnTo>
                      <a:pt x="436" y="167"/>
                    </a:lnTo>
                    <a:lnTo>
                      <a:pt x="429" y="151"/>
                    </a:lnTo>
                    <a:lnTo>
                      <a:pt x="416" y="141"/>
                    </a:lnTo>
                    <a:lnTo>
                      <a:pt x="413" y="137"/>
                    </a:lnTo>
                    <a:lnTo>
                      <a:pt x="401" y="136"/>
                    </a:lnTo>
                    <a:lnTo>
                      <a:pt x="389" y="127"/>
                    </a:lnTo>
                    <a:lnTo>
                      <a:pt x="383" y="111"/>
                    </a:lnTo>
                    <a:lnTo>
                      <a:pt x="368" y="108"/>
                    </a:lnTo>
                    <a:lnTo>
                      <a:pt x="360" y="109"/>
                    </a:lnTo>
                    <a:lnTo>
                      <a:pt x="343" y="96"/>
                    </a:lnTo>
                    <a:lnTo>
                      <a:pt x="340" y="98"/>
                    </a:lnTo>
                    <a:lnTo>
                      <a:pt x="340" y="93"/>
                    </a:lnTo>
                    <a:lnTo>
                      <a:pt x="353" y="89"/>
                    </a:lnTo>
                    <a:lnTo>
                      <a:pt x="361" y="91"/>
                    </a:lnTo>
                    <a:lnTo>
                      <a:pt x="365" y="88"/>
                    </a:lnTo>
                    <a:lnTo>
                      <a:pt x="353" y="74"/>
                    </a:lnTo>
                    <a:lnTo>
                      <a:pt x="333" y="86"/>
                    </a:lnTo>
                    <a:lnTo>
                      <a:pt x="321" y="74"/>
                    </a:lnTo>
                    <a:lnTo>
                      <a:pt x="310" y="74"/>
                    </a:lnTo>
                    <a:lnTo>
                      <a:pt x="308" y="69"/>
                    </a:lnTo>
                    <a:lnTo>
                      <a:pt x="298" y="66"/>
                    </a:lnTo>
                    <a:lnTo>
                      <a:pt x="292" y="66"/>
                    </a:lnTo>
                    <a:lnTo>
                      <a:pt x="292" y="59"/>
                    </a:lnTo>
                    <a:lnTo>
                      <a:pt x="278" y="61"/>
                    </a:lnTo>
                    <a:lnTo>
                      <a:pt x="267" y="59"/>
                    </a:lnTo>
                    <a:lnTo>
                      <a:pt x="275" y="49"/>
                    </a:lnTo>
                    <a:lnTo>
                      <a:pt x="263" y="46"/>
                    </a:lnTo>
                    <a:lnTo>
                      <a:pt x="275" y="43"/>
                    </a:lnTo>
                    <a:lnTo>
                      <a:pt x="277" y="38"/>
                    </a:lnTo>
                    <a:lnTo>
                      <a:pt x="283" y="36"/>
                    </a:lnTo>
                    <a:lnTo>
                      <a:pt x="285" y="28"/>
                    </a:lnTo>
                    <a:lnTo>
                      <a:pt x="272" y="21"/>
                    </a:lnTo>
                    <a:lnTo>
                      <a:pt x="260" y="3"/>
                    </a:lnTo>
                    <a:lnTo>
                      <a:pt x="240" y="11"/>
                    </a:lnTo>
                    <a:lnTo>
                      <a:pt x="227" y="6"/>
                    </a:lnTo>
                    <a:lnTo>
                      <a:pt x="209" y="28"/>
                    </a:lnTo>
                    <a:lnTo>
                      <a:pt x="190" y="18"/>
                    </a:lnTo>
                    <a:lnTo>
                      <a:pt x="184" y="21"/>
                    </a:lnTo>
                    <a:lnTo>
                      <a:pt x="167" y="15"/>
                    </a:lnTo>
                    <a:lnTo>
                      <a:pt x="132" y="20"/>
                    </a:lnTo>
                    <a:lnTo>
                      <a:pt x="117" y="0"/>
                    </a:lnTo>
                    <a:lnTo>
                      <a:pt x="91" y="28"/>
                    </a:lnTo>
                    <a:lnTo>
                      <a:pt x="78" y="23"/>
                    </a:lnTo>
                    <a:lnTo>
                      <a:pt x="61" y="33"/>
                    </a:lnTo>
                    <a:lnTo>
                      <a:pt x="54" y="46"/>
                    </a:lnTo>
                    <a:lnTo>
                      <a:pt x="36" y="61"/>
                    </a:lnTo>
                    <a:lnTo>
                      <a:pt x="25" y="54"/>
                    </a:lnTo>
                    <a:lnTo>
                      <a:pt x="15" y="58"/>
                    </a:lnTo>
                    <a:lnTo>
                      <a:pt x="13" y="63"/>
                    </a:lnTo>
                    <a:lnTo>
                      <a:pt x="5" y="66"/>
                    </a:lnTo>
                    <a:lnTo>
                      <a:pt x="0" y="61"/>
                    </a:lnTo>
                    <a:lnTo>
                      <a:pt x="11" y="78"/>
                    </a:lnTo>
                    <a:lnTo>
                      <a:pt x="13" y="101"/>
                    </a:lnTo>
                    <a:lnTo>
                      <a:pt x="25" y="147"/>
                    </a:lnTo>
                    <a:lnTo>
                      <a:pt x="18" y="156"/>
                    </a:lnTo>
                    <a:lnTo>
                      <a:pt x="21" y="167"/>
                    </a:lnTo>
                    <a:lnTo>
                      <a:pt x="16" y="174"/>
                    </a:lnTo>
                    <a:lnTo>
                      <a:pt x="28" y="181"/>
                    </a:lnTo>
                    <a:lnTo>
                      <a:pt x="40" y="199"/>
                    </a:lnTo>
                    <a:lnTo>
                      <a:pt x="53" y="202"/>
                    </a:lnTo>
                    <a:lnTo>
                      <a:pt x="43" y="227"/>
                    </a:lnTo>
                    <a:lnTo>
                      <a:pt x="48" y="252"/>
                    </a:lnTo>
                    <a:lnTo>
                      <a:pt x="61" y="260"/>
                    </a:lnTo>
                    <a:lnTo>
                      <a:pt x="66" y="268"/>
                    </a:lnTo>
                    <a:lnTo>
                      <a:pt x="78" y="267"/>
                    </a:lnTo>
                    <a:lnTo>
                      <a:pt x="83" y="260"/>
                    </a:lnTo>
                    <a:lnTo>
                      <a:pt x="108" y="262"/>
                    </a:lnTo>
                    <a:lnTo>
                      <a:pt x="101" y="270"/>
                    </a:lnTo>
                    <a:lnTo>
                      <a:pt x="108" y="277"/>
                    </a:lnTo>
                    <a:lnTo>
                      <a:pt x="104" y="280"/>
                    </a:lnTo>
                    <a:lnTo>
                      <a:pt x="94" y="283"/>
                    </a:lnTo>
                    <a:lnTo>
                      <a:pt x="88" y="290"/>
                    </a:lnTo>
                    <a:lnTo>
                      <a:pt x="96" y="290"/>
                    </a:lnTo>
                    <a:lnTo>
                      <a:pt x="98" y="310"/>
                    </a:lnTo>
                    <a:lnTo>
                      <a:pt x="106" y="313"/>
                    </a:lnTo>
                    <a:lnTo>
                      <a:pt x="91" y="331"/>
                    </a:lnTo>
                    <a:lnTo>
                      <a:pt x="81" y="333"/>
                    </a:lnTo>
                    <a:lnTo>
                      <a:pt x="88" y="341"/>
                    </a:lnTo>
                    <a:lnTo>
                      <a:pt x="83" y="355"/>
                    </a:lnTo>
                    <a:lnTo>
                      <a:pt x="88" y="403"/>
                    </a:lnTo>
                    <a:lnTo>
                      <a:pt x="108" y="394"/>
                    </a:lnTo>
                    <a:lnTo>
                      <a:pt x="114" y="398"/>
                    </a:lnTo>
                    <a:lnTo>
                      <a:pt x="126" y="393"/>
                    </a:lnTo>
                    <a:lnTo>
                      <a:pt x="139" y="403"/>
                    </a:lnTo>
                    <a:lnTo>
                      <a:pt x="146" y="429"/>
                    </a:lnTo>
                    <a:lnTo>
                      <a:pt x="142" y="448"/>
                    </a:lnTo>
                    <a:lnTo>
                      <a:pt x="124" y="456"/>
                    </a:lnTo>
                    <a:lnTo>
                      <a:pt x="119" y="454"/>
                    </a:lnTo>
                    <a:lnTo>
                      <a:pt x="108" y="467"/>
                    </a:lnTo>
                    <a:lnTo>
                      <a:pt x="94" y="472"/>
                    </a:lnTo>
                    <a:lnTo>
                      <a:pt x="88" y="492"/>
                    </a:lnTo>
                    <a:lnTo>
                      <a:pt x="76" y="499"/>
                    </a:lnTo>
                    <a:lnTo>
                      <a:pt x="59" y="526"/>
                    </a:lnTo>
                    <a:lnTo>
                      <a:pt x="68" y="557"/>
                    </a:lnTo>
                    <a:lnTo>
                      <a:pt x="86" y="554"/>
                    </a:lnTo>
                    <a:lnTo>
                      <a:pt x="91" y="570"/>
                    </a:lnTo>
                    <a:lnTo>
                      <a:pt x="86" y="603"/>
                    </a:lnTo>
                    <a:lnTo>
                      <a:pt x="106" y="612"/>
                    </a:lnTo>
                    <a:lnTo>
                      <a:pt x="127" y="612"/>
                    </a:lnTo>
                    <a:lnTo>
                      <a:pt x="149" y="608"/>
                    </a:lnTo>
                    <a:lnTo>
                      <a:pt x="162" y="599"/>
                    </a:lnTo>
                    <a:lnTo>
                      <a:pt x="177" y="600"/>
                    </a:lnTo>
                    <a:lnTo>
                      <a:pt x="199" y="567"/>
                    </a:lnTo>
                    <a:lnTo>
                      <a:pt x="214" y="565"/>
                    </a:lnTo>
                    <a:lnTo>
                      <a:pt x="217" y="567"/>
                    </a:lnTo>
                    <a:lnTo>
                      <a:pt x="234" y="564"/>
                    </a:lnTo>
                    <a:lnTo>
                      <a:pt x="247" y="526"/>
                    </a:lnTo>
                    <a:lnTo>
                      <a:pt x="258" y="529"/>
                    </a:lnTo>
                    <a:lnTo>
                      <a:pt x="252" y="580"/>
                    </a:lnTo>
                    <a:lnTo>
                      <a:pt x="260" y="587"/>
                    </a:lnTo>
                    <a:lnTo>
                      <a:pt x="282" y="574"/>
                    </a:lnTo>
                    <a:lnTo>
                      <a:pt x="280" y="564"/>
                    </a:lnTo>
                    <a:lnTo>
                      <a:pt x="307" y="565"/>
                    </a:lnTo>
                    <a:lnTo>
                      <a:pt x="320" y="562"/>
                    </a:lnTo>
                    <a:lnTo>
                      <a:pt x="330" y="552"/>
                    </a:lnTo>
                    <a:lnTo>
                      <a:pt x="346" y="557"/>
                    </a:lnTo>
                    <a:lnTo>
                      <a:pt x="366" y="547"/>
                    </a:lnTo>
                    <a:lnTo>
                      <a:pt x="393" y="569"/>
                    </a:lnTo>
                    <a:lnTo>
                      <a:pt x="434" y="572"/>
                    </a:lnTo>
                    <a:lnTo>
                      <a:pt x="434" y="577"/>
                    </a:lnTo>
                    <a:lnTo>
                      <a:pt x="426" y="585"/>
                    </a:lnTo>
                    <a:lnTo>
                      <a:pt x="416" y="613"/>
                    </a:lnTo>
                    <a:lnTo>
                      <a:pt x="439" y="615"/>
                    </a:lnTo>
                    <a:lnTo>
                      <a:pt x="472" y="605"/>
                    </a:lnTo>
                    <a:lnTo>
                      <a:pt x="482" y="600"/>
                    </a:lnTo>
                    <a:lnTo>
                      <a:pt x="479" y="587"/>
                    </a:lnTo>
                    <a:lnTo>
                      <a:pt x="492" y="584"/>
                    </a:lnTo>
                    <a:lnTo>
                      <a:pt x="494" y="592"/>
                    </a:lnTo>
                    <a:lnTo>
                      <a:pt x="512" y="590"/>
                    </a:lnTo>
                    <a:lnTo>
                      <a:pt x="519" y="595"/>
                    </a:lnTo>
                    <a:lnTo>
                      <a:pt x="517" y="608"/>
                    </a:lnTo>
                    <a:lnTo>
                      <a:pt x="524" y="615"/>
                    </a:lnTo>
                    <a:lnTo>
                      <a:pt x="547" y="617"/>
                    </a:lnTo>
                    <a:lnTo>
                      <a:pt x="550" y="612"/>
                    </a:lnTo>
                    <a:lnTo>
                      <a:pt x="567" y="602"/>
                    </a:lnTo>
                    <a:lnTo>
                      <a:pt x="572" y="612"/>
                    </a:lnTo>
                    <a:lnTo>
                      <a:pt x="580" y="610"/>
                    </a:lnTo>
                    <a:lnTo>
                      <a:pt x="595" y="612"/>
                    </a:lnTo>
                    <a:lnTo>
                      <a:pt x="605" y="605"/>
                    </a:lnTo>
                    <a:lnTo>
                      <a:pt x="613" y="605"/>
                    </a:lnTo>
                    <a:lnTo>
                      <a:pt x="638" y="592"/>
                    </a:lnTo>
                    <a:lnTo>
                      <a:pt x="645" y="594"/>
                    </a:lnTo>
                    <a:lnTo>
                      <a:pt x="660" y="585"/>
                    </a:lnTo>
                    <a:lnTo>
                      <a:pt x="666" y="585"/>
                    </a:lnTo>
                    <a:lnTo>
                      <a:pt x="685" y="554"/>
                    </a:lnTo>
                    <a:lnTo>
                      <a:pt x="675" y="535"/>
                    </a:lnTo>
                    <a:lnTo>
                      <a:pt x="678" y="512"/>
                    </a:lnTo>
                    <a:lnTo>
                      <a:pt x="685" y="506"/>
                    </a:lnTo>
                    <a:lnTo>
                      <a:pt x="695" y="509"/>
                    </a:lnTo>
                    <a:lnTo>
                      <a:pt x="705" y="499"/>
                    </a:lnTo>
                    <a:lnTo>
                      <a:pt x="714" y="501"/>
                    </a:lnTo>
                    <a:lnTo>
                      <a:pt x="736" y="512"/>
                    </a:lnTo>
                    <a:lnTo>
                      <a:pt x="743" y="532"/>
                    </a:lnTo>
                    <a:lnTo>
                      <a:pt x="751" y="532"/>
                    </a:lnTo>
                    <a:lnTo>
                      <a:pt x="759" y="529"/>
                    </a:lnTo>
                    <a:lnTo>
                      <a:pt x="784" y="534"/>
                    </a:lnTo>
                    <a:lnTo>
                      <a:pt x="797" y="517"/>
                    </a:lnTo>
                    <a:lnTo>
                      <a:pt x="794" y="506"/>
                    </a:lnTo>
                    <a:lnTo>
                      <a:pt x="814" y="472"/>
                    </a:lnTo>
                    <a:lnTo>
                      <a:pt x="807" y="461"/>
                    </a:lnTo>
                    <a:lnTo>
                      <a:pt x="807" y="453"/>
                    </a:lnTo>
                    <a:lnTo>
                      <a:pt x="789" y="453"/>
                    </a:lnTo>
                    <a:lnTo>
                      <a:pt x="773" y="443"/>
                    </a:lnTo>
                    <a:lnTo>
                      <a:pt x="773" y="434"/>
                    </a:lnTo>
                    <a:lnTo>
                      <a:pt x="781" y="428"/>
                    </a:lnTo>
                    <a:lnTo>
                      <a:pt x="791" y="426"/>
                    </a:lnTo>
                    <a:lnTo>
                      <a:pt x="802" y="396"/>
                    </a:lnTo>
                    <a:lnTo>
                      <a:pt x="821" y="393"/>
                    </a:lnTo>
                    <a:lnTo>
                      <a:pt x="827" y="383"/>
                    </a:lnTo>
                    <a:lnTo>
                      <a:pt x="831" y="358"/>
                    </a:lnTo>
                    <a:lnTo>
                      <a:pt x="847" y="346"/>
                    </a:lnTo>
                    <a:lnTo>
                      <a:pt x="855" y="346"/>
                    </a:lnTo>
                    <a:lnTo>
                      <a:pt x="864" y="326"/>
                    </a:lnTo>
                    <a:lnTo>
                      <a:pt x="889" y="318"/>
                    </a:lnTo>
                    <a:lnTo>
                      <a:pt x="917" y="325"/>
                    </a:lnTo>
                    <a:lnTo>
                      <a:pt x="918" y="333"/>
                    </a:lnTo>
                    <a:lnTo>
                      <a:pt x="923" y="328"/>
                    </a:lnTo>
                    <a:lnTo>
                      <a:pt x="917" y="308"/>
                    </a:lnTo>
                    <a:lnTo>
                      <a:pt x="923" y="300"/>
                    </a:lnTo>
                    <a:lnTo>
                      <a:pt x="930" y="298"/>
                    </a:lnTo>
                    <a:lnTo>
                      <a:pt x="937" y="295"/>
                    </a:lnTo>
                    <a:lnTo>
                      <a:pt x="938" y="285"/>
                    </a:lnTo>
                    <a:lnTo>
                      <a:pt x="955" y="263"/>
                    </a:lnTo>
                    <a:lnTo>
                      <a:pt x="960" y="214"/>
                    </a:lnTo>
                    <a:lnTo>
                      <a:pt x="942" y="209"/>
                    </a:lnTo>
                    <a:lnTo>
                      <a:pt x="937" y="197"/>
                    </a:lnTo>
                    <a:lnTo>
                      <a:pt x="910" y="192"/>
                    </a:lnTo>
                    <a:lnTo>
                      <a:pt x="899" y="174"/>
                    </a:lnTo>
                    <a:lnTo>
                      <a:pt x="905" y="174"/>
                    </a:lnTo>
                    <a:lnTo>
                      <a:pt x="912" y="162"/>
                    </a:lnTo>
                    <a:lnTo>
                      <a:pt x="910" y="159"/>
                    </a:lnTo>
                    <a:lnTo>
                      <a:pt x="917" y="157"/>
                    </a:lnTo>
                    <a:lnTo>
                      <a:pt x="912" y="137"/>
                    </a:lnTo>
                    <a:lnTo>
                      <a:pt x="920" y="122"/>
                    </a:lnTo>
                    <a:lnTo>
                      <a:pt x="912" y="108"/>
                    </a:lnTo>
                    <a:lnTo>
                      <a:pt x="905" y="103"/>
                    </a:lnTo>
                    <a:lnTo>
                      <a:pt x="902" y="108"/>
                    </a:lnTo>
                    <a:lnTo>
                      <a:pt x="892" y="108"/>
                    </a:lnTo>
                    <a:lnTo>
                      <a:pt x="882" y="99"/>
                    </a:lnTo>
                    <a:lnTo>
                      <a:pt x="860" y="91"/>
                    </a:lnTo>
                    <a:lnTo>
                      <a:pt x="854" y="81"/>
                    </a:lnTo>
                    <a:lnTo>
                      <a:pt x="832" y="81"/>
                    </a:lnTo>
                    <a:lnTo>
                      <a:pt x="824" y="101"/>
                    </a:lnTo>
                    <a:lnTo>
                      <a:pt x="811" y="94"/>
                    </a:lnTo>
                    <a:lnTo>
                      <a:pt x="807" y="89"/>
                    </a:lnTo>
                    <a:lnTo>
                      <a:pt x="791" y="96"/>
                    </a:lnTo>
                    <a:lnTo>
                      <a:pt x="782" y="88"/>
                    </a:lnTo>
                    <a:lnTo>
                      <a:pt x="764" y="86"/>
                    </a:lnTo>
                    <a:close/>
                  </a:path>
                </a:pathLst>
              </a:custGeom>
              <a:solidFill>
                <a:schemeClr val="accent1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lIns="104315" tIns="52157" rIns="104315" bIns="52157"/>
              <a:lstStyle/>
              <a:p>
                <a:endParaRPr lang="es-ES" sz="2800"/>
              </a:p>
            </p:txBody>
          </p:sp>
          <p:sp>
            <p:nvSpPr>
              <p:cNvPr id="367" name="Freeform 8410">
                <a:extLst>
                  <a:ext uri="{FF2B5EF4-FFF2-40B4-BE49-F238E27FC236}">
                    <a16:creationId xmlns:a16="http://schemas.microsoft.com/office/drawing/2014/main" id="{22241A24-6923-4538-EA87-9E523170B1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03332" y="2891750"/>
                <a:ext cx="541503" cy="498477"/>
              </a:xfrm>
              <a:custGeom>
                <a:avLst/>
                <a:gdLst/>
                <a:ahLst/>
                <a:cxnLst>
                  <a:cxn ang="0">
                    <a:pos x="917" y="48"/>
                  </a:cxn>
                  <a:cxn ang="0">
                    <a:pos x="894" y="62"/>
                  </a:cxn>
                  <a:cxn ang="0">
                    <a:pos x="866" y="93"/>
                  </a:cxn>
                  <a:cxn ang="0">
                    <a:pos x="871" y="65"/>
                  </a:cxn>
                  <a:cxn ang="0">
                    <a:pos x="879" y="4"/>
                  </a:cxn>
                  <a:cxn ang="0">
                    <a:pos x="766" y="53"/>
                  </a:cxn>
                  <a:cxn ang="0">
                    <a:pos x="751" y="101"/>
                  </a:cxn>
                  <a:cxn ang="0">
                    <a:pos x="687" y="115"/>
                  </a:cxn>
                  <a:cxn ang="0">
                    <a:pos x="609" y="155"/>
                  </a:cxn>
                  <a:cxn ang="0">
                    <a:pos x="587" y="234"/>
                  </a:cxn>
                  <a:cxn ang="0">
                    <a:pos x="647" y="229"/>
                  </a:cxn>
                  <a:cxn ang="0">
                    <a:pos x="693" y="206"/>
                  </a:cxn>
                  <a:cxn ang="0">
                    <a:pos x="673" y="241"/>
                  </a:cxn>
                  <a:cxn ang="0">
                    <a:pos x="607" y="252"/>
                  </a:cxn>
                  <a:cxn ang="0">
                    <a:pos x="672" y="272"/>
                  </a:cxn>
                  <a:cxn ang="0">
                    <a:pos x="653" y="329"/>
                  </a:cxn>
                  <a:cxn ang="0">
                    <a:pos x="612" y="299"/>
                  </a:cxn>
                  <a:cxn ang="0">
                    <a:pos x="556" y="332"/>
                  </a:cxn>
                  <a:cxn ang="0">
                    <a:pos x="546" y="299"/>
                  </a:cxn>
                  <a:cxn ang="0">
                    <a:pos x="491" y="319"/>
                  </a:cxn>
                  <a:cxn ang="0">
                    <a:pos x="357" y="354"/>
                  </a:cxn>
                  <a:cxn ang="0">
                    <a:pos x="287" y="319"/>
                  </a:cxn>
                  <a:cxn ang="0">
                    <a:pos x="240" y="349"/>
                  </a:cxn>
                  <a:cxn ang="0">
                    <a:pos x="217" y="400"/>
                  </a:cxn>
                  <a:cxn ang="0">
                    <a:pos x="177" y="408"/>
                  </a:cxn>
                  <a:cxn ang="0">
                    <a:pos x="109" y="418"/>
                  </a:cxn>
                  <a:cxn ang="0">
                    <a:pos x="63" y="443"/>
                  </a:cxn>
                  <a:cxn ang="0">
                    <a:pos x="75" y="500"/>
                  </a:cxn>
                  <a:cxn ang="0">
                    <a:pos x="35" y="498"/>
                  </a:cxn>
                  <a:cxn ang="0">
                    <a:pos x="23" y="559"/>
                  </a:cxn>
                  <a:cxn ang="0">
                    <a:pos x="10" y="639"/>
                  </a:cxn>
                  <a:cxn ang="0">
                    <a:pos x="50" y="639"/>
                  </a:cxn>
                  <a:cxn ang="0">
                    <a:pos x="83" y="677"/>
                  </a:cxn>
                  <a:cxn ang="0">
                    <a:pos x="98" y="765"/>
                  </a:cxn>
                  <a:cxn ang="0">
                    <a:pos x="129" y="750"/>
                  </a:cxn>
                  <a:cxn ang="0">
                    <a:pos x="209" y="738"/>
                  </a:cxn>
                  <a:cxn ang="0">
                    <a:pos x="240" y="732"/>
                  </a:cxn>
                  <a:cxn ang="0">
                    <a:pos x="177" y="785"/>
                  </a:cxn>
                  <a:cxn ang="0">
                    <a:pos x="136" y="850"/>
                  </a:cxn>
                  <a:cxn ang="0">
                    <a:pos x="109" y="924"/>
                  </a:cxn>
                  <a:cxn ang="0">
                    <a:pos x="144" y="962"/>
                  </a:cxn>
                  <a:cxn ang="0">
                    <a:pos x="194" y="918"/>
                  </a:cxn>
                  <a:cxn ang="0">
                    <a:pos x="231" y="896"/>
                  </a:cxn>
                  <a:cxn ang="0">
                    <a:pos x="254" y="838"/>
                  </a:cxn>
                  <a:cxn ang="0">
                    <a:pos x="310" y="858"/>
                  </a:cxn>
                  <a:cxn ang="0">
                    <a:pos x="385" y="825"/>
                  </a:cxn>
                  <a:cxn ang="0">
                    <a:pos x="433" y="796"/>
                  </a:cxn>
                  <a:cxn ang="0">
                    <a:pos x="547" y="783"/>
                  </a:cxn>
                  <a:cxn ang="0">
                    <a:pos x="572" y="732"/>
                  </a:cxn>
                  <a:cxn ang="0">
                    <a:pos x="614" y="748"/>
                  </a:cxn>
                  <a:cxn ang="0">
                    <a:pos x="688" y="735"/>
                  </a:cxn>
                  <a:cxn ang="0">
                    <a:pos x="773" y="719"/>
                  </a:cxn>
                  <a:cxn ang="0">
                    <a:pos x="819" y="551"/>
                  </a:cxn>
                  <a:cxn ang="0">
                    <a:pos x="846" y="309"/>
                  </a:cxn>
                  <a:cxn ang="0">
                    <a:pos x="932" y="228"/>
                  </a:cxn>
                  <a:cxn ang="0">
                    <a:pos x="940" y="166"/>
                  </a:cxn>
                  <a:cxn ang="0">
                    <a:pos x="955" y="128"/>
                  </a:cxn>
                  <a:cxn ang="0">
                    <a:pos x="973" y="63"/>
                  </a:cxn>
                  <a:cxn ang="0">
                    <a:pos x="998" y="12"/>
                  </a:cxn>
                </a:cxnLst>
                <a:rect l="0" t="0" r="r" b="b"/>
                <a:pathLst>
                  <a:path w="998" h="969">
                    <a:moveTo>
                      <a:pt x="985" y="0"/>
                    </a:moveTo>
                    <a:lnTo>
                      <a:pt x="985" y="9"/>
                    </a:lnTo>
                    <a:lnTo>
                      <a:pt x="969" y="17"/>
                    </a:lnTo>
                    <a:lnTo>
                      <a:pt x="962" y="28"/>
                    </a:lnTo>
                    <a:lnTo>
                      <a:pt x="947" y="30"/>
                    </a:lnTo>
                    <a:lnTo>
                      <a:pt x="929" y="40"/>
                    </a:lnTo>
                    <a:lnTo>
                      <a:pt x="922" y="38"/>
                    </a:lnTo>
                    <a:lnTo>
                      <a:pt x="917" y="48"/>
                    </a:lnTo>
                    <a:lnTo>
                      <a:pt x="912" y="43"/>
                    </a:lnTo>
                    <a:lnTo>
                      <a:pt x="909" y="47"/>
                    </a:lnTo>
                    <a:lnTo>
                      <a:pt x="912" y="52"/>
                    </a:lnTo>
                    <a:lnTo>
                      <a:pt x="902" y="53"/>
                    </a:lnTo>
                    <a:lnTo>
                      <a:pt x="899" y="58"/>
                    </a:lnTo>
                    <a:lnTo>
                      <a:pt x="912" y="70"/>
                    </a:lnTo>
                    <a:lnTo>
                      <a:pt x="896" y="70"/>
                    </a:lnTo>
                    <a:lnTo>
                      <a:pt x="894" y="62"/>
                    </a:lnTo>
                    <a:lnTo>
                      <a:pt x="899" y="62"/>
                    </a:lnTo>
                    <a:lnTo>
                      <a:pt x="886" y="60"/>
                    </a:lnTo>
                    <a:lnTo>
                      <a:pt x="877" y="67"/>
                    </a:lnTo>
                    <a:lnTo>
                      <a:pt x="889" y="90"/>
                    </a:lnTo>
                    <a:lnTo>
                      <a:pt x="886" y="85"/>
                    </a:lnTo>
                    <a:lnTo>
                      <a:pt x="876" y="90"/>
                    </a:lnTo>
                    <a:lnTo>
                      <a:pt x="877" y="93"/>
                    </a:lnTo>
                    <a:lnTo>
                      <a:pt x="866" y="93"/>
                    </a:lnTo>
                    <a:lnTo>
                      <a:pt x="856" y="85"/>
                    </a:lnTo>
                    <a:lnTo>
                      <a:pt x="866" y="82"/>
                    </a:lnTo>
                    <a:lnTo>
                      <a:pt x="872" y="87"/>
                    </a:lnTo>
                    <a:lnTo>
                      <a:pt x="874" y="80"/>
                    </a:lnTo>
                    <a:lnTo>
                      <a:pt x="862" y="75"/>
                    </a:lnTo>
                    <a:lnTo>
                      <a:pt x="862" y="70"/>
                    </a:lnTo>
                    <a:lnTo>
                      <a:pt x="871" y="73"/>
                    </a:lnTo>
                    <a:lnTo>
                      <a:pt x="871" y="65"/>
                    </a:lnTo>
                    <a:lnTo>
                      <a:pt x="876" y="58"/>
                    </a:lnTo>
                    <a:lnTo>
                      <a:pt x="872" y="47"/>
                    </a:lnTo>
                    <a:lnTo>
                      <a:pt x="879" y="55"/>
                    </a:lnTo>
                    <a:lnTo>
                      <a:pt x="886" y="55"/>
                    </a:lnTo>
                    <a:lnTo>
                      <a:pt x="887" y="52"/>
                    </a:lnTo>
                    <a:lnTo>
                      <a:pt x="877" y="40"/>
                    </a:lnTo>
                    <a:lnTo>
                      <a:pt x="884" y="15"/>
                    </a:lnTo>
                    <a:lnTo>
                      <a:pt x="879" y="4"/>
                    </a:lnTo>
                    <a:lnTo>
                      <a:pt x="866" y="14"/>
                    </a:lnTo>
                    <a:lnTo>
                      <a:pt x="859" y="9"/>
                    </a:lnTo>
                    <a:lnTo>
                      <a:pt x="846" y="28"/>
                    </a:lnTo>
                    <a:lnTo>
                      <a:pt x="833" y="28"/>
                    </a:lnTo>
                    <a:lnTo>
                      <a:pt x="833" y="35"/>
                    </a:lnTo>
                    <a:lnTo>
                      <a:pt x="798" y="55"/>
                    </a:lnTo>
                    <a:lnTo>
                      <a:pt x="781" y="47"/>
                    </a:lnTo>
                    <a:lnTo>
                      <a:pt x="766" y="53"/>
                    </a:lnTo>
                    <a:lnTo>
                      <a:pt x="756" y="70"/>
                    </a:lnTo>
                    <a:lnTo>
                      <a:pt x="755" y="88"/>
                    </a:lnTo>
                    <a:lnTo>
                      <a:pt x="756" y="93"/>
                    </a:lnTo>
                    <a:lnTo>
                      <a:pt x="766" y="90"/>
                    </a:lnTo>
                    <a:lnTo>
                      <a:pt x="766" y="100"/>
                    </a:lnTo>
                    <a:lnTo>
                      <a:pt x="756" y="96"/>
                    </a:lnTo>
                    <a:lnTo>
                      <a:pt x="758" y="101"/>
                    </a:lnTo>
                    <a:lnTo>
                      <a:pt x="751" y="101"/>
                    </a:lnTo>
                    <a:lnTo>
                      <a:pt x="745" y="83"/>
                    </a:lnTo>
                    <a:lnTo>
                      <a:pt x="738" y="100"/>
                    </a:lnTo>
                    <a:lnTo>
                      <a:pt x="733" y="96"/>
                    </a:lnTo>
                    <a:lnTo>
                      <a:pt x="733" y="101"/>
                    </a:lnTo>
                    <a:lnTo>
                      <a:pt x="726" y="100"/>
                    </a:lnTo>
                    <a:lnTo>
                      <a:pt x="706" y="121"/>
                    </a:lnTo>
                    <a:lnTo>
                      <a:pt x="695" y="123"/>
                    </a:lnTo>
                    <a:lnTo>
                      <a:pt x="687" y="115"/>
                    </a:lnTo>
                    <a:lnTo>
                      <a:pt x="680" y="123"/>
                    </a:lnTo>
                    <a:lnTo>
                      <a:pt x="685" y="130"/>
                    </a:lnTo>
                    <a:lnTo>
                      <a:pt x="680" y="128"/>
                    </a:lnTo>
                    <a:lnTo>
                      <a:pt x="665" y="148"/>
                    </a:lnTo>
                    <a:lnTo>
                      <a:pt x="642" y="163"/>
                    </a:lnTo>
                    <a:lnTo>
                      <a:pt x="620" y="161"/>
                    </a:lnTo>
                    <a:lnTo>
                      <a:pt x="614" y="153"/>
                    </a:lnTo>
                    <a:lnTo>
                      <a:pt x="609" y="155"/>
                    </a:lnTo>
                    <a:lnTo>
                      <a:pt x="604" y="161"/>
                    </a:lnTo>
                    <a:lnTo>
                      <a:pt x="620" y="179"/>
                    </a:lnTo>
                    <a:lnTo>
                      <a:pt x="617" y="186"/>
                    </a:lnTo>
                    <a:lnTo>
                      <a:pt x="602" y="188"/>
                    </a:lnTo>
                    <a:lnTo>
                      <a:pt x="599" y="199"/>
                    </a:lnTo>
                    <a:lnTo>
                      <a:pt x="604" y="208"/>
                    </a:lnTo>
                    <a:lnTo>
                      <a:pt x="600" y="219"/>
                    </a:lnTo>
                    <a:lnTo>
                      <a:pt x="587" y="234"/>
                    </a:lnTo>
                    <a:lnTo>
                      <a:pt x="589" y="239"/>
                    </a:lnTo>
                    <a:lnTo>
                      <a:pt x="602" y="233"/>
                    </a:lnTo>
                    <a:lnTo>
                      <a:pt x="617" y="239"/>
                    </a:lnTo>
                    <a:lnTo>
                      <a:pt x="632" y="234"/>
                    </a:lnTo>
                    <a:lnTo>
                      <a:pt x="638" y="221"/>
                    </a:lnTo>
                    <a:lnTo>
                      <a:pt x="645" y="216"/>
                    </a:lnTo>
                    <a:lnTo>
                      <a:pt x="647" y="216"/>
                    </a:lnTo>
                    <a:lnTo>
                      <a:pt x="647" y="229"/>
                    </a:lnTo>
                    <a:lnTo>
                      <a:pt x="655" y="228"/>
                    </a:lnTo>
                    <a:lnTo>
                      <a:pt x="653" y="234"/>
                    </a:lnTo>
                    <a:lnTo>
                      <a:pt x="660" y="226"/>
                    </a:lnTo>
                    <a:lnTo>
                      <a:pt x="670" y="229"/>
                    </a:lnTo>
                    <a:lnTo>
                      <a:pt x="678" y="228"/>
                    </a:lnTo>
                    <a:lnTo>
                      <a:pt x="673" y="221"/>
                    </a:lnTo>
                    <a:lnTo>
                      <a:pt x="692" y="213"/>
                    </a:lnTo>
                    <a:lnTo>
                      <a:pt x="693" y="206"/>
                    </a:lnTo>
                    <a:lnTo>
                      <a:pt x="692" y="203"/>
                    </a:lnTo>
                    <a:lnTo>
                      <a:pt x="703" y="201"/>
                    </a:lnTo>
                    <a:lnTo>
                      <a:pt x="698" y="213"/>
                    </a:lnTo>
                    <a:lnTo>
                      <a:pt x="693" y="214"/>
                    </a:lnTo>
                    <a:lnTo>
                      <a:pt x="690" y="228"/>
                    </a:lnTo>
                    <a:lnTo>
                      <a:pt x="680" y="229"/>
                    </a:lnTo>
                    <a:lnTo>
                      <a:pt x="685" y="234"/>
                    </a:lnTo>
                    <a:lnTo>
                      <a:pt x="673" y="241"/>
                    </a:lnTo>
                    <a:lnTo>
                      <a:pt x="655" y="246"/>
                    </a:lnTo>
                    <a:lnTo>
                      <a:pt x="640" y="236"/>
                    </a:lnTo>
                    <a:lnTo>
                      <a:pt x="632" y="246"/>
                    </a:lnTo>
                    <a:lnTo>
                      <a:pt x="630" y="239"/>
                    </a:lnTo>
                    <a:lnTo>
                      <a:pt x="612" y="242"/>
                    </a:lnTo>
                    <a:lnTo>
                      <a:pt x="609" y="249"/>
                    </a:lnTo>
                    <a:lnTo>
                      <a:pt x="609" y="251"/>
                    </a:lnTo>
                    <a:lnTo>
                      <a:pt x="607" y="252"/>
                    </a:lnTo>
                    <a:lnTo>
                      <a:pt x="607" y="254"/>
                    </a:lnTo>
                    <a:lnTo>
                      <a:pt x="614" y="261"/>
                    </a:lnTo>
                    <a:lnTo>
                      <a:pt x="625" y="261"/>
                    </a:lnTo>
                    <a:lnTo>
                      <a:pt x="637" y="274"/>
                    </a:lnTo>
                    <a:lnTo>
                      <a:pt x="645" y="276"/>
                    </a:lnTo>
                    <a:lnTo>
                      <a:pt x="647" y="267"/>
                    </a:lnTo>
                    <a:lnTo>
                      <a:pt x="660" y="276"/>
                    </a:lnTo>
                    <a:lnTo>
                      <a:pt x="672" y="272"/>
                    </a:lnTo>
                    <a:lnTo>
                      <a:pt x="685" y="277"/>
                    </a:lnTo>
                    <a:lnTo>
                      <a:pt x="685" y="282"/>
                    </a:lnTo>
                    <a:lnTo>
                      <a:pt x="667" y="286"/>
                    </a:lnTo>
                    <a:lnTo>
                      <a:pt x="655" y="301"/>
                    </a:lnTo>
                    <a:lnTo>
                      <a:pt x="660" y="309"/>
                    </a:lnTo>
                    <a:lnTo>
                      <a:pt x="657" y="317"/>
                    </a:lnTo>
                    <a:lnTo>
                      <a:pt x="660" y="320"/>
                    </a:lnTo>
                    <a:lnTo>
                      <a:pt x="653" y="329"/>
                    </a:lnTo>
                    <a:lnTo>
                      <a:pt x="665" y="342"/>
                    </a:lnTo>
                    <a:lnTo>
                      <a:pt x="658" y="339"/>
                    </a:lnTo>
                    <a:lnTo>
                      <a:pt x="660" y="349"/>
                    </a:lnTo>
                    <a:lnTo>
                      <a:pt x="637" y="332"/>
                    </a:lnTo>
                    <a:lnTo>
                      <a:pt x="638" y="319"/>
                    </a:lnTo>
                    <a:lnTo>
                      <a:pt x="630" y="305"/>
                    </a:lnTo>
                    <a:lnTo>
                      <a:pt x="627" y="301"/>
                    </a:lnTo>
                    <a:lnTo>
                      <a:pt x="612" y="299"/>
                    </a:lnTo>
                    <a:lnTo>
                      <a:pt x="607" y="286"/>
                    </a:lnTo>
                    <a:lnTo>
                      <a:pt x="592" y="287"/>
                    </a:lnTo>
                    <a:lnTo>
                      <a:pt x="585" y="301"/>
                    </a:lnTo>
                    <a:lnTo>
                      <a:pt x="587" y="307"/>
                    </a:lnTo>
                    <a:lnTo>
                      <a:pt x="579" y="320"/>
                    </a:lnTo>
                    <a:lnTo>
                      <a:pt x="579" y="329"/>
                    </a:lnTo>
                    <a:lnTo>
                      <a:pt x="572" y="332"/>
                    </a:lnTo>
                    <a:lnTo>
                      <a:pt x="556" y="332"/>
                    </a:lnTo>
                    <a:lnTo>
                      <a:pt x="554" y="320"/>
                    </a:lnTo>
                    <a:lnTo>
                      <a:pt x="547" y="314"/>
                    </a:lnTo>
                    <a:lnTo>
                      <a:pt x="552" y="309"/>
                    </a:lnTo>
                    <a:lnTo>
                      <a:pt x="557" y="312"/>
                    </a:lnTo>
                    <a:lnTo>
                      <a:pt x="554" y="301"/>
                    </a:lnTo>
                    <a:lnTo>
                      <a:pt x="554" y="297"/>
                    </a:lnTo>
                    <a:lnTo>
                      <a:pt x="552" y="294"/>
                    </a:lnTo>
                    <a:lnTo>
                      <a:pt x="546" y="299"/>
                    </a:lnTo>
                    <a:lnTo>
                      <a:pt x="547" y="305"/>
                    </a:lnTo>
                    <a:lnTo>
                      <a:pt x="546" y="309"/>
                    </a:lnTo>
                    <a:lnTo>
                      <a:pt x="531" y="299"/>
                    </a:lnTo>
                    <a:lnTo>
                      <a:pt x="519" y="305"/>
                    </a:lnTo>
                    <a:lnTo>
                      <a:pt x="517" y="314"/>
                    </a:lnTo>
                    <a:lnTo>
                      <a:pt x="499" y="319"/>
                    </a:lnTo>
                    <a:lnTo>
                      <a:pt x="498" y="312"/>
                    </a:lnTo>
                    <a:lnTo>
                      <a:pt x="491" y="319"/>
                    </a:lnTo>
                    <a:lnTo>
                      <a:pt x="494" y="320"/>
                    </a:lnTo>
                    <a:lnTo>
                      <a:pt x="488" y="335"/>
                    </a:lnTo>
                    <a:lnTo>
                      <a:pt x="469" y="347"/>
                    </a:lnTo>
                    <a:lnTo>
                      <a:pt x="456" y="349"/>
                    </a:lnTo>
                    <a:lnTo>
                      <a:pt x="426" y="339"/>
                    </a:lnTo>
                    <a:lnTo>
                      <a:pt x="426" y="342"/>
                    </a:lnTo>
                    <a:lnTo>
                      <a:pt x="363" y="360"/>
                    </a:lnTo>
                    <a:lnTo>
                      <a:pt x="357" y="354"/>
                    </a:lnTo>
                    <a:lnTo>
                      <a:pt x="347" y="355"/>
                    </a:lnTo>
                    <a:lnTo>
                      <a:pt x="323" y="347"/>
                    </a:lnTo>
                    <a:lnTo>
                      <a:pt x="313" y="339"/>
                    </a:lnTo>
                    <a:lnTo>
                      <a:pt x="312" y="327"/>
                    </a:lnTo>
                    <a:lnTo>
                      <a:pt x="299" y="325"/>
                    </a:lnTo>
                    <a:lnTo>
                      <a:pt x="297" y="314"/>
                    </a:lnTo>
                    <a:lnTo>
                      <a:pt x="292" y="310"/>
                    </a:lnTo>
                    <a:lnTo>
                      <a:pt x="287" y="319"/>
                    </a:lnTo>
                    <a:lnTo>
                      <a:pt x="289" y="332"/>
                    </a:lnTo>
                    <a:lnTo>
                      <a:pt x="279" y="334"/>
                    </a:lnTo>
                    <a:lnTo>
                      <a:pt x="272" y="329"/>
                    </a:lnTo>
                    <a:lnTo>
                      <a:pt x="269" y="335"/>
                    </a:lnTo>
                    <a:lnTo>
                      <a:pt x="262" y="329"/>
                    </a:lnTo>
                    <a:lnTo>
                      <a:pt x="249" y="327"/>
                    </a:lnTo>
                    <a:lnTo>
                      <a:pt x="249" y="349"/>
                    </a:lnTo>
                    <a:lnTo>
                      <a:pt x="240" y="349"/>
                    </a:lnTo>
                    <a:lnTo>
                      <a:pt x="237" y="359"/>
                    </a:lnTo>
                    <a:lnTo>
                      <a:pt x="221" y="347"/>
                    </a:lnTo>
                    <a:lnTo>
                      <a:pt x="202" y="359"/>
                    </a:lnTo>
                    <a:lnTo>
                      <a:pt x="202" y="362"/>
                    </a:lnTo>
                    <a:lnTo>
                      <a:pt x="209" y="372"/>
                    </a:lnTo>
                    <a:lnTo>
                      <a:pt x="222" y="374"/>
                    </a:lnTo>
                    <a:lnTo>
                      <a:pt x="227" y="400"/>
                    </a:lnTo>
                    <a:lnTo>
                      <a:pt x="217" y="400"/>
                    </a:lnTo>
                    <a:lnTo>
                      <a:pt x="209" y="402"/>
                    </a:lnTo>
                    <a:lnTo>
                      <a:pt x="204" y="398"/>
                    </a:lnTo>
                    <a:lnTo>
                      <a:pt x="196" y="407"/>
                    </a:lnTo>
                    <a:lnTo>
                      <a:pt x="189" y="405"/>
                    </a:lnTo>
                    <a:lnTo>
                      <a:pt x="189" y="398"/>
                    </a:lnTo>
                    <a:lnTo>
                      <a:pt x="182" y="395"/>
                    </a:lnTo>
                    <a:lnTo>
                      <a:pt x="187" y="400"/>
                    </a:lnTo>
                    <a:lnTo>
                      <a:pt x="177" y="408"/>
                    </a:lnTo>
                    <a:lnTo>
                      <a:pt x="171" y="410"/>
                    </a:lnTo>
                    <a:lnTo>
                      <a:pt x="169" y="420"/>
                    </a:lnTo>
                    <a:lnTo>
                      <a:pt x="156" y="430"/>
                    </a:lnTo>
                    <a:lnTo>
                      <a:pt x="136" y="432"/>
                    </a:lnTo>
                    <a:lnTo>
                      <a:pt x="133" y="425"/>
                    </a:lnTo>
                    <a:lnTo>
                      <a:pt x="123" y="427"/>
                    </a:lnTo>
                    <a:lnTo>
                      <a:pt x="121" y="420"/>
                    </a:lnTo>
                    <a:lnTo>
                      <a:pt x="109" y="418"/>
                    </a:lnTo>
                    <a:lnTo>
                      <a:pt x="109" y="422"/>
                    </a:lnTo>
                    <a:lnTo>
                      <a:pt x="103" y="418"/>
                    </a:lnTo>
                    <a:lnTo>
                      <a:pt x="98" y="427"/>
                    </a:lnTo>
                    <a:lnTo>
                      <a:pt x="88" y="420"/>
                    </a:lnTo>
                    <a:lnTo>
                      <a:pt x="76" y="445"/>
                    </a:lnTo>
                    <a:lnTo>
                      <a:pt x="73" y="443"/>
                    </a:lnTo>
                    <a:lnTo>
                      <a:pt x="70" y="448"/>
                    </a:lnTo>
                    <a:lnTo>
                      <a:pt x="63" y="443"/>
                    </a:lnTo>
                    <a:lnTo>
                      <a:pt x="66" y="466"/>
                    </a:lnTo>
                    <a:lnTo>
                      <a:pt x="78" y="473"/>
                    </a:lnTo>
                    <a:lnTo>
                      <a:pt x="91" y="451"/>
                    </a:lnTo>
                    <a:lnTo>
                      <a:pt x="90" y="468"/>
                    </a:lnTo>
                    <a:lnTo>
                      <a:pt x="93" y="473"/>
                    </a:lnTo>
                    <a:lnTo>
                      <a:pt x="88" y="491"/>
                    </a:lnTo>
                    <a:lnTo>
                      <a:pt x="76" y="491"/>
                    </a:lnTo>
                    <a:lnTo>
                      <a:pt x="75" y="500"/>
                    </a:lnTo>
                    <a:lnTo>
                      <a:pt x="68" y="490"/>
                    </a:lnTo>
                    <a:lnTo>
                      <a:pt x="60" y="491"/>
                    </a:lnTo>
                    <a:lnTo>
                      <a:pt x="56" y="480"/>
                    </a:lnTo>
                    <a:lnTo>
                      <a:pt x="53" y="500"/>
                    </a:lnTo>
                    <a:lnTo>
                      <a:pt x="43" y="500"/>
                    </a:lnTo>
                    <a:lnTo>
                      <a:pt x="40" y="501"/>
                    </a:lnTo>
                    <a:lnTo>
                      <a:pt x="40" y="496"/>
                    </a:lnTo>
                    <a:lnTo>
                      <a:pt x="35" y="498"/>
                    </a:lnTo>
                    <a:lnTo>
                      <a:pt x="36" y="513"/>
                    </a:lnTo>
                    <a:lnTo>
                      <a:pt x="30" y="526"/>
                    </a:lnTo>
                    <a:lnTo>
                      <a:pt x="20" y="533"/>
                    </a:lnTo>
                    <a:lnTo>
                      <a:pt x="15" y="531"/>
                    </a:lnTo>
                    <a:lnTo>
                      <a:pt x="10" y="521"/>
                    </a:lnTo>
                    <a:lnTo>
                      <a:pt x="5" y="524"/>
                    </a:lnTo>
                    <a:lnTo>
                      <a:pt x="18" y="561"/>
                    </a:lnTo>
                    <a:lnTo>
                      <a:pt x="23" y="559"/>
                    </a:lnTo>
                    <a:lnTo>
                      <a:pt x="28" y="568"/>
                    </a:lnTo>
                    <a:lnTo>
                      <a:pt x="25" y="587"/>
                    </a:lnTo>
                    <a:lnTo>
                      <a:pt x="10" y="606"/>
                    </a:lnTo>
                    <a:lnTo>
                      <a:pt x="10" y="614"/>
                    </a:lnTo>
                    <a:lnTo>
                      <a:pt x="3" y="616"/>
                    </a:lnTo>
                    <a:lnTo>
                      <a:pt x="0" y="631"/>
                    </a:lnTo>
                    <a:lnTo>
                      <a:pt x="8" y="632"/>
                    </a:lnTo>
                    <a:lnTo>
                      <a:pt x="10" y="639"/>
                    </a:lnTo>
                    <a:lnTo>
                      <a:pt x="7" y="657"/>
                    </a:lnTo>
                    <a:lnTo>
                      <a:pt x="12" y="665"/>
                    </a:lnTo>
                    <a:lnTo>
                      <a:pt x="20" y="644"/>
                    </a:lnTo>
                    <a:lnTo>
                      <a:pt x="20" y="636"/>
                    </a:lnTo>
                    <a:lnTo>
                      <a:pt x="36" y="629"/>
                    </a:lnTo>
                    <a:lnTo>
                      <a:pt x="40" y="619"/>
                    </a:lnTo>
                    <a:lnTo>
                      <a:pt x="46" y="617"/>
                    </a:lnTo>
                    <a:lnTo>
                      <a:pt x="50" y="639"/>
                    </a:lnTo>
                    <a:lnTo>
                      <a:pt x="63" y="639"/>
                    </a:lnTo>
                    <a:lnTo>
                      <a:pt x="63" y="607"/>
                    </a:lnTo>
                    <a:lnTo>
                      <a:pt x="75" y="619"/>
                    </a:lnTo>
                    <a:lnTo>
                      <a:pt x="80" y="644"/>
                    </a:lnTo>
                    <a:lnTo>
                      <a:pt x="100" y="651"/>
                    </a:lnTo>
                    <a:lnTo>
                      <a:pt x="88" y="659"/>
                    </a:lnTo>
                    <a:lnTo>
                      <a:pt x="91" y="665"/>
                    </a:lnTo>
                    <a:lnTo>
                      <a:pt x="83" y="677"/>
                    </a:lnTo>
                    <a:lnTo>
                      <a:pt x="91" y="697"/>
                    </a:lnTo>
                    <a:lnTo>
                      <a:pt x="101" y="700"/>
                    </a:lnTo>
                    <a:lnTo>
                      <a:pt x="106" y="707"/>
                    </a:lnTo>
                    <a:lnTo>
                      <a:pt x="101" y="728"/>
                    </a:lnTo>
                    <a:lnTo>
                      <a:pt x="81" y="732"/>
                    </a:lnTo>
                    <a:lnTo>
                      <a:pt x="78" y="735"/>
                    </a:lnTo>
                    <a:lnTo>
                      <a:pt x="88" y="742"/>
                    </a:lnTo>
                    <a:lnTo>
                      <a:pt x="98" y="765"/>
                    </a:lnTo>
                    <a:lnTo>
                      <a:pt x="96" y="772"/>
                    </a:lnTo>
                    <a:lnTo>
                      <a:pt x="106" y="772"/>
                    </a:lnTo>
                    <a:lnTo>
                      <a:pt x="111" y="785"/>
                    </a:lnTo>
                    <a:lnTo>
                      <a:pt x="118" y="785"/>
                    </a:lnTo>
                    <a:lnTo>
                      <a:pt x="123" y="772"/>
                    </a:lnTo>
                    <a:lnTo>
                      <a:pt x="129" y="772"/>
                    </a:lnTo>
                    <a:lnTo>
                      <a:pt x="136" y="763"/>
                    </a:lnTo>
                    <a:lnTo>
                      <a:pt x="129" y="750"/>
                    </a:lnTo>
                    <a:lnTo>
                      <a:pt x="139" y="748"/>
                    </a:lnTo>
                    <a:lnTo>
                      <a:pt x="156" y="738"/>
                    </a:lnTo>
                    <a:lnTo>
                      <a:pt x="159" y="745"/>
                    </a:lnTo>
                    <a:lnTo>
                      <a:pt x="158" y="753"/>
                    </a:lnTo>
                    <a:lnTo>
                      <a:pt x="176" y="758"/>
                    </a:lnTo>
                    <a:lnTo>
                      <a:pt x="181" y="748"/>
                    </a:lnTo>
                    <a:lnTo>
                      <a:pt x="194" y="757"/>
                    </a:lnTo>
                    <a:lnTo>
                      <a:pt x="209" y="738"/>
                    </a:lnTo>
                    <a:lnTo>
                      <a:pt x="216" y="745"/>
                    </a:lnTo>
                    <a:lnTo>
                      <a:pt x="221" y="743"/>
                    </a:lnTo>
                    <a:lnTo>
                      <a:pt x="229" y="725"/>
                    </a:lnTo>
                    <a:lnTo>
                      <a:pt x="226" y="722"/>
                    </a:lnTo>
                    <a:lnTo>
                      <a:pt x="229" y="725"/>
                    </a:lnTo>
                    <a:lnTo>
                      <a:pt x="235" y="732"/>
                    </a:lnTo>
                    <a:lnTo>
                      <a:pt x="242" y="723"/>
                    </a:lnTo>
                    <a:lnTo>
                      <a:pt x="240" y="732"/>
                    </a:lnTo>
                    <a:lnTo>
                      <a:pt x="231" y="732"/>
                    </a:lnTo>
                    <a:lnTo>
                      <a:pt x="226" y="745"/>
                    </a:lnTo>
                    <a:lnTo>
                      <a:pt x="231" y="762"/>
                    </a:lnTo>
                    <a:lnTo>
                      <a:pt x="216" y="752"/>
                    </a:lnTo>
                    <a:lnTo>
                      <a:pt x="202" y="762"/>
                    </a:lnTo>
                    <a:lnTo>
                      <a:pt x="192" y="783"/>
                    </a:lnTo>
                    <a:lnTo>
                      <a:pt x="179" y="790"/>
                    </a:lnTo>
                    <a:lnTo>
                      <a:pt x="177" y="785"/>
                    </a:lnTo>
                    <a:lnTo>
                      <a:pt x="169" y="790"/>
                    </a:lnTo>
                    <a:lnTo>
                      <a:pt x="166" y="798"/>
                    </a:lnTo>
                    <a:lnTo>
                      <a:pt x="159" y="800"/>
                    </a:lnTo>
                    <a:lnTo>
                      <a:pt x="156" y="811"/>
                    </a:lnTo>
                    <a:lnTo>
                      <a:pt x="149" y="811"/>
                    </a:lnTo>
                    <a:lnTo>
                      <a:pt x="143" y="823"/>
                    </a:lnTo>
                    <a:lnTo>
                      <a:pt x="144" y="826"/>
                    </a:lnTo>
                    <a:lnTo>
                      <a:pt x="136" y="850"/>
                    </a:lnTo>
                    <a:lnTo>
                      <a:pt x="136" y="861"/>
                    </a:lnTo>
                    <a:lnTo>
                      <a:pt x="129" y="878"/>
                    </a:lnTo>
                    <a:lnTo>
                      <a:pt x="121" y="883"/>
                    </a:lnTo>
                    <a:lnTo>
                      <a:pt x="116" y="898"/>
                    </a:lnTo>
                    <a:lnTo>
                      <a:pt x="109" y="899"/>
                    </a:lnTo>
                    <a:lnTo>
                      <a:pt x="109" y="911"/>
                    </a:lnTo>
                    <a:lnTo>
                      <a:pt x="101" y="916"/>
                    </a:lnTo>
                    <a:lnTo>
                      <a:pt x="109" y="924"/>
                    </a:lnTo>
                    <a:lnTo>
                      <a:pt x="109" y="919"/>
                    </a:lnTo>
                    <a:lnTo>
                      <a:pt x="121" y="916"/>
                    </a:lnTo>
                    <a:lnTo>
                      <a:pt x="129" y="926"/>
                    </a:lnTo>
                    <a:lnTo>
                      <a:pt x="136" y="939"/>
                    </a:lnTo>
                    <a:lnTo>
                      <a:pt x="124" y="959"/>
                    </a:lnTo>
                    <a:lnTo>
                      <a:pt x="126" y="964"/>
                    </a:lnTo>
                    <a:lnTo>
                      <a:pt x="139" y="966"/>
                    </a:lnTo>
                    <a:lnTo>
                      <a:pt x="144" y="962"/>
                    </a:lnTo>
                    <a:lnTo>
                      <a:pt x="146" y="969"/>
                    </a:lnTo>
                    <a:lnTo>
                      <a:pt x="146" y="959"/>
                    </a:lnTo>
                    <a:lnTo>
                      <a:pt x="163" y="946"/>
                    </a:lnTo>
                    <a:lnTo>
                      <a:pt x="159" y="932"/>
                    </a:lnTo>
                    <a:lnTo>
                      <a:pt x="163" y="928"/>
                    </a:lnTo>
                    <a:lnTo>
                      <a:pt x="176" y="926"/>
                    </a:lnTo>
                    <a:lnTo>
                      <a:pt x="182" y="916"/>
                    </a:lnTo>
                    <a:lnTo>
                      <a:pt x="194" y="918"/>
                    </a:lnTo>
                    <a:lnTo>
                      <a:pt x="202" y="916"/>
                    </a:lnTo>
                    <a:lnTo>
                      <a:pt x="202" y="908"/>
                    </a:lnTo>
                    <a:lnTo>
                      <a:pt x="194" y="898"/>
                    </a:lnTo>
                    <a:lnTo>
                      <a:pt x="216" y="878"/>
                    </a:lnTo>
                    <a:lnTo>
                      <a:pt x="217" y="871"/>
                    </a:lnTo>
                    <a:lnTo>
                      <a:pt x="232" y="879"/>
                    </a:lnTo>
                    <a:lnTo>
                      <a:pt x="224" y="896"/>
                    </a:lnTo>
                    <a:lnTo>
                      <a:pt x="231" y="896"/>
                    </a:lnTo>
                    <a:lnTo>
                      <a:pt x="235" y="903"/>
                    </a:lnTo>
                    <a:lnTo>
                      <a:pt x="242" y="903"/>
                    </a:lnTo>
                    <a:lnTo>
                      <a:pt x="242" y="884"/>
                    </a:lnTo>
                    <a:lnTo>
                      <a:pt x="255" y="881"/>
                    </a:lnTo>
                    <a:lnTo>
                      <a:pt x="242" y="871"/>
                    </a:lnTo>
                    <a:lnTo>
                      <a:pt x="249" y="855"/>
                    </a:lnTo>
                    <a:lnTo>
                      <a:pt x="254" y="858"/>
                    </a:lnTo>
                    <a:lnTo>
                      <a:pt x="254" y="838"/>
                    </a:lnTo>
                    <a:lnTo>
                      <a:pt x="262" y="855"/>
                    </a:lnTo>
                    <a:lnTo>
                      <a:pt x="269" y="858"/>
                    </a:lnTo>
                    <a:lnTo>
                      <a:pt x="265" y="871"/>
                    </a:lnTo>
                    <a:lnTo>
                      <a:pt x="277" y="878"/>
                    </a:lnTo>
                    <a:lnTo>
                      <a:pt x="295" y="868"/>
                    </a:lnTo>
                    <a:lnTo>
                      <a:pt x="302" y="873"/>
                    </a:lnTo>
                    <a:lnTo>
                      <a:pt x="308" y="871"/>
                    </a:lnTo>
                    <a:lnTo>
                      <a:pt x="310" y="858"/>
                    </a:lnTo>
                    <a:lnTo>
                      <a:pt x="322" y="853"/>
                    </a:lnTo>
                    <a:lnTo>
                      <a:pt x="322" y="841"/>
                    </a:lnTo>
                    <a:lnTo>
                      <a:pt x="328" y="826"/>
                    </a:lnTo>
                    <a:lnTo>
                      <a:pt x="352" y="825"/>
                    </a:lnTo>
                    <a:lnTo>
                      <a:pt x="355" y="820"/>
                    </a:lnTo>
                    <a:lnTo>
                      <a:pt x="368" y="816"/>
                    </a:lnTo>
                    <a:lnTo>
                      <a:pt x="368" y="811"/>
                    </a:lnTo>
                    <a:lnTo>
                      <a:pt x="385" y="825"/>
                    </a:lnTo>
                    <a:lnTo>
                      <a:pt x="388" y="821"/>
                    </a:lnTo>
                    <a:lnTo>
                      <a:pt x="395" y="825"/>
                    </a:lnTo>
                    <a:lnTo>
                      <a:pt x="401" y="801"/>
                    </a:lnTo>
                    <a:lnTo>
                      <a:pt x="411" y="805"/>
                    </a:lnTo>
                    <a:lnTo>
                      <a:pt x="426" y="800"/>
                    </a:lnTo>
                    <a:lnTo>
                      <a:pt x="426" y="791"/>
                    </a:lnTo>
                    <a:lnTo>
                      <a:pt x="430" y="790"/>
                    </a:lnTo>
                    <a:lnTo>
                      <a:pt x="433" y="796"/>
                    </a:lnTo>
                    <a:lnTo>
                      <a:pt x="464" y="796"/>
                    </a:lnTo>
                    <a:lnTo>
                      <a:pt x="478" y="806"/>
                    </a:lnTo>
                    <a:lnTo>
                      <a:pt x="514" y="801"/>
                    </a:lnTo>
                    <a:lnTo>
                      <a:pt x="511" y="791"/>
                    </a:lnTo>
                    <a:lnTo>
                      <a:pt x="521" y="778"/>
                    </a:lnTo>
                    <a:lnTo>
                      <a:pt x="524" y="783"/>
                    </a:lnTo>
                    <a:lnTo>
                      <a:pt x="526" y="772"/>
                    </a:lnTo>
                    <a:lnTo>
                      <a:pt x="547" y="783"/>
                    </a:lnTo>
                    <a:lnTo>
                      <a:pt x="552" y="777"/>
                    </a:lnTo>
                    <a:lnTo>
                      <a:pt x="561" y="772"/>
                    </a:lnTo>
                    <a:lnTo>
                      <a:pt x="561" y="745"/>
                    </a:lnTo>
                    <a:lnTo>
                      <a:pt x="559" y="745"/>
                    </a:lnTo>
                    <a:lnTo>
                      <a:pt x="554" y="738"/>
                    </a:lnTo>
                    <a:lnTo>
                      <a:pt x="566" y="733"/>
                    </a:lnTo>
                    <a:lnTo>
                      <a:pt x="569" y="742"/>
                    </a:lnTo>
                    <a:lnTo>
                      <a:pt x="572" y="732"/>
                    </a:lnTo>
                    <a:lnTo>
                      <a:pt x="574" y="742"/>
                    </a:lnTo>
                    <a:lnTo>
                      <a:pt x="585" y="745"/>
                    </a:lnTo>
                    <a:lnTo>
                      <a:pt x="582" y="753"/>
                    </a:lnTo>
                    <a:lnTo>
                      <a:pt x="594" y="760"/>
                    </a:lnTo>
                    <a:lnTo>
                      <a:pt x="594" y="752"/>
                    </a:lnTo>
                    <a:lnTo>
                      <a:pt x="607" y="740"/>
                    </a:lnTo>
                    <a:lnTo>
                      <a:pt x="614" y="745"/>
                    </a:lnTo>
                    <a:lnTo>
                      <a:pt x="614" y="748"/>
                    </a:lnTo>
                    <a:lnTo>
                      <a:pt x="620" y="745"/>
                    </a:lnTo>
                    <a:lnTo>
                      <a:pt x="634" y="752"/>
                    </a:lnTo>
                    <a:lnTo>
                      <a:pt x="637" y="745"/>
                    </a:lnTo>
                    <a:lnTo>
                      <a:pt x="629" y="738"/>
                    </a:lnTo>
                    <a:lnTo>
                      <a:pt x="637" y="738"/>
                    </a:lnTo>
                    <a:lnTo>
                      <a:pt x="650" y="725"/>
                    </a:lnTo>
                    <a:lnTo>
                      <a:pt x="678" y="738"/>
                    </a:lnTo>
                    <a:lnTo>
                      <a:pt x="688" y="735"/>
                    </a:lnTo>
                    <a:lnTo>
                      <a:pt x="688" y="742"/>
                    </a:lnTo>
                    <a:lnTo>
                      <a:pt x="711" y="732"/>
                    </a:lnTo>
                    <a:lnTo>
                      <a:pt x="718" y="735"/>
                    </a:lnTo>
                    <a:lnTo>
                      <a:pt x="721" y="748"/>
                    </a:lnTo>
                    <a:lnTo>
                      <a:pt x="733" y="752"/>
                    </a:lnTo>
                    <a:lnTo>
                      <a:pt x="743" y="742"/>
                    </a:lnTo>
                    <a:lnTo>
                      <a:pt x="760" y="738"/>
                    </a:lnTo>
                    <a:lnTo>
                      <a:pt x="773" y="719"/>
                    </a:lnTo>
                    <a:lnTo>
                      <a:pt x="784" y="714"/>
                    </a:lnTo>
                    <a:lnTo>
                      <a:pt x="799" y="699"/>
                    </a:lnTo>
                    <a:lnTo>
                      <a:pt x="796" y="687"/>
                    </a:lnTo>
                    <a:lnTo>
                      <a:pt x="813" y="677"/>
                    </a:lnTo>
                    <a:lnTo>
                      <a:pt x="818" y="662"/>
                    </a:lnTo>
                    <a:lnTo>
                      <a:pt x="821" y="634"/>
                    </a:lnTo>
                    <a:lnTo>
                      <a:pt x="804" y="568"/>
                    </a:lnTo>
                    <a:lnTo>
                      <a:pt x="819" y="551"/>
                    </a:lnTo>
                    <a:lnTo>
                      <a:pt x="808" y="533"/>
                    </a:lnTo>
                    <a:lnTo>
                      <a:pt x="804" y="480"/>
                    </a:lnTo>
                    <a:lnTo>
                      <a:pt x="799" y="468"/>
                    </a:lnTo>
                    <a:lnTo>
                      <a:pt x="826" y="407"/>
                    </a:lnTo>
                    <a:lnTo>
                      <a:pt x="811" y="393"/>
                    </a:lnTo>
                    <a:lnTo>
                      <a:pt x="847" y="354"/>
                    </a:lnTo>
                    <a:lnTo>
                      <a:pt x="852" y="340"/>
                    </a:lnTo>
                    <a:lnTo>
                      <a:pt x="846" y="309"/>
                    </a:lnTo>
                    <a:lnTo>
                      <a:pt x="856" y="299"/>
                    </a:lnTo>
                    <a:lnTo>
                      <a:pt x="862" y="297"/>
                    </a:lnTo>
                    <a:lnTo>
                      <a:pt x="876" y="305"/>
                    </a:lnTo>
                    <a:lnTo>
                      <a:pt x="889" y="305"/>
                    </a:lnTo>
                    <a:lnTo>
                      <a:pt x="899" y="286"/>
                    </a:lnTo>
                    <a:lnTo>
                      <a:pt x="899" y="276"/>
                    </a:lnTo>
                    <a:lnTo>
                      <a:pt x="914" y="269"/>
                    </a:lnTo>
                    <a:lnTo>
                      <a:pt x="932" y="228"/>
                    </a:lnTo>
                    <a:lnTo>
                      <a:pt x="929" y="226"/>
                    </a:lnTo>
                    <a:lnTo>
                      <a:pt x="939" y="219"/>
                    </a:lnTo>
                    <a:lnTo>
                      <a:pt x="940" y="206"/>
                    </a:lnTo>
                    <a:lnTo>
                      <a:pt x="934" y="201"/>
                    </a:lnTo>
                    <a:lnTo>
                      <a:pt x="939" y="194"/>
                    </a:lnTo>
                    <a:lnTo>
                      <a:pt x="932" y="188"/>
                    </a:lnTo>
                    <a:lnTo>
                      <a:pt x="942" y="171"/>
                    </a:lnTo>
                    <a:lnTo>
                      <a:pt x="940" y="166"/>
                    </a:lnTo>
                    <a:lnTo>
                      <a:pt x="952" y="161"/>
                    </a:lnTo>
                    <a:lnTo>
                      <a:pt x="955" y="166"/>
                    </a:lnTo>
                    <a:lnTo>
                      <a:pt x="959" y="161"/>
                    </a:lnTo>
                    <a:lnTo>
                      <a:pt x="959" y="151"/>
                    </a:lnTo>
                    <a:lnTo>
                      <a:pt x="952" y="148"/>
                    </a:lnTo>
                    <a:lnTo>
                      <a:pt x="955" y="141"/>
                    </a:lnTo>
                    <a:lnTo>
                      <a:pt x="949" y="131"/>
                    </a:lnTo>
                    <a:lnTo>
                      <a:pt x="955" y="128"/>
                    </a:lnTo>
                    <a:lnTo>
                      <a:pt x="962" y="113"/>
                    </a:lnTo>
                    <a:lnTo>
                      <a:pt x="972" y="115"/>
                    </a:lnTo>
                    <a:lnTo>
                      <a:pt x="978" y="106"/>
                    </a:lnTo>
                    <a:lnTo>
                      <a:pt x="962" y="80"/>
                    </a:lnTo>
                    <a:lnTo>
                      <a:pt x="972" y="80"/>
                    </a:lnTo>
                    <a:lnTo>
                      <a:pt x="975" y="73"/>
                    </a:lnTo>
                    <a:lnTo>
                      <a:pt x="969" y="68"/>
                    </a:lnTo>
                    <a:lnTo>
                      <a:pt x="973" y="63"/>
                    </a:lnTo>
                    <a:lnTo>
                      <a:pt x="972" y="62"/>
                    </a:lnTo>
                    <a:lnTo>
                      <a:pt x="978" y="55"/>
                    </a:lnTo>
                    <a:lnTo>
                      <a:pt x="975" y="42"/>
                    </a:lnTo>
                    <a:lnTo>
                      <a:pt x="985" y="35"/>
                    </a:lnTo>
                    <a:lnTo>
                      <a:pt x="982" y="28"/>
                    </a:lnTo>
                    <a:lnTo>
                      <a:pt x="992" y="20"/>
                    </a:lnTo>
                    <a:lnTo>
                      <a:pt x="992" y="15"/>
                    </a:lnTo>
                    <a:lnTo>
                      <a:pt x="998" y="12"/>
                    </a:lnTo>
                    <a:lnTo>
                      <a:pt x="985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lIns="104315" tIns="52157" rIns="104315" bIns="52157"/>
              <a:lstStyle/>
              <a:p>
                <a:endParaRPr lang="es-ES" sz="2800"/>
              </a:p>
            </p:txBody>
          </p:sp>
          <p:sp>
            <p:nvSpPr>
              <p:cNvPr id="368" name="Freeform 8411">
                <a:extLst>
                  <a:ext uri="{FF2B5EF4-FFF2-40B4-BE49-F238E27FC236}">
                    <a16:creationId xmlns:a16="http://schemas.microsoft.com/office/drawing/2014/main" id="{97DBBB45-AFF0-2480-0B56-BF120C788A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05339" y="3265607"/>
                <a:ext cx="350512" cy="392396"/>
              </a:xfrm>
              <a:custGeom>
                <a:avLst/>
                <a:gdLst/>
                <a:ahLst/>
                <a:cxnLst>
                  <a:cxn ang="0">
                    <a:pos x="208" y="100"/>
                  </a:cxn>
                  <a:cxn ang="0">
                    <a:pos x="181" y="91"/>
                  </a:cxn>
                  <a:cxn ang="0">
                    <a:pos x="135" y="116"/>
                  </a:cxn>
                  <a:cxn ang="0">
                    <a:pos x="102" y="173"/>
                  </a:cxn>
                  <a:cxn ang="0">
                    <a:pos x="88" y="199"/>
                  </a:cxn>
                  <a:cxn ang="0">
                    <a:pos x="70" y="221"/>
                  </a:cxn>
                  <a:cxn ang="0">
                    <a:pos x="67" y="249"/>
                  </a:cxn>
                  <a:cxn ang="0">
                    <a:pos x="80" y="264"/>
                  </a:cxn>
                  <a:cxn ang="0">
                    <a:pos x="62" y="285"/>
                  </a:cxn>
                  <a:cxn ang="0">
                    <a:pos x="37" y="332"/>
                  </a:cxn>
                  <a:cxn ang="0">
                    <a:pos x="90" y="353"/>
                  </a:cxn>
                  <a:cxn ang="0">
                    <a:pos x="163" y="330"/>
                  </a:cxn>
                  <a:cxn ang="0">
                    <a:pos x="131" y="348"/>
                  </a:cxn>
                  <a:cxn ang="0">
                    <a:pos x="92" y="398"/>
                  </a:cxn>
                  <a:cxn ang="0">
                    <a:pos x="57" y="397"/>
                  </a:cxn>
                  <a:cxn ang="0">
                    <a:pos x="39" y="415"/>
                  </a:cxn>
                  <a:cxn ang="0">
                    <a:pos x="50" y="463"/>
                  </a:cxn>
                  <a:cxn ang="0">
                    <a:pos x="95" y="456"/>
                  </a:cxn>
                  <a:cxn ang="0">
                    <a:pos x="120" y="436"/>
                  </a:cxn>
                  <a:cxn ang="0">
                    <a:pos x="153" y="436"/>
                  </a:cxn>
                  <a:cxn ang="0">
                    <a:pos x="168" y="410"/>
                  </a:cxn>
                  <a:cxn ang="0">
                    <a:pos x="183" y="412"/>
                  </a:cxn>
                  <a:cxn ang="0">
                    <a:pos x="181" y="443"/>
                  </a:cxn>
                  <a:cxn ang="0">
                    <a:pos x="126" y="461"/>
                  </a:cxn>
                  <a:cxn ang="0">
                    <a:pos x="95" y="481"/>
                  </a:cxn>
                  <a:cxn ang="0">
                    <a:pos x="48" y="538"/>
                  </a:cxn>
                  <a:cxn ang="0">
                    <a:pos x="50" y="552"/>
                  </a:cxn>
                  <a:cxn ang="0">
                    <a:pos x="2" y="571"/>
                  </a:cxn>
                  <a:cxn ang="0">
                    <a:pos x="9" y="659"/>
                  </a:cxn>
                  <a:cxn ang="0">
                    <a:pos x="0" y="757"/>
                  </a:cxn>
                  <a:cxn ang="0">
                    <a:pos x="80" y="717"/>
                  </a:cxn>
                  <a:cxn ang="0">
                    <a:pos x="135" y="669"/>
                  </a:cxn>
                  <a:cxn ang="0">
                    <a:pos x="221" y="622"/>
                  </a:cxn>
                  <a:cxn ang="0">
                    <a:pos x="301" y="617"/>
                  </a:cxn>
                  <a:cxn ang="0">
                    <a:pos x="349" y="599"/>
                  </a:cxn>
                  <a:cxn ang="0">
                    <a:pos x="387" y="577"/>
                  </a:cxn>
                  <a:cxn ang="0">
                    <a:pos x="420" y="564"/>
                  </a:cxn>
                  <a:cxn ang="0">
                    <a:pos x="435" y="521"/>
                  </a:cxn>
                  <a:cxn ang="0">
                    <a:pos x="447" y="508"/>
                  </a:cxn>
                  <a:cxn ang="0">
                    <a:pos x="417" y="498"/>
                  </a:cxn>
                  <a:cxn ang="0">
                    <a:pos x="382" y="458"/>
                  </a:cxn>
                  <a:cxn ang="0">
                    <a:pos x="355" y="405"/>
                  </a:cxn>
                  <a:cxn ang="0">
                    <a:pos x="352" y="332"/>
                  </a:cxn>
                  <a:cxn ang="0">
                    <a:pos x="352" y="294"/>
                  </a:cxn>
                  <a:cxn ang="0">
                    <a:pos x="393" y="277"/>
                  </a:cxn>
                  <a:cxn ang="0">
                    <a:pos x="456" y="231"/>
                  </a:cxn>
                  <a:cxn ang="0">
                    <a:pos x="529" y="249"/>
                  </a:cxn>
                  <a:cxn ang="0">
                    <a:pos x="599" y="234"/>
                  </a:cxn>
                  <a:cxn ang="0">
                    <a:pos x="647" y="133"/>
                  </a:cxn>
                  <a:cxn ang="0">
                    <a:pos x="583" y="47"/>
                  </a:cxn>
                  <a:cxn ang="0">
                    <a:pos x="573" y="13"/>
                  </a:cxn>
                  <a:cxn ang="0">
                    <a:pos x="531" y="10"/>
                  </a:cxn>
                  <a:cxn ang="0">
                    <a:pos x="491" y="13"/>
                  </a:cxn>
                  <a:cxn ang="0">
                    <a:pos x="450" y="20"/>
                  </a:cxn>
                  <a:cxn ang="0">
                    <a:pos x="427" y="20"/>
                  </a:cxn>
                  <a:cxn ang="0">
                    <a:pos x="395" y="28"/>
                  </a:cxn>
                  <a:cxn ang="0">
                    <a:pos x="382" y="17"/>
                  </a:cxn>
                  <a:cxn ang="0">
                    <a:pos x="374" y="20"/>
                  </a:cxn>
                  <a:cxn ang="0">
                    <a:pos x="339" y="47"/>
                  </a:cxn>
                  <a:cxn ang="0">
                    <a:pos x="327" y="76"/>
                  </a:cxn>
                  <a:cxn ang="0">
                    <a:pos x="243" y="65"/>
                  </a:cxn>
                </a:cxnLst>
                <a:rect l="0" t="0" r="r" b="b"/>
                <a:pathLst>
                  <a:path w="647" h="763">
                    <a:moveTo>
                      <a:pt x="239" y="75"/>
                    </a:moveTo>
                    <a:lnTo>
                      <a:pt x="224" y="80"/>
                    </a:lnTo>
                    <a:lnTo>
                      <a:pt x="214" y="76"/>
                    </a:lnTo>
                    <a:lnTo>
                      <a:pt x="208" y="100"/>
                    </a:lnTo>
                    <a:lnTo>
                      <a:pt x="201" y="96"/>
                    </a:lnTo>
                    <a:lnTo>
                      <a:pt x="198" y="100"/>
                    </a:lnTo>
                    <a:lnTo>
                      <a:pt x="181" y="86"/>
                    </a:lnTo>
                    <a:lnTo>
                      <a:pt x="181" y="91"/>
                    </a:lnTo>
                    <a:lnTo>
                      <a:pt x="168" y="95"/>
                    </a:lnTo>
                    <a:lnTo>
                      <a:pt x="165" y="100"/>
                    </a:lnTo>
                    <a:lnTo>
                      <a:pt x="141" y="101"/>
                    </a:lnTo>
                    <a:lnTo>
                      <a:pt x="135" y="116"/>
                    </a:lnTo>
                    <a:lnTo>
                      <a:pt x="135" y="126"/>
                    </a:lnTo>
                    <a:lnTo>
                      <a:pt x="135" y="128"/>
                    </a:lnTo>
                    <a:lnTo>
                      <a:pt x="133" y="133"/>
                    </a:lnTo>
                    <a:lnTo>
                      <a:pt x="102" y="173"/>
                    </a:lnTo>
                    <a:lnTo>
                      <a:pt x="107" y="179"/>
                    </a:lnTo>
                    <a:lnTo>
                      <a:pt x="103" y="191"/>
                    </a:lnTo>
                    <a:lnTo>
                      <a:pt x="95" y="186"/>
                    </a:lnTo>
                    <a:lnTo>
                      <a:pt x="88" y="199"/>
                    </a:lnTo>
                    <a:lnTo>
                      <a:pt x="68" y="201"/>
                    </a:lnTo>
                    <a:lnTo>
                      <a:pt x="67" y="211"/>
                    </a:lnTo>
                    <a:lnTo>
                      <a:pt x="75" y="214"/>
                    </a:lnTo>
                    <a:lnTo>
                      <a:pt x="70" y="221"/>
                    </a:lnTo>
                    <a:lnTo>
                      <a:pt x="68" y="214"/>
                    </a:lnTo>
                    <a:lnTo>
                      <a:pt x="62" y="221"/>
                    </a:lnTo>
                    <a:lnTo>
                      <a:pt x="68" y="232"/>
                    </a:lnTo>
                    <a:lnTo>
                      <a:pt x="67" y="249"/>
                    </a:lnTo>
                    <a:lnTo>
                      <a:pt x="75" y="239"/>
                    </a:lnTo>
                    <a:lnTo>
                      <a:pt x="70" y="257"/>
                    </a:lnTo>
                    <a:lnTo>
                      <a:pt x="75" y="266"/>
                    </a:lnTo>
                    <a:lnTo>
                      <a:pt x="80" y="264"/>
                    </a:lnTo>
                    <a:lnTo>
                      <a:pt x="70" y="271"/>
                    </a:lnTo>
                    <a:lnTo>
                      <a:pt x="67" y="267"/>
                    </a:lnTo>
                    <a:lnTo>
                      <a:pt x="63" y="272"/>
                    </a:lnTo>
                    <a:lnTo>
                      <a:pt x="62" y="285"/>
                    </a:lnTo>
                    <a:lnTo>
                      <a:pt x="68" y="290"/>
                    </a:lnTo>
                    <a:lnTo>
                      <a:pt x="67" y="300"/>
                    </a:lnTo>
                    <a:lnTo>
                      <a:pt x="53" y="295"/>
                    </a:lnTo>
                    <a:lnTo>
                      <a:pt x="37" y="332"/>
                    </a:lnTo>
                    <a:lnTo>
                      <a:pt x="52" y="353"/>
                    </a:lnTo>
                    <a:lnTo>
                      <a:pt x="68" y="345"/>
                    </a:lnTo>
                    <a:lnTo>
                      <a:pt x="82" y="347"/>
                    </a:lnTo>
                    <a:lnTo>
                      <a:pt x="90" y="353"/>
                    </a:lnTo>
                    <a:lnTo>
                      <a:pt x="143" y="317"/>
                    </a:lnTo>
                    <a:lnTo>
                      <a:pt x="148" y="332"/>
                    </a:lnTo>
                    <a:lnTo>
                      <a:pt x="165" y="325"/>
                    </a:lnTo>
                    <a:lnTo>
                      <a:pt x="163" y="330"/>
                    </a:lnTo>
                    <a:lnTo>
                      <a:pt x="138" y="348"/>
                    </a:lnTo>
                    <a:lnTo>
                      <a:pt x="141" y="348"/>
                    </a:lnTo>
                    <a:lnTo>
                      <a:pt x="140" y="352"/>
                    </a:lnTo>
                    <a:lnTo>
                      <a:pt x="131" y="348"/>
                    </a:lnTo>
                    <a:lnTo>
                      <a:pt x="120" y="358"/>
                    </a:lnTo>
                    <a:lnTo>
                      <a:pt x="107" y="375"/>
                    </a:lnTo>
                    <a:lnTo>
                      <a:pt x="102" y="392"/>
                    </a:lnTo>
                    <a:lnTo>
                      <a:pt x="92" y="398"/>
                    </a:lnTo>
                    <a:lnTo>
                      <a:pt x="78" y="403"/>
                    </a:lnTo>
                    <a:lnTo>
                      <a:pt x="73" y="392"/>
                    </a:lnTo>
                    <a:lnTo>
                      <a:pt x="50" y="390"/>
                    </a:lnTo>
                    <a:lnTo>
                      <a:pt x="57" y="397"/>
                    </a:lnTo>
                    <a:lnTo>
                      <a:pt x="60" y="415"/>
                    </a:lnTo>
                    <a:lnTo>
                      <a:pt x="58" y="440"/>
                    </a:lnTo>
                    <a:lnTo>
                      <a:pt x="50" y="440"/>
                    </a:lnTo>
                    <a:lnTo>
                      <a:pt x="39" y="415"/>
                    </a:lnTo>
                    <a:lnTo>
                      <a:pt x="24" y="461"/>
                    </a:lnTo>
                    <a:lnTo>
                      <a:pt x="30" y="465"/>
                    </a:lnTo>
                    <a:lnTo>
                      <a:pt x="35" y="453"/>
                    </a:lnTo>
                    <a:lnTo>
                      <a:pt x="50" y="463"/>
                    </a:lnTo>
                    <a:lnTo>
                      <a:pt x="62" y="456"/>
                    </a:lnTo>
                    <a:lnTo>
                      <a:pt x="72" y="466"/>
                    </a:lnTo>
                    <a:lnTo>
                      <a:pt x="78" y="455"/>
                    </a:lnTo>
                    <a:lnTo>
                      <a:pt x="95" y="456"/>
                    </a:lnTo>
                    <a:lnTo>
                      <a:pt x="105" y="450"/>
                    </a:lnTo>
                    <a:lnTo>
                      <a:pt x="108" y="440"/>
                    </a:lnTo>
                    <a:lnTo>
                      <a:pt x="118" y="440"/>
                    </a:lnTo>
                    <a:lnTo>
                      <a:pt x="120" y="436"/>
                    </a:lnTo>
                    <a:lnTo>
                      <a:pt x="121" y="446"/>
                    </a:lnTo>
                    <a:lnTo>
                      <a:pt x="136" y="443"/>
                    </a:lnTo>
                    <a:lnTo>
                      <a:pt x="143" y="436"/>
                    </a:lnTo>
                    <a:lnTo>
                      <a:pt x="153" y="436"/>
                    </a:lnTo>
                    <a:lnTo>
                      <a:pt x="158" y="433"/>
                    </a:lnTo>
                    <a:lnTo>
                      <a:pt x="153" y="421"/>
                    </a:lnTo>
                    <a:lnTo>
                      <a:pt x="158" y="413"/>
                    </a:lnTo>
                    <a:lnTo>
                      <a:pt x="168" y="410"/>
                    </a:lnTo>
                    <a:lnTo>
                      <a:pt x="168" y="398"/>
                    </a:lnTo>
                    <a:lnTo>
                      <a:pt x="175" y="392"/>
                    </a:lnTo>
                    <a:lnTo>
                      <a:pt x="184" y="395"/>
                    </a:lnTo>
                    <a:lnTo>
                      <a:pt x="183" y="412"/>
                    </a:lnTo>
                    <a:lnTo>
                      <a:pt x="175" y="423"/>
                    </a:lnTo>
                    <a:lnTo>
                      <a:pt x="181" y="430"/>
                    </a:lnTo>
                    <a:lnTo>
                      <a:pt x="176" y="438"/>
                    </a:lnTo>
                    <a:lnTo>
                      <a:pt x="181" y="443"/>
                    </a:lnTo>
                    <a:lnTo>
                      <a:pt x="163" y="438"/>
                    </a:lnTo>
                    <a:lnTo>
                      <a:pt x="153" y="443"/>
                    </a:lnTo>
                    <a:lnTo>
                      <a:pt x="141" y="458"/>
                    </a:lnTo>
                    <a:lnTo>
                      <a:pt x="126" y="461"/>
                    </a:lnTo>
                    <a:lnTo>
                      <a:pt x="121" y="473"/>
                    </a:lnTo>
                    <a:lnTo>
                      <a:pt x="108" y="475"/>
                    </a:lnTo>
                    <a:lnTo>
                      <a:pt x="102" y="484"/>
                    </a:lnTo>
                    <a:lnTo>
                      <a:pt x="95" y="481"/>
                    </a:lnTo>
                    <a:lnTo>
                      <a:pt x="82" y="489"/>
                    </a:lnTo>
                    <a:lnTo>
                      <a:pt x="78" y="503"/>
                    </a:lnTo>
                    <a:lnTo>
                      <a:pt x="55" y="513"/>
                    </a:lnTo>
                    <a:lnTo>
                      <a:pt x="48" y="538"/>
                    </a:lnTo>
                    <a:lnTo>
                      <a:pt x="34" y="538"/>
                    </a:lnTo>
                    <a:lnTo>
                      <a:pt x="34" y="543"/>
                    </a:lnTo>
                    <a:lnTo>
                      <a:pt x="47" y="544"/>
                    </a:lnTo>
                    <a:lnTo>
                      <a:pt x="50" y="552"/>
                    </a:lnTo>
                    <a:lnTo>
                      <a:pt x="44" y="572"/>
                    </a:lnTo>
                    <a:lnTo>
                      <a:pt x="30" y="561"/>
                    </a:lnTo>
                    <a:lnTo>
                      <a:pt x="15" y="571"/>
                    </a:lnTo>
                    <a:lnTo>
                      <a:pt x="2" y="571"/>
                    </a:lnTo>
                    <a:lnTo>
                      <a:pt x="2" y="611"/>
                    </a:lnTo>
                    <a:lnTo>
                      <a:pt x="7" y="630"/>
                    </a:lnTo>
                    <a:lnTo>
                      <a:pt x="2" y="640"/>
                    </a:lnTo>
                    <a:lnTo>
                      <a:pt x="9" y="659"/>
                    </a:lnTo>
                    <a:lnTo>
                      <a:pt x="2" y="675"/>
                    </a:lnTo>
                    <a:lnTo>
                      <a:pt x="0" y="707"/>
                    </a:lnTo>
                    <a:lnTo>
                      <a:pt x="4" y="742"/>
                    </a:lnTo>
                    <a:lnTo>
                      <a:pt x="0" y="757"/>
                    </a:lnTo>
                    <a:lnTo>
                      <a:pt x="4" y="763"/>
                    </a:lnTo>
                    <a:lnTo>
                      <a:pt x="24" y="753"/>
                    </a:lnTo>
                    <a:lnTo>
                      <a:pt x="30" y="743"/>
                    </a:lnTo>
                    <a:lnTo>
                      <a:pt x="80" y="717"/>
                    </a:lnTo>
                    <a:lnTo>
                      <a:pt x="83" y="697"/>
                    </a:lnTo>
                    <a:lnTo>
                      <a:pt x="97" y="687"/>
                    </a:lnTo>
                    <a:lnTo>
                      <a:pt x="126" y="677"/>
                    </a:lnTo>
                    <a:lnTo>
                      <a:pt x="135" y="669"/>
                    </a:lnTo>
                    <a:lnTo>
                      <a:pt x="141" y="645"/>
                    </a:lnTo>
                    <a:lnTo>
                      <a:pt x="158" y="630"/>
                    </a:lnTo>
                    <a:lnTo>
                      <a:pt x="201" y="632"/>
                    </a:lnTo>
                    <a:lnTo>
                      <a:pt x="221" y="622"/>
                    </a:lnTo>
                    <a:lnTo>
                      <a:pt x="221" y="612"/>
                    </a:lnTo>
                    <a:lnTo>
                      <a:pt x="272" y="611"/>
                    </a:lnTo>
                    <a:lnTo>
                      <a:pt x="282" y="621"/>
                    </a:lnTo>
                    <a:lnTo>
                      <a:pt x="301" y="617"/>
                    </a:lnTo>
                    <a:lnTo>
                      <a:pt x="307" y="619"/>
                    </a:lnTo>
                    <a:lnTo>
                      <a:pt x="315" y="611"/>
                    </a:lnTo>
                    <a:lnTo>
                      <a:pt x="339" y="616"/>
                    </a:lnTo>
                    <a:lnTo>
                      <a:pt x="349" y="599"/>
                    </a:lnTo>
                    <a:lnTo>
                      <a:pt x="354" y="601"/>
                    </a:lnTo>
                    <a:lnTo>
                      <a:pt x="374" y="586"/>
                    </a:lnTo>
                    <a:lnTo>
                      <a:pt x="383" y="587"/>
                    </a:lnTo>
                    <a:lnTo>
                      <a:pt x="387" y="577"/>
                    </a:lnTo>
                    <a:lnTo>
                      <a:pt x="395" y="574"/>
                    </a:lnTo>
                    <a:lnTo>
                      <a:pt x="407" y="579"/>
                    </a:lnTo>
                    <a:lnTo>
                      <a:pt x="415" y="572"/>
                    </a:lnTo>
                    <a:lnTo>
                      <a:pt x="420" y="564"/>
                    </a:lnTo>
                    <a:lnTo>
                      <a:pt x="430" y="562"/>
                    </a:lnTo>
                    <a:lnTo>
                      <a:pt x="445" y="544"/>
                    </a:lnTo>
                    <a:lnTo>
                      <a:pt x="437" y="541"/>
                    </a:lnTo>
                    <a:lnTo>
                      <a:pt x="435" y="521"/>
                    </a:lnTo>
                    <a:lnTo>
                      <a:pt x="427" y="521"/>
                    </a:lnTo>
                    <a:lnTo>
                      <a:pt x="433" y="514"/>
                    </a:lnTo>
                    <a:lnTo>
                      <a:pt x="443" y="511"/>
                    </a:lnTo>
                    <a:lnTo>
                      <a:pt x="447" y="508"/>
                    </a:lnTo>
                    <a:lnTo>
                      <a:pt x="440" y="501"/>
                    </a:lnTo>
                    <a:lnTo>
                      <a:pt x="447" y="493"/>
                    </a:lnTo>
                    <a:lnTo>
                      <a:pt x="422" y="491"/>
                    </a:lnTo>
                    <a:lnTo>
                      <a:pt x="417" y="498"/>
                    </a:lnTo>
                    <a:lnTo>
                      <a:pt x="405" y="499"/>
                    </a:lnTo>
                    <a:lnTo>
                      <a:pt x="400" y="491"/>
                    </a:lnTo>
                    <a:lnTo>
                      <a:pt x="387" y="483"/>
                    </a:lnTo>
                    <a:lnTo>
                      <a:pt x="382" y="458"/>
                    </a:lnTo>
                    <a:lnTo>
                      <a:pt x="392" y="433"/>
                    </a:lnTo>
                    <a:lnTo>
                      <a:pt x="379" y="430"/>
                    </a:lnTo>
                    <a:lnTo>
                      <a:pt x="367" y="412"/>
                    </a:lnTo>
                    <a:lnTo>
                      <a:pt x="355" y="405"/>
                    </a:lnTo>
                    <a:lnTo>
                      <a:pt x="360" y="398"/>
                    </a:lnTo>
                    <a:lnTo>
                      <a:pt x="357" y="387"/>
                    </a:lnTo>
                    <a:lnTo>
                      <a:pt x="364" y="378"/>
                    </a:lnTo>
                    <a:lnTo>
                      <a:pt x="352" y="332"/>
                    </a:lnTo>
                    <a:lnTo>
                      <a:pt x="350" y="309"/>
                    </a:lnTo>
                    <a:lnTo>
                      <a:pt x="339" y="292"/>
                    </a:lnTo>
                    <a:lnTo>
                      <a:pt x="344" y="297"/>
                    </a:lnTo>
                    <a:lnTo>
                      <a:pt x="352" y="294"/>
                    </a:lnTo>
                    <a:lnTo>
                      <a:pt x="354" y="289"/>
                    </a:lnTo>
                    <a:lnTo>
                      <a:pt x="364" y="285"/>
                    </a:lnTo>
                    <a:lnTo>
                      <a:pt x="375" y="292"/>
                    </a:lnTo>
                    <a:lnTo>
                      <a:pt x="393" y="277"/>
                    </a:lnTo>
                    <a:lnTo>
                      <a:pt x="400" y="264"/>
                    </a:lnTo>
                    <a:lnTo>
                      <a:pt x="417" y="254"/>
                    </a:lnTo>
                    <a:lnTo>
                      <a:pt x="430" y="259"/>
                    </a:lnTo>
                    <a:lnTo>
                      <a:pt x="456" y="231"/>
                    </a:lnTo>
                    <a:lnTo>
                      <a:pt x="471" y="251"/>
                    </a:lnTo>
                    <a:lnTo>
                      <a:pt x="506" y="246"/>
                    </a:lnTo>
                    <a:lnTo>
                      <a:pt x="523" y="252"/>
                    </a:lnTo>
                    <a:lnTo>
                      <a:pt x="529" y="249"/>
                    </a:lnTo>
                    <a:lnTo>
                      <a:pt x="548" y="259"/>
                    </a:lnTo>
                    <a:lnTo>
                      <a:pt x="566" y="237"/>
                    </a:lnTo>
                    <a:lnTo>
                      <a:pt x="579" y="242"/>
                    </a:lnTo>
                    <a:lnTo>
                      <a:pt x="599" y="234"/>
                    </a:lnTo>
                    <a:lnTo>
                      <a:pt x="612" y="226"/>
                    </a:lnTo>
                    <a:lnTo>
                      <a:pt x="626" y="194"/>
                    </a:lnTo>
                    <a:lnTo>
                      <a:pt x="627" y="156"/>
                    </a:lnTo>
                    <a:lnTo>
                      <a:pt x="647" y="133"/>
                    </a:lnTo>
                    <a:lnTo>
                      <a:pt x="646" y="123"/>
                    </a:lnTo>
                    <a:lnTo>
                      <a:pt x="606" y="106"/>
                    </a:lnTo>
                    <a:lnTo>
                      <a:pt x="581" y="71"/>
                    </a:lnTo>
                    <a:lnTo>
                      <a:pt x="583" y="47"/>
                    </a:lnTo>
                    <a:lnTo>
                      <a:pt x="597" y="23"/>
                    </a:lnTo>
                    <a:lnTo>
                      <a:pt x="591" y="15"/>
                    </a:lnTo>
                    <a:lnTo>
                      <a:pt x="583" y="20"/>
                    </a:lnTo>
                    <a:lnTo>
                      <a:pt x="573" y="13"/>
                    </a:lnTo>
                    <a:lnTo>
                      <a:pt x="556" y="17"/>
                    </a:lnTo>
                    <a:lnTo>
                      <a:pt x="546" y="27"/>
                    </a:lnTo>
                    <a:lnTo>
                      <a:pt x="534" y="23"/>
                    </a:lnTo>
                    <a:lnTo>
                      <a:pt x="531" y="10"/>
                    </a:lnTo>
                    <a:lnTo>
                      <a:pt x="524" y="7"/>
                    </a:lnTo>
                    <a:lnTo>
                      <a:pt x="501" y="17"/>
                    </a:lnTo>
                    <a:lnTo>
                      <a:pt x="501" y="10"/>
                    </a:lnTo>
                    <a:lnTo>
                      <a:pt x="491" y="13"/>
                    </a:lnTo>
                    <a:lnTo>
                      <a:pt x="463" y="0"/>
                    </a:lnTo>
                    <a:lnTo>
                      <a:pt x="450" y="13"/>
                    </a:lnTo>
                    <a:lnTo>
                      <a:pt x="442" y="13"/>
                    </a:lnTo>
                    <a:lnTo>
                      <a:pt x="450" y="20"/>
                    </a:lnTo>
                    <a:lnTo>
                      <a:pt x="447" y="27"/>
                    </a:lnTo>
                    <a:lnTo>
                      <a:pt x="433" y="20"/>
                    </a:lnTo>
                    <a:lnTo>
                      <a:pt x="427" y="23"/>
                    </a:lnTo>
                    <a:lnTo>
                      <a:pt x="427" y="20"/>
                    </a:lnTo>
                    <a:lnTo>
                      <a:pt x="420" y="15"/>
                    </a:lnTo>
                    <a:lnTo>
                      <a:pt x="407" y="27"/>
                    </a:lnTo>
                    <a:lnTo>
                      <a:pt x="407" y="35"/>
                    </a:lnTo>
                    <a:lnTo>
                      <a:pt x="395" y="28"/>
                    </a:lnTo>
                    <a:lnTo>
                      <a:pt x="398" y="20"/>
                    </a:lnTo>
                    <a:lnTo>
                      <a:pt x="387" y="17"/>
                    </a:lnTo>
                    <a:lnTo>
                      <a:pt x="385" y="7"/>
                    </a:lnTo>
                    <a:lnTo>
                      <a:pt x="382" y="17"/>
                    </a:lnTo>
                    <a:lnTo>
                      <a:pt x="379" y="8"/>
                    </a:lnTo>
                    <a:lnTo>
                      <a:pt x="367" y="13"/>
                    </a:lnTo>
                    <a:lnTo>
                      <a:pt x="372" y="20"/>
                    </a:lnTo>
                    <a:lnTo>
                      <a:pt x="374" y="20"/>
                    </a:lnTo>
                    <a:lnTo>
                      <a:pt x="374" y="47"/>
                    </a:lnTo>
                    <a:lnTo>
                      <a:pt x="365" y="52"/>
                    </a:lnTo>
                    <a:lnTo>
                      <a:pt x="360" y="58"/>
                    </a:lnTo>
                    <a:lnTo>
                      <a:pt x="339" y="47"/>
                    </a:lnTo>
                    <a:lnTo>
                      <a:pt x="337" y="58"/>
                    </a:lnTo>
                    <a:lnTo>
                      <a:pt x="334" y="53"/>
                    </a:lnTo>
                    <a:lnTo>
                      <a:pt x="324" y="66"/>
                    </a:lnTo>
                    <a:lnTo>
                      <a:pt x="327" y="76"/>
                    </a:lnTo>
                    <a:lnTo>
                      <a:pt x="291" y="81"/>
                    </a:lnTo>
                    <a:lnTo>
                      <a:pt x="277" y="71"/>
                    </a:lnTo>
                    <a:lnTo>
                      <a:pt x="246" y="71"/>
                    </a:lnTo>
                    <a:lnTo>
                      <a:pt x="243" y="65"/>
                    </a:lnTo>
                    <a:lnTo>
                      <a:pt x="239" y="66"/>
                    </a:lnTo>
                    <a:lnTo>
                      <a:pt x="239" y="75"/>
                    </a:lnTo>
                    <a:close/>
                  </a:path>
                </a:pathLst>
              </a:custGeom>
              <a:solidFill>
                <a:schemeClr val="accent1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lIns="104315" tIns="52157" rIns="104315" bIns="52157"/>
              <a:lstStyle/>
              <a:p>
                <a:endParaRPr lang="es-ES" sz="2800"/>
              </a:p>
            </p:txBody>
          </p:sp>
          <p:sp>
            <p:nvSpPr>
              <p:cNvPr id="369" name="Freeform 8412">
                <a:extLst>
                  <a:ext uri="{FF2B5EF4-FFF2-40B4-BE49-F238E27FC236}">
                    <a16:creationId xmlns:a16="http://schemas.microsoft.com/office/drawing/2014/main" id="{60B0C460-E74D-AA35-A850-9027C286A1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88406" y="4272858"/>
                <a:ext cx="865970" cy="599406"/>
              </a:xfrm>
              <a:custGeom>
                <a:avLst/>
                <a:gdLst/>
                <a:ahLst/>
                <a:cxnLst>
                  <a:cxn ang="0">
                    <a:pos x="1060" y="126"/>
                  </a:cxn>
                  <a:cxn ang="0">
                    <a:pos x="963" y="120"/>
                  </a:cxn>
                  <a:cxn ang="0">
                    <a:pos x="930" y="83"/>
                  </a:cxn>
                  <a:cxn ang="0">
                    <a:pos x="904" y="39"/>
                  </a:cxn>
                  <a:cxn ang="0">
                    <a:pos x="854" y="4"/>
                  </a:cxn>
                  <a:cxn ang="0">
                    <a:pos x="751" y="47"/>
                  </a:cxn>
                  <a:cxn ang="0">
                    <a:pos x="705" y="87"/>
                  </a:cxn>
                  <a:cxn ang="0">
                    <a:pos x="630" y="138"/>
                  </a:cxn>
                  <a:cxn ang="0">
                    <a:pos x="547" y="183"/>
                  </a:cxn>
                  <a:cxn ang="0">
                    <a:pos x="478" y="175"/>
                  </a:cxn>
                  <a:cxn ang="0">
                    <a:pos x="431" y="165"/>
                  </a:cxn>
                  <a:cxn ang="0">
                    <a:pos x="358" y="180"/>
                  </a:cxn>
                  <a:cxn ang="0">
                    <a:pos x="346" y="267"/>
                  </a:cxn>
                  <a:cxn ang="0">
                    <a:pos x="388" y="287"/>
                  </a:cxn>
                  <a:cxn ang="0">
                    <a:pos x="423" y="339"/>
                  </a:cxn>
                  <a:cxn ang="0">
                    <a:pos x="416" y="418"/>
                  </a:cxn>
                  <a:cxn ang="0">
                    <a:pos x="383" y="500"/>
                  </a:cxn>
                  <a:cxn ang="0">
                    <a:pos x="343" y="578"/>
                  </a:cxn>
                  <a:cxn ang="0">
                    <a:pos x="259" y="634"/>
                  </a:cxn>
                  <a:cxn ang="0">
                    <a:pos x="101" y="637"/>
                  </a:cxn>
                  <a:cxn ang="0">
                    <a:pos x="5" y="624"/>
                  </a:cxn>
                  <a:cxn ang="0">
                    <a:pos x="61" y="724"/>
                  </a:cxn>
                  <a:cxn ang="0">
                    <a:pos x="94" y="765"/>
                  </a:cxn>
                  <a:cxn ang="0">
                    <a:pos x="144" y="793"/>
                  </a:cxn>
                  <a:cxn ang="0">
                    <a:pos x="131" y="886"/>
                  </a:cxn>
                  <a:cxn ang="0">
                    <a:pos x="220" y="908"/>
                  </a:cxn>
                  <a:cxn ang="0">
                    <a:pos x="287" y="870"/>
                  </a:cxn>
                  <a:cxn ang="0">
                    <a:pos x="277" y="918"/>
                  </a:cxn>
                  <a:cxn ang="0">
                    <a:pos x="320" y="856"/>
                  </a:cxn>
                  <a:cxn ang="0">
                    <a:pos x="365" y="853"/>
                  </a:cxn>
                  <a:cxn ang="0">
                    <a:pos x="451" y="898"/>
                  </a:cxn>
                  <a:cxn ang="0">
                    <a:pos x="444" y="984"/>
                  </a:cxn>
                  <a:cxn ang="0">
                    <a:pos x="532" y="1017"/>
                  </a:cxn>
                  <a:cxn ang="0">
                    <a:pos x="584" y="1045"/>
                  </a:cxn>
                  <a:cxn ang="0">
                    <a:pos x="668" y="1042"/>
                  </a:cxn>
                  <a:cxn ang="0">
                    <a:pos x="735" y="1035"/>
                  </a:cxn>
                  <a:cxn ang="0">
                    <a:pos x="754" y="1107"/>
                  </a:cxn>
                  <a:cxn ang="0">
                    <a:pos x="849" y="1163"/>
                  </a:cxn>
                  <a:cxn ang="0">
                    <a:pos x="978" y="1107"/>
                  </a:cxn>
                  <a:cxn ang="0">
                    <a:pos x="1020" y="1110"/>
                  </a:cxn>
                  <a:cxn ang="0">
                    <a:pos x="1133" y="1130"/>
                  </a:cxn>
                  <a:cxn ang="0">
                    <a:pos x="1189" y="1095"/>
                  </a:cxn>
                  <a:cxn ang="0">
                    <a:pos x="1219" y="1034"/>
                  </a:cxn>
                  <a:cxn ang="0">
                    <a:pos x="1267" y="1062"/>
                  </a:cxn>
                  <a:cxn ang="0">
                    <a:pos x="1337" y="1035"/>
                  </a:cxn>
                  <a:cxn ang="0">
                    <a:pos x="1366" y="939"/>
                  </a:cxn>
                  <a:cxn ang="0">
                    <a:pos x="1484" y="943"/>
                  </a:cxn>
                  <a:cxn ang="0">
                    <a:pos x="1555" y="914"/>
                  </a:cxn>
                  <a:cxn ang="0">
                    <a:pos x="1597" y="894"/>
                  </a:cxn>
                  <a:cxn ang="0">
                    <a:pos x="1481" y="676"/>
                  </a:cxn>
                  <a:cxn ang="0">
                    <a:pos x="1476" y="601"/>
                  </a:cxn>
                  <a:cxn ang="0">
                    <a:pos x="1380" y="589"/>
                  </a:cxn>
                  <a:cxn ang="0">
                    <a:pos x="1347" y="495"/>
                  </a:cxn>
                  <a:cxn ang="0">
                    <a:pos x="1353" y="326"/>
                  </a:cxn>
                  <a:cxn ang="0">
                    <a:pos x="1340" y="204"/>
                  </a:cxn>
                  <a:cxn ang="0">
                    <a:pos x="1292" y="236"/>
                  </a:cxn>
                  <a:cxn ang="0">
                    <a:pos x="1206" y="213"/>
                  </a:cxn>
                  <a:cxn ang="0">
                    <a:pos x="1159" y="166"/>
                  </a:cxn>
                  <a:cxn ang="0">
                    <a:pos x="1106" y="148"/>
                  </a:cxn>
                </a:cxnLst>
                <a:rect l="0" t="0" r="r" b="b"/>
                <a:pathLst>
                  <a:path w="1597" h="1163">
                    <a:moveTo>
                      <a:pt x="1106" y="148"/>
                    </a:moveTo>
                    <a:lnTo>
                      <a:pt x="1096" y="113"/>
                    </a:lnTo>
                    <a:lnTo>
                      <a:pt x="1084" y="117"/>
                    </a:lnTo>
                    <a:lnTo>
                      <a:pt x="1066" y="133"/>
                    </a:lnTo>
                    <a:lnTo>
                      <a:pt x="1060" y="126"/>
                    </a:lnTo>
                    <a:lnTo>
                      <a:pt x="1043" y="135"/>
                    </a:lnTo>
                    <a:lnTo>
                      <a:pt x="1021" y="173"/>
                    </a:lnTo>
                    <a:lnTo>
                      <a:pt x="992" y="161"/>
                    </a:lnTo>
                    <a:lnTo>
                      <a:pt x="962" y="140"/>
                    </a:lnTo>
                    <a:lnTo>
                      <a:pt x="963" y="120"/>
                    </a:lnTo>
                    <a:lnTo>
                      <a:pt x="940" y="120"/>
                    </a:lnTo>
                    <a:lnTo>
                      <a:pt x="907" y="107"/>
                    </a:lnTo>
                    <a:lnTo>
                      <a:pt x="920" y="102"/>
                    </a:lnTo>
                    <a:lnTo>
                      <a:pt x="920" y="88"/>
                    </a:lnTo>
                    <a:lnTo>
                      <a:pt x="930" y="83"/>
                    </a:lnTo>
                    <a:lnTo>
                      <a:pt x="924" y="78"/>
                    </a:lnTo>
                    <a:lnTo>
                      <a:pt x="934" y="75"/>
                    </a:lnTo>
                    <a:lnTo>
                      <a:pt x="914" y="60"/>
                    </a:lnTo>
                    <a:lnTo>
                      <a:pt x="894" y="54"/>
                    </a:lnTo>
                    <a:lnTo>
                      <a:pt x="904" y="39"/>
                    </a:lnTo>
                    <a:lnTo>
                      <a:pt x="885" y="40"/>
                    </a:lnTo>
                    <a:lnTo>
                      <a:pt x="881" y="32"/>
                    </a:lnTo>
                    <a:lnTo>
                      <a:pt x="882" y="29"/>
                    </a:lnTo>
                    <a:lnTo>
                      <a:pt x="866" y="20"/>
                    </a:lnTo>
                    <a:lnTo>
                      <a:pt x="854" y="4"/>
                    </a:lnTo>
                    <a:lnTo>
                      <a:pt x="837" y="0"/>
                    </a:lnTo>
                    <a:lnTo>
                      <a:pt x="831" y="0"/>
                    </a:lnTo>
                    <a:lnTo>
                      <a:pt x="808" y="20"/>
                    </a:lnTo>
                    <a:lnTo>
                      <a:pt x="769" y="29"/>
                    </a:lnTo>
                    <a:lnTo>
                      <a:pt x="751" y="47"/>
                    </a:lnTo>
                    <a:lnTo>
                      <a:pt x="753" y="60"/>
                    </a:lnTo>
                    <a:lnTo>
                      <a:pt x="748" y="63"/>
                    </a:lnTo>
                    <a:lnTo>
                      <a:pt x="718" y="63"/>
                    </a:lnTo>
                    <a:lnTo>
                      <a:pt x="705" y="80"/>
                    </a:lnTo>
                    <a:lnTo>
                      <a:pt x="705" y="87"/>
                    </a:lnTo>
                    <a:lnTo>
                      <a:pt x="683" y="87"/>
                    </a:lnTo>
                    <a:lnTo>
                      <a:pt x="645" y="103"/>
                    </a:lnTo>
                    <a:lnTo>
                      <a:pt x="632" y="115"/>
                    </a:lnTo>
                    <a:lnTo>
                      <a:pt x="627" y="128"/>
                    </a:lnTo>
                    <a:lnTo>
                      <a:pt x="630" y="138"/>
                    </a:lnTo>
                    <a:lnTo>
                      <a:pt x="630" y="148"/>
                    </a:lnTo>
                    <a:lnTo>
                      <a:pt x="612" y="165"/>
                    </a:lnTo>
                    <a:lnTo>
                      <a:pt x="579" y="165"/>
                    </a:lnTo>
                    <a:lnTo>
                      <a:pt x="559" y="168"/>
                    </a:lnTo>
                    <a:lnTo>
                      <a:pt x="547" y="183"/>
                    </a:lnTo>
                    <a:lnTo>
                      <a:pt x="531" y="161"/>
                    </a:lnTo>
                    <a:lnTo>
                      <a:pt x="507" y="180"/>
                    </a:lnTo>
                    <a:lnTo>
                      <a:pt x="507" y="185"/>
                    </a:lnTo>
                    <a:lnTo>
                      <a:pt x="491" y="175"/>
                    </a:lnTo>
                    <a:lnTo>
                      <a:pt x="478" y="175"/>
                    </a:lnTo>
                    <a:lnTo>
                      <a:pt x="479" y="181"/>
                    </a:lnTo>
                    <a:lnTo>
                      <a:pt x="476" y="181"/>
                    </a:lnTo>
                    <a:lnTo>
                      <a:pt x="459" y="175"/>
                    </a:lnTo>
                    <a:lnTo>
                      <a:pt x="441" y="156"/>
                    </a:lnTo>
                    <a:lnTo>
                      <a:pt x="431" y="165"/>
                    </a:lnTo>
                    <a:lnTo>
                      <a:pt x="411" y="168"/>
                    </a:lnTo>
                    <a:lnTo>
                      <a:pt x="388" y="165"/>
                    </a:lnTo>
                    <a:lnTo>
                      <a:pt x="376" y="180"/>
                    </a:lnTo>
                    <a:lnTo>
                      <a:pt x="370" y="178"/>
                    </a:lnTo>
                    <a:lnTo>
                      <a:pt x="358" y="180"/>
                    </a:lnTo>
                    <a:lnTo>
                      <a:pt x="350" y="188"/>
                    </a:lnTo>
                    <a:lnTo>
                      <a:pt x="337" y="219"/>
                    </a:lnTo>
                    <a:lnTo>
                      <a:pt x="343" y="226"/>
                    </a:lnTo>
                    <a:lnTo>
                      <a:pt x="343" y="253"/>
                    </a:lnTo>
                    <a:lnTo>
                      <a:pt x="346" y="267"/>
                    </a:lnTo>
                    <a:lnTo>
                      <a:pt x="356" y="279"/>
                    </a:lnTo>
                    <a:lnTo>
                      <a:pt x="361" y="274"/>
                    </a:lnTo>
                    <a:lnTo>
                      <a:pt x="376" y="282"/>
                    </a:lnTo>
                    <a:lnTo>
                      <a:pt x="388" y="281"/>
                    </a:lnTo>
                    <a:lnTo>
                      <a:pt x="388" y="287"/>
                    </a:lnTo>
                    <a:lnTo>
                      <a:pt x="393" y="289"/>
                    </a:lnTo>
                    <a:lnTo>
                      <a:pt x="403" y="319"/>
                    </a:lnTo>
                    <a:lnTo>
                      <a:pt x="416" y="326"/>
                    </a:lnTo>
                    <a:lnTo>
                      <a:pt x="414" y="332"/>
                    </a:lnTo>
                    <a:lnTo>
                      <a:pt x="423" y="339"/>
                    </a:lnTo>
                    <a:lnTo>
                      <a:pt x="424" y="359"/>
                    </a:lnTo>
                    <a:lnTo>
                      <a:pt x="431" y="362"/>
                    </a:lnTo>
                    <a:lnTo>
                      <a:pt x="424" y="367"/>
                    </a:lnTo>
                    <a:lnTo>
                      <a:pt x="418" y="390"/>
                    </a:lnTo>
                    <a:lnTo>
                      <a:pt x="416" y="418"/>
                    </a:lnTo>
                    <a:lnTo>
                      <a:pt x="401" y="437"/>
                    </a:lnTo>
                    <a:lnTo>
                      <a:pt x="406" y="445"/>
                    </a:lnTo>
                    <a:lnTo>
                      <a:pt x="403" y="475"/>
                    </a:lnTo>
                    <a:lnTo>
                      <a:pt x="388" y="485"/>
                    </a:lnTo>
                    <a:lnTo>
                      <a:pt x="383" y="500"/>
                    </a:lnTo>
                    <a:lnTo>
                      <a:pt x="371" y="510"/>
                    </a:lnTo>
                    <a:lnTo>
                      <a:pt x="353" y="513"/>
                    </a:lnTo>
                    <a:lnTo>
                      <a:pt x="348" y="535"/>
                    </a:lnTo>
                    <a:lnTo>
                      <a:pt x="353" y="551"/>
                    </a:lnTo>
                    <a:lnTo>
                      <a:pt x="343" y="578"/>
                    </a:lnTo>
                    <a:lnTo>
                      <a:pt x="346" y="588"/>
                    </a:lnTo>
                    <a:lnTo>
                      <a:pt x="338" y="598"/>
                    </a:lnTo>
                    <a:lnTo>
                      <a:pt x="327" y="632"/>
                    </a:lnTo>
                    <a:lnTo>
                      <a:pt x="293" y="642"/>
                    </a:lnTo>
                    <a:lnTo>
                      <a:pt x="259" y="634"/>
                    </a:lnTo>
                    <a:lnTo>
                      <a:pt x="244" y="642"/>
                    </a:lnTo>
                    <a:lnTo>
                      <a:pt x="179" y="629"/>
                    </a:lnTo>
                    <a:lnTo>
                      <a:pt x="161" y="631"/>
                    </a:lnTo>
                    <a:lnTo>
                      <a:pt x="131" y="646"/>
                    </a:lnTo>
                    <a:lnTo>
                      <a:pt x="101" y="637"/>
                    </a:lnTo>
                    <a:lnTo>
                      <a:pt x="88" y="639"/>
                    </a:lnTo>
                    <a:lnTo>
                      <a:pt x="60" y="627"/>
                    </a:lnTo>
                    <a:lnTo>
                      <a:pt x="38" y="622"/>
                    </a:lnTo>
                    <a:lnTo>
                      <a:pt x="0" y="622"/>
                    </a:lnTo>
                    <a:lnTo>
                      <a:pt x="5" y="624"/>
                    </a:lnTo>
                    <a:lnTo>
                      <a:pt x="10" y="647"/>
                    </a:lnTo>
                    <a:lnTo>
                      <a:pt x="18" y="661"/>
                    </a:lnTo>
                    <a:lnTo>
                      <a:pt x="25" y="684"/>
                    </a:lnTo>
                    <a:lnTo>
                      <a:pt x="45" y="694"/>
                    </a:lnTo>
                    <a:lnTo>
                      <a:pt x="61" y="724"/>
                    </a:lnTo>
                    <a:lnTo>
                      <a:pt x="68" y="730"/>
                    </a:lnTo>
                    <a:lnTo>
                      <a:pt x="88" y="734"/>
                    </a:lnTo>
                    <a:lnTo>
                      <a:pt x="88" y="755"/>
                    </a:lnTo>
                    <a:lnTo>
                      <a:pt x="96" y="762"/>
                    </a:lnTo>
                    <a:lnTo>
                      <a:pt x="94" y="765"/>
                    </a:lnTo>
                    <a:lnTo>
                      <a:pt x="106" y="772"/>
                    </a:lnTo>
                    <a:lnTo>
                      <a:pt x="114" y="770"/>
                    </a:lnTo>
                    <a:lnTo>
                      <a:pt x="118" y="777"/>
                    </a:lnTo>
                    <a:lnTo>
                      <a:pt x="131" y="780"/>
                    </a:lnTo>
                    <a:lnTo>
                      <a:pt x="144" y="793"/>
                    </a:lnTo>
                    <a:lnTo>
                      <a:pt x="138" y="817"/>
                    </a:lnTo>
                    <a:lnTo>
                      <a:pt x="138" y="831"/>
                    </a:lnTo>
                    <a:lnTo>
                      <a:pt x="124" y="855"/>
                    </a:lnTo>
                    <a:lnTo>
                      <a:pt x="133" y="865"/>
                    </a:lnTo>
                    <a:lnTo>
                      <a:pt x="131" y="886"/>
                    </a:lnTo>
                    <a:lnTo>
                      <a:pt x="179" y="939"/>
                    </a:lnTo>
                    <a:lnTo>
                      <a:pt x="197" y="949"/>
                    </a:lnTo>
                    <a:lnTo>
                      <a:pt x="230" y="906"/>
                    </a:lnTo>
                    <a:lnTo>
                      <a:pt x="227" y="898"/>
                    </a:lnTo>
                    <a:lnTo>
                      <a:pt x="220" y="908"/>
                    </a:lnTo>
                    <a:lnTo>
                      <a:pt x="214" y="896"/>
                    </a:lnTo>
                    <a:lnTo>
                      <a:pt x="227" y="873"/>
                    </a:lnTo>
                    <a:lnTo>
                      <a:pt x="252" y="858"/>
                    </a:lnTo>
                    <a:lnTo>
                      <a:pt x="280" y="861"/>
                    </a:lnTo>
                    <a:lnTo>
                      <a:pt x="287" y="870"/>
                    </a:lnTo>
                    <a:lnTo>
                      <a:pt x="277" y="885"/>
                    </a:lnTo>
                    <a:lnTo>
                      <a:pt x="264" y="878"/>
                    </a:lnTo>
                    <a:lnTo>
                      <a:pt x="262" y="885"/>
                    </a:lnTo>
                    <a:lnTo>
                      <a:pt x="272" y="896"/>
                    </a:lnTo>
                    <a:lnTo>
                      <a:pt x="277" y="918"/>
                    </a:lnTo>
                    <a:lnTo>
                      <a:pt x="297" y="908"/>
                    </a:lnTo>
                    <a:lnTo>
                      <a:pt x="295" y="899"/>
                    </a:lnTo>
                    <a:lnTo>
                      <a:pt x="307" y="883"/>
                    </a:lnTo>
                    <a:lnTo>
                      <a:pt x="305" y="875"/>
                    </a:lnTo>
                    <a:lnTo>
                      <a:pt x="320" y="856"/>
                    </a:lnTo>
                    <a:lnTo>
                      <a:pt x="303" y="850"/>
                    </a:lnTo>
                    <a:lnTo>
                      <a:pt x="287" y="836"/>
                    </a:lnTo>
                    <a:lnTo>
                      <a:pt x="297" y="818"/>
                    </a:lnTo>
                    <a:lnTo>
                      <a:pt x="330" y="830"/>
                    </a:lnTo>
                    <a:lnTo>
                      <a:pt x="365" y="853"/>
                    </a:lnTo>
                    <a:lnTo>
                      <a:pt x="398" y="866"/>
                    </a:lnTo>
                    <a:lnTo>
                      <a:pt x="416" y="861"/>
                    </a:lnTo>
                    <a:lnTo>
                      <a:pt x="449" y="863"/>
                    </a:lnTo>
                    <a:lnTo>
                      <a:pt x="454" y="878"/>
                    </a:lnTo>
                    <a:lnTo>
                      <a:pt x="451" y="898"/>
                    </a:lnTo>
                    <a:lnTo>
                      <a:pt x="469" y="913"/>
                    </a:lnTo>
                    <a:lnTo>
                      <a:pt x="481" y="916"/>
                    </a:lnTo>
                    <a:lnTo>
                      <a:pt x="469" y="956"/>
                    </a:lnTo>
                    <a:lnTo>
                      <a:pt x="459" y="962"/>
                    </a:lnTo>
                    <a:lnTo>
                      <a:pt x="444" y="984"/>
                    </a:lnTo>
                    <a:lnTo>
                      <a:pt x="449" y="1002"/>
                    </a:lnTo>
                    <a:lnTo>
                      <a:pt x="463" y="1022"/>
                    </a:lnTo>
                    <a:lnTo>
                      <a:pt x="476" y="1019"/>
                    </a:lnTo>
                    <a:lnTo>
                      <a:pt x="517" y="1035"/>
                    </a:lnTo>
                    <a:lnTo>
                      <a:pt x="532" y="1017"/>
                    </a:lnTo>
                    <a:lnTo>
                      <a:pt x="541" y="1022"/>
                    </a:lnTo>
                    <a:lnTo>
                      <a:pt x="549" y="1021"/>
                    </a:lnTo>
                    <a:lnTo>
                      <a:pt x="582" y="1035"/>
                    </a:lnTo>
                    <a:lnTo>
                      <a:pt x="579" y="1042"/>
                    </a:lnTo>
                    <a:lnTo>
                      <a:pt x="584" y="1045"/>
                    </a:lnTo>
                    <a:lnTo>
                      <a:pt x="582" y="1052"/>
                    </a:lnTo>
                    <a:lnTo>
                      <a:pt x="607" y="1055"/>
                    </a:lnTo>
                    <a:lnTo>
                      <a:pt x="607" y="1035"/>
                    </a:lnTo>
                    <a:lnTo>
                      <a:pt x="635" y="1047"/>
                    </a:lnTo>
                    <a:lnTo>
                      <a:pt x="668" y="1042"/>
                    </a:lnTo>
                    <a:lnTo>
                      <a:pt x="681" y="1049"/>
                    </a:lnTo>
                    <a:lnTo>
                      <a:pt x="705" y="1054"/>
                    </a:lnTo>
                    <a:lnTo>
                      <a:pt x="710" y="1054"/>
                    </a:lnTo>
                    <a:lnTo>
                      <a:pt x="721" y="1042"/>
                    </a:lnTo>
                    <a:lnTo>
                      <a:pt x="735" y="1035"/>
                    </a:lnTo>
                    <a:lnTo>
                      <a:pt x="741" y="1037"/>
                    </a:lnTo>
                    <a:lnTo>
                      <a:pt x="741" y="1049"/>
                    </a:lnTo>
                    <a:lnTo>
                      <a:pt x="749" y="1069"/>
                    </a:lnTo>
                    <a:lnTo>
                      <a:pt x="746" y="1095"/>
                    </a:lnTo>
                    <a:lnTo>
                      <a:pt x="754" y="1107"/>
                    </a:lnTo>
                    <a:lnTo>
                      <a:pt x="794" y="1115"/>
                    </a:lnTo>
                    <a:lnTo>
                      <a:pt x="813" y="1142"/>
                    </a:lnTo>
                    <a:lnTo>
                      <a:pt x="836" y="1142"/>
                    </a:lnTo>
                    <a:lnTo>
                      <a:pt x="844" y="1148"/>
                    </a:lnTo>
                    <a:lnTo>
                      <a:pt x="849" y="1163"/>
                    </a:lnTo>
                    <a:lnTo>
                      <a:pt x="889" y="1117"/>
                    </a:lnTo>
                    <a:lnTo>
                      <a:pt x="930" y="1089"/>
                    </a:lnTo>
                    <a:lnTo>
                      <a:pt x="932" y="1150"/>
                    </a:lnTo>
                    <a:lnTo>
                      <a:pt x="950" y="1137"/>
                    </a:lnTo>
                    <a:lnTo>
                      <a:pt x="978" y="1107"/>
                    </a:lnTo>
                    <a:lnTo>
                      <a:pt x="985" y="1110"/>
                    </a:lnTo>
                    <a:lnTo>
                      <a:pt x="985" y="1120"/>
                    </a:lnTo>
                    <a:lnTo>
                      <a:pt x="978" y="1127"/>
                    </a:lnTo>
                    <a:lnTo>
                      <a:pt x="987" y="1128"/>
                    </a:lnTo>
                    <a:lnTo>
                      <a:pt x="1020" y="1110"/>
                    </a:lnTo>
                    <a:lnTo>
                      <a:pt x="1043" y="1107"/>
                    </a:lnTo>
                    <a:lnTo>
                      <a:pt x="1053" y="1100"/>
                    </a:lnTo>
                    <a:lnTo>
                      <a:pt x="1060" y="1080"/>
                    </a:lnTo>
                    <a:lnTo>
                      <a:pt x="1089" y="1089"/>
                    </a:lnTo>
                    <a:lnTo>
                      <a:pt x="1133" y="1130"/>
                    </a:lnTo>
                    <a:lnTo>
                      <a:pt x="1143" y="1133"/>
                    </a:lnTo>
                    <a:lnTo>
                      <a:pt x="1159" y="1118"/>
                    </a:lnTo>
                    <a:lnTo>
                      <a:pt x="1186" y="1120"/>
                    </a:lnTo>
                    <a:lnTo>
                      <a:pt x="1199" y="1105"/>
                    </a:lnTo>
                    <a:lnTo>
                      <a:pt x="1189" y="1095"/>
                    </a:lnTo>
                    <a:lnTo>
                      <a:pt x="1189" y="1094"/>
                    </a:lnTo>
                    <a:lnTo>
                      <a:pt x="1204" y="1087"/>
                    </a:lnTo>
                    <a:lnTo>
                      <a:pt x="1204" y="1080"/>
                    </a:lnTo>
                    <a:lnTo>
                      <a:pt x="1182" y="1049"/>
                    </a:lnTo>
                    <a:lnTo>
                      <a:pt x="1219" y="1034"/>
                    </a:lnTo>
                    <a:lnTo>
                      <a:pt x="1222" y="1029"/>
                    </a:lnTo>
                    <a:lnTo>
                      <a:pt x="1235" y="1047"/>
                    </a:lnTo>
                    <a:lnTo>
                      <a:pt x="1244" y="1034"/>
                    </a:lnTo>
                    <a:lnTo>
                      <a:pt x="1247" y="1044"/>
                    </a:lnTo>
                    <a:lnTo>
                      <a:pt x="1267" y="1062"/>
                    </a:lnTo>
                    <a:lnTo>
                      <a:pt x="1275" y="1074"/>
                    </a:lnTo>
                    <a:lnTo>
                      <a:pt x="1298" y="1074"/>
                    </a:lnTo>
                    <a:lnTo>
                      <a:pt x="1307" y="1077"/>
                    </a:lnTo>
                    <a:lnTo>
                      <a:pt x="1325" y="1064"/>
                    </a:lnTo>
                    <a:lnTo>
                      <a:pt x="1337" y="1035"/>
                    </a:lnTo>
                    <a:lnTo>
                      <a:pt x="1347" y="1019"/>
                    </a:lnTo>
                    <a:lnTo>
                      <a:pt x="1350" y="1009"/>
                    </a:lnTo>
                    <a:lnTo>
                      <a:pt x="1345" y="987"/>
                    </a:lnTo>
                    <a:lnTo>
                      <a:pt x="1356" y="936"/>
                    </a:lnTo>
                    <a:lnTo>
                      <a:pt x="1366" y="939"/>
                    </a:lnTo>
                    <a:lnTo>
                      <a:pt x="1378" y="949"/>
                    </a:lnTo>
                    <a:lnTo>
                      <a:pt x="1391" y="949"/>
                    </a:lnTo>
                    <a:lnTo>
                      <a:pt x="1411" y="964"/>
                    </a:lnTo>
                    <a:lnTo>
                      <a:pt x="1469" y="951"/>
                    </a:lnTo>
                    <a:lnTo>
                      <a:pt x="1484" y="943"/>
                    </a:lnTo>
                    <a:lnTo>
                      <a:pt x="1494" y="933"/>
                    </a:lnTo>
                    <a:lnTo>
                      <a:pt x="1497" y="898"/>
                    </a:lnTo>
                    <a:lnTo>
                      <a:pt x="1512" y="896"/>
                    </a:lnTo>
                    <a:lnTo>
                      <a:pt x="1532" y="918"/>
                    </a:lnTo>
                    <a:lnTo>
                      <a:pt x="1555" y="914"/>
                    </a:lnTo>
                    <a:lnTo>
                      <a:pt x="1562" y="908"/>
                    </a:lnTo>
                    <a:lnTo>
                      <a:pt x="1577" y="913"/>
                    </a:lnTo>
                    <a:lnTo>
                      <a:pt x="1585" y="903"/>
                    </a:lnTo>
                    <a:lnTo>
                      <a:pt x="1584" y="894"/>
                    </a:lnTo>
                    <a:lnTo>
                      <a:pt x="1597" y="894"/>
                    </a:lnTo>
                    <a:lnTo>
                      <a:pt x="1559" y="856"/>
                    </a:lnTo>
                    <a:lnTo>
                      <a:pt x="1534" y="818"/>
                    </a:lnTo>
                    <a:lnTo>
                      <a:pt x="1521" y="818"/>
                    </a:lnTo>
                    <a:lnTo>
                      <a:pt x="1444" y="730"/>
                    </a:lnTo>
                    <a:lnTo>
                      <a:pt x="1481" y="676"/>
                    </a:lnTo>
                    <a:lnTo>
                      <a:pt x="1476" y="671"/>
                    </a:lnTo>
                    <a:lnTo>
                      <a:pt x="1479" y="651"/>
                    </a:lnTo>
                    <a:lnTo>
                      <a:pt x="1489" y="637"/>
                    </a:lnTo>
                    <a:lnTo>
                      <a:pt x="1466" y="604"/>
                    </a:lnTo>
                    <a:lnTo>
                      <a:pt x="1476" y="601"/>
                    </a:lnTo>
                    <a:lnTo>
                      <a:pt x="1471" y="568"/>
                    </a:lnTo>
                    <a:lnTo>
                      <a:pt x="1448" y="569"/>
                    </a:lnTo>
                    <a:lnTo>
                      <a:pt x="1418" y="604"/>
                    </a:lnTo>
                    <a:lnTo>
                      <a:pt x="1385" y="598"/>
                    </a:lnTo>
                    <a:lnTo>
                      <a:pt x="1380" y="589"/>
                    </a:lnTo>
                    <a:lnTo>
                      <a:pt x="1385" y="540"/>
                    </a:lnTo>
                    <a:lnTo>
                      <a:pt x="1401" y="516"/>
                    </a:lnTo>
                    <a:lnTo>
                      <a:pt x="1385" y="496"/>
                    </a:lnTo>
                    <a:lnTo>
                      <a:pt x="1376" y="491"/>
                    </a:lnTo>
                    <a:lnTo>
                      <a:pt x="1347" y="495"/>
                    </a:lnTo>
                    <a:lnTo>
                      <a:pt x="1325" y="503"/>
                    </a:lnTo>
                    <a:lnTo>
                      <a:pt x="1353" y="418"/>
                    </a:lnTo>
                    <a:lnTo>
                      <a:pt x="1355" y="380"/>
                    </a:lnTo>
                    <a:lnTo>
                      <a:pt x="1350" y="355"/>
                    </a:lnTo>
                    <a:lnTo>
                      <a:pt x="1353" y="326"/>
                    </a:lnTo>
                    <a:lnTo>
                      <a:pt x="1375" y="312"/>
                    </a:lnTo>
                    <a:lnTo>
                      <a:pt x="1356" y="277"/>
                    </a:lnTo>
                    <a:lnTo>
                      <a:pt x="1356" y="233"/>
                    </a:lnTo>
                    <a:lnTo>
                      <a:pt x="1373" y="193"/>
                    </a:lnTo>
                    <a:lnTo>
                      <a:pt x="1340" y="204"/>
                    </a:lnTo>
                    <a:lnTo>
                      <a:pt x="1330" y="199"/>
                    </a:lnTo>
                    <a:lnTo>
                      <a:pt x="1318" y="203"/>
                    </a:lnTo>
                    <a:lnTo>
                      <a:pt x="1312" y="219"/>
                    </a:lnTo>
                    <a:lnTo>
                      <a:pt x="1295" y="226"/>
                    </a:lnTo>
                    <a:lnTo>
                      <a:pt x="1292" y="236"/>
                    </a:lnTo>
                    <a:lnTo>
                      <a:pt x="1257" y="246"/>
                    </a:lnTo>
                    <a:lnTo>
                      <a:pt x="1216" y="226"/>
                    </a:lnTo>
                    <a:lnTo>
                      <a:pt x="1209" y="228"/>
                    </a:lnTo>
                    <a:lnTo>
                      <a:pt x="1204" y="221"/>
                    </a:lnTo>
                    <a:lnTo>
                      <a:pt x="1206" y="213"/>
                    </a:lnTo>
                    <a:lnTo>
                      <a:pt x="1202" y="206"/>
                    </a:lnTo>
                    <a:lnTo>
                      <a:pt x="1186" y="199"/>
                    </a:lnTo>
                    <a:lnTo>
                      <a:pt x="1179" y="193"/>
                    </a:lnTo>
                    <a:lnTo>
                      <a:pt x="1179" y="183"/>
                    </a:lnTo>
                    <a:lnTo>
                      <a:pt x="1159" y="166"/>
                    </a:lnTo>
                    <a:lnTo>
                      <a:pt x="1133" y="163"/>
                    </a:lnTo>
                    <a:lnTo>
                      <a:pt x="1114" y="173"/>
                    </a:lnTo>
                    <a:lnTo>
                      <a:pt x="1098" y="168"/>
                    </a:lnTo>
                    <a:lnTo>
                      <a:pt x="1093" y="160"/>
                    </a:lnTo>
                    <a:lnTo>
                      <a:pt x="1106" y="148"/>
                    </a:lnTo>
                    <a:close/>
                  </a:path>
                </a:pathLst>
              </a:custGeom>
              <a:solidFill>
                <a:schemeClr val="tx2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lIns="104315" tIns="52157" rIns="104315" bIns="52157"/>
              <a:lstStyle/>
              <a:p>
                <a:endParaRPr lang="es-ES" sz="2800"/>
              </a:p>
            </p:txBody>
          </p:sp>
          <p:sp>
            <p:nvSpPr>
              <p:cNvPr id="370" name="Freeform 8413">
                <a:extLst>
                  <a:ext uri="{FF2B5EF4-FFF2-40B4-BE49-F238E27FC236}">
                    <a16:creationId xmlns:a16="http://schemas.microsoft.com/office/drawing/2014/main" id="{BE8DFBE0-9DA9-1258-5F2A-0F9A253325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32897" y="4694090"/>
                <a:ext cx="922399" cy="627214"/>
              </a:xfrm>
              <a:custGeom>
                <a:avLst/>
                <a:gdLst/>
                <a:ahLst/>
                <a:cxnLst>
                  <a:cxn ang="0">
                    <a:pos x="317" y="48"/>
                  </a:cxn>
                  <a:cxn ang="0">
                    <a:pos x="224" y="57"/>
                  </a:cxn>
                  <a:cxn ang="0">
                    <a:pos x="183" y="60"/>
                  </a:cxn>
                  <a:cxn ang="0">
                    <a:pos x="139" y="90"/>
                  </a:cxn>
                  <a:cxn ang="0">
                    <a:pos x="115" y="196"/>
                  </a:cxn>
                  <a:cxn ang="0">
                    <a:pos x="211" y="254"/>
                  </a:cxn>
                  <a:cxn ang="0">
                    <a:pos x="216" y="397"/>
                  </a:cxn>
                  <a:cxn ang="0">
                    <a:pos x="146" y="496"/>
                  </a:cxn>
                  <a:cxn ang="0">
                    <a:pos x="50" y="626"/>
                  </a:cxn>
                  <a:cxn ang="0">
                    <a:pos x="23" y="708"/>
                  </a:cxn>
                  <a:cxn ang="0">
                    <a:pos x="0" y="793"/>
                  </a:cxn>
                  <a:cxn ang="0">
                    <a:pos x="116" y="954"/>
                  </a:cxn>
                  <a:cxn ang="0">
                    <a:pos x="166" y="1007"/>
                  </a:cxn>
                  <a:cxn ang="0">
                    <a:pos x="216" y="980"/>
                  </a:cxn>
                  <a:cxn ang="0">
                    <a:pos x="249" y="985"/>
                  </a:cxn>
                  <a:cxn ang="0">
                    <a:pos x="317" y="1060"/>
                  </a:cxn>
                  <a:cxn ang="0">
                    <a:pos x="370" y="1083"/>
                  </a:cxn>
                  <a:cxn ang="0">
                    <a:pos x="421" y="1087"/>
                  </a:cxn>
                  <a:cxn ang="0">
                    <a:pos x="516" y="1146"/>
                  </a:cxn>
                  <a:cxn ang="0">
                    <a:pos x="586" y="1126"/>
                  </a:cxn>
                  <a:cxn ang="0">
                    <a:pos x="702" y="1199"/>
                  </a:cxn>
                  <a:cxn ang="0">
                    <a:pos x="809" y="1175"/>
                  </a:cxn>
                  <a:cxn ang="0">
                    <a:pos x="889" y="1121"/>
                  </a:cxn>
                  <a:cxn ang="0">
                    <a:pos x="924" y="1047"/>
                  </a:cxn>
                  <a:cxn ang="0">
                    <a:pos x="992" y="1027"/>
                  </a:cxn>
                  <a:cxn ang="0">
                    <a:pos x="1027" y="1042"/>
                  </a:cxn>
                  <a:cxn ang="0">
                    <a:pos x="1015" y="1113"/>
                  </a:cxn>
                  <a:cxn ang="0">
                    <a:pos x="1111" y="1063"/>
                  </a:cxn>
                  <a:cxn ang="0">
                    <a:pos x="1125" y="957"/>
                  </a:cxn>
                  <a:cxn ang="0">
                    <a:pos x="1143" y="815"/>
                  </a:cxn>
                  <a:cxn ang="0">
                    <a:pos x="1214" y="768"/>
                  </a:cxn>
                  <a:cxn ang="0">
                    <a:pos x="1231" y="740"/>
                  </a:cxn>
                  <a:cxn ang="0">
                    <a:pos x="1290" y="698"/>
                  </a:cxn>
                  <a:cxn ang="0">
                    <a:pos x="1335" y="662"/>
                  </a:cxn>
                  <a:cxn ang="0">
                    <a:pos x="1357" y="649"/>
                  </a:cxn>
                  <a:cxn ang="0">
                    <a:pos x="1471" y="606"/>
                  </a:cxn>
                  <a:cxn ang="0">
                    <a:pos x="1576" y="441"/>
                  </a:cxn>
                  <a:cxn ang="0">
                    <a:pos x="1523" y="348"/>
                  </a:cxn>
                  <a:cxn ang="0">
                    <a:pos x="1561" y="317"/>
                  </a:cxn>
                  <a:cxn ang="0">
                    <a:pos x="1602" y="236"/>
                  </a:cxn>
                  <a:cxn ang="0">
                    <a:pos x="1662" y="199"/>
                  </a:cxn>
                  <a:cxn ang="0">
                    <a:pos x="1639" y="63"/>
                  </a:cxn>
                  <a:cxn ang="0">
                    <a:pos x="1524" y="76"/>
                  </a:cxn>
                  <a:cxn ang="0">
                    <a:pos x="1451" y="100"/>
                  </a:cxn>
                  <a:cxn ang="0">
                    <a:pos x="1310" y="131"/>
                  </a:cxn>
                  <a:cxn ang="0">
                    <a:pos x="1256" y="217"/>
                  </a:cxn>
                  <a:cxn ang="0">
                    <a:pos x="1163" y="216"/>
                  </a:cxn>
                  <a:cxn ang="0">
                    <a:pos x="1108" y="276"/>
                  </a:cxn>
                  <a:cxn ang="0">
                    <a:pos x="1008" y="271"/>
                  </a:cxn>
                  <a:cxn ang="0">
                    <a:pos x="904" y="302"/>
                  </a:cxn>
                  <a:cxn ang="0">
                    <a:pos x="768" y="345"/>
                  </a:cxn>
                  <a:cxn ang="0">
                    <a:pos x="668" y="251"/>
                  </a:cxn>
                  <a:cxn ang="0">
                    <a:pos x="600" y="231"/>
                  </a:cxn>
                  <a:cxn ang="0">
                    <a:pos x="498" y="224"/>
                  </a:cxn>
                  <a:cxn ang="0">
                    <a:pos x="382" y="204"/>
                  </a:cxn>
                </a:cxnLst>
                <a:rect l="0" t="0" r="r" b="b"/>
                <a:pathLst>
                  <a:path w="1702" h="1218">
                    <a:moveTo>
                      <a:pt x="400" y="98"/>
                    </a:moveTo>
                    <a:lnTo>
                      <a:pt x="388" y="95"/>
                    </a:lnTo>
                    <a:lnTo>
                      <a:pt x="370" y="80"/>
                    </a:lnTo>
                    <a:lnTo>
                      <a:pt x="373" y="60"/>
                    </a:lnTo>
                    <a:lnTo>
                      <a:pt x="368" y="45"/>
                    </a:lnTo>
                    <a:lnTo>
                      <a:pt x="335" y="43"/>
                    </a:lnTo>
                    <a:lnTo>
                      <a:pt x="317" y="48"/>
                    </a:lnTo>
                    <a:lnTo>
                      <a:pt x="284" y="35"/>
                    </a:lnTo>
                    <a:lnTo>
                      <a:pt x="249" y="12"/>
                    </a:lnTo>
                    <a:lnTo>
                      <a:pt x="216" y="0"/>
                    </a:lnTo>
                    <a:lnTo>
                      <a:pt x="206" y="18"/>
                    </a:lnTo>
                    <a:lnTo>
                      <a:pt x="222" y="32"/>
                    </a:lnTo>
                    <a:lnTo>
                      <a:pt x="239" y="38"/>
                    </a:lnTo>
                    <a:lnTo>
                      <a:pt x="224" y="57"/>
                    </a:lnTo>
                    <a:lnTo>
                      <a:pt x="226" y="65"/>
                    </a:lnTo>
                    <a:lnTo>
                      <a:pt x="214" y="81"/>
                    </a:lnTo>
                    <a:lnTo>
                      <a:pt x="216" y="90"/>
                    </a:lnTo>
                    <a:lnTo>
                      <a:pt x="196" y="100"/>
                    </a:lnTo>
                    <a:lnTo>
                      <a:pt x="191" y="78"/>
                    </a:lnTo>
                    <a:lnTo>
                      <a:pt x="181" y="67"/>
                    </a:lnTo>
                    <a:lnTo>
                      <a:pt x="183" y="60"/>
                    </a:lnTo>
                    <a:lnTo>
                      <a:pt x="196" y="67"/>
                    </a:lnTo>
                    <a:lnTo>
                      <a:pt x="206" y="52"/>
                    </a:lnTo>
                    <a:lnTo>
                      <a:pt x="199" y="43"/>
                    </a:lnTo>
                    <a:lnTo>
                      <a:pt x="171" y="40"/>
                    </a:lnTo>
                    <a:lnTo>
                      <a:pt x="146" y="55"/>
                    </a:lnTo>
                    <a:lnTo>
                      <a:pt x="133" y="78"/>
                    </a:lnTo>
                    <a:lnTo>
                      <a:pt x="139" y="90"/>
                    </a:lnTo>
                    <a:lnTo>
                      <a:pt x="146" y="80"/>
                    </a:lnTo>
                    <a:lnTo>
                      <a:pt x="149" y="88"/>
                    </a:lnTo>
                    <a:lnTo>
                      <a:pt x="116" y="131"/>
                    </a:lnTo>
                    <a:lnTo>
                      <a:pt x="98" y="121"/>
                    </a:lnTo>
                    <a:lnTo>
                      <a:pt x="86" y="141"/>
                    </a:lnTo>
                    <a:lnTo>
                      <a:pt x="90" y="176"/>
                    </a:lnTo>
                    <a:lnTo>
                      <a:pt x="115" y="196"/>
                    </a:lnTo>
                    <a:lnTo>
                      <a:pt x="154" y="211"/>
                    </a:lnTo>
                    <a:lnTo>
                      <a:pt x="153" y="231"/>
                    </a:lnTo>
                    <a:lnTo>
                      <a:pt x="143" y="247"/>
                    </a:lnTo>
                    <a:lnTo>
                      <a:pt x="146" y="257"/>
                    </a:lnTo>
                    <a:lnTo>
                      <a:pt x="169" y="267"/>
                    </a:lnTo>
                    <a:lnTo>
                      <a:pt x="201" y="256"/>
                    </a:lnTo>
                    <a:lnTo>
                      <a:pt x="211" y="254"/>
                    </a:lnTo>
                    <a:lnTo>
                      <a:pt x="222" y="261"/>
                    </a:lnTo>
                    <a:lnTo>
                      <a:pt x="242" y="277"/>
                    </a:lnTo>
                    <a:lnTo>
                      <a:pt x="252" y="292"/>
                    </a:lnTo>
                    <a:lnTo>
                      <a:pt x="259" y="307"/>
                    </a:lnTo>
                    <a:lnTo>
                      <a:pt x="254" y="319"/>
                    </a:lnTo>
                    <a:lnTo>
                      <a:pt x="262" y="332"/>
                    </a:lnTo>
                    <a:lnTo>
                      <a:pt x="216" y="397"/>
                    </a:lnTo>
                    <a:lnTo>
                      <a:pt x="211" y="410"/>
                    </a:lnTo>
                    <a:lnTo>
                      <a:pt x="196" y="423"/>
                    </a:lnTo>
                    <a:lnTo>
                      <a:pt x="206" y="443"/>
                    </a:lnTo>
                    <a:lnTo>
                      <a:pt x="201" y="458"/>
                    </a:lnTo>
                    <a:lnTo>
                      <a:pt x="181" y="470"/>
                    </a:lnTo>
                    <a:lnTo>
                      <a:pt x="168" y="496"/>
                    </a:lnTo>
                    <a:lnTo>
                      <a:pt x="146" y="496"/>
                    </a:lnTo>
                    <a:lnTo>
                      <a:pt x="130" y="509"/>
                    </a:lnTo>
                    <a:lnTo>
                      <a:pt x="123" y="521"/>
                    </a:lnTo>
                    <a:lnTo>
                      <a:pt x="105" y="529"/>
                    </a:lnTo>
                    <a:lnTo>
                      <a:pt x="96" y="543"/>
                    </a:lnTo>
                    <a:lnTo>
                      <a:pt x="63" y="562"/>
                    </a:lnTo>
                    <a:lnTo>
                      <a:pt x="55" y="589"/>
                    </a:lnTo>
                    <a:lnTo>
                      <a:pt x="50" y="626"/>
                    </a:lnTo>
                    <a:lnTo>
                      <a:pt x="50" y="637"/>
                    </a:lnTo>
                    <a:lnTo>
                      <a:pt x="63" y="640"/>
                    </a:lnTo>
                    <a:lnTo>
                      <a:pt x="65" y="644"/>
                    </a:lnTo>
                    <a:lnTo>
                      <a:pt x="57" y="654"/>
                    </a:lnTo>
                    <a:lnTo>
                      <a:pt x="50" y="674"/>
                    </a:lnTo>
                    <a:lnTo>
                      <a:pt x="37" y="682"/>
                    </a:lnTo>
                    <a:lnTo>
                      <a:pt x="23" y="708"/>
                    </a:lnTo>
                    <a:lnTo>
                      <a:pt x="23" y="722"/>
                    </a:lnTo>
                    <a:lnTo>
                      <a:pt x="18" y="728"/>
                    </a:lnTo>
                    <a:lnTo>
                      <a:pt x="10" y="758"/>
                    </a:lnTo>
                    <a:lnTo>
                      <a:pt x="17" y="762"/>
                    </a:lnTo>
                    <a:lnTo>
                      <a:pt x="23" y="755"/>
                    </a:lnTo>
                    <a:lnTo>
                      <a:pt x="27" y="763"/>
                    </a:lnTo>
                    <a:lnTo>
                      <a:pt x="0" y="793"/>
                    </a:lnTo>
                    <a:lnTo>
                      <a:pt x="13" y="790"/>
                    </a:lnTo>
                    <a:lnTo>
                      <a:pt x="33" y="808"/>
                    </a:lnTo>
                    <a:lnTo>
                      <a:pt x="40" y="826"/>
                    </a:lnTo>
                    <a:lnTo>
                      <a:pt x="80" y="879"/>
                    </a:lnTo>
                    <a:lnTo>
                      <a:pt x="101" y="921"/>
                    </a:lnTo>
                    <a:lnTo>
                      <a:pt x="110" y="927"/>
                    </a:lnTo>
                    <a:lnTo>
                      <a:pt x="116" y="954"/>
                    </a:lnTo>
                    <a:lnTo>
                      <a:pt x="126" y="969"/>
                    </a:lnTo>
                    <a:lnTo>
                      <a:pt x="136" y="997"/>
                    </a:lnTo>
                    <a:lnTo>
                      <a:pt x="149" y="1012"/>
                    </a:lnTo>
                    <a:lnTo>
                      <a:pt x="163" y="1004"/>
                    </a:lnTo>
                    <a:lnTo>
                      <a:pt x="163" y="999"/>
                    </a:lnTo>
                    <a:lnTo>
                      <a:pt x="168" y="1000"/>
                    </a:lnTo>
                    <a:lnTo>
                      <a:pt x="166" y="1007"/>
                    </a:lnTo>
                    <a:lnTo>
                      <a:pt x="176" y="999"/>
                    </a:lnTo>
                    <a:lnTo>
                      <a:pt x="186" y="1002"/>
                    </a:lnTo>
                    <a:lnTo>
                      <a:pt x="193" y="994"/>
                    </a:lnTo>
                    <a:lnTo>
                      <a:pt x="196" y="994"/>
                    </a:lnTo>
                    <a:lnTo>
                      <a:pt x="196" y="987"/>
                    </a:lnTo>
                    <a:lnTo>
                      <a:pt x="207" y="987"/>
                    </a:lnTo>
                    <a:lnTo>
                      <a:pt x="216" y="980"/>
                    </a:lnTo>
                    <a:lnTo>
                      <a:pt x="222" y="987"/>
                    </a:lnTo>
                    <a:lnTo>
                      <a:pt x="231" y="979"/>
                    </a:lnTo>
                    <a:lnTo>
                      <a:pt x="237" y="979"/>
                    </a:lnTo>
                    <a:lnTo>
                      <a:pt x="237" y="980"/>
                    </a:lnTo>
                    <a:lnTo>
                      <a:pt x="244" y="974"/>
                    </a:lnTo>
                    <a:lnTo>
                      <a:pt x="242" y="985"/>
                    </a:lnTo>
                    <a:lnTo>
                      <a:pt x="249" y="985"/>
                    </a:lnTo>
                    <a:lnTo>
                      <a:pt x="252" y="992"/>
                    </a:lnTo>
                    <a:lnTo>
                      <a:pt x="265" y="992"/>
                    </a:lnTo>
                    <a:lnTo>
                      <a:pt x="295" y="1012"/>
                    </a:lnTo>
                    <a:lnTo>
                      <a:pt x="315" y="1015"/>
                    </a:lnTo>
                    <a:lnTo>
                      <a:pt x="333" y="1012"/>
                    </a:lnTo>
                    <a:lnTo>
                      <a:pt x="329" y="1040"/>
                    </a:lnTo>
                    <a:lnTo>
                      <a:pt x="317" y="1060"/>
                    </a:lnTo>
                    <a:lnTo>
                      <a:pt x="322" y="1067"/>
                    </a:lnTo>
                    <a:lnTo>
                      <a:pt x="343" y="1067"/>
                    </a:lnTo>
                    <a:lnTo>
                      <a:pt x="343" y="1073"/>
                    </a:lnTo>
                    <a:lnTo>
                      <a:pt x="348" y="1072"/>
                    </a:lnTo>
                    <a:lnTo>
                      <a:pt x="347" y="1077"/>
                    </a:lnTo>
                    <a:lnTo>
                      <a:pt x="355" y="1082"/>
                    </a:lnTo>
                    <a:lnTo>
                      <a:pt x="370" y="1083"/>
                    </a:lnTo>
                    <a:lnTo>
                      <a:pt x="368" y="1080"/>
                    </a:lnTo>
                    <a:lnTo>
                      <a:pt x="378" y="1077"/>
                    </a:lnTo>
                    <a:lnTo>
                      <a:pt x="382" y="1083"/>
                    </a:lnTo>
                    <a:lnTo>
                      <a:pt x="393" y="1083"/>
                    </a:lnTo>
                    <a:lnTo>
                      <a:pt x="397" y="1078"/>
                    </a:lnTo>
                    <a:lnTo>
                      <a:pt x="420" y="1082"/>
                    </a:lnTo>
                    <a:lnTo>
                      <a:pt x="421" y="1087"/>
                    </a:lnTo>
                    <a:lnTo>
                      <a:pt x="426" y="1082"/>
                    </a:lnTo>
                    <a:lnTo>
                      <a:pt x="440" y="1082"/>
                    </a:lnTo>
                    <a:lnTo>
                      <a:pt x="463" y="1120"/>
                    </a:lnTo>
                    <a:lnTo>
                      <a:pt x="460" y="1140"/>
                    </a:lnTo>
                    <a:lnTo>
                      <a:pt x="461" y="1145"/>
                    </a:lnTo>
                    <a:lnTo>
                      <a:pt x="488" y="1140"/>
                    </a:lnTo>
                    <a:lnTo>
                      <a:pt x="516" y="1146"/>
                    </a:lnTo>
                    <a:lnTo>
                      <a:pt x="519" y="1155"/>
                    </a:lnTo>
                    <a:lnTo>
                      <a:pt x="534" y="1155"/>
                    </a:lnTo>
                    <a:lnTo>
                      <a:pt x="531" y="1145"/>
                    </a:lnTo>
                    <a:lnTo>
                      <a:pt x="549" y="1126"/>
                    </a:lnTo>
                    <a:lnTo>
                      <a:pt x="546" y="1120"/>
                    </a:lnTo>
                    <a:lnTo>
                      <a:pt x="569" y="1118"/>
                    </a:lnTo>
                    <a:lnTo>
                      <a:pt x="586" y="1126"/>
                    </a:lnTo>
                    <a:lnTo>
                      <a:pt x="599" y="1126"/>
                    </a:lnTo>
                    <a:lnTo>
                      <a:pt x="607" y="1160"/>
                    </a:lnTo>
                    <a:lnTo>
                      <a:pt x="624" y="1170"/>
                    </a:lnTo>
                    <a:lnTo>
                      <a:pt x="637" y="1184"/>
                    </a:lnTo>
                    <a:lnTo>
                      <a:pt x="670" y="1193"/>
                    </a:lnTo>
                    <a:lnTo>
                      <a:pt x="680" y="1203"/>
                    </a:lnTo>
                    <a:lnTo>
                      <a:pt x="702" y="1199"/>
                    </a:lnTo>
                    <a:lnTo>
                      <a:pt x="705" y="1211"/>
                    </a:lnTo>
                    <a:lnTo>
                      <a:pt x="713" y="1218"/>
                    </a:lnTo>
                    <a:lnTo>
                      <a:pt x="722" y="1206"/>
                    </a:lnTo>
                    <a:lnTo>
                      <a:pt x="755" y="1186"/>
                    </a:lnTo>
                    <a:lnTo>
                      <a:pt x="780" y="1184"/>
                    </a:lnTo>
                    <a:lnTo>
                      <a:pt x="798" y="1175"/>
                    </a:lnTo>
                    <a:lnTo>
                      <a:pt x="809" y="1175"/>
                    </a:lnTo>
                    <a:lnTo>
                      <a:pt x="819" y="1180"/>
                    </a:lnTo>
                    <a:lnTo>
                      <a:pt x="836" y="1175"/>
                    </a:lnTo>
                    <a:lnTo>
                      <a:pt x="859" y="1180"/>
                    </a:lnTo>
                    <a:lnTo>
                      <a:pt x="872" y="1151"/>
                    </a:lnTo>
                    <a:lnTo>
                      <a:pt x="872" y="1138"/>
                    </a:lnTo>
                    <a:lnTo>
                      <a:pt x="881" y="1135"/>
                    </a:lnTo>
                    <a:lnTo>
                      <a:pt x="889" y="1121"/>
                    </a:lnTo>
                    <a:lnTo>
                      <a:pt x="889" y="1115"/>
                    </a:lnTo>
                    <a:lnTo>
                      <a:pt x="877" y="1105"/>
                    </a:lnTo>
                    <a:lnTo>
                      <a:pt x="879" y="1093"/>
                    </a:lnTo>
                    <a:lnTo>
                      <a:pt x="886" y="1080"/>
                    </a:lnTo>
                    <a:lnTo>
                      <a:pt x="907" y="1070"/>
                    </a:lnTo>
                    <a:lnTo>
                      <a:pt x="912" y="1050"/>
                    </a:lnTo>
                    <a:lnTo>
                      <a:pt x="924" y="1047"/>
                    </a:lnTo>
                    <a:lnTo>
                      <a:pt x="927" y="1040"/>
                    </a:lnTo>
                    <a:lnTo>
                      <a:pt x="945" y="1040"/>
                    </a:lnTo>
                    <a:lnTo>
                      <a:pt x="952" y="1035"/>
                    </a:lnTo>
                    <a:lnTo>
                      <a:pt x="959" y="1039"/>
                    </a:lnTo>
                    <a:lnTo>
                      <a:pt x="972" y="1030"/>
                    </a:lnTo>
                    <a:lnTo>
                      <a:pt x="989" y="1034"/>
                    </a:lnTo>
                    <a:lnTo>
                      <a:pt x="992" y="1027"/>
                    </a:lnTo>
                    <a:lnTo>
                      <a:pt x="1005" y="1022"/>
                    </a:lnTo>
                    <a:lnTo>
                      <a:pt x="1017" y="1032"/>
                    </a:lnTo>
                    <a:lnTo>
                      <a:pt x="1027" y="1032"/>
                    </a:lnTo>
                    <a:lnTo>
                      <a:pt x="1025" y="1035"/>
                    </a:lnTo>
                    <a:lnTo>
                      <a:pt x="1032" y="1034"/>
                    </a:lnTo>
                    <a:lnTo>
                      <a:pt x="1032" y="1053"/>
                    </a:lnTo>
                    <a:lnTo>
                      <a:pt x="1027" y="1042"/>
                    </a:lnTo>
                    <a:lnTo>
                      <a:pt x="1018" y="1047"/>
                    </a:lnTo>
                    <a:lnTo>
                      <a:pt x="1025" y="1060"/>
                    </a:lnTo>
                    <a:lnTo>
                      <a:pt x="1012" y="1073"/>
                    </a:lnTo>
                    <a:lnTo>
                      <a:pt x="999" y="1070"/>
                    </a:lnTo>
                    <a:lnTo>
                      <a:pt x="997" y="1078"/>
                    </a:lnTo>
                    <a:lnTo>
                      <a:pt x="999" y="1110"/>
                    </a:lnTo>
                    <a:lnTo>
                      <a:pt x="1015" y="1113"/>
                    </a:lnTo>
                    <a:lnTo>
                      <a:pt x="1025" y="1113"/>
                    </a:lnTo>
                    <a:lnTo>
                      <a:pt x="1038" y="1100"/>
                    </a:lnTo>
                    <a:lnTo>
                      <a:pt x="1065" y="1070"/>
                    </a:lnTo>
                    <a:lnTo>
                      <a:pt x="1095" y="1077"/>
                    </a:lnTo>
                    <a:lnTo>
                      <a:pt x="1095" y="1070"/>
                    </a:lnTo>
                    <a:lnTo>
                      <a:pt x="1101" y="1062"/>
                    </a:lnTo>
                    <a:lnTo>
                      <a:pt x="1111" y="1063"/>
                    </a:lnTo>
                    <a:lnTo>
                      <a:pt x="1118" y="1055"/>
                    </a:lnTo>
                    <a:lnTo>
                      <a:pt x="1125" y="1053"/>
                    </a:lnTo>
                    <a:lnTo>
                      <a:pt x="1125" y="1022"/>
                    </a:lnTo>
                    <a:lnTo>
                      <a:pt x="1138" y="1014"/>
                    </a:lnTo>
                    <a:lnTo>
                      <a:pt x="1131" y="979"/>
                    </a:lnTo>
                    <a:lnTo>
                      <a:pt x="1136" y="972"/>
                    </a:lnTo>
                    <a:lnTo>
                      <a:pt x="1125" y="957"/>
                    </a:lnTo>
                    <a:lnTo>
                      <a:pt x="1118" y="927"/>
                    </a:lnTo>
                    <a:lnTo>
                      <a:pt x="1105" y="921"/>
                    </a:lnTo>
                    <a:lnTo>
                      <a:pt x="1111" y="893"/>
                    </a:lnTo>
                    <a:lnTo>
                      <a:pt x="1118" y="888"/>
                    </a:lnTo>
                    <a:lnTo>
                      <a:pt x="1101" y="874"/>
                    </a:lnTo>
                    <a:lnTo>
                      <a:pt x="1110" y="841"/>
                    </a:lnTo>
                    <a:lnTo>
                      <a:pt x="1143" y="815"/>
                    </a:lnTo>
                    <a:lnTo>
                      <a:pt x="1146" y="811"/>
                    </a:lnTo>
                    <a:lnTo>
                      <a:pt x="1153" y="818"/>
                    </a:lnTo>
                    <a:lnTo>
                      <a:pt x="1159" y="816"/>
                    </a:lnTo>
                    <a:lnTo>
                      <a:pt x="1161" y="811"/>
                    </a:lnTo>
                    <a:lnTo>
                      <a:pt x="1166" y="813"/>
                    </a:lnTo>
                    <a:lnTo>
                      <a:pt x="1169" y="796"/>
                    </a:lnTo>
                    <a:lnTo>
                      <a:pt x="1214" y="768"/>
                    </a:lnTo>
                    <a:lnTo>
                      <a:pt x="1211" y="762"/>
                    </a:lnTo>
                    <a:lnTo>
                      <a:pt x="1217" y="755"/>
                    </a:lnTo>
                    <a:lnTo>
                      <a:pt x="1216" y="750"/>
                    </a:lnTo>
                    <a:lnTo>
                      <a:pt x="1222" y="748"/>
                    </a:lnTo>
                    <a:lnTo>
                      <a:pt x="1231" y="755"/>
                    </a:lnTo>
                    <a:lnTo>
                      <a:pt x="1224" y="742"/>
                    </a:lnTo>
                    <a:lnTo>
                      <a:pt x="1231" y="740"/>
                    </a:lnTo>
                    <a:lnTo>
                      <a:pt x="1229" y="733"/>
                    </a:lnTo>
                    <a:lnTo>
                      <a:pt x="1237" y="730"/>
                    </a:lnTo>
                    <a:lnTo>
                      <a:pt x="1239" y="718"/>
                    </a:lnTo>
                    <a:lnTo>
                      <a:pt x="1275" y="725"/>
                    </a:lnTo>
                    <a:lnTo>
                      <a:pt x="1280" y="722"/>
                    </a:lnTo>
                    <a:lnTo>
                      <a:pt x="1277" y="713"/>
                    </a:lnTo>
                    <a:lnTo>
                      <a:pt x="1290" y="698"/>
                    </a:lnTo>
                    <a:lnTo>
                      <a:pt x="1314" y="689"/>
                    </a:lnTo>
                    <a:lnTo>
                      <a:pt x="1314" y="682"/>
                    </a:lnTo>
                    <a:lnTo>
                      <a:pt x="1319" y="682"/>
                    </a:lnTo>
                    <a:lnTo>
                      <a:pt x="1319" y="675"/>
                    </a:lnTo>
                    <a:lnTo>
                      <a:pt x="1324" y="677"/>
                    </a:lnTo>
                    <a:lnTo>
                      <a:pt x="1334" y="669"/>
                    </a:lnTo>
                    <a:lnTo>
                      <a:pt x="1335" y="662"/>
                    </a:lnTo>
                    <a:lnTo>
                      <a:pt x="1340" y="669"/>
                    </a:lnTo>
                    <a:lnTo>
                      <a:pt x="1343" y="654"/>
                    </a:lnTo>
                    <a:lnTo>
                      <a:pt x="1348" y="664"/>
                    </a:lnTo>
                    <a:lnTo>
                      <a:pt x="1350" y="654"/>
                    </a:lnTo>
                    <a:lnTo>
                      <a:pt x="1357" y="660"/>
                    </a:lnTo>
                    <a:lnTo>
                      <a:pt x="1362" y="655"/>
                    </a:lnTo>
                    <a:lnTo>
                      <a:pt x="1357" y="649"/>
                    </a:lnTo>
                    <a:lnTo>
                      <a:pt x="1370" y="645"/>
                    </a:lnTo>
                    <a:lnTo>
                      <a:pt x="1358" y="612"/>
                    </a:lnTo>
                    <a:lnTo>
                      <a:pt x="1370" y="621"/>
                    </a:lnTo>
                    <a:lnTo>
                      <a:pt x="1400" y="616"/>
                    </a:lnTo>
                    <a:lnTo>
                      <a:pt x="1411" y="622"/>
                    </a:lnTo>
                    <a:lnTo>
                      <a:pt x="1446" y="607"/>
                    </a:lnTo>
                    <a:lnTo>
                      <a:pt x="1471" y="606"/>
                    </a:lnTo>
                    <a:lnTo>
                      <a:pt x="1489" y="584"/>
                    </a:lnTo>
                    <a:lnTo>
                      <a:pt x="1513" y="509"/>
                    </a:lnTo>
                    <a:lnTo>
                      <a:pt x="1531" y="483"/>
                    </a:lnTo>
                    <a:lnTo>
                      <a:pt x="1572" y="488"/>
                    </a:lnTo>
                    <a:lnTo>
                      <a:pt x="1576" y="476"/>
                    </a:lnTo>
                    <a:lnTo>
                      <a:pt x="1582" y="443"/>
                    </a:lnTo>
                    <a:lnTo>
                      <a:pt x="1576" y="441"/>
                    </a:lnTo>
                    <a:lnTo>
                      <a:pt x="1576" y="436"/>
                    </a:lnTo>
                    <a:lnTo>
                      <a:pt x="1547" y="430"/>
                    </a:lnTo>
                    <a:lnTo>
                      <a:pt x="1537" y="421"/>
                    </a:lnTo>
                    <a:lnTo>
                      <a:pt x="1529" y="426"/>
                    </a:lnTo>
                    <a:lnTo>
                      <a:pt x="1521" y="410"/>
                    </a:lnTo>
                    <a:lnTo>
                      <a:pt x="1504" y="344"/>
                    </a:lnTo>
                    <a:lnTo>
                      <a:pt x="1523" y="348"/>
                    </a:lnTo>
                    <a:lnTo>
                      <a:pt x="1556" y="367"/>
                    </a:lnTo>
                    <a:lnTo>
                      <a:pt x="1567" y="367"/>
                    </a:lnTo>
                    <a:lnTo>
                      <a:pt x="1576" y="357"/>
                    </a:lnTo>
                    <a:lnTo>
                      <a:pt x="1586" y="355"/>
                    </a:lnTo>
                    <a:lnTo>
                      <a:pt x="1589" y="344"/>
                    </a:lnTo>
                    <a:lnTo>
                      <a:pt x="1571" y="332"/>
                    </a:lnTo>
                    <a:lnTo>
                      <a:pt x="1561" y="317"/>
                    </a:lnTo>
                    <a:lnTo>
                      <a:pt x="1562" y="304"/>
                    </a:lnTo>
                    <a:lnTo>
                      <a:pt x="1571" y="295"/>
                    </a:lnTo>
                    <a:lnTo>
                      <a:pt x="1572" y="272"/>
                    </a:lnTo>
                    <a:lnTo>
                      <a:pt x="1579" y="264"/>
                    </a:lnTo>
                    <a:lnTo>
                      <a:pt x="1589" y="262"/>
                    </a:lnTo>
                    <a:lnTo>
                      <a:pt x="1587" y="252"/>
                    </a:lnTo>
                    <a:lnTo>
                      <a:pt x="1602" y="236"/>
                    </a:lnTo>
                    <a:lnTo>
                      <a:pt x="1624" y="244"/>
                    </a:lnTo>
                    <a:lnTo>
                      <a:pt x="1644" y="237"/>
                    </a:lnTo>
                    <a:lnTo>
                      <a:pt x="1683" y="259"/>
                    </a:lnTo>
                    <a:lnTo>
                      <a:pt x="1702" y="262"/>
                    </a:lnTo>
                    <a:lnTo>
                      <a:pt x="1677" y="232"/>
                    </a:lnTo>
                    <a:lnTo>
                      <a:pt x="1664" y="227"/>
                    </a:lnTo>
                    <a:lnTo>
                      <a:pt x="1662" y="199"/>
                    </a:lnTo>
                    <a:lnTo>
                      <a:pt x="1649" y="193"/>
                    </a:lnTo>
                    <a:lnTo>
                      <a:pt x="1634" y="138"/>
                    </a:lnTo>
                    <a:lnTo>
                      <a:pt x="1669" y="133"/>
                    </a:lnTo>
                    <a:lnTo>
                      <a:pt x="1670" y="105"/>
                    </a:lnTo>
                    <a:lnTo>
                      <a:pt x="1692" y="57"/>
                    </a:lnTo>
                    <a:lnTo>
                      <a:pt x="1682" y="37"/>
                    </a:lnTo>
                    <a:lnTo>
                      <a:pt x="1639" y="63"/>
                    </a:lnTo>
                    <a:lnTo>
                      <a:pt x="1624" y="76"/>
                    </a:lnTo>
                    <a:lnTo>
                      <a:pt x="1607" y="76"/>
                    </a:lnTo>
                    <a:lnTo>
                      <a:pt x="1582" y="91"/>
                    </a:lnTo>
                    <a:lnTo>
                      <a:pt x="1576" y="88"/>
                    </a:lnTo>
                    <a:lnTo>
                      <a:pt x="1567" y="98"/>
                    </a:lnTo>
                    <a:lnTo>
                      <a:pt x="1549" y="93"/>
                    </a:lnTo>
                    <a:lnTo>
                      <a:pt x="1524" y="76"/>
                    </a:lnTo>
                    <a:lnTo>
                      <a:pt x="1516" y="76"/>
                    </a:lnTo>
                    <a:lnTo>
                      <a:pt x="1503" y="76"/>
                    </a:lnTo>
                    <a:lnTo>
                      <a:pt x="1504" y="85"/>
                    </a:lnTo>
                    <a:lnTo>
                      <a:pt x="1496" y="95"/>
                    </a:lnTo>
                    <a:lnTo>
                      <a:pt x="1481" y="90"/>
                    </a:lnTo>
                    <a:lnTo>
                      <a:pt x="1474" y="96"/>
                    </a:lnTo>
                    <a:lnTo>
                      <a:pt x="1451" y="100"/>
                    </a:lnTo>
                    <a:lnTo>
                      <a:pt x="1431" y="78"/>
                    </a:lnTo>
                    <a:lnTo>
                      <a:pt x="1416" y="80"/>
                    </a:lnTo>
                    <a:lnTo>
                      <a:pt x="1413" y="115"/>
                    </a:lnTo>
                    <a:lnTo>
                      <a:pt x="1403" y="125"/>
                    </a:lnTo>
                    <a:lnTo>
                      <a:pt x="1388" y="133"/>
                    </a:lnTo>
                    <a:lnTo>
                      <a:pt x="1330" y="146"/>
                    </a:lnTo>
                    <a:lnTo>
                      <a:pt x="1310" y="131"/>
                    </a:lnTo>
                    <a:lnTo>
                      <a:pt x="1297" y="131"/>
                    </a:lnTo>
                    <a:lnTo>
                      <a:pt x="1285" y="121"/>
                    </a:lnTo>
                    <a:lnTo>
                      <a:pt x="1275" y="118"/>
                    </a:lnTo>
                    <a:lnTo>
                      <a:pt x="1264" y="169"/>
                    </a:lnTo>
                    <a:lnTo>
                      <a:pt x="1269" y="191"/>
                    </a:lnTo>
                    <a:lnTo>
                      <a:pt x="1266" y="201"/>
                    </a:lnTo>
                    <a:lnTo>
                      <a:pt x="1256" y="217"/>
                    </a:lnTo>
                    <a:lnTo>
                      <a:pt x="1244" y="246"/>
                    </a:lnTo>
                    <a:lnTo>
                      <a:pt x="1226" y="259"/>
                    </a:lnTo>
                    <a:lnTo>
                      <a:pt x="1217" y="256"/>
                    </a:lnTo>
                    <a:lnTo>
                      <a:pt x="1194" y="256"/>
                    </a:lnTo>
                    <a:lnTo>
                      <a:pt x="1186" y="244"/>
                    </a:lnTo>
                    <a:lnTo>
                      <a:pt x="1166" y="226"/>
                    </a:lnTo>
                    <a:lnTo>
                      <a:pt x="1163" y="216"/>
                    </a:lnTo>
                    <a:lnTo>
                      <a:pt x="1154" y="229"/>
                    </a:lnTo>
                    <a:lnTo>
                      <a:pt x="1141" y="211"/>
                    </a:lnTo>
                    <a:lnTo>
                      <a:pt x="1138" y="216"/>
                    </a:lnTo>
                    <a:lnTo>
                      <a:pt x="1101" y="231"/>
                    </a:lnTo>
                    <a:lnTo>
                      <a:pt x="1123" y="262"/>
                    </a:lnTo>
                    <a:lnTo>
                      <a:pt x="1123" y="269"/>
                    </a:lnTo>
                    <a:lnTo>
                      <a:pt x="1108" y="276"/>
                    </a:lnTo>
                    <a:lnTo>
                      <a:pt x="1108" y="277"/>
                    </a:lnTo>
                    <a:lnTo>
                      <a:pt x="1118" y="287"/>
                    </a:lnTo>
                    <a:lnTo>
                      <a:pt x="1105" y="302"/>
                    </a:lnTo>
                    <a:lnTo>
                      <a:pt x="1078" y="300"/>
                    </a:lnTo>
                    <a:lnTo>
                      <a:pt x="1062" y="315"/>
                    </a:lnTo>
                    <a:lnTo>
                      <a:pt x="1052" y="312"/>
                    </a:lnTo>
                    <a:lnTo>
                      <a:pt x="1008" y="271"/>
                    </a:lnTo>
                    <a:lnTo>
                      <a:pt x="979" y="262"/>
                    </a:lnTo>
                    <a:lnTo>
                      <a:pt x="972" y="282"/>
                    </a:lnTo>
                    <a:lnTo>
                      <a:pt x="962" y="289"/>
                    </a:lnTo>
                    <a:lnTo>
                      <a:pt x="939" y="292"/>
                    </a:lnTo>
                    <a:lnTo>
                      <a:pt x="906" y="310"/>
                    </a:lnTo>
                    <a:lnTo>
                      <a:pt x="897" y="309"/>
                    </a:lnTo>
                    <a:lnTo>
                      <a:pt x="904" y="302"/>
                    </a:lnTo>
                    <a:lnTo>
                      <a:pt x="904" y="292"/>
                    </a:lnTo>
                    <a:lnTo>
                      <a:pt x="897" y="289"/>
                    </a:lnTo>
                    <a:lnTo>
                      <a:pt x="869" y="319"/>
                    </a:lnTo>
                    <a:lnTo>
                      <a:pt x="851" y="332"/>
                    </a:lnTo>
                    <a:lnTo>
                      <a:pt x="849" y="271"/>
                    </a:lnTo>
                    <a:lnTo>
                      <a:pt x="808" y="299"/>
                    </a:lnTo>
                    <a:lnTo>
                      <a:pt x="768" y="345"/>
                    </a:lnTo>
                    <a:lnTo>
                      <a:pt x="763" y="330"/>
                    </a:lnTo>
                    <a:lnTo>
                      <a:pt x="755" y="324"/>
                    </a:lnTo>
                    <a:lnTo>
                      <a:pt x="732" y="324"/>
                    </a:lnTo>
                    <a:lnTo>
                      <a:pt x="713" y="297"/>
                    </a:lnTo>
                    <a:lnTo>
                      <a:pt x="673" y="289"/>
                    </a:lnTo>
                    <a:lnTo>
                      <a:pt x="665" y="277"/>
                    </a:lnTo>
                    <a:lnTo>
                      <a:pt x="668" y="251"/>
                    </a:lnTo>
                    <a:lnTo>
                      <a:pt x="660" y="231"/>
                    </a:lnTo>
                    <a:lnTo>
                      <a:pt x="660" y="219"/>
                    </a:lnTo>
                    <a:lnTo>
                      <a:pt x="654" y="217"/>
                    </a:lnTo>
                    <a:lnTo>
                      <a:pt x="640" y="224"/>
                    </a:lnTo>
                    <a:lnTo>
                      <a:pt x="629" y="236"/>
                    </a:lnTo>
                    <a:lnTo>
                      <a:pt x="624" y="236"/>
                    </a:lnTo>
                    <a:lnTo>
                      <a:pt x="600" y="231"/>
                    </a:lnTo>
                    <a:lnTo>
                      <a:pt x="587" y="224"/>
                    </a:lnTo>
                    <a:lnTo>
                      <a:pt x="554" y="229"/>
                    </a:lnTo>
                    <a:lnTo>
                      <a:pt x="526" y="217"/>
                    </a:lnTo>
                    <a:lnTo>
                      <a:pt x="526" y="237"/>
                    </a:lnTo>
                    <a:lnTo>
                      <a:pt x="501" y="234"/>
                    </a:lnTo>
                    <a:lnTo>
                      <a:pt x="503" y="227"/>
                    </a:lnTo>
                    <a:lnTo>
                      <a:pt x="498" y="224"/>
                    </a:lnTo>
                    <a:lnTo>
                      <a:pt x="501" y="217"/>
                    </a:lnTo>
                    <a:lnTo>
                      <a:pt x="468" y="203"/>
                    </a:lnTo>
                    <a:lnTo>
                      <a:pt x="460" y="204"/>
                    </a:lnTo>
                    <a:lnTo>
                      <a:pt x="451" y="199"/>
                    </a:lnTo>
                    <a:lnTo>
                      <a:pt x="436" y="217"/>
                    </a:lnTo>
                    <a:lnTo>
                      <a:pt x="395" y="201"/>
                    </a:lnTo>
                    <a:lnTo>
                      <a:pt x="382" y="204"/>
                    </a:lnTo>
                    <a:lnTo>
                      <a:pt x="368" y="184"/>
                    </a:lnTo>
                    <a:lnTo>
                      <a:pt x="363" y="166"/>
                    </a:lnTo>
                    <a:lnTo>
                      <a:pt x="378" y="144"/>
                    </a:lnTo>
                    <a:lnTo>
                      <a:pt x="388" y="138"/>
                    </a:lnTo>
                    <a:lnTo>
                      <a:pt x="400" y="98"/>
                    </a:lnTo>
                    <a:close/>
                  </a:path>
                </a:pathLst>
              </a:custGeom>
              <a:solidFill>
                <a:schemeClr val="tx2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lIns="104315" tIns="52157" rIns="104315" bIns="52157"/>
              <a:lstStyle/>
              <a:p>
                <a:endParaRPr lang="es-ES" sz="2800"/>
              </a:p>
            </p:txBody>
          </p:sp>
          <p:sp>
            <p:nvSpPr>
              <p:cNvPr id="371" name="Freeform 8414">
                <a:extLst>
                  <a:ext uri="{FF2B5EF4-FFF2-40B4-BE49-F238E27FC236}">
                    <a16:creationId xmlns:a16="http://schemas.microsoft.com/office/drawing/2014/main" id="{7077E8C1-0408-6FD8-E1DB-197F41F79B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50424" y="5201835"/>
                <a:ext cx="487245" cy="590139"/>
              </a:xfrm>
              <a:custGeom>
                <a:avLst/>
                <a:gdLst/>
                <a:ahLst/>
                <a:cxnLst>
                  <a:cxn ang="0">
                    <a:pos x="188" y="185"/>
                  </a:cxn>
                  <a:cxn ang="0">
                    <a:pos x="166" y="256"/>
                  </a:cxn>
                  <a:cxn ang="0">
                    <a:pos x="95" y="334"/>
                  </a:cxn>
                  <a:cxn ang="0">
                    <a:pos x="58" y="392"/>
                  </a:cxn>
                  <a:cxn ang="0">
                    <a:pos x="55" y="420"/>
                  </a:cxn>
                  <a:cxn ang="0">
                    <a:pos x="35" y="453"/>
                  </a:cxn>
                  <a:cxn ang="0">
                    <a:pos x="17" y="476"/>
                  </a:cxn>
                  <a:cxn ang="0">
                    <a:pos x="9" y="505"/>
                  </a:cxn>
                  <a:cxn ang="0">
                    <a:pos x="17" y="533"/>
                  </a:cxn>
                  <a:cxn ang="0">
                    <a:pos x="38" y="591"/>
                  </a:cxn>
                  <a:cxn ang="0">
                    <a:pos x="45" y="637"/>
                  </a:cxn>
                  <a:cxn ang="0">
                    <a:pos x="53" y="734"/>
                  </a:cxn>
                  <a:cxn ang="0">
                    <a:pos x="62" y="813"/>
                  </a:cxn>
                  <a:cxn ang="0">
                    <a:pos x="148" y="797"/>
                  </a:cxn>
                  <a:cxn ang="0">
                    <a:pos x="363" y="836"/>
                  </a:cxn>
                  <a:cxn ang="0">
                    <a:pos x="581" y="964"/>
                  </a:cxn>
                  <a:cxn ang="0">
                    <a:pos x="700" y="1140"/>
                  </a:cxn>
                  <a:cxn ang="0">
                    <a:pos x="725" y="1115"/>
                  </a:cxn>
                  <a:cxn ang="0">
                    <a:pos x="710" y="1032"/>
                  </a:cxn>
                  <a:cxn ang="0">
                    <a:pos x="710" y="916"/>
                  </a:cxn>
                  <a:cxn ang="0">
                    <a:pos x="738" y="880"/>
                  </a:cxn>
                  <a:cxn ang="0">
                    <a:pos x="740" y="805"/>
                  </a:cxn>
                  <a:cxn ang="0">
                    <a:pos x="747" y="762"/>
                  </a:cxn>
                  <a:cxn ang="0">
                    <a:pos x="718" y="710"/>
                  </a:cxn>
                  <a:cxn ang="0">
                    <a:pos x="738" y="662"/>
                  </a:cxn>
                  <a:cxn ang="0">
                    <a:pos x="771" y="639"/>
                  </a:cxn>
                  <a:cxn ang="0">
                    <a:pos x="732" y="543"/>
                  </a:cxn>
                  <a:cxn ang="0">
                    <a:pos x="715" y="501"/>
                  </a:cxn>
                  <a:cxn ang="0">
                    <a:pos x="662" y="486"/>
                  </a:cxn>
                  <a:cxn ang="0">
                    <a:pos x="634" y="467"/>
                  </a:cxn>
                  <a:cxn ang="0">
                    <a:pos x="654" y="427"/>
                  </a:cxn>
                  <a:cxn ang="0">
                    <a:pos x="667" y="402"/>
                  </a:cxn>
                  <a:cxn ang="0">
                    <a:pos x="778" y="370"/>
                  </a:cxn>
                  <a:cxn ang="0">
                    <a:pos x="811" y="385"/>
                  </a:cxn>
                  <a:cxn ang="0">
                    <a:pos x="844" y="372"/>
                  </a:cxn>
                  <a:cxn ang="0">
                    <a:pos x="871" y="352"/>
                  </a:cxn>
                  <a:cxn ang="0">
                    <a:pos x="897" y="347"/>
                  </a:cxn>
                  <a:cxn ang="0">
                    <a:pos x="873" y="301"/>
                  </a:cxn>
                  <a:cxn ang="0">
                    <a:pos x="884" y="253"/>
                  </a:cxn>
                  <a:cxn ang="0">
                    <a:pos x="864" y="233"/>
                  </a:cxn>
                  <a:cxn ang="0">
                    <a:pos x="821" y="208"/>
                  </a:cxn>
                  <a:cxn ang="0">
                    <a:pos x="750" y="141"/>
                  </a:cxn>
                  <a:cxn ang="0">
                    <a:pos x="700" y="141"/>
                  </a:cxn>
                  <a:cxn ang="0">
                    <a:pos x="667" y="161"/>
                  </a:cxn>
                  <a:cxn ang="0">
                    <a:pos x="614" y="135"/>
                  </a:cxn>
                  <a:cxn ang="0">
                    <a:pos x="571" y="97"/>
                  </a:cxn>
                  <a:cxn ang="0">
                    <a:pos x="529" y="92"/>
                  </a:cxn>
                  <a:cxn ang="0">
                    <a:pos x="498" y="92"/>
                  </a:cxn>
                  <a:cxn ang="0">
                    <a:pos x="473" y="82"/>
                  </a:cxn>
                  <a:cxn ang="0">
                    <a:pos x="466" y="30"/>
                  </a:cxn>
                  <a:cxn ang="0">
                    <a:pos x="400" y="0"/>
                  </a:cxn>
                  <a:cxn ang="0">
                    <a:pos x="367" y="82"/>
                  </a:cxn>
                  <a:cxn ang="0">
                    <a:pos x="347" y="146"/>
                  </a:cxn>
                  <a:cxn ang="0">
                    <a:pos x="307" y="136"/>
                  </a:cxn>
                  <a:cxn ang="0">
                    <a:pos x="267" y="143"/>
                  </a:cxn>
                  <a:cxn ang="0">
                    <a:pos x="219" y="156"/>
                  </a:cxn>
                </a:cxnLst>
                <a:rect l="0" t="0" r="r" b="b"/>
                <a:pathLst>
                  <a:path w="897" h="1147">
                    <a:moveTo>
                      <a:pt x="204" y="168"/>
                    </a:moveTo>
                    <a:lnTo>
                      <a:pt x="191" y="166"/>
                    </a:lnTo>
                    <a:lnTo>
                      <a:pt x="181" y="175"/>
                    </a:lnTo>
                    <a:lnTo>
                      <a:pt x="188" y="185"/>
                    </a:lnTo>
                    <a:lnTo>
                      <a:pt x="183" y="221"/>
                    </a:lnTo>
                    <a:lnTo>
                      <a:pt x="179" y="218"/>
                    </a:lnTo>
                    <a:lnTo>
                      <a:pt x="166" y="239"/>
                    </a:lnTo>
                    <a:lnTo>
                      <a:pt x="166" y="256"/>
                    </a:lnTo>
                    <a:lnTo>
                      <a:pt x="151" y="282"/>
                    </a:lnTo>
                    <a:lnTo>
                      <a:pt x="131" y="304"/>
                    </a:lnTo>
                    <a:lnTo>
                      <a:pt x="115" y="314"/>
                    </a:lnTo>
                    <a:lnTo>
                      <a:pt x="95" y="334"/>
                    </a:lnTo>
                    <a:lnTo>
                      <a:pt x="72" y="347"/>
                    </a:lnTo>
                    <a:lnTo>
                      <a:pt x="72" y="359"/>
                    </a:lnTo>
                    <a:lnTo>
                      <a:pt x="67" y="360"/>
                    </a:lnTo>
                    <a:lnTo>
                      <a:pt x="58" y="392"/>
                    </a:lnTo>
                    <a:lnTo>
                      <a:pt x="53" y="395"/>
                    </a:lnTo>
                    <a:lnTo>
                      <a:pt x="55" y="402"/>
                    </a:lnTo>
                    <a:lnTo>
                      <a:pt x="50" y="410"/>
                    </a:lnTo>
                    <a:lnTo>
                      <a:pt x="55" y="420"/>
                    </a:lnTo>
                    <a:lnTo>
                      <a:pt x="47" y="423"/>
                    </a:lnTo>
                    <a:lnTo>
                      <a:pt x="47" y="435"/>
                    </a:lnTo>
                    <a:lnTo>
                      <a:pt x="38" y="433"/>
                    </a:lnTo>
                    <a:lnTo>
                      <a:pt x="35" y="453"/>
                    </a:lnTo>
                    <a:lnTo>
                      <a:pt x="28" y="452"/>
                    </a:lnTo>
                    <a:lnTo>
                      <a:pt x="22" y="467"/>
                    </a:lnTo>
                    <a:lnTo>
                      <a:pt x="15" y="467"/>
                    </a:lnTo>
                    <a:lnTo>
                      <a:pt x="17" y="476"/>
                    </a:lnTo>
                    <a:lnTo>
                      <a:pt x="15" y="486"/>
                    </a:lnTo>
                    <a:lnTo>
                      <a:pt x="5" y="495"/>
                    </a:lnTo>
                    <a:lnTo>
                      <a:pt x="10" y="498"/>
                    </a:lnTo>
                    <a:lnTo>
                      <a:pt x="9" y="505"/>
                    </a:lnTo>
                    <a:lnTo>
                      <a:pt x="2" y="503"/>
                    </a:lnTo>
                    <a:lnTo>
                      <a:pt x="0" y="510"/>
                    </a:lnTo>
                    <a:lnTo>
                      <a:pt x="7" y="531"/>
                    </a:lnTo>
                    <a:lnTo>
                      <a:pt x="17" y="533"/>
                    </a:lnTo>
                    <a:lnTo>
                      <a:pt x="22" y="553"/>
                    </a:lnTo>
                    <a:lnTo>
                      <a:pt x="35" y="561"/>
                    </a:lnTo>
                    <a:lnTo>
                      <a:pt x="32" y="573"/>
                    </a:lnTo>
                    <a:lnTo>
                      <a:pt x="38" y="591"/>
                    </a:lnTo>
                    <a:lnTo>
                      <a:pt x="35" y="606"/>
                    </a:lnTo>
                    <a:lnTo>
                      <a:pt x="43" y="617"/>
                    </a:lnTo>
                    <a:lnTo>
                      <a:pt x="32" y="624"/>
                    </a:lnTo>
                    <a:lnTo>
                      <a:pt x="45" y="637"/>
                    </a:lnTo>
                    <a:lnTo>
                      <a:pt x="48" y="666"/>
                    </a:lnTo>
                    <a:lnTo>
                      <a:pt x="42" y="676"/>
                    </a:lnTo>
                    <a:lnTo>
                      <a:pt x="42" y="705"/>
                    </a:lnTo>
                    <a:lnTo>
                      <a:pt x="53" y="734"/>
                    </a:lnTo>
                    <a:lnTo>
                      <a:pt x="45" y="752"/>
                    </a:lnTo>
                    <a:lnTo>
                      <a:pt x="55" y="770"/>
                    </a:lnTo>
                    <a:lnTo>
                      <a:pt x="58" y="802"/>
                    </a:lnTo>
                    <a:lnTo>
                      <a:pt x="62" y="813"/>
                    </a:lnTo>
                    <a:lnTo>
                      <a:pt x="81" y="818"/>
                    </a:lnTo>
                    <a:lnTo>
                      <a:pt x="108" y="807"/>
                    </a:lnTo>
                    <a:lnTo>
                      <a:pt x="108" y="803"/>
                    </a:lnTo>
                    <a:lnTo>
                      <a:pt x="148" y="797"/>
                    </a:lnTo>
                    <a:lnTo>
                      <a:pt x="287" y="797"/>
                    </a:lnTo>
                    <a:lnTo>
                      <a:pt x="307" y="803"/>
                    </a:lnTo>
                    <a:lnTo>
                      <a:pt x="355" y="836"/>
                    </a:lnTo>
                    <a:lnTo>
                      <a:pt x="363" y="836"/>
                    </a:lnTo>
                    <a:lnTo>
                      <a:pt x="377" y="845"/>
                    </a:lnTo>
                    <a:lnTo>
                      <a:pt x="387" y="840"/>
                    </a:lnTo>
                    <a:lnTo>
                      <a:pt x="491" y="901"/>
                    </a:lnTo>
                    <a:lnTo>
                      <a:pt x="581" y="964"/>
                    </a:lnTo>
                    <a:lnTo>
                      <a:pt x="620" y="997"/>
                    </a:lnTo>
                    <a:lnTo>
                      <a:pt x="659" y="1042"/>
                    </a:lnTo>
                    <a:lnTo>
                      <a:pt x="697" y="1133"/>
                    </a:lnTo>
                    <a:lnTo>
                      <a:pt x="700" y="1140"/>
                    </a:lnTo>
                    <a:lnTo>
                      <a:pt x="722" y="1147"/>
                    </a:lnTo>
                    <a:lnTo>
                      <a:pt x="730" y="1142"/>
                    </a:lnTo>
                    <a:lnTo>
                      <a:pt x="730" y="1132"/>
                    </a:lnTo>
                    <a:lnTo>
                      <a:pt x="725" y="1115"/>
                    </a:lnTo>
                    <a:lnTo>
                      <a:pt x="727" y="1089"/>
                    </a:lnTo>
                    <a:lnTo>
                      <a:pt x="732" y="1069"/>
                    </a:lnTo>
                    <a:lnTo>
                      <a:pt x="740" y="1064"/>
                    </a:lnTo>
                    <a:lnTo>
                      <a:pt x="710" y="1032"/>
                    </a:lnTo>
                    <a:lnTo>
                      <a:pt x="720" y="1024"/>
                    </a:lnTo>
                    <a:lnTo>
                      <a:pt x="728" y="991"/>
                    </a:lnTo>
                    <a:lnTo>
                      <a:pt x="715" y="949"/>
                    </a:lnTo>
                    <a:lnTo>
                      <a:pt x="710" y="916"/>
                    </a:lnTo>
                    <a:lnTo>
                      <a:pt x="715" y="904"/>
                    </a:lnTo>
                    <a:lnTo>
                      <a:pt x="730" y="893"/>
                    </a:lnTo>
                    <a:lnTo>
                      <a:pt x="728" y="886"/>
                    </a:lnTo>
                    <a:lnTo>
                      <a:pt x="738" y="880"/>
                    </a:lnTo>
                    <a:lnTo>
                      <a:pt x="728" y="870"/>
                    </a:lnTo>
                    <a:lnTo>
                      <a:pt x="745" y="845"/>
                    </a:lnTo>
                    <a:lnTo>
                      <a:pt x="735" y="836"/>
                    </a:lnTo>
                    <a:lnTo>
                      <a:pt x="740" y="805"/>
                    </a:lnTo>
                    <a:lnTo>
                      <a:pt x="732" y="790"/>
                    </a:lnTo>
                    <a:lnTo>
                      <a:pt x="738" y="782"/>
                    </a:lnTo>
                    <a:lnTo>
                      <a:pt x="735" y="775"/>
                    </a:lnTo>
                    <a:lnTo>
                      <a:pt x="747" y="762"/>
                    </a:lnTo>
                    <a:lnTo>
                      <a:pt x="745" y="757"/>
                    </a:lnTo>
                    <a:lnTo>
                      <a:pt x="750" y="740"/>
                    </a:lnTo>
                    <a:lnTo>
                      <a:pt x="740" y="729"/>
                    </a:lnTo>
                    <a:lnTo>
                      <a:pt x="718" y="710"/>
                    </a:lnTo>
                    <a:lnTo>
                      <a:pt x="745" y="689"/>
                    </a:lnTo>
                    <a:lnTo>
                      <a:pt x="733" y="679"/>
                    </a:lnTo>
                    <a:lnTo>
                      <a:pt x="738" y="672"/>
                    </a:lnTo>
                    <a:lnTo>
                      <a:pt x="738" y="662"/>
                    </a:lnTo>
                    <a:lnTo>
                      <a:pt x="733" y="659"/>
                    </a:lnTo>
                    <a:lnTo>
                      <a:pt x="738" y="652"/>
                    </a:lnTo>
                    <a:lnTo>
                      <a:pt x="765" y="647"/>
                    </a:lnTo>
                    <a:lnTo>
                      <a:pt x="771" y="639"/>
                    </a:lnTo>
                    <a:lnTo>
                      <a:pt x="751" y="593"/>
                    </a:lnTo>
                    <a:lnTo>
                      <a:pt x="740" y="584"/>
                    </a:lnTo>
                    <a:lnTo>
                      <a:pt x="735" y="553"/>
                    </a:lnTo>
                    <a:lnTo>
                      <a:pt x="732" y="543"/>
                    </a:lnTo>
                    <a:lnTo>
                      <a:pt x="720" y="540"/>
                    </a:lnTo>
                    <a:lnTo>
                      <a:pt x="715" y="520"/>
                    </a:lnTo>
                    <a:lnTo>
                      <a:pt x="720" y="511"/>
                    </a:lnTo>
                    <a:lnTo>
                      <a:pt x="715" y="501"/>
                    </a:lnTo>
                    <a:lnTo>
                      <a:pt x="720" y="491"/>
                    </a:lnTo>
                    <a:lnTo>
                      <a:pt x="692" y="480"/>
                    </a:lnTo>
                    <a:lnTo>
                      <a:pt x="664" y="480"/>
                    </a:lnTo>
                    <a:lnTo>
                      <a:pt x="662" y="486"/>
                    </a:lnTo>
                    <a:lnTo>
                      <a:pt x="645" y="478"/>
                    </a:lnTo>
                    <a:lnTo>
                      <a:pt x="635" y="485"/>
                    </a:lnTo>
                    <a:lnTo>
                      <a:pt x="629" y="476"/>
                    </a:lnTo>
                    <a:lnTo>
                      <a:pt x="634" y="467"/>
                    </a:lnTo>
                    <a:lnTo>
                      <a:pt x="632" y="457"/>
                    </a:lnTo>
                    <a:lnTo>
                      <a:pt x="637" y="447"/>
                    </a:lnTo>
                    <a:lnTo>
                      <a:pt x="652" y="443"/>
                    </a:lnTo>
                    <a:lnTo>
                      <a:pt x="654" y="427"/>
                    </a:lnTo>
                    <a:lnTo>
                      <a:pt x="665" y="420"/>
                    </a:lnTo>
                    <a:lnTo>
                      <a:pt x="669" y="408"/>
                    </a:lnTo>
                    <a:lnTo>
                      <a:pt x="672" y="410"/>
                    </a:lnTo>
                    <a:lnTo>
                      <a:pt x="667" y="402"/>
                    </a:lnTo>
                    <a:lnTo>
                      <a:pt x="672" y="400"/>
                    </a:lnTo>
                    <a:lnTo>
                      <a:pt x="685" y="402"/>
                    </a:lnTo>
                    <a:lnTo>
                      <a:pt x="727" y="382"/>
                    </a:lnTo>
                    <a:lnTo>
                      <a:pt x="778" y="370"/>
                    </a:lnTo>
                    <a:lnTo>
                      <a:pt x="803" y="375"/>
                    </a:lnTo>
                    <a:lnTo>
                      <a:pt x="816" y="374"/>
                    </a:lnTo>
                    <a:lnTo>
                      <a:pt x="819" y="385"/>
                    </a:lnTo>
                    <a:lnTo>
                      <a:pt x="811" y="385"/>
                    </a:lnTo>
                    <a:lnTo>
                      <a:pt x="829" y="392"/>
                    </a:lnTo>
                    <a:lnTo>
                      <a:pt x="836" y="389"/>
                    </a:lnTo>
                    <a:lnTo>
                      <a:pt x="834" y="380"/>
                    </a:lnTo>
                    <a:lnTo>
                      <a:pt x="844" y="372"/>
                    </a:lnTo>
                    <a:lnTo>
                      <a:pt x="839" y="352"/>
                    </a:lnTo>
                    <a:lnTo>
                      <a:pt x="848" y="340"/>
                    </a:lnTo>
                    <a:lnTo>
                      <a:pt x="858" y="337"/>
                    </a:lnTo>
                    <a:lnTo>
                      <a:pt x="871" y="352"/>
                    </a:lnTo>
                    <a:lnTo>
                      <a:pt x="878" y="350"/>
                    </a:lnTo>
                    <a:lnTo>
                      <a:pt x="891" y="355"/>
                    </a:lnTo>
                    <a:lnTo>
                      <a:pt x="887" y="350"/>
                    </a:lnTo>
                    <a:lnTo>
                      <a:pt x="897" y="347"/>
                    </a:lnTo>
                    <a:lnTo>
                      <a:pt x="897" y="334"/>
                    </a:lnTo>
                    <a:lnTo>
                      <a:pt x="887" y="301"/>
                    </a:lnTo>
                    <a:lnTo>
                      <a:pt x="878" y="304"/>
                    </a:lnTo>
                    <a:lnTo>
                      <a:pt x="873" y="301"/>
                    </a:lnTo>
                    <a:lnTo>
                      <a:pt x="876" y="289"/>
                    </a:lnTo>
                    <a:lnTo>
                      <a:pt x="897" y="263"/>
                    </a:lnTo>
                    <a:lnTo>
                      <a:pt x="887" y="249"/>
                    </a:lnTo>
                    <a:lnTo>
                      <a:pt x="884" y="253"/>
                    </a:lnTo>
                    <a:lnTo>
                      <a:pt x="876" y="251"/>
                    </a:lnTo>
                    <a:lnTo>
                      <a:pt x="871" y="258"/>
                    </a:lnTo>
                    <a:lnTo>
                      <a:pt x="864" y="243"/>
                    </a:lnTo>
                    <a:lnTo>
                      <a:pt x="864" y="233"/>
                    </a:lnTo>
                    <a:lnTo>
                      <a:pt x="856" y="226"/>
                    </a:lnTo>
                    <a:lnTo>
                      <a:pt x="853" y="214"/>
                    </a:lnTo>
                    <a:lnTo>
                      <a:pt x="831" y="218"/>
                    </a:lnTo>
                    <a:lnTo>
                      <a:pt x="821" y="208"/>
                    </a:lnTo>
                    <a:lnTo>
                      <a:pt x="788" y="199"/>
                    </a:lnTo>
                    <a:lnTo>
                      <a:pt x="775" y="185"/>
                    </a:lnTo>
                    <a:lnTo>
                      <a:pt x="758" y="175"/>
                    </a:lnTo>
                    <a:lnTo>
                      <a:pt x="750" y="141"/>
                    </a:lnTo>
                    <a:lnTo>
                      <a:pt x="737" y="141"/>
                    </a:lnTo>
                    <a:lnTo>
                      <a:pt x="720" y="133"/>
                    </a:lnTo>
                    <a:lnTo>
                      <a:pt x="697" y="135"/>
                    </a:lnTo>
                    <a:lnTo>
                      <a:pt x="700" y="141"/>
                    </a:lnTo>
                    <a:lnTo>
                      <a:pt x="682" y="160"/>
                    </a:lnTo>
                    <a:lnTo>
                      <a:pt x="685" y="170"/>
                    </a:lnTo>
                    <a:lnTo>
                      <a:pt x="670" y="170"/>
                    </a:lnTo>
                    <a:lnTo>
                      <a:pt x="667" y="161"/>
                    </a:lnTo>
                    <a:lnTo>
                      <a:pt x="639" y="155"/>
                    </a:lnTo>
                    <a:lnTo>
                      <a:pt x="612" y="160"/>
                    </a:lnTo>
                    <a:lnTo>
                      <a:pt x="611" y="155"/>
                    </a:lnTo>
                    <a:lnTo>
                      <a:pt x="614" y="135"/>
                    </a:lnTo>
                    <a:lnTo>
                      <a:pt x="591" y="97"/>
                    </a:lnTo>
                    <a:lnTo>
                      <a:pt x="577" y="97"/>
                    </a:lnTo>
                    <a:lnTo>
                      <a:pt x="572" y="102"/>
                    </a:lnTo>
                    <a:lnTo>
                      <a:pt x="571" y="97"/>
                    </a:lnTo>
                    <a:lnTo>
                      <a:pt x="548" y="93"/>
                    </a:lnTo>
                    <a:lnTo>
                      <a:pt x="544" y="98"/>
                    </a:lnTo>
                    <a:lnTo>
                      <a:pt x="533" y="98"/>
                    </a:lnTo>
                    <a:lnTo>
                      <a:pt x="529" y="92"/>
                    </a:lnTo>
                    <a:lnTo>
                      <a:pt x="519" y="95"/>
                    </a:lnTo>
                    <a:lnTo>
                      <a:pt x="521" y="98"/>
                    </a:lnTo>
                    <a:lnTo>
                      <a:pt x="506" y="97"/>
                    </a:lnTo>
                    <a:lnTo>
                      <a:pt x="498" y="92"/>
                    </a:lnTo>
                    <a:lnTo>
                      <a:pt x="499" y="87"/>
                    </a:lnTo>
                    <a:lnTo>
                      <a:pt x="494" y="88"/>
                    </a:lnTo>
                    <a:lnTo>
                      <a:pt x="494" y="82"/>
                    </a:lnTo>
                    <a:lnTo>
                      <a:pt x="473" y="82"/>
                    </a:lnTo>
                    <a:lnTo>
                      <a:pt x="468" y="75"/>
                    </a:lnTo>
                    <a:lnTo>
                      <a:pt x="480" y="55"/>
                    </a:lnTo>
                    <a:lnTo>
                      <a:pt x="484" y="27"/>
                    </a:lnTo>
                    <a:lnTo>
                      <a:pt x="466" y="30"/>
                    </a:lnTo>
                    <a:lnTo>
                      <a:pt x="446" y="27"/>
                    </a:lnTo>
                    <a:lnTo>
                      <a:pt x="416" y="7"/>
                    </a:lnTo>
                    <a:lnTo>
                      <a:pt x="403" y="7"/>
                    </a:lnTo>
                    <a:lnTo>
                      <a:pt x="400" y="0"/>
                    </a:lnTo>
                    <a:lnTo>
                      <a:pt x="373" y="34"/>
                    </a:lnTo>
                    <a:lnTo>
                      <a:pt x="373" y="37"/>
                    </a:lnTo>
                    <a:lnTo>
                      <a:pt x="382" y="42"/>
                    </a:lnTo>
                    <a:lnTo>
                      <a:pt x="367" y="82"/>
                    </a:lnTo>
                    <a:lnTo>
                      <a:pt x="360" y="82"/>
                    </a:lnTo>
                    <a:lnTo>
                      <a:pt x="355" y="122"/>
                    </a:lnTo>
                    <a:lnTo>
                      <a:pt x="348" y="128"/>
                    </a:lnTo>
                    <a:lnTo>
                      <a:pt x="347" y="146"/>
                    </a:lnTo>
                    <a:lnTo>
                      <a:pt x="334" y="145"/>
                    </a:lnTo>
                    <a:lnTo>
                      <a:pt x="320" y="153"/>
                    </a:lnTo>
                    <a:lnTo>
                      <a:pt x="309" y="148"/>
                    </a:lnTo>
                    <a:lnTo>
                      <a:pt x="307" y="136"/>
                    </a:lnTo>
                    <a:lnTo>
                      <a:pt x="285" y="128"/>
                    </a:lnTo>
                    <a:lnTo>
                      <a:pt x="267" y="138"/>
                    </a:lnTo>
                    <a:lnTo>
                      <a:pt x="271" y="143"/>
                    </a:lnTo>
                    <a:lnTo>
                      <a:pt x="267" y="143"/>
                    </a:lnTo>
                    <a:lnTo>
                      <a:pt x="271" y="158"/>
                    </a:lnTo>
                    <a:lnTo>
                      <a:pt x="237" y="166"/>
                    </a:lnTo>
                    <a:lnTo>
                      <a:pt x="229" y="156"/>
                    </a:lnTo>
                    <a:lnTo>
                      <a:pt x="219" y="156"/>
                    </a:lnTo>
                    <a:lnTo>
                      <a:pt x="204" y="168"/>
                    </a:lnTo>
                    <a:close/>
                  </a:path>
                </a:pathLst>
              </a:custGeom>
              <a:solidFill>
                <a:schemeClr val="accent1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lIns="104315" tIns="52157" rIns="104315" bIns="52157"/>
              <a:lstStyle/>
              <a:p>
                <a:endParaRPr lang="es-ES" sz="2800"/>
              </a:p>
            </p:txBody>
          </p:sp>
          <p:sp>
            <p:nvSpPr>
              <p:cNvPr id="372" name="Freeform 8415">
                <a:extLst>
                  <a:ext uri="{FF2B5EF4-FFF2-40B4-BE49-F238E27FC236}">
                    <a16:creationId xmlns:a16="http://schemas.microsoft.com/office/drawing/2014/main" id="{8032BADD-D57C-8503-14D1-6BD5048AE54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691168" y="5220373"/>
                <a:ext cx="647851" cy="556150"/>
              </a:xfrm>
              <a:custGeom>
                <a:avLst/>
                <a:gdLst/>
                <a:ahLst/>
                <a:cxnLst>
                  <a:cxn ang="0">
                    <a:pos x="403" y="113"/>
                  </a:cxn>
                  <a:cxn ang="0">
                    <a:pos x="331" y="153"/>
                  </a:cxn>
                  <a:cxn ang="0">
                    <a:pos x="235" y="206"/>
                  </a:cxn>
                  <a:cxn ang="0">
                    <a:pos x="247" y="252"/>
                  </a:cxn>
                  <a:cxn ang="0">
                    <a:pos x="258" y="313"/>
                  </a:cxn>
                  <a:cxn ang="0">
                    <a:pos x="210" y="315"/>
                  </a:cxn>
                  <a:cxn ang="0">
                    <a:pos x="190" y="348"/>
                  </a:cxn>
                  <a:cxn ang="0">
                    <a:pos x="43" y="363"/>
                  </a:cxn>
                  <a:cxn ang="0">
                    <a:pos x="23" y="406"/>
                  </a:cxn>
                  <a:cxn ang="0">
                    <a:pos x="16" y="441"/>
                  </a:cxn>
                  <a:cxn ang="0">
                    <a:pos x="91" y="474"/>
                  </a:cxn>
                  <a:cxn ang="0">
                    <a:pos x="122" y="556"/>
                  </a:cxn>
                  <a:cxn ang="0">
                    <a:pos x="109" y="635"/>
                  </a:cxn>
                  <a:cxn ang="0">
                    <a:pos x="116" y="720"/>
                  </a:cxn>
                  <a:cxn ang="0">
                    <a:pos x="106" y="799"/>
                  </a:cxn>
                  <a:cxn ang="0">
                    <a:pos x="86" y="867"/>
                  </a:cxn>
                  <a:cxn ang="0">
                    <a:pos x="111" y="1027"/>
                  </a:cxn>
                  <a:cxn ang="0">
                    <a:pos x="340" y="1076"/>
                  </a:cxn>
                  <a:cxn ang="0">
                    <a:pos x="408" y="1038"/>
                  </a:cxn>
                  <a:cxn ang="0">
                    <a:pos x="540" y="977"/>
                  </a:cxn>
                  <a:cxn ang="0">
                    <a:pos x="592" y="1027"/>
                  </a:cxn>
                  <a:cxn ang="0">
                    <a:pos x="658" y="984"/>
                  </a:cxn>
                  <a:cxn ang="0">
                    <a:pos x="700" y="952"/>
                  </a:cxn>
                  <a:cxn ang="0">
                    <a:pos x="713" y="987"/>
                  </a:cxn>
                  <a:cxn ang="0">
                    <a:pos x="837" y="993"/>
                  </a:cxn>
                  <a:cxn ang="0">
                    <a:pos x="933" y="942"/>
                  </a:cxn>
                  <a:cxn ang="0">
                    <a:pos x="998" y="896"/>
                  </a:cxn>
                  <a:cxn ang="0">
                    <a:pos x="1028" y="829"/>
                  </a:cxn>
                  <a:cxn ang="0">
                    <a:pos x="1061" y="831"/>
                  </a:cxn>
                  <a:cxn ang="0">
                    <a:pos x="1098" y="841"/>
                  </a:cxn>
                  <a:cxn ang="0">
                    <a:pos x="1142" y="791"/>
                  </a:cxn>
                  <a:cxn ang="0">
                    <a:pos x="1194" y="768"/>
                  </a:cxn>
                  <a:cxn ang="0">
                    <a:pos x="1191" y="730"/>
                  </a:cxn>
                  <a:cxn ang="0">
                    <a:pos x="1179" y="703"/>
                  </a:cxn>
                  <a:cxn ang="0">
                    <a:pos x="1144" y="697"/>
                  </a:cxn>
                  <a:cxn ang="0">
                    <a:pos x="1111" y="708"/>
                  </a:cxn>
                  <a:cxn ang="0">
                    <a:pos x="1078" y="632"/>
                  </a:cxn>
                  <a:cxn ang="0">
                    <a:pos x="1036" y="577"/>
                  </a:cxn>
                  <a:cxn ang="0">
                    <a:pos x="1018" y="554"/>
                  </a:cxn>
                  <a:cxn ang="0">
                    <a:pos x="1018" y="473"/>
                  </a:cxn>
                  <a:cxn ang="0">
                    <a:pos x="978" y="403"/>
                  </a:cxn>
                  <a:cxn ang="0">
                    <a:pos x="907" y="405"/>
                  </a:cxn>
                  <a:cxn ang="0">
                    <a:pos x="865" y="421"/>
                  </a:cxn>
                  <a:cxn ang="0">
                    <a:pos x="749" y="479"/>
                  </a:cxn>
                  <a:cxn ang="0">
                    <a:pos x="716" y="430"/>
                  </a:cxn>
                  <a:cxn ang="0">
                    <a:pos x="764" y="398"/>
                  </a:cxn>
                  <a:cxn ang="0">
                    <a:pos x="784" y="345"/>
                  </a:cxn>
                  <a:cxn ang="0">
                    <a:pos x="716" y="252"/>
                  </a:cxn>
                  <a:cxn ang="0">
                    <a:pos x="686" y="184"/>
                  </a:cxn>
                  <a:cxn ang="0">
                    <a:pos x="620" y="68"/>
                  </a:cxn>
                  <a:cxn ang="0">
                    <a:pos x="521" y="88"/>
                  </a:cxn>
                  <a:cxn ang="0">
                    <a:pos x="549" y="20"/>
                  </a:cxn>
                  <a:cxn ang="0">
                    <a:pos x="527" y="0"/>
                  </a:cxn>
                  <a:cxn ang="0">
                    <a:pos x="467" y="18"/>
                  </a:cxn>
                  <a:cxn ang="0">
                    <a:pos x="924" y="453"/>
                  </a:cxn>
                  <a:cxn ang="0">
                    <a:pos x="957" y="471"/>
                  </a:cxn>
                  <a:cxn ang="0">
                    <a:pos x="952" y="468"/>
                  </a:cxn>
                </a:cxnLst>
                <a:rect l="0" t="0" r="r" b="b"/>
                <a:pathLst>
                  <a:path w="1194" h="1080">
                    <a:moveTo>
                      <a:pt x="408" y="58"/>
                    </a:moveTo>
                    <a:lnTo>
                      <a:pt x="401" y="71"/>
                    </a:lnTo>
                    <a:lnTo>
                      <a:pt x="399" y="83"/>
                    </a:lnTo>
                    <a:lnTo>
                      <a:pt x="411" y="93"/>
                    </a:lnTo>
                    <a:lnTo>
                      <a:pt x="411" y="99"/>
                    </a:lnTo>
                    <a:lnTo>
                      <a:pt x="403" y="113"/>
                    </a:lnTo>
                    <a:lnTo>
                      <a:pt x="394" y="116"/>
                    </a:lnTo>
                    <a:lnTo>
                      <a:pt x="394" y="129"/>
                    </a:lnTo>
                    <a:lnTo>
                      <a:pt x="381" y="158"/>
                    </a:lnTo>
                    <a:lnTo>
                      <a:pt x="358" y="153"/>
                    </a:lnTo>
                    <a:lnTo>
                      <a:pt x="341" y="158"/>
                    </a:lnTo>
                    <a:lnTo>
                      <a:pt x="331" y="153"/>
                    </a:lnTo>
                    <a:lnTo>
                      <a:pt x="320" y="153"/>
                    </a:lnTo>
                    <a:lnTo>
                      <a:pt x="302" y="162"/>
                    </a:lnTo>
                    <a:lnTo>
                      <a:pt x="277" y="164"/>
                    </a:lnTo>
                    <a:lnTo>
                      <a:pt x="244" y="184"/>
                    </a:lnTo>
                    <a:lnTo>
                      <a:pt x="235" y="196"/>
                    </a:lnTo>
                    <a:lnTo>
                      <a:pt x="235" y="206"/>
                    </a:lnTo>
                    <a:lnTo>
                      <a:pt x="242" y="221"/>
                    </a:lnTo>
                    <a:lnTo>
                      <a:pt x="247" y="214"/>
                    </a:lnTo>
                    <a:lnTo>
                      <a:pt x="255" y="216"/>
                    </a:lnTo>
                    <a:lnTo>
                      <a:pt x="258" y="212"/>
                    </a:lnTo>
                    <a:lnTo>
                      <a:pt x="268" y="226"/>
                    </a:lnTo>
                    <a:lnTo>
                      <a:pt x="247" y="252"/>
                    </a:lnTo>
                    <a:lnTo>
                      <a:pt x="244" y="264"/>
                    </a:lnTo>
                    <a:lnTo>
                      <a:pt x="249" y="267"/>
                    </a:lnTo>
                    <a:lnTo>
                      <a:pt x="258" y="264"/>
                    </a:lnTo>
                    <a:lnTo>
                      <a:pt x="268" y="297"/>
                    </a:lnTo>
                    <a:lnTo>
                      <a:pt x="268" y="310"/>
                    </a:lnTo>
                    <a:lnTo>
                      <a:pt x="258" y="313"/>
                    </a:lnTo>
                    <a:lnTo>
                      <a:pt x="262" y="318"/>
                    </a:lnTo>
                    <a:lnTo>
                      <a:pt x="249" y="313"/>
                    </a:lnTo>
                    <a:lnTo>
                      <a:pt x="242" y="315"/>
                    </a:lnTo>
                    <a:lnTo>
                      <a:pt x="229" y="300"/>
                    </a:lnTo>
                    <a:lnTo>
                      <a:pt x="219" y="303"/>
                    </a:lnTo>
                    <a:lnTo>
                      <a:pt x="210" y="315"/>
                    </a:lnTo>
                    <a:lnTo>
                      <a:pt x="215" y="335"/>
                    </a:lnTo>
                    <a:lnTo>
                      <a:pt x="205" y="343"/>
                    </a:lnTo>
                    <a:lnTo>
                      <a:pt x="207" y="352"/>
                    </a:lnTo>
                    <a:lnTo>
                      <a:pt x="200" y="355"/>
                    </a:lnTo>
                    <a:lnTo>
                      <a:pt x="182" y="348"/>
                    </a:lnTo>
                    <a:lnTo>
                      <a:pt x="190" y="348"/>
                    </a:lnTo>
                    <a:lnTo>
                      <a:pt x="187" y="337"/>
                    </a:lnTo>
                    <a:lnTo>
                      <a:pt x="174" y="338"/>
                    </a:lnTo>
                    <a:lnTo>
                      <a:pt x="149" y="333"/>
                    </a:lnTo>
                    <a:lnTo>
                      <a:pt x="98" y="345"/>
                    </a:lnTo>
                    <a:lnTo>
                      <a:pt x="56" y="365"/>
                    </a:lnTo>
                    <a:lnTo>
                      <a:pt x="43" y="363"/>
                    </a:lnTo>
                    <a:lnTo>
                      <a:pt x="38" y="365"/>
                    </a:lnTo>
                    <a:lnTo>
                      <a:pt x="43" y="373"/>
                    </a:lnTo>
                    <a:lnTo>
                      <a:pt x="40" y="371"/>
                    </a:lnTo>
                    <a:lnTo>
                      <a:pt x="36" y="383"/>
                    </a:lnTo>
                    <a:lnTo>
                      <a:pt x="25" y="390"/>
                    </a:lnTo>
                    <a:lnTo>
                      <a:pt x="23" y="406"/>
                    </a:lnTo>
                    <a:lnTo>
                      <a:pt x="8" y="410"/>
                    </a:lnTo>
                    <a:lnTo>
                      <a:pt x="3" y="420"/>
                    </a:lnTo>
                    <a:lnTo>
                      <a:pt x="5" y="430"/>
                    </a:lnTo>
                    <a:lnTo>
                      <a:pt x="0" y="439"/>
                    </a:lnTo>
                    <a:lnTo>
                      <a:pt x="6" y="448"/>
                    </a:lnTo>
                    <a:lnTo>
                      <a:pt x="16" y="441"/>
                    </a:lnTo>
                    <a:lnTo>
                      <a:pt x="33" y="449"/>
                    </a:lnTo>
                    <a:lnTo>
                      <a:pt x="35" y="443"/>
                    </a:lnTo>
                    <a:lnTo>
                      <a:pt x="63" y="443"/>
                    </a:lnTo>
                    <a:lnTo>
                      <a:pt x="91" y="454"/>
                    </a:lnTo>
                    <a:lnTo>
                      <a:pt x="86" y="464"/>
                    </a:lnTo>
                    <a:lnTo>
                      <a:pt x="91" y="474"/>
                    </a:lnTo>
                    <a:lnTo>
                      <a:pt x="86" y="483"/>
                    </a:lnTo>
                    <a:lnTo>
                      <a:pt x="91" y="503"/>
                    </a:lnTo>
                    <a:lnTo>
                      <a:pt x="103" y="506"/>
                    </a:lnTo>
                    <a:lnTo>
                      <a:pt x="106" y="516"/>
                    </a:lnTo>
                    <a:lnTo>
                      <a:pt x="111" y="547"/>
                    </a:lnTo>
                    <a:lnTo>
                      <a:pt x="122" y="556"/>
                    </a:lnTo>
                    <a:lnTo>
                      <a:pt x="142" y="602"/>
                    </a:lnTo>
                    <a:lnTo>
                      <a:pt x="136" y="610"/>
                    </a:lnTo>
                    <a:lnTo>
                      <a:pt x="109" y="615"/>
                    </a:lnTo>
                    <a:lnTo>
                      <a:pt x="104" y="622"/>
                    </a:lnTo>
                    <a:lnTo>
                      <a:pt x="109" y="625"/>
                    </a:lnTo>
                    <a:lnTo>
                      <a:pt x="109" y="635"/>
                    </a:lnTo>
                    <a:lnTo>
                      <a:pt x="104" y="642"/>
                    </a:lnTo>
                    <a:lnTo>
                      <a:pt x="116" y="652"/>
                    </a:lnTo>
                    <a:lnTo>
                      <a:pt x="89" y="673"/>
                    </a:lnTo>
                    <a:lnTo>
                      <a:pt x="111" y="692"/>
                    </a:lnTo>
                    <a:lnTo>
                      <a:pt x="121" y="703"/>
                    </a:lnTo>
                    <a:lnTo>
                      <a:pt x="116" y="720"/>
                    </a:lnTo>
                    <a:lnTo>
                      <a:pt x="118" y="725"/>
                    </a:lnTo>
                    <a:lnTo>
                      <a:pt x="106" y="738"/>
                    </a:lnTo>
                    <a:lnTo>
                      <a:pt x="109" y="745"/>
                    </a:lnTo>
                    <a:lnTo>
                      <a:pt x="103" y="753"/>
                    </a:lnTo>
                    <a:lnTo>
                      <a:pt x="111" y="768"/>
                    </a:lnTo>
                    <a:lnTo>
                      <a:pt x="106" y="799"/>
                    </a:lnTo>
                    <a:lnTo>
                      <a:pt x="116" y="808"/>
                    </a:lnTo>
                    <a:lnTo>
                      <a:pt x="99" y="833"/>
                    </a:lnTo>
                    <a:lnTo>
                      <a:pt x="109" y="843"/>
                    </a:lnTo>
                    <a:lnTo>
                      <a:pt x="99" y="849"/>
                    </a:lnTo>
                    <a:lnTo>
                      <a:pt x="101" y="856"/>
                    </a:lnTo>
                    <a:lnTo>
                      <a:pt x="86" y="867"/>
                    </a:lnTo>
                    <a:lnTo>
                      <a:pt x="81" y="879"/>
                    </a:lnTo>
                    <a:lnTo>
                      <a:pt x="86" y="912"/>
                    </a:lnTo>
                    <a:lnTo>
                      <a:pt x="99" y="954"/>
                    </a:lnTo>
                    <a:lnTo>
                      <a:pt x="91" y="987"/>
                    </a:lnTo>
                    <a:lnTo>
                      <a:pt x="81" y="995"/>
                    </a:lnTo>
                    <a:lnTo>
                      <a:pt x="111" y="1027"/>
                    </a:lnTo>
                    <a:lnTo>
                      <a:pt x="146" y="1017"/>
                    </a:lnTo>
                    <a:lnTo>
                      <a:pt x="161" y="1032"/>
                    </a:lnTo>
                    <a:lnTo>
                      <a:pt x="176" y="1028"/>
                    </a:lnTo>
                    <a:lnTo>
                      <a:pt x="220" y="1040"/>
                    </a:lnTo>
                    <a:lnTo>
                      <a:pt x="258" y="1065"/>
                    </a:lnTo>
                    <a:lnTo>
                      <a:pt x="340" y="1076"/>
                    </a:lnTo>
                    <a:lnTo>
                      <a:pt x="348" y="1071"/>
                    </a:lnTo>
                    <a:lnTo>
                      <a:pt x="373" y="1071"/>
                    </a:lnTo>
                    <a:lnTo>
                      <a:pt x="391" y="1080"/>
                    </a:lnTo>
                    <a:lnTo>
                      <a:pt x="391" y="1071"/>
                    </a:lnTo>
                    <a:lnTo>
                      <a:pt x="403" y="1038"/>
                    </a:lnTo>
                    <a:lnTo>
                      <a:pt x="408" y="1038"/>
                    </a:lnTo>
                    <a:lnTo>
                      <a:pt x="421" y="1023"/>
                    </a:lnTo>
                    <a:lnTo>
                      <a:pt x="451" y="1015"/>
                    </a:lnTo>
                    <a:lnTo>
                      <a:pt x="507" y="1020"/>
                    </a:lnTo>
                    <a:lnTo>
                      <a:pt x="521" y="1007"/>
                    </a:lnTo>
                    <a:lnTo>
                      <a:pt x="522" y="990"/>
                    </a:lnTo>
                    <a:lnTo>
                      <a:pt x="540" y="977"/>
                    </a:lnTo>
                    <a:lnTo>
                      <a:pt x="552" y="995"/>
                    </a:lnTo>
                    <a:lnTo>
                      <a:pt x="565" y="997"/>
                    </a:lnTo>
                    <a:lnTo>
                      <a:pt x="570" y="1007"/>
                    </a:lnTo>
                    <a:lnTo>
                      <a:pt x="579" y="998"/>
                    </a:lnTo>
                    <a:lnTo>
                      <a:pt x="589" y="1002"/>
                    </a:lnTo>
                    <a:lnTo>
                      <a:pt x="592" y="1027"/>
                    </a:lnTo>
                    <a:lnTo>
                      <a:pt x="623" y="1047"/>
                    </a:lnTo>
                    <a:lnTo>
                      <a:pt x="613" y="1022"/>
                    </a:lnTo>
                    <a:lnTo>
                      <a:pt x="617" y="1017"/>
                    </a:lnTo>
                    <a:lnTo>
                      <a:pt x="630" y="1010"/>
                    </a:lnTo>
                    <a:lnTo>
                      <a:pt x="637" y="995"/>
                    </a:lnTo>
                    <a:lnTo>
                      <a:pt x="658" y="984"/>
                    </a:lnTo>
                    <a:lnTo>
                      <a:pt x="666" y="970"/>
                    </a:lnTo>
                    <a:lnTo>
                      <a:pt x="640" y="935"/>
                    </a:lnTo>
                    <a:lnTo>
                      <a:pt x="647" y="930"/>
                    </a:lnTo>
                    <a:lnTo>
                      <a:pt x="670" y="929"/>
                    </a:lnTo>
                    <a:lnTo>
                      <a:pt x="693" y="922"/>
                    </a:lnTo>
                    <a:lnTo>
                      <a:pt x="700" y="952"/>
                    </a:lnTo>
                    <a:lnTo>
                      <a:pt x="693" y="962"/>
                    </a:lnTo>
                    <a:lnTo>
                      <a:pt x="673" y="980"/>
                    </a:lnTo>
                    <a:lnTo>
                      <a:pt x="685" y="1013"/>
                    </a:lnTo>
                    <a:lnTo>
                      <a:pt x="701" y="1010"/>
                    </a:lnTo>
                    <a:lnTo>
                      <a:pt x="701" y="1000"/>
                    </a:lnTo>
                    <a:lnTo>
                      <a:pt x="713" y="987"/>
                    </a:lnTo>
                    <a:lnTo>
                      <a:pt x="736" y="975"/>
                    </a:lnTo>
                    <a:lnTo>
                      <a:pt x="773" y="934"/>
                    </a:lnTo>
                    <a:lnTo>
                      <a:pt x="774" y="954"/>
                    </a:lnTo>
                    <a:lnTo>
                      <a:pt x="817" y="1013"/>
                    </a:lnTo>
                    <a:lnTo>
                      <a:pt x="821" y="1012"/>
                    </a:lnTo>
                    <a:lnTo>
                      <a:pt x="837" y="993"/>
                    </a:lnTo>
                    <a:lnTo>
                      <a:pt x="862" y="982"/>
                    </a:lnTo>
                    <a:lnTo>
                      <a:pt x="875" y="964"/>
                    </a:lnTo>
                    <a:lnTo>
                      <a:pt x="889" y="945"/>
                    </a:lnTo>
                    <a:lnTo>
                      <a:pt x="897" y="950"/>
                    </a:lnTo>
                    <a:lnTo>
                      <a:pt x="914" y="942"/>
                    </a:lnTo>
                    <a:lnTo>
                      <a:pt x="933" y="942"/>
                    </a:lnTo>
                    <a:lnTo>
                      <a:pt x="940" y="934"/>
                    </a:lnTo>
                    <a:lnTo>
                      <a:pt x="947" y="929"/>
                    </a:lnTo>
                    <a:lnTo>
                      <a:pt x="952" y="932"/>
                    </a:lnTo>
                    <a:lnTo>
                      <a:pt x="952" y="927"/>
                    </a:lnTo>
                    <a:lnTo>
                      <a:pt x="975" y="917"/>
                    </a:lnTo>
                    <a:lnTo>
                      <a:pt x="998" y="896"/>
                    </a:lnTo>
                    <a:lnTo>
                      <a:pt x="1028" y="877"/>
                    </a:lnTo>
                    <a:lnTo>
                      <a:pt x="1031" y="861"/>
                    </a:lnTo>
                    <a:lnTo>
                      <a:pt x="1006" y="843"/>
                    </a:lnTo>
                    <a:lnTo>
                      <a:pt x="1010" y="828"/>
                    </a:lnTo>
                    <a:lnTo>
                      <a:pt x="1018" y="833"/>
                    </a:lnTo>
                    <a:lnTo>
                      <a:pt x="1028" y="829"/>
                    </a:lnTo>
                    <a:lnTo>
                      <a:pt x="1031" y="826"/>
                    </a:lnTo>
                    <a:lnTo>
                      <a:pt x="1036" y="836"/>
                    </a:lnTo>
                    <a:lnTo>
                      <a:pt x="1036" y="846"/>
                    </a:lnTo>
                    <a:lnTo>
                      <a:pt x="1046" y="841"/>
                    </a:lnTo>
                    <a:lnTo>
                      <a:pt x="1051" y="843"/>
                    </a:lnTo>
                    <a:lnTo>
                      <a:pt x="1061" y="831"/>
                    </a:lnTo>
                    <a:lnTo>
                      <a:pt x="1064" y="813"/>
                    </a:lnTo>
                    <a:lnTo>
                      <a:pt x="1083" y="809"/>
                    </a:lnTo>
                    <a:lnTo>
                      <a:pt x="1086" y="816"/>
                    </a:lnTo>
                    <a:lnTo>
                      <a:pt x="1081" y="821"/>
                    </a:lnTo>
                    <a:lnTo>
                      <a:pt x="1098" y="834"/>
                    </a:lnTo>
                    <a:lnTo>
                      <a:pt x="1098" y="841"/>
                    </a:lnTo>
                    <a:lnTo>
                      <a:pt x="1103" y="849"/>
                    </a:lnTo>
                    <a:lnTo>
                      <a:pt x="1111" y="838"/>
                    </a:lnTo>
                    <a:lnTo>
                      <a:pt x="1157" y="814"/>
                    </a:lnTo>
                    <a:lnTo>
                      <a:pt x="1156" y="808"/>
                    </a:lnTo>
                    <a:lnTo>
                      <a:pt x="1146" y="803"/>
                    </a:lnTo>
                    <a:lnTo>
                      <a:pt x="1142" y="791"/>
                    </a:lnTo>
                    <a:lnTo>
                      <a:pt x="1151" y="781"/>
                    </a:lnTo>
                    <a:lnTo>
                      <a:pt x="1141" y="776"/>
                    </a:lnTo>
                    <a:lnTo>
                      <a:pt x="1142" y="771"/>
                    </a:lnTo>
                    <a:lnTo>
                      <a:pt x="1151" y="765"/>
                    </a:lnTo>
                    <a:lnTo>
                      <a:pt x="1152" y="768"/>
                    </a:lnTo>
                    <a:lnTo>
                      <a:pt x="1194" y="768"/>
                    </a:lnTo>
                    <a:lnTo>
                      <a:pt x="1186" y="745"/>
                    </a:lnTo>
                    <a:lnTo>
                      <a:pt x="1177" y="741"/>
                    </a:lnTo>
                    <a:lnTo>
                      <a:pt x="1181" y="731"/>
                    </a:lnTo>
                    <a:lnTo>
                      <a:pt x="1191" y="736"/>
                    </a:lnTo>
                    <a:lnTo>
                      <a:pt x="1186" y="735"/>
                    </a:lnTo>
                    <a:lnTo>
                      <a:pt x="1191" y="730"/>
                    </a:lnTo>
                    <a:lnTo>
                      <a:pt x="1176" y="721"/>
                    </a:lnTo>
                    <a:lnTo>
                      <a:pt x="1177" y="715"/>
                    </a:lnTo>
                    <a:lnTo>
                      <a:pt x="1184" y="715"/>
                    </a:lnTo>
                    <a:lnTo>
                      <a:pt x="1177" y="708"/>
                    </a:lnTo>
                    <a:lnTo>
                      <a:pt x="1184" y="707"/>
                    </a:lnTo>
                    <a:lnTo>
                      <a:pt x="1179" y="703"/>
                    </a:lnTo>
                    <a:lnTo>
                      <a:pt x="1176" y="708"/>
                    </a:lnTo>
                    <a:lnTo>
                      <a:pt x="1174" y="702"/>
                    </a:lnTo>
                    <a:lnTo>
                      <a:pt x="1152" y="685"/>
                    </a:lnTo>
                    <a:lnTo>
                      <a:pt x="1149" y="690"/>
                    </a:lnTo>
                    <a:lnTo>
                      <a:pt x="1151" y="693"/>
                    </a:lnTo>
                    <a:lnTo>
                      <a:pt x="1144" y="697"/>
                    </a:lnTo>
                    <a:lnTo>
                      <a:pt x="1149" y="700"/>
                    </a:lnTo>
                    <a:lnTo>
                      <a:pt x="1144" y="703"/>
                    </a:lnTo>
                    <a:lnTo>
                      <a:pt x="1137" y="707"/>
                    </a:lnTo>
                    <a:lnTo>
                      <a:pt x="1123" y="702"/>
                    </a:lnTo>
                    <a:lnTo>
                      <a:pt x="1113" y="703"/>
                    </a:lnTo>
                    <a:lnTo>
                      <a:pt x="1111" y="708"/>
                    </a:lnTo>
                    <a:lnTo>
                      <a:pt x="1088" y="683"/>
                    </a:lnTo>
                    <a:lnTo>
                      <a:pt x="1086" y="675"/>
                    </a:lnTo>
                    <a:lnTo>
                      <a:pt x="1091" y="668"/>
                    </a:lnTo>
                    <a:lnTo>
                      <a:pt x="1084" y="668"/>
                    </a:lnTo>
                    <a:lnTo>
                      <a:pt x="1071" y="642"/>
                    </a:lnTo>
                    <a:lnTo>
                      <a:pt x="1078" y="632"/>
                    </a:lnTo>
                    <a:lnTo>
                      <a:pt x="1078" y="622"/>
                    </a:lnTo>
                    <a:lnTo>
                      <a:pt x="1048" y="620"/>
                    </a:lnTo>
                    <a:lnTo>
                      <a:pt x="1055" y="610"/>
                    </a:lnTo>
                    <a:lnTo>
                      <a:pt x="1038" y="597"/>
                    </a:lnTo>
                    <a:lnTo>
                      <a:pt x="1033" y="587"/>
                    </a:lnTo>
                    <a:lnTo>
                      <a:pt x="1036" y="577"/>
                    </a:lnTo>
                    <a:lnTo>
                      <a:pt x="1031" y="582"/>
                    </a:lnTo>
                    <a:lnTo>
                      <a:pt x="1030" y="574"/>
                    </a:lnTo>
                    <a:lnTo>
                      <a:pt x="1036" y="569"/>
                    </a:lnTo>
                    <a:lnTo>
                      <a:pt x="1025" y="569"/>
                    </a:lnTo>
                    <a:lnTo>
                      <a:pt x="1020" y="564"/>
                    </a:lnTo>
                    <a:lnTo>
                      <a:pt x="1018" y="554"/>
                    </a:lnTo>
                    <a:lnTo>
                      <a:pt x="1010" y="554"/>
                    </a:lnTo>
                    <a:lnTo>
                      <a:pt x="1018" y="534"/>
                    </a:lnTo>
                    <a:lnTo>
                      <a:pt x="1018" y="512"/>
                    </a:lnTo>
                    <a:lnTo>
                      <a:pt x="1021" y="509"/>
                    </a:lnTo>
                    <a:lnTo>
                      <a:pt x="1021" y="476"/>
                    </a:lnTo>
                    <a:lnTo>
                      <a:pt x="1018" y="473"/>
                    </a:lnTo>
                    <a:lnTo>
                      <a:pt x="993" y="489"/>
                    </a:lnTo>
                    <a:lnTo>
                      <a:pt x="1005" y="471"/>
                    </a:lnTo>
                    <a:lnTo>
                      <a:pt x="1008" y="448"/>
                    </a:lnTo>
                    <a:lnTo>
                      <a:pt x="998" y="430"/>
                    </a:lnTo>
                    <a:lnTo>
                      <a:pt x="990" y="428"/>
                    </a:lnTo>
                    <a:lnTo>
                      <a:pt x="978" y="403"/>
                    </a:lnTo>
                    <a:lnTo>
                      <a:pt x="950" y="393"/>
                    </a:lnTo>
                    <a:lnTo>
                      <a:pt x="924" y="410"/>
                    </a:lnTo>
                    <a:lnTo>
                      <a:pt x="920" y="423"/>
                    </a:lnTo>
                    <a:lnTo>
                      <a:pt x="935" y="439"/>
                    </a:lnTo>
                    <a:lnTo>
                      <a:pt x="917" y="431"/>
                    </a:lnTo>
                    <a:lnTo>
                      <a:pt x="907" y="405"/>
                    </a:lnTo>
                    <a:lnTo>
                      <a:pt x="897" y="408"/>
                    </a:lnTo>
                    <a:lnTo>
                      <a:pt x="907" y="416"/>
                    </a:lnTo>
                    <a:lnTo>
                      <a:pt x="910" y="436"/>
                    </a:lnTo>
                    <a:lnTo>
                      <a:pt x="892" y="433"/>
                    </a:lnTo>
                    <a:lnTo>
                      <a:pt x="884" y="438"/>
                    </a:lnTo>
                    <a:lnTo>
                      <a:pt x="865" y="421"/>
                    </a:lnTo>
                    <a:lnTo>
                      <a:pt x="804" y="464"/>
                    </a:lnTo>
                    <a:lnTo>
                      <a:pt x="784" y="468"/>
                    </a:lnTo>
                    <a:lnTo>
                      <a:pt x="773" y="474"/>
                    </a:lnTo>
                    <a:lnTo>
                      <a:pt x="758" y="496"/>
                    </a:lnTo>
                    <a:lnTo>
                      <a:pt x="751" y="496"/>
                    </a:lnTo>
                    <a:lnTo>
                      <a:pt x="749" y="479"/>
                    </a:lnTo>
                    <a:lnTo>
                      <a:pt x="736" y="474"/>
                    </a:lnTo>
                    <a:lnTo>
                      <a:pt x="716" y="444"/>
                    </a:lnTo>
                    <a:lnTo>
                      <a:pt x="728" y="439"/>
                    </a:lnTo>
                    <a:lnTo>
                      <a:pt x="726" y="433"/>
                    </a:lnTo>
                    <a:lnTo>
                      <a:pt x="720" y="436"/>
                    </a:lnTo>
                    <a:lnTo>
                      <a:pt x="716" y="430"/>
                    </a:lnTo>
                    <a:lnTo>
                      <a:pt x="716" y="416"/>
                    </a:lnTo>
                    <a:lnTo>
                      <a:pt x="721" y="410"/>
                    </a:lnTo>
                    <a:lnTo>
                      <a:pt x="731" y="406"/>
                    </a:lnTo>
                    <a:lnTo>
                      <a:pt x="739" y="421"/>
                    </a:lnTo>
                    <a:lnTo>
                      <a:pt x="749" y="405"/>
                    </a:lnTo>
                    <a:lnTo>
                      <a:pt x="764" y="398"/>
                    </a:lnTo>
                    <a:lnTo>
                      <a:pt x="771" y="410"/>
                    </a:lnTo>
                    <a:lnTo>
                      <a:pt x="776" y="403"/>
                    </a:lnTo>
                    <a:lnTo>
                      <a:pt x="784" y="403"/>
                    </a:lnTo>
                    <a:lnTo>
                      <a:pt x="786" y="383"/>
                    </a:lnTo>
                    <a:lnTo>
                      <a:pt x="779" y="357"/>
                    </a:lnTo>
                    <a:lnTo>
                      <a:pt x="784" y="345"/>
                    </a:lnTo>
                    <a:lnTo>
                      <a:pt x="773" y="342"/>
                    </a:lnTo>
                    <a:lnTo>
                      <a:pt x="759" y="330"/>
                    </a:lnTo>
                    <a:lnTo>
                      <a:pt x="766" y="297"/>
                    </a:lnTo>
                    <a:lnTo>
                      <a:pt x="764" y="294"/>
                    </a:lnTo>
                    <a:lnTo>
                      <a:pt x="720" y="267"/>
                    </a:lnTo>
                    <a:lnTo>
                      <a:pt x="716" y="252"/>
                    </a:lnTo>
                    <a:lnTo>
                      <a:pt x="720" y="244"/>
                    </a:lnTo>
                    <a:lnTo>
                      <a:pt x="720" y="221"/>
                    </a:lnTo>
                    <a:lnTo>
                      <a:pt x="716" y="219"/>
                    </a:lnTo>
                    <a:lnTo>
                      <a:pt x="721" y="211"/>
                    </a:lnTo>
                    <a:lnTo>
                      <a:pt x="698" y="189"/>
                    </a:lnTo>
                    <a:lnTo>
                      <a:pt x="686" y="184"/>
                    </a:lnTo>
                    <a:lnTo>
                      <a:pt x="675" y="167"/>
                    </a:lnTo>
                    <a:lnTo>
                      <a:pt x="673" y="131"/>
                    </a:lnTo>
                    <a:lnTo>
                      <a:pt x="645" y="96"/>
                    </a:lnTo>
                    <a:lnTo>
                      <a:pt x="647" y="86"/>
                    </a:lnTo>
                    <a:lnTo>
                      <a:pt x="635" y="76"/>
                    </a:lnTo>
                    <a:lnTo>
                      <a:pt x="620" y="68"/>
                    </a:lnTo>
                    <a:lnTo>
                      <a:pt x="617" y="55"/>
                    </a:lnTo>
                    <a:lnTo>
                      <a:pt x="587" y="48"/>
                    </a:lnTo>
                    <a:lnTo>
                      <a:pt x="560" y="78"/>
                    </a:lnTo>
                    <a:lnTo>
                      <a:pt x="547" y="91"/>
                    </a:lnTo>
                    <a:lnTo>
                      <a:pt x="537" y="91"/>
                    </a:lnTo>
                    <a:lnTo>
                      <a:pt x="521" y="88"/>
                    </a:lnTo>
                    <a:lnTo>
                      <a:pt x="519" y="56"/>
                    </a:lnTo>
                    <a:lnTo>
                      <a:pt x="521" y="48"/>
                    </a:lnTo>
                    <a:lnTo>
                      <a:pt x="534" y="51"/>
                    </a:lnTo>
                    <a:lnTo>
                      <a:pt x="547" y="38"/>
                    </a:lnTo>
                    <a:lnTo>
                      <a:pt x="540" y="25"/>
                    </a:lnTo>
                    <a:lnTo>
                      <a:pt x="549" y="20"/>
                    </a:lnTo>
                    <a:lnTo>
                      <a:pt x="554" y="31"/>
                    </a:lnTo>
                    <a:lnTo>
                      <a:pt x="554" y="12"/>
                    </a:lnTo>
                    <a:lnTo>
                      <a:pt x="547" y="13"/>
                    </a:lnTo>
                    <a:lnTo>
                      <a:pt x="549" y="10"/>
                    </a:lnTo>
                    <a:lnTo>
                      <a:pt x="539" y="10"/>
                    </a:lnTo>
                    <a:lnTo>
                      <a:pt x="527" y="0"/>
                    </a:lnTo>
                    <a:lnTo>
                      <a:pt x="514" y="5"/>
                    </a:lnTo>
                    <a:lnTo>
                      <a:pt x="511" y="12"/>
                    </a:lnTo>
                    <a:lnTo>
                      <a:pt x="494" y="8"/>
                    </a:lnTo>
                    <a:lnTo>
                      <a:pt x="481" y="17"/>
                    </a:lnTo>
                    <a:lnTo>
                      <a:pt x="474" y="13"/>
                    </a:lnTo>
                    <a:lnTo>
                      <a:pt x="467" y="18"/>
                    </a:lnTo>
                    <a:lnTo>
                      <a:pt x="449" y="18"/>
                    </a:lnTo>
                    <a:lnTo>
                      <a:pt x="446" y="25"/>
                    </a:lnTo>
                    <a:lnTo>
                      <a:pt x="434" y="28"/>
                    </a:lnTo>
                    <a:lnTo>
                      <a:pt x="429" y="48"/>
                    </a:lnTo>
                    <a:lnTo>
                      <a:pt x="408" y="58"/>
                    </a:lnTo>
                    <a:close/>
                    <a:moveTo>
                      <a:pt x="924" y="453"/>
                    </a:moveTo>
                    <a:lnTo>
                      <a:pt x="925" y="449"/>
                    </a:lnTo>
                    <a:lnTo>
                      <a:pt x="945" y="454"/>
                    </a:lnTo>
                    <a:lnTo>
                      <a:pt x="950" y="463"/>
                    </a:lnTo>
                    <a:lnTo>
                      <a:pt x="958" y="454"/>
                    </a:lnTo>
                    <a:lnTo>
                      <a:pt x="962" y="461"/>
                    </a:lnTo>
                    <a:lnTo>
                      <a:pt x="957" y="471"/>
                    </a:lnTo>
                    <a:lnTo>
                      <a:pt x="962" y="491"/>
                    </a:lnTo>
                    <a:lnTo>
                      <a:pt x="965" y="494"/>
                    </a:lnTo>
                    <a:lnTo>
                      <a:pt x="960" y="491"/>
                    </a:lnTo>
                    <a:lnTo>
                      <a:pt x="958" y="479"/>
                    </a:lnTo>
                    <a:lnTo>
                      <a:pt x="947" y="483"/>
                    </a:lnTo>
                    <a:lnTo>
                      <a:pt x="952" y="468"/>
                    </a:lnTo>
                    <a:lnTo>
                      <a:pt x="924" y="453"/>
                    </a:lnTo>
                    <a:close/>
                  </a:path>
                </a:pathLst>
              </a:custGeom>
              <a:solidFill>
                <a:schemeClr val="accent1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lIns="104315" tIns="52157" rIns="104315" bIns="52157"/>
              <a:lstStyle/>
              <a:p>
                <a:endParaRPr lang="es-ES" sz="2800"/>
              </a:p>
            </p:txBody>
          </p:sp>
          <p:sp>
            <p:nvSpPr>
              <p:cNvPr id="373" name="Freeform 8416">
                <a:extLst>
                  <a:ext uri="{FF2B5EF4-FFF2-40B4-BE49-F238E27FC236}">
                    <a16:creationId xmlns:a16="http://schemas.microsoft.com/office/drawing/2014/main" id="{78D21DE3-96B6-22EC-D9B0-23D71CD99B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26488" y="5007183"/>
                <a:ext cx="539332" cy="640604"/>
              </a:xfrm>
              <a:custGeom>
                <a:avLst/>
                <a:gdLst/>
                <a:ahLst/>
                <a:cxnLst>
                  <a:cxn ang="0">
                    <a:pos x="23" y="282"/>
                  </a:cxn>
                  <a:cxn ang="0">
                    <a:pos x="41" y="365"/>
                  </a:cxn>
                  <a:cxn ang="0">
                    <a:pos x="23" y="448"/>
                  </a:cxn>
                  <a:cxn ang="0">
                    <a:pos x="5" y="483"/>
                  </a:cxn>
                  <a:cxn ang="0">
                    <a:pos x="58" y="582"/>
                  </a:cxn>
                  <a:cxn ang="0">
                    <a:pos x="103" y="636"/>
                  </a:cxn>
                  <a:cxn ang="0">
                    <a:pos x="151" y="713"/>
                  </a:cxn>
                  <a:cxn ang="0">
                    <a:pos x="169" y="798"/>
                  </a:cxn>
                  <a:cxn ang="0">
                    <a:pos x="132" y="820"/>
                  </a:cxn>
                  <a:cxn ang="0">
                    <a:pos x="99" y="846"/>
                  </a:cxn>
                  <a:cxn ang="0">
                    <a:pos x="119" y="889"/>
                  </a:cxn>
                  <a:cxn ang="0">
                    <a:pos x="167" y="883"/>
                  </a:cxn>
                  <a:cxn ang="0">
                    <a:pos x="293" y="853"/>
                  </a:cxn>
                  <a:cxn ang="0">
                    <a:pos x="318" y="854"/>
                  </a:cxn>
                  <a:cxn ang="0">
                    <a:pos x="373" y="843"/>
                  </a:cxn>
                  <a:cxn ang="0">
                    <a:pos x="401" y="888"/>
                  </a:cxn>
                  <a:cxn ang="0">
                    <a:pos x="393" y="969"/>
                  </a:cxn>
                  <a:cxn ang="0">
                    <a:pos x="413" y="989"/>
                  </a:cxn>
                  <a:cxn ang="0">
                    <a:pos x="438" y="1025"/>
                  </a:cxn>
                  <a:cxn ang="0">
                    <a:pos x="469" y="1085"/>
                  </a:cxn>
                  <a:cxn ang="0">
                    <a:pos x="496" y="1118"/>
                  </a:cxn>
                  <a:cxn ang="0">
                    <a:pos x="527" y="1112"/>
                  </a:cxn>
                  <a:cxn ang="0">
                    <a:pos x="559" y="1125"/>
                  </a:cxn>
                  <a:cxn ang="0">
                    <a:pos x="560" y="1130"/>
                  </a:cxn>
                  <a:cxn ang="0">
                    <a:pos x="564" y="1146"/>
                  </a:cxn>
                  <a:cxn ang="0">
                    <a:pos x="602" y="1185"/>
                  </a:cxn>
                  <a:cxn ang="0">
                    <a:pos x="635" y="1214"/>
                  </a:cxn>
                  <a:cxn ang="0">
                    <a:pos x="680" y="1198"/>
                  </a:cxn>
                  <a:cxn ang="0">
                    <a:pos x="693" y="1190"/>
                  </a:cxn>
                  <a:cxn ang="0">
                    <a:pos x="721" y="1170"/>
                  </a:cxn>
                  <a:cxn ang="0">
                    <a:pos x="754" y="1198"/>
                  </a:cxn>
                  <a:cxn ang="0">
                    <a:pos x="781" y="1234"/>
                  </a:cxn>
                  <a:cxn ang="0">
                    <a:pos x="836" y="1178"/>
                  </a:cxn>
                  <a:cxn ang="0">
                    <a:pos x="902" y="1103"/>
                  </a:cxn>
                  <a:cxn ang="0">
                    <a:pos x="995" y="1072"/>
                  </a:cxn>
                  <a:cxn ang="0">
                    <a:pos x="940" y="984"/>
                  </a:cxn>
                  <a:cxn ang="0">
                    <a:pos x="918" y="954"/>
                  </a:cxn>
                  <a:cxn ang="0">
                    <a:pos x="894" y="921"/>
                  </a:cxn>
                  <a:cxn ang="0">
                    <a:pos x="867" y="904"/>
                  </a:cxn>
                  <a:cxn ang="0">
                    <a:pos x="847" y="813"/>
                  </a:cxn>
                  <a:cxn ang="0">
                    <a:pos x="821" y="692"/>
                  </a:cxn>
                  <a:cxn ang="0">
                    <a:pos x="826" y="596"/>
                  </a:cxn>
                  <a:cxn ang="0">
                    <a:pos x="842" y="561"/>
                  </a:cxn>
                  <a:cxn ang="0">
                    <a:pos x="852" y="543"/>
                  </a:cxn>
                  <a:cxn ang="0">
                    <a:pos x="864" y="523"/>
                  </a:cxn>
                  <a:cxn ang="0">
                    <a:pos x="879" y="493"/>
                  </a:cxn>
                  <a:cxn ang="0">
                    <a:pos x="867" y="393"/>
                  </a:cxn>
                  <a:cxn ang="0">
                    <a:pos x="860" y="352"/>
                  </a:cxn>
                  <a:cxn ang="0">
                    <a:pos x="821" y="317"/>
                  </a:cxn>
                  <a:cxn ang="0">
                    <a:pos x="729" y="269"/>
                  </a:cxn>
                  <a:cxn ang="0">
                    <a:pos x="653" y="208"/>
                  </a:cxn>
                  <a:cxn ang="0">
                    <a:pos x="615" y="169"/>
                  </a:cxn>
                  <a:cxn ang="0">
                    <a:pos x="562" y="131"/>
                  </a:cxn>
                  <a:cxn ang="0">
                    <a:pos x="462" y="42"/>
                  </a:cxn>
                  <a:cxn ang="0">
                    <a:pos x="365" y="4"/>
                  </a:cxn>
                  <a:cxn ang="0">
                    <a:pos x="263" y="5"/>
                  </a:cxn>
                  <a:cxn ang="0">
                    <a:pos x="257" y="47"/>
                  </a:cxn>
                  <a:cxn ang="0">
                    <a:pos x="239" y="63"/>
                  </a:cxn>
                  <a:cxn ang="0">
                    <a:pos x="219" y="82"/>
                  </a:cxn>
                  <a:cxn ang="0">
                    <a:pos x="144" y="111"/>
                  </a:cxn>
                  <a:cxn ang="0">
                    <a:pos x="136" y="148"/>
                  </a:cxn>
                  <a:cxn ang="0">
                    <a:pos x="119" y="163"/>
                  </a:cxn>
                  <a:cxn ang="0">
                    <a:pos x="58" y="211"/>
                  </a:cxn>
                </a:cxnLst>
                <a:rect l="0" t="0" r="r" b="b"/>
                <a:pathLst>
                  <a:path w="995" h="1244">
                    <a:moveTo>
                      <a:pt x="51" y="204"/>
                    </a:moveTo>
                    <a:lnTo>
                      <a:pt x="48" y="208"/>
                    </a:lnTo>
                    <a:lnTo>
                      <a:pt x="15" y="234"/>
                    </a:lnTo>
                    <a:lnTo>
                      <a:pt x="6" y="267"/>
                    </a:lnTo>
                    <a:lnTo>
                      <a:pt x="23" y="282"/>
                    </a:lnTo>
                    <a:lnTo>
                      <a:pt x="18" y="286"/>
                    </a:lnTo>
                    <a:lnTo>
                      <a:pt x="11" y="314"/>
                    </a:lnTo>
                    <a:lnTo>
                      <a:pt x="25" y="322"/>
                    </a:lnTo>
                    <a:lnTo>
                      <a:pt x="30" y="350"/>
                    </a:lnTo>
                    <a:lnTo>
                      <a:pt x="41" y="365"/>
                    </a:lnTo>
                    <a:lnTo>
                      <a:pt x="38" y="372"/>
                    </a:lnTo>
                    <a:lnTo>
                      <a:pt x="43" y="408"/>
                    </a:lnTo>
                    <a:lnTo>
                      <a:pt x="31" y="415"/>
                    </a:lnTo>
                    <a:lnTo>
                      <a:pt x="31" y="448"/>
                    </a:lnTo>
                    <a:lnTo>
                      <a:pt x="23" y="448"/>
                    </a:lnTo>
                    <a:lnTo>
                      <a:pt x="16" y="456"/>
                    </a:lnTo>
                    <a:lnTo>
                      <a:pt x="6" y="455"/>
                    </a:lnTo>
                    <a:lnTo>
                      <a:pt x="0" y="463"/>
                    </a:lnTo>
                    <a:lnTo>
                      <a:pt x="0" y="470"/>
                    </a:lnTo>
                    <a:lnTo>
                      <a:pt x="5" y="483"/>
                    </a:lnTo>
                    <a:lnTo>
                      <a:pt x="18" y="491"/>
                    </a:lnTo>
                    <a:lnTo>
                      <a:pt x="30" y="501"/>
                    </a:lnTo>
                    <a:lnTo>
                      <a:pt x="28" y="511"/>
                    </a:lnTo>
                    <a:lnTo>
                      <a:pt x="56" y="546"/>
                    </a:lnTo>
                    <a:lnTo>
                      <a:pt x="58" y="582"/>
                    </a:lnTo>
                    <a:lnTo>
                      <a:pt x="71" y="601"/>
                    </a:lnTo>
                    <a:lnTo>
                      <a:pt x="81" y="604"/>
                    </a:lnTo>
                    <a:lnTo>
                      <a:pt x="104" y="626"/>
                    </a:lnTo>
                    <a:lnTo>
                      <a:pt x="99" y="634"/>
                    </a:lnTo>
                    <a:lnTo>
                      <a:pt x="103" y="636"/>
                    </a:lnTo>
                    <a:lnTo>
                      <a:pt x="104" y="659"/>
                    </a:lnTo>
                    <a:lnTo>
                      <a:pt x="99" y="667"/>
                    </a:lnTo>
                    <a:lnTo>
                      <a:pt x="104" y="682"/>
                    </a:lnTo>
                    <a:lnTo>
                      <a:pt x="147" y="709"/>
                    </a:lnTo>
                    <a:lnTo>
                      <a:pt x="151" y="713"/>
                    </a:lnTo>
                    <a:lnTo>
                      <a:pt x="144" y="745"/>
                    </a:lnTo>
                    <a:lnTo>
                      <a:pt x="157" y="757"/>
                    </a:lnTo>
                    <a:lnTo>
                      <a:pt x="167" y="760"/>
                    </a:lnTo>
                    <a:lnTo>
                      <a:pt x="162" y="772"/>
                    </a:lnTo>
                    <a:lnTo>
                      <a:pt x="169" y="798"/>
                    </a:lnTo>
                    <a:lnTo>
                      <a:pt x="167" y="818"/>
                    </a:lnTo>
                    <a:lnTo>
                      <a:pt x="159" y="820"/>
                    </a:lnTo>
                    <a:lnTo>
                      <a:pt x="154" y="826"/>
                    </a:lnTo>
                    <a:lnTo>
                      <a:pt x="147" y="813"/>
                    </a:lnTo>
                    <a:lnTo>
                      <a:pt x="132" y="820"/>
                    </a:lnTo>
                    <a:lnTo>
                      <a:pt x="124" y="836"/>
                    </a:lnTo>
                    <a:lnTo>
                      <a:pt x="114" y="821"/>
                    </a:lnTo>
                    <a:lnTo>
                      <a:pt x="104" y="825"/>
                    </a:lnTo>
                    <a:lnTo>
                      <a:pt x="99" y="833"/>
                    </a:lnTo>
                    <a:lnTo>
                      <a:pt x="99" y="846"/>
                    </a:lnTo>
                    <a:lnTo>
                      <a:pt x="104" y="851"/>
                    </a:lnTo>
                    <a:lnTo>
                      <a:pt x="109" y="848"/>
                    </a:lnTo>
                    <a:lnTo>
                      <a:pt x="111" y="854"/>
                    </a:lnTo>
                    <a:lnTo>
                      <a:pt x="99" y="859"/>
                    </a:lnTo>
                    <a:lnTo>
                      <a:pt x="119" y="889"/>
                    </a:lnTo>
                    <a:lnTo>
                      <a:pt x="132" y="894"/>
                    </a:lnTo>
                    <a:lnTo>
                      <a:pt x="134" y="913"/>
                    </a:lnTo>
                    <a:lnTo>
                      <a:pt x="141" y="911"/>
                    </a:lnTo>
                    <a:lnTo>
                      <a:pt x="157" y="889"/>
                    </a:lnTo>
                    <a:lnTo>
                      <a:pt x="167" y="883"/>
                    </a:lnTo>
                    <a:lnTo>
                      <a:pt x="187" y="879"/>
                    </a:lnTo>
                    <a:lnTo>
                      <a:pt x="250" y="836"/>
                    </a:lnTo>
                    <a:lnTo>
                      <a:pt x="267" y="853"/>
                    </a:lnTo>
                    <a:lnTo>
                      <a:pt x="275" y="848"/>
                    </a:lnTo>
                    <a:lnTo>
                      <a:pt x="293" y="853"/>
                    </a:lnTo>
                    <a:lnTo>
                      <a:pt x="290" y="831"/>
                    </a:lnTo>
                    <a:lnTo>
                      <a:pt x="280" y="823"/>
                    </a:lnTo>
                    <a:lnTo>
                      <a:pt x="290" y="820"/>
                    </a:lnTo>
                    <a:lnTo>
                      <a:pt x="300" y="846"/>
                    </a:lnTo>
                    <a:lnTo>
                      <a:pt x="318" y="854"/>
                    </a:lnTo>
                    <a:lnTo>
                      <a:pt x="303" y="840"/>
                    </a:lnTo>
                    <a:lnTo>
                      <a:pt x="307" y="826"/>
                    </a:lnTo>
                    <a:lnTo>
                      <a:pt x="333" y="808"/>
                    </a:lnTo>
                    <a:lnTo>
                      <a:pt x="363" y="818"/>
                    </a:lnTo>
                    <a:lnTo>
                      <a:pt x="373" y="843"/>
                    </a:lnTo>
                    <a:lnTo>
                      <a:pt x="381" y="846"/>
                    </a:lnTo>
                    <a:lnTo>
                      <a:pt x="391" y="863"/>
                    </a:lnTo>
                    <a:lnTo>
                      <a:pt x="388" y="886"/>
                    </a:lnTo>
                    <a:lnTo>
                      <a:pt x="376" y="904"/>
                    </a:lnTo>
                    <a:lnTo>
                      <a:pt x="401" y="888"/>
                    </a:lnTo>
                    <a:lnTo>
                      <a:pt x="404" y="891"/>
                    </a:lnTo>
                    <a:lnTo>
                      <a:pt x="404" y="926"/>
                    </a:lnTo>
                    <a:lnTo>
                      <a:pt x="401" y="927"/>
                    </a:lnTo>
                    <a:lnTo>
                      <a:pt x="403" y="949"/>
                    </a:lnTo>
                    <a:lnTo>
                      <a:pt x="393" y="969"/>
                    </a:lnTo>
                    <a:lnTo>
                      <a:pt x="403" y="969"/>
                    </a:lnTo>
                    <a:lnTo>
                      <a:pt x="403" y="979"/>
                    </a:lnTo>
                    <a:lnTo>
                      <a:pt x="409" y="986"/>
                    </a:lnTo>
                    <a:lnTo>
                      <a:pt x="419" y="986"/>
                    </a:lnTo>
                    <a:lnTo>
                      <a:pt x="413" y="989"/>
                    </a:lnTo>
                    <a:lnTo>
                      <a:pt x="414" y="999"/>
                    </a:lnTo>
                    <a:lnTo>
                      <a:pt x="419" y="992"/>
                    </a:lnTo>
                    <a:lnTo>
                      <a:pt x="416" y="1002"/>
                    </a:lnTo>
                    <a:lnTo>
                      <a:pt x="423" y="1012"/>
                    </a:lnTo>
                    <a:lnTo>
                      <a:pt x="438" y="1025"/>
                    </a:lnTo>
                    <a:lnTo>
                      <a:pt x="431" y="1035"/>
                    </a:lnTo>
                    <a:lnTo>
                      <a:pt x="461" y="1039"/>
                    </a:lnTo>
                    <a:lnTo>
                      <a:pt x="462" y="1047"/>
                    </a:lnTo>
                    <a:lnTo>
                      <a:pt x="454" y="1057"/>
                    </a:lnTo>
                    <a:lnTo>
                      <a:pt x="469" y="1085"/>
                    </a:lnTo>
                    <a:lnTo>
                      <a:pt x="476" y="1085"/>
                    </a:lnTo>
                    <a:lnTo>
                      <a:pt x="469" y="1092"/>
                    </a:lnTo>
                    <a:lnTo>
                      <a:pt x="471" y="1098"/>
                    </a:lnTo>
                    <a:lnTo>
                      <a:pt x="496" y="1125"/>
                    </a:lnTo>
                    <a:lnTo>
                      <a:pt x="496" y="1118"/>
                    </a:lnTo>
                    <a:lnTo>
                      <a:pt x="506" y="1117"/>
                    </a:lnTo>
                    <a:lnTo>
                      <a:pt x="520" y="1122"/>
                    </a:lnTo>
                    <a:lnTo>
                      <a:pt x="529" y="1118"/>
                    </a:lnTo>
                    <a:lnTo>
                      <a:pt x="532" y="1115"/>
                    </a:lnTo>
                    <a:lnTo>
                      <a:pt x="527" y="1112"/>
                    </a:lnTo>
                    <a:lnTo>
                      <a:pt x="535" y="1108"/>
                    </a:lnTo>
                    <a:lnTo>
                      <a:pt x="532" y="1105"/>
                    </a:lnTo>
                    <a:lnTo>
                      <a:pt x="535" y="1100"/>
                    </a:lnTo>
                    <a:lnTo>
                      <a:pt x="557" y="1117"/>
                    </a:lnTo>
                    <a:lnTo>
                      <a:pt x="559" y="1125"/>
                    </a:lnTo>
                    <a:lnTo>
                      <a:pt x="562" y="1118"/>
                    </a:lnTo>
                    <a:lnTo>
                      <a:pt x="567" y="1122"/>
                    </a:lnTo>
                    <a:lnTo>
                      <a:pt x="562" y="1125"/>
                    </a:lnTo>
                    <a:lnTo>
                      <a:pt x="569" y="1130"/>
                    </a:lnTo>
                    <a:lnTo>
                      <a:pt x="560" y="1130"/>
                    </a:lnTo>
                    <a:lnTo>
                      <a:pt x="559" y="1136"/>
                    </a:lnTo>
                    <a:lnTo>
                      <a:pt x="574" y="1145"/>
                    </a:lnTo>
                    <a:lnTo>
                      <a:pt x="569" y="1150"/>
                    </a:lnTo>
                    <a:lnTo>
                      <a:pt x="574" y="1151"/>
                    </a:lnTo>
                    <a:lnTo>
                      <a:pt x="564" y="1146"/>
                    </a:lnTo>
                    <a:lnTo>
                      <a:pt x="560" y="1156"/>
                    </a:lnTo>
                    <a:lnTo>
                      <a:pt x="569" y="1160"/>
                    </a:lnTo>
                    <a:lnTo>
                      <a:pt x="577" y="1185"/>
                    </a:lnTo>
                    <a:lnTo>
                      <a:pt x="582" y="1191"/>
                    </a:lnTo>
                    <a:lnTo>
                      <a:pt x="602" y="1185"/>
                    </a:lnTo>
                    <a:lnTo>
                      <a:pt x="602" y="1193"/>
                    </a:lnTo>
                    <a:lnTo>
                      <a:pt x="613" y="1211"/>
                    </a:lnTo>
                    <a:lnTo>
                      <a:pt x="608" y="1221"/>
                    </a:lnTo>
                    <a:lnTo>
                      <a:pt x="628" y="1221"/>
                    </a:lnTo>
                    <a:lnTo>
                      <a:pt x="635" y="1214"/>
                    </a:lnTo>
                    <a:lnTo>
                      <a:pt x="648" y="1221"/>
                    </a:lnTo>
                    <a:lnTo>
                      <a:pt x="675" y="1204"/>
                    </a:lnTo>
                    <a:lnTo>
                      <a:pt x="675" y="1211"/>
                    </a:lnTo>
                    <a:lnTo>
                      <a:pt x="681" y="1204"/>
                    </a:lnTo>
                    <a:lnTo>
                      <a:pt x="680" y="1198"/>
                    </a:lnTo>
                    <a:lnTo>
                      <a:pt x="686" y="1200"/>
                    </a:lnTo>
                    <a:lnTo>
                      <a:pt x="688" y="1193"/>
                    </a:lnTo>
                    <a:lnTo>
                      <a:pt x="683" y="1190"/>
                    </a:lnTo>
                    <a:lnTo>
                      <a:pt x="688" y="1185"/>
                    </a:lnTo>
                    <a:lnTo>
                      <a:pt x="693" y="1190"/>
                    </a:lnTo>
                    <a:lnTo>
                      <a:pt x="698" y="1186"/>
                    </a:lnTo>
                    <a:lnTo>
                      <a:pt x="696" y="1185"/>
                    </a:lnTo>
                    <a:lnTo>
                      <a:pt x="703" y="1185"/>
                    </a:lnTo>
                    <a:lnTo>
                      <a:pt x="711" y="1168"/>
                    </a:lnTo>
                    <a:lnTo>
                      <a:pt x="721" y="1170"/>
                    </a:lnTo>
                    <a:lnTo>
                      <a:pt x="728" y="1165"/>
                    </a:lnTo>
                    <a:lnTo>
                      <a:pt x="734" y="1170"/>
                    </a:lnTo>
                    <a:lnTo>
                      <a:pt x="749" y="1170"/>
                    </a:lnTo>
                    <a:lnTo>
                      <a:pt x="754" y="1185"/>
                    </a:lnTo>
                    <a:lnTo>
                      <a:pt x="754" y="1198"/>
                    </a:lnTo>
                    <a:lnTo>
                      <a:pt x="748" y="1200"/>
                    </a:lnTo>
                    <a:lnTo>
                      <a:pt x="756" y="1218"/>
                    </a:lnTo>
                    <a:lnTo>
                      <a:pt x="774" y="1219"/>
                    </a:lnTo>
                    <a:lnTo>
                      <a:pt x="787" y="1228"/>
                    </a:lnTo>
                    <a:lnTo>
                      <a:pt x="781" y="1234"/>
                    </a:lnTo>
                    <a:lnTo>
                      <a:pt x="784" y="1244"/>
                    </a:lnTo>
                    <a:lnTo>
                      <a:pt x="807" y="1231"/>
                    </a:lnTo>
                    <a:lnTo>
                      <a:pt x="829" y="1208"/>
                    </a:lnTo>
                    <a:lnTo>
                      <a:pt x="826" y="1185"/>
                    </a:lnTo>
                    <a:lnTo>
                      <a:pt x="836" y="1178"/>
                    </a:lnTo>
                    <a:lnTo>
                      <a:pt x="842" y="1156"/>
                    </a:lnTo>
                    <a:lnTo>
                      <a:pt x="844" y="1125"/>
                    </a:lnTo>
                    <a:lnTo>
                      <a:pt x="860" y="1112"/>
                    </a:lnTo>
                    <a:lnTo>
                      <a:pt x="894" y="1118"/>
                    </a:lnTo>
                    <a:lnTo>
                      <a:pt x="902" y="1103"/>
                    </a:lnTo>
                    <a:lnTo>
                      <a:pt x="913" y="1092"/>
                    </a:lnTo>
                    <a:lnTo>
                      <a:pt x="927" y="1085"/>
                    </a:lnTo>
                    <a:lnTo>
                      <a:pt x="933" y="1073"/>
                    </a:lnTo>
                    <a:lnTo>
                      <a:pt x="980" y="1070"/>
                    </a:lnTo>
                    <a:lnTo>
                      <a:pt x="995" y="1072"/>
                    </a:lnTo>
                    <a:lnTo>
                      <a:pt x="967" y="1020"/>
                    </a:lnTo>
                    <a:lnTo>
                      <a:pt x="953" y="1017"/>
                    </a:lnTo>
                    <a:lnTo>
                      <a:pt x="940" y="1005"/>
                    </a:lnTo>
                    <a:lnTo>
                      <a:pt x="958" y="989"/>
                    </a:lnTo>
                    <a:lnTo>
                      <a:pt x="940" y="984"/>
                    </a:lnTo>
                    <a:lnTo>
                      <a:pt x="935" y="986"/>
                    </a:lnTo>
                    <a:lnTo>
                      <a:pt x="933" y="969"/>
                    </a:lnTo>
                    <a:lnTo>
                      <a:pt x="927" y="966"/>
                    </a:lnTo>
                    <a:lnTo>
                      <a:pt x="922" y="954"/>
                    </a:lnTo>
                    <a:lnTo>
                      <a:pt x="918" y="954"/>
                    </a:lnTo>
                    <a:lnTo>
                      <a:pt x="920" y="951"/>
                    </a:lnTo>
                    <a:lnTo>
                      <a:pt x="907" y="946"/>
                    </a:lnTo>
                    <a:lnTo>
                      <a:pt x="900" y="932"/>
                    </a:lnTo>
                    <a:lnTo>
                      <a:pt x="894" y="932"/>
                    </a:lnTo>
                    <a:lnTo>
                      <a:pt x="894" y="921"/>
                    </a:lnTo>
                    <a:lnTo>
                      <a:pt x="887" y="921"/>
                    </a:lnTo>
                    <a:lnTo>
                      <a:pt x="894" y="914"/>
                    </a:lnTo>
                    <a:lnTo>
                      <a:pt x="884" y="904"/>
                    </a:lnTo>
                    <a:lnTo>
                      <a:pt x="879" y="899"/>
                    </a:lnTo>
                    <a:lnTo>
                      <a:pt x="867" y="904"/>
                    </a:lnTo>
                    <a:lnTo>
                      <a:pt x="857" y="898"/>
                    </a:lnTo>
                    <a:lnTo>
                      <a:pt x="854" y="881"/>
                    </a:lnTo>
                    <a:lnTo>
                      <a:pt x="894" y="848"/>
                    </a:lnTo>
                    <a:lnTo>
                      <a:pt x="880" y="826"/>
                    </a:lnTo>
                    <a:lnTo>
                      <a:pt x="847" y="813"/>
                    </a:lnTo>
                    <a:lnTo>
                      <a:pt x="854" y="786"/>
                    </a:lnTo>
                    <a:lnTo>
                      <a:pt x="867" y="778"/>
                    </a:lnTo>
                    <a:lnTo>
                      <a:pt x="867" y="770"/>
                    </a:lnTo>
                    <a:lnTo>
                      <a:pt x="816" y="753"/>
                    </a:lnTo>
                    <a:lnTo>
                      <a:pt x="821" y="692"/>
                    </a:lnTo>
                    <a:lnTo>
                      <a:pt x="826" y="664"/>
                    </a:lnTo>
                    <a:lnTo>
                      <a:pt x="832" y="664"/>
                    </a:lnTo>
                    <a:lnTo>
                      <a:pt x="836" y="644"/>
                    </a:lnTo>
                    <a:lnTo>
                      <a:pt x="836" y="626"/>
                    </a:lnTo>
                    <a:lnTo>
                      <a:pt x="826" y="596"/>
                    </a:lnTo>
                    <a:lnTo>
                      <a:pt x="821" y="589"/>
                    </a:lnTo>
                    <a:lnTo>
                      <a:pt x="822" y="574"/>
                    </a:lnTo>
                    <a:lnTo>
                      <a:pt x="836" y="574"/>
                    </a:lnTo>
                    <a:lnTo>
                      <a:pt x="831" y="561"/>
                    </a:lnTo>
                    <a:lnTo>
                      <a:pt x="842" y="561"/>
                    </a:lnTo>
                    <a:lnTo>
                      <a:pt x="849" y="553"/>
                    </a:lnTo>
                    <a:lnTo>
                      <a:pt x="842" y="554"/>
                    </a:lnTo>
                    <a:lnTo>
                      <a:pt x="841" y="544"/>
                    </a:lnTo>
                    <a:lnTo>
                      <a:pt x="845" y="536"/>
                    </a:lnTo>
                    <a:lnTo>
                      <a:pt x="852" y="543"/>
                    </a:lnTo>
                    <a:lnTo>
                      <a:pt x="857" y="529"/>
                    </a:lnTo>
                    <a:lnTo>
                      <a:pt x="854" y="524"/>
                    </a:lnTo>
                    <a:lnTo>
                      <a:pt x="860" y="528"/>
                    </a:lnTo>
                    <a:lnTo>
                      <a:pt x="857" y="521"/>
                    </a:lnTo>
                    <a:lnTo>
                      <a:pt x="864" y="523"/>
                    </a:lnTo>
                    <a:lnTo>
                      <a:pt x="867" y="519"/>
                    </a:lnTo>
                    <a:lnTo>
                      <a:pt x="860" y="511"/>
                    </a:lnTo>
                    <a:lnTo>
                      <a:pt x="864" y="505"/>
                    </a:lnTo>
                    <a:lnTo>
                      <a:pt x="874" y="506"/>
                    </a:lnTo>
                    <a:lnTo>
                      <a:pt x="879" y="493"/>
                    </a:lnTo>
                    <a:lnTo>
                      <a:pt x="900" y="476"/>
                    </a:lnTo>
                    <a:lnTo>
                      <a:pt x="895" y="448"/>
                    </a:lnTo>
                    <a:lnTo>
                      <a:pt x="875" y="422"/>
                    </a:lnTo>
                    <a:lnTo>
                      <a:pt x="879" y="402"/>
                    </a:lnTo>
                    <a:lnTo>
                      <a:pt x="867" y="393"/>
                    </a:lnTo>
                    <a:lnTo>
                      <a:pt x="872" y="382"/>
                    </a:lnTo>
                    <a:lnTo>
                      <a:pt x="867" y="375"/>
                    </a:lnTo>
                    <a:lnTo>
                      <a:pt x="870" y="354"/>
                    </a:lnTo>
                    <a:lnTo>
                      <a:pt x="864" y="354"/>
                    </a:lnTo>
                    <a:lnTo>
                      <a:pt x="860" y="352"/>
                    </a:lnTo>
                    <a:lnTo>
                      <a:pt x="854" y="340"/>
                    </a:lnTo>
                    <a:lnTo>
                      <a:pt x="854" y="320"/>
                    </a:lnTo>
                    <a:lnTo>
                      <a:pt x="834" y="315"/>
                    </a:lnTo>
                    <a:lnTo>
                      <a:pt x="829" y="312"/>
                    </a:lnTo>
                    <a:lnTo>
                      <a:pt x="821" y="317"/>
                    </a:lnTo>
                    <a:lnTo>
                      <a:pt x="801" y="302"/>
                    </a:lnTo>
                    <a:lnTo>
                      <a:pt x="794" y="302"/>
                    </a:lnTo>
                    <a:lnTo>
                      <a:pt x="754" y="282"/>
                    </a:lnTo>
                    <a:lnTo>
                      <a:pt x="748" y="284"/>
                    </a:lnTo>
                    <a:lnTo>
                      <a:pt x="729" y="269"/>
                    </a:lnTo>
                    <a:lnTo>
                      <a:pt x="721" y="271"/>
                    </a:lnTo>
                    <a:lnTo>
                      <a:pt x="683" y="221"/>
                    </a:lnTo>
                    <a:lnTo>
                      <a:pt x="668" y="214"/>
                    </a:lnTo>
                    <a:lnTo>
                      <a:pt x="665" y="204"/>
                    </a:lnTo>
                    <a:lnTo>
                      <a:pt x="653" y="208"/>
                    </a:lnTo>
                    <a:lnTo>
                      <a:pt x="648" y="196"/>
                    </a:lnTo>
                    <a:lnTo>
                      <a:pt x="638" y="196"/>
                    </a:lnTo>
                    <a:lnTo>
                      <a:pt x="635" y="201"/>
                    </a:lnTo>
                    <a:lnTo>
                      <a:pt x="623" y="194"/>
                    </a:lnTo>
                    <a:lnTo>
                      <a:pt x="615" y="169"/>
                    </a:lnTo>
                    <a:lnTo>
                      <a:pt x="587" y="150"/>
                    </a:lnTo>
                    <a:lnTo>
                      <a:pt x="569" y="150"/>
                    </a:lnTo>
                    <a:lnTo>
                      <a:pt x="562" y="143"/>
                    </a:lnTo>
                    <a:lnTo>
                      <a:pt x="565" y="140"/>
                    </a:lnTo>
                    <a:lnTo>
                      <a:pt x="562" y="131"/>
                    </a:lnTo>
                    <a:lnTo>
                      <a:pt x="545" y="130"/>
                    </a:lnTo>
                    <a:lnTo>
                      <a:pt x="510" y="110"/>
                    </a:lnTo>
                    <a:lnTo>
                      <a:pt x="496" y="110"/>
                    </a:lnTo>
                    <a:lnTo>
                      <a:pt x="467" y="95"/>
                    </a:lnTo>
                    <a:lnTo>
                      <a:pt x="462" y="42"/>
                    </a:lnTo>
                    <a:lnTo>
                      <a:pt x="457" y="37"/>
                    </a:lnTo>
                    <a:lnTo>
                      <a:pt x="416" y="40"/>
                    </a:lnTo>
                    <a:lnTo>
                      <a:pt x="376" y="28"/>
                    </a:lnTo>
                    <a:lnTo>
                      <a:pt x="376" y="15"/>
                    </a:lnTo>
                    <a:lnTo>
                      <a:pt x="365" y="4"/>
                    </a:lnTo>
                    <a:lnTo>
                      <a:pt x="351" y="0"/>
                    </a:lnTo>
                    <a:lnTo>
                      <a:pt x="316" y="17"/>
                    </a:lnTo>
                    <a:lnTo>
                      <a:pt x="305" y="10"/>
                    </a:lnTo>
                    <a:lnTo>
                      <a:pt x="277" y="14"/>
                    </a:lnTo>
                    <a:lnTo>
                      <a:pt x="263" y="5"/>
                    </a:lnTo>
                    <a:lnTo>
                      <a:pt x="275" y="38"/>
                    </a:lnTo>
                    <a:lnTo>
                      <a:pt x="263" y="43"/>
                    </a:lnTo>
                    <a:lnTo>
                      <a:pt x="267" y="48"/>
                    </a:lnTo>
                    <a:lnTo>
                      <a:pt x="263" y="53"/>
                    </a:lnTo>
                    <a:lnTo>
                      <a:pt x="257" y="47"/>
                    </a:lnTo>
                    <a:lnTo>
                      <a:pt x="253" y="57"/>
                    </a:lnTo>
                    <a:lnTo>
                      <a:pt x="248" y="47"/>
                    </a:lnTo>
                    <a:lnTo>
                      <a:pt x="245" y="62"/>
                    </a:lnTo>
                    <a:lnTo>
                      <a:pt x="240" y="57"/>
                    </a:lnTo>
                    <a:lnTo>
                      <a:pt x="239" y="63"/>
                    </a:lnTo>
                    <a:lnTo>
                      <a:pt x="229" y="70"/>
                    </a:lnTo>
                    <a:lnTo>
                      <a:pt x="224" y="70"/>
                    </a:lnTo>
                    <a:lnTo>
                      <a:pt x="224" y="77"/>
                    </a:lnTo>
                    <a:lnTo>
                      <a:pt x="219" y="75"/>
                    </a:lnTo>
                    <a:lnTo>
                      <a:pt x="219" y="82"/>
                    </a:lnTo>
                    <a:lnTo>
                      <a:pt x="195" y="91"/>
                    </a:lnTo>
                    <a:lnTo>
                      <a:pt x="184" y="106"/>
                    </a:lnTo>
                    <a:lnTo>
                      <a:pt x="185" y="116"/>
                    </a:lnTo>
                    <a:lnTo>
                      <a:pt x="180" y="118"/>
                    </a:lnTo>
                    <a:lnTo>
                      <a:pt x="144" y="111"/>
                    </a:lnTo>
                    <a:lnTo>
                      <a:pt x="142" y="123"/>
                    </a:lnTo>
                    <a:lnTo>
                      <a:pt x="134" y="126"/>
                    </a:lnTo>
                    <a:lnTo>
                      <a:pt x="137" y="133"/>
                    </a:lnTo>
                    <a:lnTo>
                      <a:pt x="131" y="136"/>
                    </a:lnTo>
                    <a:lnTo>
                      <a:pt x="136" y="148"/>
                    </a:lnTo>
                    <a:lnTo>
                      <a:pt x="127" y="141"/>
                    </a:lnTo>
                    <a:lnTo>
                      <a:pt x="121" y="143"/>
                    </a:lnTo>
                    <a:lnTo>
                      <a:pt x="124" y="150"/>
                    </a:lnTo>
                    <a:lnTo>
                      <a:pt x="116" y="156"/>
                    </a:lnTo>
                    <a:lnTo>
                      <a:pt x="119" y="163"/>
                    </a:lnTo>
                    <a:lnTo>
                      <a:pt x="74" y="189"/>
                    </a:lnTo>
                    <a:lnTo>
                      <a:pt x="71" y="206"/>
                    </a:lnTo>
                    <a:lnTo>
                      <a:pt x="66" y="204"/>
                    </a:lnTo>
                    <a:lnTo>
                      <a:pt x="64" y="209"/>
                    </a:lnTo>
                    <a:lnTo>
                      <a:pt x="58" y="211"/>
                    </a:lnTo>
                    <a:lnTo>
                      <a:pt x="51" y="204"/>
                    </a:lnTo>
                    <a:close/>
                  </a:path>
                </a:pathLst>
              </a:custGeom>
              <a:solidFill>
                <a:schemeClr val="accent1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lIns="104315" tIns="52157" rIns="104315" bIns="52157"/>
              <a:lstStyle/>
              <a:p>
                <a:endParaRPr lang="es-ES" sz="2800"/>
              </a:p>
            </p:txBody>
          </p:sp>
          <p:sp>
            <p:nvSpPr>
              <p:cNvPr id="374" name="Freeform 8417">
                <a:extLst>
                  <a:ext uri="{FF2B5EF4-FFF2-40B4-BE49-F238E27FC236}">
                    <a16:creationId xmlns:a16="http://schemas.microsoft.com/office/drawing/2014/main" id="{A77CE797-8A1C-A8FD-D9D7-46154CA43B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06792" y="4356281"/>
                <a:ext cx="835585" cy="438741"/>
              </a:xfrm>
              <a:custGeom>
                <a:avLst/>
                <a:gdLst/>
                <a:ahLst/>
                <a:cxnLst>
                  <a:cxn ang="0">
                    <a:pos x="1172" y="222"/>
                  </a:cxn>
                  <a:cxn ang="0">
                    <a:pos x="1095" y="267"/>
                  </a:cxn>
                  <a:cxn ang="0">
                    <a:pos x="1025" y="307"/>
                  </a:cxn>
                  <a:cxn ang="0">
                    <a:pos x="949" y="335"/>
                  </a:cxn>
                  <a:cxn ang="0">
                    <a:pos x="972" y="315"/>
                  </a:cxn>
                  <a:cxn ang="0">
                    <a:pos x="1000" y="295"/>
                  </a:cxn>
                  <a:cxn ang="0">
                    <a:pos x="1022" y="297"/>
                  </a:cxn>
                  <a:cxn ang="0">
                    <a:pos x="1030" y="284"/>
                  </a:cxn>
                  <a:cxn ang="0">
                    <a:pos x="1040" y="262"/>
                  </a:cxn>
                  <a:cxn ang="0">
                    <a:pos x="1093" y="219"/>
                  </a:cxn>
                  <a:cxn ang="0">
                    <a:pos x="1106" y="182"/>
                  </a:cxn>
                  <a:cxn ang="0">
                    <a:pos x="1041" y="143"/>
                  </a:cxn>
                  <a:cxn ang="0">
                    <a:pos x="987" y="124"/>
                  </a:cxn>
                  <a:cxn ang="0">
                    <a:pos x="922" y="106"/>
                  </a:cxn>
                  <a:cxn ang="0">
                    <a:pos x="899" y="88"/>
                  </a:cxn>
                  <a:cxn ang="0">
                    <a:pos x="826" y="45"/>
                  </a:cxn>
                  <a:cxn ang="0">
                    <a:pos x="778" y="56"/>
                  </a:cxn>
                  <a:cxn ang="0">
                    <a:pos x="746" y="25"/>
                  </a:cxn>
                  <a:cxn ang="0">
                    <a:pos x="703" y="70"/>
                  </a:cxn>
                  <a:cxn ang="0">
                    <a:pos x="670" y="68"/>
                  </a:cxn>
                  <a:cxn ang="0">
                    <a:pos x="652" y="7"/>
                  </a:cxn>
                  <a:cxn ang="0">
                    <a:pos x="604" y="46"/>
                  </a:cxn>
                  <a:cxn ang="0">
                    <a:pos x="542" y="95"/>
                  </a:cxn>
                  <a:cxn ang="0">
                    <a:pos x="449" y="83"/>
                  </a:cxn>
                  <a:cxn ang="0">
                    <a:pos x="444" y="25"/>
                  </a:cxn>
                  <a:cxn ang="0">
                    <a:pos x="405" y="43"/>
                  </a:cxn>
                  <a:cxn ang="0">
                    <a:pos x="342" y="85"/>
                  </a:cxn>
                  <a:cxn ang="0">
                    <a:pos x="285" y="151"/>
                  </a:cxn>
                  <a:cxn ang="0">
                    <a:pos x="216" y="124"/>
                  </a:cxn>
                  <a:cxn ang="0">
                    <a:pos x="148" y="177"/>
                  </a:cxn>
                  <a:cxn ang="0">
                    <a:pos x="61" y="158"/>
                  </a:cxn>
                  <a:cxn ang="0">
                    <a:pos x="28" y="255"/>
                  </a:cxn>
                  <a:cxn ang="0">
                    <a:pos x="76" y="353"/>
                  </a:cxn>
                  <a:cxn ang="0">
                    <a:pos x="123" y="406"/>
                  </a:cxn>
                  <a:cxn ang="0">
                    <a:pos x="154" y="488"/>
                  </a:cxn>
                  <a:cxn ang="0">
                    <a:pos x="209" y="655"/>
                  </a:cxn>
                  <a:cxn ang="0">
                    <a:pos x="323" y="753"/>
                  </a:cxn>
                  <a:cxn ang="0">
                    <a:pos x="395" y="718"/>
                  </a:cxn>
                  <a:cxn ang="0">
                    <a:pos x="499" y="654"/>
                  </a:cxn>
                  <a:cxn ang="0">
                    <a:pos x="534" y="627"/>
                  </a:cxn>
                  <a:cxn ang="0">
                    <a:pos x="549" y="635"/>
                  </a:cxn>
                  <a:cxn ang="0">
                    <a:pos x="597" y="640"/>
                  </a:cxn>
                  <a:cxn ang="0">
                    <a:pos x="768" y="595"/>
                  </a:cxn>
                  <a:cxn ang="0">
                    <a:pos x="823" y="655"/>
                  </a:cxn>
                  <a:cxn ang="0">
                    <a:pos x="789" y="692"/>
                  </a:cxn>
                  <a:cxn ang="0">
                    <a:pos x="809" y="776"/>
                  </a:cxn>
                  <a:cxn ang="0">
                    <a:pos x="889" y="809"/>
                  </a:cxn>
                  <a:cxn ang="0">
                    <a:pos x="960" y="851"/>
                  </a:cxn>
                  <a:cxn ang="0">
                    <a:pos x="1051" y="834"/>
                  </a:cxn>
                  <a:cxn ang="0">
                    <a:pos x="1159" y="806"/>
                  </a:cxn>
                  <a:cxn ang="0">
                    <a:pos x="1292" y="740"/>
                  </a:cxn>
                  <a:cxn ang="0">
                    <a:pos x="1395" y="665"/>
                  </a:cxn>
                  <a:cxn ang="0">
                    <a:pos x="1484" y="708"/>
                  </a:cxn>
                  <a:cxn ang="0">
                    <a:pos x="1526" y="685"/>
                  </a:cxn>
                  <a:cxn ang="0">
                    <a:pos x="1534" y="562"/>
                  </a:cxn>
                  <a:cxn ang="0">
                    <a:pos x="1486" y="488"/>
                  </a:cxn>
                  <a:cxn ang="0">
                    <a:pos x="1425" y="367"/>
                  </a:cxn>
                  <a:cxn ang="0">
                    <a:pos x="1380" y="222"/>
                  </a:cxn>
                  <a:cxn ang="0">
                    <a:pos x="1360" y="214"/>
                  </a:cxn>
                  <a:cxn ang="0">
                    <a:pos x="1320" y="216"/>
                  </a:cxn>
                  <a:cxn ang="0">
                    <a:pos x="1252" y="202"/>
                  </a:cxn>
                  <a:cxn ang="0">
                    <a:pos x="1221" y="224"/>
                  </a:cxn>
                </a:cxnLst>
                <a:rect l="0" t="0" r="r" b="b"/>
                <a:pathLst>
                  <a:path w="1539" h="851">
                    <a:moveTo>
                      <a:pt x="1192" y="227"/>
                    </a:moveTo>
                    <a:lnTo>
                      <a:pt x="1192" y="224"/>
                    </a:lnTo>
                    <a:lnTo>
                      <a:pt x="1182" y="227"/>
                    </a:lnTo>
                    <a:lnTo>
                      <a:pt x="1181" y="222"/>
                    </a:lnTo>
                    <a:lnTo>
                      <a:pt x="1172" y="222"/>
                    </a:lnTo>
                    <a:lnTo>
                      <a:pt x="1167" y="226"/>
                    </a:lnTo>
                    <a:lnTo>
                      <a:pt x="1164" y="244"/>
                    </a:lnTo>
                    <a:lnTo>
                      <a:pt x="1121" y="249"/>
                    </a:lnTo>
                    <a:lnTo>
                      <a:pt x="1118" y="259"/>
                    </a:lnTo>
                    <a:lnTo>
                      <a:pt x="1095" y="267"/>
                    </a:lnTo>
                    <a:lnTo>
                      <a:pt x="1095" y="285"/>
                    </a:lnTo>
                    <a:lnTo>
                      <a:pt x="1066" y="290"/>
                    </a:lnTo>
                    <a:lnTo>
                      <a:pt x="1055" y="302"/>
                    </a:lnTo>
                    <a:lnTo>
                      <a:pt x="1045" y="295"/>
                    </a:lnTo>
                    <a:lnTo>
                      <a:pt x="1025" y="307"/>
                    </a:lnTo>
                    <a:lnTo>
                      <a:pt x="1017" y="322"/>
                    </a:lnTo>
                    <a:lnTo>
                      <a:pt x="1003" y="330"/>
                    </a:lnTo>
                    <a:lnTo>
                      <a:pt x="988" y="352"/>
                    </a:lnTo>
                    <a:lnTo>
                      <a:pt x="972" y="340"/>
                    </a:lnTo>
                    <a:lnTo>
                      <a:pt x="949" y="335"/>
                    </a:lnTo>
                    <a:lnTo>
                      <a:pt x="944" y="330"/>
                    </a:lnTo>
                    <a:lnTo>
                      <a:pt x="949" y="323"/>
                    </a:lnTo>
                    <a:lnTo>
                      <a:pt x="944" y="315"/>
                    </a:lnTo>
                    <a:lnTo>
                      <a:pt x="967" y="305"/>
                    </a:lnTo>
                    <a:lnTo>
                      <a:pt x="972" y="315"/>
                    </a:lnTo>
                    <a:lnTo>
                      <a:pt x="977" y="302"/>
                    </a:lnTo>
                    <a:lnTo>
                      <a:pt x="987" y="295"/>
                    </a:lnTo>
                    <a:lnTo>
                      <a:pt x="990" y="302"/>
                    </a:lnTo>
                    <a:lnTo>
                      <a:pt x="1000" y="302"/>
                    </a:lnTo>
                    <a:lnTo>
                      <a:pt x="1000" y="295"/>
                    </a:lnTo>
                    <a:lnTo>
                      <a:pt x="1015" y="287"/>
                    </a:lnTo>
                    <a:lnTo>
                      <a:pt x="1017" y="292"/>
                    </a:lnTo>
                    <a:lnTo>
                      <a:pt x="1008" y="297"/>
                    </a:lnTo>
                    <a:lnTo>
                      <a:pt x="1010" y="302"/>
                    </a:lnTo>
                    <a:lnTo>
                      <a:pt x="1022" y="297"/>
                    </a:lnTo>
                    <a:lnTo>
                      <a:pt x="1015" y="282"/>
                    </a:lnTo>
                    <a:lnTo>
                      <a:pt x="1025" y="289"/>
                    </a:lnTo>
                    <a:lnTo>
                      <a:pt x="1038" y="284"/>
                    </a:lnTo>
                    <a:lnTo>
                      <a:pt x="1035" y="282"/>
                    </a:lnTo>
                    <a:lnTo>
                      <a:pt x="1030" y="284"/>
                    </a:lnTo>
                    <a:lnTo>
                      <a:pt x="1025" y="275"/>
                    </a:lnTo>
                    <a:lnTo>
                      <a:pt x="1031" y="279"/>
                    </a:lnTo>
                    <a:lnTo>
                      <a:pt x="1031" y="270"/>
                    </a:lnTo>
                    <a:lnTo>
                      <a:pt x="1040" y="269"/>
                    </a:lnTo>
                    <a:lnTo>
                      <a:pt x="1040" y="262"/>
                    </a:lnTo>
                    <a:lnTo>
                      <a:pt x="1053" y="244"/>
                    </a:lnTo>
                    <a:lnTo>
                      <a:pt x="1061" y="242"/>
                    </a:lnTo>
                    <a:lnTo>
                      <a:pt x="1065" y="247"/>
                    </a:lnTo>
                    <a:lnTo>
                      <a:pt x="1093" y="226"/>
                    </a:lnTo>
                    <a:lnTo>
                      <a:pt x="1093" y="219"/>
                    </a:lnTo>
                    <a:lnTo>
                      <a:pt x="1096" y="217"/>
                    </a:lnTo>
                    <a:lnTo>
                      <a:pt x="1098" y="201"/>
                    </a:lnTo>
                    <a:lnTo>
                      <a:pt x="1108" y="196"/>
                    </a:lnTo>
                    <a:lnTo>
                      <a:pt x="1113" y="184"/>
                    </a:lnTo>
                    <a:lnTo>
                      <a:pt x="1106" y="182"/>
                    </a:lnTo>
                    <a:lnTo>
                      <a:pt x="1111" y="172"/>
                    </a:lnTo>
                    <a:lnTo>
                      <a:pt x="1078" y="158"/>
                    </a:lnTo>
                    <a:lnTo>
                      <a:pt x="1075" y="144"/>
                    </a:lnTo>
                    <a:lnTo>
                      <a:pt x="1063" y="154"/>
                    </a:lnTo>
                    <a:lnTo>
                      <a:pt x="1041" y="143"/>
                    </a:lnTo>
                    <a:lnTo>
                      <a:pt x="1027" y="154"/>
                    </a:lnTo>
                    <a:lnTo>
                      <a:pt x="1010" y="149"/>
                    </a:lnTo>
                    <a:lnTo>
                      <a:pt x="1005" y="134"/>
                    </a:lnTo>
                    <a:lnTo>
                      <a:pt x="988" y="116"/>
                    </a:lnTo>
                    <a:lnTo>
                      <a:pt x="987" y="124"/>
                    </a:lnTo>
                    <a:lnTo>
                      <a:pt x="968" y="129"/>
                    </a:lnTo>
                    <a:lnTo>
                      <a:pt x="960" y="123"/>
                    </a:lnTo>
                    <a:lnTo>
                      <a:pt x="960" y="116"/>
                    </a:lnTo>
                    <a:lnTo>
                      <a:pt x="945" y="106"/>
                    </a:lnTo>
                    <a:lnTo>
                      <a:pt x="922" y="106"/>
                    </a:lnTo>
                    <a:lnTo>
                      <a:pt x="915" y="96"/>
                    </a:lnTo>
                    <a:lnTo>
                      <a:pt x="909" y="96"/>
                    </a:lnTo>
                    <a:lnTo>
                      <a:pt x="902" y="106"/>
                    </a:lnTo>
                    <a:lnTo>
                      <a:pt x="897" y="100"/>
                    </a:lnTo>
                    <a:lnTo>
                      <a:pt x="899" y="88"/>
                    </a:lnTo>
                    <a:lnTo>
                      <a:pt x="876" y="90"/>
                    </a:lnTo>
                    <a:lnTo>
                      <a:pt x="854" y="70"/>
                    </a:lnTo>
                    <a:lnTo>
                      <a:pt x="856" y="58"/>
                    </a:lnTo>
                    <a:lnTo>
                      <a:pt x="839" y="56"/>
                    </a:lnTo>
                    <a:lnTo>
                      <a:pt x="826" y="45"/>
                    </a:lnTo>
                    <a:lnTo>
                      <a:pt x="823" y="43"/>
                    </a:lnTo>
                    <a:lnTo>
                      <a:pt x="806" y="63"/>
                    </a:lnTo>
                    <a:lnTo>
                      <a:pt x="789" y="58"/>
                    </a:lnTo>
                    <a:lnTo>
                      <a:pt x="783" y="61"/>
                    </a:lnTo>
                    <a:lnTo>
                      <a:pt x="778" y="56"/>
                    </a:lnTo>
                    <a:lnTo>
                      <a:pt x="783" y="45"/>
                    </a:lnTo>
                    <a:lnTo>
                      <a:pt x="769" y="40"/>
                    </a:lnTo>
                    <a:lnTo>
                      <a:pt x="768" y="25"/>
                    </a:lnTo>
                    <a:lnTo>
                      <a:pt x="755" y="18"/>
                    </a:lnTo>
                    <a:lnTo>
                      <a:pt x="746" y="25"/>
                    </a:lnTo>
                    <a:lnTo>
                      <a:pt x="746" y="41"/>
                    </a:lnTo>
                    <a:lnTo>
                      <a:pt x="731" y="40"/>
                    </a:lnTo>
                    <a:lnTo>
                      <a:pt x="730" y="35"/>
                    </a:lnTo>
                    <a:lnTo>
                      <a:pt x="721" y="36"/>
                    </a:lnTo>
                    <a:lnTo>
                      <a:pt x="703" y="70"/>
                    </a:lnTo>
                    <a:lnTo>
                      <a:pt x="690" y="81"/>
                    </a:lnTo>
                    <a:lnTo>
                      <a:pt x="683" y="76"/>
                    </a:lnTo>
                    <a:lnTo>
                      <a:pt x="683" y="70"/>
                    </a:lnTo>
                    <a:lnTo>
                      <a:pt x="673" y="75"/>
                    </a:lnTo>
                    <a:lnTo>
                      <a:pt x="670" y="68"/>
                    </a:lnTo>
                    <a:lnTo>
                      <a:pt x="663" y="63"/>
                    </a:lnTo>
                    <a:lnTo>
                      <a:pt x="657" y="66"/>
                    </a:lnTo>
                    <a:lnTo>
                      <a:pt x="658" y="53"/>
                    </a:lnTo>
                    <a:lnTo>
                      <a:pt x="652" y="38"/>
                    </a:lnTo>
                    <a:lnTo>
                      <a:pt x="652" y="7"/>
                    </a:lnTo>
                    <a:lnTo>
                      <a:pt x="638" y="0"/>
                    </a:lnTo>
                    <a:lnTo>
                      <a:pt x="635" y="23"/>
                    </a:lnTo>
                    <a:lnTo>
                      <a:pt x="627" y="28"/>
                    </a:lnTo>
                    <a:lnTo>
                      <a:pt x="609" y="48"/>
                    </a:lnTo>
                    <a:lnTo>
                      <a:pt x="604" y="46"/>
                    </a:lnTo>
                    <a:lnTo>
                      <a:pt x="602" y="63"/>
                    </a:lnTo>
                    <a:lnTo>
                      <a:pt x="577" y="70"/>
                    </a:lnTo>
                    <a:lnTo>
                      <a:pt x="556" y="80"/>
                    </a:lnTo>
                    <a:lnTo>
                      <a:pt x="552" y="90"/>
                    </a:lnTo>
                    <a:lnTo>
                      <a:pt x="542" y="95"/>
                    </a:lnTo>
                    <a:lnTo>
                      <a:pt x="517" y="88"/>
                    </a:lnTo>
                    <a:lnTo>
                      <a:pt x="516" y="78"/>
                    </a:lnTo>
                    <a:lnTo>
                      <a:pt x="491" y="91"/>
                    </a:lnTo>
                    <a:lnTo>
                      <a:pt x="466" y="91"/>
                    </a:lnTo>
                    <a:lnTo>
                      <a:pt x="449" y="83"/>
                    </a:lnTo>
                    <a:lnTo>
                      <a:pt x="446" y="56"/>
                    </a:lnTo>
                    <a:lnTo>
                      <a:pt x="451" y="51"/>
                    </a:lnTo>
                    <a:lnTo>
                      <a:pt x="441" y="41"/>
                    </a:lnTo>
                    <a:lnTo>
                      <a:pt x="446" y="38"/>
                    </a:lnTo>
                    <a:lnTo>
                      <a:pt x="444" y="25"/>
                    </a:lnTo>
                    <a:lnTo>
                      <a:pt x="434" y="27"/>
                    </a:lnTo>
                    <a:lnTo>
                      <a:pt x="434" y="30"/>
                    </a:lnTo>
                    <a:lnTo>
                      <a:pt x="425" y="35"/>
                    </a:lnTo>
                    <a:lnTo>
                      <a:pt x="416" y="30"/>
                    </a:lnTo>
                    <a:lnTo>
                      <a:pt x="405" y="43"/>
                    </a:lnTo>
                    <a:lnTo>
                      <a:pt x="380" y="30"/>
                    </a:lnTo>
                    <a:lnTo>
                      <a:pt x="370" y="45"/>
                    </a:lnTo>
                    <a:lnTo>
                      <a:pt x="376" y="61"/>
                    </a:lnTo>
                    <a:lnTo>
                      <a:pt x="358" y="80"/>
                    </a:lnTo>
                    <a:lnTo>
                      <a:pt x="342" y="85"/>
                    </a:lnTo>
                    <a:lnTo>
                      <a:pt x="303" y="113"/>
                    </a:lnTo>
                    <a:lnTo>
                      <a:pt x="305" y="128"/>
                    </a:lnTo>
                    <a:lnTo>
                      <a:pt x="302" y="139"/>
                    </a:lnTo>
                    <a:lnTo>
                      <a:pt x="282" y="143"/>
                    </a:lnTo>
                    <a:lnTo>
                      <a:pt x="285" y="151"/>
                    </a:lnTo>
                    <a:lnTo>
                      <a:pt x="245" y="159"/>
                    </a:lnTo>
                    <a:lnTo>
                      <a:pt x="252" y="141"/>
                    </a:lnTo>
                    <a:lnTo>
                      <a:pt x="245" y="121"/>
                    </a:lnTo>
                    <a:lnTo>
                      <a:pt x="229" y="126"/>
                    </a:lnTo>
                    <a:lnTo>
                      <a:pt x="216" y="124"/>
                    </a:lnTo>
                    <a:lnTo>
                      <a:pt x="204" y="138"/>
                    </a:lnTo>
                    <a:lnTo>
                      <a:pt x="202" y="148"/>
                    </a:lnTo>
                    <a:lnTo>
                      <a:pt x="196" y="144"/>
                    </a:lnTo>
                    <a:lnTo>
                      <a:pt x="167" y="172"/>
                    </a:lnTo>
                    <a:lnTo>
                      <a:pt x="148" y="177"/>
                    </a:lnTo>
                    <a:lnTo>
                      <a:pt x="143" y="174"/>
                    </a:lnTo>
                    <a:lnTo>
                      <a:pt x="133" y="177"/>
                    </a:lnTo>
                    <a:lnTo>
                      <a:pt x="126" y="172"/>
                    </a:lnTo>
                    <a:lnTo>
                      <a:pt x="124" y="159"/>
                    </a:lnTo>
                    <a:lnTo>
                      <a:pt x="61" y="158"/>
                    </a:lnTo>
                    <a:lnTo>
                      <a:pt x="50" y="149"/>
                    </a:lnTo>
                    <a:lnTo>
                      <a:pt x="28" y="163"/>
                    </a:lnTo>
                    <a:lnTo>
                      <a:pt x="25" y="192"/>
                    </a:lnTo>
                    <a:lnTo>
                      <a:pt x="30" y="217"/>
                    </a:lnTo>
                    <a:lnTo>
                      <a:pt x="28" y="255"/>
                    </a:lnTo>
                    <a:lnTo>
                      <a:pt x="0" y="340"/>
                    </a:lnTo>
                    <a:lnTo>
                      <a:pt x="22" y="332"/>
                    </a:lnTo>
                    <a:lnTo>
                      <a:pt x="51" y="328"/>
                    </a:lnTo>
                    <a:lnTo>
                      <a:pt x="60" y="333"/>
                    </a:lnTo>
                    <a:lnTo>
                      <a:pt x="76" y="353"/>
                    </a:lnTo>
                    <a:lnTo>
                      <a:pt x="60" y="377"/>
                    </a:lnTo>
                    <a:lnTo>
                      <a:pt x="55" y="426"/>
                    </a:lnTo>
                    <a:lnTo>
                      <a:pt x="60" y="435"/>
                    </a:lnTo>
                    <a:lnTo>
                      <a:pt x="93" y="441"/>
                    </a:lnTo>
                    <a:lnTo>
                      <a:pt x="123" y="406"/>
                    </a:lnTo>
                    <a:lnTo>
                      <a:pt x="146" y="405"/>
                    </a:lnTo>
                    <a:lnTo>
                      <a:pt x="151" y="438"/>
                    </a:lnTo>
                    <a:lnTo>
                      <a:pt x="141" y="441"/>
                    </a:lnTo>
                    <a:lnTo>
                      <a:pt x="164" y="474"/>
                    </a:lnTo>
                    <a:lnTo>
                      <a:pt x="154" y="488"/>
                    </a:lnTo>
                    <a:lnTo>
                      <a:pt x="151" y="508"/>
                    </a:lnTo>
                    <a:lnTo>
                      <a:pt x="156" y="513"/>
                    </a:lnTo>
                    <a:lnTo>
                      <a:pt x="119" y="567"/>
                    </a:lnTo>
                    <a:lnTo>
                      <a:pt x="196" y="655"/>
                    </a:lnTo>
                    <a:lnTo>
                      <a:pt x="209" y="655"/>
                    </a:lnTo>
                    <a:lnTo>
                      <a:pt x="234" y="693"/>
                    </a:lnTo>
                    <a:lnTo>
                      <a:pt x="272" y="731"/>
                    </a:lnTo>
                    <a:lnTo>
                      <a:pt x="280" y="731"/>
                    </a:lnTo>
                    <a:lnTo>
                      <a:pt x="305" y="748"/>
                    </a:lnTo>
                    <a:lnTo>
                      <a:pt x="323" y="753"/>
                    </a:lnTo>
                    <a:lnTo>
                      <a:pt x="332" y="743"/>
                    </a:lnTo>
                    <a:lnTo>
                      <a:pt x="338" y="746"/>
                    </a:lnTo>
                    <a:lnTo>
                      <a:pt x="363" y="731"/>
                    </a:lnTo>
                    <a:lnTo>
                      <a:pt x="380" y="731"/>
                    </a:lnTo>
                    <a:lnTo>
                      <a:pt x="395" y="718"/>
                    </a:lnTo>
                    <a:lnTo>
                      <a:pt x="438" y="692"/>
                    </a:lnTo>
                    <a:lnTo>
                      <a:pt x="481" y="688"/>
                    </a:lnTo>
                    <a:lnTo>
                      <a:pt x="484" y="685"/>
                    </a:lnTo>
                    <a:lnTo>
                      <a:pt x="481" y="665"/>
                    </a:lnTo>
                    <a:lnTo>
                      <a:pt x="499" y="654"/>
                    </a:lnTo>
                    <a:lnTo>
                      <a:pt x="512" y="655"/>
                    </a:lnTo>
                    <a:lnTo>
                      <a:pt x="519" y="647"/>
                    </a:lnTo>
                    <a:lnTo>
                      <a:pt x="516" y="627"/>
                    </a:lnTo>
                    <a:lnTo>
                      <a:pt x="527" y="619"/>
                    </a:lnTo>
                    <a:lnTo>
                      <a:pt x="534" y="627"/>
                    </a:lnTo>
                    <a:lnTo>
                      <a:pt x="536" y="609"/>
                    </a:lnTo>
                    <a:lnTo>
                      <a:pt x="541" y="604"/>
                    </a:lnTo>
                    <a:lnTo>
                      <a:pt x="565" y="622"/>
                    </a:lnTo>
                    <a:lnTo>
                      <a:pt x="554" y="627"/>
                    </a:lnTo>
                    <a:lnTo>
                      <a:pt x="549" y="635"/>
                    </a:lnTo>
                    <a:lnTo>
                      <a:pt x="567" y="665"/>
                    </a:lnTo>
                    <a:lnTo>
                      <a:pt x="577" y="670"/>
                    </a:lnTo>
                    <a:lnTo>
                      <a:pt x="584" y="640"/>
                    </a:lnTo>
                    <a:lnTo>
                      <a:pt x="590" y="635"/>
                    </a:lnTo>
                    <a:lnTo>
                      <a:pt x="597" y="640"/>
                    </a:lnTo>
                    <a:lnTo>
                      <a:pt x="602" y="647"/>
                    </a:lnTo>
                    <a:lnTo>
                      <a:pt x="667" y="668"/>
                    </a:lnTo>
                    <a:lnTo>
                      <a:pt x="716" y="673"/>
                    </a:lnTo>
                    <a:lnTo>
                      <a:pt x="745" y="658"/>
                    </a:lnTo>
                    <a:lnTo>
                      <a:pt x="768" y="595"/>
                    </a:lnTo>
                    <a:lnTo>
                      <a:pt x="788" y="607"/>
                    </a:lnTo>
                    <a:lnTo>
                      <a:pt x="839" y="597"/>
                    </a:lnTo>
                    <a:lnTo>
                      <a:pt x="846" y="640"/>
                    </a:lnTo>
                    <a:lnTo>
                      <a:pt x="828" y="640"/>
                    </a:lnTo>
                    <a:lnTo>
                      <a:pt x="823" y="655"/>
                    </a:lnTo>
                    <a:lnTo>
                      <a:pt x="828" y="680"/>
                    </a:lnTo>
                    <a:lnTo>
                      <a:pt x="823" y="692"/>
                    </a:lnTo>
                    <a:lnTo>
                      <a:pt x="814" y="695"/>
                    </a:lnTo>
                    <a:lnTo>
                      <a:pt x="796" y="688"/>
                    </a:lnTo>
                    <a:lnTo>
                      <a:pt x="789" y="692"/>
                    </a:lnTo>
                    <a:lnTo>
                      <a:pt x="783" y="731"/>
                    </a:lnTo>
                    <a:lnTo>
                      <a:pt x="771" y="766"/>
                    </a:lnTo>
                    <a:lnTo>
                      <a:pt x="789" y="766"/>
                    </a:lnTo>
                    <a:lnTo>
                      <a:pt x="798" y="783"/>
                    </a:lnTo>
                    <a:lnTo>
                      <a:pt x="809" y="776"/>
                    </a:lnTo>
                    <a:lnTo>
                      <a:pt x="816" y="765"/>
                    </a:lnTo>
                    <a:lnTo>
                      <a:pt x="862" y="775"/>
                    </a:lnTo>
                    <a:lnTo>
                      <a:pt x="881" y="775"/>
                    </a:lnTo>
                    <a:lnTo>
                      <a:pt x="882" y="804"/>
                    </a:lnTo>
                    <a:lnTo>
                      <a:pt x="889" y="809"/>
                    </a:lnTo>
                    <a:lnTo>
                      <a:pt x="882" y="818"/>
                    </a:lnTo>
                    <a:lnTo>
                      <a:pt x="915" y="831"/>
                    </a:lnTo>
                    <a:lnTo>
                      <a:pt x="939" y="848"/>
                    </a:lnTo>
                    <a:lnTo>
                      <a:pt x="954" y="851"/>
                    </a:lnTo>
                    <a:lnTo>
                      <a:pt x="960" y="851"/>
                    </a:lnTo>
                    <a:lnTo>
                      <a:pt x="978" y="828"/>
                    </a:lnTo>
                    <a:lnTo>
                      <a:pt x="990" y="824"/>
                    </a:lnTo>
                    <a:lnTo>
                      <a:pt x="1008" y="824"/>
                    </a:lnTo>
                    <a:lnTo>
                      <a:pt x="1035" y="843"/>
                    </a:lnTo>
                    <a:lnTo>
                      <a:pt x="1051" y="834"/>
                    </a:lnTo>
                    <a:lnTo>
                      <a:pt x="1061" y="821"/>
                    </a:lnTo>
                    <a:lnTo>
                      <a:pt x="1116" y="813"/>
                    </a:lnTo>
                    <a:lnTo>
                      <a:pt x="1131" y="819"/>
                    </a:lnTo>
                    <a:lnTo>
                      <a:pt x="1154" y="816"/>
                    </a:lnTo>
                    <a:lnTo>
                      <a:pt x="1159" y="806"/>
                    </a:lnTo>
                    <a:lnTo>
                      <a:pt x="1187" y="785"/>
                    </a:lnTo>
                    <a:lnTo>
                      <a:pt x="1192" y="761"/>
                    </a:lnTo>
                    <a:lnTo>
                      <a:pt x="1229" y="735"/>
                    </a:lnTo>
                    <a:lnTo>
                      <a:pt x="1274" y="733"/>
                    </a:lnTo>
                    <a:lnTo>
                      <a:pt x="1292" y="740"/>
                    </a:lnTo>
                    <a:lnTo>
                      <a:pt x="1287" y="713"/>
                    </a:lnTo>
                    <a:lnTo>
                      <a:pt x="1300" y="685"/>
                    </a:lnTo>
                    <a:lnTo>
                      <a:pt x="1368" y="680"/>
                    </a:lnTo>
                    <a:lnTo>
                      <a:pt x="1368" y="670"/>
                    </a:lnTo>
                    <a:lnTo>
                      <a:pt x="1395" y="665"/>
                    </a:lnTo>
                    <a:lnTo>
                      <a:pt x="1423" y="682"/>
                    </a:lnTo>
                    <a:lnTo>
                      <a:pt x="1441" y="702"/>
                    </a:lnTo>
                    <a:lnTo>
                      <a:pt x="1469" y="695"/>
                    </a:lnTo>
                    <a:lnTo>
                      <a:pt x="1474" y="705"/>
                    </a:lnTo>
                    <a:lnTo>
                      <a:pt x="1484" y="708"/>
                    </a:lnTo>
                    <a:lnTo>
                      <a:pt x="1486" y="700"/>
                    </a:lnTo>
                    <a:lnTo>
                      <a:pt x="1498" y="705"/>
                    </a:lnTo>
                    <a:lnTo>
                      <a:pt x="1511" y="703"/>
                    </a:lnTo>
                    <a:lnTo>
                      <a:pt x="1512" y="698"/>
                    </a:lnTo>
                    <a:lnTo>
                      <a:pt x="1526" y="685"/>
                    </a:lnTo>
                    <a:lnTo>
                      <a:pt x="1522" y="652"/>
                    </a:lnTo>
                    <a:lnTo>
                      <a:pt x="1532" y="614"/>
                    </a:lnTo>
                    <a:lnTo>
                      <a:pt x="1529" y="579"/>
                    </a:lnTo>
                    <a:lnTo>
                      <a:pt x="1536" y="569"/>
                    </a:lnTo>
                    <a:lnTo>
                      <a:pt x="1534" y="562"/>
                    </a:lnTo>
                    <a:lnTo>
                      <a:pt x="1539" y="547"/>
                    </a:lnTo>
                    <a:lnTo>
                      <a:pt x="1532" y="544"/>
                    </a:lnTo>
                    <a:lnTo>
                      <a:pt x="1512" y="513"/>
                    </a:lnTo>
                    <a:lnTo>
                      <a:pt x="1502" y="509"/>
                    </a:lnTo>
                    <a:lnTo>
                      <a:pt x="1486" y="488"/>
                    </a:lnTo>
                    <a:lnTo>
                      <a:pt x="1474" y="448"/>
                    </a:lnTo>
                    <a:lnTo>
                      <a:pt x="1459" y="431"/>
                    </a:lnTo>
                    <a:lnTo>
                      <a:pt x="1446" y="395"/>
                    </a:lnTo>
                    <a:lnTo>
                      <a:pt x="1438" y="378"/>
                    </a:lnTo>
                    <a:lnTo>
                      <a:pt x="1425" y="367"/>
                    </a:lnTo>
                    <a:lnTo>
                      <a:pt x="1406" y="362"/>
                    </a:lnTo>
                    <a:lnTo>
                      <a:pt x="1421" y="323"/>
                    </a:lnTo>
                    <a:lnTo>
                      <a:pt x="1425" y="272"/>
                    </a:lnTo>
                    <a:lnTo>
                      <a:pt x="1395" y="274"/>
                    </a:lnTo>
                    <a:lnTo>
                      <a:pt x="1380" y="222"/>
                    </a:lnTo>
                    <a:lnTo>
                      <a:pt x="1385" y="209"/>
                    </a:lnTo>
                    <a:lnTo>
                      <a:pt x="1381" y="189"/>
                    </a:lnTo>
                    <a:lnTo>
                      <a:pt x="1375" y="189"/>
                    </a:lnTo>
                    <a:lnTo>
                      <a:pt x="1355" y="209"/>
                    </a:lnTo>
                    <a:lnTo>
                      <a:pt x="1360" y="214"/>
                    </a:lnTo>
                    <a:lnTo>
                      <a:pt x="1355" y="211"/>
                    </a:lnTo>
                    <a:lnTo>
                      <a:pt x="1335" y="217"/>
                    </a:lnTo>
                    <a:lnTo>
                      <a:pt x="1327" y="216"/>
                    </a:lnTo>
                    <a:lnTo>
                      <a:pt x="1325" y="221"/>
                    </a:lnTo>
                    <a:lnTo>
                      <a:pt x="1320" y="216"/>
                    </a:lnTo>
                    <a:lnTo>
                      <a:pt x="1313" y="222"/>
                    </a:lnTo>
                    <a:lnTo>
                      <a:pt x="1297" y="216"/>
                    </a:lnTo>
                    <a:lnTo>
                      <a:pt x="1294" y="207"/>
                    </a:lnTo>
                    <a:lnTo>
                      <a:pt x="1280" y="196"/>
                    </a:lnTo>
                    <a:lnTo>
                      <a:pt x="1252" y="202"/>
                    </a:lnTo>
                    <a:lnTo>
                      <a:pt x="1254" y="221"/>
                    </a:lnTo>
                    <a:lnTo>
                      <a:pt x="1240" y="224"/>
                    </a:lnTo>
                    <a:lnTo>
                      <a:pt x="1240" y="232"/>
                    </a:lnTo>
                    <a:lnTo>
                      <a:pt x="1235" y="234"/>
                    </a:lnTo>
                    <a:lnTo>
                      <a:pt x="1221" y="224"/>
                    </a:lnTo>
                    <a:lnTo>
                      <a:pt x="1219" y="231"/>
                    </a:lnTo>
                    <a:lnTo>
                      <a:pt x="1207" y="231"/>
                    </a:lnTo>
                    <a:lnTo>
                      <a:pt x="1207" y="221"/>
                    </a:lnTo>
                    <a:lnTo>
                      <a:pt x="1192" y="227"/>
                    </a:lnTo>
                    <a:close/>
                  </a:path>
                </a:pathLst>
              </a:custGeom>
              <a:solidFill>
                <a:schemeClr val="tx2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lIns="104315" tIns="52157" rIns="104315" bIns="52157"/>
              <a:lstStyle/>
              <a:p>
                <a:endParaRPr lang="es-ES" sz="2800"/>
              </a:p>
            </p:txBody>
          </p:sp>
          <p:sp>
            <p:nvSpPr>
              <p:cNvPr id="375" name="Freeform 8418">
                <a:extLst>
                  <a:ext uri="{FF2B5EF4-FFF2-40B4-BE49-F238E27FC236}">
                    <a16:creationId xmlns:a16="http://schemas.microsoft.com/office/drawing/2014/main" id="{A7F085FC-ABB0-2436-8F83-3782D6689E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17479" y="4663194"/>
                <a:ext cx="817137" cy="506716"/>
              </a:xfrm>
              <a:custGeom>
                <a:avLst/>
                <a:gdLst/>
                <a:ahLst/>
                <a:cxnLst>
                  <a:cxn ang="0">
                    <a:pos x="1085" y="118"/>
                  </a:cxn>
                  <a:cxn ang="0">
                    <a:pos x="985" y="190"/>
                  </a:cxn>
                  <a:cxn ang="0">
                    <a:pos x="859" y="226"/>
                  </a:cxn>
                  <a:cxn ang="0">
                    <a:pos x="776" y="233"/>
                  </a:cxn>
                  <a:cxn ang="0">
                    <a:pos x="680" y="223"/>
                  </a:cxn>
                  <a:cxn ang="0">
                    <a:pos x="614" y="170"/>
                  </a:cxn>
                  <a:cxn ang="0">
                    <a:pos x="581" y="136"/>
                  </a:cxn>
                  <a:cxn ang="0">
                    <a:pos x="626" y="85"/>
                  </a:cxn>
                  <a:cxn ang="0">
                    <a:pos x="586" y="12"/>
                  </a:cxn>
                  <a:cxn ang="0">
                    <a:pos x="400" y="52"/>
                  </a:cxn>
                  <a:cxn ang="0">
                    <a:pos x="365" y="70"/>
                  </a:cxn>
                  <a:cxn ang="0">
                    <a:pos x="334" y="14"/>
                  </a:cxn>
                  <a:cxn ang="0">
                    <a:pos x="310" y="60"/>
                  </a:cxn>
                  <a:cxn ang="0">
                    <a:pos x="236" y="97"/>
                  </a:cxn>
                  <a:cxn ang="0">
                    <a:pos x="203" y="253"/>
                  </a:cxn>
                  <a:cxn ang="0">
                    <a:pos x="237" y="319"/>
                  </a:cxn>
                  <a:cxn ang="0">
                    <a:pos x="143" y="322"/>
                  </a:cxn>
                  <a:cxn ang="0">
                    <a:pos x="115" y="377"/>
                  </a:cxn>
                  <a:cxn ang="0">
                    <a:pos x="121" y="427"/>
                  </a:cxn>
                  <a:cxn ang="0">
                    <a:pos x="83" y="486"/>
                  </a:cxn>
                  <a:cxn ang="0">
                    <a:pos x="136" y="503"/>
                  </a:cxn>
                  <a:cxn ang="0">
                    <a:pos x="43" y="644"/>
                  </a:cxn>
                  <a:cxn ang="0">
                    <a:pos x="25" y="695"/>
                  </a:cxn>
                  <a:cxn ang="0">
                    <a:pos x="143" y="777"/>
                  </a:cxn>
                  <a:cxn ang="0">
                    <a:pos x="211" y="810"/>
                  </a:cxn>
                  <a:cxn ang="0">
                    <a:pos x="282" y="868"/>
                  </a:cxn>
                  <a:cxn ang="0">
                    <a:pos x="317" y="881"/>
                  </a:cxn>
                  <a:cxn ang="0">
                    <a:pos x="403" y="948"/>
                  </a:cxn>
                  <a:cxn ang="0">
                    <a:pos x="483" y="981"/>
                  </a:cxn>
                  <a:cxn ang="0">
                    <a:pos x="561" y="951"/>
                  </a:cxn>
                  <a:cxn ang="0">
                    <a:pos x="760" y="948"/>
                  </a:cxn>
                  <a:cxn ang="0">
                    <a:pos x="823" y="923"/>
                  </a:cxn>
                  <a:cxn ang="0">
                    <a:pos x="941" y="908"/>
                  </a:cxn>
                  <a:cxn ang="0">
                    <a:pos x="1014" y="939"/>
                  </a:cxn>
                  <a:cxn ang="0">
                    <a:pos x="1078" y="880"/>
                  </a:cxn>
                  <a:cxn ang="0">
                    <a:pos x="1281" y="939"/>
                  </a:cxn>
                  <a:cxn ang="0">
                    <a:pos x="1319" y="885"/>
                  </a:cxn>
                  <a:cxn ang="0">
                    <a:pos x="1368" y="885"/>
                  </a:cxn>
                  <a:cxn ang="0">
                    <a:pos x="1387" y="885"/>
                  </a:cxn>
                  <a:cxn ang="0">
                    <a:pos x="1417" y="853"/>
                  </a:cxn>
                  <a:cxn ang="0">
                    <a:pos x="1438" y="828"/>
                  </a:cxn>
                  <a:cxn ang="0">
                    <a:pos x="1458" y="765"/>
                  </a:cxn>
                  <a:cxn ang="0">
                    <a:pos x="1504" y="667"/>
                  </a:cxn>
                  <a:cxn ang="0">
                    <a:pos x="1436" y="613"/>
                  </a:cxn>
                  <a:cxn ang="0">
                    <a:pos x="1383" y="540"/>
                  </a:cxn>
                  <a:cxn ang="0">
                    <a:pos x="1357" y="501"/>
                  </a:cxn>
                  <a:cxn ang="0">
                    <a:pos x="1397" y="390"/>
                  </a:cxn>
                  <a:cxn ang="0">
                    <a:pos x="1423" y="170"/>
                  </a:cxn>
                  <a:cxn ang="0">
                    <a:pos x="1368" y="188"/>
                  </a:cxn>
                  <a:cxn ang="0">
                    <a:pos x="1362" y="158"/>
                  </a:cxn>
                  <a:cxn ang="0">
                    <a:pos x="1310" y="103"/>
                  </a:cxn>
                  <a:cxn ang="0">
                    <a:pos x="1272" y="110"/>
                  </a:cxn>
                </a:cxnLst>
                <a:rect l="0" t="0" r="r" b="b"/>
                <a:pathLst>
                  <a:path w="1508" h="984">
                    <a:moveTo>
                      <a:pt x="1193" y="70"/>
                    </a:moveTo>
                    <a:lnTo>
                      <a:pt x="1166" y="75"/>
                    </a:lnTo>
                    <a:lnTo>
                      <a:pt x="1166" y="85"/>
                    </a:lnTo>
                    <a:lnTo>
                      <a:pt x="1098" y="90"/>
                    </a:lnTo>
                    <a:lnTo>
                      <a:pt x="1085" y="118"/>
                    </a:lnTo>
                    <a:lnTo>
                      <a:pt x="1090" y="145"/>
                    </a:lnTo>
                    <a:lnTo>
                      <a:pt x="1072" y="138"/>
                    </a:lnTo>
                    <a:lnTo>
                      <a:pt x="1027" y="140"/>
                    </a:lnTo>
                    <a:lnTo>
                      <a:pt x="990" y="166"/>
                    </a:lnTo>
                    <a:lnTo>
                      <a:pt x="985" y="190"/>
                    </a:lnTo>
                    <a:lnTo>
                      <a:pt x="957" y="211"/>
                    </a:lnTo>
                    <a:lnTo>
                      <a:pt x="952" y="221"/>
                    </a:lnTo>
                    <a:lnTo>
                      <a:pt x="929" y="224"/>
                    </a:lnTo>
                    <a:lnTo>
                      <a:pt x="914" y="218"/>
                    </a:lnTo>
                    <a:lnTo>
                      <a:pt x="859" y="226"/>
                    </a:lnTo>
                    <a:lnTo>
                      <a:pt x="849" y="239"/>
                    </a:lnTo>
                    <a:lnTo>
                      <a:pt x="833" y="248"/>
                    </a:lnTo>
                    <a:lnTo>
                      <a:pt x="806" y="229"/>
                    </a:lnTo>
                    <a:lnTo>
                      <a:pt x="788" y="229"/>
                    </a:lnTo>
                    <a:lnTo>
                      <a:pt x="776" y="233"/>
                    </a:lnTo>
                    <a:lnTo>
                      <a:pt x="758" y="256"/>
                    </a:lnTo>
                    <a:lnTo>
                      <a:pt x="752" y="256"/>
                    </a:lnTo>
                    <a:lnTo>
                      <a:pt x="737" y="253"/>
                    </a:lnTo>
                    <a:lnTo>
                      <a:pt x="713" y="236"/>
                    </a:lnTo>
                    <a:lnTo>
                      <a:pt x="680" y="223"/>
                    </a:lnTo>
                    <a:lnTo>
                      <a:pt x="687" y="214"/>
                    </a:lnTo>
                    <a:lnTo>
                      <a:pt x="680" y="209"/>
                    </a:lnTo>
                    <a:lnTo>
                      <a:pt x="679" y="180"/>
                    </a:lnTo>
                    <a:lnTo>
                      <a:pt x="660" y="180"/>
                    </a:lnTo>
                    <a:lnTo>
                      <a:pt x="614" y="170"/>
                    </a:lnTo>
                    <a:lnTo>
                      <a:pt x="607" y="181"/>
                    </a:lnTo>
                    <a:lnTo>
                      <a:pt x="596" y="188"/>
                    </a:lnTo>
                    <a:lnTo>
                      <a:pt x="587" y="171"/>
                    </a:lnTo>
                    <a:lnTo>
                      <a:pt x="569" y="171"/>
                    </a:lnTo>
                    <a:lnTo>
                      <a:pt x="581" y="136"/>
                    </a:lnTo>
                    <a:lnTo>
                      <a:pt x="587" y="97"/>
                    </a:lnTo>
                    <a:lnTo>
                      <a:pt x="594" y="93"/>
                    </a:lnTo>
                    <a:lnTo>
                      <a:pt x="612" y="100"/>
                    </a:lnTo>
                    <a:lnTo>
                      <a:pt x="621" y="97"/>
                    </a:lnTo>
                    <a:lnTo>
                      <a:pt x="626" y="85"/>
                    </a:lnTo>
                    <a:lnTo>
                      <a:pt x="621" y="60"/>
                    </a:lnTo>
                    <a:lnTo>
                      <a:pt x="626" y="45"/>
                    </a:lnTo>
                    <a:lnTo>
                      <a:pt x="644" y="45"/>
                    </a:lnTo>
                    <a:lnTo>
                      <a:pt x="637" y="2"/>
                    </a:lnTo>
                    <a:lnTo>
                      <a:pt x="586" y="12"/>
                    </a:lnTo>
                    <a:lnTo>
                      <a:pt x="566" y="0"/>
                    </a:lnTo>
                    <a:lnTo>
                      <a:pt x="543" y="63"/>
                    </a:lnTo>
                    <a:lnTo>
                      <a:pt x="514" y="78"/>
                    </a:lnTo>
                    <a:lnTo>
                      <a:pt x="465" y="73"/>
                    </a:lnTo>
                    <a:lnTo>
                      <a:pt x="400" y="52"/>
                    </a:lnTo>
                    <a:lnTo>
                      <a:pt x="395" y="45"/>
                    </a:lnTo>
                    <a:lnTo>
                      <a:pt x="388" y="40"/>
                    </a:lnTo>
                    <a:lnTo>
                      <a:pt x="382" y="45"/>
                    </a:lnTo>
                    <a:lnTo>
                      <a:pt x="375" y="75"/>
                    </a:lnTo>
                    <a:lnTo>
                      <a:pt x="365" y="70"/>
                    </a:lnTo>
                    <a:lnTo>
                      <a:pt x="347" y="40"/>
                    </a:lnTo>
                    <a:lnTo>
                      <a:pt x="352" y="32"/>
                    </a:lnTo>
                    <a:lnTo>
                      <a:pt x="363" y="27"/>
                    </a:lnTo>
                    <a:lnTo>
                      <a:pt x="339" y="9"/>
                    </a:lnTo>
                    <a:lnTo>
                      <a:pt x="334" y="14"/>
                    </a:lnTo>
                    <a:lnTo>
                      <a:pt x="332" y="32"/>
                    </a:lnTo>
                    <a:lnTo>
                      <a:pt x="325" y="24"/>
                    </a:lnTo>
                    <a:lnTo>
                      <a:pt x="314" y="32"/>
                    </a:lnTo>
                    <a:lnTo>
                      <a:pt x="317" y="52"/>
                    </a:lnTo>
                    <a:lnTo>
                      <a:pt x="310" y="60"/>
                    </a:lnTo>
                    <a:lnTo>
                      <a:pt x="297" y="59"/>
                    </a:lnTo>
                    <a:lnTo>
                      <a:pt x="279" y="70"/>
                    </a:lnTo>
                    <a:lnTo>
                      <a:pt x="282" y="90"/>
                    </a:lnTo>
                    <a:lnTo>
                      <a:pt x="279" y="93"/>
                    </a:lnTo>
                    <a:lnTo>
                      <a:pt x="236" y="97"/>
                    </a:lnTo>
                    <a:lnTo>
                      <a:pt x="246" y="117"/>
                    </a:lnTo>
                    <a:lnTo>
                      <a:pt x="224" y="165"/>
                    </a:lnTo>
                    <a:lnTo>
                      <a:pt x="223" y="193"/>
                    </a:lnTo>
                    <a:lnTo>
                      <a:pt x="188" y="198"/>
                    </a:lnTo>
                    <a:lnTo>
                      <a:pt x="203" y="253"/>
                    </a:lnTo>
                    <a:lnTo>
                      <a:pt x="216" y="259"/>
                    </a:lnTo>
                    <a:lnTo>
                      <a:pt x="218" y="287"/>
                    </a:lnTo>
                    <a:lnTo>
                      <a:pt x="231" y="292"/>
                    </a:lnTo>
                    <a:lnTo>
                      <a:pt x="256" y="322"/>
                    </a:lnTo>
                    <a:lnTo>
                      <a:pt x="237" y="319"/>
                    </a:lnTo>
                    <a:lnTo>
                      <a:pt x="198" y="297"/>
                    </a:lnTo>
                    <a:lnTo>
                      <a:pt x="178" y="304"/>
                    </a:lnTo>
                    <a:lnTo>
                      <a:pt x="156" y="296"/>
                    </a:lnTo>
                    <a:lnTo>
                      <a:pt x="141" y="312"/>
                    </a:lnTo>
                    <a:lnTo>
                      <a:pt x="143" y="322"/>
                    </a:lnTo>
                    <a:lnTo>
                      <a:pt x="133" y="324"/>
                    </a:lnTo>
                    <a:lnTo>
                      <a:pt x="126" y="332"/>
                    </a:lnTo>
                    <a:lnTo>
                      <a:pt x="125" y="355"/>
                    </a:lnTo>
                    <a:lnTo>
                      <a:pt x="116" y="364"/>
                    </a:lnTo>
                    <a:lnTo>
                      <a:pt x="115" y="377"/>
                    </a:lnTo>
                    <a:lnTo>
                      <a:pt x="125" y="392"/>
                    </a:lnTo>
                    <a:lnTo>
                      <a:pt x="143" y="404"/>
                    </a:lnTo>
                    <a:lnTo>
                      <a:pt x="140" y="415"/>
                    </a:lnTo>
                    <a:lnTo>
                      <a:pt x="130" y="417"/>
                    </a:lnTo>
                    <a:lnTo>
                      <a:pt x="121" y="427"/>
                    </a:lnTo>
                    <a:lnTo>
                      <a:pt x="110" y="427"/>
                    </a:lnTo>
                    <a:lnTo>
                      <a:pt x="77" y="408"/>
                    </a:lnTo>
                    <a:lnTo>
                      <a:pt x="58" y="404"/>
                    </a:lnTo>
                    <a:lnTo>
                      <a:pt x="75" y="470"/>
                    </a:lnTo>
                    <a:lnTo>
                      <a:pt x="83" y="486"/>
                    </a:lnTo>
                    <a:lnTo>
                      <a:pt x="91" y="481"/>
                    </a:lnTo>
                    <a:lnTo>
                      <a:pt x="101" y="490"/>
                    </a:lnTo>
                    <a:lnTo>
                      <a:pt x="130" y="496"/>
                    </a:lnTo>
                    <a:lnTo>
                      <a:pt x="130" y="501"/>
                    </a:lnTo>
                    <a:lnTo>
                      <a:pt x="136" y="503"/>
                    </a:lnTo>
                    <a:lnTo>
                      <a:pt x="130" y="536"/>
                    </a:lnTo>
                    <a:lnTo>
                      <a:pt x="126" y="548"/>
                    </a:lnTo>
                    <a:lnTo>
                      <a:pt x="85" y="543"/>
                    </a:lnTo>
                    <a:lnTo>
                      <a:pt x="67" y="569"/>
                    </a:lnTo>
                    <a:lnTo>
                      <a:pt x="43" y="644"/>
                    </a:lnTo>
                    <a:lnTo>
                      <a:pt x="25" y="666"/>
                    </a:lnTo>
                    <a:lnTo>
                      <a:pt x="0" y="667"/>
                    </a:lnTo>
                    <a:lnTo>
                      <a:pt x="14" y="669"/>
                    </a:lnTo>
                    <a:lnTo>
                      <a:pt x="25" y="682"/>
                    </a:lnTo>
                    <a:lnTo>
                      <a:pt x="25" y="695"/>
                    </a:lnTo>
                    <a:lnTo>
                      <a:pt x="65" y="707"/>
                    </a:lnTo>
                    <a:lnTo>
                      <a:pt x="106" y="704"/>
                    </a:lnTo>
                    <a:lnTo>
                      <a:pt x="110" y="709"/>
                    </a:lnTo>
                    <a:lnTo>
                      <a:pt x="116" y="762"/>
                    </a:lnTo>
                    <a:lnTo>
                      <a:pt x="143" y="777"/>
                    </a:lnTo>
                    <a:lnTo>
                      <a:pt x="159" y="775"/>
                    </a:lnTo>
                    <a:lnTo>
                      <a:pt x="194" y="795"/>
                    </a:lnTo>
                    <a:lnTo>
                      <a:pt x="211" y="798"/>
                    </a:lnTo>
                    <a:lnTo>
                      <a:pt x="214" y="807"/>
                    </a:lnTo>
                    <a:lnTo>
                      <a:pt x="211" y="810"/>
                    </a:lnTo>
                    <a:lnTo>
                      <a:pt x="218" y="815"/>
                    </a:lnTo>
                    <a:lnTo>
                      <a:pt x="236" y="817"/>
                    </a:lnTo>
                    <a:lnTo>
                      <a:pt x="262" y="836"/>
                    </a:lnTo>
                    <a:lnTo>
                      <a:pt x="272" y="861"/>
                    </a:lnTo>
                    <a:lnTo>
                      <a:pt x="282" y="868"/>
                    </a:lnTo>
                    <a:lnTo>
                      <a:pt x="287" y="861"/>
                    </a:lnTo>
                    <a:lnTo>
                      <a:pt x="297" y="863"/>
                    </a:lnTo>
                    <a:lnTo>
                      <a:pt x="302" y="875"/>
                    </a:lnTo>
                    <a:lnTo>
                      <a:pt x="314" y="871"/>
                    </a:lnTo>
                    <a:lnTo>
                      <a:pt x="317" y="881"/>
                    </a:lnTo>
                    <a:lnTo>
                      <a:pt x="332" y="888"/>
                    </a:lnTo>
                    <a:lnTo>
                      <a:pt x="368" y="938"/>
                    </a:lnTo>
                    <a:lnTo>
                      <a:pt x="378" y="934"/>
                    </a:lnTo>
                    <a:lnTo>
                      <a:pt x="395" y="951"/>
                    </a:lnTo>
                    <a:lnTo>
                      <a:pt x="403" y="948"/>
                    </a:lnTo>
                    <a:lnTo>
                      <a:pt x="443" y="969"/>
                    </a:lnTo>
                    <a:lnTo>
                      <a:pt x="450" y="967"/>
                    </a:lnTo>
                    <a:lnTo>
                      <a:pt x="470" y="984"/>
                    </a:lnTo>
                    <a:lnTo>
                      <a:pt x="478" y="979"/>
                    </a:lnTo>
                    <a:lnTo>
                      <a:pt x="483" y="981"/>
                    </a:lnTo>
                    <a:lnTo>
                      <a:pt x="478" y="958"/>
                    </a:lnTo>
                    <a:lnTo>
                      <a:pt x="480" y="946"/>
                    </a:lnTo>
                    <a:lnTo>
                      <a:pt x="490" y="939"/>
                    </a:lnTo>
                    <a:lnTo>
                      <a:pt x="554" y="954"/>
                    </a:lnTo>
                    <a:lnTo>
                      <a:pt x="561" y="951"/>
                    </a:lnTo>
                    <a:lnTo>
                      <a:pt x="571" y="956"/>
                    </a:lnTo>
                    <a:lnTo>
                      <a:pt x="622" y="959"/>
                    </a:lnTo>
                    <a:lnTo>
                      <a:pt x="647" y="967"/>
                    </a:lnTo>
                    <a:lnTo>
                      <a:pt x="740" y="963"/>
                    </a:lnTo>
                    <a:lnTo>
                      <a:pt x="760" y="948"/>
                    </a:lnTo>
                    <a:lnTo>
                      <a:pt x="760" y="933"/>
                    </a:lnTo>
                    <a:lnTo>
                      <a:pt x="788" y="921"/>
                    </a:lnTo>
                    <a:lnTo>
                      <a:pt x="800" y="923"/>
                    </a:lnTo>
                    <a:lnTo>
                      <a:pt x="816" y="933"/>
                    </a:lnTo>
                    <a:lnTo>
                      <a:pt x="823" y="923"/>
                    </a:lnTo>
                    <a:lnTo>
                      <a:pt x="891" y="948"/>
                    </a:lnTo>
                    <a:lnTo>
                      <a:pt x="904" y="944"/>
                    </a:lnTo>
                    <a:lnTo>
                      <a:pt x="912" y="939"/>
                    </a:lnTo>
                    <a:lnTo>
                      <a:pt x="914" y="901"/>
                    </a:lnTo>
                    <a:lnTo>
                      <a:pt x="941" y="908"/>
                    </a:lnTo>
                    <a:lnTo>
                      <a:pt x="946" y="916"/>
                    </a:lnTo>
                    <a:lnTo>
                      <a:pt x="949" y="934"/>
                    </a:lnTo>
                    <a:lnTo>
                      <a:pt x="984" y="944"/>
                    </a:lnTo>
                    <a:lnTo>
                      <a:pt x="997" y="943"/>
                    </a:lnTo>
                    <a:lnTo>
                      <a:pt x="1014" y="939"/>
                    </a:lnTo>
                    <a:lnTo>
                      <a:pt x="1024" y="926"/>
                    </a:lnTo>
                    <a:lnTo>
                      <a:pt x="1045" y="911"/>
                    </a:lnTo>
                    <a:lnTo>
                      <a:pt x="1043" y="904"/>
                    </a:lnTo>
                    <a:lnTo>
                      <a:pt x="1045" y="885"/>
                    </a:lnTo>
                    <a:lnTo>
                      <a:pt x="1078" y="880"/>
                    </a:lnTo>
                    <a:lnTo>
                      <a:pt x="1090" y="881"/>
                    </a:lnTo>
                    <a:lnTo>
                      <a:pt x="1105" y="894"/>
                    </a:lnTo>
                    <a:lnTo>
                      <a:pt x="1198" y="914"/>
                    </a:lnTo>
                    <a:lnTo>
                      <a:pt x="1239" y="881"/>
                    </a:lnTo>
                    <a:lnTo>
                      <a:pt x="1281" y="939"/>
                    </a:lnTo>
                    <a:lnTo>
                      <a:pt x="1286" y="921"/>
                    </a:lnTo>
                    <a:lnTo>
                      <a:pt x="1284" y="908"/>
                    </a:lnTo>
                    <a:lnTo>
                      <a:pt x="1297" y="899"/>
                    </a:lnTo>
                    <a:lnTo>
                      <a:pt x="1304" y="888"/>
                    </a:lnTo>
                    <a:lnTo>
                      <a:pt x="1319" y="885"/>
                    </a:lnTo>
                    <a:lnTo>
                      <a:pt x="1340" y="888"/>
                    </a:lnTo>
                    <a:lnTo>
                      <a:pt x="1357" y="901"/>
                    </a:lnTo>
                    <a:lnTo>
                      <a:pt x="1357" y="894"/>
                    </a:lnTo>
                    <a:lnTo>
                      <a:pt x="1370" y="888"/>
                    </a:lnTo>
                    <a:lnTo>
                      <a:pt x="1368" y="885"/>
                    </a:lnTo>
                    <a:lnTo>
                      <a:pt x="1375" y="886"/>
                    </a:lnTo>
                    <a:lnTo>
                      <a:pt x="1372" y="881"/>
                    </a:lnTo>
                    <a:lnTo>
                      <a:pt x="1382" y="881"/>
                    </a:lnTo>
                    <a:lnTo>
                      <a:pt x="1382" y="876"/>
                    </a:lnTo>
                    <a:lnTo>
                      <a:pt x="1387" y="885"/>
                    </a:lnTo>
                    <a:lnTo>
                      <a:pt x="1387" y="875"/>
                    </a:lnTo>
                    <a:lnTo>
                      <a:pt x="1392" y="876"/>
                    </a:lnTo>
                    <a:lnTo>
                      <a:pt x="1402" y="863"/>
                    </a:lnTo>
                    <a:lnTo>
                      <a:pt x="1412" y="861"/>
                    </a:lnTo>
                    <a:lnTo>
                      <a:pt x="1417" y="853"/>
                    </a:lnTo>
                    <a:lnTo>
                      <a:pt x="1418" y="856"/>
                    </a:lnTo>
                    <a:lnTo>
                      <a:pt x="1425" y="848"/>
                    </a:lnTo>
                    <a:lnTo>
                      <a:pt x="1423" y="843"/>
                    </a:lnTo>
                    <a:lnTo>
                      <a:pt x="1430" y="838"/>
                    </a:lnTo>
                    <a:lnTo>
                      <a:pt x="1438" y="828"/>
                    </a:lnTo>
                    <a:lnTo>
                      <a:pt x="1430" y="805"/>
                    </a:lnTo>
                    <a:lnTo>
                      <a:pt x="1438" y="772"/>
                    </a:lnTo>
                    <a:lnTo>
                      <a:pt x="1430" y="762"/>
                    </a:lnTo>
                    <a:lnTo>
                      <a:pt x="1451" y="772"/>
                    </a:lnTo>
                    <a:lnTo>
                      <a:pt x="1458" y="765"/>
                    </a:lnTo>
                    <a:lnTo>
                      <a:pt x="1468" y="765"/>
                    </a:lnTo>
                    <a:lnTo>
                      <a:pt x="1488" y="745"/>
                    </a:lnTo>
                    <a:lnTo>
                      <a:pt x="1496" y="729"/>
                    </a:lnTo>
                    <a:lnTo>
                      <a:pt x="1508" y="676"/>
                    </a:lnTo>
                    <a:lnTo>
                      <a:pt x="1504" y="667"/>
                    </a:lnTo>
                    <a:lnTo>
                      <a:pt x="1491" y="662"/>
                    </a:lnTo>
                    <a:lnTo>
                      <a:pt x="1471" y="637"/>
                    </a:lnTo>
                    <a:lnTo>
                      <a:pt x="1450" y="639"/>
                    </a:lnTo>
                    <a:lnTo>
                      <a:pt x="1450" y="631"/>
                    </a:lnTo>
                    <a:lnTo>
                      <a:pt x="1436" y="613"/>
                    </a:lnTo>
                    <a:lnTo>
                      <a:pt x="1438" y="599"/>
                    </a:lnTo>
                    <a:lnTo>
                      <a:pt x="1430" y="561"/>
                    </a:lnTo>
                    <a:lnTo>
                      <a:pt x="1412" y="551"/>
                    </a:lnTo>
                    <a:lnTo>
                      <a:pt x="1410" y="540"/>
                    </a:lnTo>
                    <a:lnTo>
                      <a:pt x="1383" y="540"/>
                    </a:lnTo>
                    <a:lnTo>
                      <a:pt x="1372" y="526"/>
                    </a:lnTo>
                    <a:lnTo>
                      <a:pt x="1365" y="523"/>
                    </a:lnTo>
                    <a:lnTo>
                      <a:pt x="1357" y="523"/>
                    </a:lnTo>
                    <a:lnTo>
                      <a:pt x="1355" y="515"/>
                    </a:lnTo>
                    <a:lnTo>
                      <a:pt x="1357" y="501"/>
                    </a:lnTo>
                    <a:lnTo>
                      <a:pt x="1377" y="477"/>
                    </a:lnTo>
                    <a:lnTo>
                      <a:pt x="1387" y="447"/>
                    </a:lnTo>
                    <a:lnTo>
                      <a:pt x="1400" y="445"/>
                    </a:lnTo>
                    <a:lnTo>
                      <a:pt x="1403" y="400"/>
                    </a:lnTo>
                    <a:lnTo>
                      <a:pt x="1397" y="390"/>
                    </a:lnTo>
                    <a:lnTo>
                      <a:pt x="1392" y="390"/>
                    </a:lnTo>
                    <a:lnTo>
                      <a:pt x="1378" y="357"/>
                    </a:lnTo>
                    <a:lnTo>
                      <a:pt x="1453" y="253"/>
                    </a:lnTo>
                    <a:lnTo>
                      <a:pt x="1441" y="211"/>
                    </a:lnTo>
                    <a:lnTo>
                      <a:pt x="1423" y="170"/>
                    </a:lnTo>
                    <a:lnTo>
                      <a:pt x="1420" y="150"/>
                    </a:lnTo>
                    <a:lnTo>
                      <a:pt x="1410" y="146"/>
                    </a:lnTo>
                    <a:lnTo>
                      <a:pt x="1388" y="178"/>
                    </a:lnTo>
                    <a:lnTo>
                      <a:pt x="1377" y="185"/>
                    </a:lnTo>
                    <a:lnTo>
                      <a:pt x="1368" y="188"/>
                    </a:lnTo>
                    <a:lnTo>
                      <a:pt x="1365" y="180"/>
                    </a:lnTo>
                    <a:lnTo>
                      <a:pt x="1355" y="185"/>
                    </a:lnTo>
                    <a:lnTo>
                      <a:pt x="1345" y="173"/>
                    </a:lnTo>
                    <a:lnTo>
                      <a:pt x="1352" y="158"/>
                    </a:lnTo>
                    <a:lnTo>
                      <a:pt x="1362" y="158"/>
                    </a:lnTo>
                    <a:lnTo>
                      <a:pt x="1363" y="151"/>
                    </a:lnTo>
                    <a:lnTo>
                      <a:pt x="1334" y="110"/>
                    </a:lnTo>
                    <a:lnTo>
                      <a:pt x="1324" y="103"/>
                    </a:lnTo>
                    <a:lnTo>
                      <a:pt x="1324" y="90"/>
                    </a:lnTo>
                    <a:lnTo>
                      <a:pt x="1310" y="103"/>
                    </a:lnTo>
                    <a:lnTo>
                      <a:pt x="1309" y="108"/>
                    </a:lnTo>
                    <a:lnTo>
                      <a:pt x="1296" y="110"/>
                    </a:lnTo>
                    <a:lnTo>
                      <a:pt x="1284" y="105"/>
                    </a:lnTo>
                    <a:lnTo>
                      <a:pt x="1282" y="113"/>
                    </a:lnTo>
                    <a:lnTo>
                      <a:pt x="1272" y="110"/>
                    </a:lnTo>
                    <a:lnTo>
                      <a:pt x="1267" y="100"/>
                    </a:lnTo>
                    <a:lnTo>
                      <a:pt x="1239" y="107"/>
                    </a:lnTo>
                    <a:lnTo>
                      <a:pt x="1221" y="87"/>
                    </a:lnTo>
                    <a:lnTo>
                      <a:pt x="1193" y="70"/>
                    </a:lnTo>
                    <a:close/>
                  </a:path>
                </a:pathLst>
              </a:custGeom>
              <a:solidFill>
                <a:schemeClr val="tx2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lIns="104315" tIns="52157" rIns="104315" bIns="52157"/>
              <a:lstStyle/>
              <a:p>
                <a:endParaRPr lang="es-ES" sz="2800"/>
              </a:p>
            </p:txBody>
          </p:sp>
          <p:sp>
            <p:nvSpPr>
              <p:cNvPr id="376" name="Freeform 8419">
                <a:extLst>
                  <a:ext uri="{FF2B5EF4-FFF2-40B4-BE49-F238E27FC236}">
                    <a16:creationId xmlns:a16="http://schemas.microsoft.com/office/drawing/2014/main" id="{AE90C818-AE40-9B0D-A04D-AAF5E6086A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69240" y="5094725"/>
                <a:ext cx="635912" cy="473757"/>
              </a:xfrm>
              <a:custGeom>
                <a:avLst/>
                <a:gdLst/>
                <a:ahLst/>
                <a:cxnLst>
                  <a:cxn ang="0">
                    <a:pos x="18" y="144"/>
                  </a:cxn>
                  <a:cxn ang="0">
                    <a:pos x="46" y="181"/>
                  </a:cxn>
                  <a:cxn ang="0">
                    <a:pos x="56" y="211"/>
                  </a:cxn>
                  <a:cxn ang="0">
                    <a:pos x="79" y="277"/>
                  </a:cxn>
                  <a:cxn ang="0">
                    <a:pos x="48" y="334"/>
                  </a:cxn>
                  <a:cxn ang="0">
                    <a:pos x="41" y="350"/>
                  </a:cxn>
                  <a:cxn ang="0">
                    <a:pos x="36" y="372"/>
                  </a:cxn>
                  <a:cxn ang="0">
                    <a:pos x="33" y="382"/>
                  </a:cxn>
                  <a:cxn ang="0">
                    <a:pos x="6" y="403"/>
                  </a:cxn>
                  <a:cxn ang="0">
                    <a:pos x="20" y="473"/>
                  </a:cxn>
                  <a:cxn ang="0">
                    <a:pos x="0" y="582"/>
                  </a:cxn>
                  <a:cxn ang="0">
                    <a:pos x="31" y="642"/>
                  </a:cxn>
                  <a:cxn ang="0">
                    <a:pos x="41" y="727"/>
                  </a:cxn>
                  <a:cxn ang="0">
                    <a:pos x="78" y="743"/>
                  </a:cxn>
                  <a:cxn ang="0">
                    <a:pos x="84" y="761"/>
                  </a:cxn>
                  <a:cxn ang="0">
                    <a:pos x="106" y="783"/>
                  </a:cxn>
                  <a:cxn ang="0">
                    <a:pos x="124" y="813"/>
                  </a:cxn>
                  <a:cxn ang="0">
                    <a:pos x="151" y="849"/>
                  </a:cxn>
                  <a:cxn ang="0">
                    <a:pos x="278" y="916"/>
                  </a:cxn>
                  <a:cxn ang="0">
                    <a:pos x="313" y="849"/>
                  </a:cxn>
                  <a:cxn ang="0">
                    <a:pos x="381" y="811"/>
                  </a:cxn>
                  <a:cxn ang="0">
                    <a:pos x="496" y="732"/>
                  </a:cxn>
                  <a:cxn ang="0">
                    <a:pos x="582" y="771"/>
                  </a:cxn>
                  <a:cxn ang="0">
                    <a:pos x="708" y="713"/>
                  </a:cxn>
                  <a:cxn ang="0">
                    <a:pos x="784" y="733"/>
                  </a:cxn>
                  <a:cxn ang="0">
                    <a:pos x="832" y="718"/>
                  </a:cxn>
                  <a:cxn ang="0">
                    <a:pos x="880" y="649"/>
                  </a:cxn>
                  <a:cxn ang="0">
                    <a:pos x="894" y="619"/>
                  </a:cxn>
                  <a:cxn ang="0">
                    <a:pos x="938" y="523"/>
                  </a:cxn>
                  <a:cxn ang="0">
                    <a:pos x="980" y="476"/>
                  </a:cxn>
                  <a:cxn ang="0">
                    <a:pos x="1063" y="430"/>
                  </a:cxn>
                  <a:cxn ang="0">
                    <a:pos x="1099" y="358"/>
                  </a:cxn>
                  <a:cxn ang="0">
                    <a:pos x="1166" y="262"/>
                  </a:cxn>
                  <a:cxn ang="0">
                    <a:pos x="1172" y="214"/>
                  </a:cxn>
                  <a:cxn ang="0">
                    <a:pos x="1146" y="146"/>
                  </a:cxn>
                  <a:cxn ang="0">
                    <a:pos x="1084" y="93"/>
                  </a:cxn>
                  <a:cxn ang="0">
                    <a:pos x="1089" y="33"/>
                  </a:cxn>
                  <a:cxn ang="0">
                    <a:pos x="1006" y="25"/>
                  </a:cxn>
                  <a:cxn ang="0">
                    <a:pos x="953" y="18"/>
                  </a:cxn>
                  <a:cxn ang="0">
                    <a:pos x="927" y="38"/>
                  </a:cxn>
                  <a:cxn ang="0">
                    <a:pos x="917" y="45"/>
                  </a:cxn>
                  <a:cxn ang="0">
                    <a:pos x="905" y="50"/>
                  </a:cxn>
                  <a:cxn ang="0">
                    <a:pos x="854" y="47"/>
                  </a:cxn>
                  <a:cxn ang="0">
                    <a:pos x="821" y="83"/>
                  </a:cxn>
                  <a:cxn ang="0">
                    <a:pos x="641" y="58"/>
                  </a:cxn>
                  <a:cxn ang="0">
                    <a:pos x="578" y="66"/>
                  </a:cxn>
                  <a:cxn ang="0">
                    <a:pos x="532" y="105"/>
                  </a:cxn>
                  <a:cxn ang="0">
                    <a:pos x="476" y="70"/>
                  </a:cxn>
                  <a:cxn ang="0">
                    <a:pos x="426" y="111"/>
                  </a:cxn>
                  <a:cxn ang="0">
                    <a:pos x="323" y="85"/>
                  </a:cxn>
                  <a:cxn ang="0">
                    <a:pos x="184" y="129"/>
                  </a:cxn>
                  <a:cxn ang="0">
                    <a:pos x="89" y="118"/>
                  </a:cxn>
                </a:cxnLst>
                <a:rect l="0" t="0" r="r" b="b"/>
                <a:pathLst>
                  <a:path w="1172" h="921">
                    <a:moveTo>
                      <a:pt x="25" y="101"/>
                    </a:moveTo>
                    <a:lnTo>
                      <a:pt x="15" y="108"/>
                    </a:lnTo>
                    <a:lnTo>
                      <a:pt x="13" y="120"/>
                    </a:lnTo>
                    <a:lnTo>
                      <a:pt x="18" y="144"/>
                    </a:lnTo>
                    <a:lnTo>
                      <a:pt x="38" y="149"/>
                    </a:lnTo>
                    <a:lnTo>
                      <a:pt x="38" y="169"/>
                    </a:lnTo>
                    <a:lnTo>
                      <a:pt x="44" y="181"/>
                    </a:lnTo>
                    <a:lnTo>
                      <a:pt x="46" y="181"/>
                    </a:lnTo>
                    <a:lnTo>
                      <a:pt x="48" y="183"/>
                    </a:lnTo>
                    <a:lnTo>
                      <a:pt x="54" y="183"/>
                    </a:lnTo>
                    <a:lnTo>
                      <a:pt x="51" y="204"/>
                    </a:lnTo>
                    <a:lnTo>
                      <a:pt x="56" y="211"/>
                    </a:lnTo>
                    <a:lnTo>
                      <a:pt x="51" y="222"/>
                    </a:lnTo>
                    <a:lnTo>
                      <a:pt x="63" y="231"/>
                    </a:lnTo>
                    <a:lnTo>
                      <a:pt x="59" y="251"/>
                    </a:lnTo>
                    <a:lnTo>
                      <a:pt x="79" y="277"/>
                    </a:lnTo>
                    <a:lnTo>
                      <a:pt x="84" y="305"/>
                    </a:lnTo>
                    <a:lnTo>
                      <a:pt x="63" y="322"/>
                    </a:lnTo>
                    <a:lnTo>
                      <a:pt x="58" y="335"/>
                    </a:lnTo>
                    <a:lnTo>
                      <a:pt x="48" y="334"/>
                    </a:lnTo>
                    <a:lnTo>
                      <a:pt x="44" y="340"/>
                    </a:lnTo>
                    <a:lnTo>
                      <a:pt x="51" y="348"/>
                    </a:lnTo>
                    <a:lnTo>
                      <a:pt x="48" y="352"/>
                    </a:lnTo>
                    <a:lnTo>
                      <a:pt x="41" y="350"/>
                    </a:lnTo>
                    <a:lnTo>
                      <a:pt x="44" y="357"/>
                    </a:lnTo>
                    <a:lnTo>
                      <a:pt x="38" y="353"/>
                    </a:lnTo>
                    <a:lnTo>
                      <a:pt x="41" y="358"/>
                    </a:lnTo>
                    <a:lnTo>
                      <a:pt x="36" y="372"/>
                    </a:lnTo>
                    <a:lnTo>
                      <a:pt x="29" y="365"/>
                    </a:lnTo>
                    <a:lnTo>
                      <a:pt x="25" y="373"/>
                    </a:lnTo>
                    <a:lnTo>
                      <a:pt x="26" y="383"/>
                    </a:lnTo>
                    <a:lnTo>
                      <a:pt x="33" y="382"/>
                    </a:lnTo>
                    <a:lnTo>
                      <a:pt x="26" y="390"/>
                    </a:lnTo>
                    <a:lnTo>
                      <a:pt x="15" y="390"/>
                    </a:lnTo>
                    <a:lnTo>
                      <a:pt x="20" y="403"/>
                    </a:lnTo>
                    <a:lnTo>
                      <a:pt x="6" y="403"/>
                    </a:lnTo>
                    <a:lnTo>
                      <a:pt x="5" y="418"/>
                    </a:lnTo>
                    <a:lnTo>
                      <a:pt x="10" y="425"/>
                    </a:lnTo>
                    <a:lnTo>
                      <a:pt x="20" y="455"/>
                    </a:lnTo>
                    <a:lnTo>
                      <a:pt x="20" y="473"/>
                    </a:lnTo>
                    <a:lnTo>
                      <a:pt x="16" y="493"/>
                    </a:lnTo>
                    <a:lnTo>
                      <a:pt x="10" y="493"/>
                    </a:lnTo>
                    <a:lnTo>
                      <a:pt x="5" y="521"/>
                    </a:lnTo>
                    <a:lnTo>
                      <a:pt x="0" y="582"/>
                    </a:lnTo>
                    <a:lnTo>
                      <a:pt x="51" y="599"/>
                    </a:lnTo>
                    <a:lnTo>
                      <a:pt x="51" y="607"/>
                    </a:lnTo>
                    <a:lnTo>
                      <a:pt x="38" y="615"/>
                    </a:lnTo>
                    <a:lnTo>
                      <a:pt x="31" y="642"/>
                    </a:lnTo>
                    <a:lnTo>
                      <a:pt x="64" y="655"/>
                    </a:lnTo>
                    <a:lnTo>
                      <a:pt x="78" y="677"/>
                    </a:lnTo>
                    <a:lnTo>
                      <a:pt x="38" y="710"/>
                    </a:lnTo>
                    <a:lnTo>
                      <a:pt x="41" y="727"/>
                    </a:lnTo>
                    <a:lnTo>
                      <a:pt x="51" y="733"/>
                    </a:lnTo>
                    <a:lnTo>
                      <a:pt x="63" y="728"/>
                    </a:lnTo>
                    <a:lnTo>
                      <a:pt x="68" y="733"/>
                    </a:lnTo>
                    <a:lnTo>
                      <a:pt x="78" y="743"/>
                    </a:lnTo>
                    <a:lnTo>
                      <a:pt x="71" y="750"/>
                    </a:lnTo>
                    <a:lnTo>
                      <a:pt x="78" y="750"/>
                    </a:lnTo>
                    <a:lnTo>
                      <a:pt x="78" y="761"/>
                    </a:lnTo>
                    <a:lnTo>
                      <a:pt x="84" y="761"/>
                    </a:lnTo>
                    <a:lnTo>
                      <a:pt x="91" y="775"/>
                    </a:lnTo>
                    <a:lnTo>
                      <a:pt x="104" y="780"/>
                    </a:lnTo>
                    <a:lnTo>
                      <a:pt x="102" y="783"/>
                    </a:lnTo>
                    <a:lnTo>
                      <a:pt x="106" y="783"/>
                    </a:lnTo>
                    <a:lnTo>
                      <a:pt x="111" y="795"/>
                    </a:lnTo>
                    <a:lnTo>
                      <a:pt x="117" y="798"/>
                    </a:lnTo>
                    <a:lnTo>
                      <a:pt x="119" y="815"/>
                    </a:lnTo>
                    <a:lnTo>
                      <a:pt x="124" y="813"/>
                    </a:lnTo>
                    <a:lnTo>
                      <a:pt x="142" y="818"/>
                    </a:lnTo>
                    <a:lnTo>
                      <a:pt x="124" y="834"/>
                    </a:lnTo>
                    <a:lnTo>
                      <a:pt x="137" y="846"/>
                    </a:lnTo>
                    <a:lnTo>
                      <a:pt x="151" y="849"/>
                    </a:lnTo>
                    <a:lnTo>
                      <a:pt x="179" y="901"/>
                    </a:lnTo>
                    <a:lnTo>
                      <a:pt x="190" y="914"/>
                    </a:lnTo>
                    <a:lnTo>
                      <a:pt x="209" y="921"/>
                    </a:lnTo>
                    <a:lnTo>
                      <a:pt x="278" y="916"/>
                    </a:lnTo>
                    <a:lnTo>
                      <a:pt x="290" y="901"/>
                    </a:lnTo>
                    <a:lnTo>
                      <a:pt x="306" y="861"/>
                    </a:lnTo>
                    <a:lnTo>
                      <a:pt x="301" y="854"/>
                    </a:lnTo>
                    <a:lnTo>
                      <a:pt x="313" y="849"/>
                    </a:lnTo>
                    <a:lnTo>
                      <a:pt x="318" y="831"/>
                    </a:lnTo>
                    <a:lnTo>
                      <a:pt x="323" y="841"/>
                    </a:lnTo>
                    <a:lnTo>
                      <a:pt x="353" y="834"/>
                    </a:lnTo>
                    <a:lnTo>
                      <a:pt x="381" y="811"/>
                    </a:lnTo>
                    <a:lnTo>
                      <a:pt x="418" y="803"/>
                    </a:lnTo>
                    <a:lnTo>
                      <a:pt x="477" y="760"/>
                    </a:lnTo>
                    <a:lnTo>
                      <a:pt x="474" y="750"/>
                    </a:lnTo>
                    <a:lnTo>
                      <a:pt x="496" y="732"/>
                    </a:lnTo>
                    <a:lnTo>
                      <a:pt x="522" y="748"/>
                    </a:lnTo>
                    <a:lnTo>
                      <a:pt x="539" y="766"/>
                    </a:lnTo>
                    <a:lnTo>
                      <a:pt x="573" y="775"/>
                    </a:lnTo>
                    <a:lnTo>
                      <a:pt x="582" y="771"/>
                    </a:lnTo>
                    <a:lnTo>
                      <a:pt x="588" y="766"/>
                    </a:lnTo>
                    <a:lnTo>
                      <a:pt x="628" y="755"/>
                    </a:lnTo>
                    <a:lnTo>
                      <a:pt x="648" y="715"/>
                    </a:lnTo>
                    <a:lnTo>
                      <a:pt x="708" y="713"/>
                    </a:lnTo>
                    <a:lnTo>
                      <a:pt x="729" y="733"/>
                    </a:lnTo>
                    <a:lnTo>
                      <a:pt x="761" y="750"/>
                    </a:lnTo>
                    <a:lnTo>
                      <a:pt x="779" y="742"/>
                    </a:lnTo>
                    <a:lnTo>
                      <a:pt x="784" y="733"/>
                    </a:lnTo>
                    <a:lnTo>
                      <a:pt x="832" y="745"/>
                    </a:lnTo>
                    <a:lnTo>
                      <a:pt x="827" y="735"/>
                    </a:lnTo>
                    <a:lnTo>
                      <a:pt x="832" y="728"/>
                    </a:lnTo>
                    <a:lnTo>
                      <a:pt x="832" y="718"/>
                    </a:lnTo>
                    <a:lnTo>
                      <a:pt x="880" y="693"/>
                    </a:lnTo>
                    <a:lnTo>
                      <a:pt x="890" y="682"/>
                    </a:lnTo>
                    <a:lnTo>
                      <a:pt x="880" y="679"/>
                    </a:lnTo>
                    <a:lnTo>
                      <a:pt x="880" y="649"/>
                    </a:lnTo>
                    <a:lnTo>
                      <a:pt x="874" y="644"/>
                    </a:lnTo>
                    <a:lnTo>
                      <a:pt x="879" y="625"/>
                    </a:lnTo>
                    <a:lnTo>
                      <a:pt x="887" y="615"/>
                    </a:lnTo>
                    <a:lnTo>
                      <a:pt x="894" y="619"/>
                    </a:lnTo>
                    <a:lnTo>
                      <a:pt x="897" y="592"/>
                    </a:lnTo>
                    <a:lnTo>
                      <a:pt x="925" y="556"/>
                    </a:lnTo>
                    <a:lnTo>
                      <a:pt x="932" y="526"/>
                    </a:lnTo>
                    <a:lnTo>
                      <a:pt x="938" y="523"/>
                    </a:lnTo>
                    <a:lnTo>
                      <a:pt x="952" y="496"/>
                    </a:lnTo>
                    <a:lnTo>
                      <a:pt x="960" y="486"/>
                    </a:lnTo>
                    <a:lnTo>
                      <a:pt x="965" y="489"/>
                    </a:lnTo>
                    <a:lnTo>
                      <a:pt x="980" y="476"/>
                    </a:lnTo>
                    <a:lnTo>
                      <a:pt x="993" y="456"/>
                    </a:lnTo>
                    <a:lnTo>
                      <a:pt x="1010" y="446"/>
                    </a:lnTo>
                    <a:lnTo>
                      <a:pt x="1026" y="456"/>
                    </a:lnTo>
                    <a:lnTo>
                      <a:pt x="1063" y="430"/>
                    </a:lnTo>
                    <a:lnTo>
                      <a:pt x="1071" y="421"/>
                    </a:lnTo>
                    <a:lnTo>
                      <a:pt x="1073" y="383"/>
                    </a:lnTo>
                    <a:lnTo>
                      <a:pt x="1066" y="377"/>
                    </a:lnTo>
                    <a:lnTo>
                      <a:pt x="1099" y="358"/>
                    </a:lnTo>
                    <a:lnTo>
                      <a:pt x="1146" y="304"/>
                    </a:lnTo>
                    <a:lnTo>
                      <a:pt x="1152" y="287"/>
                    </a:lnTo>
                    <a:lnTo>
                      <a:pt x="1166" y="279"/>
                    </a:lnTo>
                    <a:lnTo>
                      <a:pt x="1166" y="262"/>
                    </a:lnTo>
                    <a:lnTo>
                      <a:pt x="1161" y="251"/>
                    </a:lnTo>
                    <a:lnTo>
                      <a:pt x="1169" y="241"/>
                    </a:lnTo>
                    <a:lnTo>
                      <a:pt x="1166" y="231"/>
                    </a:lnTo>
                    <a:lnTo>
                      <a:pt x="1172" y="214"/>
                    </a:lnTo>
                    <a:lnTo>
                      <a:pt x="1170" y="197"/>
                    </a:lnTo>
                    <a:lnTo>
                      <a:pt x="1146" y="191"/>
                    </a:lnTo>
                    <a:lnTo>
                      <a:pt x="1142" y="186"/>
                    </a:lnTo>
                    <a:lnTo>
                      <a:pt x="1146" y="146"/>
                    </a:lnTo>
                    <a:lnTo>
                      <a:pt x="1136" y="129"/>
                    </a:lnTo>
                    <a:lnTo>
                      <a:pt x="1142" y="108"/>
                    </a:lnTo>
                    <a:lnTo>
                      <a:pt x="1098" y="103"/>
                    </a:lnTo>
                    <a:lnTo>
                      <a:pt x="1084" y="93"/>
                    </a:lnTo>
                    <a:lnTo>
                      <a:pt x="1083" y="78"/>
                    </a:lnTo>
                    <a:lnTo>
                      <a:pt x="1089" y="65"/>
                    </a:lnTo>
                    <a:lnTo>
                      <a:pt x="1084" y="47"/>
                    </a:lnTo>
                    <a:lnTo>
                      <a:pt x="1089" y="33"/>
                    </a:lnTo>
                    <a:lnTo>
                      <a:pt x="1073" y="18"/>
                    </a:lnTo>
                    <a:lnTo>
                      <a:pt x="1051" y="18"/>
                    </a:lnTo>
                    <a:lnTo>
                      <a:pt x="1023" y="30"/>
                    </a:lnTo>
                    <a:lnTo>
                      <a:pt x="1006" y="25"/>
                    </a:lnTo>
                    <a:lnTo>
                      <a:pt x="966" y="0"/>
                    </a:lnTo>
                    <a:lnTo>
                      <a:pt x="958" y="5"/>
                    </a:lnTo>
                    <a:lnTo>
                      <a:pt x="960" y="10"/>
                    </a:lnTo>
                    <a:lnTo>
                      <a:pt x="953" y="18"/>
                    </a:lnTo>
                    <a:lnTo>
                      <a:pt x="952" y="15"/>
                    </a:lnTo>
                    <a:lnTo>
                      <a:pt x="947" y="25"/>
                    </a:lnTo>
                    <a:lnTo>
                      <a:pt x="937" y="25"/>
                    </a:lnTo>
                    <a:lnTo>
                      <a:pt x="927" y="38"/>
                    </a:lnTo>
                    <a:lnTo>
                      <a:pt x="922" y="38"/>
                    </a:lnTo>
                    <a:lnTo>
                      <a:pt x="922" y="47"/>
                    </a:lnTo>
                    <a:lnTo>
                      <a:pt x="917" y="38"/>
                    </a:lnTo>
                    <a:lnTo>
                      <a:pt x="917" y="45"/>
                    </a:lnTo>
                    <a:lnTo>
                      <a:pt x="907" y="43"/>
                    </a:lnTo>
                    <a:lnTo>
                      <a:pt x="910" y="48"/>
                    </a:lnTo>
                    <a:lnTo>
                      <a:pt x="903" y="47"/>
                    </a:lnTo>
                    <a:lnTo>
                      <a:pt x="905" y="50"/>
                    </a:lnTo>
                    <a:lnTo>
                      <a:pt x="894" y="56"/>
                    </a:lnTo>
                    <a:lnTo>
                      <a:pt x="892" y="65"/>
                    </a:lnTo>
                    <a:lnTo>
                      <a:pt x="875" y="52"/>
                    </a:lnTo>
                    <a:lnTo>
                      <a:pt x="854" y="47"/>
                    </a:lnTo>
                    <a:lnTo>
                      <a:pt x="840" y="50"/>
                    </a:lnTo>
                    <a:lnTo>
                      <a:pt x="832" y="61"/>
                    </a:lnTo>
                    <a:lnTo>
                      <a:pt x="821" y="71"/>
                    </a:lnTo>
                    <a:lnTo>
                      <a:pt x="821" y="83"/>
                    </a:lnTo>
                    <a:lnTo>
                      <a:pt x="816" y="101"/>
                    </a:lnTo>
                    <a:lnTo>
                      <a:pt x="774" y="45"/>
                    </a:lnTo>
                    <a:lnTo>
                      <a:pt x="734" y="76"/>
                    </a:lnTo>
                    <a:lnTo>
                      <a:pt x="641" y="58"/>
                    </a:lnTo>
                    <a:lnTo>
                      <a:pt x="625" y="43"/>
                    </a:lnTo>
                    <a:lnTo>
                      <a:pt x="613" y="42"/>
                    </a:lnTo>
                    <a:lnTo>
                      <a:pt x="582" y="47"/>
                    </a:lnTo>
                    <a:lnTo>
                      <a:pt x="578" y="66"/>
                    </a:lnTo>
                    <a:lnTo>
                      <a:pt x="580" y="73"/>
                    </a:lnTo>
                    <a:lnTo>
                      <a:pt x="559" y="88"/>
                    </a:lnTo>
                    <a:lnTo>
                      <a:pt x="549" y="101"/>
                    </a:lnTo>
                    <a:lnTo>
                      <a:pt x="532" y="105"/>
                    </a:lnTo>
                    <a:lnTo>
                      <a:pt x="519" y="106"/>
                    </a:lnTo>
                    <a:lnTo>
                      <a:pt x="484" y="98"/>
                    </a:lnTo>
                    <a:lnTo>
                      <a:pt x="482" y="78"/>
                    </a:lnTo>
                    <a:lnTo>
                      <a:pt x="476" y="70"/>
                    </a:lnTo>
                    <a:lnTo>
                      <a:pt x="449" y="65"/>
                    </a:lnTo>
                    <a:lnTo>
                      <a:pt x="449" y="101"/>
                    </a:lnTo>
                    <a:lnTo>
                      <a:pt x="439" y="106"/>
                    </a:lnTo>
                    <a:lnTo>
                      <a:pt x="426" y="111"/>
                    </a:lnTo>
                    <a:lnTo>
                      <a:pt x="358" y="85"/>
                    </a:lnTo>
                    <a:lnTo>
                      <a:pt x="351" y="95"/>
                    </a:lnTo>
                    <a:lnTo>
                      <a:pt x="336" y="85"/>
                    </a:lnTo>
                    <a:lnTo>
                      <a:pt x="323" y="85"/>
                    </a:lnTo>
                    <a:lnTo>
                      <a:pt x="295" y="95"/>
                    </a:lnTo>
                    <a:lnTo>
                      <a:pt x="295" y="111"/>
                    </a:lnTo>
                    <a:lnTo>
                      <a:pt x="277" y="125"/>
                    </a:lnTo>
                    <a:lnTo>
                      <a:pt x="184" y="129"/>
                    </a:lnTo>
                    <a:lnTo>
                      <a:pt x="157" y="121"/>
                    </a:lnTo>
                    <a:lnTo>
                      <a:pt x="106" y="118"/>
                    </a:lnTo>
                    <a:lnTo>
                      <a:pt x="96" y="113"/>
                    </a:lnTo>
                    <a:lnTo>
                      <a:pt x="89" y="118"/>
                    </a:lnTo>
                    <a:lnTo>
                      <a:pt x="25" y="101"/>
                    </a:lnTo>
                    <a:close/>
                  </a:path>
                </a:pathLst>
              </a:custGeom>
              <a:solidFill>
                <a:schemeClr val="accent1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lIns="104315" tIns="52157" rIns="104315" bIns="52157"/>
              <a:lstStyle/>
              <a:p>
                <a:endParaRPr lang="es-ES" sz="2800"/>
              </a:p>
            </p:txBody>
          </p:sp>
          <p:sp>
            <p:nvSpPr>
              <p:cNvPr id="377" name="Freeform 8420">
                <a:extLst>
                  <a:ext uri="{FF2B5EF4-FFF2-40B4-BE49-F238E27FC236}">
                    <a16:creationId xmlns:a16="http://schemas.microsoft.com/office/drawing/2014/main" id="{3BCD2B38-388B-907B-0F20-F6BC1A40C6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51877" y="5279079"/>
                <a:ext cx="732493" cy="572629"/>
              </a:xfrm>
              <a:custGeom>
                <a:avLst/>
                <a:gdLst/>
                <a:ahLst/>
                <a:cxnLst>
                  <a:cxn ang="0">
                    <a:pos x="52" y="647"/>
                  </a:cxn>
                  <a:cxn ang="0">
                    <a:pos x="0" y="714"/>
                  </a:cxn>
                  <a:cxn ang="0">
                    <a:pos x="61" y="851"/>
                  </a:cxn>
                  <a:cxn ang="0">
                    <a:pos x="143" y="901"/>
                  </a:cxn>
                  <a:cxn ang="0">
                    <a:pos x="174" y="939"/>
                  </a:cxn>
                  <a:cxn ang="0">
                    <a:pos x="260" y="971"/>
                  </a:cxn>
                  <a:cxn ang="0">
                    <a:pos x="320" y="984"/>
                  </a:cxn>
                  <a:cxn ang="0">
                    <a:pos x="355" y="1037"/>
                  </a:cxn>
                  <a:cxn ang="0">
                    <a:pos x="367" y="1075"/>
                  </a:cxn>
                  <a:cxn ang="0">
                    <a:pos x="413" y="1082"/>
                  </a:cxn>
                  <a:cxn ang="0">
                    <a:pos x="493" y="1093"/>
                  </a:cxn>
                  <a:cxn ang="0">
                    <a:pos x="513" y="1087"/>
                  </a:cxn>
                  <a:cxn ang="0">
                    <a:pos x="615" y="1093"/>
                  </a:cxn>
                  <a:cxn ang="0">
                    <a:pos x="712" y="1070"/>
                  </a:cxn>
                  <a:cxn ang="0">
                    <a:pos x="758" y="1037"/>
                  </a:cxn>
                  <a:cxn ang="0">
                    <a:pos x="819" y="962"/>
                  </a:cxn>
                  <a:cxn ang="0">
                    <a:pos x="829" y="928"/>
                  </a:cxn>
                  <a:cxn ang="0">
                    <a:pos x="864" y="884"/>
                  </a:cxn>
                  <a:cxn ang="0">
                    <a:pos x="839" y="777"/>
                  </a:cxn>
                  <a:cxn ang="0">
                    <a:pos x="882" y="770"/>
                  </a:cxn>
                  <a:cxn ang="0">
                    <a:pos x="924" y="719"/>
                  </a:cxn>
                  <a:cxn ang="0">
                    <a:pos x="957" y="644"/>
                  </a:cxn>
                  <a:cxn ang="0">
                    <a:pos x="1015" y="685"/>
                  </a:cxn>
                  <a:cxn ang="0">
                    <a:pos x="1068" y="684"/>
                  </a:cxn>
                  <a:cxn ang="0">
                    <a:pos x="1068" y="594"/>
                  </a:cxn>
                  <a:cxn ang="0">
                    <a:pos x="1194" y="475"/>
                  </a:cxn>
                  <a:cxn ang="0">
                    <a:pos x="1222" y="447"/>
                  </a:cxn>
                  <a:cxn ang="0">
                    <a:pos x="1259" y="428"/>
                  </a:cxn>
                  <a:cxn ang="0">
                    <a:pos x="1249" y="395"/>
                  </a:cxn>
                  <a:cxn ang="0">
                    <a:pos x="1282" y="369"/>
                  </a:cxn>
                  <a:cxn ang="0">
                    <a:pos x="1284" y="297"/>
                  </a:cxn>
                  <a:cxn ang="0">
                    <a:pos x="1294" y="234"/>
                  </a:cxn>
                  <a:cxn ang="0">
                    <a:pos x="1299" y="158"/>
                  </a:cxn>
                  <a:cxn ang="0">
                    <a:pos x="1322" y="115"/>
                  </a:cxn>
                  <a:cxn ang="0">
                    <a:pos x="1252" y="48"/>
                  </a:cxn>
                  <a:cxn ang="0">
                    <a:pos x="1176" y="24"/>
                  </a:cxn>
                  <a:cxn ang="0">
                    <a:pos x="1103" y="63"/>
                  </a:cxn>
                  <a:cxn ang="0">
                    <a:pos x="1023" y="97"/>
                  </a:cxn>
                  <a:cxn ang="0">
                    <a:pos x="984" y="138"/>
                  </a:cxn>
                  <a:cxn ang="0">
                    <a:pos x="929" y="234"/>
                  </a:cxn>
                  <a:cxn ang="0">
                    <a:pos x="906" y="286"/>
                  </a:cxn>
                  <a:cxn ang="0">
                    <a:pos x="911" y="335"/>
                  </a:cxn>
                  <a:cxn ang="0">
                    <a:pos x="864" y="387"/>
                  </a:cxn>
                  <a:cxn ang="0">
                    <a:pos x="761" y="375"/>
                  </a:cxn>
                  <a:cxn ang="0">
                    <a:pos x="619" y="408"/>
                  </a:cxn>
                  <a:cxn ang="0">
                    <a:pos x="554" y="389"/>
                  </a:cxn>
                  <a:cxn ang="0">
                    <a:pos x="450" y="445"/>
                  </a:cxn>
                  <a:cxn ang="0">
                    <a:pos x="350" y="473"/>
                  </a:cxn>
                  <a:cxn ang="0">
                    <a:pos x="322" y="541"/>
                  </a:cxn>
                  <a:cxn ang="0">
                    <a:pos x="211" y="543"/>
                  </a:cxn>
                  <a:cxn ang="0">
                    <a:pos x="129" y="561"/>
                  </a:cxn>
                </a:cxnLst>
                <a:rect l="0" t="0" r="r" b="b"/>
                <a:pathLst>
                  <a:path w="1350" h="1112">
                    <a:moveTo>
                      <a:pt x="76" y="581"/>
                    </a:moveTo>
                    <a:lnTo>
                      <a:pt x="60" y="594"/>
                    </a:lnTo>
                    <a:lnTo>
                      <a:pt x="58" y="627"/>
                    </a:lnTo>
                    <a:lnTo>
                      <a:pt x="52" y="647"/>
                    </a:lnTo>
                    <a:lnTo>
                      <a:pt x="42" y="654"/>
                    </a:lnTo>
                    <a:lnTo>
                      <a:pt x="45" y="679"/>
                    </a:lnTo>
                    <a:lnTo>
                      <a:pt x="22" y="700"/>
                    </a:lnTo>
                    <a:lnTo>
                      <a:pt x="0" y="714"/>
                    </a:lnTo>
                    <a:lnTo>
                      <a:pt x="23" y="767"/>
                    </a:lnTo>
                    <a:lnTo>
                      <a:pt x="33" y="851"/>
                    </a:lnTo>
                    <a:lnTo>
                      <a:pt x="47" y="845"/>
                    </a:lnTo>
                    <a:lnTo>
                      <a:pt x="61" y="851"/>
                    </a:lnTo>
                    <a:lnTo>
                      <a:pt x="68" y="870"/>
                    </a:lnTo>
                    <a:lnTo>
                      <a:pt x="103" y="899"/>
                    </a:lnTo>
                    <a:lnTo>
                      <a:pt x="136" y="903"/>
                    </a:lnTo>
                    <a:lnTo>
                      <a:pt x="143" y="901"/>
                    </a:lnTo>
                    <a:lnTo>
                      <a:pt x="143" y="909"/>
                    </a:lnTo>
                    <a:lnTo>
                      <a:pt x="151" y="919"/>
                    </a:lnTo>
                    <a:lnTo>
                      <a:pt x="171" y="931"/>
                    </a:lnTo>
                    <a:lnTo>
                      <a:pt x="174" y="939"/>
                    </a:lnTo>
                    <a:lnTo>
                      <a:pt x="207" y="951"/>
                    </a:lnTo>
                    <a:lnTo>
                      <a:pt x="227" y="951"/>
                    </a:lnTo>
                    <a:lnTo>
                      <a:pt x="252" y="959"/>
                    </a:lnTo>
                    <a:lnTo>
                      <a:pt x="260" y="971"/>
                    </a:lnTo>
                    <a:lnTo>
                      <a:pt x="277" y="972"/>
                    </a:lnTo>
                    <a:lnTo>
                      <a:pt x="290" y="986"/>
                    </a:lnTo>
                    <a:lnTo>
                      <a:pt x="307" y="981"/>
                    </a:lnTo>
                    <a:lnTo>
                      <a:pt x="320" y="984"/>
                    </a:lnTo>
                    <a:lnTo>
                      <a:pt x="338" y="1002"/>
                    </a:lnTo>
                    <a:lnTo>
                      <a:pt x="338" y="1009"/>
                    </a:lnTo>
                    <a:lnTo>
                      <a:pt x="355" y="1024"/>
                    </a:lnTo>
                    <a:lnTo>
                      <a:pt x="355" y="1037"/>
                    </a:lnTo>
                    <a:lnTo>
                      <a:pt x="345" y="1055"/>
                    </a:lnTo>
                    <a:lnTo>
                      <a:pt x="348" y="1075"/>
                    </a:lnTo>
                    <a:lnTo>
                      <a:pt x="353" y="1082"/>
                    </a:lnTo>
                    <a:lnTo>
                      <a:pt x="367" y="1075"/>
                    </a:lnTo>
                    <a:lnTo>
                      <a:pt x="375" y="1084"/>
                    </a:lnTo>
                    <a:lnTo>
                      <a:pt x="375" y="1090"/>
                    </a:lnTo>
                    <a:lnTo>
                      <a:pt x="382" y="1082"/>
                    </a:lnTo>
                    <a:lnTo>
                      <a:pt x="413" y="1082"/>
                    </a:lnTo>
                    <a:lnTo>
                      <a:pt x="423" y="1070"/>
                    </a:lnTo>
                    <a:lnTo>
                      <a:pt x="460" y="1070"/>
                    </a:lnTo>
                    <a:lnTo>
                      <a:pt x="473" y="1085"/>
                    </a:lnTo>
                    <a:lnTo>
                      <a:pt x="493" y="1093"/>
                    </a:lnTo>
                    <a:lnTo>
                      <a:pt x="503" y="1090"/>
                    </a:lnTo>
                    <a:lnTo>
                      <a:pt x="513" y="1092"/>
                    </a:lnTo>
                    <a:lnTo>
                      <a:pt x="508" y="1087"/>
                    </a:lnTo>
                    <a:lnTo>
                      <a:pt x="513" y="1087"/>
                    </a:lnTo>
                    <a:lnTo>
                      <a:pt x="539" y="1108"/>
                    </a:lnTo>
                    <a:lnTo>
                      <a:pt x="579" y="1112"/>
                    </a:lnTo>
                    <a:lnTo>
                      <a:pt x="587" y="1102"/>
                    </a:lnTo>
                    <a:lnTo>
                      <a:pt x="615" y="1093"/>
                    </a:lnTo>
                    <a:lnTo>
                      <a:pt x="632" y="1077"/>
                    </a:lnTo>
                    <a:lnTo>
                      <a:pt x="652" y="1077"/>
                    </a:lnTo>
                    <a:lnTo>
                      <a:pt x="687" y="1064"/>
                    </a:lnTo>
                    <a:lnTo>
                      <a:pt x="712" y="1070"/>
                    </a:lnTo>
                    <a:lnTo>
                      <a:pt x="728" y="1067"/>
                    </a:lnTo>
                    <a:lnTo>
                      <a:pt x="755" y="1072"/>
                    </a:lnTo>
                    <a:lnTo>
                      <a:pt x="765" y="1067"/>
                    </a:lnTo>
                    <a:lnTo>
                      <a:pt x="758" y="1037"/>
                    </a:lnTo>
                    <a:lnTo>
                      <a:pt x="799" y="1009"/>
                    </a:lnTo>
                    <a:lnTo>
                      <a:pt x="823" y="1001"/>
                    </a:lnTo>
                    <a:lnTo>
                      <a:pt x="829" y="992"/>
                    </a:lnTo>
                    <a:lnTo>
                      <a:pt x="819" y="962"/>
                    </a:lnTo>
                    <a:lnTo>
                      <a:pt x="803" y="946"/>
                    </a:lnTo>
                    <a:lnTo>
                      <a:pt x="803" y="933"/>
                    </a:lnTo>
                    <a:lnTo>
                      <a:pt x="811" y="938"/>
                    </a:lnTo>
                    <a:lnTo>
                      <a:pt x="829" y="928"/>
                    </a:lnTo>
                    <a:lnTo>
                      <a:pt x="826" y="914"/>
                    </a:lnTo>
                    <a:lnTo>
                      <a:pt x="834" y="904"/>
                    </a:lnTo>
                    <a:lnTo>
                      <a:pt x="854" y="901"/>
                    </a:lnTo>
                    <a:lnTo>
                      <a:pt x="864" y="884"/>
                    </a:lnTo>
                    <a:lnTo>
                      <a:pt x="859" y="865"/>
                    </a:lnTo>
                    <a:lnTo>
                      <a:pt x="844" y="850"/>
                    </a:lnTo>
                    <a:lnTo>
                      <a:pt x="829" y="777"/>
                    </a:lnTo>
                    <a:lnTo>
                      <a:pt x="839" y="777"/>
                    </a:lnTo>
                    <a:lnTo>
                      <a:pt x="846" y="790"/>
                    </a:lnTo>
                    <a:lnTo>
                      <a:pt x="858" y="793"/>
                    </a:lnTo>
                    <a:lnTo>
                      <a:pt x="881" y="790"/>
                    </a:lnTo>
                    <a:lnTo>
                      <a:pt x="882" y="770"/>
                    </a:lnTo>
                    <a:lnTo>
                      <a:pt x="891" y="757"/>
                    </a:lnTo>
                    <a:lnTo>
                      <a:pt x="892" y="742"/>
                    </a:lnTo>
                    <a:lnTo>
                      <a:pt x="916" y="735"/>
                    </a:lnTo>
                    <a:lnTo>
                      <a:pt x="924" y="719"/>
                    </a:lnTo>
                    <a:lnTo>
                      <a:pt x="930" y="671"/>
                    </a:lnTo>
                    <a:lnTo>
                      <a:pt x="939" y="669"/>
                    </a:lnTo>
                    <a:lnTo>
                      <a:pt x="945" y="646"/>
                    </a:lnTo>
                    <a:lnTo>
                      <a:pt x="957" y="644"/>
                    </a:lnTo>
                    <a:lnTo>
                      <a:pt x="990" y="659"/>
                    </a:lnTo>
                    <a:lnTo>
                      <a:pt x="990" y="669"/>
                    </a:lnTo>
                    <a:lnTo>
                      <a:pt x="1003" y="687"/>
                    </a:lnTo>
                    <a:lnTo>
                      <a:pt x="1015" y="685"/>
                    </a:lnTo>
                    <a:lnTo>
                      <a:pt x="1018" y="679"/>
                    </a:lnTo>
                    <a:lnTo>
                      <a:pt x="1045" y="694"/>
                    </a:lnTo>
                    <a:lnTo>
                      <a:pt x="1065" y="699"/>
                    </a:lnTo>
                    <a:lnTo>
                      <a:pt x="1068" y="684"/>
                    </a:lnTo>
                    <a:lnTo>
                      <a:pt x="1062" y="669"/>
                    </a:lnTo>
                    <a:lnTo>
                      <a:pt x="1063" y="641"/>
                    </a:lnTo>
                    <a:lnTo>
                      <a:pt x="1071" y="617"/>
                    </a:lnTo>
                    <a:lnTo>
                      <a:pt x="1068" y="594"/>
                    </a:lnTo>
                    <a:lnTo>
                      <a:pt x="1078" y="593"/>
                    </a:lnTo>
                    <a:lnTo>
                      <a:pt x="1080" y="554"/>
                    </a:lnTo>
                    <a:lnTo>
                      <a:pt x="1158" y="485"/>
                    </a:lnTo>
                    <a:lnTo>
                      <a:pt x="1194" y="475"/>
                    </a:lnTo>
                    <a:lnTo>
                      <a:pt x="1194" y="460"/>
                    </a:lnTo>
                    <a:lnTo>
                      <a:pt x="1209" y="460"/>
                    </a:lnTo>
                    <a:lnTo>
                      <a:pt x="1222" y="455"/>
                    </a:lnTo>
                    <a:lnTo>
                      <a:pt x="1222" y="447"/>
                    </a:lnTo>
                    <a:lnTo>
                      <a:pt x="1232" y="455"/>
                    </a:lnTo>
                    <a:lnTo>
                      <a:pt x="1242" y="448"/>
                    </a:lnTo>
                    <a:lnTo>
                      <a:pt x="1256" y="448"/>
                    </a:lnTo>
                    <a:lnTo>
                      <a:pt x="1259" y="428"/>
                    </a:lnTo>
                    <a:lnTo>
                      <a:pt x="1246" y="422"/>
                    </a:lnTo>
                    <a:lnTo>
                      <a:pt x="1251" y="415"/>
                    </a:lnTo>
                    <a:lnTo>
                      <a:pt x="1246" y="405"/>
                    </a:lnTo>
                    <a:lnTo>
                      <a:pt x="1249" y="395"/>
                    </a:lnTo>
                    <a:lnTo>
                      <a:pt x="1236" y="360"/>
                    </a:lnTo>
                    <a:lnTo>
                      <a:pt x="1256" y="369"/>
                    </a:lnTo>
                    <a:lnTo>
                      <a:pt x="1264" y="364"/>
                    </a:lnTo>
                    <a:lnTo>
                      <a:pt x="1282" y="369"/>
                    </a:lnTo>
                    <a:lnTo>
                      <a:pt x="1289" y="360"/>
                    </a:lnTo>
                    <a:lnTo>
                      <a:pt x="1277" y="330"/>
                    </a:lnTo>
                    <a:lnTo>
                      <a:pt x="1279" y="311"/>
                    </a:lnTo>
                    <a:lnTo>
                      <a:pt x="1284" y="297"/>
                    </a:lnTo>
                    <a:lnTo>
                      <a:pt x="1289" y="297"/>
                    </a:lnTo>
                    <a:lnTo>
                      <a:pt x="1307" y="244"/>
                    </a:lnTo>
                    <a:lnTo>
                      <a:pt x="1297" y="234"/>
                    </a:lnTo>
                    <a:lnTo>
                      <a:pt x="1294" y="234"/>
                    </a:lnTo>
                    <a:lnTo>
                      <a:pt x="1290" y="219"/>
                    </a:lnTo>
                    <a:lnTo>
                      <a:pt x="1299" y="201"/>
                    </a:lnTo>
                    <a:lnTo>
                      <a:pt x="1295" y="168"/>
                    </a:lnTo>
                    <a:lnTo>
                      <a:pt x="1299" y="158"/>
                    </a:lnTo>
                    <a:lnTo>
                      <a:pt x="1314" y="163"/>
                    </a:lnTo>
                    <a:lnTo>
                      <a:pt x="1322" y="150"/>
                    </a:lnTo>
                    <a:lnTo>
                      <a:pt x="1350" y="133"/>
                    </a:lnTo>
                    <a:lnTo>
                      <a:pt x="1322" y="115"/>
                    </a:lnTo>
                    <a:lnTo>
                      <a:pt x="1295" y="82"/>
                    </a:lnTo>
                    <a:lnTo>
                      <a:pt x="1294" y="65"/>
                    </a:lnTo>
                    <a:lnTo>
                      <a:pt x="1264" y="47"/>
                    </a:lnTo>
                    <a:lnTo>
                      <a:pt x="1252" y="48"/>
                    </a:lnTo>
                    <a:lnTo>
                      <a:pt x="1212" y="40"/>
                    </a:lnTo>
                    <a:lnTo>
                      <a:pt x="1207" y="34"/>
                    </a:lnTo>
                    <a:lnTo>
                      <a:pt x="1183" y="24"/>
                    </a:lnTo>
                    <a:lnTo>
                      <a:pt x="1176" y="24"/>
                    </a:lnTo>
                    <a:lnTo>
                      <a:pt x="1131" y="0"/>
                    </a:lnTo>
                    <a:lnTo>
                      <a:pt x="1096" y="19"/>
                    </a:lnTo>
                    <a:lnTo>
                      <a:pt x="1103" y="24"/>
                    </a:lnTo>
                    <a:lnTo>
                      <a:pt x="1103" y="63"/>
                    </a:lnTo>
                    <a:lnTo>
                      <a:pt x="1095" y="72"/>
                    </a:lnTo>
                    <a:lnTo>
                      <a:pt x="1058" y="98"/>
                    </a:lnTo>
                    <a:lnTo>
                      <a:pt x="1042" y="88"/>
                    </a:lnTo>
                    <a:lnTo>
                      <a:pt x="1023" y="97"/>
                    </a:lnTo>
                    <a:lnTo>
                      <a:pt x="1012" y="118"/>
                    </a:lnTo>
                    <a:lnTo>
                      <a:pt x="997" y="131"/>
                    </a:lnTo>
                    <a:lnTo>
                      <a:pt x="992" y="128"/>
                    </a:lnTo>
                    <a:lnTo>
                      <a:pt x="984" y="138"/>
                    </a:lnTo>
                    <a:lnTo>
                      <a:pt x="970" y="163"/>
                    </a:lnTo>
                    <a:lnTo>
                      <a:pt x="964" y="168"/>
                    </a:lnTo>
                    <a:lnTo>
                      <a:pt x="957" y="198"/>
                    </a:lnTo>
                    <a:lnTo>
                      <a:pt x="929" y="234"/>
                    </a:lnTo>
                    <a:lnTo>
                      <a:pt x="924" y="261"/>
                    </a:lnTo>
                    <a:lnTo>
                      <a:pt x="917" y="257"/>
                    </a:lnTo>
                    <a:lnTo>
                      <a:pt x="911" y="267"/>
                    </a:lnTo>
                    <a:lnTo>
                      <a:pt x="906" y="286"/>
                    </a:lnTo>
                    <a:lnTo>
                      <a:pt x="911" y="289"/>
                    </a:lnTo>
                    <a:lnTo>
                      <a:pt x="912" y="321"/>
                    </a:lnTo>
                    <a:lnTo>
                      <a:pt x="922" y="322"/>
                    </a:lnTo>
                    <a:lnTo>
                      <a:pt x="911" y="335"/>
                    </a:lnTo>
                    <a:lnTo>
                      <a:pt x="864" y="360"/>
                    </a:lnTo>
                    <a:lnTo>
                      <a:pt x="864" y="370"/>
                    </a:lnTo>
                    <a:lnTo>
                      <a:pt x="859" y="377"/>
                    </a:lnTo>
                    <a:lnTo>
                      <a:pt x="864" y="387"/>
                    </a:lnTo>
                    <a:lnTo>
                      <a:pt x="816" y="375"/>
                    </a:lnTo>
                    <a:lnTo>
                      <a:pt x="811" y="382"/>
                    </a:lnTo>
                    <a:lnTo>
                      <a:pt x="791" y="392"/>
                    </a:lnTo>
                    <a:lnTo>
                      <a:pt x="761" y="375"/>
                    </a:lnTo>
                    <a:lnTo>
                      <a:pt x="740" y="355"/>
                    </a:lnTo>
                    <a:lnTo>
                      <a:pt x="680" y="357"/>
                    </a:lnTo>
                    <a:lnTo>
                      <a:pt x="659" y="397"/>
                    </a:lnTo>
                    <a:lnTo>
                      <a:pt x="619" y="408"/>
                    </a:lnTo>
                    <a:lnTo>
                      <a:pt x="614" y="413"/>
                    </a:lnTo>
                    <a:lnTo>
                      <a:pt x="605" y="415"/>
                    </a:lnTo>
                    <a:lnTo>
                      <a:pt x="571" y="408"/>
                    </a:lnTo>
                    <a:lnTo>
                      <a:pt x="554" y="389"/>
                    </a:lnTo>
                    <a:lnTo>
                      <a:pt x="526" y="374"/>
                    </a:lnTo>
                    <a:lnTo>
                      <a:pt x="506" y="392"/>
                    </a:lnTo>
                    <a:lnTo>
                      <a:pt x="509" y="402"/>
                    </a:lnTo>
                    <a:lnTo>
                      <a:pt x="450" y="445"/>
                    </a:lnTo>
                    <a:lnTo>
                      <a:pt x="413" y="453"/>
                    </a:lnTo>
                    <a:lnTo>
                      <a:pt x="385" y="475"/>
                    </a:lnTo>
                    <a:lnTo>
                      <a:pt x="353" y="483"/>
                    </a:lnTo>
                    <a:lnTo>
                      <a:pt x="350" y="473"/>
                    </a:lnTo>
                    <a:lnTo>
                      <a:pt x="345" y="491"/>
                    </a:lnTo>
                    <a:lnTo>
                      <a:pt x="333" y="496"/>
                    </a:lnTo>
                    <a:lnTo>
                      <a:pt x="338" y="503"/>
                    </a:lnTo>
                    <a:lnTo>
                      <a:pt x="322" y="541"/>
                    </a:lnTo>
                    <a:lnTo>
                      <a:pt x="310" y="558"/>
                    </a:lnTo>
                    <a:lnTo>
                      <a:pt x="241" y="561"/>
                    </a:lnTo>
                    <a:lnTo>
                      <a:pt x="221" y="554"/>
                    </a:lnTo>
                    <a:lnTo>
                      <a:pt x="211" y="543"/>
                    </a:lnTo>
                    <a:lnTo>
                      <a:pt x="194" y="541"/>
                    </a:lnTo>
                    <a:lnTo>
                      <a:pt x="148" y="544"/>
                    </a:lnTo>
                    <a:lnTo>
                      <a:pt x="143" y="554"/>
                    </a:lnTo>
                    <a:lnTo>
                      <a:pt x="129" y="561"/>
                    </a:lnTo>
                    <a:lnTo>
                      <a:pt x="118" y="574"/>
                    </a:lnTo>
                    <a:lnTo>
                      <a:pt x="110" y="589"/>
                    </a:lnTo>
                    <a:lnTo>
                      <a:pt x="76" y="581"/>
                    </a:lnTo>
                    <a:close/>
                  </a:path>
                </a:pathLst>
              </a:custGeom>
              <a:solidFill>
                <a:schemeClr val="accent1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lIns="104315" tIns="52157" rIns="104315" bIns="52157"/>
              <a:lstStyle/>
              <a:p>
                <a:endParaRPr lang="es-ES" sz="2800"/>
              </a:p>
            </p:txBody>
          </p:sp>
          <p:sp>
            <p:nvSpPr>
              <p:cNvPr id="378" name="Freeform 8421">
                <a:extLst>
                  <a:ext uri="{FF2B5EF4-FFF2-40B4-BE49-F238E27FC236}">
                    <a16:creationId xmlns:a16="http://schemas.microsoft.com/office/drawing/2014/main" id="{C95D4206-0FBE-6E5F-A69F-970C2D306F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9359" y="5606590"/>
                <a:ext cx="645680" cy="394455"/>
              </a:xfrm>
              <a:custGeom>
                <a:avLst/>
                <a:gdLst/>
                <a:ahLst/>
                <a:cxnLst>
                  <a:cxn ang="0">
                    <a:pos x="895" y="215"/>
                  </a:cxn>
                  <a:cxn ang="0">
                    <a:pos x="834" y="78"/>
                  </a:cxn>
                  <a:cxn ang="0">
                    <a:pos x="806" y="53"/>
                  </a:cxn>
                  <a:cxn ang="0">
                    <a:pos x="799" y="5"/>
                  </a:cxn>
                  <a:cxn ang="0">
                    <a:pos x="761" y="3"/>
                  </a:cxn>
                  <a:cxn ang="0">
                    <a:pos x="743" y="25"/>
                  </a:cxn>
                  <a:cxn ang="0">
                    <a:pos x="736" y="35"/>
                  </a:cxn>
                  <a:cxn ang="0">
                    <a:pos x="725" y="39"/>
                  </a:cxn>
                  <a:cxn ang="0">
                    <a:pos x="657" y="56"/>
                  </a:cxn>
                  <a:cxn ang="0">
                    <a:pos x="632" y="26"/>
                  </a:cxn>
                  <a:cxn ang="0">
                    <a:pos x="575" y="21"/>
                  </a:cxn>
                  <a:cxn ang="0">
                    <a:pos x="579" y="53"/>
                  </a:cxn>
                  <a:cxn ang="0">
                    <a:pos x="536" y="99"/>
                  </a:cxn>
                  <a:cxn ang="0">
                    <a:pos x="519" y="66"/>
                  </a:cxn>
                  <a:cxn ang="0">
                    <a:pos x="484" y="93"/>
                  </a:cxn>
                  <a:cxn ang="0">
                    <a:pos x="464" y="76"/>
                  </a:cxn>
                  <a:cxn ang="0">
                    <a:pos x="439" y="93"/>
                  </a:cxn>
                  <a:cxn ang="0">
                    <a:pos x="408" y="167"/>
                  </a:cxn>
                  <a:cxn ang="0">
                    <a:pos x="373" y="184"/>
                  </a:cxn>
                  <a:cxn ang="0">
                    <a:pos x="322" y="195"/>
                  </a:cxn>
                  <a:cxn ang="0">
                    <a:pos x="338" y="242"/>
                  </a:cxn>
                  <a:cxn ang="0">
                    <a:pos x="332" y="303"/>
                  </a:cxn>
                  <a:cxn ang="0">
                    <a:pos x="255" y="341"/>
                  </a:cxn>
                  <a:cxn ang="0">
                    <a:pos x="206" y="318"/>
                  </a:cxn>
                  <a:cxn ang="0">
                    <a:pos x="192" y="383"/>
                  </a:cxn>
                  <a:cxn ang="0">
                    <a:pos x="189" y="459"/>
                  </a:cxn>
                  <a:cxn ang="0">
                    <a:pos x="148" y="507"/>
                  </a:cxn>
                  <a:cxn ang="0">
                    <a:pos x="86" y="552"/>
                  </a:cxn>
                  <a:cxn ang="0">
                    <a:pos x="46" y="589"/>
                  </a:cxn>
                  <a:cxn ang="0">
                    <a:pos x="0" y="574"/>
                  </a:cxn>
                  <a:cxn ang="0">
                    <a:pos x="30" y="607"/>
                  </a:cxn>
                  <a:cxn ang="0">
                    <a:pos x="86" y="582"/>
                  </a:cxn>
                  <a:cxn ang="0">
                    <a:pos x="126" y="595"/>
                  </a:cxn>
                  <a:cxn ang="0">
                    <a:pos x="161" y="666"/>
                  </a:cxn>
                  <a:cxn ang="0">
                    <a:pos x="174" y="720"/>
                  </a:cxn>
                  <a:cxn ang="0">
                    <a:pos x="225" y="766"/>
                  </a:cxn>
                  <a:cxn ang="0">
                    <a:pos x="340" y="655"/>
                  </a:cxn>
                  <a:cxn ang="0">
                    <a:pos x="436" y="618"/>
                  </a:cxn>
                  <a:cxn ang="0">
                    <a:pos x="599" y="622"/>
                  </a:cxn>
                  <a:cxn ang="0">
                    <a:pos x="675" y="560"/>
                  </a:cxn>
                  <a:cxn ang="0">
                    <a:pos x="746" y="491"/>
                  </a:cxn>
                  <a:cxn ang="0">
                    <a:pos x="769" y="451"/>
                  </a:cxn>
                  <a:cxn ang="0">
                    <a:pos x="783" y="448"/>
                  </a:cxn>
                  <a:cxn ang="0">
                    <a:pos x="990" y="429"/>
                  </a:cxn>
                  <a:cxn ang="0">
                    <a:pos x="1114" y="436"/>
                  </a:cxn>
                  <a:cxn ang="0">
                    <a:pos x="1179" y="419"/>
                  </a:cxn>
                  <a:cxn ang="0">
                    <a:pos x="1172" y="366"/>
                  </a:cxn>
                  <a:cxn ang="0">
                    <a:pos x="1111" y="336"/>
                  </a:cxn>
                  <a:cxn ang="0">
                    <a:pos x="1041" y="315"/>
                  </a:cxn>
                  <a:cxn ang="0">
                    <a:pos x="977" y="273"/>
                  </a:cxn>
                </a:cxnLst>
                <a:rect l="0" t="0" r="r" b="b"/>
                <a:pathLst>
                  <a:path w="1189" h="766">
                    <a:moveTo>
                      <a:pt x="970" y="267"/>
                    </a:moveTo>
                    <a:lnTo>
                      <a:pt x="937" y="263"/>
                    </a:lnTo>
                    <a:lnTo>
                      <a:pt x="902" y="234"/>
                    </a:lnTo>
                    <a:lnTo>
                      <a:pt x="895" y="215"/>
                    </a:lnTo>
                    <a:lnTo>
                      <a:pt x="881" y="209"/>
                    </a:lnTo>
                    <a:lnTo>
                      <a:pt x="867" y="215"/>
                    </a:lnTo>
                    <a:lnTo>
                      <a:pt x="857" y="131"/>
                    </a:lnTo>
                    <a:lnTo>
                      <a:pt x="834" y="78"/>
                    </a:lnTo>
                    <a:lnTo>
                      <a:pt x="831" y="69"/>
                    </a:lnTo>
                    <a:lnTo>
                      <a:pt x="837" y="63"/>
                    </a:lnTo>
                    <a:lnTo>
                      <a:pt x="823" y="54"/>
                    </a:lnTo>
                    <a:lnTo>
                      <a:pt x="806" y="53"/>
                    </a:lnTo>
                    <a:lnTo>
                      <a:pt x="796" y="35"/>
                    </a:lnTo>
                    <a:lnTo>
                      <a:pt x="803" y="31"/>
                    </a:lnTo>
                    <a:lnTo>
                      <a:pt x="803" y="20"/>
                    </a:lnTo>
                    <a:lnTo>
                      <a:pt x="799" y="5"/>
                    </a:lnTo>
                    <a:lnTo>
                      <a:pt x="784" y="5"/>
                    </a:lnTo>
                    <a:lnTo>
                      <a:pt x="776" y="0"/>
                    </a:lnTo>
                    <a:lnTo>
                      <a:pt x="769" y="5"/>
                    </a:lnTo>
                    <a:lnTo>
                      <a:pt x="761" y="3"/>
                    </a:lnTo>
                    <a:lnTo>
                      <a:pt x="753" y="18"/>
                    </a:lnTo>
                    <a:lnTo>
                      <a:pt x="746" y="18"/>
                    </a:lnTo>
                    <a:lnTo>
                      <a:pt x="748" y="21"/>
                    </a:lnTo>
                    <a:lnTo>
                      <a:pt x="743" y="25"/>
                    </a:lnTo>
                    <a:lnTo>
                      <a:pt x="738" y="18"/>
                    </a:lnTo>
                    <a:lnTo>
                      <a:pt x="733" y="25"/>
                    </a:lnTo>
                    <a:lnTo>
                      <a:pt x="738" y="28"/>
                    </a:lnTo>
                    <a:lnTo>
                      <a:pt x="736" y="35"/>
                    </a:lnTo>
                    <a:lnTo>
                      <a:pt x="730" y="33"/>
                    </a:lnTo>
                    <a:lnTo>
                      <a:pt x="730" y="39"/>
                    </a:lnTo>
                    <a:lnTo>
                      <a:pt x="725" y="46"/>
                    </a:lnTo>
                    <a:lnTo>
                      <a:pt x="725" y="39"/>
                    </a:lnTo>
                    <a:lnTo>
                      <a:pt x="698" y="56"/>
                    </a:lnTo>
                    <a:lnTo>
                      <a:pt x="683" y="49"/>
                    </a:lnTo>
                    <a:lnTo>
                      <a:pt x="678" y="56"/>
                    </a:lnTo>
                    <a:lnTo>
                      <a:pt x="657" y="56"/>
                    </a:lnTo>
                    <a:lnTo>
                      <a:pt x="663" y="46"/>
                    </a:lnTo>
                    <a:lnTo>
                      <a:pt x="650" y="28"/>
                    </a:lnTo>
                    <a:lnTo>
                      <a:pt x="650" y="18"/>
                    </a:lnTo>
                    <a:lnTo>
                      <a:pt x="632" y="26"/>
                    </a:lnTo>
                    <a:lnTo>
                      <a:pt x="627" y="18"/>
                    </a:lnTo>
                    <a:lnTo>
                      <a:pt x="585" y="18"/>
                    </a:lnTo>
                    <a:lnTo>
                      <a:pt x="584" y="15"/>
                    </a:lnTo>
                    <a:lnTo>
                      <a:pt x="575" y="21"/>
                    </a:lnTo>
                    <a:lnTo>
                      <a:pt x="574" y="26"/>
                    </a:lnTo>
                    <a:lnTo>
                      <a:pt x="584" y="31"/>
                    </a:lnTo>
                    <a:lnTo>
                      <a:pt x="575" y="41"/>
                    </a:lnTo>
                    <a:lnTo>
                      <a:pt x="579" y="53"/>
                    </a:lnTo>
                    <a:lnTo>
                      <a:pt x="589" y="58"/>
                    </a:lnTo>
                    <a:lnTo>
                      <a:pt x="590" y="64"/>
                    </a:lnTo>
                    <a:lnTo>
                      <a:pt x="544" y="88"/>
                    </a:lnTo>
                    <a:lnTo>
                      <a:pt x="536" y="99"/>
                    </a:lnTo>
                    <a:lnTo>
                      <a:pt x="531" y="91"/>
                    </a:lnTo>
                    <a:lnTo>
                      <a:pt x="531" y="84"/>
                    </a:lnTo>
                    <a:lnTo>
                      <a:pt x="514" y="71"/>
                    </a:lnTo>
                    <a:lnTo>
                      <a:pt x="519" y="66"/>
                    </a:lnTo>
                    <a:lnTo>
                      <a:pt x="516" y="59"/>
                    </a:lnTo>
                    <a:lnTo>
                      <a:pt x="497" y="63"/>
                    </a:lnTo>
                    <a:lnTo>
                      <a:pt x="494" y="81"/>
                    </a:lnTo>
                    <a:lnTo>
                      <a:pt x="484" y="93"/>
                    </a:lnTo>
                    <a:lnTo>
                      <a:pt x="479" y="91"/>
                    </a:lnTo>
                    <a:lnTo>
                      <a:pt x="469" y="96"/>
                    </a:lnTo>
                    <a:lnTo>
                      <a:pt x="469" y="86"/>
                    </a:lnTo>
                    <a:lnTo>
                      <a:pt x="464" y="76"/>
                    </a:lnTo>
                    <a:lnTo>
                      <a:pt x="461" y="79"/>
                    </a:lnTo>
                    <a:lnTo>
                      <a:pt x="451" y="83"/>
                    </a:lnTo>
                    <a:lnTo>
                      <a:pt x="443" y="78"/>
                    </a:lnTo>
                    <a:lnTo>
                      <a:pt x="439" y="93"/>
                    </a:lnTo>
                    <a:lnTo>
                      <a:pt x="464" y="111"/>
                    </a:lnTo>
                    <a:lnTo>
                      <a:pt x="461" y="127"/>
                    </a:lnTo>
                    <a:lnTo>
                      <a:pt x="431" y="146"/>
                    </a:lnTo>
                    <a:lnTo>
                      <a:pt x="408" y="167"/>
                    </a:lnTo>
                    <a:lnTo>
                      <a:pt x="385" y="177"/>
                    </a:lnTo>
                    <a:lnTo>
                      <a:pt x="385" y="182"/>
                    </a:lnTo>
                    <a:lnTo>
                      <a:pt x="380" y="179"/>
                    </a:lnTo>
                    <a:lnTo>
                      <a:pt x="373" y="184"/>
                    </a:lnTo>
                    <a:lnTo>
                      <a:pt x="366" y="192"/>
                    </a:lnTo>
                    <a:lnTo>
                      <a:pt x="347" y="192"/>
                    </a:lnTo>
                    <a:lnTo>
                      <a:pt x="330" y="200"/>
                    </a:lnTo>
                    <a:lnTo>
                      <a:pt x="322" y="195"/>
                    </a:lnTo>
                    <a:lnTo>
                      <a:pt x="308" y="214"/>
                    </a:lnTo>
                    <a:lnTo>
                      <a:pt x="325" y="225"/>
                    </a:lnTo>
                    <a:lnTo>
                      <a:pt x="328" y="237"/>
                    </a:lnTo>
                    <a:lnTo>
                      <a:pt x="338" y="242"/>
                    </a:lnTo>
                    <a:lnTo>
                      <a:pt x="330" y="250"/>
                    </a:lnTo>
                    <a:lnTo>
                      <a:pt x="343" y="293"/>
                    </a:lnTo>
                    <a:lnTo>
                      <a:pt x="332" y="298"/>
                    </a:lnTo>
                    <a:lnTo>
                      <a:pt x="332" y="303"/>
                    </a:lnTo>
                    <a:lnTo>
                      <a:pt x="328" y="305"/>
                    </a:lnTo>
                    <a:lnTo>
                      <a:pt x="312" y="345"/>
                    </a:lnTo>
                    <a:lnTo>
                      <a:pt x="285" y="358"/>
                    </a:lnTo>
                    <a:lnTo>
                      <a:pt x="255" y="341"/>
                    </a:lnTo>
                    <a:lnTo>
                      <a:pt x="250" y="326"/>
                    </a:lnTo>
                    <a:lnTo>
                      <a:pt x="227" y="315"/>
                    </a:lnTo>
                    <a:lnTo>
                      <a:pt x="225" y="307"/>
                    </a:lnTo>
                    <a:lnTo>
                      <a:pt x="206" y="318"/>
                    </a:lnTo>
                    <a:lnTo>
                      <a:pt x="199" y="330"/>
                    </a:lnTo>
                    <a:lnTo>
                      <a:pt x="184" y="345"/>
                    </a:lnTo>
                    <a:lnTo>
                      <a:pt x="179" y="358"/>
                    </a:lnTo>
                    <a:lnTo>
                      <a:pt x="192" y="383"/>
                    </a:lnTo>
                    <a:lnTo>
                      <a:pt x="209" y="394"/>
                    </a:lnTo>
                    <a:lnTo>
                      <a:pt x="186" y="434"/>
                    </a:lnTo>
                    <a:lnTo>
                      <a:pt x="184" y="457"/>
                    </a:lnTo>
                    <a:lnTo>
                      <a:pt x="189" y="459"/>
                    </a:lnTo>
                    <a:lnTo>
                      <a:pt x="182" y="469"/>
                    </a:lnTo>
                    <a:lnTo>
                      <a:pt x="186" y="476"/>
                    </a:lnTo>
                    <a:lnTo>
                      <a:pt x="179" y="476"/>
                    </a:lnTo>
                    <a:lnTo>
                      <a:pt x="148" y="507"/>
                    </a:lnTo>
                    <a:lnTo>
                      <a:pt x="111" y="521"/>
                    </a:lnTo>
                    <a:lnTo>
                      <a:pt x="101" y="516"/>
                    </a:lnTo>
                    <a:lnTo>
                      <a:pt x="98" y="539"/>
                    </a:lnTo>
                    <a:lnTo>
                      <a:pt x="86" y="552"/>
                    </a:lnTo>
                    <a:lnTo>
                      <a:pt x="78" y="554"/>
                    </a:lnTo>
                    <a:lnTo>
                      <a:pt x="68" y="574"/>
                    </a:lnTo>
                    <a:lnTo>
                      <a:pt x="56" y="584"/>
                    </a:lnTo>
                    <a:lnTo>
                      <a:pt x="46" y="589"/>
                    </a:lnTo>
                    <a:lnTo>
                      <a:pt x="45" y="582"/>
                    </a:lnTo>
                    <a:lnTo>
                      <a:pt x="22" y="570"/>
                    </a:lnTo>
                    <a:lnTo>
                      <a:pt x="7" y="569"/>
                    </a:lnTo>
                    <a:lnTo>
                      <a:pt x="0" y="574"/>
                    </a:lnTo>
                    <a:lnTo>
                      <a:pt x="0" y="598"/>
                    </a:lnTo>
                    <a:lnTo>
                      <a:pt x="7" y="602"/>
                    </a:lnTo>
                    <a:lnTo>
                      <a:pt x="17" y="598"/>
                    </a:lnTo>
                    <a:lnTo>
                      <a:pt x="30" y="607"/>
                    </a:lnTo>
                    <a:lnTo>
                      <a:pt x="53" y="612"/>
                    </a:lnTo>
                    <a:lnTo>
                      <a:pt x="60" y="608"/>
                    </a:lnTo>
                    <a:lnTo>
                      <a:pt x="73" y="582"/>
                    </a:lnTo>
                    <a:lnTo>
                      <a:pt x="86" y="582"/>
                    </a:lnTo>
                    <a:lnTo>
                      <a:pt x="93" y="589"/>
                    </a:lnTo>
                    <a:lnTo>
                      <a:pt x="98" y="582"/>
                    </a:lnTo>
                    <a:lnTo>
                      <a:pt x="114" y="584"/>
                    </a:lnTo>
                    <a:lnTo>
                      <a:pt x="126" y="595"/>
                    </a:lnTo>
                    <a:lnTo>
                      <a:pt x="128" y="615"/>
                    </a:lnTo>
                    <a:lnTo>
                      <a:pt x="139" y="640"/>
                    </a:lnTo>
                    <a:lnTo>
                      <a:pt x="154" y="655"/>
                    </a:lnTo>
                    <a:lnTo>
                      <a:pt x="161" y="666"/>
                    </a:lnTo>
                    <a:lnTo>
                      <a:pt x="159" y="673"/>
                    </a:lnTo>
                    <a:lnTo>
                      <a:pt x="166" y="680"/>
                    </a:lnTo>
                    <a:lnTo>
                      <a:pt x="172" y="698"/>
                    </a:lnTo>
                    <a:lnTo>
                      <a:pt x="174" y="720"/>
                    </a:lnTo>
                    <a:lnTo>
                      <a:pt x="186" y="741"/>
                    </a:lnTo>
                    <a:lnTo>
                      <a:pt x="182" y="754"/>
                    </a:lnTo>
                    <a:lnTo>
                      <a:pt x="206" y="744"/>
                    </a:lnTo>
                    <a:lnTo>
                      <a:pt x="225" y="766"/>
                    </a:lnTo>
                    <a:lnTo>
                      <a:pt x="245" y="716"/>
                    </a:lnTo>
                    <a:lnTo>
                      <a:pt x="279" y="683"/>
                    </a:lnTo>
                    <a:lnTo>
                      <a:pt x="312" y="673"/>
                    </a:lnTo>
                    <a:lnTo>
                      <a:pt x="340" y="655"/>
                    </a:lnTo>
                    <a:lnTo>
                      <a:pt x="353" y="657"/>
                    </a:lnTo>
                    <a:lnTo>
                      <a:pt x="370" y="648"/>
                    </a:lnTo>
                    <a:lnTo>
                      <a:pt x="388" y="648"/>
                    </a:lnTo>
                    <a:lnTo>
                      <a:pt x="436" y="618"/>
                    </a:lnTo>
                    <a:lnTo>
                      <a:pt x="484" y="615"/>
                    </a:lnTo>
                    <a:lnTo>
                      <a:pt x="556" y="633"/>
                    </a:lnTo>
                    <a:lnTo>
                      <a:pt x="590" y="628"/>
                    </a:lnTo>
                    <a:lnTo>
                      <a:pt x="599" y="622"/>
                    </a:lnTo>
                    <a:lnTo>
                      <a:pt x="624" y="617"/>
                    </a:lnTo>
                    <a:lnTo>
                      <a:pt x="645" y="577"/>
                    </a:lnTo>
                    <a:lnTo>
                      <a:pt x="657" y="567"/>
                    </a:lnTo>
                    <a:lnTo>
                      <a:pt x="675" y="560"/>
                    </a:lnTo>
                    <a:lnTo>
                      <a:pt x="690" y="560"/>
                    </a:lnTo>
                    <a:lnTo>
                      <a:pt x="710" y="544"/>
                    </a:lnTo>
                    <a:lnTo>
                      <a:pt x="730" y="511"/>
                    </a:lnTo>
                    <a:lnTo>
                      <a:pt x="746" y="491"/>
                    </a:lnTo>
                    <a:lnTo>
                      <a:pt x="764" y="456"/>
                    </a:lnTo>
                    <a:lnTo>
                      <a:pt x="769" y="457"/>
                    </a:lnTo>
                    <a:lnTo>
                      <a:pt x="766" y="456"/>
                    </a:lnTo>
                    <a:lnTo>
                      <a:pt x="769" y="451"/>
                    </a:lnTo>
                    <a:lnTo>
                      <a:pt x="773" y="449"/>
                    </a:lnTo>
                    <a:lnTo>
                      <a:pt x="773" y="457"/>
                    </a:lnTo>
                    <a:lnTo>
                      <a:pt x="774" y="452"/>
                    </a:lnTo>
                    <a:lnTo>
                      <a:pt x="783" y="448"/>
                    </a:lnTo>
                    <a:lnTo>
                      <a:pt x="827" y="456"/>
                    </a:lnTo>
                    <a:lnTo>
                      <a:pt x="919" y="456"/>
                    </a:lnTo>
                    <a:lnTo>
                      <a:pt x="968" y="449"/>
                    </a:lnTo>
                    <a:lnTo>
                      <a:pt x="990" y="429"/>
                    </a:lnTo>
                    <a:lnTo>
                      <a:pt x="1028" y="434"/>
                    </a:lnTo>
                    <a:lnTo>
                      <a:pt x="1066" y="449"/>
                    </a:lnTo>
                    <a:lnTo>
                      <a:pt x="1096" y="434"/>
                    </a:lnTo>
                    <a:lnTo>
                      <a:pt x="1114" y="436"/>
                    </a:lnTo>
                    <a:lnTo>
                      <a:pt x="1129" y="428"/>
                    </a:lnTo>
                    <a:lnTo>
                      <a:pt x="1161" y="429"/>
                    </a:lnTo>
                    <a:lnTo>
                      <a:pt x="1182" y="439"/>
                    </a:lnTo>
                    <a:lnTo>
                      <a:pt x="1179" y="419"/>
                    </a:lnTo>
                    <a:lnTo>
                      <a:pt x="1189" y="401"/>
                    </a:lnTo>
                    <a:lnTo>
                      <a:pt x="1189" y="388"/>
                    </a:lnTo>
                    <a:lnTo>
                      <a:pt x="1172" y="373"/>
                    </a:lnTo>
                    <a:lnTo>
                      <a:pt x="1172" y="366"/>
                    </a:lnTo>
                    <a:lnTo>
                      <a:pt x="1154" y="348"/>
                    </a:lnTo>
                    <a:lnTo>
                      <a:pt x="1141" y="345"/>
                    </a:lnTo>
                    <a:lnTo>
                      <a:pt x="1124" y="350"/>
                    </a:lnTo>
                    <a:lnTo>
                      <a:pt x="1111" y="336"/>
                    </a:lnTo>
                    <a:lnTo>
                      <a:pt x="1094" y="335"/>
                    </a:lnTo>
                    <a:lnTo>
                      <a:pt x="1086" y="323"/>
                    </a:lnTo>
                    <a:lnTo>
                      <a:pt x="1061" y="315"/>
                    </a:lnTo>
                    <a:lnTo>
                      <a:pt x="1041" y="315"/>
                    </a:lnTo>
                    <a:lnTo>
                      <a:pt x="1008" y="303"/>
                    </a:lnTo>
                    <a:lnTo>
                      <a:pt x="1005" y="295"/>
                    </a:lnTo>
                    <a:lnTo>
                      <a:pt x="985" y="283"/>
                    </a:lnTo>
                    <a:lnTo>
                      <a:pt x="977" y="273"/>
                    </a:lnTo>
                    <a:lnTo>
                      <a:pt x="977" y="265"/>
                    </a:lnTo>
                    <a:lnTo>
                      <a:pt x="970" y="267"/>
                    </a:lnTo>
                    <a:close/>
                  </a:path>
                </a:pathLst>
              </a:custGeom>
              <a:solidFill>
                <a:schemeClr val="accent1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lIns="104315" tIns="52157" rIns="104315" bIns="52157"/>
              <a:lstStyle/>
              <a:p>
                <a:endParaRPr lang="es-ES" sz="2800"/>
              </a:p>
            </p:txBody>
          </p:sp>
          <p:sp>
            <p:nvSpPr>
              <p:cNvPr id="379" name="Freeform 8422">
                <a:extLst>
                  <a:ext uri="{FF2B5EF4-FFF2-40B4-BE49-F238E27FC236}">
                    <a16:creationId xmlns:a16="http://schemas.microsoft.com/office/drawing/2014/main" id="{2AF119D5-B367-B412-7C42-2C11FD24F5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10702" y="5695163"/>
                <a:ext cx="475307" cy="429471"/>
              </a:xfrm>
              <a:custGeom>
                <a:avLst/>
                <a:gdLst/>
                <a:ahLst/>
                <a:cxnLst>
                  <a:cxn ang="0">
                    <a:pos x="678" y="65"/>
                  </a:cxn>
                  <a:cxn ang="0">
                    <a:pos x="638" y="58"/>
                  </a:cxn>
                  <a:cxn ang="0">
                    <a:pos x="635" y="7"/>
                  </a:cxn>
                  <a:cxn ang="0">
                    <a:pos x="623" y="62"/>
                  </a:cxn>
                  <a:cxn ang="0">
                    <a:pos x="578" y="100"/>
                  </a:cxn>
                  <a:cxn ang="0">
                    <a:pos x="544" y="76"/>
                  </a:cxn>
                  <a:cxn ang="0">
                    <a:pos x="505" y="55"/>
                  </a:cxn>
                  <a:cxn ang="0">
                    <a:pos x="416" y="93"/>
                  </a:cxn>
                  <a:cxn ang="0">
                    <a:pos x="356" y="149"/>
                  </a:cxn>
                  <a:cxn ang="0">
                    <a:pos x="305" y="154"/>
                  </a:cxn>
                  <a:cxn ang="0">
                    <a:pos x="126" y="110"/>
                  </a:cxn>
                  <a:cxn ang="0">
                    <a:pos x="63" y="130"/>
                  </a:cxn>
                  <a:cxn ang="0">
                    <a:pos x="58" y="188"/>
                  </a:cxn>
                  <a:cxn ang="0">
                    <a:pos x="0" y="229"/>
                  </a:cxn>
                  <a:cxn ang="0">
                    <a:pos x="51" y="330"/>
                  </a:cxn>
                  <a:cxn ang="0">
                    <a:pos x="99" y="337"/>
                  </a:cxn>
                  <a:cxn ang="0">
                    <a:pos x="129" y="402"/>
                  </a:cxn>
                  <a:cxn ang="0">
                    <a:pos x="147" y="417"/>
                  </a:cxn>
                  <a:cxn ang="0">
                    <a:pos x="152" y="423"/>
                  </a:cxn>
                  <a:cxn ang="0">
                    <a:pos x="114" y="448"/>
                  </a:cxn>
                  <a:cxn ang="0">
                    <a:pos x="101" y="403"/>
                  </a:cxn>
                  <a:cxn ang="0">
                    <a:pos x="94" y="390"/>
                  </a:cxn>
                  <a:cxn ang="0">
                    <a:pos x="114" y="460"/>
                  </a:cxn>
                  <a:cxn ang="0">
                    <a:pos x="180" y="587"/>
                  </a:cxn>
                  <a:cxn ang="0">
                    <a:pos x="233" y="664"/>
                  </a:cxn>
                  <a:cxn ang="0">
                    <a:pos x="308" y="679"/>
                  </a:cxn>
                  <a:cxn ang="0">
                    <a:pos x="411" y="762"/>
                  </a:cxn>
                  <a:cxn ang="0">
                    <a:pos x="499" y="796"/>
                  </a:cxn>
                  <a:cxn ang="0">
                    <a:pos x="545" y="823"/>
                  </a:cxn>
                  <a:cxn ang="0">
                    <a:pos x="640" y="778"/>
                  </a:cxn>
                  <a:cxn ang="0">
                    <a:pos x="638" y="753"/>
                  </a:cxn>
                  <a:cxn ang="0">
                    <a:pos x="633" y="740"/>
                  </a:cxn>
                  <a:cxn ang="0">
                    <a:pos x="631" y="730"/>
                  </a:cxn>
                  <a:cxn ang="0">
                    <a:pos x="650" y="695"/>
                  </a:cxn>
                  <a:cxn ang="0">
                    <a:pos x="711" y="667"/>
                  </a:cxn>
                  <a:cxn ang="0">
                    <a:pos x="757" y="594"/>
                  </a:cxn>
                  <a:cxn ang="0">
                    <a:pos x="706" y="548"/>
                  </a:cxn>
                  <a:cxn ang="0">
                    <a:pos x="693" y="494"/>
                  </a:cxn>
                  <a:cxn ang="0">
                    <a:pos x="658" y="423"/>
                  </a:cxn>
                  <a:cxn ang="0">
                    <a:pos x="618" y="410"/>
                  </a:cxn>
                  <a:cxn ang="0">
                    <a:pos x="562" y="435"/>
                  </a:cxn>
                  <a:cxn ang="0">
                    <a:pos x="532" y="402"/>
                  </a:cxn>
                  <a:cxn ang="0">
                    <a:pos x="578" y="417"/>
                  </a:cxn>
                  <a:cxn ang="0">
                    <a:pos x="618" y="380"/>
                  </a:cxn>
                  <a:cxn ang="0">
                    <a:pos x="680" y="335"/>
                  </a:cxn>
                  <a:cxn ang="0">
                    <a:pos x="721" y="287"/>
                  </a:cxn>
                  <a:cxn ang="0">
                    <a:pos x="724" y="211"/>
                  </a:cxn>
                  <a:cxn ang="0">
                    <a:pos x="738" y="146"/>
                  </a:cxn>
                  <a:cxn ang="0">
                    <a:pos x="787" y="169"/>
                  </a:cxn>
                  <a:cxn ang="0">
                    <a:pos x="864" y="131"/>
                  </a:cxn>
                  <a:cxn ang="0">
                    <a:pos x="870" y="70"/>
                  </a:cxn>
                  <a:cxn ang="0">
                    <a:pos x="827" y="60"/>
                  </a:cxn>
                  <a:cxn ang="0">
                    <a:pos x="739" y="32"/>
                  </a:cxn>
                </a:cxnLst>
                <a:rect l="0" t="0" r="r" b="b"/>
                <a:pathLst>
                  <a:path w="875" h="835">
                    <a:moveTo>
                      <a:pt x="739" y="32"/>
                    </a:moveTo>
                    <a:lnTo>
                      <a:pt x="738" y="12"/>
                    </a:lnTo>
                    <a:lnTo>
                      <a:pt x="701" y="53"/>
                    </a:lnTo>
                    <a:lnTo>
                      <a:pt x="678" y="65"/>
                    </a:lnTo>
                    <a:lnTo>
                      <a:pt x="666" y="78"/>
                    </a:lnTo>
                    <a:lnTo>
                      <a:pt x="666" y="88"/>
                    </a:lnTo>
                    <a:lnTo>
                      <a:pt x="650" y="91"/>
                    </a:lnTo>
                    <a:lnTo>
                      <a:pt x="638" y="58"/>
                    </a:lnTo>
                    <a:lnTo>
                      <a:pt x="658" y="40"/>
                    </a:lnTo>
                    <a:lnTo>
                      <a:pt x="665" y="30"/>
                    </a:lnTo>
                    <a:lnTo>
                      <a:pt x="658" y="0"/>
                    </a:lnTo>
                    <a:lnTo>
                      <a:pt x="635" y="7"/>
                    </a:lnTo>
                    <a:lnTo>
                      <a:pt x="612" y="8"/>
                    </a:lnTo>
                    <a:lnTo>
                      <a:pt x="605" y="13"/>
                    </a:lnTo>
                    <a:lnTo>
                      <a:pt x="631" y="48"/>
                    </a:lnTo>
                    <a:lnTo>
                      <a:pt x="623" y="62"/>
                    </a:lnTo>
                    <a:lnTo>
                      <a:pt x="602" y="73"/>
                    </a:lnTo>
                    <a:lnTo>
                      <a:pt x="595" y="88"/>
                    </a:lnTo>
                    <a:lnTo>
                      <a:pt x="582" y="95"/>
                    </a:lnTo>
                    <a:lnTo>
                      <a:pt x="578" y="100"/>
                    </a:lnTo>
                    <a:lnTo>
                      <a:pt x="588" y="125"/>
                    </a:lnTo>
                    <a:lnTo>
                      <a:pt x="557" y="105"/>
                    </a:lnTo>
                    <a:lnTo>
                      <a:pt x="554" y="80"/>
                    </a:lnTo>
                    <a:lnTo>
                      <a:pt x="544" y="76"/>
                    </a:lnTo>
                    <a:lnTo>
                      <a:pt x="535" y="85"/>
                    </a:lnTo>
                    <a:lnTo>
                      <a:pt x="530" y="75"/>
                    </a:lnTo>
                    <a:lnTo>
                      <a:pt x="517" y="73"/>
                    </a:lnTo>
                    <a:lnTo>
                      <a:pt x="505" y="55"/>
                    </a:lnTo>
                    <a:lnTo>
                      <a:pt x="487" y="68"/>
                    </a:lnTo>
                    <a:lnTo>
                      <a:pt x="486" y="85"/>
                    </a:lnTo>
                    <a:lnTo>
                      <a:pt x="472" y="98"/>
                    </a:lnTo>
                    <a:lnTo>
                      <a:pt x="416" y="93"/>
                    </a:lnTo>
                    <a:lnTo>
                      <a:pt x="386" y="101"/>
                    </a:lnTo>
                    <a:lnTo>
                      <a:pt x="373" y="116"/>
                    </a:lnTo>
                    <a:lnTo>
                      <a:pt x="368" y="116"/>
                    </a:lnTo>
                    <a:lnTo>
                      <a:pt x="356" y="149"/>
                    </a:lnTo>
                    <a:lnTo>
                      <a:pt x="356" y="158"/>
                    </a:lnTo>
                    <a:lnTo>
                      <a:pt x="338" y="149"/>
                    </a:lnTo>
                    <a:lnTo>
                      <a:pt x="313" y="149"/>
                    </a:lnTo>
                    <a:lnTo>
                      <a:pt x="305" y="154"/>
                    </a:lnTo>
                    <a:lnTo>
                      <a:pt x="223" y="143"/>
                    </a:lnTo>
                    <a:lnTo>
                      <a:pt x="185" y="118"/>
                    </a:lnTo>
                    <a:lnTo>
                      <a:pt x="141" y="106"/>
                    </a:lnTo>
                    <a:lnTo>
                      <a:pt x="126" y="110"/>
                    </a:lnTo>
                    <a:lnTo>
                      <a:pt x="111" y="95"/>
                    </a:lnTo>
                    <a:lnTo>
                      <a:pt x="76" y="105"/>
                    </a:lnTo>
                    <a:lnTo>
                      <a:pt x="68" y="110"/>
                    </a:lnTo>
                    <a:lnTo>
                      <a:pt x="63" y="130"/>
                    </a:lnTo>
                    <a:lnTo>
                      <a:pt x="61" y="156"/>
                    </a:lnTo>
                    <a:lnTo>
                      <a:pt x="66" y="173"/>
                    </a:lnTo>
                    <a:lnTo>
                      <a:pt x="66" y="183"/>
                    </a:lnTo>
                    <a:lnTo>
                      <a:pt x="58" y="188"/>
                    </a:lnTo>
                    <a:lnTo>
                      <a:pt x="49" y="198"/>
                    </a:lnTo>
                    <a:lnTo>
                      <a:pt x="21" y="211"/>
                    </a:lnTo>
                    <a:lnTo>
                      <a:pt x="18" y="219"/>
                    </a:lnTo>
                    <a:lnTo>
                      <a:pt x="0" y="229"/>
                    </a:lnTo>
                    <a:lnTo>
                      <a:pt x="1" y="244"/>
                    </a:lnTo>
                    <a:lnTo>
                      <a:pt x="28" y="302"/>
                    </a:lnTo>
                    <a:lnTo>
                      <a:pt x="28" y="315"/>
                    </a:lnTo>
                    <a:lnTo>
                      <a:pt x="51" y="330"/>
                    </a:lnTo>
                    <a:lnTo>
                      <a:pt x="56" y="324"/>
                    </a:lnTo>
                    <a:lnTo>
                      <a:pt x="68" y="324"/>
                    </a:lnTo>
                    <a:lnTo>
                      <a:pt x="89" y="330"/>
                    </a:lnTo>
                    <a:lnTo>
                      <a:pt x="99" y="337"/>
                    </a:lnTo>
                    <a:lnTo>
                      <a:pt x="109" y="358"/>
                    </a:lnTo>
                    <a:lnTo>
                      <a:pt x="127" y="355"/>
                    </a:lnTo>
                    <a:lnTo>
                      <a:pt x="134" y="363"/>
                    </a:lnTo>
                    <a:lnTo>
                      <a:pt x="129" y="402"/>
                    </a:lnTo>
                    <a:lnTo>
                      <a:pt x="116" y="410"/>
                    </a:lnTo>
                    <a:lnTo>
                      <a:pt x="121" y="417"/>
                    </a:lnTo>
                    <a:lnTo>
                      <a:pt x="129" y="423"/>
                    </a:lnTo>
                    <a:lnTo>
                      <a:pt x="147" y="417"/>
                    </a:lnTo>
                    <a:lnTo>
                      <a:pt x="159" y="405"/>
                    </a:lnTo>
                    <a:lnTo>
                      <a:pt x="167" y="410"/>
                    </a:lnTo>
                    <a:lnTo>
                      <a:pt x="160" y="421"/>
                    </a:lnTo>
                    <a:lnTo>
                      <a:pt x="152" y="423"/>
                    </a:lnTo>
                    <a:lnTo>
                      <a:pt x="152" y="430"/>
                    </a:lnTo>
                    <a:lnTo>
                      <a:pt x="137" y="446"/>
                    </a:lnTo>
                    <a:lnTo>
                      <a:pt x="127" y="451"/>
                    </a:lnTo>
                    <a:lnTo>
                      <a:pt x="114" y="448"/>
                    </a:lnTo>
                    <a:lnTo>
                      <a:pt x="107" y="423"/>
                    </a:lnTo>
                    <a:lnTo>
                      <a:pt x="114" y="418"/>
                    </a:lnTo>
                    <a:lnTo>
                      <a:pt x="104" y="417"/>
                    </a:lnTo>
                    <a:lnTo>
                      <a:pt x="101" y="403"/>
                    </a:lnTo>
                    <a:lnTo>
                      <a:pt x="97" y="403"/>
                    </a:lnTo>
                    <a:lnTo>
                      <a:pt x="101" y="398"/>
                    </a:lnTo>
                    <a:lnTo>
                      <a:pt x="91" y="397"/>
                    </a:lnTo>
                    <a:lnTo>
                      <a:pt x="94" y="390"/>
                    </a:lnTo>
                    <a:lnTo>
                      <a:pt x="74" y="400"/>
                    </a:lnTo>
                    <a:lnTo>
                      <a:pt x="89" y="402"/>
                    </a:lnTo>
                    <a:lnTo>
                      <a:pt x="94" y="405"/>
                    </a:lnTo>
                    <a:lnTo>
                      <a:pt x="114" y="460"/>
                    </a:lnTo>
                    <a:lnTo>
                      <a:pt x="127" y="478"/>
                    </a:lnTo>
                    <a:lnTo>
                      <a:pt x="134" y="511"/>
                    </a:lnTo>
                    <a:lnTo>
                      <a:pt x="160" y="536"/>
                    </a:lnTo>
                    <a:lnTo>
                      <a:pt x="180" y="587"/>
                    </a:lnTo>
                    <a:lnTo>
                      <a:pt x="184" y="589"/>
                    </a:lnTo>
                    <a:lnTo>
                      <a:pt x="200" y="591"/>
                    </a:lnTo>
                    <a:lnTo>
                      <a:pt x="207" y="599"/>
                    </a:lnTo>
                    <a:lnTo>
                      <a:pt x="233" y="664"/>
                    </a:lnTo>
                    <a:lnTo>
                      <a:pt x="250" y="682"/>
                    </a:lnTo>
                    <a:lnTo>
                      <a:pt x="255" y="679"/>
                    </a:lnTo>
                    <a:lnTo>
                      <a:pt x="287" y="689"/>
                    </a:lnTo>
                    <a:lnTo>
                      <a:pt x="308" y="679"/>
                    </a:lnTo>
                    <a:lnTo>
                      <a:pt x="320" y="680"/>
                    </a:lnTo>
                    <a:lnTo>
                      <a:pt x="364" y="720"/>
                    </a:lnTo>
                    <a:lnTo>
                      <a:pt x="399" y="770"/>
                    </a:lnTo>
                    <a:lnTo>
                      <a:pt x="411" y="762"/>
                    </a:lnTo>
                    <a:lnTo>
                      <a:pt x="432" y="778"/>
                    </a:lnTo>
                    <a:lnTo>
                      <a:pt x="452" y="786"/>
                    </a:lnTo>
                    <a:lnTo>
                      <a:pt x="469" y="781"/>
                    </a:lnTo>
                    <a:lnTo>
                      <a:pt x="499" y="796"/>
                    </a:lnTo>
                    <a:lnTo>
                      <a:pt x="517" y="821"/>
                    </a:lnTo>
                    <a:lnTo>
                      <a:pt x="520" y="835"/>
                    </a:lnTo>
                    <a:lnTo>
                      <a:pt x="524" y="828"/>
                    </a:lnTo>
                    <a:lnTo>
                      <a:pt x="545" y="823"/>
                    </a:lnTo>
                    <a:lnTo>
                      <a:pt x="600" y="795"/>
                    </a:lnTo>
                    <a:lnTo>
                      <a:pt x="615" y="798"/>
                    </a:lnTo>
                    <a:lnTo>
                      <a:pt x="625" y="793"/>
                    </a:lnTo>
                    <a:lnTo>
                      <a:pt x="640" y="778"/>
                    </a:lnTo>
                    <a:lnTo>
                      <a:pt x="640" y="773"/>
                    </a:lnTo>
                    <a:lnTo>
                      <a:pt x="631" y="770"/>
                    </a:lnTo>
                    <a:lnTo>
                      <a:pt x="630" y="763"/>
                    </a:lnTo>
                    <a:lnTo>
                      <a:pt x="638" y="753"/>
                    </a:lnTo>
                    <a:lnTo>
                      <a:pt x="630" y="742"/>
                    </a:lnTo>
                    <a:lnTo>
                      <a:pt x="636" y="743"/>
                    </a:lnTo>
                    <a:lnTo>
                      <a:pt x="636" y="737"/>
                    </a:lnTo>
                    <a:lnTo>
                      <a:pt x="633" y="740"/>
                    </a:lnTo>
                    <a:lnTo>
                      <a:pt x="631" y="738"/>
                    </a:lnTo>
                    <a:lnTo>
                      <a:pt x="636" y="735"/>
                    </a:lnTo>
                    <a:lnTo>
                      <a:pt x="631" y="735"/>
                    </a:lnTo>
                    <a:lnTo>
                      <a:pt x="631" y="730"/>
                    </a:lnTo>
                    <a:lnTo>
                      <a:pt x="630" y="737"/>
                    </a:lnTo>
                    <a:lnTo>
                      <a:pt x="630" y="730"/>
                    </a:lnTo>
                    <a:lnTo>
                      <a:pt x="636" y="707"/>
                    </a:lnTo>
                    <a:lnTo>
                      <a:pt x="650" y="695"/>
                    </a:lnTo>
                    <a:lnTo>
                      <a:pt x="668" y="695"/>
                    </a:lnTo>
                    <a:lnTo>
                      <a:pt x="691" y="715"/>
                    </a:lnTo>
                    <a:lnTo>
                      <a:pt x="698" y="718"/>
                    </a:lnTo>
                    <a:lnTo>
                      <a:pt x="711" y="667"/>
                    </a:lnTo>
                    <a:lnTo>
                      <a:pt x="719" y="649"/>
                    </a:lnTo>
                    <a:lnTo>
                      <a:pt x="724" y="649"/>
                    </a:lnTo>
                    <a:lnTo>
                      <a:pt x="749" y="601"/>
                    </a:lnTo>
                    <a:lnTo>
                      <a:pt x="757" y="594"/>
                    </a:lnTo>
                    <a:lnTo>
                      <a:pt x="738" y="572"/>
                    </a:lnTo>
                    <a:lnTo>
                      <a:pt x="714" y="582"/>
                    </a:lnTo>
                    <a:lnTo>
                      <a:pt x="718" y="569"/>
                    </a:lnTo>
                    <a:lnTo>
                      <a:pt x="706" y="548"/>
                    </a:lnTo>
                    <a:lnTo>
                      <a:pt x="704" y="526"/>
                    </a:lnTo>
                    <a:lnTo>
                      <a:pt x="698" y="508"/>
                    </a:lnTo>
                    <a:lnTo>
                      <a:pt x="691" y="501"/>
                    </a:lnTo>
                    <a:lnTo>
                      <a:pt x="693" y="494"/>
                    </a:lnTo>
                    <a:lnTo>
                      <a:pt x="686" y="483"/>
                    </a:lnTo>
                    <a:lnTo>
                      <a:pt x="671" y="468"/>
                    </a:lnTo>
                    <a:lnTo>
                      <a:pt x="660" y="443"/>
                    </a:lnTo>
                    <a:lnTo>
                      <a:pt x="658" y="423"/>
                    </a:lnTo>
                    <a:lnTo>
                      <a:pt x="646" y="412"/>
                    </a:lnTo>
                    <a:lnTo>
                      <a:pt x="630" y="410"/>
                    </a:lnTo>
                    <a:lnTo>
                      <a:pt x="625" y="417"/>
                    </a:lnTo>
                    <a:lnTo>
                      <a:pt x="618" y="410"/>
                    </a:lnTo>
                    <a:lnTo>
                      <a:pt x="605" y="410"/>
                    </a:lnTo>
                    <a:lnTo>
                      <a:pt x="592" y="436"/>
                    </a:lnTo>
                    <a:lnTo>
                      <a:pt x="585" y="440"/>
                    </a:lnTo>
                    <a:lnTo>
                      <a:pt x="562" y="435"/>
                    </a:lnTo>
                    <a:lnTo>
                      <a:pt x="549" y="426"/>
                    </a:lnTo>
                    <a:lnTo>
                      <a:pt x="539" y="430"/>
                    </a:lnTo>
                    <a:lnTo>
                      <a:pt x="532" y="426"/>
                    </a:lnTo>
                    <a:lnTo>
                      <a:pt x="532" y="402"/>
                    </a:lnTo>
                    <a:lnTo>
                      <a:pt x="539" y="397"/>
                    </a:lnTo>
                    <a:lnTo>
                      <a:pt x="554" y="398"/>
                    </a:lnTo>
                    <a:lnTo>
                      <a:pt x="577" y="410"/>
                    </a:lnTo>
                    <a:lnTo>
                      <a:pt x="578" y="417"/>
                    </a:lnTo>
                    <a:lnTo>
                      <a:pt x="588" y="412"/>
                    </a:lnTo>
                    <a:lnTo>
                      <a:pt x="600" y="402"/>
                    </a:lnTo>
                    <a:lnTo>
                      <a:pt x="610" y="382"/>
                    </a:lnTo>
                    <a:lnTo>
                      <a:pt x="618" y="380"/>
                    </a:lnTo>
                    <a:lnTo>
                      <a:pt x="630" y="367"/>
                    </a:lnTo>
                    <a:lnTo>
                      <a:pt x="633" y="344"/>
                    </a:lnTo>
                    <a:lnTo>
                      <a:pt x="643" y="349"/>
                    </a:lnTo>
                    <a:lnTo>
                      <a:pt x="680" y="335"/>
                    </a:lnTo>
                    <a:lnTo>
                      <a:pt x="711" y="304"/>
                    </a:lnTo>
                    <a:lnTo>
                      <a:pt x="718" y="304"/>
                    </a:lnTo>
                    <a:lnTo>
                      <a:pt x="714" y="297"/>
                    </a:lnTo>
                    <a:lnTo>
                      <a:pt x="721" y="287"/>
                    </a:lnTo>
                    <a:lnTo>
                      <a:pt x="716" y="285"/>
                    </a:lnTo>
                    <a:lnTo>
                      <a:pt x="718" y="262"/>
                    </a:lnTo>
                    <a:lnTo>
                      <a:pt x="741" y="222"/>
                    </a:lnTo>
                    <a:lnTo>
                      <a:pt x="724" y="211"/>
                    </a:lnTo>
                    <a:lnTo>
                      <a:pt x="711" y="186"/>
                    </a:lnTo>
                    <a:lnTo>
                      <a:pt x="716" y="173"/>
                    </a:lnTo>
                    <a:lnTo>
                      <a:pt x="731" y="158"/>
                    </a:lnTo>
                    <a:lnTo>
                      <a:pt x="738" y="146"/>
                    </a:lnTo>
                    <a:lnTo>
                      <a:pt x="757" y="135"/>
                    </a:lnTo>
                    <a:lnTo>
                      <a:pt x="759" y="143"/>
                    </a:lnTo>
                    <a:lnTo>
                      <a:pt x="782" y="154"/>
                    </a:lnTo>
                    <a:lnTo>
                      <a:pt x="787" y="169"/>
                    </a:lnTo>
                    <a:lnTo>
                      <a:pt x="817" y="186"/>
                    </a:lnTo>
                    <a:lnTo>
                      <a:pt x="844" y="173"/>
                    </a:lnTo>
                    <a:lnTo>
                      <a:pt x="860" y="133"/>
                    </a:lnTo>
                    <a:lnTo>
                      <a:pt x="864" y="131"/>
                    </a:lnTo>
                    <a:lnTo>
                      <a:pt x="864" y="126"/>
                    </a:lnTo>
                    <a:lnTo>
                      <a:pt x="875" y="121"/>
                    </a:lnTo>
                    <a:lnTo>
                      <a:pt x="862" y="78"/>
                    </a:lnTo>
                    <a:lnTo>
                      <a:pt x="870" y="70"/>
                    </a:lnTo>
                    <a:lnTo>
                      <a:pt x="860" y="65"/>
                    </a:lnTo>
                    <a:lnTo>
                      <a:pt x="857" y="53"/>
                    </a:lnTo>
                    <a:lnTo>
                      <a:pt x="840" y="42"/>
                    </a:lnTo>
                    <a:lnTo>
                      <a:pt x="827" y="60"/>
                    </a:lnTo>
                    <a:lnTo>
                      <a:pt x="802" y="71"/>
                    </a:lnTo>
                    <a:lnTo>
                      <a:pt x="786" y="90"/>
                    </a:lnTo>
                    <a:lnTo>
                      <a:pt x="782" y="91"/>
                    </a:lnTo>
                    <a:lnTo>
                      <a:pt x="739" y="32"/>
                    </a:lnTo>
                    <a:close/>
                  </a:path>
                </a:pathLst>
              </a:custGeom>
              <a:solidFill>
                <a:schemeClr val="accent1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lIns="104315" tIns="52157" rIns="104315" bIns="52157"/>
              <a:lstStyle/>
              <a:p>
                <a:endParaRPr lang="es-ES" sz="2800"/>
              </a:p>
            </p:txBody>
          </p:sp>
          <p:sp>
            <p:nvSpPr>
              <p:cNvPr id="380" name="Freeform 8423">
                <a:extLst>
                  <a:ext uri="{FF2B5EF4-FFF2-40B4-BE49-F238E27FC236}">
                    <a16:creationId xmlns:a16="http://schemas.microsoft.com/office/drawing/2014/main" id="{E1479B06-1836-C3AA-8DEB-988DAD43CC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237421" y="4798799"/>
                <a:ext cx="135646" cy="120499"/>
              </a:xfrm>
              <a:custGeom>
                <a:avLst/>
                <a:gdLst/>
                <a:ahLst/>
                <a:cxnLst>
                  <a:cxn ang="0">
                    <a:pos x="97" y="48"/>
                  </a:cxn>
                  <a:cxn ang="0">
                    <a:pos x="80" y="48"/>
                  </a:cxn>
                  <a:cxn ang="0">
                    <a:pos x="77" y="56"/>
                  </a:cxn>
                  <a:cxn ang="0">
                    <a:pos x="45" y="78"/>
                  </a:cxn>
                  <a:cxn ang="0">
                    <a:pos x="42" y="103"/>
                  </a:cxn>
                  <a:cxn ang="0">
                    <a:pos x="57" y="116"/>
                  </a:cxn>
                  <a:cxn ang="0">
                    <a:pos x="42" y="122"/>
                  </a:cxn>
                  <a:cxn ang="0">
                    <a:pos x="17" y="122"/>
                  </a:cxn>
                  <a:cxn ang="0">
                    <a:pos x="7" y="122"/>
                  </a:cxn>
                  <a:cxn ang="0">
                    <a:pos x="14" y="151"/>
                  </a:cxn>
                  <a:cxn ang="0">
                    <a:pos x="0" y="184"/>
                  </a:cxn>
                  <a:cxn ang="0">
                    <a:pos x="10" y="205"/>
                  </a:cxn>
                  <a:cxn ang="0">
                    <a:pos x="25" y="217"/>
                  </a:cxn>
                  <a:cxn ang="0">
                    <a:pos x="55" y="200"/>
                  </a:cxn>
                  <a:cxn ang="0">
                    <a:pos x="55" y="210"/>
                  </a:cxn>
                  <a:cxn ang="0">
                    <a:pos x="70" y="214"/>
                  </a:cxn>
                  <a:cxn ang="0">
                    <a:pos x="95" y="212"/>
                  </a:cxn>
                  <a:cxn ang="0">
                    <a:pos x="112" y="224"/>
                  </a:cxn>
                  <a:cxn ang="0">
                    <a:pos x="120" y="197"/>
                  </a:cxn>
                  <a:cxn ang="0">
                    <a:pos x="140" y="174"/>
                  </a:cxn>
                  <a:cxn ang="0">
                    <a:pos x="153" y="174"/>
                  </a:cxn>
                  <a:cxn ang="0">
                    <a:pos x="165" y="164"/>
                  </a:cxn>
                  <a:cxn ang="0">
                    <a:pos x="185" y="136"/>
                  </a:cxn>
                  <a:cxn ang="0">
                    <a:pos x="196" y="132"/>
                  </a:cxn>
                  <a:cxn ang="0">
                    <a:pos x="196" y="129"/>
                  </a:cxn>
                  <a:cxn ang="0">
                    <a:pos x="211" y="99"/>
                  </a:cxn>
                  <a:cxn ang="0">
                    <a:pos x="224" y="91"/>
                  </a:cxn>
                  <a:cxn ang="0">
                    <a:pos x="234" y="78"/>
                  </a:cxn>
                  <a:cxn ang="0">
                    <a:pos x="251" y="69"/>
                  </a:cxn>
                  <a:cxn ang="0">
                    <a:pos x="244" y="63"/>
                  </a:cxn>
                  <a:cxn ang="0">
                    <a:pos x="231" y="44"/>
                  </a:cxn>
                  <a:cxn ang="0">
                    <a:pos x="241" y="28"/>
                  </a:cxn>
                  <a:cxn ang="0">
                    <a:pos x="238" y="20"/>
                  </a:cxn>
                  <a:cxn ang="0">
                    <a:pos x="209" y="18"/>
                  </a:cxn>
                  <a:cxn ang="0">
                    <a:pos x="196" y="0"/>
                  </a:cxn>
                  <a:cxn ang="0">
                    <a:pos x="183" y="1"/>
                  </a:cxn>
                  <a:cxn ang="0">
                    <a:pos x="176" y="3"/>
                  </a:cxn>
                  <a:cxn ang="0">
                    <a:pos x="170" y="16"/>
                  </a:cxn>
                  <a:cxn ang="0">
                    <a:pos x="163" y="13"/>
                  </a:cxn>
                  <a:cxn ang="0">
                    <a:pos x="143" y="20"/>
                  </a:cxn>
                  <a:cxn ang="0">
                    <a:pos x="136" y="31"/>
                  </a:cxn>
                  <a:cxn ang="0">
                    <a:pos x="125" y="23"/>
                  </a:cxn>
                  <a:cxn ang="0">
                    <a:pos x="103" y="36"/>
                  </a:cxn>
                </a:cxnLst>
                <a:rect l="0" t="0" r="r" b="b"/>
                <a:pathLst>
                  <a:path w="251" h="234">
                    <a:moveTo>
                      <a:pt x="103" y="36"/>
                    </a:moveTo>
                    <a:lnTo>
                      <a:pt x="97" y="48"/>
                    </a:lnTo>
                    <a:lnTo>
                      <a:pt x="87" y="38"/>
                    </a:lnTo>
                    <a:lnTo>
                      <a:pt x="80" y="48"/>
                    </a:lnTo>
                    <a:lnTo>
                      <a:pt x="77" y="44"/>
                    </a:lnTo>
                    <a:lnTo>
                      <a:pt x="77" y="56"/>
                    </a:lnTo>
                    <a:lnTo>
                      <a:pt x="65" y="58"/>
                    </a:lnTo>
                    <a:lnTo>
                      <a:pt x="45" y="78"/>
                    </a:lnTo>
                    <a:lnTo>
                      <a:pt x="50" y="93"/>
                    </a:lnTo>
                    <a:lnTo>
                      <a:pt x="42" y="103"/>
                    </a:lnTo>
                    <a:lnTo>
                      <a:pt x="52" y="119"/>
                    </a:lnTo>
                    <a:lnTo>
                      <a:pt x="57" y="116"/>
                    </a:lnTo>
                    <a:lnTo>
                      <a:pt x="54" y="126"/>
                    </a:lnTo>
                    <a:lnTo>
                      <a:pt x="42" y="122"/>
                    </a:lnTo>
                    <a:lnTo>
                      <a:pt x="19" y="129"/>
                    </a:lnTo>
                    <a:lnTo>
                      <a:pt x="17" y="122"/>
                    </a:lnTo>
                    <a:lnTo>
                      <a:pt x="10" y="126"/>
                    </a:lnTo>
                    <a:lnTo>
                      <a:pt x="7" y="122"/>
                    </a:lnTo>
                    <a:lnTo>
                      <a:pt x="0" y="137"/>
                    </a:lnTo>
                    <a:lnTo>
                      <a:pt x="14" y="151"/>
                    </a:lnTo>
                    <a:lnTo>
                      <a:pt x="5" y="169"/>
                    </a:lnTo>
                    <a:lnTo>
                      <a:pt x="0" y="184"/>
                    </a:lnTo>
                    <a:lnTo>
                      <a:pt x="9" y="194"/>
                    </a:lnTo>
                    <a:lnTo>
                      <a:pt x="10" y="205"/>
                    </a:lnTo>
                    <a:lnTo>
                      <a:pt x="19" y="209"/>
                    </a:lnTo>
                    <a:lnTo>
                      <a:pt x="25" y="217"/>
                    </a:lnTo>
                    <a:lnTo>
                      <a:pt x="37" y="197"/>
                    </a:lnTo>
                    <a:lnTo>
                      <a:pt x="55" y="200"/>
                    </a:lnTo>
                    <a:lnTo>
                      <a:pt x="59" y="209"/>
                    </a:lnTo>
                    <a:lnTo>
                      <a:pt x="55" y="210"/>
                    </a:lnTo>
                    <a:lnTo>
                      <a:pt x="65" y="205"/>
                    </a:lnTo>
                    <a:lnTo>
                      <a:pt x="70" y="214"/>
                    </a:lnTo>
                    <a:lnTo>
                      <a:pt x="83" y="202"/>
                    </a:lnTo>
                    <a:lnTo>
                      <a:pt x="95" y="212"/>
                    </a:lnTo>
                    <a:lnTo>
                      <a:pt x="103" y="234"/>
                    </a:lnTo>
                    <a:lnTo>
                      <a:pt x="112" y="224"/>
                    </a:lnTo>
                    <a:lnTo>
                      <a:pt x="125" y="232"/>
                    </a:lnTo>
                    <a:lnTo>
                      <a:pt x="120" y="197"/>
                    </a:lnTo>
                    <a:lnTo>
                      <a:pt x="131" y="174"/>
                    </a:lnTo>
                    <a:lnTo>
                      <a:pt x="140" y="174"/>
                    </a:lnTo>
                    <a:lnTo>
                      <a:pt x="143" y="164"/>
                    </a:lnTo>
                    <a:lnTo>
                      <a:pt x="153" y="174"/>
                    </a:lnTo>
                    <a:lnTo>
                      <a:pt x="151" y="162"/>
                    </a:lnTo>
                    <a:lnTo>
                      <a:pt x="165" y="164"/>
                    </a:lnTo>
                    <a:lnTo>
                      <a:pt x="181" y="149"/>
                    </a:lnTo>
                    <a:lnTo>
                      <a:pt x="185" y="136"/>
                    </a:lnTo>
                    <a:lnTo>
                      <a:pt x="196" y="136"/>
                    </a:lnTo>
                    <a:lnTo>
                      <a:pt x="196" y="132"/>
                    </a:lnTo>
                    <a:lnTo>
                      <a:pt x="191" y="132"/>
                    </a:lnTo>
                    <a:lnTo>
                      <a:pt x="196" y="129"/>
                    </a:lnTo>
                    <a:lnTo>
                      <a:pt x="198" y="107"/>
                    </a:lnTo>
                    <a:lnTo>
                      <a:pt x="211" y="99"/>
                    </a:lnTo>
                    <a:lnTo>
                      <a:pt x="228" y="99"/>
                    </a:lnTo>
                    <a:lnTo>
                      <a:pt x="224" y="91"/>
                    </a:lnTo>
                    <a:lnTo>
                      <a:pt x="231" y="78"/>
                    </a:lnTo>
                    <a:lnTo>
                      <a:pt x="234" y="78"/>
                    </a:lnTo>
                    <a:lnTo>
                      <a:pt x="241" y="68"/>
                    </a:lnTo>
                    <a:lnTo>
                      <a:pt x="251" y="69"/>
                    </a:lnTo>
                    <a:lnTo>
                      <a:pt x="251" y="61"/>
                    </a:lnTo>
                    <a:lnTo>
                      <a:pt x="244" y="63"/>
                    </a:lnTo>
                    <a:lnTo>
                      <a:pt x="243" y="54"/>
                    </a:lnTo>
                    <a:lnTo>
                      <a:pt x="231" y="44"/>
                    </a:lnTo>
                    <a:lnTo>
                      <a:pt x="231" y="30"/>
                    </a:lnTo>
                    <a:lnTo>
                      <a:pt x="241" y="28"/>
                    </a:lnTo>
                    <a:lnTo>
                      <a:pt x="234" y="23"/>
                    </a:lnTo>
                    <a:lnTo>
                      <a:pt x="238" y="20"/>
                    </a:lnTo>
                    <a:lnTo>
                      <a:pt x="231" y="13"/>
                    </a:lnTo>
                    <a:lnTo>
                      <a:pt x="209" y="18"/>
                    </a:lnTo>
                    <a:lnTo>
                      <a:pt x="196" y="8"/>
                    </a:lnTo>
                    <a:lnTo>
                      <a:pt x="196" y="0"/>
                    </a:lnTo>
                    <a:lnTo>
                      <a:pt x="191" y="0"/>
                    </a:lnTo>
                    <a:lnTo>
                      <a:pt x="183" y="1"/>
                    </a:lnTo>
                    <a:lnTo>
                      <a:pt x="181" y="6"/>
                    </a:lnTo>
                    <a:lnTo>
                      <a:pt x="176" y="3"/>
                    </a:lnTo>
                    <a:lnTo>
                      <a:pt x="178" y="10"/>
                    </a:lnTo>
                    <a:lnTo>
                      <a:pt x="170" y="16"/>
                    </a:lnTo>
                    <a:lnTo>
                      <a:pt x="163" y="6"/>
                    </a:lnTo>
                    <a:lnTo>
                      <a:pt x="163" y="13"/>
                    </a:lnTo>
                    <a:lnTo>
                      <a:pt x="158" y="11"/>
                    </a:lnTo>
                    <a:lnTo>
                      <a:pt x="143" y="20"/>
                    </a:lnTo>
                    <a:lnTo>
                      <a:pt x="143" y="25"/>
                    </a:lnTo>
                    <a:lnTo>
                      <a:pt x="136" y="31"/>
                    </a:lnTo>
                    <a:lnTo>
                      <a:pt x="135" y="26"/>
                    </a:lnTo>
                    <a:lnTo>
                      <a:pt x="125" y="23"/>
                    </a:lnTo>
                    <a:lnTo>
                      <a:pt x="122" y="35"/>
                    </a:lnTo>
                    <a:lnTo>
                      <a:pt x="103" y="36"/>
                    </a:lnTo>
                    <a:close/>
                  </a:path>
                </a:pathLst>
              </a:custGeom>
              <a:solidFill>
                <a:schemeClr val="tx2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lIns="104315" tIns="52157" rIns="104315" bIns="52157"/>
              <a:lstStyle/>
              <a:p>
                <a:endParaRPr lang="es-ES" sz="2800"/>
              </a:p>
            </p:txBody>
          </p:sp>
          <p:sp>
            <p:nvSpPr>
              <p:cNvPr id="381" name="Freeform 8424">
                <a:extLst>
                  <a:ext uri="{FF2B5EF4-FFF2-40B4-BE49-F238E27FC236}">
                    <a16:creationId xmlns:a16="http://schemas.microsoft.com/office/drawing/2014/main" id="{73D35E79-9E8E-855A-D783-197ABDC795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49420" y="4372353"/>
                <a:ext cx="184481" cy="110200"/>
              </a:xfrm>
              <a:custGeom>
                <a:avLst/>
                <a:gdLst/>
                <a:ahLst/>
                <a:cxnLst>
                  <a:cxn ang="0">
                    <a:pos x="223" y="13"/>
                  </a:cxn>
                  <a:cxn ang="0">
                    <a:pos x="214" y="41"/>
                  </a:cxn>
                  <a:cxn ang="0">
                    <a:pos x="206" y="46"/>
                  </a:cxn>
                  <a:cxn ang="0">
                    <a:pos x="209" y="18"/>
                  </a:cxn>
                  <a:cxn ang="0">
                    <a:pos x="193" y="33"/>
                  </a:cxn>
                  <a:cxn ang="0">
                    <a:pos x="186" y="1"/>
                  </a:cxn>
                  <a:cxn ang="0">
                    <a:pos x="176" y="0"/>
                  </a:cxn>
                  <a:cxn ang="0">
                    <a:pos x="180" y="14"/>
                  </a:cxn>
                  <a:cxn ang="0">
                    <a:pos x="173" y="24"/>
                  </a:cxn>
                  <a:cxn ang="0">
                    <a:pos x="160" y="31"/>
                  </a:cxn>
                  <a:cxn ang="0">
                    <a:pos x="138" y="29"/>
                  </a:cxn>
                  <a:cxn ang="0">
                    <a:pos x="115" y="33"/>
                  </a:cxn>
                  <a:cxn ang="0">
                    <a:pos x="92" y="33"/>
                  </a:cxn>
                  <a:cxn ang="0">
                    <a:pos x="78" y="33"/>
                  </a:cxn>
                  <a:cxn ang="0">
                    <a:pos x="65" y="33"/>
                  </a:cxn>
                  <a:cxn ang="0">
                    <a:pos x="52" y="39"/>
                  </a:cxn>
                  <a:cxn ang="0">
                    <a:pos x="27" y="43"/>
                  </a:cxn>
                  <a:cxn ang="0">
                    <a:pos x="10" y="56"/>
                  </a:cxn>
                  <a:cxn ang="0">
                    <a:pos x="0" y="71"/>
                  </a:cxn>
                  <a:cxn ang="0">
                    <a:pos x="17" y="87"/>
                  </a:cxn>
                  <a:cxn ang="0">
                    <a:pos x="24" y="86"/>
                  </a:cxn>
                  <a:cxn ang="0">
                    <a:pos x="25" y="89"/>
                  </a:cxn>
                  <a:cxn ang="0">
                    <a:pos x="25" y="121"/>
                  </a:cxn>
                  <a:cxn ang="0">
                    <a:pos x="65" y="142"/>
                  </a:cxn>
                  <a:cxn ang="0">
                    <a:pos x="72" y="142"/>
                  </a:cxn>
                  <a:cxn ang="0">
                    <a:pos x="103" y="131"/>
                  </a:cxn>
                  <a:cxn ang="0">
                    <a:pos x="108" y="129"/>
                  </a:cxn>
                  <a:cxn ang="0">
                    <a:pos x="171" y="146"/>
                  </a:cxn>
                  <a:cxn ang="0">
                    <a:pos x="219" y="175"/>
                  </a:cxn>
                  <a:cxn ang="0">
                    <a:pos x="223" y="175"/>
                  </a:cxn>
                  <a:cxn ang="0">
                    <a:pos x="248" y="192"/>
                  </a:cxn>
                  <a:cxn ang="0">
                    <a:pos x="271" y="204"/>
                  </a:cxn>
                  <a:cxn ang="0">
                    <a:pos x="289" y="212"/>
                  </a:cxn>
                  <a:cxn ang="0">
                    <a:pos x="329" y="192"/>
                  </a:cxn>
                  <a:cxn ang="0">
                    <a:pos x="330" y="180"/>
                  </a:cxn>
                  <a:cxn ang="0">
                    <a:pos x="319" y="157"/>
                  </a:cxn>
                  <a:cxn ang="0">
                    <a:pos x="319" y="147"/>
                  </a:cxn>
                  <a:cxn ang="0">
                    <a:pos x="330" y="162"/>
                  </a:cxn>
                  <a:cxn ang="0">
                    <a:pos x="330" y="155"/>
                  </a:cxn>
                  <a:cxn ang="0">
                    <a:pos x="321" y="142"/>
                  </a:cxn>
                  <a:cxn ang="0">
                    <a:pos x="314" y="126"/>
                  </a:cxn>
                  <a:cxn ang="0">
                    <a:pos x="309" y="106"/>
                  </a:cxn>
                  <a:cxn ang="0">
                    <a:pos x="299" y="104"/>
                  </a:cxn>
                  <a:cxn ang="0">
                    <a:pos x="291" y="92"/>
                  </a:cxn>
                  <a:cxn ang="0">
                    <a:pos x="292" y="78"/>
                  </a:cxn>
                  <a:cxn ang="0">
                    <a:pos x="297" y="64"/>
                  </a:cxn>
                  <a:cxn ang="0">
                    <a:pos x="266" y="66"/>
                  </a:cxn>
                  <a:cxn ang="0">
                    <a:pos x="256" y="68"/>
                  </a:cxn>
                  <a:cxn ang="0">
                    <a:pos x="251" y="56"/>
                  </a:cxn>
                  <a:cxn ang="0">
                    <a:pos x="246" y="39"/>
                  </a:cxn>
                  <a:cxn ang="0">
                    <a:pos x="233" y="43"/>
                  </a:cxn>
                  <a:cxn ang="0">
                    <a:pos x="228" y="39"/>
                  </a:cxn>
                  <a:cxn ang="0">
                    <a:pos x="231" y="33"/>
                  </a:cxn>
                  <a:cxn ang="0">
                    <a:pos x="233" y="19"/>
                  </a:cxn>
                </a:cxnLst>
                <a:rect l="0" t="0" r="r" b="b"/>
                <a:pathLst>
                  <a:path w="340" h="214">
                    <a:moveTo>
                      <a:pt x="233" y="19"/>
                    </a:moveTo>
                    <a:lnTo>
                      <a:pt x="223" y="13"/>
                    </a:lnTo>
                    <a:lnTo>
                      <a:pt x="211" y="13"/>
                    </a:lnTo>
                    <a:lnTo>
                      <a:pt x="214" y="41"/>
                    </a:lnTo>
                    <a:lnTo>
                      <a:pt x="209" y="41"/>
                    </a:lnTo>
                    <a:lnTo>
                      <a:pt x="206" y="46"/>
                    </a:lnTo>
                    <a:lnTo>
                      <a:pt x="204" y="41"/>
                    </a:lnTo>
                    <a:lnTo>
                      <a:pt x="209" y="18"/>
                    </a:lnTo>
                    <a:lnTo>
                      <a:pt x="196" y="26"/>
                    </a:lnTo>
                    <a:lnTo>
                      <a:pt x="193" y="33"/>
                    </a:lnTo>
                    <a:lnTo>
                      <a:pt x="185" y="21"/>
                    </a:lnTo>
                    <a:lnTo>
                      <a:pt x="186" y="1"/>
                    </a:lnTo>
                    <a:lnTo>
                      <a:pt x="181" y="0"/>
                    </a:lnTo>
                    <a:lnTo>
                      <a:pt x="176" y="0"/>
                    </a:lnTo>
                    <a:lnTo>
                      <a:pt x="180" y="3"/>
                    </a:lnTo>
                    <a:lnTo>
                      <a:pt x="180" y="14"/>
                    </a:lnTo>
                    <a:lnTo>
                      <a:pt x="178" y="13"/>
                    </a:lnTo>
                    <a:lnTo>
                      <a:pt x="173" y="24"/>
                    </a:lnTo>
                    <a:lnTo>
                      <a:pt x="161" y="26"/>
                    </a:lnTo>
                    <a:lnTo>
                      <a:pt x="160" y="31"/>
                    </a:lnTo>
                    <a:lnTo>
                      <a:pt x="148" y="21"/>
                    </a:lnTo>
                    <a:lnTo>
                      <a:pt x="138" y="29"/>
                    </a:lnTo>
                    <a:lnTo>
                      <a:pt x="123" y="29"/>
                    </a:lnTo>
                    <a:lnTo>
                      <a:pt x="115" y="33"/>
                    </a:lnTo>
                    <a:lnTo>
                      <a:pt x="100" y="28"/>
                    </a:lnTo>
                    <a:lnTo>
                      <a:pt x="92" y="33"/>
                    </a:lnTo>
                    <a:lnTo>
                      <a:pt x="85" y="28"/>
                    </a:lnTo>
                    <a:lnTo>
                      <a:pt x="78" y="33"/>
                    </a:lnTo>
                    <a:lnTo>
                      <a:pt x="80" y="41"/>
                    </a:lnTo>
                    <a:lnTo>
                      <a:pt x="65" y="33"/>
                    </a:lnTo>
                    <a:lnTo>
                      <a:pt x="55" y="33"/>
                    </a:lnTo>
                    <a:lnTo>
                      <a:pt x="52" y="39"/>
                    </a:lnTo>
                    <a:lnTo>
                      <a:pt x="45" y="36"/>
                    </a:lnTo>
                    <a:lnTo>
                      <a:pt x="27" y="43"/>
                    </a:lnTo>
                    <a:lnTo>
                      <a:pt x="19" y="41"/>
                    </a:lnTo>
                    <a:lnTo>
                      <a:pt x="10" y="56"/>
                    </a:lnTo>
                    <a:lnTo>
                      <a:pt x="12" y="63"/>
                    </a:lnTo>
                    <a:lnTo>
                      <a:pt x="0" y="71"/>
                    </a:lnTo>
                    <a:lnTo>
                      <a:pt x="4" y="84"/>
                    </a:lnTo>
                    <a:lnTo>
                      <a:pt x="17" y="87"/>
                    </a:lnTo>
                    <a:lnTo>
                      <a:pt x="29" y="83"/>
                    </a:lnTo>
                    <a:lnTo>
                      <a:pt x="24" y="86"/>
                    </a:lnTo>
                    <a:lnTo>
                      <a:pt x="29" y="87"/>
                    </a:lnTo>
                    <a:lnTo>
                      <a:pt x="25" y="89"/>
                    </a:lnTo>
                    <a:lnTo>
                      <a:pt x="32" y="99"/>
                    </a:lnTo>
                    <a:lnTo>
                      <a:pt x="25" y="121"/>
                    </a:lnTo>
                    <a:lnTo>
                      <a:pt x="27" y="146"/>
                    </a:lnTo>
                    <a:lnTo>
                      <a:pt x="65" y="142"/>
                    </a:lnTo>
                    <a:lnTo>
                      <a:pt x="72" y="139"/>
                    </a:lnTo>
                    <a:lnTo>
                      <a:pt x="72" y="142"/>
                    </a:lnTo>
                    <a:lnTo>
                      <a:pt x="95" y="127"/>
                    </a:lnTo>
                    <a:lnTo>
                      <a:pt x="103" y="131"/>
                    </a:lnTo>
                    <a:lnTo>
                      <a:pt x="108" y="126"/>
                    </a:lnTo>
                    <a:lnTo>
                      <a:pt x="108" y="129"/>
                    </a:lnTo>
                    <a:lnTo>
                      <a:pt x="128" y="131"/>
                    </a:lnTo>
                    <a:lnTo>
                      <a:pt x="171" y="146"/>
                    </a:lnTo>
                    <a:lnTo>
                      <a:pt x="194" y="165"/>
                    </a:lnTo>
                    <a:lnTo>
                      <a:pt x="219" y="175"/>
                    </a:lnTo>
                    <a:lnTo>
                      <a:pt x="221" y="172"/>
                    </a:lnTo>
                    <a:lnTo>
                      <a:pt x="223" y="175"/>
                    </a:lnTo>
                    <a:lnTo>
                      <a:pt x="229" y="175"/>
                    </a:lnTo>
                    <a:lnTo>
                      <a:pt x="248" y="192"/>
                    </a:lnTo>
                    <a:lnTo>
                      <a:pt x="266" y="199"/>
                    </a:lnTo>
                    <a:lnTo>
                      <a:pt x="271" y="204"/>
                    </a:lnTo>
                    <a:lnTo>
                      <a:pt x="276" y="202"/>
                    </a:lnTo>
                    <a:lnTo>
                      <a:pt x="289" y="212"/>
                    </a:lnTo>
                    <a:lnTo>
                      <a:pt x="314" y="214"/>
                    </a:lnTo>
                    <a:lnTo>
                      <a:pt x="329" y="192"/>
                    </a:lnTo>
                    <a:lnTo>
                      <a:pt x="326" y="187"/>
                    </a:lnTo>
                    <a:lnTo>
                      <a:pt x="330" y="180"/>
                    </a:lnTo>
                    <a:lnTo>
                      <a:pt x="329" y="169"/>
                    </a:lnTo>
                    <a:lnTo>
                      <a:pt x="319" y="157"/>
                    </a:lnTo>
                    <a:lnTo>
                      <a:pt x="296" y="146"/>
                    </a:lnTo>
                    <a:lnTo>
                      <a:pt x="319" y="147"/>
                    </a:lnTo>
                    <a:lnTo>
                      <a:pt x="329" y="155"/>
                    </a:lnTo>
                    <a:lnTo>
                      <a:pt x="330" y="162"/>
                    </a:lnTo>
                    <a:lnTo>
                      <a:pt x="340" y="157"/>
                    </a:lnTo>
                    <a:lnTo>
                      <a:pt x="330" y="155"/>
                    </a:lnTo>
                    <a:lnTo>
                      <a:pt x="326" y="141"/>
                    </a:lnTo>
                    <a:lnTo>
                      <a:pt x="321" y="142"/>
                    </a:lnTo>
                    <a:lnTo>
                      <a:pt x="312" y="132"/>
                    </a:lnTo>
                    <a:lnTo>
                      <a:pt x="314" y="126"/>
                    </a:lnTo>
                    <a:lnTo>
                      <a:pt x="304" y="112"/>
                    </a:lnTo>
                    <a:lnTo>
                      <a:pt x="309" y="106"/>
                    </a:lnTo>
                    <a:lnTo>
                      <a:pt x="306" y="101"/>
                    </a:lnTo>
                    <a:lnTo>
                      <a:pt x="299" y="104"/>
                    </a:lnTo>
                    <a:lnTo>
                      <a:pt x="299" y="94"/>
                    </a:lnTo>
                    <a:lnTo>
                      <a:pt x="291" y="92"/>
                    </a:lnTo>
                    <a:lnTo>
                      <a:pt x="296" y="78"/>
                    </a:lnTo>
                    <a:lnTo>
                      <a:pt x="292" y="78"/>
                    </a:lnTo>
                    <a:lnTo>
                      <a:pt x="289" y="66"/>
                    </a:lnTo>
                    <a:lnTo>
                      <a:pt x="297" y="64"/>
                    </a:lnTo>
                    <a:lnTo>
                      <a:pt x="286" y="61"/>
                    </a:lnTo>
                    <a:lnTo>
                      <a:pt x="266" y="66"/>
                    </a:lnTo>
                    <a:lnTo>
                      <a:pt x="258" y="54"/>
                    </a:lnTo>
                    <a:lnTo>
                      <a:pt x="256" y="68"/>
                    </a:lnTo>
                    <a:lnTo>
                      <a:pt x="254" y="54"/>
                    </a:lnTo>
                    <a:lnTo>
                      <a:pt x="251" y="56"/>
                    </a:lnTo>
                    <a:lnTo>
                      <a:pt x="254" y="46"/>
                    </a:lnTo>
                    <a:lnTo>
                      <a:pt x="246" y="39"/>
                    </a:lnTo>
                    <a:lnTo>
                      <a:pt x="241" y="48"/>
                    </a:lnTo>
                    <a:lnTo>
                      <a:pt x="233" y="43"/>
                    </a:lnTo>
                    <a:lnTo>
                      <a:pt x="234" y="38"/>
                    </a:lnTo>
                    <a:lnTo>
                      <a:pt x="228" y="39"/>
                    </a:lnTo>
                    <a:lnTo>
                      <a:pt x="226" y="31"/>
                    </a:lnTo>
                    <a:lnTo>
                      <a:pt x="231" y="33"/>
                    </a:lnTo>
                    <a:lnTo>
                      <a:pt x="228" y="21"/>
                    </a:lnTo>
                    <a:lnTo>
                      <a:pt x="233" y="19"/>
                    </a:lnTo>
                    <a:close/>
                  </a:path>
                </a:pathLst>
              </a:custGeom>
              <a:solidFill>
                <a:schemeClr val="tx2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lIns="104315" tIns="52157" rIns="104315" bIns="52157"/>
              <a:lstStyle/>
              <a:p>
                <a:endParaRPr lang="es-ES" sz="2800"/>
              </a:p>
            </p:txBody>
          </p:sp>
          <p:sp>
            <p:nvSpPr>
              <p:cNvPr id="382" name="Freeform 8425">
                <a:extLst>
                  <a:ext uri="{FF2B5EF4-FFF2-40B4-BE49-F238E27FC236}">
                    <a16:creationId xmlns:a16="http://schemas.microsoft.com/office/drawing/2014/main" id="{E742F5E1-BA07-CF66-F1D6-77382286D8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77369" y="4445478"/>
                <a:ext cx="376556" cy="289405"/>
              </a:xfrm>
              <a:custGeom>
                <a:avLst/>
                <a:gdLst/>
                <a:ahLst/>
                <a:cxnLst>
                  <a:cxn ang="0">
                    <a:pos x="611" y="133"/>
                  </a:cxn>
                  <a:cxn ang="0">
                    <a:pos x="554" y="183"/>
                  </a:cxn>
                  <a:cxn ang="0">
                    <a:pos x="466" y="106"/>
                  </a:cxn>
                  <a:cxn ang="0">
                    <a:pos x="501" y="98"/>
                  </a:cxn>
                  <a:cxn ang="0">
                    <a:pos x="505" y="73"/>
                  </a:cxn>
                  <a:cxn ang="0">
                    <a:pos x="508" y="57"/>
                  </a:cxn>
                  <a:cxn ang="0">
                    <a:pos x="455" y="86"/>
                  </a:cxn>
                  <a:cxn ang="0">
                    <a:pos x="443" y="45"/>
                  </a:cxn>
                  <a:cxn ang="0">
                    <a:pos x="471" y="30"/>
                  </a:cxn>
                  <a:cxn ang="0">
                    <a:pos x="510" y="13"/>
                  </a:cxn>
                  <a:cxn ang="0">
                    <a:pos x="496" y="0"/>
                  </a:cxn>
                  <a:cxn ang="0">
                    <a:pos x="448" y="30"/>
                  </a:cxn>
                  <a:cxn ang="0">
                    <a:pos x="425" y="38"/>
                  </a:cxn>
                  <a:cxn ang="0">
                    <a:pos x="412" y="33"/>
                  </a:cxn>
                  <a:cxn ang="0">
                    <a:pos x="380" y="50"/>
                  </a:cxn>
                  <a:cxn ang="0">
                    <a:pos x="347" y="58"/>
                  </a:cxn>
                  <a:cxn ang="0">
                    <a:pos x="299" y="85"/>
                  </a:cxn>
                  <a:cxn ang="0">
                    <a:pos x="286" y="98"/>
                  </a:cxn>
                  <a:cxn ang="0">
                    <a:pos x="256" y="103"/>
                  </a:cxn>
                  <a:cxn ang="0">
                    <a:pos x="248" y="120"/>
                  </a:cxn>
                  <a:cxn ang="0">
                    <a:pos x="209" y="143"/>
                  </a:cxn>
                  <a:cxn ang="0">
                    <a:pos x="198" y="153"/>
                  </a:cxn>
                  <a:cxn ang="0">
                    <a:pos x="175" y="183"/>
                  </a:cxn>
                  <a:cxn ang="0">
                    <a:pos x="163" y="188"/>
                  </a:cxn>
                  <a:cxn ang="0">
                    <a:pos x="123" y="236"/>
                  </a:cxn>
                  <a:cxn ang="0">
                    <a:pos x="47" y="290"/>
                  </a:cxn>
                  <a:cxn ang="0">
                    <a:pos x="14" y="312"/>
                  </a:cxn>
                  <a:cxn ang="0">
                    <a:pos x="7" y="342"/>
                  </a:cxn>
                  <a:cxn ang="0">
                    <a:pos x="29" y="363"/>
                  </a:cxn>
                  <a:cxn ang="0">
                    <a:pos x="32" y="375"/>
                  </a:cxn>
                  <a:cxn ang="0">
                    <a:pos x="42" y="372"/>
                  </a:cxn>
                  <a:cxn ang="0">
                    <a:pos x="70" y="372"/>
                  </a:cxn>
                  <a:cxn ang="0">
                    <a:pos x="75" y="395"/>
                  </a:cxn>
                  <a:cxn ang="0">
                    <a:pos x="90" y="425"/>
                  </a:cxn>
                  <a:cxn ang="0">
                    <a:pos x="117" y="430"/>
                  </a:cxn>
                  <a:cxn ang="0">
                    <a:pos x="122" y="392"/>
                  </a:cxn>
                  <a:cxn ang="0">
                    <a:pos x="123" y="378"/>
                  </a:cxn>
                  <a:cxn ang="0">
                    <a:pos x="163" y="352"/>
                  </a:cxn>
                  <a:cxn ang="0">
                    <a:pos x="180" y="355"/>
                  </a:cxn>
                  <a:cxn ang="0">
                    <a:pos x="176" y="349"/>
                  </a:cxn>
                  <a:cxn ang="0">
                    <a:pos x="180" y="344"/>
                  </a:cxn>
                  <a:cxn ang="0">
                    <a:pos x="229" y="362"/>
                  </a:cxn>
                  <a:cxn ang="0">
                    <a:pos x="239" y="408"/>
                  </a:cxn>
                  <a:cxn ang="0">
                    <a:pos x="286" y="495"/>
                  </a:cxn>
                  <a:cxn ang="0">
                    <a:pos x="319" y="491"/>
                  </a:cxn>
                  <a:cxn ang="0">
                    <a:pos x="375" y="490"/>
                  </a:cxn>
                  <a:cxn ang="0">
                    <a:pos x="412" y="526"/>
                  </a:cxn>
                  <a:cxn ang="0">
                    <a:pos x="430" y="529"/>
                  </a:cxn>
                  <a:cxn ang="0">
                    <a:pos x="466" y="561"/>
                  </a:cxn>
                  <a:cxn ang="0">
                    <a:pos x="525" y="506"/>
                  </a:cxn>
                  <a:cxn ang="0">
                    <a:pos x="536" y="491"/>
                  </a:cxn>
                  <a:cxn ang="0">
                    <a:pos x="558" y="483"/>
                  </a:cxn>
                  <a:cxn ang="0">
                    <a:pos x="568" y="470"/>
                  </a:cxn>
                  <a:cxn ang="0">
                    <a:pos x="576" y="433"/>
                  </a:cxn>
                  <a:cxn ang="0">
                    <a:pos x="586" y="433"/>
                  </a:cxn>
                  <a:cxn ang="0">
                    <a:pos x="619" y="335"/>
                  </a:cxn>
                  <a:cxn ang="0">
                    <a:pos x="636" y="322"/>
                  </a:cxn>
                  <a:cxn ang="0">
                    <a:pos x="656" y="295"/>
                  </a:cxn>
                  <a:cxn ang="0">
                    <a:pos x="649" y="259"/>
                  </a:cxn>
                  <a:cxn ang="0">
                    <a:pos x="675" y="234"/>
                  </a:cxn>
                  <a:cxn ang="0">
                    <a:pos x="694" y="183"/>
                  </a:cxn>
                  <a:cxn ang="0">
                    <a:pos x="667" y="163"/>
                  </a:cxn>
                </a:cxnLst>
                <a:rect l="0" t="0" r="r" b="b"/>
                <a:pathLst>
                  <a:path w="694" h="563">
                    <a:moveTo>
                      <a:pt x="647" y="149"/>
                    </a:moveTo>
                    <a:lnTo>
                      <a:pt x="629" y="148"/>
                    </a:lnTo>
                    <a:lnTo>
                      <a:pt x="611" y="133"/>
                    </a:lnTo>
                    <a:lnTo>
                      <a:pt x="604" y="136"/>
                    </a:lnTo>
                    <a:lnTo>
                      <a:pt x="601" y="154"/>
                    </a:lnTo>
                    <a:lnTo>
                      <a:pt x="554" y="183"/>
                    </a:lnTo>
                    <a:lnTo>
                      <a:pt x="486" y="153"/>
                    </a:lnTo>
                    <a:lnTo>
                      <a:pt x="470" y="131"/>
                    </a:lnTo>
                    <a:lnTo>
                      <a:pt x="466" y="106"/>
                    </a:lnTo>
                    <a:lnTo>
                      <a:pt x="475" y="100"/>
                    </a:lnTo>
                    <a:lnTo>
                      <a:pt x="480" y="105"/>
                    </a:lnTo>
                    <a:lnTo>
                      <a:pt x="501" y="98"/>
                    </a:lnTo>
                    <a:lnTo>
                      <a:pt x="513" y="81"/>
                    </a:lnTo>
                    <a:lnTo>
                      <a:pt x="508" y="81"/>
                    </a:lnTo>
                    <a:lnTo>
                      <a:pt x="505" y="73"/>
                    </a:lnTo>
                    <a:lnTo>
                      <a:pt x="506" y="65"/>
                    </a:lnTo>
                    <a:lnTo>
                      <a:pt x="516" y="57"/>
                    </a:lnTo>
                    <a:lnTo>
                      <a:pt x="508" y="57"/>
                    </a:lnTo>
                    <a:lnTo>
                      <a:pt x="483" y="78"/>
                    </a:lnTo>
                    <a:lnTo>
                      <a:pt x="473" y="77"/>
                    </a:lnTo>
                    <a:lnTo>
                      <a:pt x="455" y="86"/>
                    </a:lnTo>
                    <a:lnTo>
                      <a:pt x="438" y="65"/>
                    </a:lnTo>
                    <a:lnTo>
                      <a:pt x="438" y="52"/>
                    </a:lnTo>
                    <a:lnTo>
                      <a:pt x="443" y="45"/>
                    </a:lnTo>
                    <a:lnTo>
                      <a:pt x="457" y="52"/>
                    </a:lnTo>
                    <a:lnTo>
                      <a:pt x="457" y="45"/>
                    </a:lnTo>
                    <a:lnTo>
                      <a:pt x="471" y="30"/>
                    </a:lnTo>
                    <a:lnTo>
                      <a:pt x="481" y="33"/>
                    </a:lnTo>
                    <a:lnTo>
                      <a:pt x="503" y="15"/>
                    </a:lnTo>
                    <a:lnTo>
                      <a:pt x="510" y="13"/>
                    </a:lnTo>
                    <a:lnTo>
                      <a:pt x="518" y="0"/>
                    </a:lnTo>
                    <a:lnTo>
                      <a:pt x="495" y="10"/>
                    </a:lnTo>
                    <a:lnTo>
                      <a:pt x="496" y="0"/>
                    </a:lnTo>
                    <a:lnTo>
                      <a:pt x="476" y="9"/>
                    </a:lnTo>
                    <a:lnTo>
                      <a:pt x="461" y="27"/>
                    </a:lnTo>
                    <a:lnTo>
                      <a:pt x="448" y="30"/>
                    </a:lnTo>
                    <a:lnTo>
                      <a:pt x="448" y="25"/>
                    </a:lnTo>
                    <a:lnTo>
                      <a:pt x="445" y="27"/>
                    </a:lnTo>
                    <a:lnTo>
                      <a:pt x="425" y="38"/>
                    </a:lnTo>
                    <a:lnTo>
                      <a:pt x="423" y="37"/>
                    </a:lnTo>
                    <a:lnTo>
                      <a:pt x="425" y="30"/>
                    </a:lnTo>
                    <a:lnTo>
                      <a:pt x="412" y="33"/>
                    </a:lnTo>
                    <a:lnTo>
                      <a:pt x="412" y="27"/>
                    </a:lnTo>
                    <a:lnTo>
                      <a:pt x="387" y="42"/>
                    </a:lnTo>
                    <a:lnTo>
                      <a:pt x="380" y="50"/>
                    </a:lnTo>
                    <a:lnTo>
                      <a:pt x="369" y="50"/>
                    </a:lnTo>
                    <a:lnTo>
                      <a:pt x="359" y="43"/>
                    </a:lnTo>
                    <a:lnTo>
                      <a:pt x="347" y="58"/>
                    </a:lnTo>
                    <a:lnTo>
                      <a:pt x="329" y="63"/>
                    </a:lnTo>
                    <a:lnTo>
                      <a:pt x="312" y="81"/>
                    </a:lnTo>
                    <a:lnTo>
                      <a:pt x="299" y="85"/>
                    </a:lnTo>
                    <a:lnTo>
                      <a:pt x="296" y="96"/>
                    </a:lnTo>
                    <a:lnTo>
                      <a:pt x="291" y="91"/>
                    </a:lnTo>
                    <a:lnTo>
                      <a:pt x="286" y="98"/>
                    </a:lnTo>
                    <a:lnTo>
                      <a:pt x="272" y="96"/>
                    </a:lnTo>
                    <a:lnTo>
                      <a:pt x="271" y="103"/>
                    </a:lnTo>
                    <a:lnTo>
                      <a:pt x="256" y="103"/>
                    </a:lnTo>
                    <a:lnTo>
                      <a:pt x="254" y="115"/>
                    </a:lnTo>
                    <a:lnTo>
                      <a:pt x="248" y="115"/>
                    </a:lnTo>
                    <a:lnTo>
                      <a:pt x="248" y="120"/>
                    </a:lnTo>
                    <a:lnTo>
                      <a:pt x="238" y="126"/>
                    </a:lnTo>
                    <a:lnTo>
                      <a:pt x="233" y="123"/>
                    </a:lnTo>
                    <a:lnTo>
                      <a:pt x="209" y="143"/>
                    </a:lnTo>
                    <a:lnTo>
                      <a:pt x="204" y="153"/>
                    </a:lnTo>
                    <a:lnTo>
                      <a:pt x="208" y="156"/>
                    </a:lnTo>
                    <a:lnTo>
                      <a:pt x="198" y="153"/>
                    </a:lnTo>
                    <a:lnTo>
                      <a:pt x="190" y="158"/>
                    </a:lnTo>
                    <a:lnTo>
                      <a:pt x="190" y="173"/>
                    </a:lnTo>
                    <a:lnTo>
                      <a:pt x="175" y="183"/>
                    </a:lnTo>
                    <a:lnTo>
                      <a:pt x="171" y="181"/>
                    </a:lnTo>
                    <a:lnTo>
                      <a:pt x="166" y="191"/>
                    </a:lnTo>
                    <a:lnTo>
                      <a:pt x="163" y="188"/>
                    </a:lnTo>
                    <a:lnTo>
                      <a:pt x="165" y="193"/>
                    </a:lnTo>
                    <a:lnTo>
                      <a:pt x="141" y="222"/>
                    </a:lnTo>
                    <a:lnTo>
                      <a:pt x="123" y="236"/>
                    </a:lnTo>
                    <a:lnTo>
                      <a:pt x="107" y="236"/>
                    </a:lnTo>
                    <a:lnTo>
                      <a:pt x="68" y="277"/>
                    </a:lnTo>
                    <a:lnTo>
                      <a:pt x="47" y="290"/>
                    </a:lnTo>
                    <a:lnTo>
                      <a:pt x="45" y="295"/>
                    </a:lnTo>
                    <a:lnTo>
                      <a:pt x="30" y="307"/>
                    </a:lnTo>
                    <a:lnTo>
                      <a:pt x="14" y="312"/>
                    </a:lnTo>
                    <a:lnTo>
                      <a:pt x="0" y="329"/>
                    </a:lnTo>
                    <a:lnTo>
                      <a:pt x="0" y="335"/>
                    </a:lnTo>
                    <a:lnTo>
                      <a:pt x="7" y="342"/>
                    </a:lnTo>
                    <a:lnTo>
                      <a:pt x="4" y="354"/>
                    </a:lnTo>
                    <a:lnTo>
                      <a:pt x="22" y="368"/>
                    </a:lnTo>
                    <a:lnTo>
                      <a:pt x="29" y="363"/>
                    </a:lnTo>
                    <a:lnTo>
                      <a:pt x="15" y="377"/>
                    </a:lnTo>
                    <a:lnTo>
                      <a:pt x="22" y="373"/>
                    </a:lnTo>
                    <a:lnTo>
                      <a:pt x="32" y="375"/>
                    </a:lnTo>
                    <a:lnTo>
                      <a:pt x="30" y="385"/>
                    </a:lnTo>
                    <a:lnTo>
                      <a:pt x="40" y="378"/>
                    </a:lnTo>
                    <a:lnTo>
                      <a:pt x="42" y="372"/>
                    </a:lnTo>
                    <a:lnTo>
                      <a:pt x="52" y="372"/>
                    </a:lnTo>
                    <a:lnTo>
                      <a:pt x="52" y="382"/>
                    </a:lnTo>
                    <a:lnTo>
                      <a:pt x="70" y="372"/>
                    </a:lnTo>
                    <a:lnTo>
                      <a:pt x="80" y="383"/>
                    </a:lnTo>
                    <a:lnTo>
                      <a:pt x="87" y="383"/>
                    </a:lnTo>
                    <a:lnTo>
                      <a:pt x="75" y="395"/>
                    </a:lnTo>
                    <a:lnTo>
                      <a:pt x="82" y="407"/>
                    </a:lnTo>
                    <a:lnTo>
                      <a:pt x="88" y="407"/>
                    </a:lnTo>
                    <a:lnTo>
                      <a:pt x="90" y="425"/>
                    </a:lnTo>
                    <a:lnTo>
                      <a:pt x="93" y="420"/>
                    </a:lnTo>
                    <a:lnTo>
                      <a:pt x="103" y="428"/>
                    </a:lnTo>
                    <a:lnTo>
                      <a:pt x="117" y="430"/>
                    </a:lnTo>
                    <a:lnTo>
                      <a:pt x="113" y="417"/>
                    </a:lnTo>
                    <a:lnTo>
                      <a:pt x="123" y="408"/>
                    </a:lnTo>
                    <a:lnTo>
                      <a:pt x="122" y="392"/>
                    </a:lnTo>
                    <a:lnTo>
                      <a:pt x="128" y="388"/>
                    </a:lnTo>
                    <a:lnTo>
                      <a:pt x="125" y="385"/>
                    </a:lnTo>
                    <a:lnTo>
                      <a:pt x="123" y="378"/>
                    </a:lnTo>
                    <a:lnTo>
                      <a:pt x="135" y="372"/>
                    </a:lnTo>
                    <a:lnTo>
                      <a:pt x="155" y="368"/>
                    </a:lnTo>
                    <a:lnTo>
                      <a:pt x="163" y="352"/>
                    </a:lnTo>
                    <a:lnTo>
                      <a:pt x="180" y="357"/>
                    </a:lnTo>
                    <a:lnTo>
                      <a:pt x="185" y="350"/>
                    </a:lnTo>
                    <a:lnTo>
                      <a:pt x="180" y="355"/>
                    </a:lnTo>
                    <a:lnTo>
                      <a:pt x="173" y="354"/>
                    </a:lnTo>
                    <a:lnTo>
                      <a:pt x="180" y="350"/>
                    </a:lnTo>
                    <a:lnTo>
                      <a:pt x="176" y="349"/>
                    </a:lnTo>
                    <a:lnTo>
                      <a:pt x="178" y="340"/>
                    </a:lnTo>
                    <a:lnTo>
                      <a:pt x="186" y="339"/>
                    </a:lnTo>
                    <a:lnTo>
                      <a:pt x="180" y="344"/>
                    </a:lnTo>
                    <a:lnTo>
                      <a:pt x="190" y="340"/>
                    </a:lnTo>
                    <a:lnTo>
                      <a:pt x="203" y="342"/>
                    </a:lnTo>
                    <a:lnTo>
                      <a:pt x="229" y="362"/>
                    </a:lnTo>
                    <a:lnTo>
                      <a:pt x="238" y="362"/>
                    </a:lnTo>
                    <a:lnTo>
                      <a:pt x="258" y="385"/>
                    </a:lnTo>
                    <a:lnTo>
                      <a:pt x="239" y="408"/>
                    </a:lnTo>
                    <a:lnTo>
                      <a:pt x="258" y="440"/>
                    </a:lnTo>
                    <a:lnTo>
                      <a:pt x="256" y="463"/>
                    </a:lnTo>
                    <a:lnTo>
                      <a:pt x="286" y="495"/>
                    </a:lnTo>
                    <a:lnTo>
                      <a:pt x="299" y="493"/>
                    </a:lnTo>
                    <a:lnTo>
                      <a:pt x="312" y="501"/>
                    </a:lnTo>
                    <a:lnTo>
                      <a:pt x="319" y="491"/>
                    </a:lnTo>
                    <a:lnTo>
                      <a:pt x="344" y="490"/>
                    </a:lnTo>
                    <a:lnTo>
                      <a:pt x="365" y="499"/>
                    </a:lnTo>
                    <a:lnTo>
                      <a:pt x="375" y="490"/>
                    </a:lnTo>
                    <a:lnTo>
                      <a:pt x="392" y="490"/>
                    </a:lnTo>
                    <a:lnTo>
                      <a:pt x="415" y="511"/>
                    </a:lnTo>
                    <a:lnTo>
                      <a:pt x="412" y="526"/>
                    </a:lnTo>
                    <a:lnTo>
                      <a:pt x="417" y="528"/>
                    </a:lnTo>
                    <a:lnTo>
                      <a:pt x="423" y="524"/>
                    </a:lnTo>
                    <a:lnTo>
                      <a:pt x="430" y="529"/>
                    </a:lnTo>
                    <a:lnTo>
                      <a:pt x="433" y="541"/>
                    </a:lnTo>
                    <a:lnTo>
                      <a:pt x="457" y="563"/>
                    </a:lnTo>
                    <a:lnTo>
                      <a:pt x="466" y="561"/>
                    </a:lnTo>
                    <a:lnTo>
                      <a:pt x="511" y="508"/>
                    </a:lnTo>
                    <a:lnTo>
                      <a:pt x="528" y="508"/>
                    </a:lnTo>
                    <a:lnTo>
                      <a:pt x="525" y="506"/>
                    </a:lnTo>
                    <a:lnTo>
                      <a:pt x="531" y="506"/>
                    </a:lnTo>
                    <a:lnTo>
                      <a:pt x="536" y="499"/>
                    </a:lnTo>
                    <a:lnTo>
                      <a:pt x="536" y="491"/>
                    </a:lnTo>
                    <a:lnTo>
                      <a:pt x="553" y="485"/>
                    </a:lnTo>
                    <a:lnTo>
                      <a:pt x="549" y="478"/>
                    </a:lnTo>
                    <a:lnTo>
                      <a:pt x="558" y="483"/>
                    </a:lnTo>
                    <a:lnTo>
                      <a:pt x="563" y="478"/>
                    </a:lnTo>
                    <a:lnTo>
                      <a:pt x="558" y="473"/>
                    </a:lnTo>
                    <a:lnTo>
                      <a:pt x="568" y="470"/>
                    </a:lnTo>
                    <a:lnTo>
                      <a:pt x="571" y="461"/>
                    </a:lnTo>
                    <a:lnTo>
                      <a:pt x="583" y="433"/>
                    </a:lnTo>
                    <a:lnTo>
                      <a:pt x="576" y="433"/>
                    </a:lnTo>
                    <a:lnTo>
                      <a:pt x="578" y="427"/>
                    </a:lnTo>
                    <a:lnTo>
                      <a:pt x="584" y="435"/>
                    </a:lnTo>
                    <a:lnTo>
                      <a:pt x="586" y="433"/>
                    </a:lnTo>
                    <a:lnTo>
                      <a:pt x="588" y="392"/>
                    </a:lnTo>
                    <a:lnTo>
                      <a:pt x="596" y="367"/>
                    </a:lnTo>
                    <a:lnTo>
                      <a:pt x="619" y="335"/>
                    </a:lnTo>
                    <a:lnTo>
                      <a:pt x="616" y="330"/>
                    </a:lnTo>
                    <a:lnTo>
                      <a:pt x="619" y="334"/>
                    </a:lnTo>
                    <a:lnTo>
                      <a:pt x="636" y="322"/>
                    </a:lnTo>
                    <a:lnTo>
                      <a:pt x="641" y="302"/>
                    </a:lnTo>
                    <a:lnTo>
                      <a:pt x="656" y="299"/>
                    </a:lnTo>
                    <a:lnTo>
                      <a:pt x="656" y="295"/>
                    </a:lnTo>
                    <a:lnTo>
                      <a:pt x="646" y="290"/>
                    </a:lnTo>
                    <a:lnTo>
                      <a:pt x="644" y="282"/>
                    </a:lnTo>
                    <a:lnTo>
                      <a:pt x="649" y="259"/>
                    </a:lnTo>
                    <a:lnTo>
                      <a:pt x="654" y="252"/>
                    </a:lnTo>
                    <a:lnTo>
                      <a:pt x="674" y="252"/>
                    </a:lnTo>
                    <a:lnTo>
                      <a:pt x="675" y="234"/>
                    </a:lnTo>
                    <a:lnTo>
                      <a:pt x="684" y="236"/>
                    </a:lnTo>
                    <a:lnTo>
                      <a:pt x="682" y="196"/>
                    </a:lnTo>
                    <a:lnTo>
                      <a:pt x="694" y="183"/>
                    </a:lnTo>
                    <a:lnTo>
                      <a:pt x="679" y="181"/>
                    </a:lnTo>
                    <a:lnTo>
                      <a:pt x="682" y="161"/>
                    </a:lnTo>
                    <a:lnTo>
                      <a:pt x="667" y="163"/>
                    </a:lnTo>
                    <a:lnTo>
                      <a:pt x="656" y="159"/>
                    </a:lnTo>
                    <a:lnTo>
                      <a:pt x="647" y="149"/>
                    </a:lnTo>
                    <a:close/>
                  </a:path>
                </a:pathLst>
              </a:custGeom>
              <a:solidFill>
                <a:schemeClr val="tx2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lIns="104315" tIns="52157" rIns="104315" bIns="52157"/>
              <a:lstStyle/>
              <a:p>
                <a:endParaRPr lang="es-ES" sz="2800"/>
              </a:p>
            </p:txBody>
          </p:sp>
          <p:sp>
            <p:nvSpPr>
              <p:cNvPr id="383" name="Freeform 8426">
                <a:extLst>
                  <a:ext uri="{FF2B5EF4-FFF2-40B4-BE49-F238E27FC236}">
                    <a16:creationId xmlns:a16="http://schemas.microsoft.com/office/drawing/2014/main" id="{61A93193-18A4-678D-9079-E0EEC5E9A6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297104" y="4944015"/>
                <a:ext cx="71621" cy="54586"/>
              </a:xfrm>
              <a:custGeom>
                <a:avLst/>
                <a:gdLst/>
                <a:ahLst/>
                <a:cxnLst>
                  <a:cxn ang="0">
                    <a:pos x="53" y="36"/>
                  </a:cxn>
                  <a:cxn ang="0">
                    <a:pos x="43" y="30"/>
                  </a:cxn>
                  <a:cxn ang="0">
                    <a:pos x="33" y="0"/>
                  </a:cxn>
                  <a:cxn ang="0">
                    <a:pos x="28" y="28"/>
                  </a:cxn>
                  <a:cxn ang="0">
                    <a:pos x="19" y="32"/>
                  </a:cxn>
                  <a:cxn ang="0">
                    <a:pos x="24" y="40"/>
                  </a:cxn>
                  <a:cxn ang="0">
                    <a:pos x="16" y="40"/>
                  </a:cxn>
                  <a:cxn ang="0">
                    <a:pos x="18" y="35"/>
                  </a:cxn>
                  <a:cxn ang="0">
                    <a:pos x="10" y="30"/>
                  </a:cxn>
                  <a:cxn ang="0">
                    <a:pos x="0" y="43"/>
                  </a:cxn>
                  <a:cxn ang="0">
                    <a:pos x="6" y="51"/>
                  </a:cxn>
                  <a:cxn ang="0">
                    <a:pos x="6" y="61"/>
                  </a:cxn>
                  <a:cxn ang="0">
                    <a:pos x="1" y="65"/>
                  </a:cxn>
                  <a:cxn ang="0">
                    <a:pos x="6" y="85"/>
                  </a:cxn>
                  <a:cxn ang="0">
                    <a:pos x="6" y="105"/>
                  </a:cxn>
                  <a:cxn ang="0">
                    <a:pos x="8" y="106"/>
                  </a:cxn>
                  <a:cxn ang="0">
                    <a:pos x="33" y="83"/>
                  </a:cxn>
                  <a:cxn ang="0">
                    <a:pos x="44" y="68"/>
                  </a:cxn>
                  <a:cxn ang="0">
                    <a:pos x="64" y="71"/>
                  </a:cxn>
                  <a:cxn ang="0">
                    <a:pos x="92" y="90"/>
                  </a:cxn>
                  <a:cxn ang="0">
                    <a:pos x="124" y="91"/>
                  </a:cxn>
                  <a:cxn ang="0">
                    <a:pos x="131" y="81"/>
                  </a:cxn>
                  <a:cxn ang="0">
                    <a:pos x="127" y="71"/>
                  </a:cxn>
                  <a:cxn ang="0">
                    <a:pos x="119" y="58"/>
                  </a:cxn>
                  <a:cxn ang="0">
                    <a:pos x="97" y="75"/>
                  </a:cxn>
                  <a:cxn ang="0">
                    <a:pos x="63" y="53"/>
                  </a:cxn>
                  <a:cxn ang="0">
                    <a:pos x="58" y="35"/>
                  </a:cxn>
                  <a:cxn ang="0">
                    <a:pos x="53" y="36"/>
                  </a:cxn>
                </a:cxnLst>
                <a:rect l="0" t="0" r="r" b="b"/>
                <a:pathLst>
                  <a:path w="131" h="106">
                    <a:moveTo>
                      <a:pt x="53" y="36"/>
                    </a:moveTo>
                    <a:lnTo>
                      <a:pt x="43" y="30"/>
                    </a:lnTo>
                    <a:lnTo>
                      <a:pt x="33" y="0"/>
                    </a:lnTo>
                    <a:lnTo>
                      <a:pt x="28" y="28"/>
                    </a:lnTo>
                    <a:lnTo>
                      <a:pt x="19" y="32"/>
                    </a:lnTo>
                    <a:lnTo>
                      <a:pt x="24" y="40"/>
                    </a:lnTo>
                    <a:lnTo>
                      <a:pt x="16" y="40"/>
                    </a:lnTo>
                    <a:lnTo>
                      <a:pt x="18" y="35"/>
                    </a:lnTo>
                    <a:lnTo>
                      <a:pt x="10" y="30"/>
                    </a:lnTo>
                    <a:lnTo>
                      <a:pt x="0" y="43"/>
                    </a:lnTo>
                    <a:lnTo>
                      <a:pt x="6" y="51"/>
                    </a:lnTo>
                    <a:lnTo>
                      <a:pt x="6" y="61"/>
                    </a:lnTo>
                    <a:lnTo>
                      <a:pt x="1" y="65"/>
                    </a:lnTo>
                    <a:lnTo>
                      <a:pt x="6" y="85"/>
                    </a:lnTo>
                    <a:lnTo>
                      <a:pt x="6" y="105"/>
                    </a:lnTo>
                    <a:lnTo>
                      <a:pt x="8" y="106"/>
                    </a:lnTo>
                    <a:lnTo>
                      <a:pt x="33" y="83"/>
                    </a:lnTo>
                    <a:lnTo>
                      <a:pt x="44" y="68"/>
                    </a:lnTo>
                    <a:lnTo>
                      <a:pt x="64" y="71"/>
                    </a:lnTo>
                    <a:lnTo>
                      <a:pt x="92" y="90"/>
                    </a:lnTo>
                    <a:lnTo>
                      <a:pt x="124" y="91"/>
                    </a:lnTo>
                    <a:lnTo>
                      <a:pt x="131" y="81"/>
                    </a:lnTo>
                    <a:lnTo>
                      <a:pt x="127" y="71"/>
                    </a:lnTo>
                    <a:lnTo>
                      <a:pt x="119" y="58"/>
                    </a:lnTo>
                    <a:lnTo>
                      <a:pt x="97" y="75"/>
                    </a:lnTo>
                    <a:lnTo>
                      <a:pt x="63" y="53"/>
                    </a:lnTo>
                    <a:lnTo>
                      <a:pt x="58" y="35"/>
                    </a:lnTo>
                    <a:lnTo>
                      <a:pt x="53" y="36"/>
                    </a:lnTo>
                    <a:close/>
                  </a:path>
                </a:pathLst>
              </a:custGeom>
              <a:solidFill>
                <a:schemeClr val="bg2">
                  <a:lumMod val="75000"/>
                </a:schemeClr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lIns="104315" tIns="52157" rIns="104315" bIns="52157"/>
              <a:lstStyle/>
              <a:p>
                <a:endParaRPr lang="es-ES" sz="2800"/>
              </a:p>
            </p:txBody>
          </p:sp>
          <p:sp>
            <p:nvSpPr>
              <p:cNvPr id="384" name="Freeform 8427">
                <a:extLst>
                  <a:ext uri="{FF2B5EF4-FFF2-40B4-BE49-F238E27FC236}">
                    <a16:creationId xmlns:a16="http://schemas.microsoft.com/office/drawing/2014/main" id="{5E92A944-7F8C-5873-77B6-9355EE535F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53831" y="5697440"/>
                <a:ext cx="174712" cy="164786"/>
              </a:xfrm>
              <a:custGeom>
                <a:avLst/>
                <a:gdLst/>
                <a:ahLst/>
                <a:cxnLst>
                  <a:cxn ang="0">
                    <a:pos x="194" y="81"/>
                  </a:cxn>
                  <a:cxn ang="0">
                    <a:pos x="164" y="91"/>
                  </a:cxn>
                  <a:cxn ang="0">
                    <a:pos x="151" y="98"/>
                  </a:cxn>
                  <a:cxn ang="0">
                    <a:pos x="139" y="109"/>
                  </a:cxn>
                  <a:cxn ang="0">
                    <a:pos x="124" y="119"/>
                  </a:cxn>
                  <a:cxn ang="0">
                    <a:pos x="111" y="124"/>
                  </a:cxn>
                  <a:cxn ang="0">
                    <a:pos x="83" y="139"/>
                  </a:cxn>
                  <a:cxn ang="0">
                    <a:pos x="45" y="166"/>
                  </a:cxn>
                  <a:cxn ang="0">
                    <a:pos x="36" y="249"/>
                  </a:cxn>
                  <a:cxn ang="0">
                    <a:pos x="15" y="275"/>
                  </a:cxn>
                  <a:cxn ang="0">
                    <a:pos x="5" y="292"/>
                  </a:cxn>
                  <a:cxn ang="0">
                    <a:pos x="7" y="308"/>
                  </a:cxn>
                  <a:cxn ang="0">
                    <a:pos x="30" y="307"/>
                  </a:cxn>
                  <a:cxn ang="0">
                    <a:pos x="50" y="308"/>
                  </a:cxn>
                  <a:cxn ang="0">
                    <a:pos x="65" y="312"/>
                  </a:cxn>
                  <a:cxn ang="0">
                    <a:pos x="93" y="292"/>
                  </a:cxn>
                  <a:cxn ang="0">
                    <a:pos x="133" y="255"/>
                  </a:cxn>
                  <a:cxn ang="0">
                    <a:pos x="191" y="244"/>
                  </a:cxn>
                  <a:cxn ang="0">
                    <a:pos x="225" y="224"/>
                  </a:cxn>
                  <a:cxn ang="0">
                    <a:pos x="232" y="229"/>
                  </a:cxn>
                  <a:cxn ang="0">
                    <a:pos x="240" y="215"/>
                  </a:cxn>
                  <a:cxn ang="0">
                    <a:pos x="247" y="219"/>
                  </a:cxn>
                  <a:cxn ang="0">
                    <a:pos x="252" y="210"/>
                  </a:cxn>
                  <a:cxn ang="0">
                    <a:pos x="277" y="195"/>
                  </a:cxn>
                  <a:cxn ang="0">
                    <a:pos x="284" y="185"/>
                  </a:cxn>
                  <a:cxn ang="0">
                    <a:pos x="290" y="174"/>
                  </a:cxn>
                  <a:cxn ang="0">
                    <a:pos x="303" y="116"/>
                  </a:cxn>
                  <a:cxn ang="0">
                    <a:pos x="290" y="98"/>
                  </a:cxn>
                  <a:cxn ang="0">
                    <a:pos x="303" y="73"/>
                  </a:cxn>
                  <a:cxn ang="0">
                    <a:pos x="322" y="43"/>
                  </a:cxn>
                  <a:cxn ang="0">
                    <a:pos x="297" y="8"/>
                  </a:cxn>
                  <a:cxn ang="0">
                    <a:pos x="285" y="0"/>
                  </a:cxn>
                  <a:cxn ang="0">
                    <a:pos x="267" y="25"/>
                  </a:cxn>
                  <a:cxn ang="0">
                    <a:pos x="249" y="76"/>
                  </a:cxn>
                  <a:cxn ang="0">
                    <a:pos x="222" y="98"/>
                  </a:cxn>
                </a:cxnLst>
                <a:rect l="0" t="0" r="r" b="b"/>
                <a:pathLst>
                  <a:path w="322" h="320">
                    <a:moveTo>
                      <a:pt x="207" y="84"/>
                    </a:moveTo>
                    <a:lnTo>
                      <a:pt x="194" y="81"/>
                    </a:lnTo>
                    <a:lnTo>
                      <a:pt x="171" y="98"/>
                    </a:lnTo>
                    <a:lnTo>
                      <a:pt x="164" y="91"/>
                    </a:lnTo>
                    <a:lnTo>
                      <a:pt x="154" y="93"/>
                    </a:lnTo>
                    <a:lnTo>
                      <a:pt x="151" y="98"/>
                    </a:lnTo>
                    <a:lnTo>
                      <a:pt x="156" y="101"/>
                    </a:lnTo>
                    <a:lnTo>
                      <a:pt x="139" y="109"/>
                    </a:lnTo>
                    <a:lnTo>
                      <a:pt x="134" y="117"/>
                    </a:lnTo>
                    <a:lnTo>
                      <a:pt x="124" y="119"/>
                    </a:lnTo>
                    <a:lnTo>
                      <a:pt x="119" y="127"/>
                    </a:lnTo>
                    <a:lnTo>
                      <a:pt x="111" y="124"/>
                    </a:lnTo>
                    <a:lnTo>
                      <a:pt x="86" y="129"/>
                    </a:lnTo>
                    <a:lnTo>
                      <a:pt x="83" y="139"/>
                    </a:lnTo>
                    <a:lnTo>
                      <a:pt x="71" y="141"/>
                    </a:lnTo>
                    <a:lnTo>
                      <a:pt x="45" y="166"/>
                    </a:lnTo>
                    <a:lnTo>
                      <a:pt x="33" y="200"/>
                    </a:lnTo>
                    <a:lnTo>
                      <a:pt x="36" y="249"/>
                    </a:lnTo>
                    <a:lnTo>
                      <a:pt x="23" y="258"/>
                    </a:lnTo>
                    <a:lnTo>
                      <a:pt x="15" y="275"/>
                    </a:lnTo>
                    <a:lnTo>
                      <a:pt x="0" y="283"/>
                    </a:lnTo>
                    <a:lnTo>
                      <a:pt x="5" y="292"/>
                    </a:lnTo>
                    <a:lnTo>
                      <a:pt x="3" y="305"/>
                    </a:lnTo>
                    <a:lnTo>
                      <a:pt x="7" y="308"/>
                    </a:lnTo>
                    <a:lnTo>
                      <a:pt x="20" y="302"/>
                    </a:lnTo>
                    <a:lnTo>
                      <a:pt x="30" y="307"/>
                    </a:lnTo>
                    <a:lnTo>
                      <a:pt x="38" y="302"/>
                    </a:lnTo>
                    <a:lnTo>
                      <a:pt x="50" y="308"/>
                    </a:lnTo>
                    <a:lnTo>
                      <a:pt x="56" y="305"/>
                    </a:lnTo>
                    <a:lnTo>
                      <a:pt x="65" y="312"/>
                    </a:lnTo>
                    <a:lnTo>
                      <a:pt x="66" y="320"/>
                    </a:lnTo>
                    <a:lnTo>
                      <a:pt x="93" y="292"/>
                    </a:lnTo>
                    <a:lnTo>
                      <a:pt x="103" y="265"/>
                    </a:lnTo>
                    <a:lnTo>
                      <a:pt x="133" y="255"/>
                    </a:lnTo>
                    <a:lnTo>
                      <a:pt x="167" y="255"/>
                    </a:lnTo>
                    <a:lnTo>
                      <a:pt x="191" y="244"/>
                    </a:lnTo>
                    <a:lnTo>
                      <a:pt x="197" y="232"/>
                    </a:lnTo>
                    <a:lnTo>
                      <a:pt x="225" y="224"/>
                    </a:lnTo>
                    <a:lnTo>
                      <a:pt x="232" y="224"/>
                    </a:lnTo>
                    <a:lnTo>
                      <a:pt x="232" y="229"/>
                    </a:lnTo>
                    <a:lnTo>
                      <a:pt x="235" y="227"/>
                    </a:lnTo>
                    <a:lnTo>
                      <a:pt x="240" y="215"/>
                    </a:lnTo>
                    <a:lnTo>
                      <a:pt x="250" y="210"/>
                    </a:lnTo>
                    <a:lnTo>
                      <a:pt x="247" y="219"/>
                    </a:lnTo>
                    <a:lnTo>
                      <a:pt x="250" y="209"/>
                    </a:lnTo>
                    <a:lnTo>
                      <a:pt x="252" y="210"/>
                    </a:lnTo>
                    <a:lnTo>
                      <a:pt x="260" y="200"/>
                    </a:lnTo>
                    <a:lnTo>
                      <a:pt x="277" y="195"/>
                    </a:lnTo>
                    <a:lnTo>
                      <a:pt x="275" y="192"/>
                    </a:lnTo>
                    <a:lnTo>
                      <a:pt x="284" y="185"/>
                    </a:lnTo>
                    <a:lnTo>
                      <a:pt x="284" y="179"/>
                    </a:lnTo>
                    <a:lnTo>
                      <a:pt x="290" y="174"/>
                    </a:lnTo>
                    <a:lnTo>
                      <a:pt x="290" y="146"/>
                    </a:lnTo>
                    <a:lnTo>
                      <a:pt x="303" y="116"/>
                    </a:lnTo>
                    <a:lnTo>
                      <a:pt x="302" y="108"/>
                    </a:lnTo>
                    <a:lnTo>
                      <a:pt x="290" y="98"/>
                    </a:lnTo>
                    <a:lnTo>
                      <a:pt x="290" y="86"/>
                    </a:lnTo>
                    <a:lnTo>
                      <a:pt x="303" y="73"/>
                    </a:lnTo>
                    <a:lnTo>
                      <a:pt x="315" y="66"/>
                    </a:lnTo>
                    <a:lnTo>
                      <a:pt x="322" y="43"/>
                    </a:lnTo>
                    <a:lnTo>
                      <a:pt x="317" y="21"/>
                    </a:lnTo>
                    <a:lnTo>
                      <a:pt x="297" y="8"/>
                    </a:lnTo>
                    <a:lnTo>
                      <a:pt x="288" y="8"/>
                    </a:lnTo>
                    <a:lnTo>
                      <a:pt x="285" y="0"/>
                    </a:lnTo>
                    <a:lnTo>
                      <a:pt x="267" y="15"/>
                    </a:lnTo>
                    <a:lnTo>
                      <a:pt x="267" y="25"/>
                    </a:lnTo>
                    <a:lnTo>
                      <a:pt x="250" y="54"/>
                    </a:lnTo>
                    <a:lnTo>
                      <a:pt x="249" y="76"/>
                    </a:lnTo>
                    <a:lnTo>
                      <a:pt x="232" y="94"/>
                    </a:lnTo>
                    <a:lnTo>
                      <a:pt x="222" y="98"/>
                    </a:lnTo>
                    <a:lnTo>
                      <a:pt x="207" y="84"/>
                    </a:lnTo>
                    <a:close/>
                  </a:path>
                </a:pathLst>
              </a:custGeom>
              <a:solidFill>
                <a:schemeClr val="accent1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lIns="104315" tIns="52157" rIns="104315" bIns="52157"/>
              <a:lstStyle/>
              <a:p>
                <a:endParaRPr lang="es-ES" sz="2800"/>
              </a:p>
            </p:txBody>
          </p:sp>
          <p:sp>
            <p:nvSpPr>
              <p:cNvPr id="385" name="Freeform 8428">
                <a:extLst>
                  <a:ext uri="{FF2B5EF4-FFF2-40B4-BE49-F238E27FC236}">
                    <a16:creationId xmlns:a16="http://schemas.microsoft.com/office/drawing/2014/main" id="{367A5F6D-BF9A-32FF-AF3A-8D331CD18B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16176" y="5897243"/>
                <a:ext cx="261528" cy="293524"/>
              </a:xfrm>
              <a:custGeom>
                <a:avLst/>
                <a:gdLst/>
                <a:ahLst/>
                <a:cxnLst>
                  <a:cxn ang="0">
                    <a:pos x="357" y="28"/>
                  </a:cxn>
                  <a:cxn ang="0">
                    <a:pos x="345" y="33"/>
                  </a:cxn>
                  <a:cxn ang="0">
                    <a:pos x="350" y="67"/>
                  </a:cxn>
                  <a:cxn ang="0">
                    <a:pos x="332" y="133"/>
                  </a:cxn>
                  <a:cxn ang="0">
                    <a:pos x="312" y="171"/>
                  </a:cxn>
                  <a:cxn ang="0">
                    <a:pos x="254" y="257"/>
                  </a:cxn>
                  <a:cxn ang="0">
                    <a:pos x="247" y="277"/>
                  </a:cxn>
                  <a:cxn ang="0">
                    <a:pos x="244" y="294"/>
                  </a:cxn>
                  <a:cxn ang="0">
                    <a:pos x="234" y="330"/>
                  </a:cxn>
                  <a:cxn ang="0">
                    <a:pos x="207" y="377"/>
                  </a:cxn>
                  <a:cxn ang="0">
                    <a:pos x="206" y="426"/>
                  </a:cxn>
                  <a:cxn ang="0">
                    <a:pos x="141" y="489"/>
                  </a:cxn>
                  <a:cxn ang="0">
                    <a:pos x="40" y="526"/>
                  </a:cxn>
                  <a:cxn ang="0">
                    <a:pos x="18" y="528"/>
                  </a:cxn>
                  <a:cxn ang="0">
                    <a:pos x="5" y="526"/>
                  </a:cxn>
                  <a:cxn ang="0">
                    <a:pos x="10" y="541"/>
                  </a:cxn>
                  <a:cxn ang="0">
                    <a:pos x="0" y="556"/>
                  </a:cxn>
                  <a:cxn ang="0">
                    <a:pos x="22" y="546"/>
                  </a:cxn>
                  <a:cxn ang="0">
                    <a:pos x="71" y="561"/>
                  </a:cxn>
                  <a:cxn ang="0">
                    <a:pos x="164" y="529"/>
                  </a:cxn>
                  <a:cxn ang="0">
                    <a:pos x="219" y="470"/>
                  </a:cxn>
                  <a:cxn ang="0">
                    <a:pos x="251" y="461"/>
                  </a:cxn>
                  <a:cxn ang="0">
                    <a:pos x="292" y="453"/>
                  </a:cxn>
                  <a:cxn ang="0">
                    <a:pos x="330" y="445"/>
                  </a:cxn>
                  <a:cxn ang="0">
                    <a:pos x="350" y="441"/>
                  </a:cxn>
                  <a:cxn ang="0">
                    <a:pos x="395" y="423"/>
                  </a:cxn>
                  <a:cxn ang="0">
                    <a:pos x="416" y="403"/>
                  </a:cxn>
                  <a:cxn ang="0">
                    <a:pos x="430" y="383"/>
                  </a:cxn>
                  <a:cxn ang="0">
                    <a:pos x="428" y="363"/>
                  </a:cxn>
                  <a:cxn ang="0">
                    <a:pos x="431" y="347"/>
                  </a:cxn>
                  <a:cxn ang="0">
                    <a:pos x="456" y="290"/>
                  </a:cxn>
                  <a:cxn ang="0">
                    <a:pos x="463" y="284"/>
                  </a:cxn>
                  <a:cxn ang="0">
                    <a:pos x="455" y="259"/>
                  </a:cxn>
                  <a:cxn ang="0">
                    <a:pos x="451" y="219"/>
                  </a:cxn>
                  <a:cxn ang="0">
                    <a:pos x="468" y="203"/>
                  </a:cxn>
                  <a:cxn ang="0">
                    <a:pos x="473" y="171"/>
                  </a:cxn>
                  <a:cxn ang="0">
                    <a:pos x="476" y="144"/>
                  </a:cxn>
                  <a:cxn ang="0">
                    <a:pos x="478" y="120"/>
                  </a:cxn>
                  <a:cxn ang="0">
                    <a:pos x="473" y="65"/>
                  </a:cxn>
                  <a:cxn ang="0">
                    <a:pos x="466" y="25"/>
                  </a:cxn>
                  <a:cxn ang="0">
                    <a:pos x="451" y="12"/>
                  </a:cxn>
                  <a:cxn ang="0">
                    <a:pos x="443" y="5"/>
                  </a:cxn>
                  <a:cxn ang="0">
                    <a:pos x="416" y="12"/>
                  </a:cxn>
                  <a:cxn ang="0">
                    <a:pos x="400" y="15"/>
                  </a:cxn>
                  <a:cxn ang="0">
                    <a:pos x="388" y="18"/>
                  </a:cxn>
                  <a:cxn ang="0">
                    <a:pos x="370" y="25"/>
                  </a:cxn>
                </a:cxnLst>
                <a:rect l="0" t="0" r="r" b="b"/>
                <a:pathLst>
                  <a:path w="483" h="571">
                    <a:moveTo>
                      <a:pt x="370" y="25"/>
                    </a:moveTo>
                    <a:lnTo>
                      <a:pt x="357" y="28"/>
                    </a:lnTo>
                    <a:lnTo>
                      <a:pt x="352" y="38"/>
                    </a:lnTo>
                    <a:lnTo>
                      <a:pt x="345" y="33"/>
                    </a:lnTo>
                    <a:lnTo>
                      <a:pt x="343" y="52"/>
                    </a:lnTo>
                    <a:lnTo>
                      <a:pt x="350" y="67"/>
                    </a:lnTo>
                    <a:lnTo>
                      <a:pt x="330" y="115"/>
                    </a:lnTo>
                    <a:lnTo>
                      <a:pt x="332" y="133"/>
                    </a:lnTo>
                    <a:lnTo>
                      <a:pt x="310" y="164"/>
                    </a:lnTo>
                    <a:lnTo>
                      <a:pt x="312" y="171"/>
                    </a:lnTo>
                    <a:lnTo>
                      <a:pt x="287" y="226"/>
                    </a:lnTo>
                    <a:lnTo>
                      <a:pt x="254" y="257"/>
                    </a:lnTo>
                    <a:lnTo>
                      <a:pt x="252" y="271"/>
                    </a:lnTo>
                    <a:lnTo>
                      <a:pt x="247" y="277"/>
                    </a:lnTo>
                    <a:lnTo>
                      <a:pt x="249" y="290"/>
                    </a:lnTo>
                    <a:lnTo>
                      <a:pt x="244" y="294"/>
                    </a:lnTo>
                    <a:lnTo>
                      <a:pt x="244" y="310"/>
                    </a:lnTo>
                    <a:lnTo>
                      <a:pt x="234" y="330"/>
                    </a:lnTo>
                    <a:lnTo>
                      <a:pt x="216" y="345"/>
                    </a:lnTo>
                    <a:lnTo>
                      <a:pt x="207" y="377"/>
                    </a:lnTo>
                    <a:lnTo>
                      <a:pt x="211" y="398"/>
                    </a:lnTo>
                    <a:lnTo>
                      <a:pt x="206" y="426"/>
                    </a:lnTo>
                    <a:lnTo>
                      <a:pt x="184" y="453"/>
                    </a:lnTo>
                    <a:lnTo>
                      <a:pt x="141" y="489"/>
                    </a:lnTo>
                    <a:lnTo>
                      <a:pt x="96" y="513"/>
                    </a:lnTo>
                    <a:lnTo>
                      <a:pt x="40" y="526"/>
                    </a:lnTo>
                    <a:lnTo>
                      <a:pt x="37" y="523"/>
                    </a:lnTo>
                    <a:lnTo>
                      <a:pt x="18" y="528"/>
                    </a:lnTo>
                    <a:lnTo>
                      <a:pt x="12" y="519"/>
                    </a:lnTo>
                    <a:lnTo>
                      <a:pt x="5" y="526"/>
                    </a:lnTo>
                    <a:lnTo>
                      <a:pt x="10" y="531"/>
                    </a:lnTo>
                    <a:lnTo>
                      <a:pt x="10" y="541"/>
                    </a:lnTo>
                    <a:lnTo>
                      <a:pt x="5" y="544"/>
                    </a:lnTo>
                    <a:lnTo>
                      <a:pt x="0" y="556"/>
                    </a:lnTo>
                    <a:lnTo>
                      <a:pt x="5" y="549"/>
                    </a:lnTo>
                    <a:lnTo>
                      <a:pt x="22" y="546"/>
                    </a:lnTo>
                    <a:lnTo>
                      <a:pt x="53" y="554"/>
                    </a:lnTo>
                    <a:lnTo>
                      <a:pt x="71" y="561"/>
                    </a:lnTo>
                    <a:lnTo>
                      <a:pt x="124" y="571"/>
                    </a:lnTo>
                    <a:lnTo>
                      <a:pt x="164" y="529"/>
                    </a:lnTo>
                    <a:lnTo>
                      <a:pt x="204" y="476"/>
                    </a:lnTo>
                    <a:lnTo>
                      <a:pt x="219" y="470"/>
                    </a:lnTo>
                    <a:lnTo>
                      <a:pt x="247" y="465"/>
                    </a:lnTo>
                    <a:lnTo>
                      <a:pt x="251" y="461"/>
                    </a:lnTo>
                    <a:lnTo>
                      <a:pt x="272" y="455"/>
                    </a:lnTo>
                    <a:lnTo>
                      <a:pt x="292" y="453"/>
                    </a:lnTo>
                    <a:lnTo>
                      <a:pt x="305" y="445"/>
                    </a:lnTo>
                    <a:lnTo>
                      <a:pt x="330" y="445"/>
                    </a:lnTo>
                    <a:lnTo>
                      <a:pt x="347" y="436"/>
                    </a:lnTo>
                    <a:lnTo>
                      <a:pt x="350" y="441"/>
                    </a:lnTo>
                    <a:lnTo>
                      <a:pt x="368" y="423"/>
                    </a:lnTo>
                    <a:lnTo>
                      <a:pt x="395" y="423"/>
                    </a:lnTo>
                    <a:lnTo>
                      <a:pt x="403" y="417"/>
                    </a:lnTo>
                    <a:lnTo>
                      <a:pt x="416" y="403"/>
                    </a:lnTo>
                    <a:lnTo>
                      <a:pt x="423" y="387"/>
                    </a:lnTo>
                    <a:lnTo>
                      <a:pt x="430" y="383"/>
                    </a:lnTo>
                    <a:lnTo>
                      <a:pt x="431" y="375"/>
                    </a:lnTo>
                    <a:lnTo>
                      <a:pt x="428" y="363"/>
                    </a:lnTo>
                    <a:lnTo>
                      <a:pt x="435" y="355"/>
                    </a:lnTo>
                    <a:lnTo>
                      <a:pt x="431" y="347"/>
                    </a:lnTo>
                    <a:lnTo>
                      <a:pt x="440" y="345"/>
                    </a:lnTo>
                    <a:lnTo>
                      <a:pt x="456" y="290"/>
                    </a:lnTo>
                    <a:lnTo>
                      <a:pt x="461" y="292"/>
                    </a:lnTo>
                    <a:lnTo>
                      <a:pt x="463" y="284"/>
                    </a:lnTo>
                    <a:lnTo>
                      <a:pt x="463" y="271"/>
                    </a:lnTo>
                    <a:lnTo>
                      <a:pt x="455" y="259"/>
                    </a:lnTo>
                    <a:lnTo>
                      <a:pt x="459" y="237"/>
                    </a:lnTo>
                    <a:lnTo>
                      <a:pt x="451" y="219"/>
                    </a:lnTo>
                    <a:lnTo>
                      <a:pt x="456" y="206"/>
                    </a:lnTo>
                    <a:lnTo>
                      <a:pt x="468" y="203"/>
                    </a:lnTo>
                    <a:lnTo>
                      <a:pt x="473" y="184"/>
                    </a:lnTo>
                    <a:lnTo>
                      <a:pt x="473" y="171"/>
                    </a:lnTo>
                    <a:lnTo>
                      <a:pt x="479" y="164"/>
                    </a:lnTo>
                    <a:lnTo>
                      <a:pt x="476" y="144"/>
                    </a:lnTo>
                    <a:lnTo>
                      <a:pt x="483" y="131"/>
                    </a:lnTo>
                    <a:lnTo>
                      <a:pt x="478" y="120"/>
                    </a:lnTo>
                    <a:lnTo>
                      <a:pt x="483" y="118"/>
                    </a:lnTo>
                    <a:lnTo>
                      <a:pt x="473" y="65"/>
                    </a:lnTo>
                    <a:lnTo>
                      <a:pt x="476" y="52"/>
                    </a:lnTo>
                    <a:lnTo>
                      <a:pt x="466" y="25"/>
                    </a:lnTo>
                    <a:lnTo>
                      <a:pt x="451" y="20"/>
                    </a:lnTo>
                    <a:lnTo>
                      <a:pt x="451" y="12"/>
                    </a:lnTo>
                    <a:lnTo>
                      <a:pt x="445" y="12"/>
                    </a:lnTo>
                    <a:lnTo>
                      <a:pt x="443" y="5"/>
                    </a:lnTo>
                    <a:lnTo>
                      <a:pt x="431" y="0"/>
                    </a:lnTo>
                    <a:lnTo>
                      <a:pt x="416" y="12"/>
                    </a:lnTo>
                    <a:lnTo>
                      <a:pt x="408" y="5"/>
                    </a:lnTo>
                    <a:lnTo>
                      <a:pt x="400" y="15"/>
                    </a:lnTo>
                    <a:lnTo>
                      <a:pt x="396" y="12"/>
                    </a:lnTo>
                    <a:lnTo>
                      <a:pt x="388" y="18"/>
                    </a:lnTo>
                    <a:lnTo>
                      <a:pt x="372" y="18"/>
                    </a:lnTo>
                    <a:lnTo>
                      <a:pt x="370" y="25"/>
                    </a:lnTo>
                    <a:close/>
                  </a:path>
                </a:pathLst>
              </a:custGeom>
              <a:solidFill>
                <a:schemeClr val="accent1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lIns="104315" tIns="52157" rIns="104315" bIns="52157"/>
              <a:lstStyle/>
              <a:p>
                <a:endParaRPr lang="es-ES" sz="2800"/>
              </a:p>
            </p:txBody>
          </p:sp>
          <p:sp>
            <p:nvSpPr>
              <p:cNvPr id="386" name="Freeform 8429">
                <a:extLst>
                  <a:ext uri="{FF2B5EF4-FFF2-40B4-BE49-F238E27FC236}">
                    <a16:creationId xmlns:a16="http://schemas.microsoft.com/office/drawing/2014/main" id="{3DFB44D7-228A-0A3D-0410-8D9EAE9066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54845" y="6074650"/>
                <a:ext cx="309275" cy="240999"/>
              </a:xfrm>
              <a:custGeom>
                <a:avLst/>
                <a:gdLst/>
                <a:ahLst/>
                <a:cxnLst>
                  <a:cxn ang="0">
                    <a:pos x="484" y="13"/>
                  </a:cxn>
                  <a:cxn ang="0">
                    <a:pos x="462" y="9"/>
                  </a:cxn>
                  <a:cxn ang="0">
                    <a:pos x="452" y="9"/>
                  </a:cxn>
                  <a:cxn ang="0">
                    <a:pos x="431" y="13"/>
                  </a:cxn>
                  <a:cxn ang="0">
                    <a:pos x="421" y="9"/>
                  </a:cxn>
                  <a:cxn ang="0">
                    <a:pos x="396" y="33"/>
                  </a:cxn>
                  <a:cxn ang="0">
                    <a:pos x="364" y="48"/>
                  </a:cxn>
                  <a:cxn ang="0">
                    <a:pos x="351" y="77"/>
                  </a:cxn>
                  <a:cxn ang="0">
                    <a:pos x="335" y="86"/>
                  </a:cxn>
                  <a:cxn ang="0">
                    <a:pos x="318" y="104"/>
                  </a:cxn>
                  <a:cxn ang="0">
                    <a:pos x="316" y="116"/>
                  </a:cxn>
                  <a:cxn ang="0">
                    <a:pos x="291" y="131"/>
                  </a:cxn>
                  <a:cxn ang="0">
                    <a:pos x="248" y="142"/>
                  </a:cxn>
                  <a:cxn ang="0">
                    <a:pos x="227" y="152"/>
                  </a:cxn>
                  <a:cxn ang="0">
                    <a:pos x="177" y="144"/>
                  </a:cxn>
                  <a:cxn ang="0">
                    <a:pos x="162" y="149"/>
                  </a:cxn>
                  <a:cxn ang="0">
                    <a:pos x="146" y="155"/>
                  </a:cxn>
                  <a:cxn ang="0">
                    <a:pos x="136" y="159"/>
                  </a:cxn>
                  <a:cxn ang="0">
                    <a:pos x="83" y="162"/>
                  </a:cxn>
                  <a:cxn ang="0">
                    <a:pos x="53" y="154"/>
                  </a:cxn>
                  <a:cxn ang="0">
                    <a:pos x="1" y="179"/>
                  </a:cxn>
                  <a:cxn ang="0">
                    <a:pos x="13" y="192"/>
                  </a:cxn>
                  <a:cxn ang="0">
                    <a:pos x="20" y="205"/>
                  </a:cxn>
                  <a:cxn ang="0">
                    <a:pos x="29" y="222"/>
                  </a:cxn>
                  <a:cxn ang="0">
                    <a:pos x="44" y="245"/>
                  </a:cxn>
                  <a:cxn ang="0">
                    <a:pos x="59" y="260"/>
                  </a:cxn>
                  <a:cxn ang="0">
                    <a:pos x="59" y="298"/>
                  </a:cxn>
                  <a:cxn ang="0">
                    <a:pos x="79" y="325"/>
                  </a:cxn>
                  <a:cxn ang="0">
                    <a:pos x="99" y="368"/>
                  </a:cxn>
                  <a:cxn ang="0">
                    <a:pos x="132" y="408"/>
                  </a:cxn>
                  <a:cxn ang="0">
                    <a:pos x="146" y="427"/>
                  </a:cxn>
                  <a:cxn ang="0">
                    <a:pos x="169" y="467"/>
                  </a:cxn>
                  <a:cxn ang="0">
                    <a:pos x="185" y="461"/>
                  </a:cxn>
                  <a:cxn ang="0">
                    <a:pos x="207" y="451"/>
                  </a:cxn>
                  <a:cxn ang="0">
                    <a:pos x="257" y="441"/>
                  </a:cxn>
                  <a:cxn ang="0">
                    <a:pos x="268" y="441"/>
                  </a:cxn>
                  <a:cxn ang="0">
                    <a:pos x="280" y="426"/>
                  </a:cxn>
                  <a:cxn ang="0">
                    <a:pos x="303" y="404"/>
                  </a:cxn>
                  <a:cxn ang="0">
                    <a:pos x="323" y="378"/>
                  </a:cxn>
                  <a:cxn ang="0">
                    <a:pos x="351" y="348"/>
                  </a:cxn>
                  <a:cxn ang="0">
                    <a:pos x="351" y="335"/>
                  </a:cxn>
                  <a:cxn ang="0">
                    <a:pos x="353" y="310"/>
                  </a:cxn>
                  <a:cxn ang="0">
                    <a:pos x="378" y="258"/>
                  </a:cxn>
                  <a:cxn ang="0">
                    <a:pos x="398" y="223"/>
                  </a:cxn>
                  <a:cxn ang="0">
                    <a:pos x="398" y="165"/>
                  </a:cxn>
                  <a:cxn ang="0">
                    <a:pos x="426" y="149"/>
                  </a:cxn>
                  <a:cxn ang="0">
                    <a:pos x="477" y="104"/>
                  </a:cxn>
                  <a:cxn ang="0">
                    <a:pos x="479" y="104"/>
                  </a:cxn>
                  <a:cxn ang="0">
                    <a:pos x="479" y="92"/>
                  </a:cxn>
                  <a:cxn ang="0">
                    <a:pos x="497" y="76"/>
                  </a:cxn>
                  <a:cxn ang="0">
                    <a:pos x="522" y="63"/>
                  </a:cxn>
                  <a:cxn ang="0">
                    <a:pos x="552" y="54"/>
                  </a:cxn>
                  <a:cxn ang="0">
                    <a:pos x="565" y="44"/>
                  </a:cxn>
                  <a:cxn ang="0">
                    <a:pos x="570" y="23"/>
                  </a:cxn>
                  <a:cxn ang="0">
                    <a:pos x="560" y="6"/>
                  </a:cxn>
                  <a:cxn ang="0">
                    <a:pos x="497" y="18"/>
                  </a:cxn>
                </a:cxnLst>
                <a:rect l="0" t="0" r="r" b="b"/>
                <a:pathLst>
                  <a:path w="570" h="467">
                    <a:moveTo>
                      <a:pt x="497" y="18"/>
                    </a:moveTo>
                    <a:lnTo>
                      <a:pt x="484" y="13"/>
                    </a:lnTo>
                    <a:lnTo>
                      <a:pt x="472" y="16"/>
                    </a:lnTo>
                    <a:lnTo>
                      <a:pt x="462" y="9"/>
                    </a:lnTo>
                    <a:lnTo>
                      <a:pt x="459" y="13"/>
                    </a:lnTo>
                    <a:lnTo>
                      <a:pt x="452" y="9"/>
                    </a:lnTo>
                    <a:lnTo>
                      <a:pt x="451" y="13"/>
                    </a:lnTo>
                    <a:lnTo>
                      <a:pt x="431" y="13"/>
                    </a:lnTo>
                    <a:lnTo>
                      <a:pt x="426" y="6"/>
                    </a:lnTo>
                    <a:lnTo>
                      <a:pt x="421" y="9"/>
                    </a:lnTo>
                    <a:lnTo>
                      <a:pt x="418" y="23"/>
                    </a:lnTo>
                    <a:lnTo>
                      <a:pt x="396" y="33"/>
                    </a:lnTo>
                    <a:lnTo>
                      <a:pt x="384" y="31"/>
                    </a:lnTo>
                    <a:lnTo>
                      <a:pt x="364" y="48"/>
                    </a:lnTo>
                    <a:lnTo>
                      <a:pt x="358" y="56"/>
                    </a:lnTo>
                    <a:lnTo>
                      <a:pt x="351" y="77"/>
                    </a:lnTo>
                    <a:lnTo>
                      <a:pt x="340" y="89"/>
                    </a:lnTo>
                    <a:lnTo>
                      <a:pt x="335" y="86"/>
                    </a:lnTo>
                    <a:lnTo>
                      <a:pt x="331" y="99"/>
                    </a:lnTo>
                    <a:lnTo>
                      <a:pt x="318" y="104"/>
                    </a:lnTo>
                    <a:lnTo>
                      <a:pt x="321" y="109"/>
                    </a:lnTo>
                    <a:lnTo>
                      <a:pt x="316" y="116"/>
                    </a:lnTo>
                    <a:lnTo>
                      <a:pt x="305" y="116"/>
                    </a:lnTo>
                    <a:lnTo>
                      <a:pt x="291" y="131"/>
                    </a:lnTo>
                    <a:lnTo>
                      <a:pt x="262" y="132"/>
                    </a:lnTo>
                    <a:lnTo>
                      <a:pt x="248" y="142"/>
                    </a:lnTo>
                    <a:lnTo>
                      <a:pt x="232" y="146"/>
                    </a:lnTo>
                    <a:lnTo>
                      <a:pt x="227" y="152"/>
                    </a:lnTo>
                    <a:lnTo>
                      <a:pt x="192" y="149"/>
                    </a:lnTo>
                    <a:lnTo>
                      <a:pt x="177" y="144"/>
                    </a:lnTo>
                    <a:lnTo>
                      <a:pt x="172" y="152"/>
                    </a:lnTo>
                    <a:lnTo>
                      <a:pt x="162" y="149"/>
                    </a:lnTo>
                    <a:lnTo>
                      <a:pt x="159" y="159"/>
                    </a:lnTo>
                    <a:lnTo>
                      <a:pt x="146" y="155"/>
                    </a:lnTo>
                    <a:lnTo>
                      <a:pt x="139" y="164"/>
                    </a:lnTo>
                    <a:lnTo>
                      <a:pt x="136" y="159"/>
                    </a:lnTo>
                    <a:lnTo>
                      <a:pt x="122" y="169"/>
                    </a:lnTo>
                    <a:lnTo>
                      <a:pt x="83" y="162"/>
                    </a:lnTo>
                    <a:lnTo>
                      <a:pt x="64" y="149"/>
                    </a:lnTo>
                    <a:lnTo>
                      <a:pt x="53" y="154"/>
                    </a:lnTo>
                    <a:lnTo>
                      <a:pt x="46" y="162"/>
                    </a:lnTo>
                    <a:lnTo>
                      <a:pt x="1" y="179"/>
                    </a:lnTo>
                    <a:lnTo>
                      <a:pt x="0" y="190"/>
                    </a:lnTo>
                    <a:lnTo>
                      <a:pt x="13" y="192"/>
                    </a:lnTo>
                    <a:lnTo>
                      <a:pt x="20" y="199"/>
                    </a:lnTo>
                    <a:lnTo>
                      <a:pt x="20" y="205"/>
                    </a:lnTo>
                    <a:lnTo>
                      <a:pt x="29" y="214"/>
                    </a:lnTo>
                    <a:lnTo>
                      <a:pt x="29" y="222"/>
                    </a:lnTo>
                    <a:lnTo>
                      <a:pt x="43" y="235"/>
                    </a:lnTo>
                    <a:lnTo>
                      <a:pt x="44" y="245"/>
                    </a:lnTo>
                    <a:lnTo>
                      <a:pt x="58" y="253"/>
                    </a:lnTo>
                    <a:lnTo>
                      <a:pt x="59" y="260"/>
                    </a:lnTo>
                    <a:lnTo>
                      <a:pt x="53" y="272"/>
                    </a:lnTo>
                    <a:lnTo>
                      <a:pt x="59" y="298"/>
                    </a:lnTo>
                    <a:lnTo>
                      <a:pt x="73" y="320"/>
                    </a:lnTo>
                    <a:lnTo>
                      <a:pt x="79" y="325"/>
                    </a:lnTo>
                    <a:lnTo>
                      <a:pt x="83" y="340"/>
                    </a:lnTo>
                    <a:lnTo>
                      <a:pt x="99" y="368"/>
                    </a:lnTo>
                    <a:lnTo>
                      <a:pt x="129" y="396"/>
                    </a:lnTo>
                    <a:lnTo>
                      <a:pt x="132" y="408"/>
                    </a:lnTo>
                    <a:lnTo>
                      <a:pt x="127" y="421"/>
                    </a:lnTo>
                    <a:lnTo>
                      <a:pt x="146" y="427"/>
                    </a:lnTo>
                    <a:lnTo>
                      <a:pt x="151" y="459"/>
                    </a:lnTo>
                    <a:lnTo>
                      <a:pt x="169" y="467"/>
                    </a:lnTo>
                    <a:lnTo>
                      <a:pt x="179" y="459"/>
                    </a:lnTo>
                    <a:lnTo>
                      <a:pt x="185" y="461"/>
                    </a:lnTo>
                    <a:lnTo>
                      <a:pt x="194" y="462"/>
                    </a:lnTo>
                    <a:lnTo>
                      <a:pt x="207" y="451"/>
                    </a:lnTo>
                    <a:lnTo>
                      <a:pt x="230" y="442"/>
                    </a:lnTo>
                    <a:lnTo>
                      <a:pt x="257" y="441"/>
                    </a:lnTo>
                    <a:lnTo>
                      <a:pt x="263" y="447"/>
                    </a:lnTo>
                    <a:lnTo>
                      <a:pt x="268" y="441"/>
                    </a:lnTo>
                    <a:lnTo>
                      <a:pt x="267" y="432"/>
                    </a:lnTo>
                    <a:lnTo>
                      <a:pt x="280" y="426"/>
                    </a:lnTo>
                    <a:lnTo>
                      <a:pt x="293" y="406"/>
                    </a:lnTo>
                    <a:lnTo>
                      <a:pt x="303" y="404"/>
                    </a:lnTo>
                    <a:lnTo>
                      <a:pt x="305" y="394"/>
                    </a:lnTo>
                    <a:lnTo>
                      <a:pt x="323" y="378"/>
                    </a:lnTo>
                    <a:lnTo>
                      <a:pt x="323" y="371"/>
                    </a:lnTo>
                    <a:lnTo>
                      <a:pt x="351" y="348"/>
                    </a:lnTo>
                    <a:lnTo>
                      <a:pt x="345" y="343"/>
                    </a:lnTo>
                    <a:lnTo>
                      <a:pt x="351" y="335"/>
                    </a:lnTo>
                    <a:lnTo>
                      <a:pt x="346" y="328"/>
                    </a:lnTo>
                    <a:lnTo>
                      <a:pt x="353" y="310"/>
                    </a:lnTo>
                    <a:lnTo>
                      <a:pt x="351" y="305"/>
                    </a:lnTo>
                    <a:lnTo>
                      <a:pt x="378" y="258"/>
                    </a:lnTo>
                    <a:lnTo>
                      <a:pt x="381" y="242"/>
                    </a:lnTo>
                    <a:lnTo>
                      <a:pt x="398" y="223"/>
                    </a:lnTo>
                    <a:lnTo>
                      <a:pt x="391" y="185"/>
                    </a:lnTo>
                    <a:lnTo>
                      <a:pt x="398" y="165"/>
                    </a:lnTo>
                    <a:lnTo>
                      <a:pt x="418" y="149"/>
                    </a:lnTo>
                    <a:lnTo>
                      <a:pt x="426" y="149"/>
                    </a:lnTo>
                    <a:lnTo>
                      <a:pt x="464" y="109"/>
                    </a:lnTo>
                    <a:lnTo>
                      <a:pt x="477" y="104"/>
                    </a:lnTo>
                    <a:lnTo>
                      <a:pt x="479" y="96"/>
                    </a:lnTo>
                    <a:lnTo>
                      <a:pt x="479" y="104"/>
                    </a:lnTo>
                    <a:lnTo>
                      <a:pt x="486" y="87"/>
                    </a:lnTo>
                    <a:lnTo>
                      <a:pt x="479" y="92"/>
                    </a:lnTo>
                    <a:lnTo>
                      <a:pt x="486" y="82"/>
                    </a:lnTo>
                    <a:lnTo>
                      <a:pt x="497" y="76"/>
                    </a:lnTo>
                    <a:lnTo>
                      <a:pt x="494" y="82"/>
                    </a:lnTo>
                    <a:lnTo>
                      <a:pt x="522" y="63"/>
                    </a:lnTo>
                    <a:lnTo>
                      <a:pt x="544" y="53"/>
                    </a:lnTo>
                    <a:lnTo>
                      <a:pt x="552" y="54"/>
                    </a:lnTo>
                    <a:lnTo>
                      <a:pt x="558" y="43"/>
                    </a:lnTo>
                    <a:lnTo>
                      <a:pt x="565" y="44"/>
                    </a:lnTo>
                    <a:lnTo>
                      <a:pt x="563" y="33"/>
                    </a:lnTo>
                    <a:lnTo>
                      <a:pt x="570" y="23"/>
                    </a:lnTo>
                    <a:lnTo>
                      <a:pt x="558" y="11"/>
                    </a:lnTo>
                    <a:lnTo>
                      <a:pt x="560" y="6"/>
                    </a:lnTo>
                    <a:lnTo>
                      <a:pt x="542" y="0"/>
                    </a:lnTo>
                    <a:lnTo>
                      <a:pt x="497" y="18"/>
                    </a:lnTo>
                    <a:close/>
                  </a:path>
                </a:pathLst>
              </a:custGeom>
              <a:solidFill>
                <a:schemeClr val="accent1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lIns="104315" tIns="52157" rIns="104315" bIns="52157"/>
              <a:lstStyle/>
              <a:p>
                <a:endParaRPr lang="es-ES" sz="2800"/>
              </a:p>
            </p:txBody>
          </p:sp>
          <p:sp>
            <p:nvSpPr>
              <p:cNvPr id="387" name="Freeform 8430">
                <a:extLst>
                  <a:ext uri="{FF2B5EF4-FFF2-40B4-BE49-F238E27FC236}">
                    <a16:creationId xmlns:a16="http://schemas.microsoft.com/office/drawing/2014/main" id="{CC3A6055-7317-7623-EA89-60ABC6680C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71552" y="6243555"/>
                <a:ext cx="182310" cy="183324"/>
              </a:xfrm>
              <a:custGeom>
                <a:avLst/>
                <a:gdLst/>
                <a:ahLst/>
                <a:cxnLst>
                  <a:cxn ang="0">
                    <a:pos x="286" y="20"/>
                  </a:cxn>
                  <a:cxn ang="0">
                    <a:pos x="276" y="40"/>
                  </a:cxn>
                  <a:cxn ang="0">
                    <a:pos x="253" y="36"/>
                  </a:cxn>
                  <a:cxn ang="0">
                    <a:pos x="241" y="30"/>
                  </a:cxn>
                  <a:cxn ang="0">
                    <a:pos x="218" y="20"/>
                  </a:cxn>
                  <a:cxn ang="0">
                    <a:pos x="166" y="30"/>
                  </a:cxn>
                  <a:cxn ang="0">
                    <a:pos x="140" y="7"/>
                  </a:cxn>
                  <a:cxn ang="0">
                    <a:pos x="110" y="15"/>
                  </a:cxn>
                  <a:cxn ang="0">
                    <a:pos x="98" y="13"/>
                  </a:cxn>
                  <a:cxn ang="0">
                    <a:pos x="98" y="23"/>
                  </a:cxn>
                  <a:cxn ang="0">
                    <a:pos x="95" y="40"/>
                  </a:cxn>
                  <a:cxn ang="0">
                    <a:pos x="92" y="58"/>
                  </a:cxn>
                  <a:cxn ang="0">
                    <a:pos x="90" y="73"/>
                  </a:cxn>
                  <a:cxn ang="0">
                    <a:pos x="67" y="101"/>
                  </a:cxn>
                  <a:cxn ang="0">
                    <a:pos x="47" y="114"/>
                  </a:cxn>
                  <a:cxn ang="0">
                    <a:pos x="9" y="133"/>
                  </a:cxn>
                  <a:cxn ang="0">
                    <a:pos x="0" y="166"/>
                  </a:cxn>
                  <a:cxn ang="0">
                    <a:pos x="2" y="216"/>
                  </a:cxn>
                  <a:cxn ang="0">
                    <a:pos x="34" y="277"/>
                  </a:cxn>
                  <a:cxn ang="0">
                    <a:pos x="57" y="292"/>
                  </a:cxn>
                  <a:cxn ang="0">
                    <a:pos x="73" y="305"/>
                  </a:cxn>
                  <a:cxn ang="0">
                    <a:pos x="85" y="317"/>
                  </a:cxn>
                  <a:cxn ang="0">
                    <a:pos x="102" y="325"/>
                  </a:cxn>
                  <a:cxn ang="0">
                    <a:pos x="123" y="338"/>
                  </a:cxn>
                  <a:cxn ang="0">
                    <a:pos x="151" y="345"/>
                  </a:cxn>
                  <a:cxn ang="0">
                    <a:pos x="180" y="357"/>
                  </a:cxn>
                  <a:cxn ang="0">
                    <a:pos x="190" y="338"/>
                  </a:cxn>
                  <a:cxn ang="0">
                    <a:pos x="213" y="328"/>
                  </a:cxn>
                  <a:cxn ang="0">
                    <a:pos x="231" y="318"/>
                  </a:cxn>
                  <a:cxn ang="0">
                    <a:pos x="286" y="302"/>
                  </a:cxn>
                  <a:cxn ang="0">
                    <a:pos x="292" y="282"/>
                  </a:cxn>
                  <a:cxn ang="0">
                    <a:pos x="319" y="259"/>
                  </a:cxn>
                  <a:cxn ang="0">
                    <a:pos x="321" y="245"/>
                  </a:cxn>
                  <a:cxn ang="0">
                    <a:pos x="312" y="232"/>
                  </a:cxn>
                  <a:cxn ang="0">
                    <a:pos x="319" y="204"/>
                  </a:cxn>
                  <a:cxn ang="0">
                    <a:pos x="337" y="199"/>
                  </a:cxn>
                  <a:cxn ang="0">
                    <a:pos x="322" y="186"/>
                  </a:cxn>
                  <a:cxn ang="0">
                    <a:pos x="319" y="171"/>
                  </a:cxn>
                  <a:cxn ang="0">
                    <a:pos x="324" y="159"/>
                  </a:cxn>
                  <a:cxn ang="0">
                    <a:pos x="317" y="121"/>
                  </a:cxn>
                  <a:cxn ang="0">
                    <a:pos x="294" y="96"/>
                  </a:cxn>
                  <a:cxn ang="0">
                    <a:pos x="287" y="41"/>
                  </a:cxn>
                  <a:cxn ang="0">
                    <a:pos x="292" y="33"/>
                  </a:cxn>
                  <a:cxn ang="0">
                    <a:pos x="291" y="30"/>
                  </a:cxn>
                  <a:cxn ang="0">
                    <a:pos x="294" y="33"/>
                  </a:cxn>
                  <a:cxn ang="0">
                    <a:pos x="296" y="43"/>
                  </a:cxn>
                  <a:cxn ang="0">
                    <a:pos x="302" y="18"/>
                  </a:cxn>
                  <a:cxn ang="0">
                    <a:pos x="304" y="17"/>
                  </a:cxn>
                  <a:cxn ang="0">
                    <a:pos x="302" y="2"/>
                  </a:cxn>
                  <a:cxn ang="0">
                    <a:pos x="281" y="10"/>
                  </a:cxn>
                </a:cxnLst>
                <a:rect l="0" t="0" r="r" b="b"/>
                <a:pathLst>
                  <a:path w="337" h="357">
                    <a:moveTo>
                      <a:pt x="279" y="15"/>
                    </a:moveTo>
                    <a:lnTo>
                      <a:pt x="286" y="20"/>
                    </a:lnTo>
                    <a:lnTo>
                      <a:pt x="286" y="28"/>
                    </a:lnTo>
                    <a:lnTo>
                      <a:pt x="276" y="40"/>
                    </a:lnTo>
                    <a:lnTo>
                      <a:pt x="259" y="45"/>
                    </a:lnTo>
                    <a:lnTo>
                      <a:pt x="253" y="36"/>
                    </a:lnTo>
                    <a:lnTo>
                      <a:pt x="248" y="36"/>
                    </a:lnTo>
                    <a:lnTo>
                      <a:pt x="241" y="30"/>
                    </a:lnTo>
                    <a:lnTo>
                      <a:pt x="228" y="28"/>
                    </a:lnTo>
                    <a:lnTo>
                      <a:pt x="218" y="20"/>
                    </a:lnTo>
                    <a:lnTo>
                      <a:pt x="204" y="28"/>
                    </a:lnTo>
                    <a:lnTo>
                      <a:pt x="166" y="30"/>
                    </a:lnTo>
                    <a:lnTo>
                      <a:pt x="156" y="26"/>
                    </a:lnTo>
                    <a:lnTo>
                      <a:pt x="140" y="7"/>
                    </a:lnTo>
                    <a:lnTo>
                      <a:pt x="120" y="18"/>
                    </a:lnTo>
                    <a:lnTo>
                      <a:pt x="110" y="15"/>
                    </a:lnTo>
                    <a:lnTo>
                      <a:pt x="108" y="8"/>
                    </a:lnTo>
                    <a:lnTo>
                      <a:pt x="98" y="13"/>
                    </a:lnTo>
                    <a:lnTo>
                      <a:pt x="90" y="12"/>
                    </a:lnTo>
                    <a:lnTo>
                      <a:pt x="98" y="23"/>
                    </a:lnTo>
                    <a:lnTo>
                      <a:pt x="93" y="30"/>
                    </a:lnTo>
                    <a:lnTo>
                      <a:pt x="95" y="40"/>
                    </a:lnTo>
                    <a:lnTo>
                      <a:pt x="88" y="46"/>
                    </a:lnTo>
                    <a:lnTo>
                      <a:pt x="92" y="58"/>
                    </a:lnTo>
                    <a:lnTo>
                      <a:pt x="87" y="63"/>
                    </a:lnTo>
                    <a:lnTo>
                      <a:pt x="90" y="73"/>
                    </a:lnTo>
                    <a:lnTo>
                      <a:pt x="87" y="80"/>
                    </a:lnTo>
                    <a:lnTo>
                      <a:pt x="67" y="101"/>
                    </a:lnTo>
                    <a:lnTo>
                      <a:pt x="49" y="108"/>
                    </a:lnTo>
                    <a:lnTo>
                      <a:pt x="47" y="114"/>
                    </a:lnTo>
                    <a:lnTo>
                      <a:pt x="35" y="126"/>
                    </a:lnTo>
                    <a:lnTo>
                      <a:pt x="9" y="133"/>
                    </a:lnTo>
                    <a:lnTo>
                      <a:pt x="14" y="139"/>
                    </a:lnTo>
                    <a:lnTo>
                      <a:pt x="0" y="166"/>
                    </a:lnTo>
                    <a:lnTo>
                      <a:pt x="4" y="186"/>
                    </a:lnTo>
                    <a:lnTo>
                      <a:pt x="2" y="216"/>
                    </a:lnTo>
                    <a:lnTo>
                      <a:pt x="12" y="231"/>
                    </a:lnTo>
                    <a:lnTo>
                      <a:pt x="34" y="277"/>
                    </a:lnTo>
                    <a:lnTo>
                      <a:pt x="47" y="289"/>
                    </a:lnTo>
                    <a:lnTo>
                      <a:pt x="57" y="292"/>
                    </a:lnTo>
                    <a:lnTo>
                      <a:pt x="67" y="305"/>
                    </a:lnTo>
                    <a:lnTo>
                      <a:pt x="73" y="305"/>
                    </a:lnTo>
                    <a:lnTo>
                      <a:pt x="82" y="317"/>
                    </a:lnTo>
                    <a:lnTo>
                      <a:pt x="85" y="317"/>
                    </a:lnTo>
                    <a:lnTo>
                      <a:pt x="93" y="327"/>
                    </a:lnTo>
                    <a:lnTo>
                      <a:pt x="102" y="325"/>
                    </a:lnTo>
                    <a:lnTo>
                      <a:pt x="113" y="345"/>
                    </a:lnTo>
                    <a:lnTo>
                      <a:pt x="123" y="338"/>
                    </a:lnTo>
                    <a:lnTo>
                      <a:pt x="143" y="347"/>
                    </a:lnTo>
                    <a:lnTo>
                      <a:pt x="151" y="345"/>
                    </a:lnTo>
                    <a:lnTo>
                      <a:pt x="166" y="357"/>
                    </a:lnTo>
                    <a:lnTo>
                      <a:pt x="180" y="357"/>
                    </a:lnTo>
                    <a:lnTo>
                      <a:pt x="186" y="353"/>
                    </a:lnTo>
                    <a:lnTo>
                      <a:pt x="190" y="338"/>
                    </a:lnTo>
                    <a:lnTo>
                      <a:pt x="199" y="332"/>
                    </a:lnTo>
                    <a:lnTo>
                      <a:pt x="213" y="328"/>
                    </a:lnTo>
                    <a:lnTo>
                      <a:pt x="223" y="318"/>
                    </a:lnTo>
                    <a:lnTo>
                      <a:pt x="231" y="318"/>
                    </a:lnTo>
                    <a:lnTo>
                      <a:pt x="244" y="310"/>
                    </a:lnTo>
                    <a:lnTo>
                      <a:pt x="286" y="302"/>
                    </a:lnTo>
                    <a:lnTo>
                      <a:pt x="292" y="295"/>
                    </a:lnTo>
                    <a:lnTo>
                      <a:pt x="292" y="282"/>
                    </a:lnTo>
                    <a:lnTo>
                      <a:pt x="299" y="267"/>
                    </a:lnTo>
                    <a:lnTo>
                      <a:pt x="319" y="259"/>
                    </a:lnTo>
                    <a:lnTo>
                      <a:pt x="317" y="247"/>
                    </a:lnTo>
                    <a:lnTo>
                      <a:pt x="321" y="245"/>
                    </a:lnTo>
                    <a:lnTo>
                      <a:pt x="314" y="240"/>
                    </a:lnTo>
                    <a:lnTo>
                      <a:pt x="312" y="232"/>
                    </a:lnTo>
                    <a:lnTo>
                      <a:pt x="317" y="224"/>
                    </a:lnTo>
                    <a:lnTo>
                      <a:pt x="319" y="204"/>
                    </a:lnTo>
                    <a:lnTo>
                      <a:pt x="325" y="197"/>
                    </a:lnTo>
                    <a:lnTo>
                      <a:pt x="337" y="199"/>
                    </a:lnTo>
                    <a:lnTo>
                      <a:pt x="330" y="189"/>
                    </a:lnTo>
                    <a:lnTo>
                      <a:pt x="322" y="186"/>
                    </a:lnTo>
                    <a:lnTo>
                      <a:pt x="324" y="174"/>
                    </a:lnTo>
                    <a:lnTo>
                      <a:pt x="319" y="171"/>
                    </a:lnTo>
                    <a:lnTo>
                      <a:pt x="324" y="166"/>
                    </a:lnTo>
                    <a:lnTo>
                      <a:pt x="324" y="159"/>
                    </a:lnTo>
                    <a:lnTo>
                      <a:pt x="332" y="153"/>
                    </a:lnTo>
                    <a:lnTo>
                      <a:pt x="317" y="121"/>
                    </a:lnTo>
                    <a:lnTo>
                      <a:pt x="297" y="108"/>
                    </a:lnTo>
                    <a:lnTo>
                      <a:pt x="294" y="96"/>
                    </a:lnTo>
                    <a:lnTo>
                      <a:pt x="301" y="66"/>
                    </a:lnTo>
                    <a:lnTo>
                      <a:pt x="287" y="41"/>
                    </a:lnTo>
                    <a:lnTo>
                      <a:pt x="289" y="33"/>
                    </a:lnTo>
                    <a:lnTo>
                      <a:pt x="292" y="33"/>
                    </a:lnTo>
                    <a:lnTo>
                      <a:pt x="289" y="28"/>
                    </a:lnTo>
                    <a:lnTo>
                      <a:pt x="291" y="30"/>
                    </a:lnTo>
                    <a:lnTo>
                      <a:pt x="294" y="26"/>
                    </a:lnTo>
                    <a:lnTo>
                      <a:pt x="294" y="33"/>
                    </a:lnTo>
                    <a:lnTo>
                      <a:pt x="296" y="28"/>
                    </a:lnTo>
                    <a:lnTo>
                      <a:pt x="296" y="43"/>
                    </a:lnTo>
                    <a:lnTo>
                      <a:pt x="297" y="26"/>
                    </a:lnTo>
                    <a:lnTo>
                      <a:pt x="302" y="18"/>
                    </a:lnTo>
                    <a:lnTo>
                      <a:pt x="304" y="35"/>
                    </a:lnTo>
                    <a:lnTo>
                      <a:pt x="304" y="17"/>
                    </a:lnTo>
                    <a:lnTo>
                      <a:pt x="307" y="13"/>
                    </a:lnTo>
                    <a:lnTo>
                      <a:pt x="302" y="2"/>
                    </a:lnTo>
                    <a:lnTo>
                      <a:pt x="294" y="0"/>
                    </a:lnTo>
                    <a:lnTo>
                      <a:pt x="281" y="10"/>
                    </a:lnTo>
                    <a:lnTo>
                      <a:pt x="279" y="15"/>
                    </a:lnTo>
                    <a:close/>
                  </a:path>
                </a:pathLst>
              </a:custGeom>
              <a:solidFill>
                <a:schemeClr val="accent1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lIns="104315" tIns="52157" rIns="104315" bIns="52157"/>
              <a:lstStyle/>
              <a:p>
                <a:endParaRPr lang="es-ES" sz="2800"/>
              </a:p>
            </p:txBody>
          </p:sp>
          <p:sp>
            <p:nvSpPr>
              <p:cNvPr id="388" name="Freeform 8431">
                <a:extLst>
                  <a:ext uri="{FF2B5EF4-FFF2-40B4-BE49-F238E27FC236}">
                    <a16:creationId xmlns:a16="http://schemas.microsoft.com/office/drawing/2014/main" id="{2B385116-184D-41F4-DC6F-EEAA8E582E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43564" y="5953121"/>
                <a:ext cx="108518" cy="167875"/>
              </a:xfrm>
              <a:custGeom>
                <a:avLst/>
                <a:gdLst/>
                <a:ahLst/>
                <a:cxnLst>
                  <a:cxn ang="0">
                    <a:pos x="180" y="70"/>
                  </a:cxn>
                  <a:cxn ang="0">
                    <a:pos x="164" y="17"/>
                  </a:cxn>
                  <a:cxn ang="0">
                    <a:pos x="142" y="12"/>
                  </a:cxn>
                  <a:cxn ang="0">
                    <a:pos x="139" y="17"/>
                  </a:cxn>
                  <a:cxn ang="0">
                    <a:pos x="108" y="20"/>
                  </a:cxn>
                  <a:cxn ang="0">
                    <a:pos x="88" y="12"/>
                  </a:cxn>
                  <a:cxn ang="0">
                    <a:pos x="81" y="12"/>
                  </a:cxn>
                  <a:cxn ang="0">
                    <a:pos x="71" y="2"/>
                  </a:cxn>
                  <a:cxn ang="0">
                    <a:pos x="64" y="0"/>
                  </a:cxn>
                  <a:cxn ang="0">
                    <a:pos x="59" y="8"/>
                  </a:cxn>
                  <a:cxn ang="0">
                    <a:pos x="44" y="12"/>
                  </a:cxn>
                  <a:cxn ang="0">
                    <a:pos x="40" y="20"/>
                  </a:cxn>
                  <a:cxn ang="0">
                    <a:pos x="30" y="23"/>
                  </a:cxn>
                  <a:cxn ang="0">
                    <a:pos x="21" y="41"/>
                  </a:cxn>
                  <a:cxn ang="0">
                    <a:pos x="1" y="56"/>
                  </a:cxn>
                  <a:cxn ang="0">
                    <a:pos x="0" y="78"/>
                  </a:cxn>
                  <a:cxn ang="0">
                    <a:pos x="18" y="101"/>
                  </a:cxn>
                  <a:cxn ang="0">
                    <a:pos x="30" y="151"/>
                  </a:cxn>
                  <a:cxn ang="0">
                    <a:pos x="43" y="169"/>
                  </a:cxn>
                  <a:cxn ang="0">
                    <a:pos x="56" y="192"/>
                  </a:cxn>
                  <a:cxn ang="0">
                    <a:pos x="54" y="207"/>
                  </a:cxn>
                  <a:cxn ang="0">
                    <a:pos x="66" y="217"/>
                  </a:cxn>
                  <a:cxn ang="0">
                    <a:pos x="86" y="254"/>
                  </a:cxn>
                  <a:cxn ang="0">
                    <a:pos x="93" y="307"/>
                  </a:cxn>
                  <a:cxn ang="0">
                    <a:pos x="101" y="318"/>
                  </a:cxn>
                  <a:cxn ang="0">
                    <a:pos x="112" y="325"/>
                  </a:cxn>
                  <a:cxn ang="0">
                    <a:pos x="119" y="320"/>
                  </a:cxn>
                  <a:cxn ang="0">
                    <a:pos x="129" y="292"/>
                  </a:cxn>
                  <a:cxn ang="0">
                    <a:pos x="146" y="272"/>
                  </a:cxn>
                  <a:cxn ang="0">
                    <a:pos x="152" y="255"/>
                  </a:cxn>
                  <a:cxn ang="0">
                    <a:pos x="172" y="232"/>
                  </a:cxn>
                  <a:cxn ang="0">
                    <a:pos x="174" y="199"/>
                  </a:cxn>
                  <a:cxn ang="0">
                    <a:pos x="180" y="189"/>
                  </a:cxn>
                  <a:cxn ang="0">
                    <a:pos x="167" y="146"/>
                  </a:cxn>
                  <a:cxn ang="0">
                    <a:pos x="167" y="144"/>
                  </a:cxn>
                  <a:cxn ang="0">
                    <a:pos x="169" y="149"/>
                  </a:cxn>
                  <a:cxn ang="0">
                    <a:pos x="174" y="131"/>
                  </a:cxn>
                  <a:cxn ang="0">
                    <a:pos x="194" y="113"/>
                  </a:cxn>
                  <a:cxn ang="0">
                    <a:pos x="200" y="95"/>
                  </a:cxn>
                  <a:cxn ang="0">
                    <a:pos x="180" y="70"/>
                  </a:cxn>
                </a:cxnLst>
                <a:rect l="0" t="0" r="r" b="b"/>
                <a:pathLst>
                  <a:path w="200" h="325">
                    <a:moveTo>
                      <a:pt x="180" y="70"/>
                    </a:moveTo>
                    <a:lnTo>
                      <a:pt x="164" y="17"/>
                    </a:lnTo>
                    <a:lnTo>
                      <a:pt x="142" y="12"/>
                    </a:lnTo>
                    <a:lnTo>
                      <a:pt x="139" y="17"/>
                    </a:lnTo>
                    <a:lnTo>
                      <a:pt x="108" y="20"/>
                    </a:lnTo>
                    <a:lnTo>
                      <a:pt x="88" y="12"/>
                    </a:lnTo>
                    <a:lnTo>
                      <a:pt x="81" y="12"/>
                    </a:lnTo>
                    <a:lnTo>
                      <a:pt x="71" y="2"/>
                    </a:lnTo>
                    <a:lnTo>
                      <a:pt x="64" y="0"/>
                    </a:lnTo>
                    <a:lnTo>
                      <a:pt x="59" y="8"/>
                    </a:lnTo>
                    <a:lnTo>
                      <a:pt x="44" y="12"/>
                    </a:lnTo>
                    <a:lnTo>
                      <a:pt x="40" y="20"/>
                    </a:lnTo>
                    <a:lnTo>
                      <a:pt x="30" y="23"/>
                    </a:lnTo>
                    <a:lnTo>
                      <a:pt x="21" y="41"/>
                    </a:lnTo>
                    <a:lnTo>
                      <a:pt x="1" y="56"/>
                    </a:lnTo>
                    <a:lnTo>
                      <a:pt x="0" y="78"/>
                    </a:lnTo>
                    <a:lnTo>
                      <a:pt x="18" y="101"/>
                    </a:lnTo>
                    <a:lnTo>
                      <a:pt x="30" y="151"/>
                    </a:lnTo>
                    <a:lnTo>
                      <a:pt x="43" y="169"/>
                    </a:lnTo>
                    <a:lnTo>
                      <a:pt x="56" y="192"/>
                    </a:lnTo>
                    <a:lnTo>
                      <a:pt x="54" y="207"/>
                    </a:lnTo>
                    <a:lnTo>
                      <a:pt x="66" y="217"/>
                    </a:lnTo>
                    <a:lnTo>
                      <a:pt x="86" y="254"/>
                    </a:lnTo>
                    <a:lnTo>
                      <a:pt x="93" y="307"/>
                    </a:lnTo>
                    <a:lnTo>
                      <a:pt x="101" y="318"/>
                    </a:lnTo>
                    <a:lnTo>
                      <a:pt x="112" y="325"/>
                    </a:lnTo>
                    <a:lnTo>
                      <a:pt x="119" y="320"/>
                    </a:lnTo>
                    <a:lnTo>
                      <a:pt x="129" y="292"/>
                    </a:lnTo>
                    <a:lnTo>
                      <a:pt x="146" y="272"/>
                    </a:lnTo>
                    <a:lnTo>
                      <a:pt x="152" y="255"/>
                    </a:lnTo>
                    <a:lnTo>
                      <a:pt x="172" y="232"/>
                    </a:lnTo>
                    <a:lnTo>
                      <a:pt x="174" y="199"/>
                    </a:lnTo>
                    <a:lnTo>
                      <a:pt x="180" y="189"/>
                    </a:lnTo>
                    <a:lnTo>
                      <a:pt x="167" y="146"/>
                    </a:lnTo>
                    <a:lnTo>
                      <a:pt x="167" y="144"/>
                    </a:lnTo>
                    <a:lnTo>
                      <a:pt x="169" y="149"/>
                    </a:lnTo>
                    <a:lnTo>
                      <a:pt x="174" y="131"/>
                    </a:lnTo>
                    <a:lnTo>
                      <a:pt x="194" y="113"/>
                    </a:lnTo>
                    <a:lnTo>
                      <a:pt x="200" y="95"/>
                    </a:lnTo>
                    <a:lnTo>
                      <a:pt x="180" y="70"/>
                    </a:lnTo>
                    <a:close/>
                  </a:path>
                </a:pathLst>
              </a:custGeom>
              <a:solidFill>
                <a:schemeClr val="accent1"/>
              </a:solidFill>
              <a:ln w="6350">
                <a:noFill/>
                <a:round/>
                <a:headEnd/>
                <a:tailEnd/>
              </a:ln>
            </p:spPr>
            <p:txBody>
              <a:bodyPr lIns="104315" tIns="52157" rIns="104315" bIns="52157"/>
              <a:lstStyle/>
              <a:p>
                <a:endParaRPr lang="es-ES" sz="2800"/>
              </a:p>
            </p:txBody>
          </p:sp>
          <p:sp>
            <p:nvSpPr>
              <p:cNvPr id="389" name="Freeform 8432">
                <a:extLst>
                  <a:ext uri="{FF2B5EF4-FFF2-40B4-BE49-F238E27FC236}">
                    <a16:creationId xmlns:a16="http://schemas.microsoft.com/office/drawing/2014/main" id="{D0A138CB-950E-575F-21E0-EE3D6F1E65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73027" y="6367144"/>
                <a:ext cx="109603" cy="86512"/>
              </a:xfrm>
              <a:custGeom>
                <a:avLst/>
                <a:gdLst/>
                <a:ahLst/>
                <a:cxnLst>
                  <a:cxn ang="0">
                    <a:pos x="4" y="107"/>
                  </a:cxn>
                  <a:cxn ang="0">
                    <a:pos x="12" y="113"/>
                  </a:cxn>
                  <a:cxn ang="0">
                    <a:pos x="27" y="113"/>
                  </a:cxn>
                  <a:cxn ang="0">
                    <a:pos x="78" y="125"/>
                  </a:cxn>
                  <a:cxn ang="0">
                    <a:pos x="93" y="135"/>
                  </a:cxn>
                  <a:cxn ang="0">
                    <a:pos x="105" y="158"/>
                  </a:cxn>
                  <a:cxn ang="0">
                    <a:pos x="120" y="168"/>
                  </a:cxn>
                  <a:cxn ang="0">
                    <a:pos x="130" y="168"/>
                  </a:cxn>
                  <a:cxn ang="0">
                    <a:pos x="135" y="161"/>
                  </a:cxn>
                  <a:cxn ang="0">
                    <a:pos x="135" y="141"/>
                  </a:cxn>
                  <a:cxn ang="0">
                    <a:pos x="145" y="125"/>
                  </a:cxn>
                  <a:cxn ang="0">
                    <a:pos x="145" y="103"/>
                  </a:cxn>
                  <a:cxn ang="0">
                    <a:pos x="151" y="97"/>
                  </a:cxn>
                  <a:cxn ang="0">
                    <a:pos x="168" y="93"/>
                  </a:cxn>
                  <a:cxn ang="0">
                    <a:pos x="170" y="83"/>
                  </a:cxn>
                  <a:cxn ang="0">
                    <a:pos x="179" y="68"/>
                  </a:cxn>
                  <a:cxn ang="0">
                    <a:pos x="178" y="64"/>
                  </a:cxn>
                  <a:cxn ang="0">
                    <a:pos x="201" y="34"/>
                  </a:cxn>
                  <a:cxn ang="0">
                    <a:pos x="188" y="7"/>
                  </a:cxn>
                  <a:cxn ang="0">
                    <a:pos x="178" y="0"/>
                  </a:cxn>
                  <a:cxn ang="0">
                    <a:pos x="146" y="5"/>
                  </a:cxn>
                  <a:cxn ang="0">
                    <a:pos x="140" y="14"/>
                  </a:cxn>
                  <a:cxn ang="0">
                    <a:pos x="123" y="20"/>
                  </a:cxn>
                  <a:cxn ang="0">
                    <a:pos x="125" y="39"/>
                  </a:cxn>
                  <a:cxn ang="0">
                    <a:pos x="92" y="68"/>
                  </a:cxn>
                  <a:cxn ang="0">
                    <a:pos x="58" y="75"/>
                  </a:cxn>
                  <a:cxn ang="0">
                    <a:pos x="37" y="70"/>
                  </a:cxn>
                  <a:cxn ang="0">
                    <a:pos x="24" y="59"/>
                  </a:cxn>
                  <a:cxn ang="0">
                    <a:pos x="10" y="67"/>
                  </a:cxn>
                  <a:cxn ang="0">
                    <a:pos x="5" y="92"/>
                  </a:cxn>
                  <a:cxn ang="0">
                    <a:pos x="0" y="97"/>
                  </a:cxn>
                  <a:cxn ang="0">
                    <a:pos x="4" y="107"/>
                  </a:cxn>
                </a:cxnLst>
                <a:rect l="0" t="0" r="r" b="b"/>
                <a:pathLst>
                  <a:path w="201" h="168">
                    <a:moveTo>
                      <a:pt x="4" y="107"/>
                    </a:moveTo>
                    <a:lnTo>
                      <a:pt x="12" y="113"/>
                    </a:lnTo>
                    <a:lnTo>
                      <a:pt x="27" y="113"/>
                    </a:lnTo>
                    <a:lnTo>
                      <a:pt x="78" y="125"/>
                    </a:lnTo>
                    <a:lnTo>
                      <a:pt x="93" y="135"/>
                    </a:lnTo>
                    <a:lnTo>
                      <a:pt x="105" y="158"/>
                    </a:lnTo>
                    <a:lnTo>
                      <a:pt x="120" y="168"/>
                    </a:lnTo>
                    <a:lnTo>
                      <a:pt x="130" y="168"/>
                    </a:lnTo>
                    <a:lnTo>
                      <a:pt x="135" y="161"/>
                    </a:lnTo>
                    <a:lnTo>
                      <a:pt x="135" y="141"/>
                    </a:lnTo>
                    <a:lnTo>
                      <a:pt x="145" y="125"/>
                    </a:lnTo>
                    <a:lnTo>
                      <a:pt x="145" y="103"/>
                    </a:lnTo>
                    <a:lnTo>
                      <a:pt x="151" y="97"/>
                    </a:lnTo>
                    <a:lnTo>
                      <a:pt x="168" y="93"/>
                    </a:lnTo>
                    <a:lnTo>
                      <a:pt x="170" y="83"/>
                    </a:lnTo>
                    <a:lnTo>
                      <a:pt x="179" y="68"/>
                    </a:lnTo>
                    <a:lnTo>
                      <a:pt x="178" y="64"/>
                    </a:lnTo>
                    <a:lnTo>
                      <a:pt x="201" y="34"/>
                    </a:lnTo>
                    <a:lnTo>
                      <a:pt x="188" y="7"/>
                    </a:lnTo>
                    <a:lnTo>
                      <a:pt x="178" y="0"/>
                    </a:lnTo>
                    <a:lnTo>
                      <a:pt x="146" y="5"/>
                    </a:lnTo>
                    <a:lnTo>
                      <a:pt x="140" y="14"/>
                    </a:lnTo>
                    <a:lnTo>
                      <a:pt x="123" y="20"/>
                    </a:lnTo>
                    <a:lnTo>
                      <a:pt x="125" y="39"/>
                    </a:lnTo>
                    <a:lnTo>
                      <a:pt x="92" y="68"/>
                    </a:lnTo>
                    <a:lnTo>
                      <a:pt x="58" y="75"/>
                    </a:lnTo>
                    <a:lnTo>
                      <a:pt x="37" y="70"/>
                    </a:lnTo>
                    <a:lnTo>
                      <a:pt x="24" y="59"/>
                    </a:lnTo>
                    <a:lnTo>
                      <a:pt x="10" y="67"/>
                    </a:lnTo>
                    <a:lnTo>
                      <a:pt x="5" y="92"/>
                    </a:lnTo>
                    <a:lnTo>
                      <a:pt x="0" y="97"/>
                    </a:lnTo>
                    <a:lnTo>
                      <a:pt x="4" y="107"/>
                    </a:lnTo>
                    <a:close/>
                  </a:path>
                </a:pathLst>
              </a:custGeom>
              <a:solidFill>
                <a:schemeClr val="accent1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lIns="104315" tIns="52157" rIns="104315" bIns="52157"/>
              <a:lstStyle/>
              <a:p>
                <a:endParaRPr lang="es-ES" sz="2800"/>
              </a:p>
            </p:txBody>
          </p:sp>
          <p:sp>
            <p:nvSpPr>
              <p:cNvPr id="390" name="Freeform 8433">
                <a:extLst>
                  <a:ext uri="{FF2B5EF4-FFF2-40B4-BE49-F238E27FC236}">
                    <a16:creationId xmlns:a16="http://schemas.microsoft.com/office/drawing/2014/main" id="{4E0A2B77-E9C4-AC9D-8864-60F02F2C81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89898" y="6220896"/>
                <a:ext cx="96580" cy="81363"/>
              </a:xfrm>
              <a:custGeom>
                <a:avLst/>
                <a:gdLst/>
                <a:ahLst/>
                <a:cxnLst>
                  <a:cxn ang="0">
                    <a:pos x="129" y="33"/>
                  </a:cxn>
                  <a:cxn ang="0">
                    <a:pos x="120" y="33"/>
                  </a:cxn>
                  <a:cxn ang="0">
                    <a:pos x="110" y="17"/>
                  </a:cxn>
                  <a:cxn ang="0">
                    <a:pos x="76" y="15"/>
                  </a:cxn>
                  <a:cxn ang="0">
                    <a:pos x="65" y="2"/>
                  </a:cxn>
                  <a:cxn ang="0">
                    <a:pos x="58" y="2"/>
                  </a:cxn>
                  <a:cxn ang="0">
                    <a:pos x="53" y="0"/>
                  </a:cxn>
                  <a:cxn ang="0">
                    <a:pos x="40" y="10"/>
                  </a:cxn>
                  <a:cxn ang="0">
                    <a:pos x="37" y="7"/>
                  </a:cxn>
                  <a:cxn ang="0">
                    <a:pos x="33" y="13"/>
                  </a:cxn>
                  <a:cxn ang="0">
                    <a:pos x="23" y="13"/>
                  </a:cxn>
                  <a:cxn ang="0">
                    <a:pos x="10" y="35"/>
                  </a:cxn>
                  <a:cxn ang="0">
                    <a:pos x="12" y="43"/>
                  </a:cxn>
                  <a:cxn ang="0">
                    <a:pos x="2" y="53"/>
                  </a:cxn>
                  <a:cxn ang="0">
                    <a:pos x="7" y="70"/>
                  </a:cxn>
                  <a:cxn ang="0">
                    <a:pos x="0" y="95"/>
                  </a:cxn>
                  <a:cxn ang="0">
                    <a:pos x="7" y="106"/>
                  </a:cxn>
                  <a:cxn ang="0">
                    <a:pos x="20" y="113"/>
                  </a:cxn>
                  <a:cxn ang="0">
                    <a:pos x="20" y="128"/>
                  </a:cxn>
                  <a:cxn ang="0">
                    <a:pos x="40" y="138"/>
                  </a:cxn>
                  <a:cxn ang="0">
                    <a:pos x="40" y="146"/>
                  </a:cxn>
                  <a:cxn ang="0">
                    <a:pos x="53" y="146"/>
                  </a:cxn>
                  <a:cxn ang="0">
                    <a:pos x="53" y="156"/>
                  </a:cxn>
                  <a:cxn ang="0">
                    <a:pos x="65" y="154"/>
                  </a:cxn>
                  <a:cxn ang="0">
                    <a:pos x="71" y="159"/>
                  </a:cxn>
                  <a:cxn ang="0">
                    <a:pos x="85" y="156"/>
                  </a:cxn>
                  <a:cxn ang="0">
                    <a:pos x="106" y="158"/>
                  </a:cxn>
                  <a:cxn ang="0">
                    <a:pos x="121" y="146"/>
                  </a:cxn>
                  <a:cxn ang="0">
                    <a:pos x="126" y="149"/>
                  </a:cxn>
                  <a:cxn ang="0">
                    <a:pos x="128" y="143"/>
                  </a:cxn>
                  <a:cxn ang="0">
                    <a:pos x="139" y="133"/>
                  </a:cxn>
                  <a:cxn ang="0">
                    <a:pos x="143" y="135"/>
                  </a:cxn>
                  <a:cxn ang="0">
                    <a:pos x="146" y="126"/>
                  </a:cxn>
                  <a:cxn ang="0">
                    <a:pos x="163" y="120"/>
                  </a:cxn>
                  <a:cxn ang="0">
                    <a:pos x="166" y="108"/>
                  </a:cxn>
                  <a:cxn ang="0">
                    <a:pos x="178" y="103"/>
                  </a:cxn>
                  <a:cxn ang="0">
                    <a:pos x="173" y="95"/>
                  </a:cxn>
                  <a:cxn ang="0">
                    <a:pos x="174" y="75"/>
                  </a:cxn>
                  <a:cxn ang="0">
                    <a:pos x="166" y="71"/>
                  </a:cxn>
                  <a:cxn ang="0">
                    <a:pos x="169" y="67"/>
                  </a:cxn>
                  <a:cxn ang="0">
                    <a:pos x="163" y="57"/>
                  </a:cxn>
                  <a:cxn ang="0">
                    <a:pos x="139" y="45"/>
                  </a:cxn>
                  <a:cxn ang="0">
                    <a:pos x="139" y="40"/>
                  </a:cxn>
                  <a:cxn ang="0">
                    <a:pos x="133" y="40"/>
                  </a:cxn>
                  <a:cxn ang="0">
                    <a:pos x="129" y="33"/>
                  </a:cxn>
                </a:cxnLst>
                <a:rect l="0" t="0" r="r" b="b"/>
                <a:pathLst>
                  <a:path w="178" h="159">
                    <a:moveTo>
                      <a:pt x="129" y="33"/>
                    </a:moveTo>
                    <a:lnTo>
                      <a:pt x="120" y="33"/>
                    </a:lnTo>
                    <a:lnTo>
                      <a:pt x="110" y="17"/>
                    </a:lnTo>
                    <a:lnTo>
                      <a:pt x="76" y="15"/>
                    </a:lnTo>
                    <a:lnTo>
                      <a:pt x="65" y="2"/>
                    </a:lnTo>
                    <a:lnTo>
                      <a:pt x="58" y="2"/>
                    </a:lnTo>
                    <a:lnTo>
                      <a:pt x="53" y="0"/>
                    </a:lnTo>
                    <a:lnTo>
                      <a:pt x="40" y="10"/>
                    </a:lnTo>
                    <a:lnTo>
                      <a:pt x="37" y="7"/>
                    </a:lnTo>
                    <a:lnTo>
                      <a:pt x="33" y="13"/>
                    </a:lnTo>
                    <a:lnTo>
                      <a:pt x="23" y="13"/>
                    </a:lnTo>
                    <a:lnTo>
                      <a:pt x="10" y="35"/>
                    </a:lnTo>
                    <a:lnTo>
                      <a:pt x="12" y="43"/>
                    </a:lnTo>
                    <a:lnTo>
                      <a:pt x="2" y="53"/>
                    </a:lnTo>
                    <a:lnTo>
                      <a:pt x="7" y="70"/>
                    </a:lnTo>
                    <a:lnTo>
                      <a:pt x="0" y="95"/>
                    </a:lnTo>
                    <a:lnTo>
                      <a:pt x="7" y="106"/>
                    </a:lnTo>
                    <a:lnTo>
                      <a:pt x="20" y="113"/>
                    </a:lnTo>
                    <a:lnTo>
                      <a:pt x="20" y="128"/>
                    </a:lnTo>
                    <a:lnTo>
                      <a:pt x="40" y="138"/>
                    </a:lnTo>
                    <a:lnTo>
                      <a:pt x="40" y="146"/>
                    </a:lnTo>
                    <a:lnTo>
                      <a:pt x="53" y="146"/>
                    </a:lnTo>
                    <a:lnTo>
                      <a:pt x="53" y="156"/>
                    </a:lnTo>
                    <a:lnTo>
                      <a:pt x="65" y="154"/>
                    </a:lnTo>
                    <a:lnTo>
                      <a:pt x="71" y="159"/>
                    </a:lnTo>
                    <a:lnTo>
                      <a:pt x="85" y="156"/>
                    </a:lnTo>
                    <a:lnTo>
                      <a:pt x="106" y="158"/>
                    </a:lnTo>
                    <a:lnTo>
                      <a:pt x="121" y="146"/>
                    </a:lnTo>
                    <a:lnTo>
                      <a:pt x="126" y="149"/>
                    </a:lnTo>
                    <a:lnTo>
                      <a:pt x="128" y="143"/>
                    </a:lnTo>
                    <a:lnTo>
                      <a:pt x="139" y="133"/>
                    </a:lnTo>
                    <a:lnTo>
                      <a:pt x="143" y="135"/>
                    </a:lnTo>
                    <a:lnTo>
                      <a:pt x="146" y="126"/>
                    </a:lnTo>
                    <a:lnTo>
                      <a:pt x="163" y="120"/>
                    </a:lnTo>
                    <a:lnTo>
                      <a:pt x="166" y="108"/>
                    </a:lnTo>
                    <a:lnTo>
                      <a:pt x="178" y="103"/>
                    </a:lnTo>
                    <a:lnTo>
                      <a:pt x="173" y="95"/>
                    </a:lnTo>
                    <a:lnTo>
                      <a:pt x="174" y="75"/>
                    </a:lnTo>
                    <a:lnTo>
                      <a:pt x="166" y="71"/>
                    </a:lnTo>
                    <a:lnTo>
                      <a:pt x="169" y="67"/>
                    </a:lnTo>
                    <a:lnTo>
                      <a:pt x="163" y="57"/>
                    </a:lnTo>
                    <a:lnTo>
                      <a:pt x="139" y="45"/>
                    </a:lnTo>
                    <a:lnTo>
                      <a:pt x="139" y="40"/>
                    </a:lnTo>
                    <a:lnTo>
                      <a:pt x="133" y="40"/>
                    </a:lnTo>
                    <a:lnTo>
                      <a:pt x="129" y="33"/>
                    </a:lnTo>
                    <a:close/>
                  </a:path>
                </a:pathLst>
              </a:custGeom>
              <a:solidFill>
                <a:schemeClr val="accent1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lIns="104315" tIns="52157" rIns="104315" bIns="52157"/>
              <a:lstStyle/>
              <a:p>
                <a:endParaRPr lang="es-ES" sz="2800"/>
              </a:p>
            </p:txBody>
          </p:sp>
          <p:sp>
            <p:nvSpPr>
              <p:cNvPr id="391" name="Freeform 8434">
                <a:extLst>
                  <a:ext uri="{FF2B5EF4-FFF2-40B4-BE49-F238E27FC236}">
                    <a16:creationId xmlns:a16="http://schemas.microsoft.com/office/drawing/2014/main" id="{D2937D39-599C-09A2-2BAC-9A75A3F00B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87587" y="6251313"/>
                <a:ext cx="1230589" cy="215251"/>
              </a:xfrm>
              <a:custGeom>
                <a:avLst/>
                <a:gdLst/>
                <a:ahLst/>
                <a:cxnLst>
                  <a:cxn ang="0">
                    <a:pos x="784" y="160"/>
                  </a:cxn>
                  <a:cxn ang="0">
                    <a:pos x="765" y="165"/>
                  </a:cxn>
                  <a:cxn ang="0">
                    <a:pos x="734" y="156"/>
                  </a:cxn>
                  <a:cxn ang="0">
                    <a:pos x="713" y="150"/>
                  </a:cxn>
                  <a:cxn ang="0">
                    <a:pos x="702" y="149"/>
                  </a:cxn>
                  <a:cxn ang="0">
                    <a:pos x="689" y="150"/>
                  </a:cxn>
                  <a:cxn ang="0">
                    <a:pos x="683" y="160"/>
                  </a:cxn>
                  <a:cxn ang="0">
                    <a:pos x="658" y="170"/>
                  </a:cxn>
                  <a:cxn ang="0">
                    <a:pos x="632" y="178"/>
                  </a:cxn>
                  <a:cxn ang="0">
                    <a:pos x="616" y="180"/>
                  </a:cxn>
                  <a:cxn ang="0">
                    <a:pos x="600" y="181"/>
                  </a:cxn>
                  <a:cxn ang="0">
                    <a:pos x="586" y="180"/>
                  </a:cxn>
                  <a:cxn ang="0">
                    <a:pos x="572" y="176"/>
                  </a:cxn>
                  <a:cxn ang="0">
                    <a:pos x="516" y="161"/>
                  </a:cxn>
                  <a:cxn ang="0">
                    <a:pos x="488" y="143"/>
                  </a:cxn>
                  <a:cxn ang="0">
                    <a:pos x="446" y="118"/>
                  </a:cxn>
                  <a:cxn ang="0">
                    <a:pos x="413" y="101"/>
                  </a:cxn>
                  <a:cxn ang="0">
                    <a:pos x="371" y="84"/>
                  </a:cxn>
                  <a:cxn ang="0">
                    <a:pos x="345" y="76"/>
                  </a:cxn>
                  <a:cxn ang="0">
                    <a:pos x="320" y="50"/>
                  </a:cxn>
                  <a:cxn ang="0">
                    <a:pos x="261" y="0"/>
                  </a:cxn>
                  <a:cxn ang="0">
                    <a:pos x="242" y="2"/>
                  </a:cxn>
                  <a:cxn ang="0">
                    <a:pos x="230" y="4"/>
                  </a:cxn>
                  <a:cxn ang="0">
                    <a:pos x="220" y="8"/>
                  </a:cxn>
                  <a:cxn ang="0">
                    <a:pos x="209" y="14"/>
                  </a:cxn>
                  <a:cxn ang="0">
                    <a:pos x="203" y="18"/>
                  </a:cxn>
                  <a:cxn ang="0">
                    <a:pos x="197" y="26"/>
                  </a:cxn>
                  <a:cxn ang="0">
                    <a:pos x="194" y="33"/>
                  </a:cxn>
                  <a:cxn ang="0">
                    <a:pos x="168" y="50"/>
                  </a:cxn>
                  <a:cxn ang="0">
                    <a:pos x="118" y="67"/>
                  </a:cxn>
                  <a:cxn ang="0">
                    <a:pos x="93" y="84"/>
                  </a:cxn>
                  <a:cxn ang="0">
                    <a:pos x="76" y="92"/>
                  </a:cxn>
                  <a:cxn ang="0">
                    <a:pos x="42" y="134"/>
                  </a:cxn>
                  <a:cxn ang="0">
                    <a:pos x="34" y="168"/>
                  </a:cxn>
                  <a:cxn ang="0">
                    <a:pos x="22" y="176"/>
                  </a:cxn>
                  <a:cxn ang="0">
                    <a:pos x="15" y="183"/>
                  </a:cxn>
                  <a:cxn ang="0">
                    <a:pos x="11" y="189"/>
                  </a:cxn>
                  <a:cxn ang="0">
                    <a:pos x="5" y="202"/>
                  </a:cxn>
                  <a:cxn ang="0">
                    <a:pos x="4" y="210"/>
                  </a:cxn>
                  <a:cxn ang="0">
                    <a:pos x="0" y="235"/>
                  </a:cxn>
                  <a:cxn ang="0">
                    <a:pos x="324" y="239"/>
                  </a:cxn>
                  <a:cxn ang="0">
                    <a:pos x="649" y="239"/>
                  </a:cxn>
                  <a:cxn ang="0">
                    <a:pos x="973" y="235"/>
                  </a:cxn>
                  <a:cxn ang="0">
                    <a:pos x="1297" y="227"/>
                  </a:cxn>
                  <a:cxn ang="0">
                    <a:pos x="1230" y="185"/>
                  </a:cxn>
                  <a:cxn ang="0">
                    <a:pos x="1205" y="176"/>
                  </a:cxn>
                  <a:cxn ang="0">
                    <a:pos x="1188" y="168"/>
                  </a:cxn>
                  <a:cxn ang="0">
                    <a:pos x="1162" y="160"/>
                  </a:cxn>
                  <a:cxn ang="0">
                    <a:pos x="1146" y="151"/>
                  </a:cxn>
                  <a:cxn ang="0">
                    <a:pos x="1129" y="143"/>
                  </a:cxn>
                  <a:cxn ang="0">
                    <a:pos x="1045" y="118"/>
                  </a:cxn>
                  <a:cxn ang="0">
                    <a:pos x="986" y="101"/>
                  </a:cxn>
                  <a:cxn ang="0">
                    <a:pos x="944" y="126"/>
                  </a:cxn>
                  <a:cxn ang="0">
                    <a:pos x="902" y="151"/>
                  </a:cxn>
                </a:cxnLst>
                <a:rect l="0" t="0" r="r" b="b"/>
                <a:pathLst>
                  <a:path w="1297" h="239">
                    <a:moveTo>
                      <a:pt x="834" y="151"/>
                    </a:moveTo>
                    <a:lnTo>
                      <a:pt x="784" y="160"/>
                    </a:lnTo>
                    <a:lnTo>
                      <a:pt x="781" y="168"/>
                    </a:lnTo>
                    <a:lnTo>
                      <a:pt x="765" y="165"/>
                    </a:lnTo>
                    <a:lnTo>
                      <a:pt x="749" y="161"/>
                    </a:lnTo>
                    <a:lnTo>
                      <a:pt x="734" y="156"/>
                    </a:lnTo>
                    <a:lnTo>
                      <a:pt x="718" y="151"/>
                    </a:lnTo>
                    <a:lnTo>
                      <a:pt x="713" y="150"/>
                    </a:lnTo>
                    <a:lnTo>
                      <a:pt x="708" y="149"/>
                    </a:lnTo>
                    <a:lnTo>
                      <a:pt x="702" y="149"/>
                    </a:lnTo>
                    <a:lnTo>
                      <a:pt x="695" y="149"/>
                    </a:lnTo>
                    <a:lnTo>
                      <a:pt x="689" y="150"/>
                    </a:lnTo>
                    <a:lnTo>
                      <a:pt x="683" y="151"/>
                    </a:lnTo>
                    <a:lnTo>
                      <a:pt x="683" y="160"/>
                    </a:lnTo>
                    <a:lnTo>
                      <a:pt x="671" y="165"/>
                    </a:lnTo>
                    <a:lnTo>
                      <a:pt x="658" y="170"/>
                    </a:lnTo>
                    <a:lnTo>
                      <a:pt x="644" y="174"/>
                    </a:lnTo>
                    <a:lnTo>
                      <a:pt x="632" y="178"/>
                    </a:lnTo>
                    <a:lnTo>
                      <a:pt x="624" y="179"/>
                    </a:lnTo>
                    <a:lnTo>
                      <a:pt x="616" y="180"/>
                    </a:lnTo>
                    <a:lnTo>
                      <a:pt x="608" y="181"/>
                    </a:lnTo>
                    <a:lnTo>
                      <a:pt x="600" y="181"/>
                    </a:lnTo>
                    <a:lnTo>
                      <a:pt x="593" y="181"/>
                    </a:lnTo>
                    <a:lnTo>
                      <a:pt x="586" y="180"/>
                    </a:lnTo>
                    <a:lnTo>
                      <a:pt x="579" y="178"/>
                    </a:lnTo>
                    <a:lnTo>
                      <a:pt x="572" y="176"/>
                    </a:lnTo>
                    <a:lnTo>
                      <a:pt x="572" y="168"/>
                    </a:lnTo>
                    <a:lnTo>
                      <a:pt x="516" y="161"/>
                    </a:lnTo>
                    <a:lnTo>
                      <a:pt x="505" y="143"/>
                    </a:lnTo>
                    <a:lnTo>
                      <a:pt x="488" y="143"/>
                    </a:lnTo>
                    <a:lnTo>
                      <a:pt x="472" y="118"/>
                    </a:lnTo>
                    <a:lnTo>
                      <a:pt x="446" y="118"/>
                    </a:lnTo>
                    <a:lnTo>
                      <a:pt x="446" y="109"/>
                    </a:lnTo>
                    <a:lnTo>
                      <a:pt x="413" y="101"/>
                    </a:lnTo>
                    <a:lnTo>
                      <a:pt x="413" y="92"/>
                    </a:lnTo>
                    <a:lnTo>
                      <a:pt x="371" y="84"/>
                    </a:lnTo>
                    <a:lnTo>
                      <a:pt x="371" y="76"/>
                    </a:lnTo>
                    <a:lnTo>
                      <a:pt x="345" y="76"/>
                    </a:lnTo>
                    <a:lnTo>
                      <a:pt x="345" y="67"/>
                    </a:lnTo>
                    <a:lnTo>
                      <a:pt x="320" y="50"/>
                    </a:lnTo>
                    <a:lnTo>
                      <a:pt x="320" y="33"/>
                    </a:lnTo>
                    <a:lnTo>
                      <a:pt x="261" y="0"/>
                    </a:lnTo>
                    <a:lnTo>
                      <a:pt x="248" y="1"/>
                    </a:lnTo>
                    <a:lnTo>
                      <a:pt x="242" y="2"/>
                    </a:lnTo>
                    <a:lnTo>
                      <a:pt x="236" y="3"/>
                    </a:lnTo>
                    <a:lnTo>
                      <a:pt x="230" y="4"/>
                    </a:lnTo>
                    <a:lnTo>
                      <a:pt x="225" y="6"/>
                    </a:lnTo>
                    <a:lnTo>
                      <a:pt x="220" y="8"/>
                    </a:lnTo>
                    <a:lnTo>
                      <a:pt x="214" y="11"/>
                    </a:lnTo>
                    <a:lnTo>
                      <a:pt x="209" y="14"/>
                    </a:lnTo>
                    <a:lnTo>
                      <a:pt x="204" y="18"/>
                    </a:lnTo>
                    <a:lnTo>
                      <a:pt x="203" y="18"/>
                    </a:lnTo>
                    <a:lnTo>
                      <a:pt x="202" y="20"/>
                    </a:lnTo>
                    <a:lnTo>
                      <a:pt x="197" y="26"/>
                    </a:lnTo>
                    <a:lnTo>
                      <a:pt x="195" y="30"/>
                    </a:lnTo>
                    <a:lnTo>
                      <a:pt x="194" y="33"/>
                    </a:lnTo>
                    <a:lnTo>
                      <a:pt x="177" y="33"/>
                    </a:lnTo>
                    <a:lnTo>
                      <a:pt x="168" y="50"/>
                    </a:lnTo>
                    <a:lnTo>
                      <a:pt x="126" y="50"/>
                    </a:lnTo>
                    <a:lnTo>
                      <a:pt x="118" y="67"/>
                    </a:lnTo>
                    <a:lnTo>
                      <a:pt x="101" y="67"/>
                    </a:lnTo>
                    <a:lnTo>
                      <a:pt x="93" y="84"/>
                    </a:lnTo>
                    <a:lnTo>
                      <a:pt x="76" y="84"/>
                    </a:lnTo>
                    <a:lnTo>
                      <a:pt x="76" y="92"/>
                    </a:lnTo>
                    <a:lnTo>
                      <a:pt x="51" y="101"/>
                    </a:lnTo>
                    <a:lnTo>
                      <a:pt x="42" y="134"/>
                    </a:lnTo>
                    <a:lnTo>
                      <a:pt x="34" y="134"/>
                    </a:lnTo>
                    <a:lnTo>
                      <a:pt x="34" y="168"/>
                    </a:lnTo>
                    <a:lnTo>
                      <a:pt x="25" y="174"/>
                    </a:lnTo>
                    <a:lnTo>
                      <a:pt x="22" y="176"/>
                    </a:lnTo>
                    <a:lnTo>
                      <a:pt x="20" y="178"/>
                    </a:lnTo>
                    <a:lnTo>
                      <a:pt x="15" y="183"/>
                    </a:lnTo>
                    <a:lnTo>
                      <a:pt x="13" y="186"/>
                    </a:lnTo>
                    <a:lnTo>
                      <a:pt x="11" y="189"/>
                    </a:lnTo>
                    <a:lnTo>
                      <a:pt x="8" y="195"/>
                    </a:lnTo>
                    <a:lnTo>
                      <a:pt x="5" y="202"/>
                    </a:lnTo>
                    <a:lnTo>
                      <a:pt x="4" y="206"/>
                    </a:lnTo>
                    <a:lnTo>
                      <a:pt x="4" y="210"/>
                    </a:lnTo>
                    <a:lnTo>
                      <a:pt x="1" y="223"/>
                    </a:lnTo>
                    <a:lnTo>
                      <a:pt x="0" y="235"/>
                    </a:lnTo>
                    <a:lnTo>
                      <a:pt x="162" y="238"/>
                    </a:lnTo>
                    <a:lnTo>
                      <a:pt x="324" y="239"/>
                    </a:lnTo>
                    <a:lnTo>
                      <a:pt x="486" y="239"/>
                    </a:lnTo>
                    <a:lnTo>
                      <a:pt x="649" y="239"/>
                    </a:lnTo>
                    <a:lnTo>
                      <a:pt x="811" y="237"/>
                    </a:lnTo>
                    <a:lnTo>
                      <a:pt x="973" y="235"/>
                    </a:lnTo>
                    <a:lnTo>
                      <a:pt x="1135" y="231"/>
                    </a:lnTo>
                    <a:lnTo>
                      <a:pt x="1297" y="227"/>
                    </a:lnTo>
                    <a:lnTo>
                      <a:pt x="1297" y="193"/>
                    </a:lnTo>
                    <a:lnTo>
                      <a:pt x="1230" y="185"/>
                    </a:lnTo>
                    <a:lnTo>
                      <a:pt x="1230" y="176"/>
                    </a:lnTo>
                    <a:lnTo>
                      <a:pt x="1205" y="176"/>
                    </a:lnTo>
                    <a:lnTo>
                      <a:pt x="1205" y="168"/>
                    </a:lnTo>
                    <a:lnTo>
                      <a:pt x="1188" y="168"/>
                    </a:lnTo>
                    <a:lnTo>
                      <a:pt x="1188" y="160"/>
                    </a:lnTo>
                    <a:lnTo>
                      <a:pt x="1162" y="160"/>
                    </a:lnTo>
                    <a:lnTo>
                      <a:pt x="1162" y="151"/>
                    </a:lnTo>
                    <a:lnTo>
                      <a:pt x="1146" y="151"/>
                    </a:lnTo>
                    <a:lnTo>
                      <a:pt x="1146" y="143"/>
                    </a:lnTo>
                    <a:lnTo>
                      <a:pt x="1129" y="143"/>
                    </a:lnTo>
                    <a:lnTo>
                      <a:pt x="1120" y="126"/>
                    </a:lnTo>
                    <a:lnTo>
                      <a:pt x="1045" y="118"/>
                    </a:lnTo>
                    <a:lnTo>
                      <a:pt x="1045" y="109"/>
                    </a:lnTo>
                    <a:lnTo>
                      <a:pt x="986" y="101"/>
                    </a:lnTo>
                    <a:lnTo>
                      <a:pt x="977" y="118"/>
                    </a:lnTo>
                    <a:lnTo>
                      <a:pt x="944" y="126"/>
                    </a:lnTo>
                    <a:lnTo>
                      <a:pt x="944" y="151"/>
                    </a:lnTo>
                    <a:lnTo>
                      <a:pt x="902" y="151"/>
                    </a:lnTo>
                    <a:lnTo>
                      <a:pt x="834" y="151"/>
                    </a:lnTo>
                    <a:close/>
                  </a:path>
                </a:pathLst>
              </a:custGeom>
              <a:solidFill>
                <a:schemeClr val="tx2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lIns="104315" tIns="52157" rIns="104315" bIns="52157"/>
              <a:lstStyle/>
              <a:p>
                <a:endParaRPr lang="es-ES" sz="2800"/>
              </a:p>
            </p:txBody>
          </p:sp>
          <p:sp>
            <p:nvSpPr>
              <p:cNvPr id="392" name="Freeform 8433">
                <a:extLst>
                  <a:ext uri="{FF2B5EF4-FFF2-40B4-BE49-F238E27FC236}">
                    <a16:creationId xmlns:a16="http://schemas.microsoft.com/office/drawing/2014/main" id="{841A6011-2BFF-67AD-7C08-7504B9EA4862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8306739" y="5838361"/>
                <a:ext cx="75031" cy="75031"/>
              </a:xfrm>
              <a:custGeom>
                <a:avLst/>
                <a:gdLst/>
                <a:ahLst/>
                <a:cxnLst>
                  <a:cxn ang="0">
                    <a:pos x="129" y="33"/>
                  </a:cxn>
                  <a:cxn ang="0">
                    <a:pos x="120" y="33"/>
                  </a:cxn>
                  <a:cxn ang="0">
                    <a:pos x="110" y="17"/>
                  </a:cxn>
                  <a:cxn ang="0">
                    <a:pos x="76" y="15"/>
                  </a:cxn>
                  <a:cxn ang="0">
                    <a:pos x="65" y="2"/>
                  </a:cxn>
                  <a:cxn ang="0">
                    <a:pos x="58" y="2"/>
                  </a:cxn>
                  <a:cxn ang="0">
                    <a:pos x="53" y="0"/>
                  </a:cxn>
                  <a:cxn ang="0">
                    <a:pos x="40" y="10"/>
                  </a:cxn>
                  <a:cxn ang="0">
                    <a:pos x="37" y="7"/>
                  </a:cxn>
                  <a:cxn ang="0">
                    <a:pos x="33" y="13"/>
                  </a:cxn>
                  <a:cxn ang="0">
                    <a:pos x="23" y="13"/>
                  </a:cxn>
                  <a:cxn ang="0">
                    <a:pos x="10" y="35"/>
                  </a:cxn>
                  <a:cxn ang="0">
                    <a:pos x="12" y="43"/>
                  </a:cxn>
                  <a:cxn ang="0">
                    <a:pos x="2" y="53"/>
                  </a:cxn>
                  <a:cxn ang="0">
                    <a:pos x="7" y="70"/>
                  </a:cxn>
                  <a:cxn ang="0">
                    <a:pos x="0" y="95"/>
                  </a:cxn>
                  <a:cxn ang="0">
                    <a:pos x="7" y="106"/>
                  </a:cxn>
                  <a:cxn ang="0">
                    <a:pos x="20" y="113"/>
                  </a:cxn>
                  <a:cxn ang="0">
                    <a:pos x="20" y="128"/>
                  </a:cxn>
                  <a:cxn ang="0">
                    <a:pos x="40" y="138"/>
                  </a:cxn>
                  <a:cxn ang="0">
                    <a:pos x="40" y="146"/>
                  </a:cxn>
                  <a:cxn ang="0">
                    <a:pos x="53" y="146"/>
                  </a:cxn>
                  <a:cxn ang="0">
                    <a:pos x="53" y="156"/>
                  </a:cxn>
                  <a:cxn ang="0">
                    <a:pos x="65" y="154"/>
                  </a:cxn>
                  <a:cxn ang="0">
                    <a:pos x="71" y="159"/>
                  </a:cxn>
                  <a:cxn ang="0">
                    <a:pos x="85" y="156"/>
                  </a:cxn>
                  <a:cxn ang="0">
                    <a:pos x="106" y="158"/>
                  </a:cxn>
                  <a:cxn ang="0">
                    <a:pos x="121" y="146"/>
                  </a:cxn>
                  <a:cxn ang="0">
                    <a:pos x="126" y="149"/>
                  </a:cxn>
                  <a:cxn ang="0">
                    <a:pos x="128" y="143"/>
                  </a:cxn>
                  <a:cxn ang="0">
                    <a:pos x="139" y="133"/>
                  </a:cxn>
                  <a:cxn ang="0">
                    <a:pos x="143" y="135"/>
                  </a:cxn>
                  <a:cxn ang="0">
                    <a:pos x="146" y="126"/>
                  </a:cxn>
                  <a:cxn ang="0">
                    <a:pos x="163" y="120"/>
                  </a:cxn>
                  <a:cxn ang="0">
                    <a:pos x="166" y="108"/>
                  </a:cxn>
                  <a:cxn ang="0">
                    <a:pos x="178" y="103"/>
                  </a:cxn>
                  <a:cxn ang="0">
                    <a:pos x="173" y="95"/>
                  </a:cxn>
                  <a:cxn ang="0">
                    <a:pos x="174" y="75"/>
                  </a:cxn>
                  <a:cxn ang="0">
                    <a:pos x="166" y="71"/>
                  </a:cxn>
                  <a:cxn ang="0">
                    <a:pos x="169" y="67"/>
                  </a:cxn>
                  <a:cxn ang="0">
                    <a:pos x="163" y="57"/>
                  </a:cxn>
                  <a:cxn ang="0">
                    <a:pos x="139" y="45"/>
                  </a:cxn>
                  <a:cxn ang="0">
                    <a:pos x="139" y="40"/>
                  </a:cxn>
                  <a:cxn ang="0">
                    <a:pos x="133" y="40"/>
                  </a:cxn>
                  <a:cxn ang="0">
                    <a:pos x="129" y="33"/>
                  </a:cxn>
                </a:cxnLst>
                <a:rect l="0" t="0" r="r" b="b"/>
                <a:pathLst>
                  <a:path w="178" h="159">
                    <a:moveTo>
                      <a:pt x="129" y="33"/>
                    </a:moveTo>
                    <a:lnTo>
                      <a:pt x="120" y="33"/>
                    </a:lnTo>
                    <a:lnTo>
                      <a:pt x="110" y="17"/>
                    </a:lnTo>
                    <a:lnTo>
                      <a:pt x="76" y="15"/>
                    </a:lnTo>
                    <a:lnTo>
                      <a:pt x="65" y="2"/>
                    </a:lnTo>
                    <a:lnTo>
                      <a:pt x="58" y="2"/>
                    </a:lnTo>
                    <a:lnTo>
                      <a:pt x="53" y="0"/>
                    </a:lnTo>
                    <a:lnTo>
                      <a:pt x="40" y="10"/>
                    </a:lnTo>
                    <a:lnTo>
                      <a:pt x="37" y="7"/>
                    </a:lnTo>
                    <a:lnTo>
                      <a:pt x="33" y="13"/>
                    </a:lnTo>
                    <a:lnTo>
                      <a:pt x="23" y="13"/>
                    </a:lnTo>
                    <a:lnTo>
                      <a:pt x="10" y="35"/>
                    </a:lnTo>
                    <a:lnTo>
                      <a:pt x="12" y="43"/>
                    </a:lnTo>
                    <a:lnTo>
                      <a:pt x="2" y="53"/>
                    </a:lnTo>
                    <a:lnTo>
                      <a:pt x="7" y="70"/>
                    </a:lnTo>
                    <a:lnTo>
                      <a:pt x="0" y="95"/>
                    </a:lnTo>
                    <a:lnTo>
                      <a:pt x="7" y="106"/>
                    </a:lnTo>
                    <a:lnTo>
                      <a:pt x="20" y="113"/>
                    </a:lnTo>
                    <a:lnTo>
                      <a:pt x="20" y="128"/>
                    </a:lnTo>
                    <a:lnTo>
                      <a:pt x="40" y="138"/>
                    </a:lnTo>
                    <a:lnTo>
                      <a:pt x="40" y="146"/>
                    </a:lnTo>
                    <a:lnTo>
                      <a:pt x="53" y="146"/>
                    </a:lnTo>
                    <a:lnTo>
                      <a:pt x="53" y="156"/>
                    </a:lnTo>
                    <a:lnTo>
                      <a:pt x="65" y="154"/>
                    </a:lnTo>
                    <a:lnTo>
                      <a:pt x="71" y="159"/>
                    </a:lnTo>
                    <a:lnTo>
                      <a:pt x="85" y="156"/>
                    </a:lnTo>
                    <a:lnTo>
                      <a:pt x="106" y="158"/>
                    </a:lnTo>
                    <a:lnTo>
                      <a:pt x="121" y="146"/>
                    </a:lnTo>
                    <a:lnTo>
                      <a:pt x="126" y="149"/>
                    </a:lnTo>
                    <a:lnTo>
                      <a:pt x="128" y="143"/>
                    </a:lnTo>
                    <a:lnTo>
                      <a:pt x="139" y="133"/>
                    </a:lnTo>
                    <a:lnTo>
                      <a:pt x="143" y="135"/>
                    </a:lnTo>
                    <a:lnTo>
                      <a:pt x="146" y="126"/>
                    </a:lnTo>
                    <a:lnTo>
                      <a:pt x="163" y="120"/>
                    </a:lnTo>
                    <a:lnTo>
                      <a:pt x="166" y="108"/>
                    </a:lnTo>
                    <a:lnTo>
                      <a:pt x="178" y="103"/>
                    </a:lnTo>
                    <a:lnTo>
                      <a:pt x="173" y="95"/>
                    </a:lnTo>
                    <a:lnTo>
                      <a:pt x="174" y="75"/>
                    </a:lnTo>
                    <a:lnTo>
                      <a:pt x="166" y="71"/>
                    </a:lnTo>
                    <a:lnTo>
                      <a:pt x="169" y="67"/>
                    </a:lnTo>
                    <a:lnTo>
                      <a:pt x="163" y="57"/>
                    </a:lnTo>
                    <a:lnTo>
                      <a:pt x="139" y="45"/>
                    </a:lnTo>
                    <a:lnTo>
                      <a:pt x="139" y="40"/>
                    </a:lnTo>
                    <a:lnTo>
                      <a:pt x="133" y="40"/>
                    </a:lnTo>
                    <a:lnTo>
                      <a:pt x="129" y="33"/>
                    </a:lnTo>
                    <a:close/>
                  </a:path>
                </a:pathLst>
              </a:custGeom>
              <a:solidFill>
                <a:schemeClr val="accent1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lIns="104315" tIns="52157" rIns="104315" bIns="52157"/>
              <a:lstStyle/>
              <a:p>
                <a:endParaRPr lang="es-ES" sz="2800"/>
              </a:p>
            </p:txBody>
          </p:sp>
          <p:grpSp>
            <p:nvGrpSpPr>
              <p:cNvPr id="393" name="Grupo 156">
                <a:extLst>
                  <a:ext uri="{FF2B5EF4-FFF2-40B4-BE49-F238E27FC236}">
                    <a16:creationId xmlns:a16="http://schemas.microsoft.com/office/drawing/2014/main" id="{DFD29D15-62AF-5175-CF0D-E993ACD150AC}"/>
                  </a:ext>
                </a:extLst>
              </p:cNvPr>
              <p:cNvGrpSpPr/>
              <p:nvPr/>
            </p:nvGrpSpPr>
            <p:grpSpPr>
              <a:xfrm>
                <a:off x="7323391" y="5948679"/>
                <a:ext cx="2989465" cy="433843"/>
                <a:chOff x="10296311" y="4964413"/>
                <a:chExt cx="1821572" cy="264354"/>
              </a:xfrm>
            </p:grpSpPr>
            <p:sp>
              <p:nvSpPr>
                <p:cNvPr id="394" name="CuadroTexto 157">
                  <a:extLst>
                    <a:ext uri="{FF2B5EF4-FFF2-40B4-BE49-F238E27FC236}">
                      <a16:creationId xmlns:a16="http://schemas.microsoft.com/office/drawing/2014/main" id="{9A881803-04AC-21C1-5F83-08D3ED74A432}"/>
                    </a:ext>
                  </a:extLst>
                </p:cNvPr>
                <p:cNvSpPr txBox="1"/>
                <p:nvPr/>
              </p:nvSpPr>
              <p:spPr>
                <a:xfrm>
                  <a:off x="10296858" y="5064010"/>
                  <a:ext cx="492667" cy="16475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ES" sz="1600" b="1">
                      <a:solidFill>
                        <a:schemeClr val="bg1"/>
                      </a:solidFill>
                      <a:highlight>
                        <a:srgbClr val="074E8E"/>
                      </a:highlight>
                      <a:latin typeface="+mj-lt"/>
                    </a:rPr>
                    <a:t>12.421</a:t>
                  </a:r>
                  <a:endParaRPr lang="es-ES" sz="1600" b="1">
                    <a:solidFill>
                      <a:srgbClr val="323C47"/>
                    </a:solidFill>
                    <a:latin typeface="+mj-lt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95" name="Rectángulo 158">
                  <a:extLst>
                    <a:ext uri="{FF2B5EF4-FFF2-40B4-BE49-F238E27FC236}">
                      <a16:creationId xmlns:a16="http://schemas.microsoft.com/office/drawing/2014/main" id="{C82746D0-6501-6754-1FCE-FA4051FBD78D}"/>
                    </a:ext>
                  </a:extLst>
                </p:cNvPr>
                <p:cNvSpPr/>
                <p:nvPr/>
              </p:nvSpPr>
              <p:spPr>
                <a:xfrm>
                  <a:off x="10296311" y="4964413"/>
                  <a:ext cx="1821572" cy="129257"/>
                </a:xfrm>
                <a:prstGeom prst="rect">
                  <a:avLst/>
                </a:prstGeom>
                <a:noFill/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wrap="square">
                  <a:spAutoFit/>
                </a:bodyPr>
                <a:lstStyle/>
                <a:p>
                  <a:pPr>
                    <a:spcBef>
                      <a:spcPts val="300"/>
                    </a:spcBef>
                    <a:buClr>
                      <a:srgbClr val="FFFFFF"/>
                    </a:buClr>
                    <a:buSzPct val="100000"/>
                    <a:defRPr/>
                  </a:pPr>
                  <a:r>
                    <a:rPr lang="es-ES" sz="1100" i="1">
                      <a:solidFill>
                        <a:srgbClr val="084D8C"/>
                      </a:solidFill>
                      <a:highlight>
                        <a:srgbClr val="E3F2FE"/>
                      </a:highlight>
                      <a:latin typeface="Calibri" panose="020F0502020204030204"/>
                    </a:rPr>
                    <a:t>Ceuta</a:t>
                  </a:r>
                  <a:endParaRPr lang="es-ES" sz="800" i="1">
                    <a:solidFill>
                      <a:srgbClr val="084D8C"/>
                    </a:solidFill>
                    <a:highlight>
                      <a:srgbClr val="E3F2FE"/>
                    </a:highlight>
                    <a:latin typeface="Calibri" panose="020F0502020204030204"/>
                  </a:endParaRPr>
                </a:p>
              </p:txBody>
            </p:sp>
          </p:grpSp>
          <p:grpSp>
            <p:nvGrpSpPr>
              <p:cNvPr id="396" name="Grupo 159">
                <a:extLst>
                  <a:ext uri="{FF2B5EF4-FFF2-40B4-BE49-F238E27FC236}">
                    <a16:creationId xmlns:a16="http://schemas.microsoft.com/office/drawing/2014/main" id="{6A7599E7-D636-83D8-EC4C-C50B4C3C8C11}"/>
                  </a:ext>
                </a:extLst>
              </p:cNvPr>
              <p:cNvGrpSpPr/>
              <p:nvPr/>
            </p:nvGrpSpPr>
            <p:grpSpPr>
              <a:xfrm>
                <a:off x="8344254" y="5934093"/>
                <a:ext cx="892354" cy="425878"/>
                <a:chOff x="10367250" y="4679625"/>
                <a:chExt cx="2123491" cy="259500"/>
              </a:xfrm>
            </p:grpSpPr>
            <p:sp>
              <p:nvSpPr>
                <p:cNvPr id="397" name="CuadroTexto 160">
                  <a:extLst>
                    <a:ext uri="{FF2B5EF4-FFF2-40B4-BE49-F238E27FC236}">
                      <a16:creationId xmlns:a16="http://schemas.microsoft.com/office/drawing/2014/main" id="{FDC21175-4941-38C5-CE45-B3B5675C1416}"/>
                    </a:ext>
                  </a:extLst>
                </p:cNvPr>
                <p:cNvSpPr txBox="1"/>
                <p:nvPr/>
              </p:nvSpPr>
              <p:spPr>
                <a:xfrm>
                  <a:off x="10367250" y="4774368"/>
                  <a:ext cx="2123491" cy="16475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ES" sz="1600" b="1">
                      <a:solidFill>
                        <a:schemeClr val="bg1"/>
                      </a:solidFill>
                      <a:highlight>
                        <a:srgbClr val="074E8E"/>
                      </a:highlight>
                      <a:latin typeface="+mj-lt"/>
                    </a:rPr>
                    <a:t>10.561</a:t>
                  </a:r>
                  <a:endParaRPr lang="es-ES" sz="1600" b="1">
                    <a:solidFill>
                      <a:srgbClr val="323C47"/>
                    </a:solidFill>
                    <a:latin typeface="+mj-lt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98" name="Rectángulo 161">
                  <a:extLst>
                    <a:ext uri="{FF2B5EF4-FFF2-40B4-BE49-F238E27FC236}">
                      <a16:creationId xmlns:a16="http://schemas.microsoft.com/office/drawing/2014/main" id="{B0367A4B-80E2-0A4B-3331-D89BA78ACB45}"/>
                    </a:ext>
                  </a:extLst>
                </p:cNvPr>
                <p:cNvSpPr/>
                <p:nvPr/>
              </p:nvSpPr>
              <p:spPr>
                <a:xfrm>
                  <a:off x="10460670" y="4679625"/>
                  <a:ext cx="1821573" cy="129257"/>
                </a:xfrm>
                <a:prstGeom prst="rect">
                  <a:avLst/>
                </a:prstGeom>
                <a:noFill/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wrap="square">
                  <a:spAutoFit/>
                </a:bodyPr>
                <a:lstStyle/>
                <a:p>
                  <a:pPr>
                    <a:spcBef>
                      <a:spcPts val="300"/>
                    </a:spcBef>
                    <a:buClr>
                      <a:srgbClr val="FFFFFF"/>
                    </a:buClr>
                    <a:buSzPct val="100000"/>
                    <a:defRPr/>
                  </a:pPr>
                  <a:r>
                    <a:rPr lang="es-ES" sz="1100" i="1">
                      <a:solidFill>
                        <a:srgbClr val="084D8C"/>
                      </a:solidFill>
                      <a:highlight>
                        <a:srgbClr val="E3F2FE"/>
                      </a:highlight>
                      <a:latin typeface="Calibri" panose="020F0502020204030204"/>
                    </a:rPr>
                    <a:t>Melilla</a:t>
                  </a:r>
                  <a:endParaRPr lang="es-ES" sz="800" i="1">
                    <a:solidFill>
                      <a:srgbClr val="084D8C"/>
                    </a:solidFill>
                    <a:highlight>
                      <a:srgbClr val="E3F2FE"/>
                    </a:highlight>
                    <a:latin typeface="Calibri" panose="020F0502020204030204"/>
                  </a:endParaRPr>
                </a:p>
              </p:txBody>
            </p:sp>
          </p:grpSp>
          <p:grpSp>
            <p:nvGrpSpPr>
              <p:cNvPr id="399" name="Grupo 162">
                <a:extLst>
                  <a:ext uri="{FF2B5EF4-FFF2-40B4-BE49-F238E27FC236}">
                    <a16:creationId xmlns:a16="http://schemas.microsoft.com/office/drawing/2014/main" id="{46BB3B65-6759-CE41-E633-19ECF36550D4}"/>
                  </a:ext>
                </a:extLst>
              </p:cNvPr>
              <p:cNvGrpSpPr/>
              <p:nvPr/>
            </p:nvGrpSpPr>
            <p:grpSpPr>
              <a:xfrm>
                <a:off x="6377789" y="4660731"/>
                <a:ext cx="1257326" cy="425267"/>
                <a:chOff x="10445096" y="4715508"/>
                <a:chExt cx="766127" cy="259128"/>
              </a:xfrm>
            </p:grpSpPr>
            <p:sp>
              <p:nvSpPr>
                <p:cNvPr id="400" name="CuadroTexto 163">
                  <a:extLst>
                    <a:ext uri="{FF2B5EF4-FFF2-40B4-BE49-F238E27FC236}">
                      <a16:creationId xmlns:a16="http://schemas.microsoft.com/office/drawing/2014/main" id="{06585E11-003C-5CDE-AD31-1932A74A4425}"/>
                    </a:ext>
                  </a:extLst>
                </p:cNvPr>
                <p:cNvSpPr txBox="1"/>
                <p:nvPr/>
              </p:nvSpPr>
              <p:spPr>
                <a:xfrm>
                  <a:off x="10449902" y="4809879"/>
                  <a:ext cx="645331" cy="16475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ES" sz="1600" b="1">
                      <a:solidFill>
                        <a:schemeClr val="bg1"/>
                      </a:solidFill>
                      <a:highlight>
                        <a:srgbClr val="074E8E"/>
                      </a:highlight>
                      <a:latin typeface="+mj-lt"/>
                    </a:rPr>
                    <a:t>91.129</a:t>
                  </a:r>
                  <a:endParaRPr lang="es-ES" sz="1600" b="1">
                    <a:solidFill>
                      <a:srgbClr val="323C47"/>
                    </a:solidFill>
                    <a:latin typeface="+mj-lt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01" name="Rectángulo 164">
                  <a:extLst>
                    <a:ext uri="{FF2B5EF4-FFF2-40B4-BE49-F238E27FC236}">
                      <a16:creationId xmlns:a16="http://schemas.microsoft.com/office/drawing/2014/main" id="{CF19E754-5BB2-4FAA-A6C6-B2DE18C25BA2}"/>
                    </a:ext>
                  </a:extLst>
                </p:cNvPr>
                <p:cNvSpPr/>
                <p:nvPr/>
              </p:nvSpPr>
              <p:spPr>
                <a:xfrm>
                  <a:off x="10445096" y="4715508"/>
                  <a:ext cx="766127" cy="129257"/>
                </a:xfrm>
                <a:prstGeom prst="rect">
                  <a:avLst/>
                </a:prstGeom>
                <a:noFill/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wrap="square">
                  <a:spAutoFit/>
                </a:bodyPr>
                <a:lstStyle/>
                <a:p>
                  <a:pPr>
                    <a:spcBef>
                      <a:spcPts val="300"/>
                    </a:spcBef>
                    <a:buClr>
                      <a:srgbClr val="FFFFFF"/>
                    </a:buClr>
                    <a:buSzPct val="100000"/>
                    <a:defRPr/>
                  </a:pPr>
                  <a:r>
                    <a:rPr lang="es-ES" sz="1100" i="1">
                      <a:solidFill>
                        <a:srgbClr val="084D8C"/>
                      </a:solidFill>
                      <a:highlight>
                        <a:srgbClr val="E3F2FE"/>
                      </a:highlight>
                      <a:latin typeface="Calibri" panose="020F0502020204030204"/>
                    </a:rPr>
                    <a:t>Extremadura</a:t>
                  </a:r>
                  <a:endParaRPr lang="es-ES" sz="800" i="1">
                    <a:solidFill>
                      <a:srgbClr val="084D8C"/>
                    </a:solidFill>
                    <a:highlight>
                      <a:srgbClr val="E3F2FE"/>
                    </a:highlight>
                    <a:latin typeface="Calibri" panose="020F0502020204030204"/>
                  </a:endParaRPr>
                </a:p>
              </p:txBody>
            </p:sp>
          </p:grpSp>
          <p:grpSp>
            <p:nvGrpSpPr>
              <p:cNvPr id="402" name="Grupo 165">
                <a:extLst>
                  <a:ext uri="{FF2B5EF4-FFF2-40B4-BE49-F238E27FC236}">
                    <a16:creationId xmlns:a16="http://schemas.microsoft.com/office/drawing/2014/main" id="{12718514-BCEE-AEDA-4694-917E32AF3894}"/>
                  </a:ext>
                </a:extLst>
              </p:cNvPr>
              <p:cNvGrpSpPr/>
              <p:nvPr/>
            </p:nvGrpSpPr>
            <p:grpSpPr>
              <a:xfrm>
                <a:off x="6585718" y="3782006"/>
                <a:ext cx="1364080" cy="428641"/>
                <a:chOff x="10373761" y="4597525"/>
                <a:chExt cx="1860334" cy="261184"/>
              </a:xfrm>
            </p:grpSpPr>
            <p:sp>
              <p:nvSpPr>
                <p:cNvPr id="403" name="CuadroTexto 166">
                  <a:extLst>
                    <a:ext uri="{FF2B5EF4-FFF2-40B4-BE49-F238E27FC236}">
                      <a16:creationId xmlns:a16="http://schemas.microsoft.com/office/drawing/2014/main" id="{F3F84CEF-C7CC-BCDB-1D00-CC1557D92544}"/>
                    </a:ext>
                  </a:extLst>
                </p:cNvPr>
                <p:cNvSpPr txBox="1"/>
                <p:nvPr/>
              </p:nvSpPr>
              <p:spPr>
                <a:xfrm>
                  <a:off x="10380562" y="4693952"/>
                  <a:ext cx="1853533" cy="16475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ES" sz="1600" b="1">
                      <a:solidFill>
                        <a:schemeClr val="bg1"/>
                      </a:solidFill>
                      <a:highlight>
                        <a:srgbClr val="074E8E"/>
                      </a:highlight>
                      <a:latin typeface="+mj-lt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251.257</a:t>
                  </a:r>
                  <a:endParaRPr lang="es-ES" sz="1600" b="1">
                    <a:solidFill>
                      <a:srgbClr val="323C47"/>
                    </a:solidFill>
                    <a:latin typeface="+mj-lt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04" name="Rectángulo 167">
                  <a:extLst>
                    <a:ext uri="{FF2B5EF4-FFF2-40B4-BE49-F238E27FC236}">
                      <a16:creationId xmlns:a16="http://schemas.microsoft.com/office/drawing/2014/main" id="{2237345E-0149-EEF2-D437-EF0BAF67C22D}"/>
                    </a:ext>
                  </a:extLst>
                </p:cNvPr>
                <p:cNvSpPr/>
                <p:nvPr/>
              </p:nvSpPr>
              <p:spPr>
                <a:xfrm>
                  <a:off x="10373761" y="4597525"/>
                  <a:ext cx="1821571" cy="129257"/>
                </a:xfrm>
                <a:prstGeom prst="rect">
                  <a:avLst/>
                </a:prstGeom>
                <a:noFill/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wrap="square">
                  <a:spAutoFit/>
                </a:bodyPr>
                <a:lstStyle/>
                <a:p>
                  <a:pPr>
                    <a:spcBef>
                      <a:spcPts val="300"/>
                    </a:spcBef>
                    <a:buClr>
                      <a:srgbClr val="FFFFFF"/>
                    </a:buClr>
                    <a:buSzPct val="100000"/>
                    <a:defRPr/>
                  </a:pPr>
                  <a:r>
                    <a:rPr lang="es-ES" sz="1100" i="1">
                      <a:solidFill>
                        <a:srgbClr val="084D8C"/>
                      </a:solidFill>
                      <a:highlight>
                        <a:srgbClr val="E3F2FE"/>
                      </a:highlight>
                      <a:latin typeface="Calibri" panose="020F0502020204030204"/>
                    </a:rPr>
                    <a:t>Castilla y León</a:t>
                  </a:r>
                  <a:endParaRPr lang="es-ES" sz="800" i="1">
                    <a:solidFill>
                      <a:srgbClr val="084D8C"/>
                    </a:solidFill>
                    <a:highlight>
                      <a:srgbClr val="E3F2FE"/>
                    </a:highlight>
                    <a:latin typeface="Calibri" panose="020F0502020204030204"/>
                  </a:endParaRPr>
                </a:p>
              </p:txBody>
            </p:sp>
          </p:grpSp>
          <p:cxnSp>
            <p:nvCxnSpPr>
              <p:cNvPr id="405" name="Conector angular 750">
                <a:extLst>
                  <a:ext uri="{FF2B5EF4-FFF2-40B4-BE49-F238E27FC236}">
                    <a16:creationId xmlns:a16="http://schemas.microsoft.com/office/drawing/2014/main" id="{D68A5355-9BB6-CB72-60E1-EB5FE0930D7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444835" y="3871060"/>
                <a:ext cx="858810" cy="59451"/>
              </a:xfrm>
              <a:prstGeom prst="bentConnector3">
                <a:avLst>
                  <a:gd name="adj1" fmla="val 50000"/>
                </a:avLst>
              </a:prstGeom>
              <a:ln w="12700">
                <a:solidFill>
                  <a:schemeClr val="tx1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6" name="Conector angular 751">
                <a:extLst>
                  <a:ext uri="{FF2B5EF4-FFF2-40B4-BE49-F238E27FC236}">
                    <a16:creationId xmlns:a16="http://schemas.microsoft.com/office/drawing/2014/main" id="{8B1A389A-203C-48AE-E3DB-E812519E2E4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047607" y="4637611"/>
                <a:ext cx="803156" cy="241096"/>
              </a:xfrm>
              <a:prstGeom prst="bentConnector3">
                <a:avLst>
                  <a:gd name="adj1" fmla="val 50000"/>
                </a:avLst>
              </a:prstGeom>
              <a:ln w="12700">
                <a:solidFill>
                  <a:schemeClr val="tx1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7" name="Conector angular 753">
                <a:extLst>
                  <a:ext uri="{FF2B5EF4-FFF2-40B4-BE49-F238E27FC236}">
                    <a16:creationId xmlns:a16="http://schemas.microsoft.com/office/drawing/2014/main" id="{4FF8A652-3A28-67B9-4F21-AE2CBE758C8A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V="1">
                <a:off x="8632176" y="4123956"/>
                <a:ext cx="477158" cy="237036"/>
              </a:xfrm>
              <a:prstGeom prst="bentConnector3">
                <a:avLst>
                  <a:gd name="adj1" fmla="val 50000"/>
                </a:avLst>
              </a:prstGeom>
              <a:ln w="12700">
                <a:solidFill>
                  <a:schemeClr val="tx1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08" name="Grupo 171">
                <a:extLst>
                  <a:ext uri="{FF2B5EF4-FFF2-40B4-BE49-F238E27FC236}">
                    <a16:creationId xmlns:a16="http://schemas.microsoft.com/office/drawing/2014/main" id="{811C1688-6A17-2663-20E3-3F6BEBDADE04}"/>
                  </a:ext>
                </a:extLst>
              </p:cNvPr>
              <p:cNvGrpSpPr/>
              <p:nvPr/>
            </p:nvGrpSpPr>
            <p:grpSpPr>
              <a:xfrm>
                <a:off x="8707315" y="3822348"/>
                <a:ext cx="1592247" cy="403898"/>
                <a:chOff x="9900685" y="4649707"/>
                <a:chExt cx="1821572" cy="246107"/>
              </a:xfrm>
            </p:grpSpPr>
            <p:sp>
              <p:nvSpPr>
                <p:cNvPr id="409" name="CuadroTexto 172">
                  <a:extLst>
                    <a:ext uri="{FF2B5EF4-FFF2-40B4-BE49-F238E27FC236}">
                      <a16:creationId xmlns:a16="http://schemas.microsoft.com/office/drawing/2014/main" id="{417BF289-3639-E2FC-5F6A-07E700857C5C}"/>
                    </a:ext>
                  </a:extLst>
                </p:cNvPr>
                <p:cNvSpPr txBox="1"/>
                <p:nvPr/>
              </p:nvSpPr>
              <p:spPr>
                <a:xfrm>
                  <a:off x="9924467" y="4731057"/>
                  <a:ext cx="1652461" cy="16475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ES" sz="1600" b="1">
                      <a:solidFill>
                        <a:schemeClr val="bg1"/>
                      </a:solidFill>
                      <a:highlight>
                        <a:srgbClr val="074E8E"/>
                      </a:highlight>
                      <a:latin typeface="+mj-lt"/>
                    </a:rPr>
                    <a:t>15.025</a:t>
                  </a:r>
                  <a:endParaRPr lang="es-ES" sz="1600" b="1">
                    <a:solidFill>
                      <a:srgbClr val="323C47"/>
                    </a:solidFill>
                    <a:latin typeface="+mj-lt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10" name="Rectángulo 228">
                  <a:extLst>
                    <a:ext uri="{FF2B5EF4-FFF2-40B4-BE49-F238E27FC236}">
                      <a16:creationId xmlns:a16="http://schemas.microsoft.com/office/drawing/2014/main" id="{83E5CB2B-F277-0B51-6957-D687670C9CBB}"/>
                    </a:ext>
                  </a:extLst>
                </p:cNvPr>
                <p:cNvSpPr/>
                <p:nvPr/>
              </p:nvSpPr>
              <p:spPr>
                <a:xfrm>
                  <a:off x="9900685" y="4649707"/>
                  <a:ext cx="1821572" cy="129257"/>
                </a:xfrm>
                <a:prstGeom prst="rect">
                  <a:avLst/>
                </a:prstGeom>
                <a:noFill/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wrap="square" lIns="91440" tIns="45720" rIns="91440" bIns="45720" anchor="t">
                  <a:spAutoFit/>
                </a:bodyPr>
                <a:lstStyle/>
                <a:p>
                  <a:pPr>
                    <a:spcBef>
                      <a:spcPts val="300"/>
                    </a:spcBef>
                    <a:defRPr/>
                  </a:pPr>
                  <a:r>
                    <a:rPr lang="es-ES" sz="1100" i="1">
                      <a:solidFill>
                        <a:srgbClr val="084D8C"/>
                      </a:solidFill>
                      <a:highlight>
                        <a:srgbClr val="E3F2FE"/>
                      </a:highlight>
                      <a:ea typeface="+mn-lt"/>
                      <a:cs typeface="+mn-lt"/>
                    </a:rPr>
                    <a:t>Central </a:t>
                  </a:r>
                  <a:r>
                    <a:rPr lang="es-ES" sz="1100" i="1" err="1">
                      <a:solidFill>
                        <a:srgbClr val="084D8C"/>
                      </a:solidFill>
                      <a:highlight>
                        <a:srgbClr val="E3F2FE"/>
                      </a:highlight>
                      <a:ea typeface="+mn-lt"/>
                      <a:cs typeface="+mn-lt"/>
                    </a:rPr>
                    <a:t>bodies</a:t>
                  </a:r>
                  <a:endParaRPr lang="es-ES" i="1">
                    <a:cs typeface="Calibri"/>
                  </a:endParaRPr>
                </a:p>
              </p:txBody>
            </p:sp>
          </p:grpSp>
          <p:cxnSp>
            <p:nvCxnSpPr>
              <p:cNvPr id="411" name="Conector angular 759">
                <a:extLst>
                  <a:ext uri="{FF2B5EF4-FFF2-40B4-BE49-F238E27FC236}">
                    <a16:creationId xmlns:a16="http://schemas.microsoft.com/office/drawing/2014/main" id="{F1EA20A2-F0EA-EFAD-84C2-9A232FF9FAD5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H="1">
                <a:off x="9589256" y="5090225"/>
                <a:ext cx="188593" cy="649767"/>
              </a:xfrm>
              <a:prstGeom prst="bentConnector4">
                <a:avLst>
                  <a:gd name="adj1" fmla="val 99464"/>
                  <a:gd name="adj2" fmla="val 97027"/>
                </a:avLst>
              </a:prstGeom>
              <a:ln w="12700">
                <a:solidFill>
                  <a:schemeClr val="tx1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2" name="Conector angular 761">
                <a:extLst>
                  <a:ext uri="{FF2B5EF4-FFF2-40B4-BE49-F238E27FC236}">
                    <a16:creationId xmlns:a16="http://schemas.microsoft.com/office/drawing/2014/main" id="{119D27BF-1A3B-DB00-CA3A-D9F50E5E469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768951" y="4599875"/>
                <a:ext cx="1097298" cy="436467"/>
              </a:xfrm>
              <a:prstGeom prst="bentConnector3">
                <a:avLst>
                  <a:gd name="adj1" fmla="val 50000"/>
                </a:avLst>
              </a:prstGeom>
              <a:ln>
                <a:solidFill>
                  <a:schemeClr val="tx2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13" name="Grupo 231">
                <a:extLst>
                  <a:ext uri="{FF2B5EF4-FFF2-40B4-BE49-F238E27FC236}">
                    <a16:creationId xmlns:a16="http://schemas.microsoft.com/office/drawing/2014/main" id="{0347D10D-54D7-891F-0C29-9C8E5049348E}"/>
                  </a:ext>
                </a:extLst>
              </p:cNvPr>
              <p:cNvGrpSpPr/>
              <p:nvPr/>
            </p:nvGrpSpPr>
            <p:grpSpPr>
              <a:xfrm>
                <a:off x="7947344" y="4601053"/>
                <a:ext cx="1931622" cy="421583"/>
                <a:chOff x="11332289" y="4689492"/>
                <a:chExt cx="2137541" cy="256883"/>
              </a:xfrm>
            </p:grpSpPr>
            <p:sp>
              <p:nvSpPr>
                <p:cNvPr id="414" name="CuadroTexto 232">
                  <a:extLst>
                    <a:ext uri="{FF2B5EF4-FFF2-40B4-BE49-F238E27FC236}">
                      <a16:creationId xmlns:a16="http://schemas.microsoft.com/office/drawing/2014/main" id="{F8D41E01-9054-2943-A019-7E0A0F7E8158}"/>
                    </a:ext>
                  </a:extLst>
                </p:cNvPr>
                <p:cNvSpPr txBox="1"/>
                <p:nvPr/>
              </p:nvSpPr>
              <p:spPr>
                <a:xfrm>
                  <a:off x="11346338" y="4781618"/>
                  <a:ext cx="2123492" cy="16475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ES" sz="1600" b="1">
                      <a:solidFill>
                        <a:schemeClr val="bg1"/>
                      </a:solidFill>
                      <a:highlight>
                        <a:srgbClr val="074E8E"/>
                      </a:highlight>
                      <a:latin typeface="+mj-lt"/>
                    </a:rPr>
                    <a:t>178.629</a:t>
                  </a:r>
                  <a:endParaRPr lang="es-ES" sz="1600" b="1">
                    <a:solidFill>
                      <a:srgbClr val="323C47"/>
                    </a:solidFill>
                    <a:latin typeface="+mj-lt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15" name="Rectángulo 233">
                  <a:extLst>
                    <a:ext uri="{FF2B5EF4-FFF2-40B4-BE49-F238E27FC236}">
                      <a16:creationId xmlns:a16="http://schemas.microsoft.com/office/drawing/2014/main" id="{1827045E-5D02-A964-892D-245012D3C139}"/>
                    </a:ext>
                  </a:extLst>
                </p:cNvPr>
                <p:cNvSpPr/>
                <p:nvPr/>
              </p:nvSpPr>
              <p:spPr>
                <a:xfrm>
                  <a:off x="11332289" y="4689492"/>
                  <a:ext cx="1821572" cy="129257"/>
                </a:xfrm>
                <a:prstGeom prst="rect">
                  <a:avLst/>
                </a:prstGeom>
                <a:noFill/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wrap="square">
                  <a:spAutoFit/>
                </a:bodyPr>
                <a:lstStyle/>
                <a:p>
                  <a:pPr>
                    <a:spcBef>
                      <a:spcPts val="300"/>
                    </a:spcBef>
                    <a:buClr>
                      <a:srgbClr val="FFFFFF"/>
                    </a:buClr>
                    <a:buSzPct val="100000"/>
                    <a:defRPr/>
                  </a:pPr>
                  <a:r>
                    <a:rPr lang="es-ES" sz="1100" i="1">
                      <a:solidFill>
                        <a:srgbClr val="084D8C"/>
                      </a:solidFill>
                      <a:highlight>
                        <a:srgbClr val="E3F2FE"/>
                      </a:highlight>
                      <a:latin typeface="Calibri" panose="020F0502020204030204"/>
                    </a:rPr>
                    <a:t>Castilla-La Mancha</a:t>
                  </a:r>
                  <a:endParaRPr lang="es-ES" sz="800" i="1">
                    <a:solidFill>
                      <a:srgbClr val="084D8C"/>
                    </a:solidFill>
                    <a:highlight>
                      <a:srgbClr val="E3F2FE"/>
                    </a:highlight>
                    <a:latin typeface="Calibri" panose="020F0502020204030204"/>
                  </a:endParaRPr>
                </a:p>
              </p:txBody>
            </p:sp>
          </p:grpSp>
          <p:sp>
            <p:nvSpPr>
              <p:cNvPr id="416" name="Rectángulo 237">
                <a:extLst>
                  <a:ext uri="{FF2B5EF4-FFF2-40B4-BE49-F238E27FC236}">
                    <a16:creationId xmlns:a16="http://schemas.microsoft.com/office/drawing/2014/main" id="{F024907E-4C96-ADB0-306C-ADF5C75682CF}"/>
                  </a:ext>
                </a:extLst>
              </p:cNvPr>
              <p:cNvSpPr/>
              <p:nvPr/>
            </p:nvSpPr>
            <p:spPr>
              <a:xfrm>
                <a:off x="9716241" y="5097960"/>
                <a:ext cx="1625368" cy="212130"/>
              </a:xfrm>
              <a:prstGeom prst="rect">
                <a:avLst/>
              </a:prstGeom>
              <a:noFill/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lIns="91440" tIns="45720" rIns="91440" bIns="45720" anchor="t">
                <a:spAutoFit/>
              </a:bodyPr>
              <a:lstStyle/>
              <a:p>
                <a:pPr>
                  <a:spcBef>
                    <a:spcPts val="300"/>
                  </a:spcBef>
                  <a:buClr>
                    <a:srgbClr val="FFFFFF"/>
                  </a:buClr>
                  <a:buSzPct val="100000"/>
                  <a:defRPr/>
                </a:pPr>
                <a:r>
                  <a:rPr lang="es-ES" sz="1100" i="1" err="1">
                    <a:solidFill>
                      <a:srgbClr val="084D8C"/>
                    </a:solidFill>
                    <a:highlight>
                      <a:srgbClr val="E3F2FE"/>
                    </a:highlight>
                    <a:latin typeface="Calibri" panose="020F0502020204030204"/>
                  </a:rPr>
                  <a:t>Region</a:t>
                </a:r>
                <a:r>
                  <a:rPr lang="es-ES" sz="1100" i="1">
                    <a:solidFill>
                      <a:srgbClr val="084D8C"/>
                    </a:solidFill>
                    <a:highlight>
                      <a:srgbClr val="E3F2FE"/>
                    </a:highlight>
                    <a:latin typeface="Calibri" panose="020F0502020204030204"/>
                  </a:rPr>
                  <a:t> </a:t>
                </a:r>
                <a:r>
                  <a:rPr lang="es-ES" sz="1100" i="1" err="1">
                    <a:solidFill>
                      <a:srgbClr val="084D8C"/>
                    </a:solidFill>
                    <a:highlight>
                      <a:srgbClr val="E3F2FE"/>
                    </a:highlight>
                    <a:latin typeface="Calibri" panose="020F0502020204030204"/>
                  </a:rPr>
                  <a:t>of</a:t>
                </a:r>
                <a:r>
                  <a:rPr lang="es-ES" sz="1100" i="1">
                    <a:solidFill>
                      <a:srgbClr val="084D8C"/>
                    </a:solidFill>
                    <a:highlight>
                      <a:srgbClr val="E3F2FE"/>
                    </a:highlight>
                    <a:latin typeface="Calibri" panose="020F0502020204030204"/>
                  </a:rPr>
                  <a:t>  Murcia</a:t>
                </a:r>
                <a:endParaRPr lang="es-ES" sz="800" i="1">
                  <a:solidFill>
                    <a:srgbClr val="084D8C"/>
                  </a:solidFill>
                  <a:highlight>
                    <a:srgbClr val="E3F2FE"/>
                  </a:highlight>
                  <a:latin typeface="Calibri" panose="020F0502020204030204"/>
                </a:endParaRPr>
              </a:p>
            </p:txBody>
          </p:sp>
          <p:sp>
            <p:nvSpPr>
              <p:cNvPr id="417" name="CuadroTexto 238">
                <a:extLst>
                  <a:ext uri="{FF2B5EF4-FFF2-40B4-BE49-F238E27FC236}">
                    <a16:creationId xmlns:a16="http://schemas.microsoft.com/office/drawing/2014/main" id="{18C46679-5057-DDCA-80B3-346584E1505D}"/>
                  </a:ext>
                </a:extLst>
              </p:cNvPr>
              <p:cNvSpPr txBox="1"/>
              <p:nvPr/>
            </p:nvSpPr>
            <p:spPr>
              <a:xfrm>
                <a:off x="9796566" y="5258503"/>
                <a:ext cx="935496" cy="2703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1600" b="1">
                    <a:solidFill>
                      <a:schemeClr val="bg1"/>
                    </a:solidFill>
                    <a:highlight>
                      <a:srgbClr val="074E8E"/>
                    </a:highlight>
                    <a:latin typeface="+mj-lt"/>
                  </a:rPr>
                  <a:t>86.165</a:t>
                </a:r>
                <a:endParaRPr lang="es-ES" sz="1600" b="1">
                  <a:solidFill>
                    <a:srgbClr val="323C47"/>
                  </a:solidFill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418" name="Grupo 239">
                <a:extLst>
                  <a:ext uri="{FF2B5EF4-FFF2-40B4-BE49-F238E27FC236}">
                    <a16:creationId xmlns:a16="http://schemas.microsoft.com/office/drawing/2014/main" id="{7568A58B-852C-AE47-FFC5-BDE5F59889F8}"/>
                  </a:ext>
                </a:extLst>
              </p:cNvPr>
              <p:cNvGrpSpPr/>
              <p:nvPr/>
            </p:nvGrpSpPr>
            <p:grpSpPr>
              <a:xfrm>
                <a:off x="6632405" y="5422693"/>
                <a:ext cx="1227533" cy="422687"/>
                <a:chOff x="10722599" y="4811281"/>
                <a:chExt cx="2144682" cy="257556"/>
              </a:xfrm>
            </p:grpSpPr>
            <p:sp>
              <p:nvSpPr>
                <p:cNvPr id="419" name="CuadroTexto 240">
                  <a:extLst>
                    <a:ext uri="{FF2B5EF4-FFF2-40B4-BE49-F238E27FC236}">
                      <a16:creationId xmlns:a16="http://schemas.microsoft.com/office/drawing/2014/main" id="{23C4B9EA-1DBD-57F6-134C-5F93AD03B76E}"/>
                    </a:ext>
                  </a:extLst>
                </p:cNvPr>
                <p:cNvSpPr txBox="1"/>
                <p:nvPr/>
              </p:nvSpPr>
              <p:spPr>
                <a:xfrm>
                  <a:off x="10743791" y="4904080"/>
                  <a:ext cx="2123490" cy="16475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ES" sz="1600" b="1">
                      <a:solidFill>
                        <a:schemeClr val="bg1"/>
                      </a:solidFill>
                      <a:highlight>
                        <a:srgbClr val="074E8E"/>
                      </a:highlight>
                      <a:latin typeface="+mj-lt"/>
                    </a:rPr>
                    <a:t>117.438</a:t>
                  </a:r>
                  <a:endParaRPr lang="es-ES" sz="1600" b="1">
                    <a:solidFill>
                      <a:srgbClr val="323C47"/>
                    </a:solidFill>
                    <a:latin typeface="+mj-lt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20" name="Rectángulo 241">
                  <a:extLst>
                    <a:ext uri="{FF2B5EF4-FFF2-40B4-BE49-F238E27FC236}">
                      <a16:creationId xmlns:a16="http://schemas.microsoft.com/office/drawing/2014/main" id="{B46507AE-AFF2-CA7F-E3AA-9624DFB1319D}"/>
                    </a:ext>
                  </a:extLst>
                </p:cNvPr>
                <p:cNvSpPr/>
                <p:nvPr/>
              </p:nvSpPr>
              <p:spPr>
                <a:xfrm>
                  <a:off x="10722599" y="4811281"/>
                  <a:ext cx="1821571" cy="129257"/>
                </a:xfrm>
                <a:prstGeom prst="rect">
                  <a:avLst/>
                </a:prstGeom>
                <a:noFill/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wrap="square" lIns="91440" tIns="45720" rIns="91440" bIns="45720" anchor="t">
                  <a:spAutoFit/>
                </a:bodyPr>
                <a:lstStyle/>
                <a:p>
                  <a:pPr>
                    <a:spcBef>
                      <a:spcPts val="300"/>
                    </a:spcBef>
                    <a:buClr>
                      <a:srgbClr val="FFFFFF"/>
                    </a:buClr>
                    <a:buSzPct val="100000"/>
                    <a:defRPr/>
                  </a:pPr>
                  <a:r>
                    <a:rPr lang="es-ES" sz="1100" i="1" err="1">
                      <a:solidFill>
                        <a:srgbClr val="084D8C"/>
                      </a:solidFill>
                      <a:highlight>
                        <a:srgbClr val="E3F2FE"/>
                      </a:highlight>
                      <a:latin typeface="Calibri" panose="020F0502020204030204"/>
                    </a:rPr>
                    <a:t>Andalusía</a:t>
                  </a:r>
                  <a:endParaRPr lang="es-ES" sz="800" i="1" err="1">
                    <a:solidFill>
                      <a:srgbClr val="084D8C"/>
                    </a:solidFill>
                    <a:highlight>
                      <a:srgbClr val="E3F2FE"/>
                    </a:highlight>
                    <a:latin typeface="Calibri" panose="020F0502020204030204"/>
                  </a:endParaRPr>
                </a:p>
              </p:txBody>
            </p:sp>
          </p:grpSp>
          <p:sp>
            <p:nvSpPr>
              <p:cNvPr id="421" name="Rectángulo 242">
                <a:extLst>
                  <a:ext uri="{FF2B5EF4-FFF2-40B4-BE49-F238E27FC236}">
                    <a16:creationId xmlns:a16="http://schemas.microsoft.com/office/drawing/2014/main" id="{C9FAFDFD-A915-D6D7-7AB2-75E26B730813}"/>
                  </a:ext>
                </a:extLst>
              </p:cNvPr>
              <p:cNvSpPr/>
              <p:nvPr/>
            </p:nvSpPr>
            <p:spPr>
              <a:xfrm>
                <a:off x="10056535" y="5758811"/>
                <a:ext cx="1625368" cy="212130"/>
              </a:xfrm>
              <a:prstGeom prst="rect">
                <a:avLst/>
              </a:prstGeom>
              <a:noFill/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lIns="91440" tIns="45720" rIns="91440" bIns="45720" anchor="t">
                <a:spAutoFit/>
              </a:bodyPr>
              <a:lstStyle/>
              <a:p>
                <a:pPr>
                  <a:spcBef>
                    <a:spcPts val="300"/>
                  </a:spcBef>
                  <a:buClr>
                    <a:srgbClr val="FFFFFF"/>
                  </a:buClr>
                  <a:buSzPct val="100000"/>
                  <a:defRPr/>
                </a:pPr>
                <a:r>
                  <a:rPr lang="es-ES" sz="1100" i="1" err="1">
                    <a:solidFill>
                      <a:srgbClr val="084D8C"/>
                    </a:solidFill>
                    <a:highlight>
                      <a:srgbClr val="E3F2FE"/>
                    </a:highlight>
                    <a:latin typeface="Calibri" panose="020F0502020204030204"/>
                  </a:rPr>
                  <a:t>Canary</a:t>
                </a:r>
                <a:r>
                  <a:rPr lang="es-ES" sz="1100" i="1">
                    <a:solidFill>
                      <a:srgbClr val="084D8C"/>
                    </a:solidFill>
                    <a:highlight>
                      <a:srgbClr val="E3F2FE"/>
                    </a:highlight>
                    <a:latin typeface="Calibri" panose="020F0502020204030204"/>
                  </a:rPr>
                  <a:t> </a:t>
                </a:r>
                <a:r>
                  <a:rPr lang="es-ES" sz="1100" i="1" err="1">
                    <a:solidFill>
                      <a:srgbClr val="084D8C"/>
                    </a:solidFill>
                    <a:highlight>
                      <a:srgbClr val="E3F2FE"/>
                    </a:highlight>
                    <a:latin typeface="Calibri" panose="020F0502020204030204"/>
                  </a:rPr>
                  <a:t>Islands</a:t>
                </a:r>
                <a:endParaRPr lang="es-ES" sz="800" i="1" err="1">
                  <a:solidFill>
                    <a:srgbClr val="084D8C"/>
                  </a:solidFill>
                  <a:highlight>
                    <a:srgbClr val="E3F2FE"/>
                  </a:highlight>
                  <a:latin typeface="Calibri" panose="020F0502020204030204"/>
                </a:endParaRPr>
              </a:p>
            </p:txBody>
          </p:sp>
          <p:sp>
            <p:nvSpPr>
              <p:cNvPr id="422" name="CuadroTexto 243">
                <a:extLst>
                  <a:ext uri="{FF2B5EF4-FFF2-40B4-BE49-F238E27FC236}">
                    <a16:creationId xmlns:a16="http://schemas.microsoft.com/office/drawing/2014/main" id="{A2DC3F41-95B3-A24D-2889-247BFE13AA43}"/>
                  </a:ext>
                </a:extLst>
              </p:cNvPr>
              <p:cNvSpPr txBox="1"/>
              <p:nvPr/>
            </p:nvSpPr>
            <p:spPr>
              <a:xfrm>
                <a:off x="10068776" y="5893991"/>
                <a:ext cx="935496" cy="2703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1600" b="1">
                    <a:solidFill>
                      <a:schemeClr val="bg1"/>
                    </a:solidFill>
                    <a:highlight>
                      <a:srgbClr val="074E8E"/>
                    </a:highlight>
                    <a:latin typeface="+mj-lt"/>
                    <a:ea typeface="Calibri" panose="020F0502020204030204" pitchFamily="34" charset="0"/>
                    <a:cs typeface="Times New Roman" panose="02020603050405020304" pitchFamily="18" charset="0"/>
                  </a:rPr>
                  <a:t>122.283</a:t>
                </a:r>
                <a:endParaRPr lang="es-ES" sz="1600" b="1">
                  <a:solidFill>
                    <a:srgbClr val="323C47"/>
                  </a:solidFill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423" name="Conector angular 759">
                <a:extLst>
                  <a:ext uri="{FF2B5EF4-FFF2-40B4-BE49-F238E27FC236}">
                    <a16:creationId xmlns:a16="http://schemas.microsoft.com/office/drawing/2014/main" id="{9B7CC4F2-5C0F-5F38-566A-342943DD7185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H="1">
                <a:off x="8862187" y="4012109"/>
                <a:ext cx="188593" cy="649767"/>
              </a:xfrm>
              <a:prstGeom prst="bentConnector4">
                <a:avLst>
                  <a:gd name="adj1" fmla="val 99464"/>
                  <a:gd name="adj2" fmla="val 97027"/>
                </a:avLst>
              </a:prstGeom>
              <a:ln w="12700">
                <a:solidFill>
                  <a:schemeClr val="tx1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24" name="Grupo 245">
                <a:extLst>
                  <a:ext uri="{FF2B5EF4-FFF2-40B4-BE49-F238E27FC236}">
                    <a16:creationId xmlns:a16="http://schemas.microsoft.com/office/drawing/2014/main" id="{046582FF-72FA-E0AE-B3CF-36C91870934E}"/>
                  </a:ext>
                </a:extLst>
              </p:cNvPr>
              <p:cNvGrpSpPr/>
              <p:nvPr/>
            </p:nvGrpSpPr>
            <p:grpSpPr>
              <a:xfrm>
                <a:off x="9002105" y="4347940"/>
                <a:ext cx="1201449" cy="399935"/>
                <a:chOff x="13041248" y="5274726"/>
                <a:chExt cx="2360034" cy="243693"/>
              </a:xfrm>
            </p:grpSpPr>
            <p:sp>
              <p:nvSpPr>
                <p:cNvPr id="425" name="CuadroTexto 246">
                  <a:extLst>
                    <a:ext uri="{FF2B5EF4-FFF2-40B4-BE49-F238E27FC236}">
                      <a16:creationId xmlns:a16="http://schemas.microsoft.com/office/drawing/2014/main" id="{3862916A-259F-ED18-2BFD-B9805AC645DA}"/>
                    </a:ext>
                  </a:extLst>
                </p:cNvPr>
                <p:cNvSpPr txBox="1"/>
                <p:nvPr/>
              </p:nvSpPr>
              <p:spPr>
                <a:xfrm>
                  <a:off x="13043102" y="5353661"/>
                  <a:ext cx="2123490" cy="16475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ES" sz="1600" b="1">
                      <a:solidFill>
                        <a:schemeClr val="bg1"/>
                      </a:solidFill>
                      <a:highlight>
                        <a:srgbClr val="074E8E"/>
                      </a:highlight>
                      <a:latin typeface="+mj-lt"/>
                    </a:rPr>
                    <a:t>374.431</a:t>
                  </a:r>
                  <a:endParaRPr lang="es-ES" sz="1600" b="1">
                    <a:solidFill>
                      <a:srgbClr val="323C47"/>
                    </a:solidFill>
                    <a:latin typeface="+mj-lt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26" name="Rectángulo 247">
                  <a:extLst>
                    <a:ext uri="{FF2B5EF4-FFF2-40B4-BE49-F238E27FC236}">
                      <a16:creationId xmlns:a16="http://schemas.microsoft.com/office/drawing/2014/main" id="{3518FB6D-62B7-5B2B-7723-3816AA090CAB}"/>
                    </a:ext>
                  </a:extLst>
                </p:cNvPr>
                <p:cNvSpPr/>
                <p:nvPr/>
              </p:nvSpPr>
              <p:spPr>
                <a:xfrm>
                  <a:off x="13041248" y="5274726"/>
                  <a:ext cx="2360034" cy="129257"/>
                </a:xfrm>
                <a:prstGeom prst="rect">
                  <a:avLst/>
                </a:prstGeom>
                <a:noFill/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wrap="square" lIns="91440" tIns="45720" rIns="91440" bIns="45720" anchor="t">
                  <a:spAutoFit/>
                </a:bodyPr>
                <a:lstStyle/>
                <a:p>
                  <a:pPr>
                    <a:spcBef>
                      <a:spcPts val="300"/>
                    </a:spcBef>
                    <a:buClr>
                      <a:srgbClr val="FFFFFF"/>
                    </a:buClr>
                    <a:buSzPct val="100000"/>
                    <a:defRPr/>
                  </a:pPr>
                  <a:r>
                    <a:rPr lang="es-ES" sz="1100" i="1">
                      <a:solidFill>
                        <a:srgbClr val="084D8C"/>
                      </a:solidFill>
                      <a:highlight>
                        <a:srgbClr val="E3F2FE"/>
                      </a:highlight>
                      <a:latin typeface="Calibri" panose="020F0502020204030204"/>
                    </a:rPr>
                    <a:t> </a:t>
                  </a:r>
                  <a:r>
                    <a:rPr lang="es-ES" sz="1100" i="1" err="1">
                      <a:solidFill>
                        <a:srgbClr val="084D8C"/>
                      </a:solidFill>
                      <a:highlight>
                        <a:srgbClr val="E3F2FE"/>
                      </a:highlight>
                      <a:ea typeface="+mn-lt"/>
                      <a:cs typeface="+mn-lt"/>
                    </a:rPr>
                    <a:t>Community</a:t>
                  </a:r>
                  <a:r>
                    <a:rPr lang="es-ES" sz="1100" i="1">
                      <a:solidFill>
                        <a:srgbClr val="084D8C"/>
                      </a:solidFill>
                      <a:highlight>
                        <a:srgbClr val="E3F2FE"/>
                      </a:highlight>
                      <a:ea typeface="+mn-lt"/>
                      <a:cs typeface="+mn-lt"/>
                    </a:rPr>
                    <a:t> </a:t>
                  </a:r>
                  <a:r>
                    <a:rPr lang="es-ES" sz="1100" i="1" err="1">
                      <a:solidFill>
                        <a:srgbClr val="084D8C"/>
                      </a:solidFill>
                      <a:highlight>
                        <a:srgbClr val="E3F2FE"/>
                      </a:highlight>
                      <a:ea typeface="+mn-lt"/>
                      <a:cs typeface="+mn-lt"/>
                    </a:rPr>
                    <a:t>of</a:t>
                  </a:r>
                  <a:r>
                    <a:rPr lang="es-ES" sz="1100" i="1">
                      <a:solidFill>
                        <a:srgbClr val="084D8C"/>
                      </a:solidFill>
                      <a:highlight>
                        <a:srgbClr val="E3F2FE"/>
                      </a:highlight>
                      <a:ea typeface="+mn-lt"/>
                      <a:cs typeface="+mn-lt"/>
                    </a:rPr>
                    <a:t> Madrid</a:t>
                  </a:r>
                  <a:endParaRPr lang="es-ES" sz="800" i="1">
                    <a:solidFill>
                      <a:srgbClr val="084D8C"/>
                    </a:solidFill>
                    <a:highlight>
                      <a:srgbClr val="E3F2FE"/>
                    </a:highlight>
                    <a:latin typeface="Calibri" panose="020F0502020204030204"/>
                  </a:endParaRPr>
                </a:p>
              </p:txBody>
            </p:sp>
          </p:grpSp>
          <p:grpSp>
            <p:nvGrpSpPr>
              <p:cNvPr id="427" name="Grupo 248">
                <a:extLst>
                  <a:ext uri="{FF2B5EF4-FFF2-40B4-BE49-F238E27FC236}">
                    <a16:creationId xmlns:a16="http://schemas.microsoft.com/office/drawing/2014/main" id="{0F985DA4-09CD-6E2B-4824-91849FAE81BA}"/>
                  </a:ext>
                </a:extLst>
              </p:cNvPr>
              <p:cNvGrpSpPr/>
              <p:nvPr/>
            </p:nvGrpSpPr>
            <p:grpSpPr>
              <a:xfrm>
                <a:off x="6297630" y="3065498"/>
                <a:ext cx="1100717" cy="425335"/>
                <a:chOff x="10373759" y="4627580"/>
                <a:chExt cx="2045410" cy="259170"/>
              </a:xfrm>
            </p:grpSpPr>
            <p:sp>
              <p:nvSpPr>
                <p:cNvPr id="428" name="CuadroTexto 249">
                  <a:extLst>
                    <a:ext uri="{FF2B5EF4-FFF2-40B4-BE49-F238E27FC236}">
                      <a16:creationId xmlns:a16="http://schemas.microsoft.com/office/drawing/2014/main" id="{E89553E7-2DAB-7FF3-74BD-D2D868F6A5F1}"/>
                    </a:ext>
                  </a:extLst>
                </p:cNvPr>
                <p:cNvSpPr txBox="1"/>
                <p:nvPr/>
              </p:nvSpPr>
              <p:spPr>
                <a:xfrm>
                  <a:off x="10379629" y="4721992"/>
                  <a:ext cx="2039540" cy="16475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ES" sz="1600" b="1">
                      <a:solidFill>
                        <a:schemeClr val="bg1"/>
                      </a:solidFill>
                      <a:highlight>
                        <a:srgbClr val="074E8E"/>
                      </a:highlight>
                      <a:latin typeface="+mj-lt"/>
                    </a:rPr>
                    <a:t>101.771</a:t>
                  </a:r>
                  <a:endParaRPr lang="es-ES" sz="1600" b="1">
                    <a:solidFill>
                      <a:srgbClr val="323C47"/>
                    </a:solidFill>
                    <a:latin typeface="+mj-lt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29" name="Rectángulo 250">
                  <a:extLst>
                    <a:ext uri="{FF2B5EF4-FFF2-40B4-BE49-F238E27FC236}">
                      <a16:creationId xmlns:a16="http://schemas.microsoft.com/office/drawing/2014/main" id="{92BB4113-91C8-0AFA-C470-7A45D47EF81F}"/>
                    </a:ext>
                  </a:extLst>
                </p:cNvPr>
                <p:cNvSpPr/>
                <p:nvPr/>
              </p:nvSpPr>
              <p:spPr>
                <a:xfrm>
                  <a:off x="10373759" y="4627580"/>
                  <a:ext cx="1821571" cy="129258"/>
                </a:xfrm>
                <a:prstGeom prst="rect">
                  <a:avLst/>
                </a:prstGeom>
                <a:noFill/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wrap="square">
                  <a:spAutoFit/>
                </a:bodyPr>
                <a:lstStyle/>
                <a:p>
                  <a:pPr>
                    <a:spcBef>
                      <a:spcPts val="300"/>
                    </a:spcBef>
                    <a:buClr>
                      <a:srgbClr val="FFFFFF"/>
                    </a:buClr>
                    <a:buSzPct val="100000"/>
                    <a:defRPr/>
                  </a:pPr>
                  <a:r>
                    <a:rPr lang="es-ES" sz="1100" i="1">
                      <a:solidFill>
                        <a:srgbClr val="084D8C"/>
                      </a:solidFill>
                      <a:highlight>
                        <a:srgbClr val="E3F2FE"/>
                      </a:highlight>
                      <a:latin typeface="Calibri" panose="020F0502020204030204"/>
                    </a:rPr>
                    <a:t>Galicia</a:t>
                  </a:r>
                  <a:endParaRPr lang="es-ES" sz="800" i="1">
                    <a:solidFill>
                      <a:srgbClr val="084D8C"/>
                    </a:solidFill>
                    <a:highlight>
                      <a:srgbClr val="E3F2FE"/>
                    </a:highlight>
                    <a:latin typeface="Calibri" panose="020F0502020204030204"/>
                  </a:endParaRPr>
                </a:p>
              </p:txBody>
            </p:sp>
          </p:grpSp>
          <p:sp>
            <p:nvSpPr>
              <p:cNvPr id="430" name="Oval 333">
                <a:extLst>
                  <a:ext uri="{FF2B5EF4-FFF2-40B4-BE49-F238E27FC236}">
                    <a16:creationId xmlns:a16="http://schemas.microsoft.com/office/drawing/2014/main" id="{19E7B6FE-1EC6-7561-0CF9-FCC44CA3E0CE}"/>
                  </a:ext>
                </a:extLst>
              </p:cNvPr>
              <p:cNvSpPr/>
              <p:nvPr/>
            </p:nvSpPr>
            <p:spPr>
              <a:xfrm>
                <a:off x="8106792" y="6216660"/>
                <a:ext cx="67343" cy="587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2000"/>
              </a:p>
            </p:txBody>
          </p:sp>
          <p:sp>
            <p:nvSpPr>
              <p:cNvPr id="431" name="Oval 334">
                <a:extLst>
                  <a:ext uri="{FF2B5EF4-FFF2-40B4-BE49-F238E27FC236}">
                    <a16:creationId xmlns:a16="http://schemas.microsoft.com/office/drawing/2014/main" id="{A7788F7B-F8B5-B932-A2E0-DB9ADFE22986}"/>
                  </a:ext>
                </a:extLst>
              </p:cNvPr>
              <p:cNvSpPr/>
              <p:nvPr/>
            </p:nvSpPr>
            <p:spPr>
              <a:xfrm>
                <a:off x="8517476" y="6337788"/>
                <a:ext cx="67343" cy="587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2000"/>
              </a:p>
            </p:txBody>
          </p:sp>
          <p:sp>
            <p:nvSpPr>
              <p:cNvPr id="432" name="Rectangle 335">
                <a:extLst>
                  <a:ext uri="{FF2B5EF4-FFF2-40B4-BE49-F238E27FC236}">
                    <a16:creationId xmlns:a16="http://schemas.microsoft.com/office/drawing/2014/main" id="{65BA9531-E263-52D4-76C6-6A8ACFF40B0A}"/>
                  </a:ext>
                </a:extLst>
              </p:cNvPr>
              <p:cNvSpPr/>
              <p:nvPr/>
            </p:nvSpPr>
            <p:spPr>
              <a:xfrm>
                <a:off x="9373204" y="5670163"/>
                <a:ext cx="1968404" cy="790455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2000"/>
              </a:p>
            </p:txBody>
          </p:sp>
          <p:sp>
            <p:nvSpPr>
              <p:cNvPr id="434" name="CuadroTexto 243">
                <a:extLst>
                  <a:ext uri="{FF2B5EF4-FFF2-40B4-BE49-F238E27FC236}">
                    <a16:creationId xmlns:a16="http://schemas.microsoft.com/office/drawing/2014/main" id="{A1809808-5007-C36D-5DB0-6FD18D1C9E99}"/>
                  </a:ext>
                </a:extLst>
              </p:cNvPr>
              <p:cNvSpPr txBox="1"/>
              <p:nvPr/>
            </p:nvSpPr>
            <p:spPr>
              <a:xfrm>
                <a:off x="10457660" y="4120616"/>
                <a:ext cx="935496" cy="2703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1600" b="1">
                    <a:solidFill>
                      <a:schemeClr val="bg1"/>
                    </a:solidFill>
                    <a:highlight>
                      <a:srgbClr val="074E8E"/>
                    </a:highlight>
                    <a:latin typeface="+mj-lt"/>
                    <a:ea typeface="Calibri" panose="020F0502020204030204" pitchFamily="34" charset="0"/>
                    <a:cs typeface="Times New Roman" panose="02020603050405020304" pitchFamily="18" charset="0"/>
                  </a:rPr>
                  <a:t>77.615</a:t>
                </a:r>
                <a:endParaRPr lang="es-ES" sz="1600" b="1">
                  <a:solidFill>
                    <a:srgbClr val="323C47"/>
                  </a:solidFill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435" name="Grupo 248">
                <a:extLst>
                  <a:ext uri="{FF2B5EF4-FFF2-40B4-BE49-F238E27FC236}">
                    <a16:creationId xmlns:a16="http://schemas.microsoft.com/office/drawing/2014/main" id="{A88166C2-B255-8AD1-6D88-AFAB3BD8FFC5}"/>
                  </a:ext>
                </a:extLst>
              </p:cNvPr>
              <p:cNvGrpSpPr/>
              <p:nvPr/>
            </p:nvGrpSpPr>
            <p:grpSpPr>
              <a:xfrm>
                <a:off x="7797350" y="2743094"/>
                <a:ext cx="1668500" cy="425335"/>
                <a:chOff x="10373759" y="4627580"/>
                <a:chExt cx="3100494" cy="259170"/>
              </a:xfrm>
            </p:grpSpPr>
            <p:sp>
              <p:nvSpPr>
                <p:cNvPr id="436" name="CuadroTexto 249">
                  <a:extLst>
                    <a:ext uri="{FF2B5EF4-FFF2-40B4-BE49-F238E27FC236}">
                      <a16:creationId xmlns:a16="http://schemas.microsoft.com/office/drawing/2014/main" id="{0B5D3A61-56B2-8D50-E914-BFD7F801CDAB}"/>
                    </a:ext>
                  </a:extLst>
                </p:cNvPr>
                <p:cNvSpPr txBox="1"/>
                <p:nvPr/>
              </p:nvSpPr>
              <p:spPr>
                <a:xfrm>
                  <a:off x="10379629" y="4721992"/>
                  <a:ext cx="2039539" cy="16475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ES" sz="1600" b="1">
                      <a:solidFill>
                        <a:schemeClr val="bg1"/>
                      </a:solidFill>
                      <a:highlight>
                        <a:srgbClr val="074E8E"/>
                      </a:highlight>
                      <a:latin typeface="+mj-lt"/>
                    </a:rPr>
                    <a:t>19.902</a:t>
                  </a:r>
                  <a:endParaRPr lang="es-ES" sz="1600" b="1">
                    <a:solidFill>
                      <a:srgbClr val="323C47"/>
                    </a:solidFill>
                    <a:latin typeface="+mj-lt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37" name="Rectángulo 250">
                  <a:extLst>
                    <a:ext uri="{FF2B5EF4-FFF2-40B4-BE49-F238E27FC236}">
                      <a16:creationId xmlns:a16="http://schemas.microsoft.com/office/drawing/2014/main" id="{75B4ABB1-0FF3-5B2A-3C9F-DFB37993EC8D}"/>
                    </a:ext>
                  </a:extLst>
                </p:cNvPr>
                <p:cNvSpPr/>
                <p:nvPr/>
              </p:nvSpPr>
              <p:spPr>
                <a:xfrm>
                  <a:off x="10373759" y="4627580"/>
                  <a:ext cx="3100494" cy="129258"/>
                </a:xfrm>
                <a:prstGeom prst="rect">
                  <a:avLst/>
                </a:prstGeom>
                <a:noFill/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wrap="square" lIns="91440" tIns="45720" rIns="91440" bIns="45720" anchor="t">
                  <a:spAutoFit/>
                </a:bodyPr>
                <a:lstStyle/>
                <a:p>
                  <a:pPr>
                    <a:spcBef>
                      <a:spcPts val="300"/>
                    </a:spcBef>
                    <a:buClr>
                      <a:srgbClr val="FFFFFF"/>
                    </a:buClr>
                    <a:buSzPct val="100000"/>
                    <a:defRPr/>
                  </a:pPr>
                  <a:r>
                    <a:rPr lang="es-ES" sz="1100" i="1" err="1">
                      <a:solidFill>
                        <a:srgbClr val="084D8C"/>
                      </a:solidFill>
                      <a:highlight>
                        <a:srgbClr val="E3F2FE"/>
                      </a:highlight>
                      <a:latin typeface="Calibri" panose="020F0502020204030204"/>
                    </a:rPr>
                    <a:t>Principality</a:t>
                  </a:r>
                  <a:r>
                    <a:rPr lang="es-ES" sz="1100" i="1">
                      <a:solidFill>
                        <a:srgbClr val="084D8C"/>
                      </a:solidFill>
                      <a:highlight>
                        <a:srgbClr val="E3F2FE"/>
                      </a:highlight>
                      <a:latin typeface="Calibri" panose="020F0502020204030204"/>
                    </a:rPr>
                    <a:t> </a:t>
                  </a:r>
                  <a:r>
                    <a:rPr lang="es-ES" sz="1100" i="1" err="1">
                      <a:solidFill>
                        <a:srgbClr val="084D8C"/>
                      </a:solidFill>
                      <a:highlight>
                        <a:srgbClr val="E3F2FE"/>
                      </a:highlight>
                      <a:latin typeface="Calibri" panose="020F0502020204030204"/>
                    </a:rPr>
                    <a:t>of</a:t>
                  </a:r>
                  <a:r>
                    <a:rPr lang="es-ES" sz="1100" i="1">
                      <a:solidFill>
                        <a:srgbClr val="084D8C"/>
                      </a:solidFill>
                      <a:highlight>
                        <a:srgbClr val="E3F2FE"/>
                      </a:highlight>
                      <a:latin typeface="Calibri" panose="020F0502020204030204"/>
                    </a:rPr>
                    <a:t> Asturias</a:t>
                  </a:r>
                  <a:endParaRPr lang="es-ES" sz="800" i="1">
                    <a:solidFill>
                      <a:srgbClr val="084D8C"/>
                    </a:solidFill>
                    <a:highlight>
                      <a:srgbClr val="E3F2FE"/>
                    </a:highlight>
                    <a:latin typeface="Calibri" panose="020F0502020204030204"/>
                  </a:endParaRPr>
                </a:p>
              </p:txBody>
            </p:sp>
          </p:grpSp>
          <p:cxnSp>
            <p:nvCxnSpPr>
              <p:cNvPr id="439" name="Conector angular 751">
                <a:extLst>
                  <a:ext uri="{FF2B5EF4-FFF2-40B4-BE49-F238E27FC236}">
                    <a16:creationId xmlns:a16="http://schemas.microsoft.com/office/drawing/2014/main" id="{29EEA6F2-4EFE-D6E6-F2B5-46D29177FF8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336377" y="5457941"/>
                <a:ext cx="803156" cy="241096"/>
              </a:xfrm>
              <a:prstGeom prst="bentConnector3">
                <a:avLst>
                  <a:gd name="adj1" fmla="val 50000"/>
                </a:avLst>
              </a:prstGeom>
              <a:ln w="12700">
                <a:solidFill>
                  <a:schemeClr val="tx1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0" name="Conector angular 750">
                <a:extLst>
                  <a:ext uri="{FF2B5EF4-FFF2-40B4-BE49-F238E27FC236}">
                    <a16:creationId xmlns:a16="http://schemas.microsoft.com/office/drawing/2014/main" id="{4714BDA5-C852-A551-1FCE-AADA985DBE0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910817" y="3289294"/>
                <a:ext cx="533941" cy="52526"/>
              </a:xfrm>
              <a:prstGeom prst="bentConnector3">
                <a:avLst>
                  <a:gd name="adj1" fmla="val 50000"/>
                </a:avLst>
              </a:prstGeom>
              <a:ln w="12700">
                <a:solidFill>
                  <a:schemeClr val="tx1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9" name="Imagen 29">
            <a:extLst>
              <a:ext uri="{FF2B5EF4-FFF2-40B4-BE49-F238E27FC236}">
                <a16:creationId xmlns:a16="http://schemas.microsoft.com/office/drawing/2014/main" id="{B45F0CCD-E509-F9CD-7A81-D4FFED6FBC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62040" y="6516062"/>
            <a:ext cx="2977060" cy="270641"/>
          </a:xfrm>
          <a:prstGeom prst="rect">
            <a:avLst/>
          </a:prstGeom>
        </p:spPr>
      </p:pic>
      <p:sp>
        <p:nvSpPr>
          <p:cNvPr id="4" name="CuadroTexto 65">
            <a:extLst>
              <a:ext uri="{FF2B5EF4-FFF2-40B4-BE49-F238E27FC236}">
                <a16:creationId xmlns:a16="http://schemas.microsoft.com/office/drawing/2014/main" id="{4F449628-0D51-986D-882C-6F0AF53114D3}"/>
              </a:ext>
            </a:extLst>
          </p:cNvPr>
          <p:cNvSpPr txBox="1"/>
          <p:nvPr/>
        </p:nvSpPr>
        <p:spPr>
          <a:xfrm>
            <a:off x="150830" y="147316"/>
            <a:ext cx="8103546" cy="3986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200"/>
              </a:lnSpc>
              <a:spcAft>
                <a:spcPts val="600"/>
              </a:spcAft>
              <a:defRPr/>
            </a:pPr>
            <a:r>
              <a:rPr lang="es-ES" sz="2800" b="1">
                <a:solidFill>
                  <a:schemeClr val="bg1"/>
                </a:solidFill>
              </a:rPr>
              <a:t>03. Data and </a:t>
            </a:r>
            <a:r>
              <a:rPr lang="es-ES" sz="2800" b="1" err="1">
                <a:solidFill>
                  <a:schemeClr val="bg1"/>
                </a:solidFill>
              </a:rPr>
              <a:t>implementation</a:t>
            </a:r>
            <a:r>
              <a:rPr lang="es-ES" sz="2800" b="1">
                <a:solidFill>
                  <a:schemeClr val="bg1"/>
                </a:solidFill>
              </a:rPr>
              <a:t> </a:t>
            </a:r>
            <a:r>
              <a:rPr lang="es-ES" sz="2800" b="1" err="1">
                <a:solidFill>
                  <a:schemeClr val="bg1"/>
                </a:solidFill>
              </a:rPr>
              <a:t>map</a:t>
            </a:r>
            <a:endParaRPr lang="es-ES" sz="2800" b="1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3A865DA-355B-C0A9-6EF6-E3BBDC621B77}"/>
              </a:ext>
            </a:extLst>
          </p:cNvPr>
          <p:cNvSpPr txBox="1"/>
          <p:nvPr/>
        </p:nvSpPr>
        <p:spPr>
          <a:xfrm>
            <a:off x="6815216" y="2307902"/>
            <a:ext cx="4963538" cy="181588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600" b="0" i="0" dirty="0">
                <a:solidFill>
                  <a:srgbClr val="242424"/>
                </a:solidFill>
                <a:effectLst/>
                <a:latin typeface="Calibri"/>
                <a:cs typeface="Calibri"/>
              </a:rPr>
              <a:t>· Media of the Success rate of 70-75%. </a:t>
            </a:r>
            <a:endParaRPr lang="en-US" sz="1600" dirty="0">
              <a:solidFill>
                <a:srgbClr val="242424"/>
              </a:solidFill>
              <a:latin typeface="Calibri"/>
              <a:cs typeface="Calibri"/>
            </a:endParaRPr>
          </a:p>
          <a:p>
            <a:r>
              <a:rPr lang="en-US" sz="1600" dirty="0">
                <a:solidFill>
                  <a:srgbClr val="242424"/>
                </a:solidFill>
                <a:ea typeface="+mn-lt"/>
                <a:cs typeface="+mn-lt"/>
              </a:rPr>
              <a:t>· The better the audio quality, the bigger the success rate.</a:t>
            </a:r>
          </a:p>
          <a:p>
            <a:r>
              <a:rPr lang="en-US" sz="1600" dirty="0">
                <a:solidFill>
                  <a:srgbClr val="242424"/>
                </a:solidFill>
                <a:latin typeface="Calibri"/>
                <a:cs typeface="Calibri"/>
              </a:rPr>
              <a:t>· Executed in more than </a:t>
            </a:r>
            <a:r>
              <a:rPr lang="en-US" b="1" dirty="0">
                <a:solidFill>
                  <a:schemeClr val="tx2"/>
                </a:solidFill>
                <a:latin typeface="Calibri"/>
                <a:cs typeface="Calibri"/>
              </a:rPr>
              <a:t>600 </a:t>
            </a:r>
            <a:r>
              <a:rPr lang="en-US" sz="1600" b="1" dirty="0">
                <a:solidFill>
                  <a:schemeClr val="tx2"/>
                </a:solidFill>
                <a:latin typeface="Calibri"/>
                <a:cs typeface="Calibri"/>
              </a:rPr>
              <a:t>courtroom facilities </a:t>
            </a:r>
            <a:r>
              <a:rPr lang="en-US" sz="1600" dirty="0">
                <a:solidFill>
                  <a:srgbClr val="242424"/>
                </a:solidFill>
                <a:latin typeface="Calibri"/>
                <a:cs typeface="Calibri"/>
              </a:rPr>
              <a:t>deployed in MPJRC territory, from June 2020 to the present day  </a:t>
            </a:r>
            <a:r>
              <a:rPr lang="en-US" sz="1400" dirty="0">
                <a:solidFill>
                  <a:srgbClr val="242424"/>
                </a:solidFill>
                <a:latin typeface="Calibri"/>
                <a:cs typeface="Calibri"/>
              </a:rPr>
              <a:t>(hardware renovation completed, </a:t>
            </a:r>
            <a:r>
              <a:rPr lang="en-US" sz="1400" dirty="0" err="1">
                <a:solidFill>
                  <a:srgbClr val="242424"/>
                </a:solidFill>
                <a:ea typeface="+mn-lt"/>
                <a:cs typeface="+mn-lt"/>
              </a:rPr>
              <a:t>eFidelius</a:t>
            </a:r>
            <a:r>
              <a:rPr lang="en-US" sz="1400" dirty="0">
                <a:solidFill>
                  <a:srgbClr val="242424"/>
                </a:solidFill>
                <a:ea typeface="+mn-lt"/>
                <a:cs typeface="+mn-lt"/>
              </a:rPr>
              <a:t> 6 software deployment by </a:t>
            </a:r>
            <a:r>
              <a:rPr lang="en-US" sz="1400" dirty="0">
                <a:solidFill>
                  <a:srgbClr val="242424"/>
                </a:solidFill>
                <a:latin typeface="Calibri"/>
                <a:cs typeface="Calibri"/>
              </a:rPr>
              <a:t>provinces).</a:t>
            </a:r>
            <a:endParaRPr lang="en-US" sz="1600" dirty="0">
              <a:solidFill>
                <a:srgbClr val="242424"/>
              </a:solidFill>
              <a:latin typeface="Calibri"/>
              <a:cs typeface="Calibri"/>
            </a:endParaRPr>
          </a:p>
          <a:p>
            <a:endParaRPr lang="es-ES" sz="1600" dirty="0"/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D08E405B-F4C1-4890-53DD-9EDA02301A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9721" y="4387557"/>
            <a:ext cx="4129668" cy="181802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85DAD31-F425-BE69-0799-EFCE1EA43250}"/>
              </a:ext>
            </a:extLst>
          </p:cNvPr>
          <p:cNvSpPr txBox="1"/>
          <p:nvPr/>
        </p:nvSpPr>
        <p:spPr>
          <a:xfrm>
            <a:off x="226806" y="924374"/>
            <a:ext cx="11701669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400"/>
              <a:t>Implemented in </a:t>
            </a:r>
            <a:r>
              <a:rPr lang="en-US" sz="1400" b="1"/>
              <a:t>all the Communities of the Ministry Territory </a:t>
            </a:r>
            <a:r>
              <a:rPr lang="en-US" sz="1400"/>
              <a:t>(Balearic Islands, Castilla-La Mancha, Castilla y León, Ceuta, Extremadura, Melilla and the Region of Murcia) and in Transferred Communities of the </a:t>
            </a:r>
            <a:r>
              <a:rPr lang="en-US" sz="1400" b="1"/>
              <a:t>Canary Islands, Galicia, Madrid, Andalusia and the Principality of Asturias</a:t>
            </a:r>
            <a:r>
              <a:rPr lang="en-US" sz="1400"/>
              <a:t>. In a total of </a:t>
            </a:r>
            <a:r>
              <a:rPr lang="en-US" sz="1400">
                <a:solidFill>
                  <a:schemeClr val="bg1"/>
                </a:solidFill>
                <a:highlight>
                  <a:srgbClr val="043A6C"/>
                </a:highlight>
              </a:rPr>
              <a:t>52 environments</a:t>
            </a:r>
            <a:r>
              <a:rPr lang="en-US" sz="1400">
                <a:solidFill>
                  <a:schemeClr val="bg1"/>
                </a:solidFill>
              </a:rPr>
              <a:t>.</a:t>
            </a:r>
            <a:endParaRPr lang="es-ES" sz="1400">
              <a:solidFill>
                <a:schemeClr val="bg1"/>
              </a:solidFill>
              <a:highlight>
                <a:srgbClr val="074E8E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070343912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5 Marcador de texto">
            <a:extLst>
              <a:ext uri="{FF2B5EF4-FFF2-40B4-BE49-F238E27FC236}">
                <a16:creationId xmlns:a16="http://schemas.microsoft.com/office/drawing/2014/main" id="{531F5978-80A6-4812-BFE8-5533F497C6AE}"/>
              </a:ext>
            </a:extLst>
          </p:cNvPr>
          <p:cNvSpPr txBox="1">
            <a:spLocks/>
          </p:cNvSpPr>
          <p:nvPr/>
        </p:nvSpPr>
        <p:spPr>
          <a:xfrm>
            <a:off x="3575720" y="2564899"/>
            <a:ext cx="8616280" cy="296925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s-ES"/>
            </a:defPPr>
            <a:lvl1pPr marL="266700" indent="-266700">
              <a:spcBef>
                <a:spcPct val="20000"/>
              </a:spcBef>
              <a:buFont typeface="Wingdings" pitchFamily="2" charset="2"/>
              <a:buChar char="§"/>
              <a:defRPr sz="2800" b="1">
                <a:solidFill>
                  <a:schemeClr val="accent1"/>
                </a:solidFill>
              </a:defRPr>
            </a:lvl1pPr>
            <a:lvl2pPr marL="0" marR="0" lvl="1" indent="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sz="3200" b="0">
                <a:solidFill>
                  <a:schemeClr val="accent1"/>
                </a:solidFill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Ø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•"/>
              <a:defRPr sz="2000"/>
            </a:lvl4pPr>
            <a:lvl5pPr marL="2057400" indent="-228600">
              <a:spcBef>
                <a:spcPct val="20000"/>
              </a:spcBef>
              <a:buFont typeface="Courier New" pitchFamily="49" charset="0"/>
              <a:buChar char="o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2400" b="1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Introduction</a:t>
            </a:r>
            <a:r>
              <a:rPr lang="es-ES" sz="2400" b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21st </a:t>
            </a:r>
            <a:r>
              <a:rPr lang="es-ES" sz="2400" b="1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century</a:t>
            </a:r>
            <a:r>
              <a:rPr lang="es-ES" sz="2400" b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400" b="1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Courtroom</a:t>
            </a:r>
            <a:r>
              <a:rPr lang="es-ES" sz="2400" b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400" b="1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facilities</a:t>
            </a:r>
            <a:endParaRPr lang="es-ES" sz="2400" b="1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2400" b="1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Textualization</a:t>
            </a:r>
            <a:r>
              <a:rPr lang="es-ES" sz="2400" b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en-US" sz="2400" b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Operating mode and A.I. engine</a:t>
            </a: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n-US" sz="2400" b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 and implementation map</a:t>
            </a: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2400" b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Natural </a:t>
            </a:r>
            <a:r>
              <a:rPr lang="es-ES" sz="2400" b="1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language</a:t>
            </a:r>
            <a:r>
              <a:rPr lang="es-ES" sz="2400" b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400" b="1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processing</a:t>
            </a:r>
            <a:r>
              <a:rPr lang="es-ES" sz="2400" b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400" b="1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initiatives</a:t>
            </a:r>
            <a:endParaRPr lang="es-ES" sz="2400" b="1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spcBef>
                <a:spcPts val="1200"/>
              </a:spcBef>
            </a:pPr>
            <a:r>
              <a:rPr lang="es-ES" sz="2400" b="1">
                <a:solidFill>
                  <a:schemeClr val="bg1">
                    <a:lumMod val="50000"/>
                  </a:schemeClr>
                </a:solidFill>
                <a:latin typeface="Calibri"/>
                <a:cs typeface="Calibri"/>
              </a:rPr>
              <a:t>Q&amp;A</a:t>
            </a:r>
            <a:endParaRPr lang="es-ES"/>
          </a:p>
        </p:txBody>
      </p:sp>
      <p:cxnSp>
        <p:nvCxnSpPr>
          <p:cNvPr id="5" name="15 Conector recto">
            <a:extLst>
              <a:ext uri="{FF2B5EF4-FFF2-40B4-BE49-F238E27FC236}">
                <a16:creationId xmlns:a16="http://schemas.microsoft.com/office/drawing/2014/main" id="{37D7B060-5BB5-4BDE-BAA2-B0295EB3E0C8}"/>
              </a:ext>
            </a:extLst>
          </p:cNvPr>
          <p:cNvCxnSpPr>
            <a:cxnSpLocks/>
          </p:cNvCxnSpPr>
          <p:nvPr/>
        </p:nvCxnSpPr>
        <p:spPr>
          <a:xfrm>
            <a:off x="3492139" y="2636912"/>
            <a:ext cx="0" cy="246888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16 CuadroTexto">
            <a:extLst>
              <a:ext uri="{FF2B5EF4-FFF2-40B4-BE49-F238E27FC236}">
                <a16:creationId xmlns:a16="http://schemas.microsoft.com/office/drawing/2014/main" id="{B607FD52-F697-41ED-90E8-89CF481F49A3}"/>
              </a:ext>
            </a:extLst>
          </p:cNvPr>
          <p:cNvSpPr txBox="1"/>
          <p:nvPr/>
        </p:nvSpPr>
        <p:spPr>
          <a:xfrm>
            <a:off x="1991551" y="2560481"/>
            <a:ext cx="1453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800" b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01</a:t>
            </a:r>
          </a:p>
        </p:txBody>
      </p:sp>
      <p:sp>
        <p:nvSpPr>
          <p:cNvPr id="7" name="17 CuadroTexto">
            <a:extLst>
              <a:ext uri="{FF2B5EF4-FFF2-40B4-BE49-F238E27FC236}">
                <a16:creationId xmlns:a16="http://schemas.microsoft.com/office/drawing/2014/main" id="{1A01B0FA-BB6E-4B8E-9A13-454137A297C9}"/>
              </a:ext>
            </a:extLst>
          </p:cNvPr>
          <p:cNvSpPr txBox="1"/>
          <p:nvPr/>
        </p:nvSpPr>
        <p:spPr>
          <a:xfrm>
            <a:off x="1991551" y="3060010"/>
            <a:ext cx="1453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800" b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02</a:t>
            </a:r>
          </a:p>
        </p:txBody>
      </p:sp>
      <p:cxnSp>
        <p:nvCxnSpPr>
          <p:cNvPr id="8" name="3 Conector recto">
            <a:extLst>
              <a:ext uri="{FF2B5EF4-FFF2-40B4-BE49-F238E27FC236}">
                <a16:creationId xmlns:a16="http://schemas.microsoft.com/office/drawing/2014/main" id="{AC2CAC15-A2D8-4804-AB28-1015FD1F438F}"/>
              </a:ext>
            </a:extLst>
          </p:cNvPr>
          <p:cNvCxnSpPr>
            <a:cxnSpLocks/>
          </p:cNvCxnSpPr>
          <p:nvPr/>
        </p:nvCxnSpPr>
        <p:spPr>
          <a:xfrm>
            <a:off x="3400885" y="2802700"/>
            <a:ext cx="182508" cy="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19 Conector recto">
            <a:extLst>
              <a:ext uri="{FF2B5EF4-FFF2-40B4-BE49-F238E27FC236}">
                <a16:creationId xmlns:a16="http://schemas.microsoft.com/office/drawing/2014/main" id="{090DAD13-C24B-4158-84A1-0FF3598E2EBF}"/>
              </a:ext>
            </a:extLst>
          </p:cNvPr>
          <p:cNvCxnSpPr>
            <a:cxnSpLocks/>
          </p:cNvCxnSpPr>
          <p:nvPr/>
        </p:nvCxnSpPr>
        <p:spPr>
          <a:xfrm>
            <a:off x="3400885" y="3314013"/>
            <a:ext cx="182508" cy="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5 Marcador de texto">
            <a:extLst>
              <a:ext uri="{FF2B5EF4-FFF2-40B4-BE49-F238E27FC236}">
                <a16:creationId xmlns:a16="http://schemas.microsoft.com/office/drawing/2014/main" id="{E55571CA-BD3C-4741-AA05-B728EFC70DFE}"/>
              </a:ext>
            </a:extLst>
          </p:cNvPr>
          <p:cNvSpPr txBox="1">
            <a:spLocks/>
          </p:cNvSpPr>
          <p:nvPr/>
        </p:nvSpPr>
        <p:spPr>
          <a:xfrm>
            <a:off x="1441161" y="1268760"/>
            <a:ext cx="3031331" cy="3191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s-ES"/>
            </a:defPPr>
            <a:lvl1pPr marL="266700" indent="-266700">
              <a:spcBef>
                <a:spcPct val="20000"/>
              </a:spcBef>
              <a:buFont typeface="Wingdings" pitchFamily="2" charset="2"/>
              <a:buChar char="§"/>
              <a:defRPr sz="2800" b="1">
                <a:solidFill>
                  <a:schemeClr val="accent1"/>
                </a:solidFill>
              </a:defRPr>
            </a:lvl1pPr>
            <a:lvl2pPr marL="0" marR="0" lvl="1" indent="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sz="3200" b="0">
                <a:solidFill>
                  <a:schemeClr val="accent1"/>
                </a:solidFill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Ø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•"/>
              <a:defRPr sz="2000"/>
            </a:lvl4pPr>
            <a:lvl5pPr marL="2057400" indent="-228600">
              <a:spcBef>
                <a:spcPct val="20000"/>
              </a:spcBef>
              <a:buFont typeface="Courier New" pitchFamily="49" charset="0"/>
              <a:buChar char="o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5400" b="1">
                <a:latin typeface="Calibri" panose="020F0502020204030204" pitchFamily="34" charset="0"/>
                <a:cs typeface="Calibri" panose="020F0502020204030204" pitchFamily="34" charset="0"/>
              </a:rPr>
              <a:t>INDEX</a:t>
            </a:r>
          </a:p>
        </p:txBody>
      </p:sp>
      <p:sp>
        <p:nvSpPr>
          <p:cNvPr id="17" name="17 CuadroTexto">
            <a:extLst>
              <a:ext uri="{FF2B5EF4-FFF2-40B4-BE49-F238E27FC236}">
                <a16:creationId xmlns:a16="http://schemas.microsoft.com/office/drawing/2014/main" id="{BD474724-E61A-44B5-9A0F-423F4400E717}"/>
              </a:ext>
            </a:extLst>
          </p:cNvPr>
          <p:cNvSpPr txBox="1"/>
          <p:nvPr/>
        </p:nvSpPr>
        <p:spPr>
          <a:xfrm>
            <a:off x="1991551" y="3559539"/>
            <a:ext cx="1453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800" b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03</a:t>
            </a:r>
          </a:p>
        </p:txBody>
      </p:sp>
      <p:sp>
        <p:nvSpPr>
          <p:cNvPr id="18" name="17 CuadroTexto">
            <a:extLst>
              <a:ext uri="{FF2B5EF4-FFF2-40B4-BE49-F238E27FC236}">
                <a16:creationId xmlns:a16="http://schemas.microsoft.com/office/drawing/2014/main" id="{4A13A588-0E02-4C89-8A75-206AB7E4A21C}"/>
              </a:ext>
            </a:extLst>
          </p:cNvPr>
          <p:cNvSpPr txBox="1"/>
          <p:nvPr/>
        </p:nvSpPr>
        <p:spPr>
          <a:xfrm>
            <a:off x="1991551" y="4059069"/>
            <a:ext cx="1453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8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04</a:t>
            </a:r>
          </a:p>
        </p:txBody>
      </p:sp>
      <p:cxnSp>
        <p:nvCxnSpPr>
          <p:cNvPr id="19" name="19 Conector recto">
            <a:extLst>
              <a:ext uri="{FF2B5EF4-FFF2-40B4-BE49-F238E27FC236}">
                <a16:creationId xmlns:a16="http://schemas.microsoft.com/office/drawing/2014/main" id="{D5B971AA-9E29-42A3-ADEF-99D34B04796F}"/>
              </a:ext>
            </a:extLst>
          </p:cNvPr>
          <p:cNvCxnSpPr>
            <a:cxnSpLocks/>
          </p:cNvCxnSpPr>
          <p:nvPr/>
        </p:nvCxnSpPr>
        <p:spPr>
          <a:xfrm>
            <a:off x="3400885" y="3825326"/>
            <a:ext cx="182508" cy="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">
            <a:extLst>
              <a:ext uri="{FF2B5EF4-FFF2-40B4-BE49-F238E27FC236}">
                <a16:creationId xmlns:a16="http://schemas.microsoft.com/office/drawing/2014/main" id="{D608AB23-3004-4060-8610-398957AEE94A}"/>
              </a:ext>
            </a:extLst>
          </p:cNvPr>
          <p:cNvCxnSpPr>
            <a:cxnSpLocks/>
          </p:cNvCxnSpPr>
          <p:nvPr/>
        </p:nvCxnSpPr>
        <p:spPr>
          <a:xfrm>
            <a:off x="3400885" y="4336640"/>
            <a:ext cx="182508" cy="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19 Conector recto">
            <a:extLst>
              <a:ext uri="{FF2B5EF4-FFF2-40B4-BE49-F238E27FC236}">
                <a16:creationId xmlns:a16="http://schemas.microsoft.com/office/drawing/2014/main" id="{888710EF-69E4-3F9E-C07A-1DD940A4F587}"/>
              </a:ext>
            </a:extLst>
          </p:cNvPr>
          <p:cNvCxnSpPr>
            <a:cxnSpLocks/>
          </p:cNvCxnSpPr>
          <p:nvPr/>
        </p:nvCxnSpPr>
        <p:spPr>
          <a:xfrm>
            <a:off x="3400885" y="4869160"/>
            <a:ext cx="182508" cy="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17 CuadroTexto">
            <a:extLst>
              <a:ext uri="{FF2B5EF4-FFF2-40B4-BE49-F238E27FC236}">
                <a16:creationId xmlns:a16="http://schemas.microsoft.com/office/drawing/2014/main" id="{7480EB60-322D-DD14-6BE9-387169785A00}"/>
              </a:ext>
            </a:extLst>
          </p:cNvPr>
          <p:cNvSpPr txBox="1"/>
          <p:nvPr/>
        </p:nvSpPr>
        <p:spPr>
          <a:xfrm>
            <a:off x="1991551" y="4607550"/>
            <a:ext cx="1453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800" b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24019033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F39185E-6A7A-797D-1C55-DEF27AD2723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88" r="2826" b="2285"/>
          <a:stretch/>
        </p:blipFill>
        <p:spPr>
          <a:xfrm>
            <a:off x="-2076" y="193507"/>
            <a:ext cx="12194076" cy="667387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0825DDA-E405-2F88-83C8-6DEB31AB29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6776" y="-123176"/>
            <a:ext cx="12238776" cy="1527068"/>
          </a:xfrm>
          <a:prstGeom prst="rect">
            <a:avLst/>
          </a:prstGeom>
        </p:spPr>
      </p:pic>
      <p:sp>
        <p:nvSpPr>
          <p:cNvPr id="776" name="TextBox 775">
            <a:extLst>
              <a:ext uri="{FF2B5EF4-FFF2-40B4-BE49-F238E27FC236}">
                <a16:creationId xmlns:a16="http://schemas.microsoft.com/office/drawing/2014/main" id="{3D84B235-D3D0-3AB5-BF0A-C8EDF58B1FB2}"/>
              </a:ext>
            </a:extLst>
          </p:cNvPr>
          <p:cNvSpPr txBox="1"/>
          <p:nvPr/>
        </p:nvSpPr>
        <p:spPr>
          <a:xfrm>
            <a:off x="431627" y="5352"/>
            <a:ext cx="9337987" cy="536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889" i="1" dirty="0" err="1">
                <a:solidFill>
                  <a:schemeClr val="bg1"/>
                </a:solidFill>
              </a:rPr>
              <a:t>Automation</a:t>
            </a:r>
            <a:r>
              <a:rPr lang="es-ES" sz="2889" i="1" dirty="0">
                <a:solidFill>
                  <a:schemeClr val="bg1"/>
                </a:solidFill>
              </a:rPr>
              <a:t> </a:t>
            </a:r>
            <a:r>
              <a:rPr lang="es-ES" sz="2889" b="1" i="1" dirty="0" err="1">
                <a:solidFill>
                  <a:schemeClr val="bg1"/>
                </a:solidFill>
              </a:rPr>
              <a:t>Overview</a:t>
            </a:r>
            <a:endParaRPr lang="es-ES" sz="2889" b="1" i="1" dirty="0">
              <a:solidFill>
                <a:schemeClr val="bg1"/>
              </a:solidFill>
            </a:endParaRPr>
          </a:p>
        </p:txBody>
      </p:sp>
      <p:sp>
        <p:nvSpPr>
          <p:cNvPr id="2" name="Hexágono 1">
            <a:extLst>
              <a:ext uri="{FF2B5EF4-FFF2-40B4-BE49-F238E27FC236}">
                <a16:creationId xmlns:a16="http://schemas.microsoft.com/office/drawing/2014/main" id="{D7B28599-8C7C-F267-0596-E1384BDE552A}"/>
              </a:ext>
            </a:extLst>
          </p:cNvPr>
          <p:cNvSpPr/>
          <p:nvPr/>
        </p:nvSpPr>
        <p:spPr>
          <a:xfrm rot="16200000" flipV="1">
            <a:off x="2879222" y="1963679"/>
            <a:ext cx="1190624" cy="1041602"/>
          </a:xfrm>
          <a:prstGeom prst="hexagon">
            <a:avLst/>
          </a:prstGeom>
          <a:solidFill>
            <a:schemeClr val="tx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98"/>
          </a:p>
        </p:txBody>
      </p:sp>
      <p:sp>
        <p:nvSpPr>
          <p:cNvPr id="12" name="Hexágono 11">
            <a:extLst>
              <a:ext uri="{FF2B5EF4-FFF2-40B4-BE49-F238E27FC236}">
                <a16:creationId xmlns:a16="http://schemas.microsoft.com/office/drawing/2014/main" id="{8D86DB1D-3823-DE34-BCC3-C8B25A3ED38B}"/>
              </a:ext>
            </a:extLst>
          </p:cNvPr>
          <p:cNvSpPr/>
          <p:nvPr/>
        </p:nvSpPr>
        <p:spPr>
          <a:xfrm rot="16200000" flipV="1">
            <a:off x="3449978" y="950291"/>
            <a:ext cx="1190624" cy="1041602"/>
          </a:xfrm>
          <a:prstGeom prst="hexagon">
            <a:avLst/>
          </a:prstGeom>
          <a:solidFill>
            <a:schemeClr val="tx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98"/>
          </a:p>
        </p:txBody>
      </p:sp>
      <p:sp>
        <p:nvSpPr>
          <p:cNvPr id="13" name="Hexágono 12">
            <a:extLst>
              <a:ext uri="{FF2B5EF4-FFF2-40B4-BE49-F238E27FC236}">
                <a16:creationId xmlns:a16="http://schemas.microsoft.com/office/drawing/2014/main" id="{373DCE90-0A2F-625D-2720-CC67ACF0B47E}"/>
              </a:ext>
            </a:extLst>
          </p:cNvPr>
          <p:cNvSpPr/>
          <p:nvPr/>
        </p:nvSpPr>
        <p:spPr>
          <a:xfrm rot="16200000" flipV="1">
            <a:off x="4033866" y="1955733"/>
            <a:ext cx="1190624" cy="1041602"/>
          </a:xfrm>
          <a:prstGeom prst="hexagon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98"/>
          </a:p>
        </p:txBody>
      </p:sp>
      <p:sp>
        <p:nvSpPr>
          <p:cNvPr id="14" name="Hexágono 13">
            <a:extLst>
              <a:ext uri="{FF2B5EF4-FFF2-40B4-BE49-F238E27FC236}">
                <a16:creationId xmlns:a16="http://schemas.microsoft.com/office/drawing/2014/main" id="{294E3F30-CF71-CC0E-28F3-098C0B920C67}"/>
              </a:ext>
            </a:extLst>
          </p:cNvPr>
          <p:cNvSpPr/>
          <p:nvPr/>
        </p:nvSpPr>
        <p:spPr>
          <a:xfrm rot="16200000" flipV="1">
            <a:off x="3467446" y="2969203"/>
            <a:ext cx="1190624" cy="1041602"/>
          </a:xfrm>
          <a:prstGeom prst="hexagon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98"/>
          </a:p>
        </p:txBody>
      </p:sp>
      <p:sp>
        <p:nvSpPr>
          <p:cNvPr id="15" name="Hexágono 14">
            <a:extLst>
              <a:ext uri="{FF2B5EF4-FFF2-40B4-BE49-F238E27FC236}">
                <a16:creationId xmlns:a16="http://schemas.microsoft.com/office/drawing/2014/main" id="{E90D13A9-64BB-CC89-B344-191F31D89CCD}"/>
              </a:ext>
            </a:extLst>
          </p:cNvPr>
          <p:cNvSpPr/>
          <p:nvPr/>
        </p:nvSpPr>
        <p:spPr>
          <a:xfrm rot="16200000" flipV="1">
            <a:off x="4591166" y="2969203"/>
            <a:ext cx="1190624" cy="1041602"/>
          </a:xfrm>
          <a:prstGeom prst="hexagon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98"/>
          </a:p>
        </p:txBody>
      </p:sp>
      <p:sp>
        <p:nvSpPr>
          <p:cNvPr id="16" name="Hexágono 15">
            <a:extLst>
              <a:ext uri="{FF2B5EF4-FFF2-40B4-BE49-F238E27FC236}">
                <a16:creationId xmlns:a16="http://schemas.microsoft.com/office/drawing/2014/main" id="{E7B31D34-C7DA-46EB-68C5-AB445CC9B6B9}"/>
              </a:ext>
            </a:extLst>
          </p:cNvPr>
          <p:cNvSpPr/>
          <p:nvPr/>
        </p:nvSpPr>
        <p:spPr>
          <a:xfrm rot="16200000" flipV="1">
            <a:off x="5154901" y="1955733"/>
            <a:ext cx="1190624" cy="1041602"/>
          </a:xfrm>
          <a:prstGeom prst="hexagon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98"/>
          </a:p>
        </p:txBody>
      </p:sp>
      <p:sp>
        <p:nvSpPr>
          <p:cNvPr id="17" name="Hexágono 16">
            <a:extLst>
              <a:ext uri="{FF2B5EF4-FFF2-40B4-BE49-F238E27FC236}">
                <a16:creationId xmlns:a16="http://schemas.microsoft.com/office/drawing/2014/main" id="{CF1EE5E6-D77D-FEFF-31E4-9FF4C2D9A993}"/>
              </a:ext>
            </a:extLst>
          </p:cNvPr>
          <p:cNvSpPr/>
          <p:nvPr/>
        </p:nvSpPr>
        <p:spPr>
          <a:xfrm rot="16200000" flipV="1">
            <a:off x="5714886" y="2969202"/>
            <a:ext cx="1190624" cy="1041602"/>
          </a:xfrm>
          <a:prstGeom prst="hexagon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98"/>
          </a:p>
        </p:txBody>
      </p:sp>
      <p:sp>
        <p:nvSpPr>
          <p:cNvPr id="18" name="Hexágono 17">
            <a:extLst>
              <a:ext uri="{FF2B5EF4-FFF2-40B4-BE49-F238E27FC236}">
                <a16:creationId xmlns:a16="http://schemas.microsoft.com/office/drawing/2014/main" id="{534C2CF0-89DA-322E-C916-13E1D9EF965A}"/>
              </a:ext>
            </a:extLst>
          </p:cNvPr>
          <p:cNvSpPr/>
          <p:nvPr/>
        </p:nvSpPr>
        <p:spPr>
          <a:xfrm rot="16200000" flipV="1">
            <a:off x="6275936" y="1955733"/>
            <a:ext cx="1190624" cy="1041602"/>
          </a:xfrm>
          <a:prstGeom prst="hexagon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98"/>
          </a:p>
        </p:txBody>
      </p:sp>
      <p:sp>
        <p:nvSpPr>
          <p:cNvPr id="20" name="Hexágono 19">
            <a:extLst>
              <a:ext uri="{FF2B5EF4-FFF2-40B4-BE49-F238E27FC236}">
                <a16:creationId xmlns:a16="http://schemas.microsoft.com/office/drawing/2014/main" id="{143D8278-9217-22C7-E20D-D43219FF9330}"/>
              </a:ext>
            </a:extLst>
          </p:cNvPr>
          <p:cNvSpPr/>
          <p:nvPr/>
        </p:nvSpPr>
        <p:spPr>
          <a:xfrm rot="16200000" flipV="1">
            <a:off x="6838605" y="2969203"/>
            <a:ext cx="1190624" cy="1041602"/>
          </a:xfrm>
          <a:prstGeom prst="hexagon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98"/>
          </a:p>
        </p:txBody>
      </p:sp>
      <p:sp>
        <p:nvSpPr>
          <p:cNvPr id="22" name="Hexágono 21">
            <a:extLst>
              <a:ext uri="{FF2B5EF4-FFF2-40B4-BE49-F238E27FC236}">
                <a16:creationId xmlns:a16="http://schemas.microsoft.com/office/drawing/2014/main" id="{5E933388-5B6D-D01B-3742-D480EDA86F8D}"/>
              </a:ext>
            </a:extLst>
          </p:cNvPr>
          <p:cNvSpPr/>
          <p:nvPr/>
        </p:nvSpPr>
        <p:spPr>
          <a:xfrm rot="16200000" flipV="1">
            <a:off x="6262213" y="3994096"/>
            <a:ext cx="1190624" cy="1041602"/>
          </a:xfrm>
          <a:prstGeom prst="hexagon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98"/>
          </a:p>
        </p:txBody>
      </p:sp>
      <p:sp>
        <p:nvSpPr>
          <p:cNvPr id="23" name="Hexágono 22">
            <a:extLst>
              <a:ext uri="{FF2B5EF4-FFF2-40B4-BE49-F238E27FC236}">
                <a16:creationId xmlns:a16="http://schemas.microsoft.com/office/drawing/2014/main" id="{02E82FFF-859B-4142-46BC-CF0F35C4668E}"/>
              </a:ext>
            </a:extLst>
          </p:cNvPr>
          <p:cNvSpPr/>
          <p:nvPr/>
        </p:nvSpPr>
        <p:spPr>
          <a:xfrm rot="16200000" flipV="1">
            <a:off x="7375467" y="3994096"/>
            <a:ext cx="1190624" cy="1041602"/>
          </a:xfrm>
          <a:prstGeom prst="hexagon">
            <a:avLst/>
          </a:prstGeom>
          <a:solidFill>
            <a:srgbClr val="7030A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98"/>
          </a:p>
        </p:txBody>
      </p:sp>
      <p:sp>
        <p:nvSpPr>
          <p:cNvPr id="24" name="Hexágono 23">
            <a:extLst>
              <a:ext uri="{FF2B5EF4-FFF2-40B4-BE49-F238E27FC236}">
                <a16:creationId xmlns:a16="http://schemas.microsoft.com/office/drawing/2014/main" id="{8BD953E5-19A6-988C-0C38-7D4EFEF2CEF2}"/>
              </a:ext>
            </a:extLst>
          </p:cNvPr>
          <p:cNvSpPr/>
          <p:nvPr/>
        </p:nvSpPr>
        <p:spPr>
          <a:xfrm rot="16200000" flipV="1">
            <a:off x="6816222" y="5003734"/>
            <a:ext cx="1190624" cy="1041602"/>
          </a:xfrm>
          <a:prstGeom prst="hexagon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98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35DA223E-5D01-63C8-D70E-61996E464B60}"/>
              </a:ext>
            </a:extLst>
          </p:cNvPr>
          <p:cNvSpPr txBox="1"/>
          <p:nvPr/>
        </p:nvSpPr>
        <p:spPr>
          <a:xfrm>
            <a:off x="3538084" y="1347093"/>
            <a:ext cx="1008868" cy="4788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lang="es-ES" sz="1000" b="1" dirty="0">
                <a:solidFill>
                  <a:schemeClr val="bg1"/>
                </a:solidFill>
                <a:latin typeface="+mj-lt"/>
              </a:rPr>
              <a:t>Cancelación de antecedentes penales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237B33F1-890C-CB33-A162-15D18122956B}"/>
              </a:ext>
            </a:extLst>
          </p:cNvPr>
          <p:cNvSpPr txBox="1"/>
          <p:nvPr/>
        </p:nvSpPr>
        <p:spPr>
          <a:xfrm>
            <a:off x="2917889" y="2291037"/>
            <a:ext cx="1188503" cy="607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lang="es-ES" sz="1000" dirty="0">
                <a:solidFill>
                  <a:schemeClr val="bg1"/>
                </a:solidFill>
                <a:latin typeface="+mj-lt"/>
              </a:rPr>
              <a:t>Cancelación de antecedentes penales menores SIRAJ 2</a:t>
            </a:r>
          </a:p>
        </p:txBody>
      </p:sp>
      <p:sp>
        <p:nvSpPr>
          <p:cNvPr id="589" name="CuadroTexto 588">
            <a:extLst>
              <a:ext uri="{FF2B5EF4-FFF2-40B4-BE49-F238E27FC236}">
                <a16:creationId xmlns:a16="http://schemas.microsoft.com/office/drawing/2014/main" id="{B33B91F2-A1D4-3FE4-E6C7-4313DE58F165}"/>
              </a:ext>
            </a:extLst>
          </p:cNvPr>
          <p:cNvSpPr txBox="1"/>
          <p:nvPr/>
        </p:nvSpPr>
        <p:spPr>
          <a:xfrm>
            <a:off x="4089359" y="2266616"/>
            <a:ext cx="1083945" cy="607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lang="es-ES" sz="1000" dirty="0">
                <a:solidFill>
                  <a:schemeClr val="tx2"/>
                </a:solidFill>
                <a:latin typeface="+mj-lt"/>
              </a:rPr>
              <a:t>Automatización de concesiones de nacionalidad por residencia</a:t>
            </a:r>
          </a:p>
        </p:txBody>
      </p:sp>
      <p:sp>
        <p:nvSpPr>
          <p:cNvPr id="601" name="CuadroTexto 600">
            <a:extLst>
              <a:ext uri="{FF2B5EF4-FFF2-40B4-BE49-F238E27FC236}">
                <a16:creationId xmlns:a16="http://schemas.microsoft.com/office/drawing/2014/main" id="{585CF44E-327C-4A6B-A610-966615C8924A}"/>
              </a:ext>
            </a:extLst>
          </p:cNvPr>
          <p:cNvSpPr txBox="1"/>
          <p:nvPr/>
        </p:nvSpPr>
        <p:spPr>
          <a:xfrm>
            <a:off x="5219903" y="2346996"/>
            <a:ext cx="1083945" cy="4788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lang="es-ES" sz="1000" dirty="0">
                <a:solidFill>
                  <a:schemeClr val="tx2"/>
                </a:solidFill>
                <a:latin typeface="+mj-lt"/>
              </a:rPr>
              <a:t>Consulta de datos filiación DGP</a:t>
            </a:r>
          </a:p>
        </p:txBody>
      </p:sp>
      <p:sp>
        <p:nvSpPr>
          <p:cNvPr id="602" name="CuadroTexto 601">
            <a:extLst>
              <a:ext uri="{FF2B5EF4-FFF2-40B4-BE49-F238E27FC236}">
                <a16:creationId xmlns:a16="http://schemas.microsoft.com/office/drawing/2014/main" id="{7D526949-A37B-8397-E691-840E5550D41E}"/>
              </a:ext>
            </a:extLst>
          </p:cNvPr>
          <p:cNvSpPr txBox="1"/>
          <p:nvPr/>
        </p:nvSpPr>
        <p:spPr>
          <a:xfrm>
            <a:off x="6348760" y="2363651"/>
            <a:ext cx="1083945" cy="4788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lang="es-ES" sz="1000" dirty="0">
                <a:solidFill>
                  <a:schemeClr val="tx2"/>
                </a:solidFill>
                <a:latin typeface="+mj-lt"/>
              </a:rPr>
              <a:t>Resultados Instituto Cervantes</a:t>
            </a:r>
          </a:p>
        </p:txBody>
      </p:sp>
      <p:sp>
        <p:nvSpPr>
          <p:cNvPr id="605" name="CuadroTexto 604">
            <a:extLst>
              <a:ext uri="{FF2B5EF4-FFF2-40B4-BE49-F238E27FC236}">
                <a16:creationId xmlns:a16="http://schemas.microsoft.com/office/drawing/2014/main" id="{06C6AF3B-78E6-C70D-833C-81459A50A391}"/>
              </a:ext>
            </a:extLst>
          </p:cNvPr>
          <p:cNvSpPr txBox="1"/>
          <p:nvPr/>
        </p:nvSpPr>
        <p:spPr>
          <a:xfrm>
            <a:off x="3478449" y="3170911"/>
            <a:ext cx="1188503" cy="735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lang="es-ES" sz="1000" dirty="0">
                <a:solidFill>
                  <a:schemeClr val="tx2"/>
                </a:solidFill>
                <a:latin typeface="+mj-lt"/>
              </a:rPr>
              <a:t>Procedimiento judicial de revisión de medidas de apoyo a personas con discapacidad</a:t>
            </a:r>
          </a:p>
        </p:txBody>
      </p:sp>
      <p:sp>
        <p:nvSpPr>
          <p:cNvPr id="606" name="CuadroTexto 605">
            <a:extLst>
              <a:ext uri="{FF2B5EF4-FFF2-40B4-BE49-F238E27FC236}">
                <a16:creationId xmlns:a16="http://schemas.microsoft.com/office/drawing/2014/main" id="{9326351D-DCB9-E961-7E1C-EAD32F923AA0}"/>
              </a:ext>
            </a:extLst>
          </p:cNvPr>
          <p:cNvSpPr txBox="1"/>
          <p:nvPr/>
        </p:nvSpPr>
        <p:spPr>
          <a:xfrm>
            <a:off x="4634914" y="3284304"/>
            <a:ext cx="1128087" cy="4788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lang="es-ES" sz="1000" b="1" dirty="0">
                <a:solidFill>
                  <a:schemeClr val="bg1"/>
                </a:solidFill>
                <a:latin typeface="+mj-lt"/>
              </a:rPr>
              <a:t>Automatización en la abogacía del Estado</a:t>
            </a:r>
          </a:p>
        </p:txBody>
      </p:sp>
      <p:sp>
        <p:nvSpPr>
          <p:cNvPr id="607" name="CuadroTexto 606">
            <a:extLst>
              <a:ext uri="{FF2B5EF4-FFF2-40B4-BE49-F238E27FC236}">
                <a16:creationId xmlns:a16="http://schemas.microsoft.com/office/drawing/2014/main" id="{19B96AC4-553C-C2C8-A596-C8B4950E888B}"/>
              </a:ext>
            </a:extLst>
          </p:cNvPr>
          <p:cNvSpPr txBox="1"/>
          <p:nvPr/>
        </p:nvSpPr>
        <p:spPr>
          <a:xfrm>
            <a:off x="5784970" y="3366932"/>
            <a:ext cx="1033942" cy="350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lang="es-ES" sz="1000" dirty="0">
                <a:solidFill>
                  <a:schemeClr val="tx2"/>
                </a:solidFill>
                <a:latin typeface="+mj-lt"/>
              </a:rPr>
              <a:t>Automatización en la AEDP</a:t>
            </a:r>
          </a:p>
        </p:txBody>
      </p:sp>
      <p:sp>
        <p:nvSpPr>
          <p:cNvPr id="609" name="CuadroTexto 608">
            <a:extLst>
              <a:ext uri="{FF2B5EF4-FFF2-40B4-BE49-F238E27FC236}">
                <a16:creationId xmlns:a16="http://schemas.microsoft.com/office/drawing/2014/main" id="{88DBAB2D-B54B-E0E2-184D-AB8D89B8496A}"/>
              </a:ext>
            </a:extLst>
          </p:cNvPr>
          <p:cNvSpPr txBox="1"/>
          <p:nvPr/>
        </p:nvSpPr>
        <p:spPr>
          <a:xfrm>
            <a:off x="6873809" y="3197855"/>
            <a:ext cx="1117792" cy="735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lang="es-ES" sz="10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Fiscalía - sistema de intercambio de pruebas electrónicas</a:t>
            </a:r>
          </a:p>
          <a:p>
            <a:pPr algn="ctr">
              <a:lnSpc>
                <a:spcPts val="1000"/>
              </a:lnSpc>
            </a:pPr>
            <a:r>
              <a:rPr lang="es-ES" sz="10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(</a:t>
            </a:r>
            <a:r>
              <a:rPr lang="es-ES" sz="1000" dirty="0" err="1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cji</a:t>
            </a:r>
            <a:r>
              <a:rPr lang="es-ES" sz="10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-cris) – </a:t>
            </a:r>
            <a:r>
              <a:rPr lang="es-ES" sz="1000" dirty="0" err="1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edes</a:t>
            </a:r>
            <a:endParaRPr lang="es-ES" sz="10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611" name="CuadroTexto 610">
            <a:extLst>
              <a:ext uri="{FF2B5EF4-FFF2-40B4-BE49-F238E27FC236}">
                <a16:creationId xmlns:a16="http://schemas.microsoft.com/office/drawing/2014/main" id="{E23C33BC-FA06-8365-444B-18FC9EE28213}"/>
              </a:ext>
            </a:extLst>
          </p:cNvPr>
          <p:cNvSpPr txBox="1"/>
          <p:nvPr/>
        </p:nvSpPr>
        <p:spPr>
          <a:xfrm>
            <a:off x="6304830" y="4342765"/>
            <a:ext cx="1098149" cy="4788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lang="es-ES" sz="10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Temis: recursos administrativos – notificaciones</a:t>
            </a:r>
          </a:p>
        </p:txBody>
      </p:sp>
      <p:sp>
        <p:nvSpPr>
          <p:cNvPr id="612" name="CuadroTexto 611">
            <a:extLst>
              <a:ext uri="{FF2B5EF4-FFF2-40B4-BE49-F238E27FC236}">
                <a16:creationId xmlns:a16="http://schemas.microsoft.com/office/drawing/2014/main" id="{731CD5C1-7C74-54BD-77AB-27E58D2C5E54}"/>
              </a:ext>
            </a:extLst>
          </p:cNvPr>
          <p:cNvSpPr txBox="1"/>
          <p:nvPr/>
        </p:nvSpPr>
        <p:spPr>
          <a:xfrm>
            <a:off x="7431466" y="4395835"/>
            <a:ext cx="1098149" cy="4788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lang="es-ES" sz="10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Judicial Bank </a:t>
            </a:r>
            <a:r>
              <a:rPr lang="es-ES" sz="1000" b="1" dirty="0" err="1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Accounts</a:t>
            </a:r>
            <a:r>
              <a:rPr lang="es-ES" sz="10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Management</a:t>
            </a:r>
          </a:p>
        </p:txBody>
      </p:sp>
      <p:sp>
        <p:nvSpPr>
          <p:cNvPr id="613" name="CuadroTexto 612">
            <a:extLst>
              <a:ext uri="{FF2B5EF4-FFF2-40B4-BE49-F238E27FC236}">
                <a16:creationId xmlns:a16="http://schemas.microsoft.com/office/drawing/2014/main" id="{1DDC1079-81C3-BFE4-E2D9-0E72C6F79FE5}"/>
              </a:ext>
            </a:extLst>
          </p:cNvPr>
          <p:cNvSpPr txBox="1"/>
          <p:nvPr/>
        </p:nvSpPr>
        <p:spPr>
          <a:xfrm>
            <a:off x="6814990" y="5177690"/>
            <a:ext cx="1193088" cy="863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lang="es-ES" sz="10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Denegación solicitud nacionalidad por periodo residencia exigido no satisfecho</a:t>
            </a:r>
          </a:p>
        </p:txBody>
      </p:sp>
      <p:sp>
        <p:nvSpPr>
          <p:cNvPr id="614" name="Hexágono 613">
            <a:extLst>
              <a:ext uri="{FF2B5EF4-FFF2-40B4-BE49-F238E27FC236}">
                <a16:creationId xmlns:a16="http://schemas.microsoft.com/office/drawing/2014/main" id="{0454C168-FFA6-013C-04C8-B33E431B3C14}"/>
              </a:ext>
            </a:extLst>
          </p:cNvPr>
          <p:cNvSpPr/>
          <p:nvPr/>
        </p:nvSpPr>
        <p:spPr>
          <a:xfrm rot="16200000" flipV="1">
            <a:off x="7945976" y="5003734"/>
            <a:ext cx="1190624" cy="1041602"/>
          </a:xfrm>
          <a:prstGeom prst="hexagon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98"/>
          </a:p>
        </p:txBody>
      </p:sp>
      <p:sp>
        <p:nvSpPr>
          <p:cNvPr id="615" name="CuadroTexto 614">
            <a:extLst>
              <a:ext uri="{FF2B5EF4-FFF2-40B4-BE49-F238E27FC236}">
                <a16:creationId xmlns:a16="http://schemas.microsoft.com/office/drawing/2014/main" id="{AF7CFD58-51C7-2DD1-0E54-F8C4558F737B}"/>
              </a:ext>
            </a:extLst>
          </p:cNvPr>
          <p:cNvSpPr txBox="1"/>
          <p:nvPr/>
        </p:nvSpPr>
        <p:spPr>
          <a:xfrm>
            <a:off x="7960907" y="5220363"/>
            <a:ext cx="11522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Audiencia nacional </a:t>
            </a:r>
            <a:r>
              <a:rPr lang="es-ES" sz="8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- nacionalidad y asilo </a:t>
            </a:r>
            <a:r>
              <a:rPr lang="es-ES" sz="10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Acceda </a:t>
            </a:r>
            <a:r>
              <a:rPr lang="es-ES" sz="8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– consulta de antecedentes penales y sexuales</a:t>
            </a:r>
          </a:p>
        </p:txBody>
      </p:sp>
      <p:pic>
        <p:nvPicPr>
          <p:cNvPr id="616" name="Imagen 615" descr="Icono&#10;&#10;Descripción generada automáticamente">
            <a:extLst>
              <a:ext uri="{FF2B5EF4-FFF2-40B4-BE49-F238E27FC236}">
                <a16:creationId xmlns:a16="http://schemas.microsoft.com/office/drawing/2014/main" id="{D7EAADAF-9A3B-78E6-94B6-81FA632EDE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3892524" y="1030746"/>
            <a:ext cx="236406" cy="236406"/>
          </a:xfrm>
          <a:prstGeom prst="rect">
            <a:avLst/>
          </a:prstGeom>
        </p:spPr>
      </p:pic>
      <p:sp>
        <p:nvSpPr>
          <p:cNvPr id="617" name="Hexágono 616">
            <a:extLst>
              <a:ext uri="{FF2B5EF4-FFF2-40B4-BE49-F238E27FC236}">
                <a16:creationId xmlns:a16="http://schemas.microsoft.com/office/drawing/2014/main" id="{3E4CE8FF-12CC-00AA-4B0B-48E18F3EB970}"/>
              </a:ext>
            </a:extLst>
          </p:cNvPr>
          <p:cNvSpPr/>
          <p:nvPr/>
        </p:nvSpPr>
        <p:spPr>
          <a:xfrm rot="16200000" flipV="1">
            <a:off x="2555813" y="3350567"/>
            <a:ext cx="526580" cy="460672"/>
          </a:xfrm>
          <a:prstGeom prst="hexagon">
            <a:avLst/>
          </a:prstGeom>
          <a:noFill/>
          <a:ln w="9525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98"/>
          </a:p>
        </p:txBody>
      </p:sp>
      <p:sp>
        <p:nvSpPr>
          <p:cNvPr id="618" name="Hexágono 617">
            <a:extLst>
              <a:ext uri="{FF2B5EF4-FFF2-40B4-BE49-F238E27FC236}">
                <a16:creationId xmlns:a16="http://schemas.microsoft.com/office/drawing/2014/main" id="{7DD5F3BE-BD11-A731-A809-5F1115CC46E2}"/>
              </a:ext>
            </a:extLst>
          </p:cNvPr>
          <p:cNvSpPr/>
          <p:nvPr/>
        </p:nvSpPr>
        <p:spPr>
          <a:xfrm rot="16200000" flipV="1">
            <a:off x="3060440" y="3113743"/>
            <a:ext cx="407416" cy="356423"/>
          </a:xfrm>
          <a:prstGeom prst="hexagon">
            <a:avLst/>
          </a:prstGeom>
          <a:noFill/>
          <a:ln w="9525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98"/>
          </a:p>
        </p:txBody>
      </p:sp>
      <p:sp>
        <p:nvSpPr>
          <p:cNvPr id="619" name="Hexágono 618">
            <a:extLst>
              <a:ext uri="{FF2B5EF4-FFF2-40B4-BE49-F238E27FC236}">
                <a16:creationId xmlns:a16="http://schemas.microsoft.com/office/drawing/2014/main" id="{A5192D8D-C413-A9B1-033D-F9063B2C637E}"/>
              </a:ext>
            </a:extLst>
          </p:cNvPr>
          <p:cNvSpPr/>
          <p:nvPr/>
        </p:nvSpPr>
        <p:spPr>
          <a:xfrm rot="16200000" flipV="1">
            <a:off x="8010554" y="3470962"/>
            <a:ext cx="526580" cy="460672"/>
          </a:xfrm>
          <a:prstGeom prst="hexagon">
            <a:avLst/>
          </a:prstGeom>
          <a:noFill/>
          <a:ln w="9525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98"/>
          </a:p>
        </p:txBody>
      </p:sp>
      <p:sp>
        <p:nvSpPr>
          <p:cNvPr id="620" name="Hexágono 619">
            <a:extLst>
              <a:ext uri="{FF2B5EF4-FFF2-40B4-BE49-F238E27FC236}">
                <a16:creationId xmlns:a16="http://schemas.microsoft.com/office/drawing/2014/main" id="{BA086EA6-736D-2966-CF8B-E41BD7EC3BB7}"/>
              </a:ext>
            </a:extLst>
          </p:cNvPr>
          <p:cNvSpPr/>
          <p:nvPr/>
        </p:nvSpPr>
        <p:spPr>
          <a:xfrm rot="16200000" flipV="1">
            <a:off x="8511544" y="3219795"/>
            <a:ext cx="407416" cy="356423"/>
          </a:xfrm>
          <a:prstGeom prst="hexagon">
            <a:avLst/>
          </a:prstGeom>
          <a:noFill/>
          <a:ln w="9525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98"/>
          </a:p>
        </p:txBody>
      </p:sp>
      <p:pic>
        <p:nvPicPr>
          <p:cNvPr id="621" name="Imagen 620" descr="Icono&#10;&#10;Descripción generada automáticamente">
            <a:extLst>
              <a:ext uri="{FF2B5EF4-FFF2-40B4-BE49-F238E27FC236}">
                <a16:creationId xmlns:a16="http://schemas.microsoft.com/office/drawing/2014/main" id="{618718B1-FA1B-0450-2D3D-2ACB6F4636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80928" y="1984441"/>
            <a:ext cx="249460" cy="249460"/>
          </a:xfrm>
          <a:prstGeom prst="rect">
            <a:avLst/>
          </a:prstGeom>
        </p:spPr>
      </p:pic>
      <p:pic>
        <p:nvPicPr>
          <p:cNvPr id="623" name="Imagen 622" descr="Icono&#10;&#10;Descripción generada automáticamente">
            <a:extLst>
              <a:ext uri="{FF2B5EF4-FFF2-40B4-BE49-F238E27FC236}">
                <a16:creationId xmlns:a16="http://schemas.microsoft.com/office/drawing/2014/main" id="{4A10A2C3-0C4C-5864-95AB-265D39740E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18837" y="1995460"/>
            <a:ext cx="272939" cy="272939"/>
          </a:xfrm>
          <a:prstGeom prst="rect">
            <a:avLst/>
          </a:prstGeom>
        </p:spPr>
      </p:pic>
      <p:pic>
        <p:nvPicPr>
          <p:cNvPr id="625" name="Imagen 624" descr="Icono&#10;&#10;Descripción generada automáticamente">
            <a:extLst>
              <a:ext uri="{FF2B5EF4-FFF2-40B4-BE49-F238E27FC236}">
                <a16:creationId xmlns:a16="http://schemas.microsoft.com/office/drawing/2014/main" id="{ED0405F3-0BDA-82FA-80B1-465920E995B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99370" y="1998711"/>
            <a:ext cx="279438" cy="279438"/>
          </a:xfrm>
          <a:prstGeom prst="rect">
            <a:avLst/>
          </a:prstGeom>
        </p:spPr>
      </p:pic>
      <p:pic>
        <p:nvPicPr>
          <p:cNvPr id="627" name="Imagen 626" descr="Logotipo&#10;&#10;Descripción generada automáticamente">
            <a:extLst>
              <a:ext uri="{FF2B5EF4-FFF2-40B4-BE49-F238E27FC236}">
                <a16:creationId xmlns:a16="http://schemas.microsoft.com/office/drawing/2014/main" id="{EABC4960-0E65-28D9-1C99-483C466931C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07583" y="1985756"/>
            <a:ext cx="292642" cy="292642"/>
          </a:xfrm>
          <a:prstGeom prst="rect">
            <a:avLst/>
          </a:prstGeom>
        </p:spPr>
      </p:pic>
      <p:pic>
        <p:nvPicPr>
          <p:cNvPr id="628" name="Imagen 627" descr="Icono&#10;&#10;Descripción generada automáticamente">
            <a:extLst>
              <a:ext uri="{FF2B5EF4-FFF2-40B4-BE49-F238E27FC236}">
                <a16:creationId xmlns:a16="http://schemas.microsoft.com/office/drawing/2014/main" id="{6E3E4B33-E710-D3DE-7714-E57B261040E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86335" y="2995730"/>
            <a:ext cx="211869" cy="211869"/>
          </a:xfrm>
          <a:prstGeom prst="rect">
            <a:avLst/>
          </a:prstGeom>
        </p:spPr>
      </p:pic>
      <p:pic>
        <p:nvPicPr>
          <p:cNvPr id="705" name="Imagen 704" descr="Icono&#10;&#10;Descripción generada automáticamente">
            <a:extLst>
              <a:ext uri="{FF2B5EF4-FFF2-40B4-BE49-F238E27FC236}">
                <a16:creationId xmlns:a16="http://schemas.microsoft.com/office/drawing/2014/main" id="{315AFCC4-BB3B-02D6-318E-814EEC099BF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12225" y="4020479"/>
            <a:ext cx="274125" cy="274125"/>
          </a:xfrm>
          <a:prstGeom prst="rect">
            <a:avLst/>
          </a:prstGeom>
        </p:spPr>
      </p:pic>
      <p:pic>
        <p:nvPicPr>
          <p:cNvPr id="706" name="Imagen 705" descr="Icono&#10;&#10;Descripción generada automáticamente">
            <a:extLst>
              <a:ext uri="{FF2B5EF4-FFF2-40B4-BE49-F238E27FC236}">
                <a16:creationId xmlns:a16="http://schemas.microsoft.com/office/drawing/2014/main" id="{A122DCE5-7EAC-7B03-73C0-C259AF7ABB7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78129" y="2959265"/>
            <a:ext cx="281974" cy="281974"/>
          </a:xfrm>
          <a:prstGeom prst="rect">
            <a:avLst/>
          </a:prstGeom>
        </p:spPr>
      </p:pic>
      <p:pic>
        <p:nvPicPr>
          <p:cNvPr id="707" name="Imagen 706" descr="Icono&#10;&#10;Descripción generada automáticamente">
            <a:extLst>
              <a:ext uri="{FF2B5EF4-FFF2-40B4-BE49-F238E27FC236}">
                <a16:creationId xmlns:a16="http://schemas.microsoft.com/office/drawing/2014/main" id="{EF3D721D-12F4-719C-DBA9-3957F986027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06561" y="4009357"/>
            <a:ext cx="308916" cy="308916"/>
          </a:xfrm>
          <a:prstGeom prst="rect">
            <a:avLst/>
          </a:prstGeom>
        </p:spPr>
      </p:pic>
      <p:pic>
        <p:nvPicPr>
          <p:cNvPr id="708" name="Imagen 707" descr="Icono&#10;&#10;Descripción generada automáticamente">
            <a:extLst>
              <a:ext uri="{FF2B5EF4-FFF2-40B4-BE49-F238E27FC236}">
                <a16:creationId xmlns:a16="http://schemas.microsoft.com/office/drawing/2014/main" id="{47399A46-B90B-17A6-5BF2-20D72B85E3D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956185" y="2980523"/>
            <a:ext cx="211235" cy="211235"/>
          </a:xfrm>
          <a:prstGeom prst="rect">
            <a:avLst/>
          </a:prstGeom>
        </p:spPr>
      </p:pic>
      <p:pic>
        <p:nvPicPr>
          <p:cNvPr id="709" name="Imagen 708" descr="Imagen que contiene Icono&#10;&#10;Descripción generada automáticamente">
            <a:extLst>
              <a:ext uri="{FF2B5EF4-FFF2-40B4-BE49-F238E27FC236}">
                <a16:creationId xmlns:a16="http://schemas.microsoft.com/office/drawing/2014/main" id="{D4E2E983-55F5-4DFC-787D-D3F59E4E284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304903" y="2959264"/>
            <a:ext cx="253042" cy="253042"/>
          </a:xfrm>
          <a:prstGeom prst="rect">
            <a:avLst/>
          </a:prstGeom>
        </p:spPr>
      </p:pic>
      <p:pic>
        <p:nvPicPr>
          <p:cNvPr id="710" name="Imagen 709" descr="Imagen que contiene dibujo&#10;&#10;Descripción generada automáticamente">
            <a:extLst>
              <a:ext uri="{FF2B5EF4-FFF2-40B4-BE49-F238E27FC236}">
                <a16:creationId xmlns:a16="http://schemas.microsoft.com/office/drawing/2014/main" id="{E2C5C3D7-D60B-750A-2105-814AD4CC4BB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319791" y="4996736"/>
            <a:ext cx="188725" cy="188725"/>
          </a:xfrm>
          <a:prstGeom prst="rect">
            <a:avLst/>
          </a:prstGeom>
        </p:spPr>
      </p:pic>
      <p:pic>
        <p:nvPicPr>
          <p:cNvPr id="711" name="Imagen 710" descr="Icono&#10;&#10;Descripción generada automáticamente con confianza media">
            <a:extLst>
              <a:ext uri="{FF2B5EF4-FFF2-40B4-BE49-F238E27FC236}">
                <a16:creationId xmlns:a16="http://schemas.microsoft.com/office/drawing/2014/main" id="{F9347BEC-61E4-82AA-8CA5-A0BA470421B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428367" y="5036740"/>
            <a:ext cx="221487" cy="221487"/>
          </a:xfrm>
          <a:prstGeom prst="rect">
            <a:avLst/>
          </a:prstGeom>
        </p:spPr>
      </p:pic>
      <p:sp>
        <p:nvSpPr>
          <p:cNvPr id="712" name="Hexágono 711">
            <a:extLst>
              <a:ext uri="{FF2B5EF4-FFF2-40B4-BE49-F238E27FC236}">
                <a16:creationId xmlns:a16="http://schemas.microsoft.com/office/drawing/2014/main" id="{D34C9D18-1A40-A944-D851-A9F654BCEA18}"/>
              </a:ext>
            </a:extLst>
          </p:cNvPr>
          <p:cNvSpPr/>
          <p:nvPr/>
        </p:nvSpPr>
        <p:spPr>
          <a:xfrm rot="16200000" flipV="1">
            <a:off x="5359443" y="4375719"/>
            <a:ext cx="526580" cy="460672"/>
          </a:xfrm>
          <a:prstGeom prst="hexagon">
            <a:avLst/>
          </a:prstGeom>
          <a:noFill/>
          <a:ln w="9525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98"/>
          </a:p>
        </p:txBody>
      </p:sp>
      <p:sp>
        <p:nvSpPr>
          <p:cNvPr id="713" name="Hexágono 712">
            <a:extLst>
              <a:ext uri="{FF2B5EF4-FFF2-40B4-BE49-F238E27FC236}">
                <a16:creationId xmlns:a16="http://schemas.microsoft.com/office/drawing/2014/main" id="{432CD101-0CF5-99B4-3EDE-9A5C3807D7DE}"/>
              </a:ext>
            </a:extLst>
          </p:cNvPr>
          <p:cNvSpPr/>
          <p:nvPr/>
        </p:nvSpPr>
        <p:spPr>
          <a:xfrm rot="16200000" flipV="1">
            <a:off x="5860431" y="4124552"/>
            <a:ext cx="407416" cy="356423"/>
          </a:xfrm>
          <a:prstGeom prst="hexagon">
            <a:avLst/>
          </a:prstGeom>
          <a:noFill/>
          <a:ln w="9525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98"/>
          </a:p>
        </p:txBody>
      </p:sp>
      <p:sp>
        <p:nvSpPr>
          <p:cNvPr id="714" name="CuadroTexto 713">
            <a:extLst>
              <a:ext uri="{FF2B5EF4-FFF2-40B4-BE49-F238E27FC236}">
                <a16:creationId xmlns:a16="http://schemas.microsoft.com/office/drawing/2014/main" id="{DCBC609C-681B-D5C8-4CD8-3FC8174B04A5}"/>
              </a:ext>
            </a:extLst>
          </p:cNvPr>
          <p:cNvSpPr txBox="1"/>
          <p:nvPr/>
        </p:nvSpPr>
        <p:spPr>
          <a:xfrm>
            <a:off x="5703205" y="971214"/>
            <a:ext cx="986134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s-ES" sz="700" dirty="0"/>
          </a:p>
        </p:txBody>
      </p:sp>
      <p:sp>
        <p:nvSpPr>
          <p:cNvPr id="715" name="Hexágono 714">
            <a:extLst>
              <a:ext uri="{FF2B5EF4-FFF2-40B4-BE49-F238E27FC236}">
                <a16:creationId xmlns:a16="http://schemas.microsoft.com/office/drawing/2014/main" id="{44558EA9-53CA-54D2-0764-A9D64F73AB98}"/>
              </a:ext>
            </a:extLst>
          </p:cNvPr>
          <p:cNvSpPr/>
          <p:nvPr/>
        </p:nvSpPr>
        <p:spPr>
          <a:xfrm rot="16200000" flipV="1">
            <a:off x="4940313" y="1587775"/>
            <a:ext cx="526580" cy="460672"/>
          </a:xfrm>
          <a:prstGeom prst="hexagon">
            <a:avLst/>
          </a:prstGeom>
          <a:noFill/>
          <a:ln w="9525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98"/>
          </a:p>
        </p:txBody>
      </p:sp>
      <p:sp>
        <p:nvSpPr>
          <p:cNvPr id="716" name="Hexágono 715">
            <a:extLst>
              <a:ext uri="{FF2B5EF4-FFF2-40B4-BE49-F238E27FC236}">
                <a16:creationId xmlns:a16="http://schemas.microsoft.com/office/drawing/2014/main" id="{86D6D919-C6B7-A764-6F07-DBF1C2904EC3}"/>
              </a:ext>
            </a:extLst>
          </p:cNvPr>
          <p:cNvSpPr/>
          <p:nvPr/>
        </p:nvSpPr>
        <p:spPr>
          <a:xfrm rot="16200000" flipV="1">
            <a:off x="5441301" y="1336608"/>
            <a:ext cx="407416" cy="356423"/>
          </a:xfrm>
          <a:prstGeom prst="hexagon">
            <a:avLst/>
          </a:prstGeom>
          <a:noFill/>
          <a:ln w="9525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98"/>
          </a:p>
        </p:txBody>
      </p:sp>
      <p:sp>
        <p:nvSpPr>
          <p:cNvPr id="717" name="Marcador de número de diapositiva 1">
            <a:extLst>
              <a:ext uri="{FF2B5EF4-FFF2-40B4-BE49-F238E27FC236}">
                <a16:creationId xmlns:a16="http://schemas.microsoft.com/office/drawing/2014/main" id="{49E935CF-9A5D-BEBD-1527-0B6FFDDF3E05}"/>
              </a:ext>
            </a:extLst>
          </p:cNvPr>
          <p:cNvSpPr txBox="1">
            <a:spLocks/>
          </p:cNvSpPr>
          <p:nvPr/>
        </p:nvSpPr>
        <p:spPr>
          <a:xfrm>
            <a:off x="7119243" y="6402503"/>
            <a:ext cx="2133600" cy="337038"/>
          </a:xfrm>
          <a:prstGeom prst="rect">
            <a:avLst/>
          </a:prstGeom>
        </p:spPr>
        <p:txBody>
          <a:bodyPr/>
          <a:lstStyle>
            <a:defPPr>
              <a:defRPr lang="es-ES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44011">
              <a:defRPr/>
            </a:pPr>
            <a:fld id="{F72BFCD6-C37F-4D4F-B6AD-71D3A36D527F}" type="slidenum">
              <a:rPr lang="es-ES">
                <a:solidFill>
                  <a:schemeClr val="tx2"/>
                </a:solidFill>
                <a:latin typeface="+mj-lt"/>
              </a:rPr>
              <a:pPr defTabSz="844011">
                <a:defRPr/>
              </a:pPr>
              <a:t>12</a:t>
            </a:fld>
            <a:endParaRPr lang="es-ES">
              <a:solidFill>
                <a:schemeClr val="tx2"/>
              </a:solidFill>
              <a:latin typeface="+mj-lt"/>
            </a:endParaRPr>
          </a:p>
        </p:txBody>
      </p:sp>
      <p:sp>
        <p:nvSpPr>
          <p:cNvPr id="718" name="CuadroTexto 717">
            <a:extLst>
              <a:ext uri="{FF2B5EF4-FFF2-40B4-BE49-F238E27FC236}">
                <a16:creationId xmlns:a16="http://schemas.microsoft.com/office/drawing/2014/main" id="{28836518-FE07-1E60-AEAA-50B6135DA711}"/>
              </a:ext>
            </a:extLst>
          </p:cNvPr>
          <p:cNvSpPr txBox="1"/>
          <p:nvPr/>
        </p:nvSpPr>
        <p:spPr>
          <a:xfrm>
            <a:off x="4662724" y="1154907"/>
            <a:ext cx="3806748" cy="38440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s-ES" sz="1898" b="1" dirty="0">
                <a:solidFill>
                  <a:schemeClr val="tx2"/>
                </a:solidFill>
              </a:rPr>
              <a:t>422.000 criminal </a:t>
            </a:r>
            <a:r>
              <a:rPr lang="es-ES" sz="1898" b="1" dirty="0" err="1">
                <a:solidFill>
                  <a:schemeClr val="tx2"/>
                </a:solidFill>
              </a:rPr>
              <a:t>records</a:t>
            </a:r>
            <a:r>
              <a:rPr lang="es-ES" sz="1898" b="1" dirty="0">
                <a:solidFill>
                  <a:schemeClr val="tx2"/>
                </a:solidFill>
              </a:rPr>
              <a:t> </a:t>
            </a:r>
            <a:r>
              <a:rPr lang="es-ES" sz="1898" b="1" dirty="0" err="1">
                <a:solidFill>
                  <a:schemeClr val="tx2"/>
                </a:solidFill>
              </a:rPr>
              <a:t>cancelated</a:t>
            </a:r>
            <a:endParaRPr lang="es-ES" sz="1898" b="1" dirty="0">
              <a:solidFill>
                <a:schemeClr val="tx2"/>
              </a:solidFill>
            </a:endParaRPr>
          </a:p>
        </p:txBody>
      </p:sp>
      <p:sp>
        <p:nvSpPr>
          <p:cNvPr id="719" name="CuadroTexto 718">
            <a:extLst>
              <a:ext uri="{FF2B5EF4-FFF2-40B4-BE49-F238E27FC236}">
                <a16:creationId xmlns:a16="http://schemas.microsoft.com/office/drawing/2014/main" id="{F4360848-1366-D596-F9C5-E2C71775D950}"/>
              </a:ext>
            </a:extLst>
          </p:cNvPr>
          <p:cNvSpPr txBox="1"/>
          <p:nvPr/>
        </p:nvSpPr>
        <p:spPr>
          <a:xfrm>
            <a:off x="7508516" y="2098248"/>
            <a:ext cx="2872684" cy="67646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898" b="1" dirty="0">
                <a:solidFill>
                  <a:schemeClr val="tx2"/>
                </a:solidFill>
              </a:rPr>
              <a:t>2.8 </a:t>
            </a:r>
            <a:r>
              <a:rPr lang="es-ES" sz="1898" b="1" dirty="0" err="1">
                <a:solidFill>
                  <a:schemeClr val="tx2"/>
                </a:solidFill>
              </a:rPr>
              <a:t>milion</a:t>
            </a:r>
            <a:r>
              <a:rPr lang="es-ES" sz="1898" b="1" dirty="0">
                <a:solidFill>
                  <a:schemeClr val="tx2"/>
                </a:solidFill>
              </a:rPr>
              <a:t> </a:t>
            </a:r>
            <a:r>
              <a:rPr lang="es-ES" sz="1898" b="1" dirty="0" err="1">
                <a:solidFill>
                  <a:schemeClr val="tx2"/>
                </a:solidFill>
              </a:rPr>
              <a:t>operations</a:t>
            </a:r>
            <a:r>
              <a:rPr lang="es-ES" sz="1898" b="1" dirty="0">
                <a:solidFill>
                  <a:schemeClr val="tx2"/>
                </a:solidFill>
              </a:rPr>
              <a:t> </a:t>
            </a:r>
            <a:r>
              <a:rPr lang="es-ES" sz="1898" b="1" dirty="0" err="1">
                <a:solidFill>
                  <a:schemeClr val="tx2"/>
                </a:solidFill>
              </a:rPr>
              <a:t>with</a:t>
            </a:r>
            <a:r>
              <a:rPr lang="es-ES" sz="1898" b="1" dirty="0">
                <a:solidFill>
                  <a:schemeClr val="tx2"/>
                </a:solidFill>
              </a:rPr>
              <a:t> </a:t>
            </a:r>
            <a:br>
              <a:rPr lang="es-ES" sz="1898" b="1" dirty="0">
                <a:solidFill>
                  <a:schemeClr val="tx2"/>
                </a:solidFill>
              </a:rPr>
            </a:br>
            <a:r>
              <a:rPr lang="es-ES" sz="1898" b="1" dirty="0">
                <a:solidFill>
                  <a:schemeClr val="tx2"/>
                </a:solidFill>
              </a:rPr>
              <a:t>      </a:t>
            </a:r>
            <a:r>
              <a:rPr lang="es-ES" sz="1898" b="1" dirty="0" err="1">
                <a:solidFill>
                  <a:schemeClr val="tx2"/>
                </a:solidFill>
              </a:rPr>
              <a:t>nationality</a:t>
            </a:r>
            <a:r>
              <a:rPr lang="es-ES" sz="1898" b="1" dirty="0">
                <a:solidFill>
                  <a:schemeClr val="tx2"/>
                </a:solidFill>
              </a:rPr>
              <a:t> </a:t>
            </a:r>
            <a:r>
              <a:rPr lang="es-ES" sz="1898" b="1" dirty="0" err="1">
                <a:solidFill>
                  <a:schemeClr val="tx2"/>
                </a:solidFill>
              </a:rPr>
              <a:t>procedures</a:t>
            </a:r>
            <a:endParaRPr lang="es-ES" sz="1898" b="1" dirty="0">
              <a:solidFill>
                <a:schemeClr val="tx2"/>
              </a:solidFill>
            </a:endParaRPr>
          </a:p>
        </p:txBody>
      </p:sp>
      <p:sp>
        <p:nvSpPr>
          <p:cNvPr id="720" name="CuadroTexto 719">
            <a:extLst>
              <a:ext uri="{FF2B5EF4-FFF2-40B4-BE49-F238E27FC236}">
                <a16:creationId xmlns:a16="http://schemas.microsoft.com/office/drawing/2014/main" id="{E84D0BC3-58B0-0903-A8A0-DE66A76549DF}"/>
              </a:ext>
            </a:extLst>
          </p:cNvPr>
          <p:cNvSpPr txBox="1"/>
          <p:nvPr/>
        </p:nvSpPr>
        <p:spPr>
          <a:xfrm>
            <a:off x="8115477" y="3200882"/>
            <a:ext cx="2271519" cy="67646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s-ES" sz="1898" b="1" dirty="0">
                <a:solidFill>
                  <a:srgbClr val="7030A0"/>
                </a:solidFill>
              </a:rPr>
              <a:t>80.000 </a:t>
            </a:r>
            <a:r>
              <a:rPr lang="es-ES" sz="1898" b="1" dirty="0" err="1">
                <a:solidFill>
                  <a:srgbClr val="7030A0"/>
                </a:solidFill>
              </a:rPr>
              <a:t>bank</a:t>
            </a:r>
            <a:r>
              <a:rPr lang="es-ES" sz="1898" b="1" dirty="0">
                <a:solidFill>
                  <a:srgbClr val="7030A0"/>
                </a:solidFill>
              </a:rPr>
              <a:t> </a:t>
            </a:r>
            <a:r>
              <a:rPr lang="es-ES" sz="1898" b="1" dirty="0" err="1">
                <a:solidFill>
                  <a:srgbClr val="7030A0"/>
                </a:solidFill>
              </a:rPr>
              <a:t>account</a:t>
            </a:r>
            <a:br>
              <a:rPr lang="es-ES" sz="1898" b="1" dirty="0">
                <a:solidFill>
                  <a:srgbClr val="7030A0"/>
                </a:solidFill>
              </a:rPr>
            </a:br>
            <a:r>
              <a:rPr lang="es-ES" sz="1898" b="1" dirty="0">
                <a:solidFill>
                  <a:srgbClr val="7030A0"/>
                </a:solidFill>
              </a:rPr>
              <a:t>  </a:t>
            </a:r>
            <a:r>
              <a:rPr lang="es-ES" sz="1898" b="1" dirty="0" err="1">
                <a:solidFill>
                  <a:srgbClr val="7030A0"/>
                </a:solidFill>
              </a:rPr>
              <a:t>operations</a:t>
            </a:r>
            <a:endParaRPr lang="es-ES" sz="1898" b="1" dirty="0">
              <a:solidFill>
                <a:srgbClr val="7030A0"/>
              </a:solidFill>
            </a:endParaRPr>
          </a:p>
        </p:txBody>
      </p:sp>
      <p:sp>
        <p:nvSpPr>
          <p:cNvPr id="721" name="CuadroTexto 720">
            <a:extLst>
              <a:ext uri="{FF2B5EF4-FFF2-40B4-BE49-F238E27FC236}">
                <a16:creationId xmlns:a16="http://schemas.microsoft.com/office/drawing/2014/main" id="{6D7DADDC-C852-DCBC-9EF4-7F00A7A70094}"/>
              </a:ext>
            </a:extLst>
          </p:cNvPr>
          <p:cNvSpPr txBox="1"/>
          <p:nvPr/>
        </p:nvSpPr>
        <p:spPr>
          <a:xfrm>
            <a:off x="5693363" y="6238671"/>
            <a:ext cx="5998220" cy="42582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s-ES" sz="2167" b="1" dirty="0">
                <a:solidFill>
                  <a:schemeClr val="accent1"/>
                </a:solidFill>
              </a:rPr>
              <a:t>And </a:t>
            </a:r>
            <a:r>
              <a:rPr lang="es-ES" sz="2167" b="1" dirty="0" err="1">
                <a:solidFill>
                  <a:schemeClr val="accent1"/>
                </a:solidFill>
              </a:rPr>
              <a:t>many</a:t>
            </a:r>
            <a:r>
              <a:rPr lang="es-ES" sz="2167" b="1" dirty="0">
                <a:solidFill>
                  <a:schemeClr val="accent1"/>
                </a:solidFill>
              </a:rPr>
              <a:t> more </a:t>
            </a:r>
            <a:r>
              <a:rPr lang="es-ES" sz="2167" b="1" dirty="0" err="1">
                <a:solidFill>
                  <a:schemeClr val="accent1"/>
                </a:solidFill>
              </a:rPr>
              <a:t>coming</a:t>
            </a:r>
            <a:r>
              <a:rPr lang="es-ES" sz="2167" b="1" dirty="0">
                <a:solidFill>
                  <a:schemeClr val="accent1"/>
                </a:solidFill>
              </a:rPr>
              <a:t>…. </a:t>
            </a:r>
            <a:r>
              <a:rPr lang="es-ES" sz="2167" b="1" dirty="0" err="1">
                <a:solidFill>
                  <a:schemeClr val="accent1"/>
                </a:solidFill>
              </a:rPr>
              <a:t>with</a:t>
            </a:r>
            <a:r>
              <a:rPr lang="es-ES" sz="2167" b="1" dirty="0">
                <a:solidFill>
                  <a:schemeClr val="accent1"/>
                </a:solidFill>
              </a:rPr>
              <a:t> </a:t>
            </a:r>
            <a:r>
              <a:rPr lang="es-ES" sz="2167" b="1" dirty="0" err="1">
                <a:solidFill>
                  <a:schemeClr val="accent1"/>
                </a:solidFill>
              </a:rPr>
              <a:t>hyperautomation</a:t>
            </a:r>
            <a:r>
              <a:rPr lang="es-ES" sz="2167" b="1" dirty="0">
                <a:solidFill>
                  <a:schemeClr val="accent1"/>
                </a:solidFill>
              </a:rPr>
              <a:t>!</a:t>
            </a:r>
          </a:p>
        </p:txBody>
      </p:sp>
      <p:sp>
        <p:nvSpPr>
          <p:cNvPr id="722" name="CuadroTexto 721">
            <a:extLst>
              <a:ext uri="{FF2B5EF4-FFF2-40B4-BE49-F238E27FC236}">
                <a16:creationId xmlns:a16="http://schemas.microsoft.com/office/drawing/2014/main" id="{9AC42E47-9766-0FB6-3F2D-015D2639F0D6}"/>
              </a:ext>
            </a:extLst>
          </p:cNvPr>
          <p:cNvSpPr txBox="1"/>
          <p:nvPr/>
        </p:nvSpPr>
        <p:spPr>
          <a:xfrm>
            <a:off x="270307" y="1238150"/>
            <a:ext cx="2069216" cy="437151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167" b="1" u="sng" dirty="0" err="1">
                <a:solidFill>
                  <a:schemeClr val="accent1"/>
                </a:solidFill>
              </a:rPr>
              <a:t>Until</a:t>
            </a:r>
            <a:r>
              <a:rPr lang="es-ES" sz="2167" b="1" u="sng" dirty="0">
                <a:solidFill>
                  <a:schemeClr val="accent1"/>
                </a:solidFill>
              </a:rPr>
              <a:t> </a:t>
            </a:r>
            <a:r>
              <a:rPr lang="es-ES" sz="2167" b="1" u="sng" dirty="0" err="1">
                <a:solidFill>
                  <a:schemeClr val="accent1"/>
                </a:solidFill>
              </a:rPr>
              <a:t>now</a:t>
            </a:r>
            <a:endParaRPr lang="es-ES" sz="2167" b="1" u="sng" dirty="0">
              <a:solidFill>
                <a:schemeClr val="accent1"/>
              </a:solidFill>
            </a:endParaRPr>
          </a:p>
          <a:p>
            <a:pPr algn="ctr"/>
            <a:r>
              <a:rPr lang="es-ES" sz="1806" b="1" dirty="0">
                <a:solidFill>
                  <a:schemeClr val="accent1"/>
                </a:solidFill>
              </a:rPr>
              <a:t>More </a:t>
            </a:r>
            <a:r>
              <a:rPr lang="es-ES" sz="1806" b="1" dirty="0" err="1">
                <a:solidFill>
                  <a:schemeClr val="accent1"/>
                </a:solidFill>
              </a:rPr>
              <a:t>than</a:t>
            </a:r>
            <a:r>
              <a:rPr lang="es-ES" sz="1806" b="1" dirty="0">
                <a:solidFill>
                  <a:schemeClr val="accent1"/>
                </a:solidFill>
              </a:rPr>
              <a:t> </a:t>
            </a:r>
            <a:br>
              <a:rPr lang="es-ES" sz="1806" b="1" dirty="0">
                <a:solidFill>
                  <a:schemeClr val="accent1"/>
                </a:solidFill>
              </a:rPr>
            </a:br>
            <a:r>
              <a:rPr lang="es-ES" sz="1806" b="1" dirty="0">
                <a:solidFill>
                  <a:schemeClr val="accent1"/>
                </a:solidFill>
              </a:rPr>
              <a:t>268.000 </a:t>
            </a:r>
            <a:br>
              <a:rPr lang="es-ES" sz="1806" b="1" dirty="0">
                <a:solidFill>
                  <a:schemeClr val="accent1"/>
                </a:solidFill>
              </a:rPr>
            </a:br>
            <a:r>
              <a:rPr lang="es-ES" sz="1806" b="1" dirty="0" err="1">
                <a:solidFill>
                  <a:schemeClr val="accent1"/>
                </a:solidFill>
              </a:rPr>
              <a:t>hours</a:t>
            </a:r>
            <a:r>
              <a:rPr lang="es-ES" sz="1806" b="1" dirty="0">
                <a:solidFill>
                  <a:schemeClr val="accent1"/>
                </a:solidFill>
              </a:rPr>
              <a:t> </a:t>
            </a:r>
            <a:r>
              <a:rPr lang="es-ES" sz="1806" b="1" dirty="0" err="1">
                <a:solidFill>
                  <a:schemeClr val="accent1"/>
                </a:solidFill>
              </a:rPr>
              <a:t>saved</a:t>
            </a:r>
            <a:br>
              <a:rPr lang="es-ES" sz="1806" b="1" dirty="0">
                <a:solidFill>
                  <a:schemeClr val="accent1"/>
                </a:solidFill>
              </a:rPr>
            </a:br>
            <a:r>
              <a:rPr lang="es-ES" sz="1083" b="1" dirty="0">
                <a:solidFill>
                  <a:schemeClr val="accent1"/>
                </a:solidFill>
              </a:rPr>
              <a:t>(</a:t>
            </a:r>
            <a:r>
              <a:rPr lang="es-ES" sz="1083" b="1" dirty="0" err="1">
                <a:solidFill>
                  <a:schemeClr val="accent1"/>
                </a:solidFill>
              </a:rPr>
              <a:t>simplified</a:t>
            </a:r>
            <a:r>
              <a:rPr lang="es-ES" sz="1083" b="1" dirty="0">
                <a:solidFill>
                  <a:schemeClr val="accent1"/>
                </a:solidFill>
              </a:rPr>
              <a:t> </a:t>
            </a:r>
            <a:r>
              <a:rPr lang="es-ES" sz="1083" b="1" dirty="0" err="1">
                <a:solidFill>
                  <a:schemeClr val="accent1"/>
                </a:solidFill>
              </a:rPr>
              <a:t>calculation</a:t>
            </a:r>
            <a:r>
              <a:rPr lang="es-ES" sz="1083" b="1" dirty="0">
                <a:solidFill>
                  <a:schemeClr val="accent1"/>
                </a:solidFill>
              </a:rPr>
              <a:t>)</a:t>
            </a:r>
          </a:p>
          <a:p>
            <a:pPr algn="ctr"/>
            <a:endParaRPr lang="es-ES" sz="1083" b="1" dirty="0">
              <a:solidFill>
                <a:schemeClr val="accent1"/>
              </a:solidFill>
            </a:endParaRPr>
          </a:p>
          <a:p>
            <a:pPr algn="ctr"/>
            <a:r>
              <a:rPr lang="es-ES" sz="1444" b="1" dirty="0">
                <a:solidFill>
                  <a:schemeClr val="accent1"/>
                </a:solidFill>
              </a:rPr>
              <a:t>1.4M audio-</a:t>
            </a:r>
            <a:r>
              <a:rPr lang="es-ES" sz="1444" b="1" dirty="0" err="1">
                <a:solidFill>
                  <a:schemeClr val="accent1"/>
                </a:solidFill>
              </a:rPr>
              <a:t>to</a:t>
            </a:r>
            <a:r>
              <a:rPr lang="es-ES" sz="1444" b="1" dirty="0">
                <a:solidFill>
                  <a:schemeClr val="accent1"/>
                </a:solidFill>
              </a:rPr>
              <a:t>-</a:t>
            </a:r>
            <a:r>
              <a:rPr lang="es-ES" sz="1444" b="1" dirty="0" err="1">
                <a:solidFill>
                  <a:schemeClr val="accent1"/>
                </a:solidFill>
              </a:rPr>
              <a:t>text</a:t>
            </a:r>
            <a:endParaRPr lang="es-ES" sz="1444" b="1" dirty="0">
              <a:solidFill>
                <a:schemeClr val="accent1"/>
              </a:solidFill>
            </a:endParaRPr>
          </a:p>
          <a:p>
            <a:pPr algn="ctr"/>
            <a:r>
              <a:rPr lang="es-ES" sz="1444" b="1" dirty="0">
                <a:solidFill>
                  <a:schemeClr val="accent1"/>
                </a:solidFill>
              </a:rPr>
              <a:t>3k </a:t>
            </a:r>
            <a:r>
              <a:rPr lang="es-ES" sz="1444" b="1" dirty="0" err="1">
                <a:solidFill>
                  <a:schemeClr val="accent1"/>
                </a:solidFill>
              </a:rPr>
              <a:t>anonym</a:t>
            </a:r>
            <a:r>
              <a:rPr lang="es-ES" sz="1444" b="1" dirty="0">
                <a:solidFill>
                  <a:schemeClr val="accent1"/>
                </a:solidFill>
              </a:rPr>
              <a:t>/</a:t>
            </a:r>
            <a:r>
              <a:rPr lang="es-ES" sz="1444" b="1" dirty="0" err="1">
                <a:solidFill>
                  <a:schemeClr val="accent1"/>
                </a:solidFill>
              </a:rPr>
              <a:t>month</a:t>
            </a:r>
            <a:endParaRPr lang="es-ES" sz="1444" b="1" dirty="0">
              <a:solidFill>
                <a:schemeClr val="accent1"/>
              </a:solidFill>
            </a:endParaRPr>
          </a:p>
          <a:p>
            <a:pPr algn="ctr"/>
            <a:endParaRPr lang="es-ES" sz="1444" b="1" dirty="0">
              <a:solidFill>
                <a:schemeClr val="accent1"/>
              </a:solidFill>
            </a:endParaRPr>
          </a:p>
          <a:p>
            <a:pPr algn="ctr"/>
            <a:r>
              <a:rPr lang="es-ES" sz="1625" b="1" u="sng" dirty="0" err="1">
                <a:solidFill>
                  <a:schemeClr val="accent1"/>
                </a:solidFill>
              </a:rPr>
              <a:t>Expected</a:t>
            </a:r>
            <a:r>
              <a:rPr lang="es-ES" sz="1625" b="1" u="sng" dirty="0">
                <a:solidFill>
                  <a:schemeClr val="accent1"/>
                </a:solidFill>
              </a:rPr>
              <a:t> 2024</a:t>
            </a:r>
            <a:endParaRPr lang="es-ES" sz="1264" b="1" u="sng" dirty="0">
              <a:solidFill>
                <a:schemeClr val="accent1"/>
              </a:solidFill>
            </a:endParaRPr>
          </a:p>
          <a:p>
            <a:pPr algn="ctr"/>
            <a:r>
              <a:rPr lang="es-ES" sz="1264" b="1" u="sng" dirty="0">
                <a:solidFill>
                  <a:schemeClr val="accent1"/>
                </a:solidFill>
              </a:rPr>
              <a:t>at </a:t>
            </a:r>
            <a:r>
              <a:rPr lang="es-ES" sz="1264" b="1" u="sng" dirty="0" err="1">
                <a:solidFill>
                  <a:schemeClr val="accent1"/>
                </a:solidFill>
              </a:rPr>
              <a:t>least</a:t>
            </a:r>
            <a:endParaRPr lang="es-ES" sz="1264" b="1" u="sng" dirty="0">
              <a:solidFill>
                <a:schemeClr val="accent1"/>
              </a:solidFill>
            </a:endParaRPr>
          </a:p>
          <a:p>
            <a:pPr algn="ctr"/>
            <a:r>
              <a:rPr lang="es-ES" sz="1625" b="1" dirty="0">
                <a:solidFill>
                  <a:schemeClr val="accent1"/>
                </a:solidFill>
              </a:rPr>
              <a:t>4 IA </a:t>
            </a:r>
            <a:r>
              <a:rPr lang="es-ES" sz="1625" b="1" dirty="0" err="1">
                <a:solidFill>
                  <a:schemeClr val="accent1"/>
                </a:solidFill>
              </a:rPr>
              <a:t>services</a:t>
            </a:r>
            <a:r>
              <a:rPr lang="es-ES" sz="1625" b="1" dirty="0">
                <a:solidFill>
                  <a:schemeClr val="accent1"/>
                </a:solidFill>
              </a:rPr>
              <a:t> per </a:t>
            </a:r>
            <a:r>
              <a:rPr lang="es-ES" sz="1625" b="1" dirty="0" err="1">
                <a:solidFill>
                  <a:schemeClr val="accent1"/>
                </a:solidFill>
              </a:rPr>
              <a:t>document</a:t>
            </a:r>
            <a:r>
              <a:rPr lang="es-ES" sz="1625" b="1" dirty="0">
                <a:solidFill>
                  <a:schemeClr val="accent1"/>
                </a:solidFill>
              </a:rPr>
              <a:t> </a:t>
            </a:r>
          </a:p>
          <a:p>
            <a:pPr algn="ctr"/>
            <a:r>
              <a:rPr lang="es-ES" sz="1264" b="1" dirty="0">
                <a:solidFill>
                  <a:schemeClr val="accent1"/>
                </a:solidFill>
              </a:rPr>
              <a:t>in </a:t>
            </a:r>
            <a:r>
              <a:rPr lang="es-ES" sz="1264" b="1" dirty="0" err="1">
                <a:solidFill>
                  <a:schemeClr val="accent1"/>
                </a:solidFill>
              </a:rPr>
              <a:t>or</a:t>
            </a:r>
            <a:r>
              <a:rPr lang="es-ES" sz="1264" b="1" dirty="0">
                <a:solidFill>
                  <a:schemeClr val="accent1"/>
                </a:solidFill>
              </a:rPr>
              <a:t> </a:t>
            </a:r>
            <a:r>
              <a:rPr lang="es-ES" sz="1264" b="1" dirty="0" err="1">
                <a:solidFill>
                  <a:schemeClr val="accent1"/>
                </a:solidFill>
              </a:rPr>
              <a:t>out</a:t>
            </a:r>
            <a:r>
              <a:rPr lang="es-ES" sz="1264" b="1" dirty="0">
                <a:solidFill>
                  <a:schemeClr val="accent1"/>
                </a:solidFill>
              </a:rPr>
              <a:t> </a:t>
            </a:r>
            <a:r>
              <a:rPr lang="es-ES" sz="1264" b="1" dirty="0" err="1">
                <a:solidFill>
                  <a:schemeClr val="accent1"/>
                </a:solidFill>
              </a:rPr>
              <a:t>the</a:t>
            </a:r>
            <a:r>
              <a:rPr lang="es-ES" sz="1264" b="1" dirty="0">
                <a:solidFill>
                  <a:schemeClr val="accent1"/>
                </a:solidFill>
              </a:rPr>
              <a:t> </a:t>
            </a:r>
            <a:r>
              <a:rPr lang="es-ES" sz="1264" b="1" dirty="0" err="1">
                <a:solidFill>
                  <a:schemeClr val="accent1"/>
                </a:solidFill>
              </a:rPr>
              <a:t>Justice</a:t>
            </a:r>
            <a:r>
              <a:rPr lang="es-ES" sz="1264" b="1" dirty="0">
                <a:solidFill>
                  <a:schemeClr val="accent1"/>
                </a:solidFill>
              </a:rPr>
              <a:t> </a:t>
            </a:r>
            <a:r>
              <a:rPr lang="es-ES" sz="1264" b="1" dirty="0" err="1">
                <a:solidFill>
                  <a:schemeClr val="accent1"/>
                </a:solidFill>
              </a:rPr>
              <a:t>system</a:t>
            </a:r>
            <a:endParaRPr lang="es-ES" sz="1264" b="1" dirty="0">
              <a:solidFill>
                <a:schemeClr val="accent1"/>
              </a:solidFill>
            </a:endParaRPr>
          </a:p>
          <a:p>
            <a:pPr algn="ctr"/>
            <a:r>
              <a:rPr lang="es-ES" sz="1264" b="1" dirty="0">
                <a:solidFill>
                  <a:schemeClr val="accent1"/>
                </a:solidFill>
              </a:rPr>
              <a:t>(</a:t>
            </a:r>
            <a:r>
              <a:rPr lang="es-ES" sz="1264" b="1" dirty="0" err="1">
                <a:solidFill>
                  <a:schemeClr val="accent1"/>
                </a:solidFill>
              </a:rPr>
              <a:t>hundreds</a:t>
            </a:r>
            <a:r>
              <a:rPr lang="es-ES" sz="1264" b="1" dirty="0">
                <a:solidFill>
                  <a:schemeClr val="accent1"/>
                </a:solidFill>
              </a:rPr>
              <a:t> </a:t>
            </a:r>
            <a:r>
              <a:rPr lang="es-ES" sz="1264" b="1" dirty="0" err="1">
                <a:solidFill>
                  <a:schemeClr val="accent1"/>
                </a:solidFill>
              </a:rPr>
              <a:t>of</a:t>
            </a:r>
            <a:r>
              <a:rPr lang="es-ES" sz="1264" b="1" dirty="0">
                <a:solidFill>
                  <a:schemeClr val="accent1"/>
                </a:solidFill>
              </a:rPr>
              <a:t> </a:t>
            </a:r>
            <a:r>
              <a:rPr lang="es-ES" sz="1264" b="1" dirty="0" err="1">
                <a:solidFill>
                  <a:schemeClr val="accent1"/>
                </a:solidFill>
              </a:rPr>
              <a:t>million</a:t>
            </a:r>
            <a:r>
              <a:rPr lang="es-ES" sz="1264" b="1" dirty="0">
                <a:solidFill>
                  <a:schemeClr val="accent1"/>
                </a:solidFill>
              </a:rPr>
              <a:t>)</a:t>
            </a:r>
          </a:p>
          <a:p>
            <a:pPr marL="257975" indent="-257975" algn="ctr">
              <a:buFontTx/>
              <a:buChar char="-"/>
            </a:pPr>
            <a:r>
              <a:rPr lang="es-ES" sz="1264" b="1" dirty="0" err="1">
                <a:solidFill>
                  <a:schemeClr val="accent1"/>
                </a:solidFill>
              </a:rPr>
              <a:t>Document</a:t>
            </a:r>
            <a:r>
              <a:rPr lang="es-ES" sz="1264" b="1" dirty="0">
                <a:solidFill>
                  <a:schemeClr val="accent1"/>
                </a:solidFill>
              </a:rPr>
              <a:t> </a:t>
            </a:r>
            <a:r>
              <a:rPr lang="es-ES" sz="1264" b="1" dirty="0" err="1">
                <a:solidFill>
                  <a:schemeClr val="accent1"/>
                </a:solidFill>
              </a:rPr>
              <a:t>class</a:t>
            </a:r>
            <a:r>
              <a:rPr lang="es-ES" sz="1264" b="1" dirty="0">
                <a:solidFill>
                  <a:schemeClr val="accent1"/>
                </a:solidFill>
              </a:rPr>
              <a:t>.</a:t>
            </a:r>
          </a:p>
          <a:p>
            <a:pPr marL="257975" indent="-257975" algn="ctr">
              <a:buFontTx/>
              <a:buChar char="-"/>
            </a:pPr>
            <a:r>
              <a:rPr lang="es-ES" sz="1264" b="1" dirty="0" err="1">
                <a:solidFill>
                  <a:schemeClr val="accent1"/>
                </a:solidFill>
              </a:rPr>
              <a:t>Interveners</a:t>
            </a:r>
            <a:r>
              <a:rPr lang="es-ES" sz="1264" b="1" dirty="0">
                <a:solidFill>
                  <a:schemeClr val="accent1"/>
                </a:solidFill>
              </a:rPr>
              <a:t> </a:t>
            </a:r>
            <a:r>
              <a:rPr lang="es-ES" sz="1264" b="1" dirty="0" err="1">
                <a:solidFill>
                  <a:schemeClr val="accent1"/>
                </a:solidFill>
              </a:rPr>
              <a:t>detect</a:t>
            </a:r>
            <a:r>
              <a:rPr lang="es-ES" sz="1264" b="1" dirty="0">
                <a:solidFill>
                  <a:schemeClr val="accent1"/>
                </a:solidFill>
              </a:rPr>
              <a:t>.</a:t>
            </a:r>
          </a:p>
          <a:p>
            <a:pPr marL="257975" indent="-257975" algn="ctr">
              <a:buFontTx/>
              <a:buChar char="-"/>
            </a:pPr>
            <a:r>
              <a:rPr lang="es-ES" sz="1264" b="1" dirty="0" err="1">
                <a:solidFill>
                  <a:schemeClr val="accent1"/>
                </a:solidFill>
              </a:rPr>
              <a:t>Registry</a:t>
            </a:r>
            <a:r>
              <a:rPr lang="es-ES" sz="1264" b="1" dirty="0">
                <a:solidFill>
                  <a:schemeClr val="accent1"/>
                </a:solidFill>
              </a:rPr>
              <a:t> </a:t>
            </a:r>
            <a:r>
              <a:rPr lang="es-ES" sz="1264" b="1" dirty="0" err="1">
                <a:solidFill>
                  <a:schemeClr val="accent1"/>
                </a:solidFill>
              </a:rPr>
              <a:t>class</a:t>
            </a:r>
            <a:r>
              <a:rPr lang="es-ES" sz="1264" b="1" dirty="0">
                <a:solidFill>
                  <a:schemeClr val="accent1"/>
                </a:solidFill>
              </a:rPr>
              <a:t>.</a:t>
            </a:r>
          </a:p>
          <a:p>
            <a:pPr marL="257975" indent="-257975" algn="ctr">
              <a:buFontTx/>
              <a:buChar char="-"/>
            </a:pPr>
            <a:r>
              <a:rPr lang="es-ES" sz="1264" b="1" dirty="0" err="1">
                <a:solidFill>
                  <a:schemeClr val="accent1"/>
                </a:solidFill>
              </a:rPr>
              <a:t>Summarizer</a:t>
            </a:r>
            <a:endParaRPr lang="es-ES" sz="1264" b="1" dirty="0">
              <a:solidFill>
                <a:schemeClr val="accent1"/>
              </a:solidFill>
            </a:endParaRPr>
          </a:p>
        </p:txBody>
      </p:sp>
      <p:sp>
        <p:nvSpPr>
          <p:cNvPr id="4" name="Hexágono 3">
            <a:extLst>
              <a:ext uri="{FF2B5EF4-FFF2-40B4-BE49-F238E27FC236}">
                <a16:creationId xmlns:a16="http://schemas.microsoft.com/office/drawing/2014/main" id="{3697DFAD-0DA1-1984-12F4-61EACAD94D85}"/>
              </a:ext>
            </a:extLst>
          </p:cNvPr>
          <p:cNvSpPr/>
          <p:nvPr/>
        </p:nvSpPr>
        <p:spPr>
          <a:xfrm rot="16200000" flipV="1">
            <a:off x="2879222" y="3945951"/>
            <a:ext cx="1190624" cy="1041602"/>
          </a:xfrm>
          <a:prstGeom prst="hexagon">
            <a:avLst/>
          </a:prstGeom>
          <a:solidFill>
            <a:srgbClr val="D8F7BB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98"/>
          </a:p>
        </p:txBody>
      </p:sp>
      <p:sp>
        <p:nvSpPr>
          <p:cNvPr id="5" name="Hexágono 4">
            <a:extLst>
              <a:ext uri="{FF2B5EF4-FFF2-40B4-BE49-F238E27FC236}">
                <a16:creationId xmlns:a16="http://schemas.microsoft.com/office/drawing/2014/main" id="{5A94594D-8CE2-7738-6CCF-9B37352C2330}"/>
              </a:ext>
            </a:extLst>
          </p:cNvPr>
          <p:cNvSpPr/>
          <p:nvPr/>
        </p:nvSpPr>
        <p:spPr>
          <a:xfrm rot="16200000" flipV="1">
            <a:off x="4590217" y="4893518"/>
            <a:ext cx="1190624" cy="1041602"/>
          </a:xfrm>
          <a:prstGeom prst="hexagon">
            <a:avLst/>
          </a:prstGeom>
          <a:solidFill>
            <a:srgbClr val="D8F7BB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98"/>
          </a:p>
        </p:txBody>
      </p:sp>
      <p:sp>
        <p:nvSpPr>
          <p:cNvPr id="6" name="Hexágono 5">
            <a:extLst>
              <a:ext uri="{FF2B5EF4-FFF2-40B4-BE49-F238E27FC236}">
                <a16:creationId xmlns:a16="http://schemas.microsoft.com/office/drawing/2014/main" id="{DD446378-55DA-8071-4CE8-0A803D4E26D9}"/>
              </a:ext>
            </a:extLst>
          </p:cNvPr>
          <p:cNvSpPr/>
          <p:nvPr/>
        </p:nvSpPr>
        <p:spPr>
          <a:xfrm rot="16200000" flipV="1">
            <a:off x="4010878" y="3935291"/>
            <a:ext cx="1190624" cy="1041602"/>
          </a:xfrm>
          <a:prstGeom prst="hexagon">
            <a:avLst/>
          </a:prstGeom>
          <a:solidFill>
            <a:srgbClr val="D8F7BB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98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2509523-FBF2-191D-39A6-3198B9A11E65}"/>
              </a:ext>
            </a:extLst>
          </p:cNvPr>
          <p:cNvSpPr txBox="1"/>
          <p:nvPr/>
        </p:nvSpPr>
        <p:spPr>
          <a:xfrm>
            <a:off x="2956416" y="4201256"/>
            <a:ext cx="1083945" cy="735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lang="es-ES" sz="1000" dirty="0" err="1">
                <a:solidFill>
                  <a:schemeClr val="tx2"/>
                </a:solidFill>
                <a:latin typeface="+mj-lt"/>
              </a:rPr>
              <a:t>Autoregistro</a:t>
            </a:r>
            <a:r>
              <a:rPr lang="es-ES" sz="1000" dirty="0">
                <a:solidFill>
                  <a:schemeClr val="tx2"/>
                </a:solidFill>
                <a:latin typeface="+mj-lt"/>
              </a:rPr>
              <a:t>, autoarchivo, </a:t>
            </a:r>
            <a:r>
              <a:rPr lang="es-ES" sz="1000" dirty="0" err="1">
                <a:solidFill>
                  <a:schemeClr val="tx2"/>
                </a:solidFill>
                <a:latin typeface="+mj-lt"/>
              </a:rPr>
              <a:t>autocaducidad</a:t>
            </a:r>
            <a:r>
              <a:rPr lang="es-ES" sz="1000" dirty="0">
                <a:solidFill>
                  <a:schemeClr val="tx2"/>
                </a:solidFill>
                <a:latin typeface="+mj-lt"/>
              </a:rPr>
              <a:t> de </a:t>
            </a:r>
            <a:r>
              <a:rPr lang="es-ES" sz="1000" dirty="0" err="1">
                <a:solidFill>
                  <a:schemeClr val="tx2"/>
                </a:solidFill>
                <a:latin typeface="+mj-lt"/>
              </a:rPr>
              <a:t>procs</a:t>
            </a:r>
            <a:r>
              <a:rPr lang="es-ES" sz="1000" dirty="0">
                <a:solidFill>
                  <a:schemeClr val="tx2"/>
                </a:solidFill>
                <a:latin typeface="+mj-lt"/>
              </a:rPr>
              <a:t>. judiciales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0F99EA4-F88E-57A3-2F59-FCB8796768AC}"/>
              </a:ext>
            </a:extLst>
          </p:cNvPr>
          <p:cNvSpPr txBox="1"/>
          <p:nvPr/>
        </p:nvSpPr>
        <p:spPr>
          <a:xfrm>
            <a:off x="4036838" y="4245650"/>
            <a:ext cx="1083945" cy="607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lang="es-ES" sz="1000" dirty="0">
                <a:solidFill>
                  <a:schemeClr val="tx2"/>
                </a:solidFill>
                <a:latin typeface="+mj-lt"/>
              </a:rPr>
              <a:t>Detección automática y tramitación de monitorios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106C55D4-7B31-4C6A-DF5E-9417D151F1D9}"/>
              </a:ext>
            </a:extLst>
          </p:cNvPr>
          <p:cNvSpPr txBox="1"/>
          <p:nvPr/>
        </p:nvSpPr>
        <p:spPr>
          <a:xfrm>
            <a:off x="4629298" y="5316702"/>
            <a:ext cx="1083945" cy="350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lang="es-ES" sz="1000" dirty="0">
                <a:solidFill>
                  <a:schemeClr val="tx2"/>
                </a:solidFill>
                <a:latin typeface="+mj-lt"/>
              </a:rPr>
              <a:t>Notificaciones proactivas</a:t>
            </a:r>
          </a:p>
        </p:txBody>
      </p:sp>
      <p:pic>
        <p:nvPicPr>
          <p:cNvPr id="11" name="Imagen 10" descr="Icono&#10;&#10;Descripción generada automáticamente">
            <a:extLst>
              <a:ext uri="{FF2B5EF4-FFF2-40B4-BE49-F238E27FC236}">
                <a16:creationId xmlns:a16="http://schemas.microsoft.com/office/drawing/2014/main" id="{1398F8C0-444E-457A-0FB9-FB7F946B4B9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050992" y="4905012"/>
            <a:ext cx="211235" cy="211235"/>
          </a:xfrm>
          <a:prstGeom prst="rect">
            <a:avLst/>
          </a:prstGeom>
        </p:spPr>
      </p:pic>
      <p:pic>
        <p:nvPicPr>
          <p:cNvPr id="19" name="Imagen 18" descr="Icono&#10;&#10;Descripción generada automáticamente">
            <a:extLst>
              <a:ext uri="{FF2B5EF4-FFF2-40B4-BE49-F238E27FC236}">
                <a16:creationId xmlns:a16="http://schemas.microsoft.com/office/drawing/2014/main" id="{BBE0A2D2-D497-9EC0-4658-7554811ADD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3293742" y="3981401"/>
            <a:ext cx="236406" cy="236406"/>
          </a:xfrm>
          <a:prstGeom prst="rect">
            <a:avLst/>
          </a:prstGeom>
        </p:spPr>
      </p:pic>
      <p:pic>
        <p:nvPicPr>
          <p:cNvPr id="21" name="Imagen 20" descr="Icono&#10;&#10;Descripción generada automáticamente">
            <a:extLst>
              <a:ext uri="{FF2B5EF4-FFF2-40B4-BE49-F238E27FC236}">
                <a16:creationId xmlns:a16="http://schemas.microsoft.com/office/drawing/2014/main" id="{9C57884A-562A-DA10-5B1C-3E2B6C0E7DC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99451" y="3971403"/>
            <a:ext cx="211869" cy="211869"/>
          </a:xfrm>
          <a:prstGeom prst="rect">
            <a:avLst/>
          </a:prstGeom>
        </p:spPr>
      </p:pic>
      <p:sp>
        <p:nvSpPr>
          <p:cNvPr id="26" name="CuadroTexto 25">
            <a:extLst>
              <a:ext uri="{FF2B5EF4-FFF2-40B4-BE49-F238E27FC236}">
                <a16:creationId xmlns:a16="http://schemas.microsoft.com/office/drawing/2014/main" id="{C726AD34-DB15-630C-9B77-B59BB174A975}"/>
              </a:ext>
            </a:extLst>
          </p:cNvPr>
          <p:cNvSpPr txBox="1"/>
          <p:nvPr/>
        </p:nvSpPr>
        <p:spPr>
          <a:xfrm>
            <a:off x="1925290" y="5553566"/>
            <a:ext cx="2985304" cy="67646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s-ES" sz="1898" b="1" dirty="0" err="1">
                <a:solidFill>
                  <a:srgbClr val="7030A0"/>
                </a:solidFill>
              </a:rPr>
              <a:t>Huge</a:t>
            </a:r>
            <a:r>
              <a:rPr lang="es-ES" sz="1898" b="1" dirty="0">
                <a:solidFill>
                  <a:srgbClr val="7030A0"/>
                </a:solidFill>
              </a:rPr>
              <a:t> </a:t>
            </a:r>
            <a:r>
              <a:rPr lang="es-ES" sz="1898" b="1" dirty="0" err="1">
                <a:solidFill>
                  <a:srgbClr val="7030A0"/>
                </a:solidFill>
              </a:rPr>
              <a:t>numbers</a:t>
            </a:r>
            <a:r>
              <a:rPr lang="es-ES" sz="1898" b="1" dirty="0">
                <a:solidFill>
                  <a:srgbClr val="7030A0"/>
                </a:solidFill>
              </a:rPr>
              <a:t> </a:t>
            </a:r>
            <a:r>
              <a:rPr lang="es-ES" sz="1898" b="1" dirty="0" err="1">
                <a:solidFill>
                  <a:srgbClr val="7030A0"/>
                </a:solidFill>
              </a:rPr>
              <a:t>expected</a:t>
            </a:r>
            <a:endParaRPr lang="es-ES" sz="1898" b="1" dirty="0">
              <a:solidFill>
                <a:srgbClr val="7030A0"/>
              </a:solidFill>
            </a:endParaRPr>
          </a:p>
          <a:p>
            <a:r>
              <a:rPr lang="es-ES" sz="1898" b="1" dirty="0">
                <a:solidFill>
                  <a:srgbClr val="7030A0"/>
                </a:solidFill>
              </a:rPr>
              <a:t>(</a:t>
            </a:r>
            <a:r>
              <a:rPr lang="es-ES" sz="1898" b="1" dirty="0" err="1">
                <a:solidFill>
                  <a:srgbClr val="7030A0"/>
                </a:solidFill>
              </a:rPr>
              <a:t>autodispatching</a:t>
            </a:r>
            <a:r>
              <a:rPr lang="es-ES" sz="1898" b="1" dirty="0">
                <a:solidFill>
                  <a:srgbClr val="7030A0"/>
                </a:solidFill>
              </a:rPr>
              <a:t> and </a:t>
            </a:r>
            <a:r>
              <a:rPr lang="es-ES" sz="1898" b="1" dirty="0" err="1">
                <a:solidFill>
                  <a:srgbClr val="7030A0"/>
                </a:solidFill>
              </a:rPr>
              <a:t>class</a:t>
            </a:r>
            <a:r>
              <a:rPr lang="es-ES" sz="1898" b="1" dirty="0">
                <a:solidFill>
                  <a:srgbClr val="7030A0"/>
                </a:solidFill>
              </a:rPr>
              <a:t>.)</a:t>
            </a:r>
          </a:p>
        </p:txBody>
      </p:sp>
    </p:spTree>
    <p:extLst>
      <p:ext uri="{BB962C8B-B14F-4D97-AF65-F5344CB8AC3E}">
        <p14:creationId xmlns:p14="http://schemas.microsoft.com/office/powerpoint/2010/main" val="14649822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rupo 64">
            <a:extLst>
              <a:ext uri="{FF2B5EF4-FFF2-40B4-BE49-F238E27FC236}">
                <a16:creationId xmlns:a16="http://schemas.microsoft.com/office/drawing/2014/main" id="{1D57DF85-D8DD-2672-2905-D5328DB3AB7D}"/>
              </a:ext>
            </a:extLst>
          </p:cNvPr>
          <p:cNvGrpSpPr/>
          <p:nvPr/>
        </p:nvGrpSpPr>
        <p:grpSpPr>
          <a:xfrm>
            <a:off x="-39385" y="71170"/>
            <a:ext cx="12192000" cy="6906141"/>
            <a:chOff x="0" y="900997"/>
            <a:chExt cx="9144000" cy="5976468"/>
          </a:xfrm>
        </p:grpSpPr>
        <p:pic>
          <p:nvPicPr>
            <p:cNvPr id="66" name="Imagen 65">
              <a:extLst>
                <a:ext uri="{FF2B5EF4-FFF2-40B4-BE49-F238E27FC236}">
                  <a16:creationId xmlns:a16="http://schemas.microsoft.com/office/drawing/2014/main" id="{CC09BED7-907F-8FB5-044F-0CF0DEF893E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duotone>
                <a:schemeClr val="bg2">
                  <a:shade val="45000"/>
                  <a:satMod val="135000"/>
                </a:schemeClr>
                <a:prstClr val="white"/>
              </a:duotone>
              <a:alphaModFix amt="70000"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colorTemperature colorTemp="7200"/>
                      </a14:imgEffect>
                    </a14:imgLayer>
                  </a14:imgProps>
                </a:ext>
              </a:extLst>
            </a:blip>
            <a:srcRect r="14286"/>
            <a:stretch/>
          </p:blipFill>
          <p:spPr>
            <a:xfrm>
              <a:off x="0" y="959316"/>
              <a:ext cx="9144000" cy="5903042"/>
            </a:xfrm>
            <a:prstGeom prst="rect">
              <a:avLst/>
            </a:prstGeom>
          </p:spPr>
        </p:pic>
        <p:sp>
          <p:nvSpPr>
            <p:cNvPr id="67" name="Rectángulo 66">
              <a:extLst>
                <a:ext uri="{FF2B5EF4-FFF2-40B4-BE49-F238E27FC236}">
                  <a16:creationId xmlns:a16="http://schemas.microsoft.com/office/drawing/2014/main" id="{50FA41EA-B468-0905-A72B-79E6F5BD468C}"/>
                </a:ext>
              </a:extLst>
            </p:cNvPr>
            <p:cNvSpPr/>
            <p:nvPr/>
          </p:nvSpPr>
          <p:spPr>
            <a:xfrm>
              <a:off x="0" y="900997"/>
              <a:ext cx="9144000" cy="5976468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alpha val="38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</p:grpSp>
      <p:pic>
        <p:nvPicPr>
          <p:cNvPr id="4" name="Imagen 1">
            <a:extLst>
              <a:ext uri="{FF2B5EF4-FFF2-40B4-BE49-F238E27FC236}">
                <a16:creationId xmlns:a16="http://schemas.microsoft.com/office/drawing/2014/main" id="{116F9A8A-4BB6-D653-FB4E-9B276386F9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385" y="-55463"/>
            <a:ext cx="12192000" cy="1241928"/>
          </a:xfrm>
          <a:prstGeom prst="rect">
            <a:avLst/>
          </a:prstGeom>
        </p:spPr>
      </p:pic>
      <p:sp>
        <p:nvSpPr>
          <p:cNvPr id="69" name="CuadroTexto 68">
            <a:extLst>
              <a:ext uri="{FF2B5EF4-FFF2-40B4-BE49-F238E27FC236}">
                <a16:creationId xmlns:a16="http://schemas.microsoft.com/office/drawing/2014/main" id="{4B5952CE-56AF-FD5E-D7B6-5E8CAE679AA5}"/>
              </a:ext>
            </a:extLst>
          </p:cNvPr>
          <p:cNvSpPr txBox="1"/>
          <p:nvPr/>
        </p:nvSpPr>
        <p:spPr>
          <a:xfrm>
            <a:off x="131123" y="727944"/>
            <a:ext cx="11836003" cy="76944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400" dirty="0">
                <a:latin typeface="Calibri"/>
                <a:ea typeface="Calibri"/>
                <a:cs typeface="Times New Roman"/>
              </a:rPr>
              <a:t>The Ministry of the Presidency, Justice and Relations with the Courts </a:t>
            </a:r>
            <a:r>
              <a:rPr lang="en-US" sz="1400" dirty="0">
                <a:ea typeface="+mn-lt"/>
                <a:cs typeface="Times New Roman"/>
              </a:rPr>
              <a:t>has developed </a:t>
            </a:r>
            <a:r>
              <a:rPr lang="es-ES" sz="1600" b="1" dirty="0" err="1">
                <a:highlight>
                  <a:srgbClr val="FFC400"/>
                </a:highlight>
                <a:ea typeface="+mn-lt"/>
                <a:cs typeface="Calibri"/>
              </a:rPr>
              <a:t>an</a:t>
            </a:r>
            <a:r>
              <a:rPr lang="es-ES" sz="1600" b="1" dirty="0">
                <a:highlight>
                  <a:srgbClr val="FFC400"/>
                </a:highlight>
                <a:ea typeface="+mn-lt"/>
                <a:cs typeface="Calibri"/>
              </a:rPr>
              <a:t> artificial </a:t>
            </a:r>
            <a:r>
              <a:rPr lang="es-ES" sz="1600" b="1" dirty="0" err="1">
                <a:highlight>
                  <a:srgbClr val="FFC400"/>
                </a:highlight>
                <a:ea typeface="+mn-lt"/>
                <a:cs typeface="Calibri"/>
              </a:rPr>
              <a:t>intelligence</a:t>
            </a:r>
            <a:r>
              <a:rPr lang="es-ES" sz="1600" b="1" dirty="0">
                <a:highlight>
                  <a:srgbClr val="FFC400"/>
                </a:highlight>
                <a:ea typeface="+mn-lt"/>
                <a:cs typeface="Calibri"/>
              </a:rPr>
              <a:t> </a:t>
            </a:r>
            <a:r>
              <a:rPr lang="es-ES" sz="1600" b="1" dirty="0" err="1">
                <a:highlight>
                  <a:srgbClr val="FFC400"/>
                </a:highlight>
                <a:ea typeface="+mn-lt"/>
                <a:cs typeface="Calibri"/>
              </a:rPr>
              <a:t>strategy</a:t>
            </a:r>
            <a:r>
              <a:rPr lang="en-US" sz="1400" dirty="0">
                <a:ea typeface="+mn-lt"/>
                <a:cs typeface="Times New Roman"/>
              </a:rPr>
              <a:t> aimed at </a:t>
            </a:r>
            <a:r>
              <a:rPr lang="en-US" sz="1400" dirty="0" err="1">
                <a:ea typeface="+mn-lt"/>
                <a:cs typeface="Times New Roman"/>
              </a:rPr>
              <a:t>rationalising</a:t>
            </a:r>
            <a:r>
              <a:rPr lang="en-US" sz="1400" dirty="0">
                <a:ea typeface="+mn-lt"/>
                <a:cs typeface="Times New Roman"/>
              </a:rPr>
              <a:t>, improving and innovating the processing of documents in natural language that are processed or produced by the administration of justice or by the legal and administrative operators involved.</a:t>
            </a:r>
            <a:endParaRPr lang="es-ES" sz="1400" dirty="0">
              <a:ea typeface="+mn-lt"/>
              <a:cs typeface="Times New Roman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B2DBE30-8410-6A40-0016-7CFC7CF60F45}"/>
              </a:ext>
            </a:extLst>
          </p:cNvPr>
          <p:cNvGrpSpPr/>
          <p:nvPr/>
        </p:nvGrpSpPr>
        <p:grpSpPr>
          <a:xfrm>
            <a:off x="1196234" y="1182812"/>
            <a:ext cx="9120032" cy="5171356"/>
            <a:chOff x="1686384" y="1762551"/>
            <a:chExt cx="7488723" cy="4246351"/>
          </a:xfrm>
        </p:grpSpPr>
        <p:sp>
          <p:nvSpPr>
            <p:cNvPr id="8" name="Hexágono 7">
              <a:extLst>
                <a:ext uri="{FF2B5EF4-FFF2-40B4-BE49-F238E27FC236}">
                  <a16:creationId xmlns:a16="http://schemas.microsoft.com/office/drawing/2014/main" id="{05F44494-0A8D-73F8-E2B3-2CAD8E061A58}"/>
                </a:ext>
              </a:extLst>
            </p:cNvPr>
            <p:cNvSpPr/>
            <p:nvPr/>
          </p:nvSpPr>
          <p:spPr>
            <a:xfrm rot="16200000" flipV="1">
              <a:off x="4310950" y="4774404"/>
              <a:ext cx="1190624" cy="1041602"/>
            </a:xfrm>
            <a:prstGeom prst="hexagon">
              <a:avLst/>
            </a:prstGeom>
            <a:solidFill>
              <a:schemeClr val="tx2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9" name="Hexágono 8">
              <a:extLst>
                <a:ext uri="{FF2B5EF4-FFF2-40B4-BE49-F238E27FC236}">
                  <a16:creationId xmlns:a16="http://schemas.microsoft.com/office/drawing/2014/main" id="{0DCE4543-29FE-63E7-CB8E-65A96FA393E4}"/>
                </a:ext>
              </a:extLst>
            </p:cNvPr>
            <p:cNvSpPr/>
            <p:nvPr/>
          </p:nvSpPr>
          <p:spPr>
            <a:xfrm rot="16200000" flipV="1">
              <a:off x="3194475" y="2747070"/>
              <a:ext cx="1190624" cy="1041602"/>
            </a:xfrm>
            <a:prstGeom prst="hexagon">
              <a:avLst/>
            </a:prstGeom>
            <a:solidFill>
              <a:srgbClr val="074E8E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10" name="Hexágono 9">
              <a:extLst>
                <a:ext uri="{FF2B5EF4-FFF2-40B4-BE49-F238E27FC236}">
                  <a16:creationId xmlns:a16="http://schemas.microsoft.com/office/drawing/2014/main" id="{344D3054-D4B7-9F54-C510-D6F0825A42B3}"/>
                </a:ext>
              </a:extLst>
            </p:cNvPr>
            <p:cNvSpPr/>
            <p:nvPr/>
          </p:nvSpPr>
          <p:spPr>
            <a:xfrm rot="16200000" flipV="1">
              <a:off x="4315510" y="2747070"/>
              <a:ext cx="1190624" cy="1041602"/>
            </a:xfrm>
            <a:prstGeom prst="hexagon">
              <a:avLst/>
            </a:prstGeom>
            <a:solidFill>
              <a:srgbClr val="0B5395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11" name="Hexágono 10">
              <a:extLst>
                <a:ext uri="{FF2B5EF4-FFF2-40B4-BE49-F238E27FC236}">
                  <a16:creationId xmlns:a16="http://schemas.microsoft.com/office/drawing/2014/main" id="{AA8E8F31-F864-BC40-161F-24439BD67A8C}"/>
                </a:ext>
              </a:extLst>
            </p:cNvPr>
            <p:cNvSpPr/>
            <p:nvPr/>
          </p:nvSpPr>
          <p:spPr>
            <a:xfrm rot="16200000" flipV="1">
              <a:off x="3749090" y="3760539"/>
              <a:ext cx="1190624" cy="1041602"/>
            </a:xfrm>
            <a:prstGeom prst="hexagon">
              <a:avLst/>
            </a:prstGeom>
            <a:solidFill>
              <a:srgbClr val="0B5395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12" name="Hexágono 11">
              <a:extLst>
                <a:ext uri="{FF2B5EF4-FFF2-40B4-BE49-F238E27FC236}">
                  <a16:creationId xmlns:a16="http://schemas.microsoft.com/office/drawing/2014/main" id="{E9A59479-01A2-4F94-8827-55C9B4C43CDD}"/>
                </a:ext>
              </a:extLst>
            </p:cNvPr>
            <p:cNvSpPr/>
            <p:nvPr/>
          </p:nvSpPr>
          <p:spPr>
            <a:xfrm rot="16200000" flipV="1">
              <a:off x="4872810" y="3760539"/>
              <a:ext cx="1190624" cy="1041602"/>
            </a:xfrm>
            <a:prstGeom prst="hexagon">
              <a:avLst/>
            </a:prstGeom>
            <a:solidFill>
              <a:srgbClr val="CDE4FB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13" name="Hexágono 12">
              <a:extLst>
                <a:ext uri="{FF2B5EF4-FFF2-40B4-BE49-F238E27FC236}">
                  <a16:creationId xmlns:a16="http://schemas.microsoft.com/office/drawing/2014/main" id="{67E22A84-4622-7284-93E8-A18EC16F7BC9}"/>
                </a:ext>
              </a:extLst>
            </p:cNvPr>
            <p:cNvSpPr/>
            <p:nvPr/>
          </p:nvSpPr>
          <p:spPr>
            <a:xfrm rot="16200000" flipV="1">
              <a:off x="5436545" y="2747070"/>
              <a:ext cx="1190624" cy="1041602"/>
            </a:xfrm>
            <a:prstGeom prst="hexagon">
              <a:avLst/>
            </a:prstGeom>
            <a:solidFill>
              <a:srgbClr val="0B5395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15" name="Hexágono 14">
              <a:extLst>
                <a:ext uri="{FF2B5EF4-FFF2-40B4-BE49-F238E27FC236}">
                  <a16:creationId xmlns:a16="http://schemas.microsoft.com/office/drawing/2014/main" id="{35574A86-84DC-FEB3-1DB2-224B4E51F3CB}"/>
                </a:ext>
              </a:extLst>
            </p:cNvPr>
            <p:cNvSpPr/>
            <p:nvPr/>
          </p:nvSpPr>
          <p:spPr>
            <a:xfrm rot="16200000" flipV="1">
              <a:off x="7170169" y="3695007"/>
              <a:ext cx="1190624" cy="1041602"/>
            </a:xfrm>
            <a:prstGeom prst="hexagon">
              <a:avLst/>
            </a:prstGeom>
            <a:solidFill>
              <a:srgbClr val="0B5395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3423AD6D-CF1B-0C4B-2C7D-6B54ECA5472A}"/>
                </a:ext>
              </a:extLst>
            </p:cNvPr>
            <p:cNvSpPr txBox="1"/>
            <p:nvPr/>
          </p:nvSpPr>
          <p:spPr>
            <a:xfrm>
              <a:off x="4406388" y="5222087"/>
              <a:ext cx="1008868" cy="293476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>
                <a:lnSpc>
                  <a:spcPts val="1000"/>
                </a:lnSpc>
              </a:pPr>
              <a:r>
                <a:rPr lang="es-ES" sz="1200" b="1" err="1">
                  <a:solidFill>
                    <a:schemeClr val="bg1"/>
                  </a:solidFill>
                  <a:latin typeface="+mj-lt"/>
                </a:rPr>
                <a:t>Recording</a:t>
              </a:r>
              <a:r>
                <a:rPr lang="es-ES" sz="1200" b="1">
                  <a:solidFill>
                    <a:schemeClr val="bg1"/>
                  </a:solidFill>
                  <a:latin typeface="+mj-lt"/>
                </a:rPr>
                <a:t> Textualization</a:t>
              </a:r>
              <a:endParaRPr lang="es-ES">
                <a:solidFill>
                  <a:schemeClr val="bg1"/>
                </a:solidFill>
              </a:endParaRP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D05925CB-F6EA-A48C-7A0D-ECDA36BFD1DD}"/>
                </a:ext>
              </a:extLst>
            </p:cNvPr>
            <p:cNvSpPr txBox="1"/>
            <p:nvPr/>
          </p:nvSpPr>
          <p:spPr>
            <a:xfrm>
              <a:off x="3199534" y="3118128"/>
              <a:ext cx="1188503" cy="293476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>
                <a:lnSpc>
                  <a:spcPts val="1000"/>
                </a:lnSpc>
              </a:pPr>
              <a:r>
                <a:rPr lang="en-US" sz="1200" b="1">
                  <a:solidFill>
                    <a:schemeClr val="bg1"/>
                  </a:solidFill>
                  <a:latin typeface="+mj-lt"/>
                </a:rPr>
                <a:t>Legal and forensic dictation systems</a:t>
              </a:r>
              <a:endParaRPr lang="es-ES" sz="1200" b="1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id="{EDB84C9A-9531-30D9-2CCB-11DE858DCE6A}"/>
                </a:ext>
              </a:extLst>
            </p:cNvPr>
            <p:cNvSpPr txBox="1"/>
            <p:nvPr/>
          </p:nvSpPr>
          <p:spPr>
            <a:xfrm>
              <a:off x="4394278" y="3152282"/>
              <a:ext cx="1083945" cy="2934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000"/>
                </a:lnSpc>
              </a:pPr>
              <a:r>
                <a:rPr lang="es-ES" sz="1200" b="1" dirty="0" err="1">
                  <a:solidFill>
                    <a:schemeClr val="bg1"/>
                  </a:solidFill>
                  <a:latin typeface="+mj-lt"/>
                </a:rPr>
                <a:t>Document</a:t>
              </a:r>
              <a:r>
                <a:rPr lang="es-ES" sz="1200" b="1" dirty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es-ES" sz="1200" b="1" dirty="0" err="1">
                  <a:solidFill>
                    <a:schemeClr val="bg1"/>
                  </a:solidFill>
                  <a:latin typeface="+mj-lt"/>
                </a:rPr>
                <a:t>anonymizer</a:t>
              </a:r>
              <a:endParaRPr lang="es-ES" sz="1200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id="{AD44A850-7035-76E7-AA5C-56CE07F2FC93}"/>
                </a:ext>
              </a:extLst>
            </p:cNvPr>
            <p:cNvSpPr txBox="1"/>
            <p:nvPr/>
          </p:nvSpPr>
          <p:spPr>
            <a:xfrm>
              <a:off x="5501548" y="3138333"/>
              <a:ext cx="1083945" cy="3987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000"/>
                </a:lnSpc>
              </a:pPr>
              <a:r>
                <a:rPr lang="es-ES" sz="1200" b="1" dirty="0" err="1">
                  <a:solidFill>
                    <a:schemeClr val="bg1"/>
                  </a:solidFill>
                  <a:latin typeface="+mj-lt"/>
                </a:rPr>
                <a:t>Entity</a:t>
              </a:r>
              <a:r>
                <a:rPr lang="es-ES" sz="1200" b="1" dirty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es-ES" sz="1200" b="1" dirty="0" err="1">
                  <a:solidFill>
                    <a:schemeClr val="bg1"/>
                  </a:solidFill>
                  <a:latin typeface="+mj-lt"/>
                </a:rPr>
                <a:t>Detection</a:t>
              </a:r>
              <a:br>
                <a:rPr lang="es-ES" sz="1200" b="1" dirty="0">
                  <a:solidFill>
                    <a:schemeClr val="bg1"/>
                  </a:solidFill>
                  <a:latin typeface="+mj-lt"/>
                </a:rPr>
              </a:br>
              <a:r>
                <a:rPr lang="es-ES" sz="1200" b="1" dirty="0" err="1">
                  <a:solidFill>
                    <a:schemeClr val="bg1"/>
                  </a:solidFill>
                  <a:latin typeface="+mj-lt"/>
                </a:rPr>
                <a:t>Interveners</a:t>
              </a:r>
              <a:r>
                <a:rPr lang="es-ES" sz="1200" b="1" dirty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es-ES" sz="1200" b="1" dirty="0" err="1">
                  <a:solidFill>
                    <a:schemeClr val="bg1"/>
                  </a:solidFill>
                  <a:latin typeface="+mj-lt"/>
                </a:rPr>
                <a:t>detection</a:t>
              </a:r>
              <a:endParaRPr lang="es-ES" sz="1200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3C2F6603-2CBA-D0B2-8280-0F80E6613BD7}"/>
                </a:ext>
              </a:extLst>
            </p:cNvPr>
            <p:cNvSpPr txBox="1"/>
            <p:nvPr/>
          </p:nvSpPr>
          <p:spPr>
            <a:xfrm>
              <a:off x="7220030" y="4368748"/>
              <a:ext cx="1083945" cy="2934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000"/>
                </a:lnSpc>
              </a:pPr>
              <a:r>
                <a:rPr lang="es-ES" sz="1200" b="1" dirty="0">
                  <a:solidFill>
                    <a:schemeClr val="bg1"/>
                  </a:solidFill>
                  <a:latin typeface="+mj-lt"/>
                </a:rPr>
                <a:t>Easy Reading</a:t>
              </a:r>
            </a:p>
            <a:p>
              <a:pPr algn="ctr">
                <a:lnSpc>
                  <a:spcPts val="1000"/>
                </a:lnSpc>
              </a:pPr>
              <a:r>
                <a:rPr lang="es-ES" sz="1200" b="1" dirty="0" err="1">
                  <a:solidFill>
                    <a:schemeClr val="bg1"/>
                  </a:solidFill>
                  <a:latin typeface="+mj-lt"/>
                </a:rPr>
                <a:t>Summaries</a:t>
              </a:r>
              <a:endParaRPr lang="es-ES" sz="1200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2BD2C5D1-5843-D93A-DC43-2100159CD7D1}"/>
                </a:ext>
              </a:extLst>
            </p:cNvPr>
            <p:cNvSpPr txBox="1"/>
            <p:nvPr/>
          </p:nvSpPr>
          <p:spPr>
            <a:xfrm>
              <a:off x="3756864" y="4255308"/>
              <a:ext cx="1188503" cy="2934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000"/>
                </a:lnSpc>
              </a:pPr>
              <a:r>
                <a:rPr lang="es-ES" sz="1200" b="1" err="1">
                  <a:solidFill>
                    <a:schemeClr val="bg1"/>
                  </a:solidFill>
                  <a:latin typeface="+mj-lt"/>
                </a:rPr>
                <a:t>Document</a:t>
              </a:r>
              <a:r>
                <a:rPr lang="es-ES" sz="1200" b="1">
                  <a:solidFill>
                    <a:schemeClr val="bg1"/>
                  </a:solidFill>
                  <a:latin typeface="+mj-lt"/>
                </a:rPr>
                <a:t> </a:t>
              </a:r>
            </a:p>
            <a:p>
              <a:pPr algn="ctr">
                <a:lnSpc>
                  <a:spcPts val="1000"/>
                </a:lnSpc>
              </a:pPr>
              <a:r>
                <a:rPr lang="es-ES" sz="1200" b="1" err="1">
                  <a:solidFill>
                    <a:schemeClr val="bg1"/>
                  </a:solidFill>
                  <a:latin typeface="+mj-lt"/>
                </a:rPr>
                <a:t>classifier</a:t>
              </a:r>
              <a:endParaRPr lang="es-ES" sz="1200" b="1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6" name="CuadroTexto 25">
              <a:extLst>
                <a:ext uri="{FF2B5EF4-FFF2-40B4-BE49-F238E27FC236}">
                  <a16:creationId xmlns:a16="http://schemas.microsoft.com/office/drawing/2014/main" id="{7D1829BB-B115-F46C-4123-508359A0ADF1}"/>
                </a:ext>
              </a:extLst>
            </p:cNvPr>
            <p:cNvSpPr txBox="1"/>
            <p:nvPr/>
          </p:nvSpPr>
          <p:spPr>
            <a:xfrm>
              <a:off x="4903771" y="4111380"/>
              <a:ext cx="1128087" cy="293476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>
                <a:lnSpc>
                  <a:spcPts val="1000"/>
                </a:lnSpc>
              </a:pPr>
              <a:r>
                <a:rPr lang="en-US" sz="1200" dirty="0" err="1">
                  <a:solidFill>
                    <a:schemeClr val="tx2"/>
                  </a:solidFill>
                  <a:ea typeface="+mn-lt"/>
                  <a:cs typeface="+mn-lt"/>
                </a:rPr>
                <a:t>Delfos</a:t>
              </a:r>
              <a:r>
                <a:rPr lang="en-US" sz="1200" dirty="0">
                  <a:solidFill>
                    <a:schemeClr val="tx2"/>
                  </a:solidFill>
                  <a:ea typeface="+mn-lt"/>
                  <a:cs typeface="+mn-lt"/>
                </a:rPr>
                <a:t> Search</a:t>
              </a:r>
              <a:br>
                <a:rPr lang="en-US" sz="1200" dirty="0">
                  <a:solidFill>
                    <a:schemeClr val="tx2"/>
                  </a:solidFill>
                  <a:ea typeface="+mn-lt"/>
                  <a:cs typeface="+mn-lt"/>
                </a:rPr>
              </a:br>
              <a:r>
                <a:rPr lang="en-US" sz="1200" dirty="0">
                  <a:solidFill>
                    <a:schemeClr val="tx2"/>
                  </a:solidFill>
                  <a:ea typeface="+mn-lt"/>
                  <a:cs typeface="+mn-lt"/>
                </a:rPr>
                <a:t>(IA Gen Search)</a:t>
              </a:r>
              <a:endParaRPr lang="es-ES" dirty="0"/>
            </a:p>
          </p:txBody>
        </p:sp>
        <p:sp>
          <p:nvSpPr>
            <p:cNvPr id="35" name="Hexágono 34">
              <a:extLst>
                <a:ext uri="{FF2B5EF4-FFF2-40B4-BE49-F238E27FC236}">
                  <a16:creationId xmlns:a16="http://schemas.microsoft.com/office/drawing/2014/main" id="{C85B76FE-5F9D-F543-CD12-AD0480BCBDA5}"/>
                </a:ext>
              </a:extLst>
            </p:cNvPr>
            <p:cNvSpPr/>
            <p:nvPr/>
          </p:nvSpPr>
          <p:spPr>
            <a:xfrm rot="16200000" flipV="1">
              <a:off x="2837458" y="4141904"/>
              <a:ext cx="526580" cy="460672"/>
            </a:xfrm>
            <a:prstGeom prst="hexagon">
              <a:avLst/>
            </a:prstGeom>
            <a:noFill/>
            <a:ln w="9525">
              <a:solidFill>
                <a:schemeClr val="accent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36" name="Hexágono 35">
              <a:extLst>
                <a:ext uri="{FF2B5EF4-FFF2-40B4-BE49-F238E27FC236}">
                  <a16:creationId xmlns:a16="http://schemas.microsoft.com/office/drawing/2014/main" id="{C424CE35-6F4F-C635-695C-91DBC9A6AA22}"/>
                </a:ext>
              </a:extLst>
            </p:cNvPr>
            <p:cNvSpPr/>
            <p:nvPr/>
          </p:nvSpPr>
          <p:spPr>
            <a:xfrm rot="16200000" flipV="1">
              <a:off x="3342085" y="3905080"/>
              <a:ext cx="407416" cy="356423"/>
            </a:xfrm>
            <a:prstGeom prst="hexagon">
              <a:avLst/>
            </a:prstGeom>
            <a:noFill/>
            <a:ln w="9525">
              <a:solidFill>
                <a:schemeClr val="accent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37" name="Hexágono 36">
              <a:extLst>
                <a:ext uri="{FF2B5EF4-FFF2-40B4-BE49-F238E27FC236}">
                  <a16:creationId xmlns:a16="http://schemas.microsoft.com/office/drawing/2014/main" id="{9CC4A69F-E6EC-58DA-0A52-DEA9F7DB728B}"/>
                </a:ext>
              </a:extLst>
            </p:cNvPr>
            <p:cNvSpPr/>
            <p:nvPr/>
          </p:nvSpPr>
          <p:spPr>
            <a:xfrm rot="16200000" flipV="1">
              <a:off x="8292199" y="4262299"/>
              <a:ext cx="526580" cy="460672"/>
            </a:xfrm>
            <a:prstGeom prst="hexagon">
              <a:avLst/>
            </a:prstGeom>
            <a:noFill/>
            <a:ln w="9525">
              <a:solidFill>
                <a:schemeClr val="accent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38" name="Hexágono 37">
              <a:extLst>
                <a:ext uri="{FF2B5EF4-FFF2-40B4-BE49-F238E27FC236}">
                  <a16:creationId xmlns:a16="http://schemas.microsoft.com/office/drawing/2014/main" id="{E3A5F81B-EE7A-2190-4D04-230967536925}"/>
                </a:ext>
              </a:extLst>
            </p:cNvPr>
            <p:cNvSpPr/>
            <p:nvPr/>
          </p:nvSpPr>
          <p:spPr>
            <a:xfrm rot="16200000" flipV="1">
              <a:off x="8793188" y="4011132"/>
              <a:ext cx="407416" cy="356423"/>
            </a:xfrm>
            <a:prstGeom prst="hexagon">
              <a:avLst/>
            </a:prstGeom>
            <a:noFill/>
            <a:ln w="9525">
              <a:solidFill>
                <a:schemeClr val="accent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51" name="Hexágono 50">
              <a:extLst>
                <a:ext uri="{FF2B5EF4-FFF2-40B4-BE49-F238E27FC236}">
                  <a16:creationId xmlns:a16="http://schemas.microsoft.com/office/drawing/2014/main" id="{FEE02466-2637-9D8E-B07F-E58132D75B90}"/>
                </a:ext>
              </a:extLst>
            </p:cNvPr>
            <p:cNvSpPr/>
            <p:nvPr/>
          </p:nvSpPr>
          <p:spPr>
            <a:xfrm rot="16200000" flipV="1">
              <a:off x="5641087" y="5167056"/>
              <a:ext cx="526580" cy="460672"/>
            </a:xfrm>
            <a:prstGeom prst="hexagon">
              <a:avLst/>
            </a:prstGeom>
            <a:noFill/>
            <a:ln w="9525">
              <a:solidFill>
                <a:schemeClr val="accent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57" name="CuadroTexto 56">
              <a:extLst>
                <a:ext uri="{FF2B5EF4-FFF2-40B4-BE49-F238E27FC236}">
                  <a16:creationId xmlns:a16="http://schemas.microsoft.com/office/drawing/2014/main" id="{9D4117F9-6919-B798-48EE-62810C589CF3}"/>
                </a:ext>
              </a:extLst>
            </p:cNvPr>
            <p:cNvSpPr txBox="1"/>
            <p:nvPr/>
          </p:nvSpPr>
          <p:spPr>
            <a:xfrm>
              <a:off x="5984849" y="1762551"/>
              <a:ext cx="986134" cy="1895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endParaRPr lang="es-ES" sz="900"/>
            </a:p>
          </p:txBody>
        </p:sp>
        <p:sp>
          <p:nvSpPr>
            <p:cNvPr id="58" name="Hexágono 57">
              <a:extLst>
                <a:ext uri="{FF2B5EF4-FFF2-40B4-BE49-F238E27FC236}">
                  <a16:creationId xmlns:a16="http://schemas.microsoft.com/office/drawing/2014/main" id="{0987402C-5912-5ADC-AA5F-31452BE5DF53}"/>
                </a:ext>
              </a:extLst>
            </p:cNvPr>
            <p:cNvSpPr/>
            <p:nvPr/>
          </p:nvSpPr>
          <p:spPr>
            <a:xfrm rot="16200000" flipV="1">
              <a:off x="5221957" y="2379112"/>
              <a:ext cx="526580" cy="460672"/>
            </a:xfrm>
            <a:prstGeom prst="hexagon">
              <a:avLst/>
            </a:prstGeom>
            <a:noFill/>
            <a:ln w="9525">
              <a:solidFill>
                <a:schemeClr val="accent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59" name="Hexágono 58">
              <a:extLst>
                <a:ext uri="{FF2B5EF4-FFF2-40B4-BE49-F238E27FC236}">
                  <a16:creationId xmlns:a16="http://schemas.microsoft.com/office/drawing/2014/main" id="{5D34EB20-7228-90D7-9E6F-BBEB39F92773}"/>
                </a:ext>
              </a:extLst>
            </p:cNvPr>
            <p:cNvSpPr/>
            <p:nvPr/>
          </p:nvSpPr>
          <p:spPr>
            <a:xfrm rot="16200000" flipV="1">
              <a:off x="5722946" y="2127945"/>
              <a:ext cx="407416" cy="356423"/>
            </a:xfrm>
            <a:prstGeom prst="hexagon">
              <a:avLst/>
            </a:prstGeom>
            <a:noFill/>
            <a:ln w="9525">
              <a:solidFill>
                <a:schemeClr val="accent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grpSp>
          <p:nvGrpSpPr>
            <p:cNvPr id="63" name="Grupo 62">
              <a:extLst>
                <a:ext uri="{FF2B5EF4-FFF2-40B4-BE49-F238E27FC236}">
                  <a16:creationId xmlns:a16="http://schemas.microsoft.com/office/drawing/2014/main" id="{6BB325F0-90C6-ECD4-36B4-14009BD40867}"/>
                </a:ext>
              </a:extLst>
            </p:cNvPr>
            <p:cNvGrpSpPr/>
            <p:nvPr/>
          </p:nvGrpSpPr>
          <p:grpSpPr>
            <a:xfrm>
              <a:off x="1686384" y="5337924"/>
              <a:ext cx="1644686" cy="670978"/>
              <a:chOff x="733500" y="5529797"/>
              <a:chExt cx="1644686" cy="670978"/>
            </a:xfrm>
          </p:grpSpPr>
          <p:sp>
            <p:nvSpPr>
              <p:cNvPr id="53" name="Hexágono 52">
                <a:extLst>
                  <a:ext uri="{FF2B5EF4-FFF2-40B4-BE49-F238E27FC236}">
                    <a16:creationId xmlns:a16="http://schemas.microsoft.com/office/drawing/2014/main" id="{B7F1AF35-A602-DA65-44A4-3C674102D729}"/>
                  </a:ext>
                </a:extLst>
              </p:cNvPr>
              <p:cNvSpPr/>
              <p:nvPr/>
            </p:nvSpPr>
            <p:spPr>
              <a:xfrm rot="16200000" flipV="1">
                <a:off x="968725" y="5648255"/>
                <a:ext cx="235540" cy="206059"/>
              </a:xfrm>
              <a:prstGeom prst="hexagon">
                <a:avLst/>
              </a:prstGeom>
              <a:solidFill>
                <a:schemeClr val="tx2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2400"/>
              </a:p>
            </p:txBody>
          </p:sp>
          <p:sp>
            <p:nvSpPr>
              <p:cNvPr id="54" name="Hexágono 53">
                <a:extLst>
                  <a:ext uri="{FF2B5EF4-FFF2-40B4-BE49-F238E27FC236}">
                    <a16:creationId xmlns:a16="http://schemas.microsoft.com/office/drawing/2014/main" id="{9AA85EBE-3715-10A6-11C5-E5F9CDA6D200}"/>
                  </a:ext>
                </a:extLst>
              </p:cNvPr>
              <p:cNvSpPr/>
              <p:nvPr/>
            </p:nvSpPr>
            <p:spPr>
              <a:xfrm rot="16200000" flipV="1">
                <a:off x="968724" y="5918140"/>
                <a:ext cx="235540" cy="206059"/>
              </a:xfrm>
              <a:prstGeom prst="hexagon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2400"/>
              </a:p>
            </p:txBody>
          </p:sp>
          <p:sp>
            <p:nvSpPr>
              <p:cNvPr id="55" name="CuadroTexto 54">
                <a:extLst>
                  <a:ext uri="{FF2B5EF4-FFF2-40B4-BE49-F238E27FC236}">
                    <a16:creationId xmlns:a16="http://schemas.microsoft.com/office/drawing/2014/main" id="{2934A559-A02D-9A32-E505-5A5937AF90BE}"/>
                  </a:ext>
                </a:extLst>
              </p:cNvPr>
              <p:cNvSpPr txBox="1"/>
              <p:nvPr/>
            </p:nvSpPr>
            <p:spPr>
              <a:xfrm>
                <a:off x="1137657" y="5643562"/>
                <a:ext cx="1236612" cy="2274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200" i="1" err="1">
                    <a:solidFill>
                      <a:schemeClr val="tx2"/>
                    </a:solidFill>
                  </a:rPr>
                  <a:t>Initiatives</a:t>
                </a:r>
                <a:r>
                  <a:rPr lang="es-ES" sz="1200" i="1">
                    <a:solidFill>
                      <a:schemeClr val="tx2"/>
                    </a:solidFill>
                  </a:rPr>
                  <a:t> </a:t>
                </a:r>
                <a:r>
                  <a:rPr lang="es-ES" sz="1200" i="1" err="1">
                    <a:solidFill>
                      <a:schemeClr val="tx2"/>
                    </a:solidFill>
                  </a:rPr>
                  <a:t>completed</a:t>
                </a:r>
                <a:endParaRPr lang="es-ES" sz="1200" i="1">
                  <a:solidFill>
                    <a:schemeClr val="tx2"/>
                  </a:solidFill>
                </a:endParaRPr>
              </a:p>
            </p:txBody>
          </p:sp>
          <p:sp>
            <p:nvSpPr>
              <p:cNvPr id="56" name="CuadroTexto 55">
                <a:extLst>
                  <a:ext uri="{FF2B5EF4-FFF2-40B4-BE49-F238E27FC236}">
                    <a16:creationId xmlns:a16="http://schemas.microsoft.com/office/drawing/2014/main" id="{10CBAFEC-BBB3-98E2-6A73-D7A855F23DF8}"/>
                  </a:ext>
                </a:extLst>
              </p:cNvPr>
              <p:cNvSpPr txBox="1"/>
              <p:nvPr/>
            </p:nvSpPr>
            <p:spPr>
              <a:xfrm>
                <a:off x="1137657" y="5918888"/>
                <a:ext cx="1182803" cy="2274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200" i="1" err="1">
                    <a:solidFill>
                      <a:schemeClr val="bg2">
                        <a:lumMod val="75000"/>
                      </a:schemeClr>
                    </a:solidFill>
                  </a:rPr>
                  <a:t>Initiatives</a:t>
                </a:r>
                <a:r>
                  <a:rPr lang="es-ES" sz="1200" i="1">
                    <a:solidFill>
                      <a:schemeClr val="bg2">
                        <a:lumMod val="75000"/>
                      </a:schemeClr>
                    </a:solidFill>
                  </a:rPr>
                  <a:t> in </a:t>
                </a:r>
                <a:r>
                  <a:rPr lang="es-ES" sz="1200" i="1" err="1">
                    <a:solidFill>
                      <a:schemeClr val="bg2">
                        <a:lumMod val="75000"/>
                      </a:schemeClr>
                    </a:solidFill>
                  </a:rPr>
                  <a:t>process</a:t>
                </a:r>
                <a:endParaRPr lang="es-ES" sz="1200" i="1">
                  <a:solidFill>
                    <a:schemeClr val="bg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62" name="Rectángulo 61">
                <a:extLst>
                  <a:ext uri="{FF2B5EF4-FFF2-40B4-BE49-F238E27FC236}">
                    <a16:creationId xmlns:a16="http://schemas.microsoft.com/office/drawing/2014/main" id="{F20533BD-9EB1-2CE3-65CA-B2BFF57390A6}"/>
                  </a:ext>
                </a:extLst>
              </p:cNvPr>
              <p:cNvSpPr/>
              <p:nvPr/>
            </p:nvSpPr>
            <p:spPr>
              <a:xfrm>
                <a:off x="733500" y="5529797"/>
                <a:ext cx="1644686" cy="670978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2400"/>
              </a:p>
            </p:txBody>
          </p:sp>
        </p:grpSp>
        <p:pic>
          <p:nvPicPr>
            <p:cNvPr id="7" name="Picture 6" descr="A yellow folder with blue and yellow circles and a blue ball&#10;&#10;Description automatically generated">
              <a:extLst>
                <a:ext uri="{FF2B5EF4-FFF2-40B4-BE49-F238E27FC236}">
                  <a16:creationId xmlns:a16="http://schemas.microsoft.com/office/drawing/2014/main" id="{201077BE-9750-971F-23C2-8585A14F0EE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136744" y="3816085"/>
              <a:ext cx="425136" cy="425136"/>
            </a:xfrm>
            <a:prstGeom prst="rect">
              <a:avLst/>
            </a:prstGeom>
          </p:spPr>
        </p:pic>
        <p:pic>
          <p:nvPicPr>
            <p:cNvPr id="68" name="Picture 67" descr="A profile of a person speaking&#10;&#10;Description automatically generated">
              <a:extLst>
                <a:ext uri="{FF2B5EF4-FFF2-40B4-BE49-F238E27FC236}">
                  <a16:creationId xmlns:a16="http://schemas.microsoft.com/office/drawing/2014/main" id="{77E5606D-E823-BF99-4EEA-DED0C676692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597631" y="2779134"/>
              <a:ext cx="318464" cy="318464"/>
            </a:xfrm>
            <a:prstGeom prst="rect">
              <a:avLst/>
            </a:prstGeom>
          </p:spPr>
        </p:pic>
        <p:pic>
          <p:nvPicPr>
            <p:cNvPr id="71" name="Picture 70" descr="Hands on a keyboard&#10;&#10;Description automatically generated">
              <a:extLst>
                <a:ext uri="{FF2B5EF4-FFF2-40B4-BE49-F238E27FC236}">
                  <a16:creationId xmlns:a16="http://schemas.microsoft.com/office/drawing/2014/main" id="{74BE5C63-48C9-E1A4-E5D6-96AB855D91C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677309" y="4769087"/>
              <a:ext cx="457906" cy="457906"/>
            </a:xfrm>
            <a:prstGeom prst="rect">
              <a:avLst/>
            </a:prstGeom>
          </p:spPr>
        </p:pic>
        <p:pic>
          <p:nvPicPr>
            <p:cNvPr id="73" name="Picture 72" descr="A hand pointing at a book&#10;&#10;Description automatically generated">
              <a:extLst>
                <a:ext uri="{FF2B5EF4-FFF2-40B4-BE49-F238E27FC236}">
                  <a16:creationId xmlns:a16="http://schemas.microsoft.com/office/drawing/2014/main" id="{E1F6AC23-2F7D-CAC8-3CDE-075EB4E6E61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531507" y="3958101"/>
              <a:ext cx="405331" cy="405331"/>
            </a:xfrm>
            <a:prstGeom prst="rect">
              <a:avLst/>
            </a:prstGeom>
          </p:spPr>
        </p:pic>
        <p:pic>
          <p:nvPicPr>
            <p:cNvPr id="75" name="Picture 74" descr="A blue silhouette with a question mark in the middle&#10;&#10;Description automatically generated">
              <a:extLst>
                <a:ext uri="{FF2B5EF4-FFF2-40B4-BE49-F238E27FC236}">
                  <a16:creationId xmlns:a16="http://schemas.microsoft.com/office/drawing/2014/main" id="{65F95C57-E967-A251-325A-30F33CDED50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4705448" y="2745333"/>
              <a:ext cx="410749" cy="410749"/>
            </a:xfrm>
            <a:prstGeom prst="rect">
              <a:avLst/>
            </a:prstGeom>
          </p:spPr>
        </p:pic>
        <p:pic>
          <p:nvPicPr>
            <p:cNvPr id="79" name="Picture 78" descr="A magnifying glass over a purple and blue circle&#10;&#10;Description automatically generated">
              <a:extLst>
                <a:ext uri="{FF2B5EF4-FFF2-40B4-BE49-F238E27FC236}">
                  <a16:creationId xmlns:a16="http://schemas.microsoft.com/office/drawing/2014/main" id="{CF241688-6408-D9EF-E8AA-90BFB6115D1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5290599" y="3787608"/>
              <a:ext cx="347716" cy="347716"/>
            </a:xfrm>
            <a:prstGeom prst="rect">
              <a:avLst/>
            </a:prstGeom>
          </p:spPr>
        </p:pic>
        <p:pic>
          <p:nvPicPr>
            <p:cNvPr id="81" name="Picture 80" descr="A diagram of a circle and a gear&#10;&#10;Description automatically generated with medium confidence">
              <a:extLst>
                <a:ext uri="{FF2B5EF4-FFF2-40B4-BE49-F238E27FC236}">
                  <a16:creationId xmlns:a16="http://schemas.microsoft.com/office/drawing/2014/main" id="{32328013-5329-926D-6175-4EEBAE5207E6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 flipH="1">
              <a:off x="5854299" y="2793242"/>
              <a:ext cx="350609" cy="350609"/>
            </a:xfrm>
            <a:prstGeom prst="rect">
              <a:avLst/>
            </a:prstGeom>
          </p:spPr>
        </p:pic>
      </p:grpSp>
      <p:sp>
        <p:nvSpPr>
          <p:cNvPr id="14" name="Marcador de número de diapositiva 1">
            <a:extLst>
              <a:ext uri="{FF2B5EF4-FFF2-40B4-BE49-F238E27FC236}">
                <a16:creationId xmlns:a16="http://schemas.microsoft.com/office/drawing/2014/main" id="{5054E781-45EC-B185-4823-7B3370E786FA}"/>
              </a:ext>
            </a:extLst>
          </p:cNvPr>
          <p:cNvSpPr txBox="1">
            <a:spLocks/>
          </p:cNvSpPr>
          <p:nvPr/>
        </p:nvSpPr>
        <p:spPr>
          <a:xfrm>
            <a:off x="9514411" y="6601969"/>
            <a:ext cx="2133600" cy="337038"/>
          </a:xfrm>
          <a:prstGeom prst="rect">
            <a:avLst/>
          </a:prstGeom>
        </p:spPr>
        <p:txBody>
          <a:bodyPr/>
          <a:lstStyle>
            <a:defPPr>
              <a:defRPr lang="es-ES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44061">
              <a:defRPr/>
            </a:pPr>
            <a:fld id="{F72BFCD6-C37F-4D4F-B6AD-71D3A36D527F}" type="slidenum">
              <a:rPr lang="es-ES" b="1">
                <a:solidFill>
                  <a:schemeClr val="tx2"/>
                </a:solidFill>
                <a:latin typeface="+mj-lt"/>
              </a:rPr>
              <a:pPr defTabSz="844061">
                <a:defRPr/>
              </a:pPr>
              <a:t>13</a:t>
            </a:fld>
            <a:endParaRPr lang="es-ES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" name="Título 9">
            <a:extLst>
              <a:ext uri="{FF2B5EF4-FFF2-40B4-BE49-F238E27FC236}">
                <a16:creationId xmlns:a16="http://schemas.microsoft.com/office/drawing/2014/main" id="{3605F589-C09D-FE69-7705-51E673CA0AC3}"/>
              </a:ext>
            </a:extLst>
          </p:cNvPr>
          <p:cNvSpPr txBox="1">
            <a:spLocks/>
          </p:cNvSpPr>
          <p:nvPr/>
        </p:nvSpPr>
        <p:spPr>
          <a:xfrm>
            <a:off x="0" y="58745"/>
            <a:ext cx="8865122" cy="534684"/>
          </a:xfrm>
          <a:prstGeom prst="rect">
            <a:avLst/>
          </a:prstGeom>
        </p:spPr>
        <p:txBody>
          <a:bodyPr/>
          <a:lstStyle>
            <a:lvl1pPr algn="ctr" defTabSz="685800" rtl="0" eaLnBrk="1" latinLnBrk="0" hangingPunct="1"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2800" b="1">
                <a:solidFill>
                  <a:schemeClr val="bg1"/>
                </a:solidFill>
              </a:rPr>
              <a:t>04. Natural </a:t>
            </a:r>
            <a:r>
              <a:rPr lang="es-ES" sz="2800" b="1" err="1">
                <a:solidFill>
                  <a:schemeClr val="bg1"/>
                </a:solidFill>
              </a:rPr>
              <a:t>language</a:t>
            </a:r>
            <a:r>
              <a:rPr lang="es-ES" sz="2800" b="1">
                <a:solidFill>
                  <a:schemeClr val="bg1"/>
                </a:solidFill>
              </a:rPr>
              <a:t> </a:t>
            </a:r>
            <a:r>
              <a:rPr lang="es-ES" sz="2800" b="1" err="1">
                <a:solidFill>
                  <a:schemeClr val="bg1"/>
                </a:solidFill>
              </a:rPr>
              <a:t>processing</a:t>
            </a:r>
            <a:r>
              <a:rPr lang="es-ES" sz="2800" b="1">
                <a:solidFill>
                  <a:schemeClr val="bg1"/>
                </a:solidFill>
              </a:rPr>
              <a:t> </a:t>
            </a:r>
            <a:r>
              <a:rPr lang="es-ES" sz="2800" b="1" err="1">
                <a:solidFill>
                  <a:schemeClr val="bg1"/>
                </a:solidFill>
              </a:rPr>
              <a:t>initiatives</a:t>
            </a:r>
            <a:endParaRPr lang="es-ES" sz="2800" b="1">
              <a:solidFill>
                <a:schemeClr val="bg1"/>
              </a:solidFill>
            </a:endParaRPr>
          </a:p>
        </p:txBody>
      </p:sp>
      <p:sp>
        <p:nvSpPr>
          <p:cNvPr id="3" name="Hexágono 2">
            <a:extLst>
              <a:ext uri="{FF2B5EF4-FFF2-40B4-BE49-F238E27FC236}">
                <a16:creationId xmlns:a16="http://schemas.microsoft.com/office/drawing/2014/main" id="{E813E496-191C-3A97-96A5-53448DFECF9E}"/>
              </a:ext>
            </a:extLst>
          </p:cNvPr>
          <p:cNvSpPr/>
          <p:nvPr/>
        </p:nvSpPr>
        <p:spPr>
          <a:xfrm rot="16200000" flipV="1">
            <a:off x="8561867" y="4791244"/>
            <a:ext cx="1449984" cy="1268500"/>
          </a:xfrm>
          <a:prstGeom prst="hexagon">
            <a:avLst/>
          </a:prstGeom>
          <a:solidFill>
            <a:srgbClr val="CDE4FB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/>
              <a:t>&lt;&lt;&lt;&lt;&lt;&lt;&lt;&lt;&lt;&lt;&lt;&lt;&lt;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96B9DF42-F003-5F02-ADDE-D53B96D5B5BF}"/>
              </a:ext>
            </a:extLst>
          </p:cNvPr>
          <p:cNvSpPr txBox="1"/>
          <p:nvPr/>
        </p:nvSpPr>
        <p:spPr>
          <a:xfrm>
            <a:off x="8505425" y="5609574"/>
            <a:ext cx="1373824" cy="35740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ts val="1000"/>
              </a:lnSpc>
            </a:pPr>
            <a:r>
              <a:rPr lang="en-US" sz="1200" dirty="0">
                <a:solidFill>
                  <a:schemeClr val="tx2"/>
                </a:solidFill>
                <a:ea typeface="+mn-lt"/>
                <a:cs typeface="+mn-lt"/>
              </a:rPr>
              <a:t>Map of </a:t>
            </a:r>
            <a:br>
              <a:rPr lang="en-US" sz="1200" dirty="0">
                <a:solidFill>
                  <a:schemeClr val="tx2"/>
                </a:solidFill>
                <a:ea typeface="+mn-lt"/>
                <a:cs typeface="+mn-lt"/>
              </a:rPr>
            </a:br>
            <a:r>
              <a:rPr lang="en-US" sz="1200" dirty="0">
                <a:solidFill>
                  <a:schemeClr val="tx2"/>
                </a:solidFill>
                <a:ea typeface="+mn-lt"/>
                <a:cs typeface="+mn-lt"/>
              </a:rPr>
              <a:t>the Case&lt;</a:t>
            </a:r>
            <a:endParaRPr lang="es-ES" dirty="0"/>
          </a:p>
        </p:txBody>
      </p:sp>
      <p:pic>
        <p:nvPicPr>
          <p:cNvPr id="18" name="Picture 6" descr="A yellow folder with blue and yellow circles and a blue ball&#10;&#10;Description automatically generated">
            <a:extLst>
              <a:ext uri="{FF2B5EF4-FFF2-40B4-BE49-F238E27FC236}">
                <a16:creationId xmlns:a16="http://schemas.microsoft.com/office/drawing/2014/main" id="{6AD7E6A2-5C82-6D5C-CC0B-C3DFAA23AB4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96665" y="4975274"/>
            <a:ext cx="517746" cy="517746"/>
          </a:xfrm>
          <a:prstGeom prst="rect">
            <a:avLst/>
          </a:prstGeom>
        </p:spPr>
      </p:pic>
      <p:sp>
        <p:nvSpPr>
          <p:cNvPr id="19" name="Hexágono 18">
            <a:extLst>
              <a:ext uri="{FF2B5EF4-FFF2-40B4-BE49-F238E27FC236}">
                <a16:creationId xmlns:a16="http://schemas.microsoft.com/office/drawing/2014/main" id="{76E49569-980F-1603-18D5-D573125B7464}"/>
              </a:ext>
            </a:extLst>
          </p:cNvPr>
          <p:cNvSpPr/>
          <p:nvPr/>
        </p:nvSpPr>
        <p:spPr>
          <a:xfrm rot="16200000" flipV="1">
            <a:off x="7188043" y="4769279"/>
            <a:ext cx="1449984" cy="1268500"/>
          </a:xfrm>
          <a:prstGeom prst="hexagon">
            <a:avLst/>
          </a:prstGeom>
          <a:solidFill>
            <a:srgbClr val="CDE4FB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85E5A0DC-2F95-D24A-8A5B-F77B4214E722}"/>
              </a:ext>
            </a:extLst>
          </p:cNvPr>
          <p:cNvSpPr txBox="1"/>
          <p:nvPr/>
        </p:nvSpPr>
        <p:spPr>
          <a:xfrm>
            <a:off x="7226123" y="5484634"/>
            <a:ext cx="1373824" cy="35740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ts val="1000"/>
              </a:lnSpc>
            </a:pPr>
            <a:r>
              <a:rPr lang="en-US" sz="1200" dirty="0">
                <a:solidFill>
                  <a:schemeClr val="tx2"/>
                </a:solidFill>
                <a:ea typeface="+mn-lt"/>
                <a:cs typeface="+mn-lt"/>
              </a:rPr>
              <a:t>PERTE – Co-official</a:t>
            </a:r>
            <a:br>
              <a:rPr lang="en-US" sz="1200" dirty="0">
                <a:solidFill>
                  <a:schemeClr val="tx2"/>
                </a:solidFill>
                <a:ea typeface="+mn-lt"/>
                <a:cs typeface="+mn-lt"/>
              </a:rPr>
            </a:br>
            <a:r>
              <a:rPr lang="en-US" sz="1200" dirty="0">
                <a:solidFill>
                  <a:schemeClr val="tx2"/>
                </a:solidFill>
                <a:ea typeface="+mn-lt"/>
                <a:cs typeface="+mn-lt"/>
              </a:rPr>
              <a:t>languages</a:t>
            </a:r>
            <a:endParaRPr lang="es-ES" dirty="0"/>
          </a:p>
        </p:txBody>
      </p:sp>
      <p:pic>
        <p:nvPicPr>
          <p:cNvPr id="29" name="Picture 67" descr="A profile of a person speaking&#10;&#10;Description automatically generated">
            <a:extLst>
              <a:ext uri="{FF2B5EF4-FFF2-40B4-BE49-F238E27FC236}">
                <a16:creationId xmlns:a16="http://schemas.microsoft.com/office/drawing/2014/main" id="{4D940D94-154F-AD0B-785F-8399B3297A4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21253" y="4947550"/>
            <a:ext cx="387837" cy="387837"/>
          </a:xfrm>
          <a:prstGeom prst="rect">
            <a:avLst/>
          </a:prstGeom>
        </p:spPr>
      </p:pic>
      <p:sp>
        <p:nvSpPr>
          <p:cNvPr id="32" name="CuadroTexto 31">
            <a:extLst>
              <a:ext uri="{FF2B5EF4-FFF2-40B4-BE49-F238E27FC236}">
                <a16:creationId xmlns:a16="http://schemas.microsoft.com/office/drawing/2014/main" id="{441AAA19-8389-9F3B-59C4-7E8820BC9CAB}"/>
              </a:ext>
            </a:extLst>
          </p:cNvPr>
          <p:cNvSpPr txBox="1"/>
          <p:nvPr/>
        </p:nvSpPr>
        <p:spPr>
          <a:xfrm>
            <a:off x="470267" y="3912929"/>
            <a:ext cx="239937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b="1" dirty="0" err="1">
                <a:highlight>
                  <a:srgbClr val="FFC400"/>
                </a:highlight>
                <a:ea typeface="+mn-lt"/>
                <a:cs typeface="Calibri"/>
              </a:rPr>
              <a:t>Autoregistry</a:t>
            </a:r>
            <a:endParaRPr lang="es-ES" b="1" dirty="0">
              <a:highlight>
                <a:srgbClr val="FFC400"/>
              </a:highlight>
              <a:ea typeface="+mn-lt"/>
              <a:cs typeface="Calibri"/>
            </a:endParaRPr>
          </a:p>
          <a:p>
            <a:r>
              <a:rPr lang="es-ES" b="1" dirty="0" err="1">
                <a:highlight>
                  <a:srgbClr val="FFC400"/>
                </a:highlight>
                <a:ea typeface="+mn-lt"/>
                <a:cs typeface="Calibri"/>
              </a:rPr>
              <a:t>Help</a:t>
            </a:r>
            <a:r>
              <a:rPr lang="es-ES" b="1" dirty="0">
                <a:highlight>
                  <a:srgbClr val="FFC400"/>
                </a:highlight>
                <a:ea typeface="+mn-lt"/>
                <a:cs typeface="Calibri"/>
              </a:rPr>
              <a:t> </a:t>
            </a:r>
            <a:r>
              <a:rPr lang="es-ES" b="1" dirty="0" err="1">
                <a:highlight>
                  <a:srgbClr val="FFC400"/>
                </a:highlight>
                <a:ea typeface="+mn-lt"/>
                <a:cs typeface="Calibri"/>
              </a:rPr>
              <a:t>to</a:t>
            </a:r>
            <a:r>
              <a:rPr lang="es-ES" b="1" dirty="0">
                <a:highlight>
                  <a:srgbClr val="FFC400"/>
                </a:highlight>
                <a:ea typeface="+mn-lt"/>
                <a:cs typeface="Calibri"/>
              </a:rPr>
              <a:t> </a:t>
            </a:r>
            <a:r>
              <a:rPr lang="es-ES" b="1" dirty="0" err="1">
                <a:highlight>
                  <a:srgbClr val="FFC400"/>
                </a:highlight>
                <a:ea typeface="+mn-lt"/>
                <a:cs typeface="Calibri"/>
              </a:rPr>
              <a:t>lawyers</a:t>
            </a:r>
            <a:endParaRPr lang="es-ES" dirty="0"/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29D4B915-05BF-3989-90C8-F3157CE27211}"/>
              </a:ext>
            </a:extLst>
          </p:cNvPr>
          <p:cNvSpPr txBox="1"/>
          <p:nvPr/>
        </p:nvSpPr>
        <p:spPr>
          <a:xfrm>
            <a:off x="10140114" y="3902599"/>
            <a:ext cx="239937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b="1" dirty="0" err="1">
                <a:highlight>
                  <a:srgbClr val="FFC400"/>
                </a:highlight>
                <a:ea typeface="+mn-lt"/>
                <a:cs typeface="Calibri"/>
              </a:rPr>
              <a:t>Accesibility</a:t>
            </a:r>
            <a:r>
              <a:rPr lang="es-ES" sz="1800" b="1" dirty="0">
                <a:highlight>
                  <a:srgbClr val="FFC400"/>
                </a:highlight>
                <a:ea typeface="+mn-lt"/>
                <a:cs typeface="Calibri"/>
              </a:rPr>
              <a:t> </a:t>
            </a:r>
            <a:r>
              <a:rPr lang="es-ES" sz="1800" b="1" dirty="0" err="1">
                <a:highlight>
                  <a:srgbClr val="FFC400"/>
                </a:highlight>
                <a:ea typeface="+mn-lt"/>
                <a:cs typeface="Calibri"/>
              </a:rPr>
              <a:t>of</a:t>
            </a:r>
            <a:r>
              <a:rPr lang="es-ES" sz="1800" b="1" dirty="0">
                <a:highlight>
                  <a:srgbClr val="FFC400"/>
                </a:highlight>
                <a:ea typeface="+mn-lt"/>
                <a:cs typeface="Calibri"/>
              </a:rPr>
              <a:t> </a:t>
            </a:r>
            <a:br>
              <a:rPr lang="es-ES" sz="1800" b="1" dirty="0">
                <a:highlight>
                  <a:srgbClr val="FFC400"/>
                </a:highlight>
                <a:ea typeface="+mn-lt"/>
                <a:cs typeface="Calibri"/>
              </a:rPr>
            </a:br>
            <a:r>
              <a:rPr lang="es-ES" sz="1800" b="1" dirty="0" err="1">
                <a:highlight>
                  <a:srgbClr val="FFC400"/>
                </a:highlight>
                <a:ea typeface="+mn-lt"/>
                <a:cs typeface="Calibri"/>
              </a:rPr>
              <a:t>Justice</a:t>
            </a:r>
            <a:endParaRPr lang="es-ES" dirty="0"/>
          </a:p>
        </p:txBody>
      </p:sp>
      <p:sp>
        <p:nvSpPr>
          <p:cNvPr id="34" name="Hexágono 33">
            <a:extLst>
              <a:ext uri="{FF2B5EF4-FFF2-40B4-BE49-F238E27FC236}">
                <a16:creationId xmlns:a16="http://schemas.microsoft.com/office/drawing/2014/main" id="{90C17B1D-74B0-7806-623D-48E527DC0438}"/>
              </a:ext>
            </a:extLst>
          </p:cNvPr>
          <p:cNvSpPr/>
          <p:nvPr/>
        </p:nvSpPr>
        <p:spPr>
          <a:xfrm rot="16200000" flipV="1">
            <a:off x="6486476" y="3562267"/>
            <a:ext cx="1449984" cy="1268500"/>
          </a:xfrm>
          <a:prstGeom prst="hexagon">
            <a:avLst/>
          </a:prstGeom>
          <a:solidFill>
            <a:srgbClr val="0B539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DBEA99D5-30D8-285D-734A-E4D9D0F19D7A}"/>
              </a:ext>
            </a:extLst>
          </p:cNvPr>
          <p:cNvSpPr txBox="1"/>
          <p:nvPr/>
        </p:nvSpPr>
        <p:spPr>
          <a:xfrm>
            <a:off x="6547198" y="4382773"/>
            <a:ext cx="1320067" cy="357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lang="es-ES" sz="1200" b="1" dirty="0" err="1">
                <a:solidFill>
                  <a:schemeClr val="bg1"/>
                </a:solidFill>
                <a:latin typeface="+mj-lt"/>
              </a:rPr>
              <a:t>Procedure</a:t>
            </a:r>
            <a:r>
              <a:rPr lang="es-ES" sz="12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s-ES" sz="1200" b="1" dirty="0" err="1">
                <a:solidFill>
                  <a:schemeClr val="bg1"/>
                </a:solidFill>
                <a:latin typeface="+mj-lt"/>
              </a:rPr>
              <a:t>Type</a:t>
            </a:r>
            <a:r>
              <a:rPr lang="es-ES" sz="12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s-ES" sz="1200" b="1" dirty="0" err="1">
                <a:solidFill>
                  <a:schemeClr val="bg1"/>
                </a:solidFill>
                <a:latin typeface="+mj-lt"/>
              </a:rPr>
              <a:t>detection</a:t>
            </a:r>
            <a:endParaRPr lang="es-ES" sz="12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0" name="Picture 72" descr="A hand pointing at a book&#10;&#10;Description automatically generated">
            <a:extLst>
              <a:ext uri="{FF2B5EF4-FFF2-40B4-BE49-F238E27FC236}">
                <a16:creationId xmlns:a16="http://schemas.microsoft.com/office/drawing/2014/main" id="{CE20A7DD-D10F-21FF-E8C9-437DDBFFE3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26526" y="3882672"/>
            <a:ext cx="493626" cy="493626"/>
          </a:xfrm>
          <a:prstGeom prst="rect">
            <a:avLst/>
          </a:prstGeom>
        </p:spPr>
      </p:pic>
      <p:sp>
        <p:nvSpPr>
          <p:cNvPr id="41" name="CuadroTexto 40">
            <a:extLst>
              <a:ext uri="{FF2B5EF4-FFF2-40B4-BE49-F238E27FC236}">
                <a16:creationId xmlns:a16="http://schemas.microsoft.com/office/drawing/2014/main" id="{949E2A8E-DA3A-73E3-ADFB-6501F9398013}"/>
              </a:ext>
            </a:extLst>
          </p:cNvPr>
          <p:cNvSpPr txBox="1"/>
          <p:nvPr/>
        </p:nvSpPr>
        <p:spPr>
          <a:xfrm>
            <a:off x="5586521" y="6043086"/>
            <a:ext cx="17690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b="1" dirty="0" err="1">
                <a:highlight>
                  <a:srgbClr val="FFC400"/>
                </a:highlight>
                <a:ea typeface="+mn-lt"/>
                <a:cs typeface="Calibri"/>
              </a:rPr>
              <a:t>Autodispatch</a:t>
            </a:r>
            <a:endParaRPr lang="es-ES" b="1" dirty="0">
              <a:highlight>
                <a:srgbClr val="FFC400"/>
              </a:highlight>
              <a:ea typeface="+mn-lt"/>
              <a:cs typeface="Calibri"/>
            </a:endParaRP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6C6C6A01-FAED-8822-11A0-A5FE6FC5C8E7}"/>
              </a:ext>
            </a:extLst>
          </p:cNvPr>
          <p:cNvSpPr txBox="1"/>
          <p:nvPr/>
        </p:nvSpPr>
        <p:spPr>
          <a:xfrm>
            <a:off x="7933795" y="2681560"/>
            <a:ext cx="111495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 dirty="0" err="1">
                <a:highlight>
                  <a:srgbClr val="FFC400"/>
                </a:highlight>
                <a:ea typeface="+mn-lt"/>
                <a:cs typeface="Calibri"/>
              </a:rPr>
              <a:t>Help</a:t>
            </a:r>
            <a:r>
              <a:rPr lang="es-ES" b="1" dirty="0">
                <a:highlight>
                  <a:srgbClr val="FFC400"/>
                </a:highlight>
                <a:ea typeface="+mn-lt"/>
                <a:cs typeface="Calibri"/>
              </a:rPr>
              <a:t> </a:t>
            </a:r>
            <a:r>
              <a:rPr lang="es-ES" b="1" dirty="0" err="1">
                <a:highlight>
                  <a:srgbClr val="FFC400"/>
                </a:highlight>
                <a:ea typeface="+mn-lt"/>
                <a:cs typeface="Calibri"/>
              </a:rPr>
              <a:t>to</a:t>
            </a:r>
            <a:r>
              <a:rPr lang="es-ES" b="1" dirty="0">
                <a:highlight>
                  <a:srgbClr val="FFC400"/>
                </a:highlight>
                <a:ea typeface="+mn-lt"/>
                <a:cs typeface="Calibri"/>
              </a:rPr>
              <a:t> </a:t>
            </a:r>
            <a:r>
              <a:rPr lang="es-ES" b="1" dirty="0" err="1">
                <a:highlight>
                  <a:srgbClr val="FFC400"/>
                </a:highlight>
                <a:ea typeface="+mn-lt"/>
                <a:cs typeface="Calibri"/>
              </a:rPr>
              <a:t>lawyers</a:t>
            </a:r>
            <a:endParaRPr lang="es-ES" dirty="0"/>
          </a:p>
        </p:txBody>
      </p:sp>
      <p:sp>
        <p:nvSpPr>
          <p:cNvPr id="46" name="CuadroTexto 45">
            <a:extLst>
              <a:ext uri="{FF2B5EF4-FFF2-40B4-BE49-F238E27FC236}">
                <a16:creationId xmlns:a16="http://schemas.microsoft.com/office/drawing/2014/main" id="{E3CBC7A2-86C3-66DD-A33D-36C6B7BEF3D9}"/>
              </a:ext>
            </a:extLst>
          </p:cNvPr>
          <p:cNvSpPr txBox="1"/>
          <p:nvPr/>
        </p:nvSpPr>
        <p:spPr>
          <a:xfrm>
            <a:off x="5517482" y="1433980"/>
            <a:ext cx="239937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 dirty="0" err="1">
                <a:highlight>
                  <a:srgbClr val="FFC400"/>
                </a:highlight>
                <a:ea typeface="+mn-lt"/>
                <a:cs typeface="Calibri"/>
              </a:rPr>
              <a:t>Help</a:t>
            </a:r>
            <a:r>
              <a:rPr lang="es-ES" b="1" dirty="0">
                <a:highlight>
                  <a:srgbClr val="FFC400"/>
                </a:highlight>
                <a:ea typeface="+mn-lt"/>
                <a:cs typeface="Calibri"/>
              </a:rPr>
              <a:t> </a:t>
            </a:r>
            <a:r>
              <a:rPr lang="es-ES" b="1" dirty="0" err="1">
                <a:highlight>
                  <a:srgbClr val="FFC400"/>
                </a:highlight>
                <a:ea typeface="+mn-lt"/>
                <a:cs typeface="Calibri"/>
              </a:rPr>
              <a:t>to</a:t>
            </a:r>
            <a:r>
              <a:rPr lang="es-ES" b="1" dirty="0">
                <a:highlight>
                  <a:srgbClr val="FFC400"/>
                </a:highlight>
                <a:ea typeface="+mn-lt"/>
                <a:cs typeface="Calibri"/>
              </a:rPr>
              <a:t> civil </a:t>
            </a:r>
            <a:r>
              <a:rPr lang="es-ES" b="1" dirty="0" err="1">
                <a:highlight>
                  <a:srgbClr val="FFC400"/>
                </a:highlight>
                <a:ea typeface="+mn-lt"/>
                <a:cs typeface="Calibri"/>
              </a:rPr>
              <a:t>servants</a:t>
            </a:r>
            <a:br>
              <a:rPr lang="es-ES" b="1" dirty="0">
                <a:highlight>
                  <a:srgbClr val="FFC400"/>
                </a:highlight>
                <a:ea typeface="+mn-lt"/>
                <a:cs typeface="Calibri"/>
              </a:rPr>
            </a:br>
            <a:r>
              <a:rPr lang="es-ES" b="1" dirty="0" err="1">
                <a:highlight>
                  <a:srgbClr val="FFC400"/>
                </a:highlight>
                <a:ea typeface="+mn-lt"/>
                <a:cs typeface="Calibri"/>
              </a:rPr>
              <a:t>Transparency</a:t>
            </a:r>
            <a:endParaRPr lang="es-ES" dirty="0"/>
          </a:p>
        </p:txBody>
      </p:sp>
      <p:sp>
        <p:nvSpPr>
          <p:cNvPr id="47" name="Elipse 46">
            <a:extLst>
              <a:ext uri="{FF2B5EF4-FFF2-40B4-BE49-F238E27FC236}">
                <a16:creationId xmlns:a16="http://schemas.microsoft.com/office/drawing/2014/main" id="{856E846E-05B7-B1A6-685E-3E84CC486392}"/>
              </a:ext>
            </a:extLst>
          </p:cNvPr>
          <p:cNvSpPr/>
          <p:nvPr/>
        </p:nvSpPr>
        <p:spPr>
          <a:xfrm>
            <a:off x="5322146" y="1797164"/>
            <a:ext cx="176154" cy="1920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8" name="Elipse 47">
            <a:extLst>
              <a:ext uri="{FF2B5EF4-FFF2-40B4-BE49-F238E27FC236}">
                <a16:creationId xmlns:a16="http://schemas.microsoft.com/office/drawing/2014/main" id="{CDF441BF-8896-3BFA-2445-79E4945F0627}"/>
              </a:ext>
            </a:extLst>
          </p:cNvPr>
          <p:cNvSpPr/>
          <p:nvPr/>
        </p:nvSpPr>
        <p:spPr>
          <a:xfrm>
            <a:off x="7757641" y="2841391"/>
            <a:ext cx="176154" cy="1920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9" name="Elipse 48">
            <a:extLst>
              <a:ext uri="{FF2B5EF4-FFF2-40B4-BE49-F238E27FC236}">
                <a16:creationId xmlns:a16="http://schemas.microsoft.com/office/drawing/2014/main" id="{94356C95-244B-0E70-7E92-321D1CD9766C}"/>
              </a:ext>
            </a:extLst>
          </p:cNvPr>
          <p:cNvSpPr/>
          <p:nvPr/>
        </p:nvSpPr>
        <p:spPr>
          <a:xfrm>
            <a:off x="9923081" y="4100482"/>
            <a:ext cx="176154" cy="1920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0" name="Elipse 49">
            <a:extLst>
              <a:ext uri="{FF2B5EF4-FFF2-40B4-BE49-F238E27FC236}">
                <a16:creationId xmlns:a16="http://schemas.microsoft.com/office/drawing/2014/main" id="{B22DA056-E677-B841-DAE2-CFA61DDE72DD}"/>
              </a:ext>
            </a:extLst>
          </p:cNvPr>
          <p:cNvSpPr/>
          <p:nvPr/>
        </p:nvSpPr>
        <p:spPr>
          <a:xfrm>
            <a:off x="6252534" y="5794521"/>
            <a:ext cx="176154" cy="1920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2" name="Elipse 51">
            <a:extLst>
              <a:ext uri="{FF2B5EF4-FFF2-40B4-BE49-F238E27FC236}">
                <a16:creationId xmlns:a16="http://schemas.microsoft.com/office/drawing/2014/main" id="{A216B4D1-CFEA-C776-860D-7FE8623E0226}"/>
              </a:ext>
            </a:extLst>
          </p:cNvPr>
          <p:cNvSpPr/>
          <p:nvPr/>
        </p:nvSpPr>
        <p:spPr>
          <a:xfrm>
            <a:off x="2215398" y="4158187"/>
            <a:ext cx="176154" cy="1920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61" name="Conector recto 60">
            <a:extLst>
              <a:ext uri="{FF2B5EF4-FFF2-40B4-BE49-F238E27FC236}">
                <a16:creationId xmlns:a16="http://schemas.microsoft.com/office/drawing/2014/main" id="{3B118F25-9A1E-58FA-FF01-B3602F616D6C}"/>
              </a:ext>
            </a:extLst>
          </p:cNvPr>
          <p:cNvCxnSpPr>
            <a:cxnSpLocks/>
          </p:cNvCxnSpPr>
          <p:nvPr/>
        </p:nvCxnSpPr>
        <p:spPr>
          <a:xfrm>
            <a:off x="2391552" y="4241522"/>
            <a:ext cx="1419420" cy="3832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Conector recto 63">
            <a:extLst>
              <a:ext uri="{FF2B5EF4-FFF2-40B4-BE49-F238E27FC236}">
                <a16:creationId xmlns:a16="http://schemas.microsoft.com/office/drawing/2014/main" id="{5A4FCD37-B812-A99D-F16D-CEF511A59777}"/>
              </a:ext>
            </a:extLst>
          </p:cNvPr>
          <p:cNvCxnSpPr>
            <a:cxnSpLocks/>
            <a:endCxn id="10" idx="0"/>
          </p:cNvCxnSpPr>
          <p:nvPr/>
        </p:nvCxnSpPr>
        <p:spPr>
          <a:xfrm flipH="1">
            <a:off x="5123069" y="1936068"/>
            <a:ext cx="242201" cy="35498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Conector recto 73">
            <a:extLst>
              <a:ext uri="{FF2B5EF4-FFF2-40B4-BE49-F238E27FC236}">
                <a16:creationId xmlns:a16="http://schemas.microsoft.com/office/drawing/2014/main" id="{CD5DC3F5-39B6-38D2-C4FB-B48282FA8C80}"/>
              </a:ext>
            </a:extLst>
          </p:cNvPr>
          <p:cNvCxnSpPr>
            <a:cxnSpLocks/>
          </p:cNvCxnSpPr>
          <p:nvPr/>
        </p:nvCxnSpPr>
        <p:spPr>
          <a:xfrm flipH="1">
            <a:off x="7154521" y="2937426"/>
            <a:ext cx="61787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Conector recto 77">
            <a:extLst>
              <a:ext uri="{FF2B5EF4-FFF2-40B4-BE49-F238E27FC236}">
                <a16:creationId xmlns:a16="http://schemas.microsoft.com/office/drawing/2014/main" id="{20911E69-EF5A-CFEA-FBFD-15BBE2AB6F20}"/>
              </a:ext>
            </a:extLst>
          </p:cNvPr>
          <p:cNvCxnSpPr>
            <a:cxnSpLocks/>
            <a:stCxn id="49" idx="2"/>
          </p:cNvCxnSpPr>
          <p:nvPr/>
        </p:nvCxnSpPr>
        <p:spPr>
          <a:xfrm flipH="1" flipV="1">
            <a:off x="9192337" y="4193768"/>
            <a:ext cx="730744" cy="274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Conector recto 82">
            <a:extLst>
              <a:ext uri="{FF2B5EF4-FFF2-40B4-BE49-F238E27FC236}">
                <a16:creationId xmlns:a16="http://schemas.microsoft.com/office/drawing/2014/main" id="{BA0FAFD1-0344-8433-E3B3-A44599D51943}"/>
              </a:ext>
            </a:extLst>
          </p:cNvPr>
          <p:cNvCxnSpPr>
            <a:cxnSpLocks/>
          </p:cNvCxnSpPr>
          <p:nvPr/>
        </p:nvCxnSpPr>
        <p:spPr>
          <a:xfrm flipH="1">
            <a:off x="6390123" y="4763387"/>
            <a:ext cx="527696" cy="103838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5" name="Imagen 84" descr="Interfaz de usuario gráfica, Texto, Aplicación, Correo electrónico&#10;&#10;Descripción generada automáticamente">
            <a:extLst>
              <a:ext uri="{FF2B5EF4-FFF2-40B4-BE49-F238E27FC236}">
                <a16:creationId xmlns:a16="http://schemas.microsoft.com/office/drawing/2014/main" id="{FED2686A-1BC9-A3C3-29EC-5A496ACC7F1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2674" y="1364979"/>
            <a:ext cx="3157857" cy="1819365"/>
          </a:xfrm>
          <a:prstGeom prst="rect">
            <a:avLst/>
          </a:prstGeom>
        </p:spPr>
      </p:pic>
      <p:pic>
        <p:nvPicPr>
          <p:cNvPr id="87" name="Clasificación Registral de Mercantil">
            <a:hlinkClick r:id="" action="ppaction://media"/>
            <a:extLst>
              <a:ext uri="{FF2B5EF4-FFF2-40B4-BE49-F238E27FC236}">
                <a16:creationId xmlns:a16="http://schemas.microsoft.com/office/drawing/2014/main" id="{214604AE-EAE7-4B06-DE06-C9B4D28775C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36640" y="1911360"/>
            <a:ext cx="2899576" cy="154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482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50" fill="hold"/>
                                        <p:tgtEl>
                                          <p:spTgt spid="8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8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ED35CCFD-FF19-42D0-EE8B-E970EF446BE5}"/>
              </a:ext>
            </a:extLst>
          </p:cNvPr>
          <p:cNvSpPr/>
          <p:nvPr/>
        </p:nvSpPr>
        <p:spPr>
          <a:xfrm>
            <a:off x="343020" y="0"/>
            <a:ext cx="11505961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25"/>
          </a:p>
        </p:txBody>
      </p:sp>
      <p:pic>
        <p:nvPicPr>
          <p:cNvPr id="28" name="Picture 27" descr="A finger touching a screen&#10;&#10;Description automatically generated">
            <a:extLst>
              <a:ext uri="{FF2B5EF4-FFF2-40B4-BE49-F238E27FC236}">
                <a16:creationId xmlns:a16="http://schemas.microsoft.com/office/drawing/2014/main" id="{7B01127F-D112-87D7-7098-8D3B11B7A10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4" t="1183" r="28641"/>
          <a:stretch/>
        </p:blipFill>
        <p:spPr>
          <a:xfrm>
            <a:off x="-34787" y="422299"/>
            <a:ext cx="12226787" cy="6524772"/>
          </a:xfrm>
          <a:prstGeom prst="rect">
            <a:avLst/>
          </a:prstGeom>
        </p:spPr>
      </p:pic>
      <p:grpSp>
        <p:nvGrpSpPr>
          <p:cNvPr id="54" name="Group 53">
            <a:extLst>
              <a:ext uri="{FF2B5EF4-FFF2-40B4-BE49-F238E27FC236}">
                <a16:creationId xmlns:a16="http://schemas.microsoft.com/office/drawing/2014/main" id="{EE8AD6C7-F8F4-F2CB-5722-498A62E86309}"/>
              </a:ext>
            </a:extLst>
          </p:cNvPr>
          <p:cNvGrpSpPr/>
          <p:nvPr/>
        </p:nvGrpSpPr>
        <p:grpSpPr>
          <a:xfrm>
            <a:off x="5356153" y="1279352"/>
            <a:ext cx="3595578" cy="3431796"/>
            <a:chOff x="6445720" y="1344704"/>
            <a:chExt cx="4971583" cy="4758315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42F4D4-79C4-4FA0-16EE-D2662E4C7578}"/>
                </a:ext>
              </a:extLst>
            </p:cNvPr>
            <p:cNvSpPr/>
            <p:nvPr/>
          </p:nvSpPr>
          <p:spPr>
            <a:xfrm>
              <a:off x="6445720" y="1344704"/>
              <a:ext cx="4971583" cy="475831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625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FD317E0-C136-92AB-8993-CE7A25E4BB9A}"/>
                </a:ext>
              </a:extLst>
            </p:cNvPr>
            <p:cNvSpPr/>
            <p:nvPr/>
          </p:nvSpPr>
          <p:spPr>
            <a:xfrm>
              <a:off x="6530973" y="1487484"/>
              <a:ext cx="3257554" cy="113877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625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E31349B-E65D-B7D2-B906-99F89A82C075}"/>
                </a:ext>
              </a:extLst>
            </p:cNvPr>
            <p:cNvSpPr txBox="1"/>
            <p:nvPr/>
          </p:nvSpPr>
          <p:spPr>
            <a:xfrm>
              <a:off x="6641550" y="1518262"/>
              <a:ext cx="3482896" cy="13609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2889" b="1" dirty="0" err="1"/>
                <a:t>Governance</a:t>
              </a:r>
              <a:endParaRPr lang="es-ES" sz="2889" b="1" dirty="0"/>
            </a:p>
            <a:p>
              <a:r>
                <a:rPr lang="es-ES" sz="2889" b="1" dirty="0" err="1"/>
                <a:t>Initiatives</a:t>
              </a:r>
              <a:endParaRPr lang="es-ES" sz="2889" dirty="0"/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FCCF19F2-1483-3FA4-E959-7B7BFA3A914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996695" y="1553030"/>
              <a:ext cx="1055741" cy="1055741"/>
            </a:xfrm>
            <a:prstGeom prst="rect">
              <a:avLst/>
            </a:prstGeom>
          </p:spPr>
        </p:pic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7BA0FC74-A03F-B59A-A88C-F8F61FC9B0B6}"/>
                </a:ext>
              </a:extLst>
            </p:cNvPr>
            <p:cNvGrpSpPr/>
            <p:nvPr/>
          </p:nvGrpSpPr>
          <p:grpSpPr>
            <a:xfrm>
              <a:off x="7798403" y="2832189"/>
              <a:ext cx="2417054" cy="3006130"/>
              <a:chOff x="8026663" y="2985345"/>
              <a:chExt cx="2242766" cy="2789365"/>
            </a:xfrm>
          </p:grpSpPr>
          <p:pic>
            <p:nvPicPr>
              <p:cNvPr id="40" name="Picture 39" descr="A document with text and images&#10;&#10;Description automatically generated">
                <a:extLst>
                  <a:ext uri="{FF2B5EF4-FFF2-40B4-BE49-F238E27FC236}">
                    <a16:creationId xmlns:a16="http://schemas.microsoft.com/office/drawing/2014/main" id="{45631F7A-5A39-5FB9-54B0-8F5419990DE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artisticMarker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431377">
                <a:off x="8397797" y="2985346"/>
                <a:ext cx="1871632" cy="2789364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2968CFAC-B7FB-6150-9898-525F6B9CC2C5}"/>
                  </a:ext>
                </a:extLst>
              </p:cNvPr>
              <p:cNvGrpSpPr/>
              <p:nvPr/>
            </p:nvGrpSpPr>
            <p:grpSpPr>
              <a:xfrm>
                <a:off x="8026663" y="2985345"/>
                <a:ext cx="1921751" cy="2789364"/>
                <a:chOff x="1961422" y="2985345"/>
                <a:chExt cx="1921751" cy="2789364"/>
              </a:xfrm>
            </p:grpSpPr>
            <p:pic>
              <p:nvPicPr>
                <p:cNvPr id="42" name="Picture 41" descr="A document with text and images&#10;&#10;Description automatically generated">
                  <a:extLst>
                    <a:ext uri="{FF2B5EF4-FFF2-40B4-BE49-F238E27FC236}">
                      <a16:creationId xmlns:a16="http://schemas.microsoft.com/office/drawing/2014/main" id="{F16AFE03-CF3A-00ED-B1D1-F41CCE7A320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BEBA8EAE-BF5A-486C-A8C5-ECC9F3942E4B}">
                      <a14:imgProps xmlns:a14="http://schemas.microsoft.com/office/drawing/2010/main">
                        <a14:imgLayer r:embed="rId7">
                          <a14:imgEffect>
                            <a14:artisticMarker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011541" y="2985345"/>
                  <a:ext cx="1871632" cy="2789364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</p:pic>
            <p:pic>
              <p:nvPicPr>
                <p:cNvPr id="43" name="Picture 42">
                  <a:extLst>
                    <a:ext uri="{FF2B5EF4-FFF2-40B4-BE49-F238E27FC236}">
                      <a16:creationId xmlns:a16="http://schemas.microsoft.com/office/drawing/2014/main" id="{2D8C948F-317C-0942-F1A9-B2195F94FF3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858387" y="3013919"/>
                  <a:ext cx="1024786" cy="101514"/>
                </a:xfrm>
                <a:prstGeom prst="rect">
                  <a:avLst/>
                </a:prstGeom>
              </p:spPr>
            </p:pic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E7E99AE0-4DAF-C9F0-2F44-AF7A4DAA481F}"/>
                    </a:ext>
                  </a:extLst>
                </p:cNvPr>
                <p:cNvSpPr txBox="1"/>
                <p:nvPr/>
              </p:nvSpPr>
              <p:spPr>
                <a:xfrm rot="16200000">
                  <a:off x="1032127" y="4186041"/>
                  <a:ext cx="2124764" cy="26617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s-ES" sz="1083" dirty="0">
                      <a:highlight>
                        <a:srgbClr val="FEFCFD"/>
                      </a:highlight>
                    </a:rPr>
                    <a:t>Acuerdos de COLABORACIÓN</a:t>
                  </a:r>
                </a:p>
              </p:txBody>
            </p:sp>
          </p:grpSp>
        </p:grp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C04CC73F-1545-4463-3ACA-8F1FD4EC9DD8}"/>
              </a:ext>
            </a:extLst>
          </p:cNvPr>
          <p:cNvGrpSpPr/>
          <p:nvPr/>
        </p:nvGrpSpPr>
        <p:grpSpPr>
          <a:xfrm>
            <a:off x="966758" y="1263359"/>
            <a:ext cx="3898680" cy="3373742"/>
            <a:chOff x="680240" y="1344704"/>
            <a:chExt cx="4971583" cy="4758315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391A39E2-2B3C-7834-2A4A-DF48A5D8DEF9}"/>
                </a:ext>
              </a:extLst>
            </p:cNvPr>
            <p:cNvSpPr/>
            <p:nvPr/>
          </p:nvSpPr>
          <p:spPr>
            <a:xfrm>
              <a:off x="680240" y="1344704"/>
              <a:ext cx="4971583" cy="475831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625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723AD9C-741A-0800-E1BD-00084FE66680}"/>
                </a:ext>
              </a:extLst>
            </p:cNvPr>
            <p:cNvSpPr/>
            <p:nvPr/>
          </p:nvSpPr>
          <p:spPr>
            <a:xfrm>
              <a:off x="774696" y="1487484"/>
              <a:ext cx="3257554" cy="113877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625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67CB0C4-EBCF-1B52-FF75-75E8A4E09B7A}"/>
                </a:ext>
              </a:extLst>
            </p:cNvPr>
            <p:cNvSpPr txBox="1"/>
            <p:nvPr/>
          </p:nvSpPr>
          <p:spPr>
            <a:xfrm>
              <a:off x="734027" y="1518262"/>
              <a:ext cx="3482896" cy="138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2889" b="1" dirty="0"/>
                <a:t>IA Gen use </a:t>
              </a:r>
              <a:r>
                <a:rPr lang="es-ES" sz="2889" b="1" dirty="0" err="1"/>
                <a:t>Policy</a:t>
              </a:r>
              <a:endParaRPr lang="es-ES" sz="2889" dirty="0"/>
            </a:p>
          </p:txBody>
        </p:sp>
        <p:grpSp>
          <p:nvGrpSpPr>
            <p:cNvPr id="16" name="Graphic 341">
              <a:extLst>
                <a:ext uri="{FF2B5EF4-FFF2-40B4-BE49-F238E27FC236}">
                  <a16:creationId xmlns:a16="http://schemas.microsoft.com/office/drawing/2014/main" id="{D05EA33B-BDAF-ADF9-60E4-0935AA074185}"/>
                </a:ext>
              </a:extLst>
            </p:cNvPr>
            <p:cNvGrpSpPr/>
            <p:nvPr/>
          </p:nvGrpSpPr>
          <p:grpSpPr>
            <a:xfrm>
              <a:off x="4434370" y="1518262"/>
              <a:ext cx="703520" cy="980232"/>
              <a:chOff x="2079445" y="1205705"/>
              <a:chExt cx="329059" cy="458486"/>
            </a:xfrm>
            <a:solidFill>
              <a:schemeClr val="tx1"/>
            </a:solidFill>
          </p:grpSpPr>
          <p:sp>
            <p:nvSpPr>
              <p:cNvPr id="17" name="Freeform 424">
                <a:extLst>
                  <a:ext uri="{FF2B5EF4-FFF2-40B4-BE49-F238E27FC236}">
                    <a16:creationId xmlns:a16="http://schemas.microsoft.com/office/drawing/2014/main" id="{9A265432-A344-A1C2-F834-EE608D005E8B}"/>
                  </a:ext>
                </a:extLst>
              </p:cNvPr>
              <p:cNvSpPr/>
              <p:nvPr/>
            </p:nvSpPr>
            <p:spPr>
              <a:xfrm>
                <a:off x="2145641" y="1286198"/>
                <a:ext cx="196669" cy="12525"/>
              </a:xfrm>
              <a:custGeom>
                <a:avLst/>
                <a:gdLst>
                  <a:gd name="connsiteX0" fmla="*/ 6315 w 196669"/>
                  <a:gd name="connsiteY0" fmla="*/ 12526 h 12525"/>
                  <a:gd name="connsiteX1" fmla="*/ 190380 w 196669"/>
                  <a:gd name="connsiteY1" fmla="*/ 12526 h 12525"/>
                  <a:gd name="connsiteX2" fmla="*/ 196669 w 196669"/>
                  <a:gd name="connsiteY2" fmla="*/ 6269 h 12525"/>
                  <a:gd name="connsiteX3" fmla="*/ 190380 w 196669"/>
                  <a:gd name="connsiteY3" fmla="*/ 0 h 12525"/>
                  <a:gd name="connsiteX4" fmla="*/ 6315 w 196669"/>
                  <a:gd name="connsiteY4" fmla="*/ 0 h 12525"/>
                  <a:gd name="connsiteX5" fmla="*/ 0 w 196669"/>
                  <a:gd name="connsiteY5" fmla="*/ 6269 h 12525"/>
                  <a:gd name="connsiteX6" fmla="*/ 6315 w 196669"/>
                  <a:gd name="connsiteY6" fmla="*/ 12526 h 12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6669" h="12525">
                    <a:moveTo>
                      <a:pt x="6315" y="12526"/>
                    </a:moveTo>
                    <a:lnTo>
                      <a:pt x="190380" y="12526"/>
                    </a:lnTo>
                    <a:cubicBezTo>
                      <a:pt x="193855" y="12526"/>
                      <a:pt x="196669" y="9719"/>
                      <a:pt x="196669" y="6269"/>
                    </a:cubicBezTo>
                    <a:cubicBezTo>
                      <a:pt x="196669" y="2807"/>
                      <a:pt x="193855" y="0"/>
                      <a:pt x="190380" y="0"/>
                    </a:cubicBezTo>
                    <a:lnTo>
                      <a:pt x="6315" y="0"/>
                    </a:lnTo>
                    <a:cubicBezTo>
                      <a:pt x="2827" y="0"/>
                      <a:pt x="0" y="2807"/>
                      <a:pt x="0" y="6269"/>
                    </a:cubicBezTo>
                    <a:cubicBezTo>
                      <a:pt x="0" y="9719"/>
                      <a:pt x="2827" y="12526"/>
                      <a:pt x="6315" y="12526"/>
                    </a:cubicBezTo>
                    <a:close/>
                  </a:path>
                </a:pathLst>
              </a:custGeom>
              <a:solidFill>
                <a:schemeClr val="tx1"/>
              </a:solidFill>
              <a:ln w="33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MX" sz="1625"/>
              </a:p>
            </p:txBody>
          </p:sp>
          <p:sp>
            <p:nvSpPr>
              <p:cNvPr id="18" name="Freeform 425">
                <a:extLst>
                  <a:ext uri="{FF2B5EF4-FFF2-40B4-BE49-F238E27FC236}">
                    <a16:creationId xmlns:a16="http://schemas.microsoft.com/office/drawing/2014/main" id="{F4692B61-AF7D-4DD6-1F04-5D13CE1CB54F}"/>
                  </a:ext>
                </a:extLst>
              </p:cNvPr>
              <p:cNvSpPr/>
              <p:nvPr/>
            </p:nvSpPr>
            <p:spPr>
              <a:xfrm>
                <a:off x="2079445" y="1205705"/>
                <a:ext cx="329059" cy="458486"/>
              </a:xfrm>
              <a:custGeom>
                <a:avLst/>
                <a:gdLst>
                  <a:gd name="connsiteX0" fmla="*/ 0 w 329059"/>
                  <a:gd name="connsiteY0" fmla="*/ 62537 h 458486"/>
                  <a:gd name="connsiteX1" fmla="*/ 0 w 329059"/>
                  <a:gd name="connsiteY1" fmla="*/ 438851 h 458486"/>
                  <a:gd name="connsiteX2" fmla="*/ 19779 w 329059"/>
                  <a:gd name="connsiteY2" fmla="*/ 458487 h 458486"/>
                  <a:gd name="connsiteX3" fmla="*/ 309280 w 329059"/>
                  <a:gd name="connsiteY3" fmla="*/ 458487 h 458486"/>
                  <a:gd name="connsiteX4" fmla="*/ 329059 w 329059"/>
                  <a:gd name="connsiteY4" fmla="*/ 438851 h 458486"/>
                  <a:gd name="connsiteX5" fmla="*/ 329059 w 329059"/>
                  <a:gd name="connsiteY5" fmla="*/ 62537 h 458486"/>
                  <a:gd name="connsiteX6" fmla="*/ 309280 w 329059"/>
                  <a:gd name="connsiteY6" fmla="*/ 42902 h 458486"/>
                  <a:gd name="connsiteX7" fmla="*/ 213145 w 329059"/>
                  <a:gd name="connsiteY7" fmla="*/ 42902 h 458486"/>
                  <a:gd name="connsiteX8" fmla="*/ 158802 w 329059"/>
                  <a:gd name="connsiteY8" fmla="*/ 340 h 458486"/>
                  <a:gd name="connsiteX9" fmla="*/ 115927 w 329059"/>
                  <a:gd name="connsiteY9" fmla="*/ 42902 h 458486"/>
                  <a:gd name="connsiteX10" fmla="*/ 19779 w 329059"/>
                  <a:gd name="connsiteY10" fmla="*/ 42902 h 458486"/>
                  <a:gd name="connsiteX11" fmla="*/ 0 w 329059"/>
                  <a:gd name="connsiteY11" fmla="*/ 62537 h 458486"/>
                  <a:gd name="connsiteX12" fmla="*/ 316402 w 329059"/>
                  <a:gd name="connsiteY12" fmla="*/ 438851 h 458486"/>
                  <a:gd name="connsiteX13" fmla="*/ 309253 w 329059"/>
                  <a:gd name="connsiteY13" fmla="*/ 445946 h 458486"/>
                  <a:gd name="connsiteX14" fmla="*/ 19779 w 329059"/>
                  <a:gd name="connsiteY14" fmla="*/ 445946 h 458486"/>
                  <a:gd name="connsiteX15" fmla="*/ 12631 w 329059"/>
                  <a:gd name="connsiteY15" fmla="*/ 438851 h 458486"/>
                  <a:gd name="connsiteX16" fmla="*/ 12631 w 329059"/>
                  <a:gd name="connsiteY16" fmla="*/ 123186 h 458486"/>
                  <a:gd name="connsiteX17" fmla="*/ 316454 w 329059"/>
                  <a:gd name="connsiteY17" fmla="*/ 123186 h 458486"/>
                  <a:gd name="connsiteX18" fmla="*/ 164536 w 329059"/>
                  <a:gd name="connsiteY18" fmla="*/ 12407 h 458486"/>
                  <a:gd name="connsiteX19" fmla="*/ 200395 w 329059"/>
                  <a:gd name="connsiteY19" fmla="*/ 42902 h 458486"/>
                  <a:gd name="connsiteX20" fmla="*/ 128849 w 329059"/>
                  <a:gd name="connsiteY20" fmla="*/ 42902 h 458486"/>
                  <a:gd name="connsiteX21" fmla="*/ 164536 w 329059"/>
                  <a:gd name="connsiteY21" fmla="*/ 12407 h 458486"/>
                  <a:gd name="connsiteX22" fmla="*/ 309280 w 329059"/>
                  <a:gd name="connsiteY22" fmla="*/ 55415 h 458486"/>
                  <a:gd name="connsiteX23" fmla="*/ 316454 w 329059"/>
                  <a:gd name="connsiteY23" fmla="*/ 62537 h 458486"/>
                  <a:gd name="connsiteX24" fmla="*/ 316454 w 329059"/>
                  <a:gd name="connsiteY24" fmla="*/ 110647 h 458486"/>
                  <a:gd name="connsiteX25" fmla="*/ 12631 w 329059"/>
                  <a:gd name="connsiteY25" fmla="*/ 110647 h 458486"/>
                  <a:gd name="connsiteX26" fmla="*/ 12631 w 329059"/>
                  <a:gd name="connsiteY26" fmla="*/ 62537 h 458486"/>
                  <a:gd name="connsiteX27" fmla="*/ 19779 w 329059"/>
                  <a:gd name="connsiteY27" fmla="*/ 55415 h 4584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29059" h="458486">
                    <a:moveTo>
                      <a:pt x="0" y="62537"/>
                    </a:moveTo>
                    <a:lnTo>
                      <a:pt x="0" y="438851"/>
                    </a:lnTo>
                    <a:cubicBezTo>
                      <a:pt x="40" y="449686"/>
                      <a:pt x="8879" y="458460"/>
                      <a:pt x="19779" y="458487"/>
                    </a:cubicBezTo>
                    <a:lnTo>
                      <a:pt x="309280" y="458487"/>
                    </a:lnTo>
                    <a:cubicBezTo>
                      <a:pt x="320207" y="458460"/>
                      <a:pt x="329046" y="449686"/>
                      <a:pt x="329059" y="438851"/>
                    </a:cubicBezTo>
                    <a:lnTo>
                      <a:pt x="329059" y="62537"/>
                    </a:lnTo>
                    <a:cubicBezTo>
                      <a:pt x="329046" y="51690"/>
                      <a:pt x="320207" y="42915"/>
                      <a:pt x="309280" y="42902"/>
                    </a:cubicBezTo>
                    <a:lnTo>
                      <a:pt x="213145" y="42902"/>
                    </a:lnTo>
                    <a:cubicBezTo>
                      <a:pt x="209974" y="16250"/>
                      <a:pt x="185650" y="-2808"/>
                      <a:pt x="158802" y="340"/>
                    </a:cubicBezTo>
                    <a:cubicBezTo>
                      <a:pt x="136314" y="2963"/>
                      <a:pt x="118583" y="20578"/>
                      <a:pt x="115927" y="42902"/>
                    </a:cubicBezTo>
                    <a:lnTo>
                      <a:pt x="19779" y="42902"/>
                    </a:lnTo>
                    <a:cubicBezTo>
                      <a:pt x="8866" y="42915"/>
                      <a:pt x="13" y="51690"/>
                      <a:pt x="0" y="62537"/>
                    </a:cubicBezTo>
                    <a:close/>
                    <a:moveTo>
                      <a:pt x="316402" y="438851"/>
                    </a:moveTo>
                    <a:cubicBezTo>
                      <a:pt x="316402" y="442773"/>
                      <a:pt x="313204" y="445946"/>
                      <a:pt x="309253" y="445946"/>
                    </a:cubicBezTo>
                    <a:lnTo>
                      <a:pt x="19779" y="445946"/>
                    </a:lnTo>
                    <a:cubicBezTo>
                      <a:pt x="15829" y="445946"/>
                      <a:pt x="12631" y="442773"/>
                      <a:pt x="12631" y="438851"/>
                    </a:cubicBezTo>
                    <a:lnTo>
                      <a:pt x="12631" y="123186"/>
                    </a:lnTo>
                    <a:lnTo>
                      <a:pt x="316454" y="123186"/>
                    </a:lnTo>
                    <a:close/>
                    <a:moveTo>
                      <a:pt x="164536" y="12407"/>
                    </a:moveTo>
                    <a:cubicBezTo>
                      <a:pt x="182426" y="12433"/>
                      <a:pt x="197607" y="25366"/>
                      <a:pt x="200395" y="42902"/>
                    </a:cubicBezTo>
                    <a:lnTo>
                      <a:pt x="128849" y="42902"/>
                    </a:lnTo>
                    <a:cubicBezTo>
                      <a:pt x="131610" y="25431"/>
                      <a:pt x="146712" y="12512"/>
                      <a:pt x="164536" y="12407"/>
                    </a:cubicBezTo>
                    <a:close/>
                    <a:moveTo>
                      <a:pt x="309280" y="55415"/>
                    </a:moveTo>
                    <a:cubicBezTo>
                      <a:pt x="313244" y="55415"/>
                      <a:pt x="316454" y="58615"/>
                      <a:pt x="316454" y="62537"/>
                    </a:cubicBezTo>
                    <a:lnTo>
                      <a:pt x="316454" y="110647"/>
                    </a:lnTo>
                    <a:lnTo>
                      <a:pt x="12631" y="110647"/>
                    </a:lnTo>
                    <a:lnTo>
                      <a:pt x="12631" y="62537"/>
                    </a:lnTo>
                    <a:cubicBezTo>
                      <a:pt x="12631" y="58615"/>
                      <a:pt x="15829" y="55415"/>
                      <a:pt x="19779" y="55415"/>
                    </a:cubicBezTo>
                    <a:close/>
                  </a:path>
                </a:pathLst>
              </a:custGeom>
              <a:solidFill>
                <a:schemeClr val="tx1"/>
              </a:solidFill>
              <a:ln w="33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MX" sz="1625"/>
              </a:p>
            </p:txBody>
          </p:sp>
          <p:sp>
            <p:nvSpPr>
              <p:cNvPr id="19" name="Freeform 426">
                <a:extLst>
                  <a:ext uri="{FF2B5EF4-FFF2-40B4-BE49-F238E27FC236}">
                    <a16:creationId xmlns:a16="http://schemas.microsoft.com/office/drawing/2014/main" id="{556B5147-9BC0-3B5A-2BC1-A7BB3EEC0684}"/>
                  </a:ext>
                </a:extLst>
              </p:cNvPr>
              <p:cNvSpPr/>
              <p:nvPr/>
            </p:nvSpPr>
            <p:spPr>
              <a:xfrm>
                <a:off x="2200644" y="1385409"/>
                <a:ext cx="161827" cy="12526"/>
              </a:xfrm>
              <a:custGeom>
                <a:avLst/>
                <a:gdLst>
                  <a:gd name="connsiteX0" fmla="*/ 6302 w 161827"/>
                  <a:gd name="connsiteY0" fmla="*/ 12526 h 12526"/>
                  <a:gd name="connsiteX1" fmla="*/ 155525 w 161827"/>
                  <a:gd name="connsiteY1" fmla="*/ 12526 h 12526"/>
                  <a:gd name="connsiteX2" fmla="*/ 161827 w 161827"/>
                  <a:gd name="connsiteY2" fmla="*/ 6270 h 12526"/>
                  <a:gd name="connsiteX3" fmla="*/ 155525 w 161827"/>
                  <a:gd name="connsiteY3" fmla="*/ 0 h 12526"/>
                  <a:gd name="connsiteX4" fmla="*/ 6302 w 161827"/>
                  <a:gd name="connsiteY4" fmla="*/ 0 h 12526"/>
                  <a:gd name="connsiteX5" fmla="*/ 0 w 161827"/>
                  <a:gd name="connsiteY5" fmla="*/ 6270 h 12526"/>
                  <a:gd name="connsiteX6" fmla="*/ 6302 w 161827"/>
                  <a:gd name="connsiteY6" fmla="*/ 12526 h 125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1827" h="12526">
                    <a:moveTo>
                      <a:pt x="6302" y="12526"/>
                    </a:moveTo>
                    <a:lnTo>
                      <a:pt x="155525" y="12526"/>
                    </a:lnTo>
                    <a:cubicBezTo>
                      <a:pt x="159000" y="12526"/>
                      <a:pt x="161827" y="9719"/>
                      <a:pt x="161827" y="6270"/>
                    </a:cubicBezTo>
                    <a:cubicBezTo>
                      <a:pt x="161827" y="2794"/>
                      <a:pt x="159000" y="0"/>
                      <a:pt x="155525" y="0"/>
                    </a:cubicBezTo>
                    <a:lnTo>
                      <a:pt x="6302" y="0"/>
                    </a:lnTo>
                    <a:cubicBezTo>
                      <a:pt x="2814" y="0"/>
                      <a:pt x="0" y="2794"/>
                      <a:pt x="0" y="6270"/>
                    </a:cubicBezTo>
                    <a:cubicBezTo>
                      <a:pt x="0" y="9719"/>
                      <a:pt x="2814" y="12526"/>
                      <a:pt x="6302" y="12526"/>
                    </a:cubicBezTo>
                    <a:close/>
                  </a:path>
                </a:pathLst>
              </a:custGeom>
              <a:solidFill>
                <a:schemeClr val="tx1"/>
              </a:solidFill>
              <a:ln w="33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MX" sz="1625"/>
              </a:p>
            </p:txBody>
          </p:sp>
          <p:sp>
            <p:nvSpPr>
              <p:cNvPr id="20" name="Freeform 427">
                <a:extLst>
                  <a:ext uri="{FF2B5EF4-FFF2-40B4-BE49-F238E27FC236}">
                    <a16:creationId xmlns:a16="http://schemas.microsoft.com/office/drawing/2014/main" id="{9230CA2E-3570-D319-418D-7F3187C337E9}"/>
                  </a:ext>
                </a:extLst>
              </p:cNvPr>
              <p:cNvSpPr/>
              <p:nvPr/>
            </p:nvSpPr>
            <p:spPr>
              <a:xfrm>
                <a:off x="2200644" y="1450779"/>
                <a:ext cx="161827" cy="12539"/>
              </a:xfrm>
              <a:custGeom>
                <a:avLst/>
                <a:gdLst>
                  <a:gd name="connsiteX0" fmla="*/ 6302 w 161827"/>
                  <a:gd name="connsiteY0" fmla="*/ 12539 h 12539"/>
                  <a:gd name="connsiteX1" fmla="*/ 155525 w 161827"/>
                  <a:gd name="connsiteY1" fmla="*/ 12539 h 12539"/>
                  <a:gd name="connsiteX2" fmla="*/ 161827 w 161827"/>
                  <a:gd name="connsiteY2" fmla="*/ 6270 h 12539"/>
                  <a:gd name="connsiteX3" fmla="*/ 155525 w 161827"/>
                  <a:gd name="connsiteY3" fmla="*/ 0 h 12539"/>
                  <a:gd name="connsiteX4" fmla="*/ 6302 w 161827"/>
                  <a:gd name="connsiteY4" fmla="*/ 0 h 12539"/>
                  <a:gd name="connsiteX5" fmla="*/ 0 w 161827"/>
                  <a:gd name="connsiteY5" fmla="*/ 6270 h 12539"/>
                  <a:gd name="connsiteX6" fmla="*/ 6302 w 161827"/>
                  <a:gd name="connsiteY6" fmla="*/ 12539 h 12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1827" h="12539">
                    <a:moveTo>
                      <a:pt x="6302" y="12539"/>
                    </a:moveTo>
                    <a:lnTo>
                      <a:pt x="155525" y="12539"/>
                    </a:lnTo>
                    <a:cubicBezTo>
                      <a:pt x="159000" y="12539"/>
                      <a:pt x="161827" y="9732"/>
                      <a:pt x="161827" y="6270"/>
                    </a:cubicBezTo>
                    <a:cubicBezTo>
                      <a:pt x="161827" y="2807"/>
                      <a:pt x="159000" y="0"/>
                      <a:pt x="155525" y="0"/>
                    </a:cubicBezTo>
                    <a:lnTo>
                      <a:pt x="6302" y="0"/>
                    </a:lnTo>
                    <a:cubicBezTo>
                      <a:pt x="2814" y="0"/>
                      <a:pt x="0" y="2807"/>
                      <a:pt x="0" y="6270"/>
                    </a:cubicBezTo>
                    <a:cubicBezTo>
                      <a:pt x="0" y="9732"/>
                      <a:pt x="2814" y="12539"/>
                      <a:pt x="6302" y="12539"/>
                    </a:cubicBezTo>
                    <a:close/>
                  </a:path>
                </a:pathLst>
              </a:custGeom>
              <a:solidFill>
                <a:schemeClr val="tx1"/>
              </a:solidFill>
              <a:ln w="33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MX" sz="1625"/>
              </a:p>
            </p:txBody>
          </p:sp>
          <p:sp>
            <p:nvSpPr>
              <p:cNvPr id="21" name="Freeform 428">
                <a:extLst>
                  <a:ext uri="{FF2B5EF4-FFF2-40B4-BE49-F238E27FC236}">
                    <a16:creationId xmlns:a16="http://schemas.microsoft.com/office/drawing/2014/main" id="{A741421D-C90C-DCD0-5A9D-9C412C88A0D3}"/>
                  </a:ext>
                </a:extLst>
              </p:cNvPr>
              <p:cNvSpPr/>
              <p:nvPr/>
            </p:nvSpPr>
            <p:spPr>
              <a:xfrm>
                <a:off x="2200644" y="1516111"/>
                <a:ext cx="161827" cy="12539"/>
              </a:xfrm>
              <a:custGeom>
                <a:avLst/>
                <a:gdLst>
                  <a:gd name="connsiteX0" fmla="*/ 6302 w 161827"/>
                  <a:gd name="connsiteY0" fmla="*/ 12539 h 12539"/>
                  <a:gd name="connsiteX1" fmla="*/ 155525 w 161827"/>
                  <a:gd name="connsiteY1" fmla="*/ 12539 h 12539"/>
                  <a:gd name="connsiteX2" fmla="*/ 161827 w 161827"/>
                  <a:gd name="connsiteY2" fmla="*/ 6270 h 12539"/>
                  <a:gd name="connsiteX3" fmla="*/ 155525 w 161827"/>
                  <a:gd name="connsiteY3" fmla="*/ 0 h 12539"/>
                  <a:gd name="connsiteX4" fmla="*/ 6302 w 161827"/>
                  <a:gd name="connsiteY4" fmla="*/ 0 h 12539"/>
                  <a:gd name="connsiteX5" fmla="*/ 0 w 161827"/>
                  <a:gd name="connsiteY5" fmla="*/ 6270 h 12539"/>
                  <a:gd name="connsiteX6" fmla="*/ 6302 w 161827"/>
                  <a:gd name="connsiteY6" fmla="*/ 12539 h 12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1827" h="12539">
                    <a:moveTo>
                      <a:pt x="6302" y="12539"/>
                    </a:moveTo>
                    <a:lnTo>
                      <a:pt x="155525" y="12539"/>
                    </a:lnTo>
                    <a:cubicBezTo>
                      <a:pt x="159000" y="12539"/>
                      <a:pt x="161827" y="9719"/>
                      <a:pt x="161827" y="6270"/>
                    </a:cubicBezTo>
                    <a:cubicBezTo>
                      <a:pt x="161827" y="2807"/>
                      <a:pt x="159000" y="0"/>
                      <a:pt x="155525" y="0"/>
                    </a:cubicBezTo>
                    <a:lnTo>
                      <a:pt x="6302" y="0"/>
                    </a:lnTo>
                    <a:cubicBezTo>
                      <a:pt x="2814" y="0"/>
                      <a:pt x="0" y="2807"/>
                      <a:pt x="0" y="6270"/>
                    </a:cubicBezTo>
                    <a:cubicBezTo>
                      <a:pt x="0" y="9719"/>
                      <a:pt x="2814" y="12539"/>
                      <a:pt x="6302" y="12539"/>
                    </a:cubicBezTo>
                    <a:close/>
                  </a:path>
                </a:pathLst>
              </a:custGeom>
              <a:solidFill>
                <a:schemeClr val="tx1"/>
              </a:solidFill>
              <a:ln w="33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MX" sz="1625"/>
              </a:p>
            </p:txBody>
          </p:sp>
          <p:sp>
            <p:nvSpPr>
              <p:cNvPr id="22" name="Freeform 429">
                <a:extLst>
                  <a:ext uri="{FF2B5EF4-FFF2-40B4-BE49-F238E27FC236}">
                    <a16:creationId xmlns:a16="http://schemas.microsoft.com/office/drawing/2014/main" id="{A8DCEF47-3844-8985-41ED-F9A46881E886}"/>
                  </a:ext>
                </a:extLst>
              </p:cNvPr>
              <p:cNvSpPr/>
              <p:nvPr/>
            </p:nvSpPr>
            <p:spPr>
              <a:xfrm>
                <a:off x="2200644" y="1581455"/>
                <a:ext cx="161827" cy="12514"/>
              </a:xfrm>
              <a:custGeom>
                <a:avLst/>
                <a:gdLst>
                  <a:gd name="connsiteX0" fmla="*/ 6302 w 161827"/>
                  <a:gd name="connsiteY0" fmla="*/ 12514 h 12514"/>
                  <a:gd name="connsiteX1" fmla="*/ 155525 w 161827"/>
                  <a:gd name="connsiteY1" fmla="*/ 12514 h 12514"/>
                  <a:gd name="connsiteX2" fmla="*/ 161827 w 161827"/>
                  <a:gd name="connsiteY2" fmla="*/ 6245 h 12514"/>
                  <a:gd name="connsiteX3" fmla="*/ 155525 w 161827"/>
                  <a:gd name="connsiteY3" fmla="*/ 0 h 12514"/>
                  <a:gd name="connsiteX4" fmla="*/ 6302 w 161827"/>
                  <a:gd name="connsiteY4" fmla="*/ 0 h 12514"/>
                  <a:gd name="connsiteX5" fmla="*/ 0 w 161827"/>
                  <a:gd name="connsiteY5" fmla="*/ 6245 h 12514"/>
                  <a:gd name="connsiteX6" fmla="*/ 6302 w 161827"/>
                  <a:gd name="connsiteY6" fmla="*/ 12514 h 12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1827" h="12514">
                    <a:moveTo>
                      <a:pt x="6302" y="12514"/>
                    </a:moveTo>
                    <a:lnTo>
                      <a:pt x="155525" y="12514"/>
                    </a:lnTo>
                    <a:cubicBezTo>
                      <a:pt x="159000" y="12514"/>
                      <a:pt x="161827" y="9721"/>
                      <a:pt x="161827" y="6245"/>
                    </a:cubicBezTo>
                    <a:cubicBezTo>
                      <a:pt x="161827" y="2794"/>
                      <a:pt x="159000" y="0"/>
                      <a:pt x="155525" y="0"/>
                    </a:cubicBezTo>
                    <a:lnTo>
                      <a:pt x="6302" y="0"/>
                    </a:lnTo>
                    <a:cubicBezTo>
                      <a:pt x="2814" y="0"/>
                      <a:pt x="0" y="2794"/>
                      <a:pt x="0" y="6245"/>
                    </a:cubicBezTo>
                    <a:cubicBezTo>
                      <a:pt x="0" y="9721"/>
                      <a:pt x="2814" y="12514"/>
                      <a:pt x="6302" y="12514"/>
                    </a:cubicBezTo>
                    <a:close/>
                  </a:path>
                </a:pathLst>
              </a:custGeom>
              <a:solidFill>
                <a:schemeClr val="tx1"/>
              </a:solidFill>
              <a:ln w="33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MX" sz="1625"/>
              </a:p>
            </p:txBody>
          </p:sp>
          <p:sp>
            <p:nvSpPr>
              <p:cNvPr id="23" name="Freeform 430">
                <a:extLst>
                  <a:ext uri="{FF2B5EF4-FFF2-40B4-BE49-F238E27FC236}">
                    <a16:creationId xmlns:a16="http://schemas.microsoft.com/office/drawing/2014/main" id="{CE279F35-E3A8-B003-DA8E-02694E23E6E4}"/>
                  </a:ext>
                </a:extLst>
              </p:cNvPr>
              <p:cNvSpPr/>
              <p:nvPr/>
            </p:nvSpPr>
            <p:spPr>
              <a:xfrm>
                <a:off x="2132924" y="1359807"/>
                <a:ext cx="63455" cy="44226"/>
              </a:xfrm>
              <a:custGeom>
                <a:avLst/>
                <a:gdLst>
                  <a:gd name="connsiteX0" fmla="*/ 11078 w 63455"/>
                  <a:gd name="connsiteY0" fmla="*/ 41629 h 44226"/>
                  <a:gd name="connsiteX1" fmla="*/ 15280 w 63455"/>
                  <a:gd name="connsiteY1" fmla="*/ 44226 h 44226"/>
                  <a:gd name="connsiteX2" fmla="*/ 16218 w 63455"/>
                  <a:gd name="connsiteY2" fmla="*/ 44226 h 44226"/>
                  <a:gd name="connsiteX3" fmla="*/ 20089 w 63455"/>
                  <a:gd name="connsiteY3" fmla="*/ 42888 h 44226"/>
                  <a:gd name="connsiteX4" fmla="*/ 60295 w 63455"/>
                  <a:gd name="connsiteY4" fmla="*/ 11698 h 44226"/>
                  <a:gd name="connsiteX5" fmla="*/ 62608 w 63455"/>
                  <a:gd name="connsiteY5" fmla="*/ 3133 h 44226"/>
                  <a:gd name="connsiteX6" fmla="*/ 53993 w 63455"/>
                  <a:gd name="connsiteY6" fmla="*/ 851 h 44226"/>
                  <a:gd name="connsiteX7" fmla="*/ 52566 w 63455"/>
                  <a:gd name="connsiteY7" fmla="*/ 1953 h 44226"/>
                  <a:gd name="connsiteX8" fmla="*/ 17592 w 63455"/>
                  <a:gd name="connsiteY8" fmla="*/ 29116 h 44226"/>
                  <a:gd name="connsiteX9" fmla="*/ 11488 w 63455"/>
                  <a:gd name="connsiteY9" fmla="*/ 20473 h 44226"/>
                  <a:gd name="connsiteX10" fmla="*/ 2701 w 63455"/>
                  <a:gd name="connsiteY10" fmla="*/ 18925 h 44226"/>
                  <a:gd name="connsiteX11" fmla="*/ 1143 w 63455"/>
                  <a:gd name="connsiteY11" fmla="*/ 27647 h 442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3455" h="44226">
                    <a:moveTo>
                      <a:pt x="11078" y="41629"/>
                    </a:moveTo>
                    <a:cubicBezTo>
                      <a:pt x="12069" y="43033"/>
                      <a:pt x="13589" y="43964"/>
                      <a:pt x="15280" y="44226"/>
                    </a:cubicBezTo>
                    <a:lnTo>
                      <a:pt x="16218" y="44226"/>
                    </a:lnTo>
                    <a:cubicBezTo>
                      <a:pt x="17605" y="44226"/>
                      <a:pt x="18966" y="43754"/>
                      <a:pt x="20089" y="42888"/>
                    </a:cubicBezTo>
                    <a:lnTo>
                      <a:pt x="60295" y="11698"/>
                    </a:lnTo>
                    <a:cubicBezTo>
                      <a:pt x="63321" y="9954"/>
                      <a:pt x="64351" y="6124"/>
                      <a:pt x="62608" y="3133"/>
                    </a:cubicBezTo>
                    <a:cubicBezTo>
                      <a:pt x="60863" y="130"/>
                      <a:pt x="57005" y="-893"/>
                      <a:pt x="53993" y="851"/>
                    </a:cubicBezTo>
                    <a:cubicBezTo>
                      <a:pt x="53464" y="1140"/>
                      <a:pt x="52989" y="1520"/>
                      <a:pt x="52566" y="1953"/>
                    </a:cubicBezTo>
                    <a:lnTo>
                      <a:pt x="17592" y="29116"/>
                    </a:lnTo>
                    <a:lnTo>
                      <a:pt x="11488" y="20473"/>
                    </a:lnTo>
                    <a:cubicBezTo>
                      <a:pt x="9493" y="17640"/>
                      <a:pt x="5556" y="16932"/>
                      <a:pt x="2701" y="18925"/>
                    </a:cubicBezTo>
                    <a:cubicBezTo>
                      <a:pt x="-152" y="20906"/>
                      <a:pt x="-866" y="24815"/>
                      <a:pt x="1143" y="27647"/>
                    </a:cubicBezTo>
                    <a:close/>
                  </a:path>
                </a:pathLst>
              </a:custGeom>
              <a:solidFill>
                <a:schemeClr val="tx1"/>
              </a:solidFill>
              <a:ln w="33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MX" sz="1625"/>
              </a:p>
            </p:txBody>
          </p:sp>
          <p:sp>
            <p:nvSpPr>
              <p:cNvPr id="24" name="Freeform 431">
                <a:extLst>
                  <a:ext uri="{FF2B5EF4-FFF2-40B4-BE49-F238E27FC236}">
                    <a16:creationId xmlns:a16="http://schemas.microsoft.com/office/drawing/2014/main" id="{7FF04202-CA6D-3BA0-72C5-D5C15DB3E63F}"/>
                  </a:ext>
                </a:extLst>
              </p:cNvPr>
              <p:cNvSpPr/>
              <p:nvPr/>
            </p:nvSpPr>
            <p:spPr>
              <a:xfrm>
                <a:off x="2132461" y="1424598"/>
                <a:ext cx="63341" cy="43861"/>
              </a:xfrm>
              <a:custGeom>
                <a:avLst/>
                <a:gdLst>
                  <a:gd name="connsiteX0" fmla="*/ 11541 w 63341"/>
                  <a:gd name="connsiteY0" fmla="*/ 41252 h 43861"/>
                  <a:gd name="connsiteX1" fmla="*/ 15743 w 63341"/>
                  <a:gd name="connsiteY1" fmla="*/ 43862 h 43861"/>
                  <a:gd name="connsiteX2" fmla="*/ 16681 w 63341"/>
                  <a:gd name="connsiteY2" fmla="*/ 43862 h 43861"/>
                  <a:gd name="connsiteX3" fmla="*/ 20552 w 63341"/>
                  <a:gd name="connsiteY3" fmla="*/ 42511 h 43861"/>
                  <a:gd name="connsiteX4" fmla="*/ 60758 w 63341"/>
                  <a:gd name="connsiteY4" fmla="*/ 11308 h 43861"/>
                  <a:gd name="connsiteX5" fmla="*/ 62105 w 63341"/>
                  <a:gd name="connsiteY5" fmla="*/ 2546 h 43861"/>
                  <a:gd name="connsiteX6" fmla="*/ 53279 w 63341"/>
                  <a:gd name="connsiteY6" fmla="*/ 1234 h 43861"/>
                  <a:gd name="connsiteX7" fmla="*/ 52989 w 63341"/>
                  <a:gd name="connsiteY7" fmla="*/ 1457 h 43861"/>
                  <a:gd name="connsiteX8" fmla="*/ 18055 w 63341"/>
                  <a:gd name="connsiteY8" fmla="*/ 28647 h 43861"/>
                  <a:gd name="connsiteX9" fmla="*/ 11951 w 63341"/>
                  <a:gd name="connsiteY9" fmla="*/ 20003 h 43861"/>
                  <a:gd name="connsiteX10" fmla="*/ 3494 w 63341"/>
                  <a:gd name="connsiteY10" fmla="*/ 17184 h 43861"/>
                  <a:gd name="connsiteX11" fmla="*/ 667 w 63341"/>
                  <a:gd name="connsiteY11" fmla="*/ 25604 h 43861"/>
                  <a:gd name="connsiteX12" fmla="*/ 1605 w 63341"/>
                  <a:gd name="connsiteY12" fmla="*/ 26968 h 43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3341" h="43861">
                    <a:moveTo>
                      <a:pt x="11541" y="41252"/>
                    </a:moveTo>
                    <a:cubicBezTo>
                      <a:pt x="12532" y="42655"/>
                      <a:pt x="14051" y="43600"/>
                      <a:pt x="15743" y="43862"/>
                    </a:cubicBezTo>
                    <a:lnTo>
                      <a:pt x="16681" y="43862"/>
                    </a:lnTo>
                    <a:cubicBezTo>
                      <a:pt x="18068" y="43849"/>
                      <a:pt x="19429" y="43377"/>
                      <a:pt x="20552" y="42511"/>
                    </a:cubicBezTo>
                    <a:lnTo>
                      <a:pt x="60758" y="11308"/>
                    </a:lnTo>
                    <a:cubicBezTo>
                      <a:pt x="63585" y="9261"/>
                      <a:pt x="64180" y="5340"/>
                      <a:pt x="62105" y="2546"/>
                    </a:cubicBezTo>
                    <a:cubicBezTo>
                      <a:pt x="60044" y="-235"/>
                      <a:pt x="56093" y="-838"/>
                      <a:pt x="53279" y="1234"/>
                    </a:cubicBezTo>
                    <a:cubicBezTo>
                      <a:pt x="53187" y="1300"/>
                      <a:pt x="53081" y="1379"/>
                      <a:pt x="52989" y="1457"/>
                    </a:cubicBezTo>
                    <a:lnTo>
                      <a:pt x="18055" y="28647"/>
                    </a:lnTo>
                    <a:lnTo>
                      <a:pt x="11951" y="20003"/>
                    </a:lnTo>
                    <a:cubicBezTo>
                      <a:pt x="10391" y="16908"/>
                      <a:pt x="6599" y="15649"/>
                      <a:pt x="3494" y="17184"/>
                    </a:cubicBezTo>
                    <a:cubicBezTo>
                      <a:pt x="376" y="18731"/>
                      <a:pt x="-892" y="22496"/>
                      <a:pt x="667" y="25604"/>
                    </a:cubicBezTo>
                    <a:cubicBezTo>
                      <a:pt x="918" y="26089"/>
                      <a:pt x="1222" y="26562"/>
                      <a:pt x="1605" y="26968"/>
                    </a:cubicBezTo>
                    <a:close/>
                  </a:path>
                </a:pathLst>
              </a:custGeom>
              <a:solidFill>
                <a:schemeClr val="tx1"/>
              </a:solidFill>
              <a:ln w="33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MX" sz="1625"/>
              </a:p>
            </p:txBody>
          </p:sp>
          <p:sp>
            <p:nvSpPr>
              <p:cNvPr id="25" name="Freeform 432">
                <a:extLst>
                  <a:ext uri="{FF2B5EF4-FFF2-40B4-BE49-F238E27FC236}">
                    <a16:creationId xmlns:a16="http://schemas.microsoft.com/office/drawing/2014/main" id="{A077C722-7D04-8467-912B-AF75CE765859}"/>
                  </a:ext>
                </a:extLst>
              </p:cNvPr>
              <p:cNvSpPr/>
              <p:nvPr/>
            </p:nvSpPr>
            <p:spPr>
              <a:xfrm>
                <a:off x="2132886" y="1489181"/>
                <a:ext cx="62916" cy="43849"/>
              </a:xfrm>
              <a:custGeom>
                <a:avLst/>
                <a:gdLst>
                  <a:gd name="connsiteX0" fmla="*/ 11116 w 62916"/>
                  <a:gd name="connsiteY0" fmla="*/ 41266 h 43849"/>
                  <a:gd name="connsiteX1" fmla="*/ 15318 w 62916"/>
                  <a:gd name="connsiteY1" fmla="*/ 43850 h 43849"/>
                  <a:gd name="connsiteX2" fmla="*/ 16255 w 62916"/>
                  <a:gd name="connsiteY2" fmla="*/ 43850 h 43849"/>
                  <a:gd name="connsiteX3" fmla="*/ 20127 w 62916"/>
                  <a:gd name="connsiteY3" fmla="*/ 42512 h 43849"/>
                  <a:gd name="connsiteX4" fmla="*/ 60333 w 62916"/>
                  <a:gd name="connsiteY4" fmla="*/ 11309 h 43849"/>
                  <a:gd name="connsiteX5" fmla="*/ 61680 w 62916"/>
                  <a:gd name="connsiteY5" fmla="*/ 2547 h 43849"/>
                  <a:gd name="connsiteX6" fmla="*/ 52854 w 62916"/>
                  <a:gd name="connsiteY6" fmla="*/ 1222 h 43849"/>
                  <a:gd name="connsiteX7" fmla="*/ 52564 w 62916"/>
                  <a:gd name="connsiteY7" fmla="*/ 1445 h 43849"/>
                  <a:gd name="connsiteX8" fmla="*/ 17590 w 62916"/>
                  <a:gd name="connsiteY8" fmla="*/ 28556 h 43849"/>
                  <a:gd name="connsiteX9" fmla="*/ 11499 w 62916"/>
                  <a:gd name="connsiteY9" fmla="*/ 19913 h 43849"/>
                  <a:gd name="connsiteX10" fmla="*/ 2699 w 62916"/>
                  <a:gd name="connsiteY10" fmla="*/ 18365 h 43849"/>
                  <a:gd name="connsiteX11" fmla="*/ 1140 w 62916"/>
                  <a:gd name="connsiteY11" fmla="*/ 27100 h 438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2916" h="43849">
                    <a:moveTo>
                      <a:pt x="11116" y="41266"/>
                    </a:moveTo>
                    <a:cubicBezTo>
                      <a:pt x="12107" y="42656"/>
                      <a:pt x="13626" y="43587"/>
                      <a:pt x="15318" y="43850"/>
                    </a:cubicBezTo>
                    <a:lnTo>
                      <a:pt x="16255" y="43850"/>
                    </a:lnTo>
                    <a:cubicBezTo>
                      <a:pt x="17643" y="43850"/>
                      <a:pt x="19004" y="43378"/>
                      <a:pt x="20127" y="42512"/>
                    </a:cubicBezTo>
                    <a:lnTo>
                      <a:pt x="60333" y="11309"/>
                    </a:lnTo>
                    <a:cubicBezTo>
                      <a:pt x="63160" y="9249"/>
                      <a:pt x="63755" y="5327"/>
                      <a:pt x="61680" y="2547"/>
                    </a:cubicBezTo>
                    <a:cubicBezTo>
                      <a:pt x="59619" y="-247"/>
                      <a:pt x="55668" y="-824"/>
                      <a:pt x="52854" y="1222"/>
                    </a:cubicBezTo>
                    <a:cubicBezTo>
                      <a:pt x="52762" y="1301"/>
                      <a:pt x="52656" y="1366"/>
                      <a:pt x="52564" y="1445"/>
                    </a:cubicBezTo>
                    <a:lnTo>
                      <a:pt x="17590" y="28556"/>
                    </a:lnTo>
                    <a:lnTo>
                      <a:pt x="11499" y="19913"/>
                    </a:lnTo>
                    <a:cubicBezTo>
                      <a:pt x="9491" y="17080"/>
                      <a:pt x="5553" y="16384"/>
                      <a:pt x="2699" y="18365"/>
                    </a:cubicBezTo>
                    <a:cubicBezTo>
                      <a:pt x="-168" y="20359"/>
                      <a:pt x="-855" y="24267"/>
                      <a:pt x="1140" y="27100"/>
                    </a:cubicBezTo>
                    <a:close/>
                  </a:path>
                </a:pathLst>
              </a:custGeom>
              <a:solidFill>
                <a:schemeClr val="tx1"/>
              </a:solidFill>
              <a:ln w="33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MX" sz="1625"/>
              </a:p>
            </p:txBody>
          </p:sp>
          <p:sp>
            <p:nvSpPr>
              <p:cNvPr id="26" name="Freeform 433">
                <a:extLst>
                  <a:ext uri="{FF2B5EF4-FFF2-40B4-BE49-F238E27FC236}">
                    <a16:creationId xmlns:a16="http://schemas.microsoft.com/office/drawing/2014/main" id="{A2DFA692-867A-A0F2-01EC-73C3AC93B821}"/>
                  </a:ext>
                </a:extLst>
              </p:cNvPr>
              <p:cNvSpPr/>
              <p:nvPr/>
            </p:nvSpPr>
            <p:spPr>
              <a:xfrm>
                <a:off x="2132924" y="1554258"/>
                <a:ext cx="63255" cy="44116"/>
              </a:xfrm>
              <a:custGeom>
                <a:avLst/>
                <a:gdLst>
                  <a:gd name="connsiteX0" fmla="*/ 11078 w 63255"/>
                  <a:gd name="connsiteY0" fmla="*/ 41521 h 44116"/>
                  <a:gd name="connsiteX1" fmla="*/ 15280 w 63255"/>
                  <a:gd name="connsiteY1" fmla="*/ 44116 h 44116"/>
                  <a:gd name="connsiteX2" fmla="*/ 16218 w 63255"/>
                  <a:gd name="connsiteY2" fmla="*/ 44116 h 44116"/>
                  <a:gd name="connsiteX3" fmla="*/ 20089 w 63255"/>
                  <a:gd name="connsiteY3" fmla="*/ 42780 h 44116"/>
                  <a:gd name="connsiteX4" fmla="*/ 60295 w 63255"/>
                  <a:gd name="connsiteY4" fmla="*/ 11563 h 44116"/>
                  <a:gd name="connsiteX5" fmla="*/ 62290 w 63255"/>
                  <a:gd name="connsiteY5" fmla="*/ 2920 h 44116"/>
                  <a:gd name="connsiteX6" fmla="*/ 53570 w 63255"/>
                  <a:gd name="connsiteY6" fmla="*/ 966 h 44116"/>
                  <a:gd name="connsiteX7" fmla="*/ 52566 w 63255"/>
                  <a:gd name="connsiteY7" fmla="*/ 1752 h 44116"/>
                  <a:gd name="connsiteX8" fmla="*/ 17592 w 63255"/>
                  <a:gd name="connsiteY8" fmla="*/ 28903 h 44116"/>
                  <a:gd name="connsiteX9" fmla="*/ 11488 w 63255"/>
                  <a:gd name="connsiteY9" fmla="*/ 20260 h 44116"/>
                  <a:gd name="connsiteX10" fmla="*/ 2701 w 63255"/>
                  <a:gd name="connsiteY10" fmla="*/ 18712 h 44116"/>
                  <a:gd name="connsiteX11" fmla="*/ 1143 w 63255"/>
                  <a:gd name="connsiteY11" fmla="*/ 27435 h 44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3255" h="44116">
                    <a:moveTo>
                      <a:pt x="11078" y="41521"/>
                    </a:moveTo>
                    <a:cubicBezTo>
                      <a:pt x="12069" y="42911"/>
                      <a:pt x="13589" y="43855"/>
                      <a:pt x="15280" y="44116"/>
                    </a:cubicBezTo>
                    <a:lnTo>
                      <a:pt x="16218" y="44116"/>
                    </a:lnTo>
                    <a:cubicBezTo>
                      <a:pt x="17605" y="44093"/>
                      <a:pt x="18966" y="43619"/>
                      <a:pt x="20089" y="42780"/>
                    </a:cubicBezTo>
                    <a:lnTo>
                      <a:pt x="60295" y="11563"/>
                    </a:lnTo>
                    <a:cubicBezTo>
                      <a:pt x="63255" y="9727"/>
                      <a:pt x="64140" y="5845"/>
                      <a:pt x="62290" y="2920"/>
                    </a:cubicBezTo>
                    <a:cubicBezTo>
                      <a:pt x="60414" y="-18"/>
                      <a:pt x="56516" y="-870"/>
                      <a:pt x="53570" y="966"/>
                    </a:cubicBezTo>
                    <a:cubicBezTo>
                      <a:pt x="53213" y="1188"/>
                      <a:pt x="52870" y="1450"/>
                      <a:pt x="52566" y="1752"/>
                    </a:cubicBezTo>
                    <a:lnTo>
                      <a:pt x="17592" y="28903"/>
                    </a:lnTo>
                    <a:lnTo>
                      <a:pt x="11488" y="20260"/>
                    </a:lnTo>
                    <a:cubicBezTo>
                      <a:pt x="9493" y="17412"/>
                      <a:pt x="5556" y="16731"/>
                      <a:pt x="2701" y="18712"/>
                    </a:cubicBezTo>
                    <a:cubicBezTo>
                      <a:pt x="-152" y="20693"/>
                      <a:pt x="-866" y="24601"/>
                      <a:pt x="1143" y="27435"/>
                    </a:cubicBezTo>
                    <a:close/>
                  </a:path>
                </a:pathLst>
              </a:custGeom>
              <a:solidFill>
                <a:schemeClr val="tx1"/>
              </a:solidFill>
              <a:ln w="33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MX" sz="1625"/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C3FBF4D9-790F-992C-33C6-4781519C431E}"/>
                </a:ext>
              </a:extLst>
            </p:cNvPr>
            <p:cNvGrpSpPr/>
            <p:nvPr/>
          </p:nvGrpSpPr>
          <p:grpSpPr>
            <a:xfrm>
              <a:off x="1592839" y="2849272"/>
              <a:ext cx="2624084" cy="3039311"/>
              <a:chOff x="1572215" y="2763858"/>
              <a:chExt cx="2624084" cy="3039311"/>
            </a:xfrm>
          </p:grpSpPr>
          <p:pic>
            <p:nvPicPr>
              <p:cNvPr id="45" name="Picture 44" descr="A document with text and images&#10;&#10;Description automatically generated">
                <a:extLst>
                  <a:ext uri="{FF2B5EF4-FFF2-40B4-BE49-F238E27FC236}">
                    <a16:creationId xmlns:a16="http://schemas.microsoft.com/office/drawing/2014/main" id="{8E8B5BA8-34A4-559F-5D01-F0A89E76BF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artisticMarker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431377">
                <a:off x="2324667" y="3013805"/>
                <a:ext cx="1871632" cy="2789364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46" name="Picture 45" descr="A document with text and images&#10;&#10;Description automatically generated">
                <a:extLst>
                  <a:ext uri="{FF2B5EF4-FFF2-40B4-BE49-F238E27FC236}">
                    <a16:creationId xmlns:a16="http://schemas.microsoft.com/office/drawing/2014/main" id="{6EDB302A-9798-238A-D4A7-F472FB4DFA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artisticMarker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431377">
                <a:off x="2333987" y="3047305"/>
                <a:ext cx="1700517" cy="2534345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grpSp>
            <p:nvGrpSpPr>
              <p:cNvPr id="47" name="Group 46">
                <a:extLst>
                  <a:ext uri="{FF2B5EF4-FFF2-40B4-BE49-F238E27FC236}">
                    <a16:creationId xmlns:a16="http://schemas.microsoft.com/office/drawing/2014/main" id="{806BBD26-C5D7-F73E-19ED-325B189EECC5}"/>
                  </a:ext>
                </a:extLst>
              </p:cNvPr>
              <p:cNvGrpSpPr/>
              <p:nvPr/>
            </p:nvGrpSpPr>
            <p:grpSpPr>
              <a:xfrm>
                <a:off x="1572215" y="2763858"/>
                <a:ext cx="1987286" cy="2789364"/>
                <a:chOff x="1895887" y="2985345"/>
                <a:chExt cx="1987286" cy="2789364"/>
              </a:xfrm>
            </p:grpSpPr>
            <p:pic>
              <p:nvPicPr>
                <p:cNvPr id="48" name="Picture 47" descr="A document with text and images&#10;&#10;Description automatically generated">
                  <a:extLst>
                    <a:ext uri="{FF2B5EF4-FFF2-40B4-BE49-F238E27FC236}">
                      <a16:creationId xmlns:a16="http://schemas.microsoft.com/office/drawing/2014/main" id="{A2D2294F-2827-C099-EE9D-530855CA85A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BEBA8EAE-BF5A-486C-A8C5-ECC9F3942E4B}">
                      <a14:imgProps xmlns:a14="http://schemas.microsoft.com/office/drawing/2010/main">
                        <a14:imgLayer r:embed="rId7">
                          <a14:imgEffect>
                            <a14:artisticMarker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011541" y="2985345"/>
                  <a:ext cx="1871632" cy="2789364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</p:pic>
            <p:pic>
              <p:nvPicPr>
                <p:cNvPr id="49" name="Picture 48">
                  <a:extLst>
                    <a:ext uri="{FF2B5EF4-FFF2-40B4-BE49-F238E27FC236}">
                      <a16:creationId xmlns:a16="http://schemas.microsoft.com/office/drawing/2014/main" id="{4128E8DA-A09E-F439-E56A-87DA1255EEF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858387" y="3013919"/>
                  <a:ext cx="1024786" cy="101514"/>
                </a:xfrm>
                <a:prstGeom prst="rect">
                  <a:avLst/>
                </a:prstGeom>
              </p:spPr>
            </p:pic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02F960FF-12A4-6502-8D24-A79BE698E002}"/>
                    </a:ext>
                  </a:extLst>
                </p:cNvPr>
                <p:cNvSpPr txBox="1"/>
                <p:nvPr/>
              </p:nvSpPr>
              <p:spPr>
                <a:xfrm rot="16200000">
                  <a:off x="1283731" y="3822632"/>
                  <a:ext cx="1757546" cy="533233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s-ES" sz="1083" b="1" dirty="0">
                      <a:highlight>
                        <a:srgbClr val="FEFCFD"/>
                      </a:highlight>
                    </a:rPr>
                    <a:t>Política de uso </a:t>
                  </a:r>
                  <a:r>
                    <a:rPr lang="es-ES" sz="1083" dirty="0">
                      <a:highlight>
                        <a:srgbClr val="FEFCFD"/>
                      </a:highlight>
                    </a:rPr>
                    <a:t>de </a:t>
                  </a:r>
                  <a:r>
                    <a:rPr lang="es-ES" sz="1264" dirty="0">
                      <a:highlight>
                        <a:srgbClr val="FEFCFD"/>
                      </a:highlight>
                    </a:rPr>
                    <a:t>IA GENERATIVA</a:t>
                  </a:r>
                  <a:endParaRPr lang="es-ES" sz="1083" dirty="0">
                    <a:highlight>
                      <a:srgbClr val="FEFCFD"/>
                    </a:highlight>
                  </a:endParaRPr>
                </a:p>
              </p:txBody>
            </p:sp>
          </p:grpSp>
        </p:grp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99F280C4-7F7F-73E3-D774-0978D201433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" y="-156304"/>
            <a:ext cx="11865406" cy="148445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76467FE-983E-69CB-1192-05682DC3ECD7}"/>
              </a:ext>
            </a:extLst>
          </p:cNvPr>
          <p:cNvSpPr txBox="1"/>
          <p:nvPr/>
        </p:nvSpPr>
        <p:spPr>
          <a:xfrm>
            <a:off x="431627" y="5352"/>
            <a:ext cx="9337987" cy="536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889" b="1" i="1" dirty="0">
                <a:solidFill>
                  <a:schemeClr val="bg1"/>
                </a:solidFill>
              </a:rPr>
              <a:t>Organizative </a:t>
            </a:r>
            <a:r>
              <a:rPr lang="es-ES" sz="2889" b="1" i="1" dirty="0" err="1">
                <a:solidFill>
                  <a:schemeClr val="bg1"/>
                </a:solidFill>
              </a:rPr>
              <a:t>initiative</a:t>
            </a:r>
            <a:endParaRPr lang="es-ES" sz="2889" b="1" i="1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230B16F-BB2C-E26E-45B9-50DF9ED2BC4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623" y="6399298"/>
            <a:ext cx="2630516" cy="260576"/>
          </a:xfrm>
          <a:prstGeom prst="rect">
            <a:avLst/>
          </a:prstGeom>
        </p:spPr>
      </p:pic>
      <p:sp>
        <p:nvSpPr>
          <p:cNvPr id="10" name="5 Marcador de número de diapositiva">
            <a:extLst>
              <a:ext uri="{FF2B5EF4-FFF2-40B4-BE49-F238E27FC236}">
                <a16:creationId xmlns:a16="http://schemas.microsoft.com/office/drawing/2014/main" id="{1F041C59-712F-7B28-0360-D700F44087E3}"/>
              </a:ext>
            </a:extLst>
          </p:cNvPr>
          <p:cNvSpPr txBox="1">
            <a:spLocks/>
          </p:cNvSpPr>
          <p:nvPr/>
        </p:nvSpPr>
        <p:spPr>
          <a:xfrm>
            <a:off x="8780290" y="6476971"/>
            <a:ext cx="2908452" cy="365125"/>
          </a:xfrm>
          <a:prstGeom prst="rect">
            <a:avLst/>
          </a:prstGeom>
        </p:spPr>
        <p:txBody>
          <a:bodyPr/>
          <a:lstStyle>
            <a:defPPr>
              <a:defRPr lang="es-ES"/>
            </a:defPPr>
            <a:lvl1pPr marL="0" algn="r" defTabSz="964143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82072" algn="l" defTabSz="964143" rtl="0" eaLnBrk="1" latinLnBrk="0" hangingPunct="1">
              <a:defRPr sz="18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64143" algn="l" defTabSz="964143" rtl="0" eaLnBrk="1" latinLnBrk="0" hangingPunct="1">
              <a:defRPr sz="18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46216" algn="l" defTabSz="964143" rtl="0" eaLnBrk="1" latinLnBrk="0" hangingPunct="1">
              <a:defRPr sz="18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28287" algn="l" defTabSz="964143" rtl="0" eaLnBrk="1" latinLnBrk="0" hangingPunct="1">
              <a:defRPr sz="18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10359" algn="l" defTabSz="964143" rtl="0" eaLnBrk="1" latinLnBrk="0" hangingPunct="1">
              <a:defRPr sz="18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92430" algn="l" defTabSz="964143" rtl="0" eaLnBrk="1" latinLnBrk="0" hangingPunct="1">
              <a:defRPr sz="18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74503" algn="l" defTabSz="964143" rtl="0" eaLnBrk="1" latinLnBrk="0" hangingPunct="1">
              <a:defRPr sz="18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56574" algn="l" defTabSz="964143" rtl="0" eaLnBrk="1" latinLnBrk="0" hangingPunct="1">
              <a:defRPr sz="18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2BFCD6-C37F-4D4F-B6AD-71D3A36D527F}" type="slidenum">
              <a:rPr lang="es-ES" sz="1264" b="1">
                <a:solidFill>
                  <a:schemeClr val="bg1"/>
                </a:solidFill>
                <a:latin typeface="+mn-lt"/>
              </a:rPr>
              <a:pPr/>
              <a:t>14</a:t>
            </a:fld>
            <a:endParaRPr lang="es-ES" sz="1264" b="1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5" name="Group 52">
            <a:extLst>
              <a:ext uri="{FF2B5EF4-FFF2-40B4-BE49-F238E27FC236}">
                <a16:creationId xmlns:a16="http://schemas.microsoft.com/office/drawing/2014/main" id="{816FAC28-DBD2-9D09-DAA4-E93F90D96BBE}"/>
              </a:ext>
            </a:extLst>
          </p:cNvPr>
          <p:cNvGrpSpPr/>
          <p:nvPr/>
        </p:nvGrpSpPr>
        <p:grpSpPr>
          <a:xfrm>
            <a:off x="2772258" y="3443680"/>
            <a:ext cx="3750234" cy="3220736"/>
            <a:chOff x="680240" y="1344704"/>
            <a:chExt cx="4971583" cy="4758315"/>
          </a:xfrm>
        </p:grpSpPr>
        <p:sp>
          <p:nvSpPr>
            <p:cNvPr id="6" name="Rectangle 1">
              <a:extLst>
                <a:ext uri="{FF2B5EF4-FFF2-40B4-BE49-F238E27FC236}">
                  <a16:creationId xmlns:a16="http://schemas.microsoft.com/office/drawing/2014/main" id="{6713085B-6F22-AA33-50A9-A26E7E1C5A81}"/>
                </a:ext>
              </a:extLst>
            </p:cNvPr>
            <p:cNvSpPr/>
            <p:nvPr/>
          </p:nvSpPr>
          <p:spPr>
            <a:xfrm>
              <a:off x="680240" y="1344704"/>
              <a:ext cx="4971583" cy="475831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625"/>
            </a:p>
          </p:txBody>
        </p:sp>
        <p:sp>
          <p:nvSpPr>
            <p:cNvPr id="9" name="Rectangle 10">
              <a:extLst>
                <a:ext uri="{FF2B5EF4-FFF2-40B4-BE49-F238E27FC236}">
                  <a16:creationId xmlns:a16="http://schemas.microsoft.com/office/drawing/2014/main" id="{B5475A5B-199A-DC5D-5111-771EFA6F3DEF}"/>
                </a:ext>
              </a:extLst>
            </p:cNvPr>
            <p:cNvSpPr/>
            <p:nvPr/>
          </p:nvSpPr>
          <p:spPr>
            <a:xfrm>
              <a:off x="774696" y="1487484"/>
              <a:ext cx="3257554" cy="113877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625"/>
            </a:p>
          </p:txBody>
        </p:sp>
        <p:sp>
          <p:nvSpPr>
            <p:cNvPr id="27" name="TextBox 12">
              <a:extLst>
                <a:ext uri="{FF2B5EF4-FFF2-40B4-BE49-F238E27FC236}">
                  <a16:creationId xmlns:a16="http://schemas.microsoft.com/office/drawing/2014/main" id="{3DDFF9AC-0C59-F31B-A44F-5EDCC4563D1B}"/>
                </a:ext>
              </a:extLst>
            </p:cNvPr>
            <p:cNvSpPr txBox="1"/>
            <p:nvPr/>
          </p:nvSpPr>
          <p:spPr>
            <a:xfrm>
              <a:off x="734027" y="1518262"/>
              <a:ext cx="3482896" cy="7932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2889" b="1" dirty="0"/>
                <a:t>FAT </a:t>
              </a:r>
              <a:r>
                <a:rPr lang="es-ES" sz="2889" b="1" dirty="0" err="1"/>
                <a:t>Registries</a:t>
              </a:r>
              <a:endParaRPr lang="es-ES" sz="2889" dirty="0"/>
            </a:p>
          </p:txBody>
        </p:sp>
        <p:grpSp>
          <p:nvGrpSpPr>
            <p:cNvPr id="30" name="Graphic 341">
              <a:extLst>
                <a:ext uri="{FF2B5EF4-FFF2-40B4-BE49-F238E27FC236}">
                  <a16:creationId xmlns:a16="http://schemas.microsoft.com/office/drawing/2014/main" id="{AE48A69B-906D-572D-5392-3A491809F85B}"/>
                </a:ext>
              </a:extLst>
            </p:cNvPr>
            <p:cNvGrpSpPr/>
            <p:nvPr/>
          </p:nvGrpSpPr>
          <p:grpSpPr>
            <a:xfrm>
              <a:off x="4434370" y="1518262"/>
              <a:ext cx="703520" cy="980232"/>
              <a:chOff x="2079445" y="1205705"/>
              <a:chExt cx="329059" cy="458486"/>
            </a:xfrm>
            <a:solidFill>
              <a:schemeClr val="tx1"/>
            </a:solidFill>
          </p:grpSpPr>
          <p:sp>
            <p:nvSpPr>
              <p:cNvPr id="38" name="Freeform 424">
                <a:extLst>
                  <a:ext uri="{FF2B5EF4-FFF2-40B4-BE49-F238E27FC236}">
                    <a16:creationId xmlns:a16="http://schemas.microsoft.com/office/drawing/2014/main" id="{713D76F3-3CC4-052B-62C1-B12F217215CC}"/>
                  </a:ext>
                </a:extLst>
              </p:cNvPr>
              <p:cNvSpPr/>
              <p:nvPr/>
            </p:nvSpPr>
            <p:spPr>
              <a:xfrm>
                <a:off x="2145641" y="1286198"/>
                <a:ext cx="196669" cy="12525"/>
              </a:xfrm>
              <a:custGeom>
                <a:avLst/>
                <a:gdLst>
                  <a:gd name="connsiteX0" fmla="*/ 6315 w 196669"/>
                  <a:gd name="connsiteY0" fmla="*/ 12526 h 12525"/>
                  <a:gd name="connsiteX1" fmla="*/ 190380 w 196669"/>
                  <a:gd name="connsiteY1" fmla="*/ 12526 h 12525"/>
                  <a:gd name="connsiteX2" fmla="*/ 196669 w 196669"/>
                  <a:gd name="connsiteY2" fmla="*/ 6269 h 12525"/>
                  <a:gd name="connsiteX3" fmla="*/ 190380 w 196669"/>
                  <a:gd name="connsiteY3" fmla="*/ 0 h 12525"/>
                  <a:gd name="connsiteX4" fmla="*/ 6315 w 196669"/>
                  <a:gd name="connsiteY4" fmla="*/ 0 h 12525"/>
                  <a:gd name="connsiteX5" fmla="*/ 0 w 196669"/>
                  <a:gd name="connsiteY5" fmla="*/ 6269 h 12525"/>
                  <a:gd name="connsiteX6" fmla="*/ 6315 w 196669"/>
                  <a:gd name="connsiteY6" fmla="*/ 12526 h 12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6669" h="12525">
                    <a:moveTo>
                      <a:pt x="6315" y="12526"/>
                    </a:moveTo>
                    <a:lnTo>
                      <a:pt x="190380" y="12526"/>
                    </a:lnTo>
                    <a:cubicBezTo>
                      <a:pt x="193855" y="12526"/>
                      <a:pt x="196669" y="9719"/>
                      <a:pt x="196669" y="6269"/>
                    </a:cubicBezTo>
                    <a:cubicBezTo>
                      <a:pt x="196669" y="2807"/>
                      <a:pt x="193855" y="0"/>
                      <a:pt x="190380" y="0"/>
                    </a:cubicBezTo>
                    <a:lnTo>
                      <a:pt x="6315" y="0"/>
                    </a:lnTo>
                    <a:cubicBezTo>
                      <a:pt x="2827" y="0"/>
                      <a:pt x="0" y="2807"/>
                      <a:pt x="0" y="6269"/>
                    </a:cubicBezTo>
                    <a:cubicBezTo>
                      <a:pt x="0" y="9719"/>
                      <a:pt x="2827" y="12526"/>
                      <a:pt x="6315" y="12526"/>
                    </a:cubicBezTo>
                    <a:close/>
                  </a:path>
                </a:pathLst>
              </a:custGeom>
              <a:solidFill>
                <a:schemeClr val="tx1"/>
              </a:solidFill>
              <a:ln w="33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MX" sz="1625"/>
              </a:p>
            </p:txBody>
          </p:sp>
          <p:sp>
            <p:nvSpPr>
              <p:cNvPr id="39" name="Freeform 425">
                <a:extLst>
                  <a:ext uri="{FF2B5EF4-FFF2-40B4-BE49-F238E27FC236}">
                    <a16:creationId xmlns:a16="http://schemas.microsoft.com/office/drawing/2014/main" id="{9C33813C-4696-C381-791A-53F93ACBC7C0}"/>
                  </a:ext>
                </a:extLst>
              </p:cNvPr>
              <p:cNvSpPr/>
              <p:nvPr/>
            </p:nvSpPr>
            <p:spPr>
              <a:xfrm>
                <a:off x="2079445" y="1205705"/>
                <a:ext cx="329059" cy="458486"/>
              </a:xfrm>
              <a:custGeom>
                <a:avLst/>
                <a:gdLst>
                  <a:gd name="connsiteX0" fmla="*/ 0 w 329059"/>
                  <a:gd name="connsiteY0" fmla="*/ 62537 h 458486"/>
                  <a:gd name="connsiteX1" fmla="*/ 0 w 329059"/>
                  <a:gd name="connsiteY1" fmla="*/ 438851 h 458486"/>
                  <a:gd name="connsiteX2" fmla="*/ 19779 w 329059"/>
                  <a:gd name="connsiteY2" fmla="*/ 458487 h 458486"/>
                  <a:gd name="connsiteX3" fmla="*/ 309280 w 329059"/>
                  <a:gd name="connsiteY3" fmla="*/ 458487 h 458486"/>
                  <a:gd name="connsiteX4" fmla="*/ 329059 w 329059"/>
                  <a:gd name="connsiteY4" fmla="*/ 438851 h 458486"/>
                  <a:gd name="connsiteX5" fmla="*/ 329059 w 329059"/>
                  <a:gd name="connsiteY5" fmla="*/ 62537 h 458486"/>
                  <a:gd name="connsiteX6" fmla="*/ 309280 w 329059"/>
                  <a:gd name="connsiteY6" fmla="*/ 42902 h 458486"/>
                  <a:gd name="connsiteX7" fmla="*/ 213145 w 329059"/>
                  <a:gd name="connsiteY7" fmla="*/ 42902 h 458486"/>
                  <a:gd name="connsiteX8" fmla="*/ 158802 w 329059"/>
                  <a:gd name="connsiteY8" fmla="*/ 340 h 458486"/>
                  <a:gd name="connsiteX9" fmla="*/ 115927 w 329059"/>
                  <a:gd name="connsiteY9" fmla="*/ 42902 h 458486"/>
                  <a:gd name="connsiteX10" fmla="*/ 19779 w 329059"/>
                  <a:gd name="connsiteY10" fmla="*/ 42902 h 458486"/>
                  <a:gd name="connsiteX11" fmla="*/ 0 w 329059"/>
                  <a:gd name="connsiteY11" fmla="*/ 62537 h 458486"/>
                  <a:gd name="connsiteX12" fmla="*/ 316402 w 329059"/>
                  <a:gd name="connsiteY12" fmla="*/ 438851 h 458486"/>
                  <a:gd name="connsiteX13" fmla="*/ 309253 w 329059"/>
                  <a:gd name="connsiteY13" fmla="*/ 445946 h 458486"/>
                  <a:gd name="connsiteX14" fmla="*/ 19779 w 329059"/>
                  <a:gd name="connsiteY14" fmla="*/ 445946 h 458486"/>
                  <a:gd name="connsiteX15" fmla="*/ 12631 w 329059"/>
                  <a:gd name="connsiteY15" fmla="*/ 438851 h 458486"/>
                  <a:gd name="connsiteX16" fmla="*/ 12631 w 329059"/>
                  <a:gd name="connsiteY16" fmla="*/ 123186 h 458486"/>
                  <a:gd name="connsiteX17" fmla="*/ 316454 w 329059"/>
                  <a:gd name="connsiteY17" fmla="*/ 123186 h 458486"/>
                  <a:gd name="connsiteX18" fmla="*/ 164536 w 329059"/>
                  <a:gd name="connsiteY18" fmla="*/ 12407 h 458486"/>
                  <a:gd name="connsiteX19" fmla="*/ 200395 w 329059"/>
                  <a:gd name="connsiteY19" fmla="*/ 42902 h 458486"/>
                  <a:gd name="connsiteX20" fmla="*/ 128849 w 329059"/>
                  <a:gd name="connsiteY20" fmla="*/ 42902 h 458486"/>
                  <a:gd name="connsiteX21" fmla="*/ 164536 w 329059"/>
                  <a:gd name="connsiteY21" fmla="*/ 12407 h 458486"/>
                  <a:gd name="connsiteX22" fmla="*/ 309280 w 329059"/>
                  <a:gd name="connsiteY22" fmla="*/ 55415 h 458486"/>
                  <a:gd name="connsiteX23" fmla="*/ 316454 w 329059"/>
                  <a:gd name="connsiteY23" fmla="*/ 62537 h 458486"/>
                  <a:gd name="connsiteX24" fmla="*/ 316454 w 329059"/>
                  <a:gd name="connsiteY24" fmla="*/ 110647 h 458486"/>
                  <a:gd name="connsiteX25" fmla="*/ 12631 w 329059"/>
                  <a:gd name="connsiteY25" fmla="*/ 110647 h 458486"/>
                  <a:gd name="connsiteX26" fmla="*/ 12631 w 329059"/>
                  <a:gd name="connsiteY26" fmla="*/ 62537 h 458486"/>
                  <a:gd name="connsiteX27" fmla="*/ 19779 w 329059"/>
                  <a:gd name="connsiteY27" fmla="*/ 55415 h 4584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29059" h="458486">
                    <a:moveTo>
                      <a:pt x="0" y="62537"/>
                    </a:moveTo>
                    <a:lnTo>
                      <a:pt x="0" y="438851"/>
                    </a:lnTo>
                    <a:cubicBezTo>
                      <a:pt x="40" y="449686"/>
                      <a:pt x="8879" y="458460"/>
                      <a:pt x="19779" y="458487"/>
                    </a:cubicBezTo>
                    <a:lnTo>
                      <a:pt x="309280" y="458487"/>
                    </a:lnTo>
                    <a:cubicBezTo>
                      <a:pt x="320207" y="458460"/>
                      <a:pt x="329046" y="449686"/>
                      <a:pt x="329059" y="438851"/>
                    </a:cubicBezTo>
                    <a:lnTo>
                      <a:pt x="329059" y="62537"/>
                    </a:lnTo>
                    <a:cubicBezTo>
                      <a:pt x="329046" y="51690"/>
                      <a:pt x="320207" y="42915"/>
                      <a:pt x="309280" y="42902"/>
                    </a:cubicBezTo>
                    <a:lnTo>
                      <a:pt x="213145" y="42902"/>
                    </a:lnTo>
                    <a:cubicBezTo>
                      <a:pt x="209974" y="16250"/>
                      <a:pt x="185650" y="-2808"/>
                      <a:pt x="158802" y="340"/>
                    </a:cubicBezTo>
                    <a:cubicBezTo>
                      <a:pt x="136314" y="2963"/>
                      <a:pt x="118583" y="20578"/>
                      <a:pt x="115927" y="42902"/>
                    </a:cubicBezTo>
                    <a:lnTo>
                      <a:pt x="19779" y="42902"/>
                    </a:lnTo>
                    <a:cubicBezTo>
                      <a:pt x="8866" y="42915"/>
                      <a:pt x="13" y="51690"/>
                      <a:pt x="0" y="62537"/>
                    </a:cubicBezTo>
                    <a:close/>
                    <a:moveTo>
                      <a:pt x="316402" y="438851"/>
                    </a:moveTo>
                    <a:cubicBezTo>
                      <a:pt x="316402" y="442773"/>
                      <a:pt x="313204" y="445946"/>
                      <a:pt x="309253" y="445946"/>
                    </a:cubicBezTo>
                    <a:lnTo>
                      <a:pt x="19779" y="445946"/>
                    </a:lnTo>
                    <a:cubicBezTo>
                      <a:pt x="15829" y="445946"/>
                      <a:pt x="12631" y="442773"/>
                      <a:pt x="12631" y="438851"/>
                    </a:cubicBezTo>
                    <a:lnTo>
                      <a:pt x="12631" y="123186"/>
                    </a:lnTo>
                    <a:lnTo>
                      <a:pt x="316454" y="123186"/>
                    </a:lnTo>
                    <a:close/>
                    <a:moveTo>
                      <a:pt x="164536" y="12407"/>
                    </a:moveTo>
                    <a:cubicBezTo>
                      <a:pt x="182426" y="12433"/>
                      <a:pt x="197607" y="25366"/>
                      <a:pt x="200395" y="42902"/>
                    </a:cubicBezTo>
                    <a:lnTo>
                      <a:pt x="128849" y="42902"/>
                    </a:lnTo>
                    <a:cubicBezTo>
                      <a:pt x="131610" y="25431"/>
                      <a:pt x="146712" y="12512"/>
                      <a:pt x="164536" y="12407"/>
                    </a:cubicBezTo>
                    <a:close/>
                    <a:moveTo>
                      <a:pt x="309280" y="55415"/>
                    </a:moveTo>
                    <a:cubicBezTo>
                      <a:pt x="313244" y="55415"/>
                      <a:pt x="316454" y="58615"/>
                      <a:pt x="316454" y="62537"/>
                    </a:cubicBezTo>
                    <a:lnTo>
                      <a:pt x="316454" y="110647"/>
                    </a:lnTo>
                    <a:lnTo>
                      <a:pt x="12631" y="110647"/>
                    </a:lnTo>
                    <a:lnTo>
                      <a:pt x="12631" y="62537"/>
                    </a:lnTo>
                    <a:cubicBezTo>
                      <a:pt x="12631" y="58615"/>
                      <a:pt x="15829" y="55415"/>
                      <a:pt x="19779" y="55415"/>
                    </a:cubicBezTo>
                    <a:close/>
                  </a:path>
                </a:pathLst>
              </a:custGeom>
              <a:solidFill>
                <a:schemeClr val="tx1"/>
              </a:solidFill>
              <a:ln w="33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MX" sz="1625"/>
              </a:p>
            </p:txBody>
          </p:sp>
          <p:sp>
            <p:nvSpPr>
              <p:cNvPr id="55" name="Freeform 426">
                <a:extLst>
                  <a:ext uri="{FF2B5EF4-FFF2-40B4-BE49-F238E27FC236}">
                    <a16:creationId xmlns:a16="http://schemas.microsoft.com/office/drawing/2014/main" id="{5C41443C-D0D0-04EB-90E6-AD71C363C533}"/>
                  </a:ext>
                </a:extLst>
              </p:cNvPr>
              <p:cNvSpPr/>
              <p:nvPr/>
            </p:nvSpPr>
            <p:spPr>
              <a:xfrm>
                <a:off x="2200644" y="1385409"/>
                <a:ext cx="161827" cy="12526"/>
              </a:xfrm>
              <a:custGeom>
                <a:avLst/>
                <a:gdLst>
                  <a:gd name="connsiteX0" fmla="*/ 6302 w 161827"/>
                  <a:gd name="connsiteY0" fmla="*/ 12526 h 12526"/>
                  <a:gd name="connsiteX1" fmla="*/ 155525 w 161827"/>
                  <a:gd name="connsiteY1" fmla="*/ 12526 h 12526"/>
                  <a:gd name="connsiteX2" fmla="*/ 161827 w 161827"/>
                  <a:gd name="connsiteY2" fmla="*/ 6270 h 12526"/>
                  <a:gd name="connsiteX3" fmla="*/ 155525 w 161827"/>
                  <a:gd name="connsiteY3" fmla="*/ 0 h 12526"/>
                  <a:gd name="connsiteX4" fmla="*/ 6302 w 161827"/>
                  <a:gd name="connsiteY4" fmla="*/ 0 h 12526"/>
                  <a:gd name="connsiteX5" fmla="*/ 0 w 161827"/>
                  <a:gd name="connsiteY5" fmla="*/ 6270 h 12526"/>
                  <a:gd name="connsiteX6" fmla="*/ 6302 w 161827"/>
                  <a:gd name="connsiteY6" fmla="*/ 12526 h 125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1827" h="12526">
                    <a:moveTo>
                      <a:pt x="6302" y="12526"/>
                    </a:moveTo>
                    <a:lnTo>
                      <a:pt x="155525" y="12526"/>
                    </a:lnTo>
                    <a:cubicBezTo>
                      <a:pt x="159000" y="12526"/>
                      <a:pt x="161827" y="9719"/>
                      <a:pt x="161827" y="6270"/>
                    </a:cubicBezTo>
                    <a:cubicBezTo>
                      <a:pt x="161827" y="2794"/>
                      <a:pt x="159000" y="0"/>
                      <a:pt x="155525" y="0"/>
                    </a:cubicBezTo>
                    <a:lnTo>
                      <a:pt x="6302" y="0"/>
                    </a:lnTo>
                    <a:cubicBezTo>
                      <a:pt x="2814" y="0"/>
                      <a:pt x="0" y="2794"/>
                      <a:pt x="0" y="6270"/>
                    </a:cubicBezTo>
                    <a:cubicBezTo>
                      <a:pt x="0" y="9719"/>
                      <a:pt x="2814" y="12526"/>
                      <a:pt x="6302" y="12526"/>
                    </a:cubicBezTo>
                    <a:close/>
                  </a:path>
                </a:pathLst>
              </a:custGeom>
              <a:solidFill>
                <a:schemeClr val="tx1"/>
              </a:solidFill>
              <a:ln w="33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MX" sz="1625"/>
              </a:p>
            </p:txBody>
          </p:sp>
          <p:sp>
            <p:nvSpPr>
              <p:cNvPr id="56" name="Freeform 427">
                <a:extLst>
                  <a:ext uri="{FF2B5EF4-FFF2-40B4-BE49-F238E27FC236}">
                    <a16:creationId xmlns:a16="http://schemas.microsoft.com/office/drawing/2014/main" id="{6A9D5A5F-6DA1-BAC6-13B1-887561CBB4A3}"/>
                  </a:ext>
                </a:extLst>
              </p:cNvPr>
              <p:cNvSpPr/>
              <p:nvPr/>
            </p:nvSpPr>
            <p:spPr>
              <a:xfrm>
                <a:off x="2200644" y="1450779"/>
                <a:ext cx="161827" cy="12539"/>
              </a:xfrm>
              <a:custGeom>
                <a:avLst/>
                <a:gdLst>
                  <a:gd name="connsiteX0" fmla="*/ 6302 w 161827"/>
                  <a:gd name="connsiteY0" fmla="*/ 12539 h 12539"/>
                  <a:gd name="connsiteX1" fmla="*/ 155525 w 161827"/>
                  <a:gd name="connsiteY1" fmla="*/ 12539 h 12539"/>
                  <a:gd name="connsiteX2" fmla="*/ 161827 w 161827"/>
                  <a:gd name="connsiteY2" fmla="*/ 6270 h 12539"/>
                  <a:gd name="connsiteX3" fmla="*/ 155525 w 161827"/>
                  <a:gd name="connsiteY3" fmla="*/ 0 h 12539"/>
                  <a:gd name="connsiteX4" fmla="*/ 6302 w 161827"/>
                  <a:gd name="connsiteY4" fmla="*/ 0 h 12539"/>
                  <a:gd name="connsiteX5" fmla="*/ 0 w 161827"/>
                  <a:gd name="connsiteY5" fmla="*/ 6270 h 12539"/>
                  <a:gd name="connsiteX6" fmla="*/ 6302 w 161827"/>
                  <a:gd name="connsiteY6" fmla="*/ 12539 h 12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1827" h="12539">
                    <a:moveTo>
                      <a:pt x="6302" y="12539"/>
                    </a:moveTo>
                    <a:lnTo>
                      <a:pt x="155525" y="12539"/>
                    </a:lnTo>
                    <a:cubicBezTo>
                      <a:pt x="159000" y="12539"/>
                      <a:pt x="161827" y="9732"/>
                      <a:pt x="161827" y="6270"/>
                    </a:cubicBezTo>
                    <a:cubicBezTo>
                      <a:pt x="161827" y="2807"/>
                      <a:pt x="159000" y="0"/>
                      <a:pt x="155525" y="0"/>
                    </a:cubicBezTo>
                    <a:lnTo>
                      <a:pt x="6302" y="0"/>
                    </a:lnTo>
                    <a:cubicBezTo>
                      <a:pt x="2814" y="0"/>
                      <a:pt x="0" y="2807"/>
                      <a:pt x="0" y="6270"/>
                    </a:cubicBezTo>
                    <a:cubicBezTo>
                      <a:pt x="0" y="9732"/>
                      <a:pt x="2814" y="12539"/>
                      <a:pt x="6302" y="12539"/>
                    </a:cubicBezTo>
                    <a:close/>
                  </a:path>
                </a:pathLst>
              </a:custGeom>
              <a:solidFill>
                <a:schemeClr val="tx1"/>
              </a:solidFill>
              <a:ln w="33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MX" sz="1625"/>
              </a:p>
            </p:txBody>
          </p:sp>
          <p:sp>
            <p:nvSpPr>
              <p:cNvPr id="57" name="Freeform 428">
                <a:extLst>
                  <a:ext uri="{FF2B5EF4-FFF2-40B4-BE49-F238E27FC236}">
                    <a16:creationId xmlns:a16="http://schemas.microsoft.com/office/drawing/2014/main" id="{7FEBD6F2-8342-460B-26FB-861752D0A125}"/>
                  </a:ext>
                </a:extLst>
              </p:cNvPr>
              <p:cNvSpPr/>
              <p:nvPr/>
            </p:nvSpPr>
            <p:spPr>
              <a:xfrm>
                <a:off x="2200644" y="1516111"/>
                <a:ext cx="161827" cy="12539"/>
              </a:xfrm>
              <a:custGeom>
                <a:avLst/>
                <a:gdLst>
                  <a:gd name="connsiteX0" fmla="*/ 6302 w 161827"/>
                  <a:gd name="connsiteY0" fmla="*/ 12539 h 12539"/>
                  <a:gd name="connsiteX1" fmla="*/ 155525 w 161827"/>
                  <a:gd name="connsiteY1" fmla="*/ 12539 h 12539"/>
                  <a:gd name="connsiteX2" fmla="*/ 161827 w 161827"/>
                  <a:gd name="connsiteY2" fmla="*/ 6270 h 12539"/>
                  <a:gd name="connsiteX3" fmla="*/ 155525 w 161827"/>
                  <a:gd name="connsiteY3" fmla="*/ 0 h 12539"/>
                  <a:gd name="connsiteX4" fmla="*/ 6302 w 161827"/>
                  <a:gd name="connsiteY4" fmla="*/ 0 h 12539"/>
                  <a:gd name="connsiteX5" fmla="*/ 0 w 161827"/>
                  <a:gd name="connsiteY5" fmla="*/ 6270 h 12539"/>
                  <a:gd name="connsiteX6" fmla="*/ 6302 w 161827"/>
                  <a:gd name="connsiteY6" fmla="*/ 12539 h 12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1827" h="12539">
                    <a:moveTo>
                      <a:pt x="6302" y="12539"/>
                    </a:moveTo>
                    <a:lnTo>
                      <a:pt x="155525" y="12539"/>
                    </a:lnTo>
                    <a:cubicBezTo>
                      <a:pt x="159000" y="12539"/>
                      <a:pt x="161827" y="9719"/>
                      <a:pt x="161827" y="6270"/>
                    </a:cubicBezTo>
                    <a:cubicBezTo>
                      <a:pt x="161827" y="2807"/>
                      <a:pt x="159000" y="0"/>
                      <a:pt x="155525" y="0"/>
                    </a:cubicBezTo>
                    <a:lnTo>
                      <a:pt x="6302" y="0"/>
                    </a:lnTo>
                    <a:cubicBezTo>
                      <a:pt x="2814" y="0"/>
                      <a:pt x="0" y="2807"/>
                      <a:pt x="0" y="6270"/>
                    </a:cubicBezTo>
                    <a:cubicBezTo>
                      <a:pt x="0" y="9719"/>
                      <a:pt x="2814" y="12539"/>
                      <a:pt x="6302" y="12539"/>
                    </a:cubicBezTo>
                    <a:close/>
                  </a:path>
                </a:pathLst>
              </a:custGeom>
              <a:solidFill>
                <a:schemeClr val="tx1"/>
              </a:solidFill>
              <a:ln w="33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MX" sz="1625"/>
              </a:p>
            </p:txBody>
          </p:sp>
          <p:sp>
            <p:nvSpPr>
              <p:cNvPr id="58" name="Freeform 429">
                <a:extLst>
                  <a:ext uri="{FF2B5EF4-FFF2-40B4-BE49-F238E27FC236}">
                    <a16:creationId xmlns:a16="http://schemas.microsoft.com/office/drawing/2014/main" id="{A9857D6D-AF8D-B32A-56F8-041B207527F9}"/>
                  </a:ext>
                </a:extLst>
              </p:cNvPr>
              <p:cNvSpPr/>
              <p:nvPr/>
            </p:nvSpPr>
            <p:spPr>
              <a:xfrm>
                <a:off x="2200644" y="1581455"/>
                <a:ext cx="161827" cy="12514"/>
              </a:xfrm>
              <a:custGeom>
                <a:avLst/>
                <a:gdLst>
                  <a:gd name="connsiteX0" fmla="*/ 6302 w 161827"/>
                  <a:gd name="connsiteY0" fmla="*/ 12514 h 12514"/>
                  <a:gd name="connsiteX1" fmla="*/ 155525 w 161827"/>
                  <a:gd name="connsiteY1" fmla="*/ 12514 h 12514"/>
                  <a:gd name="connsiteX2" fmla="*/ 161827 w 161827"/>
                  <a:gd name="connsiteY2" fmla="*/ 6245 h 12514"/>
                  <a:gd name="connsiteX3" fmla="*/ 155525 w 161827"/>
                  <a:gd name="connsiteY3" fmla="*/ 0 h 12514"/>
                  <a:gd name="connsiteX4" fmla="*/ 6302 w 161827"/>
                  <a:gd name="connsiteY4" fmla="*/ 0 h 12514"/>
                  <a:gd name="connsiteX5" fmla="*/ 0 w 161827"/>
                  <a:gd name="connsiteY5" fmla="*/ 6245 h 12514"/>
                  <a:gd name="connsiteX6" fmla="*/ 6302 w 161827"/>
                  <a:gd name="connsiteY6" fmla="*/ 12514 h 12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1827" h="12514">
                    <a:moveTo>
                      <a:pt x="6302" y="12514"/>
                    </a:moveTo>
                    <a:lnTo>
                      <a:pt x="155525" y="12514"/>
                    </a:lnTo>
                    <a:cubicBezTo>
                      <a:pt x="159000" y="12514"/>
                      <a:pt x="161827" y="9721"/>
                      <a:pt x="161827" y="6245"/>
                    </a:cubicBezTo>
                    <a:cubicBezTo>
                      <a:pt x="161827" y="2794"/>
                      <a:pt x="159000" y="0"/>
                      <a:pt x="155525" y="0"/>
                    </a:cubicBezTo>
                    <a:lnTo>
                      <a:pt x="6302" y="0"/>
                    </a:lnTo>
                    <a:cubicBezTo>
                      <a:pt x="2814" y="0"/>
                      <a:pt x="0" y="2794"/>
                      <a:pt x="0" y="6245"/>
                    </a:cubicBezTo>
                    <a:cubicBezTo>
                      <a:pt x="0" y="9721"/>
                      <a:pt x="2814" y="12514"/>
                      <a:pt x="6302" y="12514"/>
                    </a:cubicBezTo>
                    <a:close/>
                  </a:path>
                </a:pathLst>
              </a:custGeom>
              <a:solidFill>
                <a:schemeClr val="tx1"/>
              </a:solidFill>
              <a:ln w="33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MX" sz="1625"/>
              </a:p>
            </p:txBody>
          </p:sp>
          <p:sp>
            <p:nvSpPr>
              <p:cNvPr id="59" name="Freeform 430">
                <a:extLst>
                  <a:ext uri="{FF2B5EF4-FFF2-40B4-BE49-F238E27FC236}">
                    <a16:creationId xmlns:a16="http://schemas.microsoft.com/office/drawing/2014/main" id="{659923FB-5A78-2420-0416-D0AE0C8D988F}"/>
                  </a:ext>
                </a:extLst>
              </p:cNvPr>
              <p:cNvSpPr/>
              <p:nvPr/>
            </p:nvSpPr>
            <p:spPr>
              <a:xfrm>
                <a:off x="2132924" y="1359807"/>
                <a:ext cx="63455" cy="44226"/>
              </a:xfrm>
              <a:custGeom>
                <a:avLst/>
                <a:gdLst>
                  <a:gd name="connsiteX0" fmla="*/ 11078 w 63455"/>
                  <a:gd name="connsiteY0" fmla="*/ 41629 h 44226"/>
                  <a:gd name="connsiteX1" fmla="*/ 15280 w 63455"/>
                  <a:gd name="connsiteY1" fmla="*/ 44226 h 44226"/>
                  <a:gd name="connsiteX2" fmla="*/ 16218 w 63455"/>
                  <a:gd name="connsiteY2" fmla="*/ 44226 h 44226"/>
                  <a:gd name="connsiteX3" fmla="*/ 20089 w 63455"/>
                  <a:gd name="connsiteY3" fmla="*/ 42888 h 44226"/>
                  <a:gd name="connsiteX4" fmla="*/ 60295 w 63455"/>
                  <a:gd name="connsiteY4" fmla="*/ 11698 h 44226"/>
                  <a:gd name="connsiteX5" fmla="*/ 62608 w 63455"/>
                  <a:gd name="connsiteY5" fmla="*/ 3133 h 44226"/>
                  <a:gd name="connsiteX6" fmla="*/ 53993 w 63455"/>
                  <a:gd name="connsiteY6" fmla="*/ 851 h 44226"/>
                  <a:gd name="connsiteX7" fmla="*/ 52566 w 63455"/>
                  <a:gd name="connsiteY7" fmla="*/ 1953 h 44226"/>
                  <a:gd name="connsiteX8" fmla="*/ 17592 w 63455"/>
                  <a:gd name="connsiteY8" fmla="*/ 29116 h 44226"/>
                  <a:gd name="connsiteX9" fmla="*/ 11488 w 63455"/>
                  <a:gd name="connsiteY9" fmla="*/ 20473 h 44226"/>
                  <a:gd name="connsiteX10" fmla="*/ 2701 w 63455"/>
                  <a:gd name="connsiteY10" fmla="*/ 18925 h 44226"/>
                  <a:gd name="connsiteX11" fmla="*/ 1143 w 63455"/>
                  <a:gd name="connsiteY11" fmla="*/ 27647 h 442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3455" h="44226">
                    <a:moveTo>
                      <a:pt x="11078" y="41629"/>
                    </a:moveTo>
                    <a:cubicBezTo>
                      <a:pt x="12069" y="43033"/>
                      <a:pt x="13589" y="43964"/>
                      <a:pt x="15280" y="44226"/>
                    </a:cubicBezTo>
                    <a:lnTo>
                      <a:pt x="16218" y="44226"/>
                    </a:lnTo>
                    <a:cubicBezTo>
                      <a:pt x="17605" y="44226"/>
                      <a:pt x="18966" y="43754"/>
                      <a:pt x="20089" y="42888"/>
                    </a:cubicBezTo>
                    <a:lnTo>
                      <a:pt x="60295" y="11698"/>
                    </a:lnTo>
                    <a:cubicBezTo>
                      <a:pt x="63321" y="9954"/>
                      <a:pt x="64351" y="6124"/>
                      <a:pt x="62608" y="3133"/>
                    </a:cubicBezTo>
                    <a:cubicBezTo>
                      <a:pt x="60863" y="130"/>
                      <a:pt x="57005" y="-893"/>
                      <a:pt x="53993" y="851"/>
                    </a:cubicBezTo>
                    <a:cubicBezTo>
                      <a:pt x="53464" y="1140"/>
                      <a:pt x="52989" y="1520"/>
                      <a:pt x="52566" y="1953"/>
                    </a:cubicBezTo>
                    <a:lnTo>
                      <a:pt x="17592" y="29116"/>
                    </a:lnTo>
                    <a:lnTo>
                      <a:pt x="11488" y="20473"/>
                    </a:lnTo>
                    <a:cubicBezTo>
                      <a:pt x="9493" y="17640"/>
                      <a:pt x="5556" y="16932"/>
                      <a:pt x="2701" y="18925"/>
                    </a:cubicBezTo>
                    <a:cubicBezTo>
                      <a:pt x="-152" y="20906"/>
                      <a:pt x="-866" y="24815"/>
                      <a:pt x="1143" y="27647"/>
                    </a:cubicBezTo>
                    <a:close/>
                  </a:path>
                </a:pathLst>
              </a:custGeom>
              <a:solidFill>
                <a:schemeClr val="tx1"/>
              </a:solidFill>
              <a:ln w="33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MX" sz="1625"/>
              </a:p>
            </p:txBody>
          </p:sp>
          <p:sp>
            <p:nvSpPr>
              <p:cNvPr id="60" name="Freeform 431">
                <a:extLst>
                  <a:ext uri="{FF2B5EF4-FFF2-40B4-BE49-F238E27FC236}">
                    <a16:creationId xmlns:a16="http://schemas.microsoft.com/office/drawing/2014/main" id="{BF9ABF7E-017C-D841-6F0D-48F1BA551EAA}"/>
                  </a:ext>
                </a:extLst>
              </p:cNvPr>
              <p:cNvSpPr/>
              <p:nvPr/>
            </p:nvSpPr>
            <p:spPr>
              <a:xfrm>
                <a:off x="2132461" y="1424598"/>
                <a:ext cx="63341" cy="43861"/>
              </a:xfrm>
              <a:custGeom>
                <a:avLst/>
                <a:gdLst>
                  <a:gd name="connsiteX0" fmla="*/ 11541 w 63341"/>
                  <a:gd name="connsiteY0" fmla="*/ 41252 h 43861"/>
                  <a:gd name="connsiteX1" fmla="*/ 15743 w 63341"/>
                  <a:gd name="connsiteY1" fmla="*/ 43862 h 43861"/>
                  <a:gd name="connsiteX2" fmla="*/ 16681 w 63341"/>
                  <a:gd name="connsiteY2" fmla="*/ 43862 h 43861"/>
                  <a:gd name="connsiteX3" fmla="*/ 20552 w 63341"/>
                  <a:gd name="connsiteY3" fmla="*/ 42511 h 43861"/>
                  <a:gd name="connsiteX4" fmla="*/ 60758 w 63341"/>
                  <a:gd name="connsiteY4" fmla="*/ 11308 h 43861"/>
                  <a:gd name="connsiteX5" fmla="*/ 62105 w 63341"/>
                  <a:gd name="connsiteY5" fmla="*/ 2546 h 43861"/>
                  <a:gd name="connsiteX6" fmla="*/ 53279 w 63341"/>
                  <a:gd name="connsiteY6" fmla="*/ 1234 h 43861"/>
                  <a:gd name="connsiteX7" fmla="*/ 52989 w 63341"/>
                  <a:gd name="connsiteY7" fmla="*/ 1457 h 43861"/>
                  <a:gd name="connsiteX8" fmla="*/ 18055 w 63341"/>
                  <a:gd name="connsiteY8" fmla="*/ 28647 h 43861"/>
                  <a:gd name="connsiteX9" fmla="*/ 11951 w 63341"/>
                  <a:gd name="connsiteY9" fmla="*/ 20003 h 43861"/>
                  <a:gd name="connsiteX10" fmla="*/ 3494 w 63341"/>
                  <a:gd name="connsiteY10" fmla="*/ 17184 h 43861"/>
                  <a:gd name="connsiteX11" fmla="*/ 667 w 63341"/>
                  <a:gd name="connsiteY11" fmla="*/ 25604 h 43861"/>
                  <a:gd name="connsiteX12" fmla="*/ 1605 w 63341"/>
                  <a:gd name="connsiteY12" fmla="*/ 26968 h 43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3341" h="43861">
                    <a:moveTo>
                      <a:pt x="11541" y="41252"/>
                    </a:moveTo>
                    <a:cubicBezTo>
                      <a:pt x="12532" y="42655"/>
                      <a:pt x="14051" y="43600"/>
                      <a:pt x="15743" y="43862"/>
                    </a:cubicBezTo>
                    <a:lnTo>
                      <a:pt x="16681" y="43862"/>
                    </a:lnTo>
                    <a:cubicBezTo>
                      <a:pt x="18068" y="43849"/>
                      <a:pt x="19429" y="43377"/>
                      <a:pt x="20552" y="42511"/>
                    </a:cubicBezTo>
                    <a:lnTo>
                      <a:pt x="60758" y="11308"/>
                    </a:lnTo>
                    <a:cubicBezTo>
                      <a:pt x="63585" y="9261"/>
                      <a:pt x="64180" y="5340"/>
                      <a:pt x="62105" y="2546"/>
                    </a:cubicBezTo>
                    <a:cubicBezTo>
                      <a:pt x="60044" y="-235"/>
                      <a:pt x="56093" y="-838"/>
                      <a:pt x="53279" y="1234"/>
                    </a:cubicBezTo>
                    <a:cubicBezTo>
                      <a:pt x="53187" y="1300"/>
                      <a:pt x="53081" y="1379"/>
                      <a:pt x="52989" y="1457"/>
                    </a:cubicBezTo>
                    <a:lnTo>
                      <a:pt x="18055" y="28647"/>
                    </a:lnTo>
                    <a:lnTo>
                      <a:pt x="11951" y="20003"/>
                    </a:lnTo>
                    <a:cubicBezTo>
                      <a:pt x="10391" y="16908"/>
                      <a:pt x="6599" y="15649"/>
                      <a:pt x="3494" y="17184"/>
                    </a:cubicBezTo>
                    <a:cubicBezTo>
                      <a:pt x="376" y="18731"/>
                      <a:pt x="-892" y="22496"/>
                      <a:pt x="667" y="25604"/>
                    </a:cubicBezTo>
                    <a:cubicBezTo>
                      <a:pt x="918" y="26089"/>
                      <a:pt x="1222" y="26562"/>
                      <a:pt x="1605" y="26968"/>
                    </a:cubicBezTo>
                    <a:close/>
                  </a:path>
                </a:pathLst>
              </a:custGeom>
              <a:solidFill>
                <a:schemeClr val="tx1"/>
              </a:solidFill>
              <a:ln w="33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MX" sz="1625"/>
              </a:p>
            </p:txBody>
          </p:sp>
          <p:sp>
            <p:nvSpPr>
              <p:cNvPr id="61" name="Freeform 432">
                <a:extLst>
                  <a:ext uri="{FF2B5EF4-FFF2-40B4-BE49-F238E27FC236}">
                    <a16:creationId xmlns:a16="http://schemas.microsoft.com/office/drawing/2014/main" id="{4F7FCA00-4D9F-2ADF-23C8-AF775ABF66F1}"/>
                  </a:ext>
                </a:extLst>
              </p:cNvPr>
              <p:cNvSpPr/>
              <p:nvPr/>
            </p:nvSpPr>
            <p:spPr>
              <a:xfrm>
                <a:off x="2132886" y="1489181"/>
                <a:ext cx="62916" cy="43849"/>
              </a:xfrm>
              <a:custGeom>
                <a:avLst/>
                <a:gdLst>
                  <a:gd name="connsiteX0" fmla="*/ 11116 w 62916"/>
                  <a:gd name="connsiteY0" fmla="*/ 41266 h 43849"/>
                  <a:gd name="connsiteX1" fmla="*/ 15318 w 62916"/>
                  <a:gd name="connsiteY1" fmla="*/ 43850 h 43849"/>
                  <a:gd name="connsiteX2" fmla="*/ 16255 w 62916"/>
                  <a:gd name="connsiteY2" fmla="*/ 43850 h 43849"/>
                  <a:gd name="connsiteX3" fmla="*/ 20127 w 62916"/>
                  <a:gd name="connsiteY3" fmla="*/ 42512 h 43849"/>
                  <a:gd name="connsiteX4" fmla="*/ 60333 w 62916"/>
                  <a:gd name="connsiteY4" fmla="*/ 11309 h 43849"/>
                  <a:gd name="connsiteX5" fmla="*/ 61680 w 62916"/>
                  <a:gd name="connsiteY5" fmla="*/ 2547 h 43849"/>
                  <a:gd name="connsiteX6" fmla="*/ 52854 w 62916"/>
                  <a:gd name="connsiteY6" fmla="*/ 1222 h 43849"/>
                  <a:gd name="connsiteX7" fmla="*/ 52564 w 62916"/>
                  <a:gd name="connsiteY7" fmla="*/ 1445 h 43849"/>
                  <a:gd name="connsiteX8" fmla="*/ 17590 w 62916"/>
                  <a:gd name="connsiteY8" fmla="*/ 28556 h 43849"/>
                  <a:gd name="connsiteX9" fmla="*/ 11499 w 62916"/>
                  <a:gd name="connsiteY9" fmla="*/ 19913 h 43849"/>
                  <a:gd name="connsiteX10" fmla="*/ 2699 w 62916"/>
                  <a:gd name="connsiteY10" fmla="*/ 18365 h 43849"/>
                  <a:gd name="connsiteX11" fmla="*/ 1140 w 62916"/>
                  <a:gd name="connsiteY11" fmla="*/ 27100 h 438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2916" h="43849">
                    <a:moveTo>
                      <a:pt x="11116" y="41266"/>
                    </a:moveTo>
                    <a:cubicBezTo>
                      <a:pt x="12107" y="42656"/>
                      <a:pt x="13626" y="43587"/>
                      <a:pt x="15318" y="43850"/>
                    </a:cubicBezTo>
                    <a:lnTo>
                      <a:pt x="16255" y="43850"/>
                    </a:lnTo>
                    <a:cubicBezTo>
                      <a:pt x="17643" y="43850"/>
                      <a:pt x="19004" y="43378"/>
                      <a:pt x="20127" y="42512"/>
                    </a:cubicBezTo>
                    <a:lnTo>
                      <a:pt x="60333" y="11309"/>
                    </a:lnTo>
                    <a:cubicBezTo>
                      <a:pt x="63160" y="9249"/>
                      <a:pt x="63755" y="5327"/>
                      <a:pt x="61680" y="2547"/>
                    </a:cubicBezTo>
                    <a:cubicBezTo>
                      <a:pt x="59619" y="-247"/>
                      <a:pt x="55668" y="-824"/>
                      <a:pt x="52854" y="1222"/>
                    </a:cubicBezTo>
                    <a:cubicBezTo>
                      <a:pt x="52762" y="1301"/>
                      <a:pt x="52656" y="1366"/>
                      <a:pt x="52564" y="1445"/>
                    </a:cubicBezTo>
                    <a:lnTo>
                      <a:pt x="17590" y="28556"/>
                    </a:lnTo>
                    <a:lnTo>
                      <a:pt x="11499" y="19913"/>
                    </a:lnTo>
                    <a:cubicBezTo>
                      <a:pt x="9491" y="17080"/>
                      <a:pt x="5553" y="16384"/>
                      <a:pt x="2699" y="18365"/>
                    </a:cubicBezTo>
                    <a:cubicBezTo>
                      <a:pt x="-168" y="20359"/>
                      <a:pt x="-855" y="24267"/>
                      <a:pt x="1140" y="27100"/>
                    </a:cubicBezTo>
                    <a:close/>
                  </a:path>
                </a:pathLst>
              </a:custGeom>
              <a:solidFill>
                <a:schemeClr val="tx1"/>
              </a:solidFill>
              <a:ln w="33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MX" sz="1625"/>
              </a:p>
            </p:txBody>
          </p:sp>
          <p:sp>
            <p:nvSpPr>
              <p:cNvPr id="62" name="Freeform 433">
                <a:extLst>
                  <a:ext uri="{FF2B5EF4-FFF2-40B4-BE49-F238E27FC236}">
                    <a16:creationId xmlns:a16="http://schemas.microsoft.com/office/drawing/2014/main" id="{7959F11D-D124-9AE6-C575-CCE178B62A12}"/>
                  </a:ext>
                </a:extLst>
              </p:cNvPr>
              <p:cNvSpPr/>
              <p:nvPr/>
            </p:nvSpPr>
            <p:spPr>
              <a:xfrm>
                <a:off x="2132924" y="1554258"/>
                <a:ext cx="63255" cy="44116"/>
              </a:xfrm>
              <a:custGeom>
                <a:avLst/>
                <a:gdLst>
                  <a:gd name="connsiteX0" fmla="*/ 11078 w 63255"/>
                  <a:gd name="connsiteY0" fmla="*/ 41521 h 44116"/>
                  <a:gd name="connsiteX1" fmla="*/ 15280 w 63255"/>
                  <a:gd name="connsiteY1" fmla="*/ 44116 h 44116"/>
                  <a:gd name="connsiteX2" fmla="*/ 16218 w 63255"/>
                  <a:gd name="connsiteY2" fmla="*/ 44116 h 44116"/>
                  <a:gd name="connsiteX3" fmla="*/ 20089 w 63255"/>
                  <a:gd name="connsiteY3" fmla="*/ 42780 h 44116"/>
                  <a:gd name="connsiteX4" fmla="*/ 60295 w 63255"/>
                  <a:gd name="connsiteY4" fmla="*/ 11563 h 44116"/>
                  <a:gd name="connsiteX5" fmla="*/ 62290 w 63255"/>
                  <a:gd name="connsiteY5" fmla="*/ 2920 h 44116"/>
                  <a:gd name="connsiteX6" fmla="*/ 53570 w 63255"/>
                  <a:gd name="connsiteY6" fmla="*/ 966 h 44116"/>
                  <a:gd name="connsiteX7" fmla="*/ 52566 w 63255"/>
                  <a:gd name="connsiteY7" fmla="*/ 1752 h 44116"/>
                  <a:gd name="connsiteX8" fmla="*/ 17592 w 63255"/>
                  <a:gd name="connsiteY8" fmla="*/ 28903 h 44116"/>
                  <a:gd name="connsiteX9" fmla="*/ 11488 w 63255"/>
                  <a:gd name="connsiteY9" fmla="*/ 20260 h 44116"/>
                  <a:gd name="connsiteX10" fmla="*/ 2701 w 63255"/>
                  <a:gd name="connsiteY10" fmla="*/ 18712 h 44116"/>
                  <a:gd name="connsiteX11" fmla="*/ 1143 w 63255"/>
                  <a:gd name="connsiteY11" fmla="*/ 27435 h 44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3255" h="44116">
                    <a:moveTo>
                      <a:pt x="11078" y="41521"/>
                    </a:moveTo>
                    <a:cubicBezTo>
                      <a:pt x="12069" y="42911"/>
                      <a:pt x="13589" y="43855"/>
                      <a:pt x="15280" y="44116"/>
                    </a:cubicBezTo>
                    <a:lnTo>
                      <a:pt x="16218" y="44116"/>
                    </a:lnTo>
                    <a:cubicBezTo>
                      <a:pt x="17605" y="44093"/>
                      <a:pt x="18966" y="43619"/>
                      <a:pt x="20089" y="42780"/>
                    </a:cubicBezTo>
                    <a:lnTo>
                      <a:pt x="60295" y="11563"/>
                    </a:lnTo>
                    <a:cubicBezTo>
                      <a:pt x="63255" y="9727"/>
                      <a:pt x="64140" y="5845"/>
                      <a:pt x="62290" y="2920"/>
                    </a:cubicBezTo>
                    <a:cubicBezTo>
                      <a:pt x="60414" y="-18"/>
                      <a:pt x="56516" y="-870"/>
                      <a:pt x="53570" y="966"/>
                    </a:cubicBezTo>
                    <a:cubicBezTo>
                      <a:pt x="53213" y="1188"/>
                      <a:pt x="52870" y="1450"/>
                      <a:pt x="52566" y="1752"/>
                    </a:cubicBezTo>
                    <a:lnTo>
                      <a:pt x="17592" y="28903"/>
                    </a:lnTo>
                    <a:lnTo>
                      <a:pt x="11488" y="20260"/>
                    </a:lnTo>
                    <a:cubicBezTo>
                      <a:pt x="9493" y="17412"/>
                      <a:pt x="5556" y="16731"/>
                      <a:pt x="2701" y="18712"/>
                    </a:cubicBezTo>
                    <a:cubicBezTo>
                      <a:pt x="-152" y="20693"/>
                      <a:pt x="-866" y="24601"/>
                      <a:pt x="1143" y="27435"/>
                    </a:cubicBezTo>
                    <a:close/>
                  </a:path>
                </a:pathLst>
              </a:custGeom>
              <a:solidFill>
                <a:schemeClr val="tx1"/>
              </a:solidFill>
              <a:ln w="33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MX" sz="1625"/>
              </a:p>
            </p:txBody>
          </p:sp>
        </p:grpSp>
        <p:grpSp>
          <p:nvGrpSpPr>
            <p:cNvPr id="31" name="Group 50">
              <a:extLst>
                <a:ext uri="{FF2B5EF4-FFF2-40B4-BE49-F238E27FC236}">
                  <a16:creationId xmlns:a16="http://schemas.microsoft.com/office/drawing/2014/main" id="{CC0268CE-5545-4402-6C3B-B92982A96516}"/>
                </a:ext>
              </a:extLst>
            </p:cNvPr>
            <p:cNvGrpSpPr/>
            <p:nvPr/>
          </p:nvGrpSpPr>
          <p:grpSpPr>
            <a:xfrm>
              <a:off x="1466874" y="2849272"/>
              <a:ext cx="2750049" cy="3039311"/>
              <a:chOff x="1446250" y="2763858"/>
              <a:chExt cx="2750049" cy="3039311"/>
            </a:xfrm>
          </p:grpSpPr>
          <p:pic>
            <p:nvPicPr>
              <p:cNvPr id="32" name="Picture 44" descr="A document with text and images&#10;&#10;Description automatically generated">
                <a:extLst>
                  <a:ext uri="{FF2B5EF4-FFF2-40B4-BE49-F238E27FC236}">
                    <a16:creationId xmlns:a16="http://schemas.microsoft.com/office/drawing/2014/main" id="{85B75F48-825A-8BD6-B6F0-053A4A02BD3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artisticMarker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431377">
                <a:off x="2324667" y="3013805"/>
                <a:ext cx="1871632" cy="2789364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33" name="Picture 45" descr="A document with text and images&#10;&#10;Description automatically generated">
                <a:extLst>
                  <a:ext uri="{FF2B5EF4-FFF2-40B4-BE49-F238E27FC236}">
                    <a16:creationId xmlns:a16="http://schemas.microsoft.com/office/drawing/2014/main" id="{249487A5-3E58-546F-A267-AB9980D06D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artisticMarker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431377">
                <a:off x="2333987" y="3047305"/>
                <a:ext cx="1700517" cy="2534345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grpSp>
            <p:nvGrpSpPr>
              <p:cNvPr id="34" name="Group 46">
                <a:extLst>
                  <a:ext uri="{FF2B5EF4-FFF2-40B4-BE49-F238E27FC236}">
                    <a16:creationId xmlns:a16="http://schemas.microsoft.com/office/drawing/2014/main" id="{7D0C63E9-623E-3CFF-A87B-D01B2ACA4252}"/>
                  </a:ext>
                </a:extLst>
              </p:cNvPr>
              <p:cNvGrpSpPr/>
              <p:nvPr/>
            </p:nvGrpSpPr>
            <p:grpSpPr>
              <a:xfrm>
                <a:off x="1446250" y="2763858"/>
                <a:ext cx="2113251" cy="2789364"/>
                <a:chOff x="1769922" y="2985345"/>
                <a:chExt cx="2113251" cy="2789364"/>
              </a:xfrm>
            </p:grpSpPr>
            <p:pic>
              <p:nvPicPr>
                <p:cNvPr id="35" name="Picture 47" descr="A document with text and images&#10;&#10;Description automatically generated">
                  <a:extLst>
                    <a:ext uri="{FF2B5EF4-FFF2-40B4-BE49-F238E27FC236}">
                      <a16:creationId xmlns:a16="http://schemas.microsoft.com/office/drawing/2014/main" id="{C4FA57B9-58BE-0406-3090-5E6503386B3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BEBA8EAE-BF5A-486C-A8C5-ECC9F3942E4B}">
                      <a14:imgProps xmlns:a14="http://schemas.microsoft.com/office/drawing/2010/main">
                        <a14:imgLayer r:embed="rId7">
                          <a14:imgEffect>
                            <a14:artisticMarker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011541" y="2985345"/>
                  <a:ext cx="1871632" cy="2789364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</p:pic>
            <p:pic>
              <p:nvPicPr>
                <p:cNvPr id="36" name="Picture 48">
                  <a:extLst>
                    <a:ext uri="{FF2B5EF4-FFF2-40B4-BE49-F238E27FC236}">
                      <a16:creationId xmlns:a16="http://schemas.microsoft.com/office/drawing/2014/main" id="{26314862-F70F-2259-C707-A02248376B0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858387" y="3013919"/>
                  <a:ext cx="1024786" cy="101514"/>
                </a:xfrm>
                <a:prstGeom prst="rect">
                  <a:avLst/>
                </a:prstGeom>
              </p:spPr>
            </p:pic>
            <p:sp>
              <p:nvSpPr>
                <p:cNvPr id="37" name="TextBox 49">
                  <a:extLst>
                    <a:ext uri="{FF2B5EF4-FFF2-40B4-BE49-F238E27FC236}">
                      <a16:creationId xmlns:a16="http://schemas.microsoft.com/office/drawing/2014/main" id="{49E23140-CF57-0E6F-E671-757A7DF7BC42}"/>
                    </a:ext>
                  </a:extLst>
                </p:cNvPr>
                <p:cNvSpPr txBox="1"/>
                <p:nvPr/>
              </p:nvSpPr>
              <p:spPr>
                <a:xfrm rot="16200000">
                  <a:off x="1283733" y="3696667"/>
                  <a:ext cx="1757545" cy="785167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s-ES" sz="1083" b="1" dirty="0" err="1">
                      <a:highlight>
                        <a:srgbClr val="FEFCFD"/>
                      </a:highlight>
                    </a:rPr>
                    <a:t>Fairness</a:t>
                  </a:r>
                  <a:r>
                    <a:rPr lang="es-ES" sz="1083" b="1" dirty="0">
                      <a:highlight>
                        <a:srgbClr val="FEFCFD"/>
                      </a:highlight>
                    </a:rPr>
                    <a:t> </a:t>
                  </a:r>
                  <a:r>
                    <a:rPr lang="es-ES" sz="1083" b="1" dirty="0" err="1">
                      <a:highlight>
                        <a:srgbClr val="FEFCFD"/>
                      </a:highlight>
                    </a:rPr>
                    <a:t>Accuracy</a:t>
                  </a:r>
                  <a:r>
                    <a:rPr lang="es-ES" sz="1083" b="1" dirty="0">
                      <a:highlight>
                        <a:srgbClr val="FEFCFD"/>
                      </a:highlight>
                    </a:rPr>
                    <a:t> </a:t>
                  </a:r>
                  <a:r>
                    <a:rPr lang="es-ES" sz="1083" b="1" dirty="0" err="1">
                      <a:highlight>
                        <a:srgbClr val="FEFCFD"/>
                      </a:highlight>
                    </a:rPr>
                    <a:t>Transparency</a:t>
                  </a:r>
                  <a:endParaRPr lang="es-ES" sz="1083" dirty="0">
                    <a:highlight>
                      <a:srgbClr val="FEFCFD"/>
                    </a:highlight>
                  </a:endParaRPr>
                </a:p>
              </p:txBody>
            </p:sp>
          </p:grpSp>
        </p:grpSp>
      </p:grpSp>
      <p:grpSp>
        <p:nvGrpSpPr>
          <p:cNvPr id="63" name="Group 53">
            <a:extLst>
              <a:ext uri="{FF2B5EF4-FFF2-40B4-BE49-F238E27FC236}">
                <a16:creationId xmlns:a16="http://schemas.microsoft.com/office/drawing/2014/main" id="{CD10E977-9783-E050-F7BB-BCCBC7752741}"/>
              </a:ext>
            </a:extLst>
          </p:cNvPr>
          <p:cNvGrpSpPr/>
          <p:nvPr/>
        </p:nvGrpSpPr>
        <p:grpSpPr>
          <a:xfrm>
            <a:off x="7697896" y="3221289"/>
            <a:ext cx="3595578" cy="3431796"/>
            <a:chOff x="6445720" y="1344704"/>
            <a:chExt cx="4971583" cy="4758315"/>
          </a:xfrm>
        </p:grpSpPr>
        <p:sp>
          <p:nvSpPr>
            <p:cNvPr id="64" name="Rectangle 3">
              <a:extLst>
                <a:ext uri="{FF2B5EF4-FFF2-40B4-BE49-F238E27FC236}">
                  <a16:creationId xmlns:a16="http://schemas.microsoft.com/office/drawing/2014/main" id="{9B9ABBBC-3131-862D-D699-0F3D3B607305}"/>
                </a:ext>
              </a:extLst>
            </p:cNvPr>
            <p:cNvSpPr/>
            <p:nvPr/>
          </p:nvSpPr>
          <p:spPr>
            <a:xfrm>
              <a:off x="6445720" y="1344704"/>
              <a:ext cx="4971583" cy="475831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625"/>
            </a:p>
          </p:txBody>
        </p:sp>
        <p:sp>
          <p:nvSpPr>
            <p:cNvPr id="65" name="Rectangle 11">
              <a:extLst>
                <a:ext uri="{FF2B5EF4-FFF2-40B4-BE49-F238E27FC236}">
                  <a16:creationId xmlns:a16="http://schemas.microsoft.com/office/drawing/2014/main" id="{D8ECE2DE-4E3B-9DB0-BF2D-B10F4D5305C3}"/>
                </a:ext>
              </a:extLst>
            </p:cNvPr>
            <p:cNvSpPr/>
            <p:nvPr/>
          </p:nvSpPr>
          <p:spPr>
            <a:xfrm>
              <a:off x="6530973" y="1487484"/>
              <a:ext cx="3257554" cy="113877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625"/>
            </a:p>
          </p:txBody>
        </p:sp>
        <p:sp>
          <p:nvSpPr>
            <p:cNvPr id="66" name="TextBox 13">
              <a:extLst>
                <a:ext uri="{FF2B5EF4-FFF2-40B4-BE49-F238E27FC236}">
                  <a16:creationId xmlns:a16="http://schemas.microsoft.com/office/drawing/2014/main" id="{6C0EF37F-573E-4367-08FD-6EA42B9EB7EE}"/>
                </a:ext>
              </a:extLst>
            </p:cNvPr>
            <p:cNvSpPr txBox="1"/>
            <p:nvPr/>
          </p:nvSpPr>
          <p:spPr>
            <a:xfrm>
              <a:off x="6641550" y="1518262"/>
              <a:ext cx="3482896" cy="13609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2889" b="1" dirty="0"/>
                <a:t>Digital </a:t>
              </a:r>
              <a:r>
                <a:rPr lang="es-ES" sz="2889" b="1" dirty="0" err="1"/>
                <a:t>Efficiency</a:t>
              </a:r>
              <a:r>
                <a:rPr lang="es-ES" sz="2889" b="1" dirty="0"/>
                <a:t> </a:t>
              </a:r>
              <a:r>
                <a:rPr lang="es-ES" sz="2889" b="1" dirty="0" err="1"/>
                <a:t>Act</a:t>
              </a:r>
              <a:endParaRPr lang="es-ES" sz="2889" dirty="0"/>
            </a:p>
          </p:txBody>
        </p:sp>
        <p:pic>
          <p:nvPicPr>
            <p:cNvPr id="67" name="Graphic 14">
              <a:extLst>
                <a:ext uri="{FF2B5EF4-FFF2-40B4-BE49-F238E27FC236}">
                  <a16:creationId xmlns:a16="http://schemas.microsoft.com/office/drawing/2014/main" id="{97CC4E01-4EC6-86AE-20F4-B357EBD4D3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996695" y="1553030"/>
              <a:ext cx="1055741" cy="1055741"/>
            </a:xfrm>
            <a:prstGeom prst="rect">
              <a:avLst/>
            </a:prstGeom>
          </p:spPr>
        </p:pic>
        <p:grpSp>
          <p:nvGrpSpPr>
            <p:cNvPr id="68" name="Group 51">
              <a:extLst>
                <a:ext uri="{FF2B5EF4-FFF2-40B4-BE49-F238E27FC236}">
                  <a16:creationId xmlns:a16="http://schemas.microsoft.com/office/drawing/2014/main" id="{A73ED3AA-C1E0-17DE-0C6E-A0D8C93DFE9B}"/>
                </a:ext>
              </a:extLst>
            </p:cNvPr>
            <p:cNvGrpSpPr/>
            <p:nvPr/>
          </p:nvGrpSpPr>
          <p:grpSpPr>
            <a:xfrm>
              <a:off x="7762783" y="2832189"/>
              <a:ext cx="2452672" cy="3006130"/>
              <a:chOff x="7993613" y="2985345"/>
              <a:chExt cx="2275816" cy="2789365"/>
            </a:xfrm>
          </p:grpSpPr>
          <p:pic>
            <p:nvPicPr>
              <p:cNvPr id="69" name="Picture 39" descr="A document with text and images&#10;&#10;Description automatically generated">
                <a:extLst>
                  <a:ext uri="{FF2B5EF4-FFF2-40B4-BE49-F238E27FC236}">
                    <a16:creationId xmlns:a16="http://schemas.microsoft.com/office/drawing/2014/main" id="{163D0C94-A896-19D8-7440-3610E4A5CDD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artisticMarker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431377">
                <a:off x="8397797" y="2985346"/>
                <a:ext cx="1871632" cy="2789364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grpSp>
            <p:nvGrpSpPr>
              <p:cNvPr id="70" name="Group 40">
                <a:extLst>
                  <a:ext uri="{FF2B5EF4-FFF2-40B4-BE49-F238E27FC236}">
                    <a16:creationId xmlns:a16="http://schemas.microsoft.com/office/drawing/2014/main" id="{A68AABE0-E42C-3CE9-B730-AA47AA0B2AA2}"/>
                  </a:ext>
                </a:extLst>
              </p:cNvPr>
              <p:cNvGrpSpPr/>
              <p:nvPr/>
            </p:nvGrpSpPr>
            <p:grpSpPr>
              <a:xfrm>
                <a:off x="7993613" y="2985345"/>
                <a:ext cx="1954801" cy="2789364"/>
                <a:chOff x="1928372" y="2985345"/>
                <a:chExt cx="1954801" cy="2789364"/>
              </a:xfrm>
            </p:grpSpPr>
            <p:pic>
              <p:nvPicPr>
                <p:cNvPr id="71" name="Picture 41" descr="A document with text and images&#10;&#10;Description automatically generated">
                  <a:extLst>
                    <a:ext uri="{FF2B5EF4-FFF2-40B4-BE49-F238E27FC236}">
                      <a16:creationId xmlns:a16="http://schemas.microsoft.com/office/drawing/2014/main" id="{5F88271D-8603-2CC9-50FA-E9C9E7A4AF2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BEBA8EAE-BF5A-486C-A8C5-ECC9F3942E4B}">
                      <a14:imgProps xmlns:a14="http://schemas.microsoft.com/office/drawing/2010/main">
                        <a14:imgLayer r:embed="rId7">
                          <a14:imgEffect>
                            <a14:artisticMarker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011541" y="2985345"/>
                  <a:ext cx="1871632" cy="2789364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</p:pic>
            <p:pic>
              <p:nvPicPr>
                <p:cNvPr id="72" name="Picture 42">
                  <a:extLst>
                    <a:ext uri="{FF2B5EF4-FFF2-40B4-BE49-F238E27FC236}">
                      <a16:creationId xmlns:a16="http://schemas.microsoft.com/office/drawing/2014/main" id="{11A57EF8-CFC1-8DF3-F6E3-0A5C10A7A19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858387" y="3013919"/>
                  <a:ext cx="1024786" cy="101514"/>
                </a:xfrm>
                <a:prstGeom prst="rect">
                  <a:avLst/>
                </a:prstGeom>
              </p:spPr>
            </p:pic>
            <p:sp>
              <p:nvSpPr>
                <p:cNvPr id="73" name="TextBox 43">
                  <a:extLst>
                    <a:ext uri="{FF2B5EF4-FFF2-40B4-BE49-F238E27FC236}">
                      <a16:creationId xmlns:a16="http://schemas.microsoft.com/office/drawing/2014/main" id="{E91DDF21-8807-7018-34F8-C7F62FD3AB6C}"/>
                    </a:ext>
                  </a:extLst>
                </p:cNvPr>
                <p:cNvSpPr txBox="1"/>
                <p:nvPr/>
              </p:nvSpPr>
              <p:spPr>
                <a:xfrm rot="16200000">
                  <a:off x="1032126" y="4152993"/>
                  <a:ext cx="2124764" cy="332271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s-ES" sz="1083" dirty="0">
                      <a:highlight>
                        <a:srgbClr val="FEFCFD"/>
                      </a:highlight>
                    </a:rPr>
                    <a:t>Digital </a:t>
                  </a:r>
                  <a:r>
                    <a:rPr lang="es-ES" sz="1083" dirty="0" err="1">
                      <a:highlight>
                        <a:srgbClr val="FEFCFD"/>
                      </a:highlight>
                    </a:rPr>
                    <a:t>Efficiency</a:t>
                  </a:r>
                  <a:r>
                    <a:rPr lang="es-ES" sz="1083">
                      <a:highlight>
                        <a:srgbClr val="FEFCFD"/>
                      </a:highlight>
                    </a:rPr>
                    <a:t> Bill ****</a:t>
                  </a:r>
                  <a:endParaRPr lang="es-ES" sz="1083" dirty="0">
                    <a:highlight>
                      <a:srgbClr val="FEFCFD"/>
                    </a:highlight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7692555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5 Marcador de texto">
            <a:extLst>
              <a:ext uri="{FF2B5EF4-FFF2-40B4-BE49-F238E27FC236}">
                <a16:creationId xmlns:a16="http://schemas.microsoft.com/office/drawing/2014/main" id="{531F5978-80A6-4812-BFE8-5533F497C6AE}"/>
              </a:ext>
            </a:extLst>
          </p:cNvPr>
          <p:cNvSpPr txBox="1">
            <a:spLocks/>
          </p:cNvSpPr>
          <p:nvPr/>
        </p:nvSpPr>
        <p:spPr>
          <a:xfrm>
            <a:off x="3575720" y="2564899"/>
            <a:ext cx="8616280" cy="296925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s-ES"/>
            </a:defPPr>
            <a:lvl1pPr marL="266700" indent="-266700">
              <a:spcBef>
                <a:spcPct val="20000"/>
              </a:spcBef>
              <a:buFont typeface="Wingdings" pitchFamily="2" charset="2"/>
              <a:buChar char="§"/>
              <a:defRPr sz="2800" b="1">
                <a:solidFill>
                  <a:schemeClr val="accent1"/>
                </a:solidFill>
              </a:defRPr>
            </a:lvl1pPr>
            <a:lvl2pPr marL="0" marR="0" lvl="1" indent="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sz="3200" b="0">
                <a:solidFill>
                  <a:schemeClr val="accent1"/>
                </a:solidFill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Ø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•"/>
              <a:defRPr sz="2000"/>
            </a:lvl4pPr>
            <a:lvl5pPr marL="2057400" indent="-228600">
              <a:spcBef>
                <a:spcPct val="20000"/>
              </a:spcBef>
              <a:buFont typeface="Courier New" pitchFamily="49" charset="0"/>
              <a:buChar char="o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2400" b="1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Introduction</a:t>
            </a:r>
            <a:r>
              <a:rPr lang="es-ES" sz="2400" b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21st </a:t>
            </a:r>
            <a:r>
              <a:rPr lang="es-ES" sz="2400" b="1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century</a:t>
            </a:r>
            <a:r>
              <a:rPr lang="es-ES" sz="2400" b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400" b="1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Courtroom</a:t>
            </a:r>
            <a:r>
              <a:rPr lang="es-ES" sz="2400" b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400" b="1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facilities</a:t>
            </a:r>
            <a:endParaRPr lang="es-ES" sz="2400" b="1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2400" b="1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Textualization</a:t>
            </a:r>
            <a:r>
              <a:rPr lang="es-ES" sz="2400" b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en-US" sz="2400" b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Operating mode and A.I. engine</a:t>
            </a: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n-US" sz="2400" b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 and implementation map</a:t>
            </a: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2400" b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Natural </a:t>
            </a:r>
            <a:r>
              <a:rPr lang="es-ES" sz="2400" b="1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language</a:t>
            </a:r>
            <a:r>
              <a:rPr lang="es-ES" sz="2400" b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400" b="1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processing</a:t>
            </a:r>
            <a:r>
              <a:rPr lang="es-ES" sz="2400" b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400" b="1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initiatives</a:t>
            </a:r>
            <a:endParaRPr lang="es-ES" sz="2400" b="1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spcBef>
                <a:spcPts val="1200"/>
              </a:spcBef>
            </a:pPr>
            <a:r>
              <a:rPr lang="es-ES" sz="2400" b="1">
                <a:solidFill>
                  <a:srgbClr val="074E8E"/>
                </a:solidFill>
                <a:latin typeface="Calibri"/>
                <a:cs typeface="Calibri"/>
              </a:rPr>
              <a:t>Q&amp;A</a:t>
            </a:r>
            <a:endParaRPr lang="es-ES"/>
          </a:p>
        </p:txBody>
      </p:sp>
      <p:cxnSp>
        <p:nvCxnSpPr>
          <p:cNvPr id="5" name="15 Conector recto">
            <a:extLst>
              <a:ext uri="{FF2B5EF4-FFF2-40B4-BE49-F238E27FC236}">
                <a16:creationId xmlns:a16="http://schemas.microsoft.com/office/drawing/2014/main" id="{37D7B060-5BB5-4BDE-BAA2-B0295EB3E0C8}"/>
              </a:ext>
            </a:extLst>
          </p:cNvPr>
          <p:cNvCxnSpPr>
            <a:cxnSpLocks/>
          </p:cNvCxnSpPr>
          <p:nvPr/>
        </p:nvCxnSpPr>
        <p:spPr>
          <a:xfrm>
            <a:off x="3492139" y="2636912"/>
            <a:ext cx="0" cy="246888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16 CuadroTexto">
            <a:extLst>
              <a:ext uri="{FF2B5EF4-FFF2-40B4-BE49-F238E27FC236}">
                <a16:creationId xmlns:a16="http://schemas.microsoft.com/office/drawing/2014/main" id="{B607FD52-F697-41ED-90E8-89CF481F49A3}"/>
              </a:ext>
            </a:extLst>
          </p:cNvPr>
          <p:cNvSpPr txBox="1"/>
          <p:nvPr/>
        </p:nvSpPr>
        <p:spPr>
          <a:xfrm>
            <a:off x="1991551" y="2560481"/>
            <a:ext cx="1453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800" b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01</a:t>
            </a:r>
          </a:p>
        </p:txBody>
      </p:sp>
      <p:sp>
        <p:nvSpPr>
          <p:cNvPr id="7" name="17 CuadroTexto">
            <a:extLst>
              <a:ext uri="{FF2B5EF4-FFF2-40B4-BE49-F238E27FC236}">
                <a16:creationId xmlns:a16="http://schemas.microsoft.com/office/drawing/2014/main" id="{1A01B0FA-BB6E-4B8E-9A13-454137A297C9}"/>
              </a:ext>
            </a:extLst>
          </p:cNvPr>
          <p:cNvSpPr txBox="1"/>
          <p:nvPr/>
        </p:nvSpPr>
        <p:spPr>
          <a:xfrm>
            <a:off x="1991551" y="3060010"/>
            <a:ext cx="1453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800" b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02</a:t>
            </a:r>
          </a:p>
        </p:txBody>
      </p:sp>
      <p:cxnSp>
        <p:nvCxnSpPr>
          <p:cNvPr id="8" name="3 Conector recto">
            <a:extLst>
              <a:ext uri="{FF2B5EF4-FFF2-40B4-BE49-F238E27FC236}">
                <a16:creationId xmlns:a16="http://schemas.microsoft.com/office/drawing/2014/main" id="{AC2CAC15-A2D8-4804-AB28-1015FD1F438F}"/>
              </a:ext>
            </a:extLst>
          </p:cNvPr>
          <p:cNvCxnSpPr>
            <a:cxnSpLocks/>
          </p:cNvCxnSpPr>
          <p:nvPr/>
        </p:nvCxnSpPr>
        <p:spPr>
          <a:xfrm>
            <a:off x="3400885" y="2802700"/>
            <a:ext cx="182508" cy="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19 Conector recto">
            <a:extLst>
              <a:ext uri="{FF2B5EF4-FFF2-40B4-BE49-F238E27FC236}">
                <a16:creationId xmlns:a16="http://schemas.microsoft.com/office/drawing/2014/main" id="{090DAD13-C24B-4158-84A1-0FF3598E2EBF}"/>
              </a:ext>
            </a:extLst>
          </p:cNvPr>
          <p:cNvCxnSpPr>
            <a:cxnSpLocks/>
          </p:cNvCxnSpPr>
          <p:nvPr/>
        </p:nvCxnSpPr>
        <p:spPr>
          <a:xfrm>
            <a:off x="3400885" y="3314013"/>
            <a:ext cx="182508" cy="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5 Marcador de texto">
            <a:extLst>
              <a:ext uri="{FF2B5EF4-FFF2-40B4-BE49-F238E27FC236}">
                <a16:creationId xmlns:a16="http://schemas.microsoft.com/office/drawing/2014/main" id="{E55571CA-BD3C-4741-AA05-B728EFC70DFE}"/>
              </a:ext>
            </a:extLst>
          </p:cNvPr>
          <p:cNvSpPr txBox="1">
            <a:spLocks/>
          </p:cNvSpPr>
          <p:nvPr/>
        </p:nvSpPr>
        <p:spPr>
          <a:xfrm>
            <a:off x="1441161" y="1268760"/>
            <a:ext cx="3031331" cy="3191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s-ES"/>
            </a:defPPr>
            <a:lvl1pPr marL="266700" indent="-266700">
              <a:spcBef>
                <a:spcPct val="20000"/>
              </a:spcBef>
              <a:buFont typeface="Wingdings" pitchFamily="2" charset="2"/>
              <a:buChar char="§"/>
              <a:defRPr sz="2800" b="1">
                <a:solidFill>
                  <a:schemeClr val="accent1"/>
                </a:solidFill>
              </a:defRPr>
            </a:lvl1pPr>
            <a:lvl2pPr marL="0" marR="0" lvl="1" indent="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sz="3200" b="0">
                <a:solidFill>
                  <a:schemeClr val="accent1"/>
                </a:solidFill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Ø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•"/>
              <a:defRPr sz="2000"/>
            </a:lvl4pPr>
            <a:lvl5pPr marL="2057400" indent="-228600">
              <a:spcBef>
                <a:spcPct val="20000"/>
              </a:spcBef>
              <a:buFont typeface="Courier New" pitchFamily="49" charset="0"/>
              <a:buChar char="o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5400" b="1">
                <a:latin typeface="Calibri" panose="020F0502020204030204" pitchFamily="34" charset="0"/>
                <a:cs typeface="Calibri" panose="020F0502020204030204" pitchFamily="34" charset="0"/>
              </a:rPr>
              <a:t>INDEX</a:t>
            </a:r>
          </a:p>
        </p:txBody>
      </p:sp>
      <p:sp>
        <p:nvSpPr>
          <p:cNvPr id="17" name="17 CuadroTexto">
            <a:extLst>
              <a:ext uri="{FF2B5EF4-FFF2-40B4-BE49-F238E27FC236}">
                <a16:creationId xmlns:a16="http://schemas.microsoft.com/office/drawing/2014/main" id="{BD474724-E61A-44B5-9A0F-423F4400E717}"/>
              </a:ext>
            </a:extLst>
          </p:cNvPr>
          <p:cNvSpPr txBox="1"/>
          <p:nvPr/>
        </p:nvSpPr>
        <p:spPr>
          <a:xfrm>
            <a:off x="1991551" y="3559539"/>
            <a:ext cx="1453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800" b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03</a:t>
            </a:r>
          </a:p>
        </p:txBody>
      </p:sp>
      <p:sp>
        <p:nvSpPr>
          <p:cNvPr id="18" name="17 CuadroTexto">
            <a:extLst>
              <a:ext uri="{FF2B5EF4-FFF2-40B4-BE49-F238E27FC236}">
                <a16:creationId xmlns:a16="http://schemas.microsoft.com/office/drawing/2014/main" id="{4A13A588-0E02-4C89-8A75-206AB7E4A21C}"/>
              </a:ext>
            </a:extLst>
          </p:cNvPr>
          <p:cNvSpPr txBox="1"/>
          <p:nvPr/>
        </p:nvSpPr>
        <p:spPr>
          <a:xfrm>
            <a:off x="1991551" y="4059069"/>
            <a:ext cx="1453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800" b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04</a:t>
            </a:r>
          </a:p>
        </p:txBody>
      </p:sp>
      <p:cxnSp>
        <p:nvCxnSpPr>
          <p:cNvPr id="19" name="19 Conector recto">
            <a:extLst>
              <a:ext uri="{FF2B5EF4-FFF2-40B4-BE49-F238E27FC236}">
                <a16:creationId xmlns:a16="http://schemas.microsoft.com/office/drawing/2014/main" id="{D5B971AA-9E29-42A3-ADEF-99D34B04796F}"/>
              </a:ext>
            </a:extLst>
          </p:cNvPr>
          <p:cNvCxnSpPr>
            <a:cxnSpLocks/>
          </p:cNvCxnSpPr>
          <p:nvPr/>
        </p:nvCxnSpPr>
        <p:spPr>
          <a:xfrm>
            <a:off x="3400885" y="3825326"/>
            <a:ext cx="182508" cy="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">
            <a:extLst>
              <a:ext uri="{FF2B5EF4-FFF2-40B4-BE49-F238E27FC236}">
                <a16:creationId xmlns:a16="http://schemas.microsoft.com/office/drawing/2014/main" id="{D608AB23-3004-4060-8610-398957AEE94A}"/>
              </a:ext>
            </a:extLst>
          </p:cNvPr>
          <p:cNvCxnSpPr>
            <a:cxnSpLocks/>
          </p:cNvCxnSpPr>
          <p:nvPr/>
        </p:nvCxnSpPr>
        <p:spPr>
          <a:xfrm>
            <a:off x="3400885" y="4336640"/>
            <a:ext cx="182508" cy="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19 Conector recto">
            <a:extLst>
              <a:ext uri="{FF2B5EF4-FFF2-40B4-BE49-F238E27FC236}">
                <a16:creationId xmlns:a16="http://schemas.microsoft.com/office/drawing/2014/main" id="{888710EF-69E4-3F9E-C07A-1DD940A4F587}"/>
              </a:ext>
            </a:extLst>
          </p:cNvPr>
          <p:cNvCxnSpPr>
            <a:cxnSpLocks/>
          </p:cNvCxnSpPr>
          <p:nvPr/>
        </p:nvCxnSpPr>
        <p:spPr>
          <a:xfrm>
            <a:off x="3400885" y="4869160"/>
            <a:ext cx="182508" cy="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17 CuadroTexto">
            <a:extLst>
              <a:ext uri="{FF2B5EF4-FFF2-40B4-BE49-F238E27FC236}">
                <a16:creationId xmlns:a16="http://schemas.microsoft.com/office/drawing/2014/main" id="{7480EB60-322D-DD14-6BE9-387169785A00}"/>
              </a:ext>
            </a:extLst>
          </p:cNvPr>
          <p:cNvSpPr txBox="1"/>
          <p:nvPr/>
        </p:nvSpPr>
        <p:spPr>
          <a:xfrm>
            <a:off x="1991551" y="4607550"/>
            <a:ext cx="1453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8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22422040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>
            <a:extLst>
              <a:ext uri="{FF2B5EF4-FFF2-40B4-BE49-F238E27FC236}">
                <a16:creationId xmlns:a16="http://schemas.microsoft.com/office/drawing/2014/main" id="{84E402B4-37F9-4F97-87A8-E218EA881C2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6707413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395" imgH="394" progId="TCLayout.ActiveDocument.1">
                  <p:embed/>
                </p:oleObj>
              </mc:Choice>
              <mc:Fallback>
                <p:oleObj name="Diapositiva de think-cell" r:id="rId4" imgW="395" imgH="394" progId="TCLayout.ActiveDocument.1">
                  <p:embed/>
                  <p:pic>
                    <p:nvPicPr>
                      <p:cNvPr id="3" name="Objeto 2" hidden="1">
                        <a:extLst>
                          <a:ext uri="{FF2B5EF4-FFF2-40B4-BE49-F238E27FC236}">
                            <a16:creationId xmlns:a16="http://schemas.microsoft.com/office/drawing/2014/main" id="{84E402B4-37F9-4F97-87A8-E218EA881C2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ángulo 1" hidden="1">
            <a:extLst>
              <a:ext uri="{FF2B5EF4-FFF2-40B4-BE49-F238E27FC236}">
                <a16:creationId xmlns:a16="http://schemas.microsoft.com/office/drawing/2014/main" id="{CDACEE0E-31FA-4E44-B322-1BC7187AC6C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/>
            <a:endParaRPr lang="es-ES" sz="2000" b="1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2" name="3 Llamada ovalada" descr="Pleas and questions">
            <a:extLst>
              <a:ext uri="{FF2B5EF4-FFF2-40B4-BE49-F238E27FC236}">
                <a16:creationId xmlns:a16="http://schemas.microsoft.com/office/drawing/2014/main" id="{F6A25D0D-2099-4F7D-BD83-5B88B2B661B9}"/>
              </a:ext>
            </a:extLst>
          </p:cNvPr>
          <p:cNvSpPr/>
          <p:nvPr/>
        </p:nvSpPr>
        <p:spPr>
          <a:xfrm>
            <a:off x="2818980" y="2625166"/>
            <a:ext cx="3224239" cy="2160240"/>
          </a:xfrm>
          <a:prstGeom prst="wedgeEllipseCallou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>
              <a:solidFill>
                <a:srgbClr val="FFFFFF"/>
              </a:solidFill>
              <a:latin typeface="Arial"/>
            </a:endParaRPr>
          </a:p>
        </p:txBody>
      </p:sp>
      <p:sp>
        <p:nvSpPr>
          <p:cNvPr id="23" name="4 Llamada ovalada" descr="Pleas and questions">
            <a:extLst>
              <a:ext uri="{FF2B5EF4-FFF2-40B4-BE49-F238E27FC236}">
                <a16:creationId xmlns:a16="http://schemas.microsoft.com/office/drawing/2014/main" id="{CBD0A988-BBF7-48C7-9BA4-1CBF6AD6766E}"/>
              </a:ext>
            </a:extLst>
          </p:cNvPr>
          <p:cNvSpPr/>
          <p:nvPr/>
        </p:nvSpPr>
        <p:spPr>
          <a:xfrm>
            <a:off x="5015885" y="1196757"/>
            <a:ext cx="4176465" cy="2798231"/>
          </a:xfrm>
          <a:prstGeom prst="wedgeEllipseCallout">
            <a:avLst>
              <a:gd name="adj1" fmla="val 19019"/>
              <a:gd name="adj2" fmla="val 72046"/>
            </a:avLst>
          </a:prstGeom>
          <a:solidFill>
            <a:schemeClr val="tx2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" name="5 Llamada ovalada" descr="Pleas and questions">
            <a:extLst>
              <a:ext uri="{FF2B5EF4-FFF2-40B4-BE49-F238E27FC236}">
                <a16:creationId xmlns:a16="http://schemas.microsoft.com/office/drawing/2014/main" id="{D02787D9-5E98-44A8-9940-FFC3EBBFC03E}"/>
              </a:ext>
            </a:extLst>
          </p:cNvPr>
          <p:cNvSpPr/>
          <p:nvPr/>
        </p:nvSpPr>
        <p:spPr>
          <a:xfrm>
            <a:off x="5015882" y="3895683"/>
            <a:ext cx="2655912" cy="1779461"/>
          </a:xfrm>
          <a:prstGeom prst="wedgeEllipseCallout">
            <a:avLst/>
          </a:prstGeom>
          <a:solidFill>
            <a:schemeClr val="tx2">
              <a:lumMod val="7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>
              <a:solidFill>
                <a:srgbClr val="FFFFFF"/>
              </a:solidFill>
              <a:latin typeface="Arial"/>
            </a:endParaRPr>
          </a:p>
        </p:txBody>
      </p:sp>
      <p:sp>
        <p:nvSpPr>
          <p:cNvPr id="25" name="6 CuadroTexto" descr="Pleas and questions">
            <a:extLst>
              <a:ext uri="{FF2B5EF4-FFF2-40B4-BE49-F238E27FC236}">
                <a16:creationId xmlns:a16="http://schemas.microsoft.com/office/drawing/2014/main" id="{8A952D0C-2DC5-4DE2-ADD3-387F3C3B38BF}"/>
              </a:ext>
            </a:extLst>
          </p:cNvPr>
          <p:cNvSpPr txBox="1"/>
          <p:nvPr/>
        </p:nvSpPr>
        <p:spPr>
          <a:xfrm>
            <a:off x="6600056" y="1214170"/>
            <a:ext cx="208823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s-ES" sz="16600" b="1">
                <a:solidFill>
                  <a:srgbClr val="FFFFFF"/>
                </a:solidFill>
                <a:latin typeface="+mj-lt"/>
              </a:rPr>
              <a:t>?</a:t>
            </a:r>
            <a:endParaRPr lang="en-US" sz="16600" b="1">
              <a:solidFill>
                <a:srgbClr val="FFFFFF"/>
              </a:solidFill>
              <a:latin typeface="+mj-lt"/>
            </a:endParaRPr>
          </a:p>
        </p:txBody>
      </p:sp>
      <p:sp>
        <p:nvSpPr>
          <p:cNvPr id="26" name="7 CuadroTexto" descr="Pleas and questions">
            <a:extLst>
              <a:ext uri="{FF2B5EF4-FFF2-40B4-BE49-F238E27FC236}">
                <a16:creationId xmlns:a16="http://schemas.microsoft.com/office/drawing/2014/main" id="{5E48878C-5D1F-485E-985C-1A2B95D0D041}"/>
              </a:ext>
            </a:extLst>
          </p:cNvPr>
          <p:cNvSpPr txBox="1"/>
          <p:nvPr/>
        </p:nvSpPr>
        <p:spPr>
          <a:xfrm>
            <a:off x="4007768" y="2791088"/>
            <a:ext cx="129614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s-ES" sz="11500" b="1">
                <a:solidFill>
                  <a:srgbClr val="FFFFFF"/>
                </a:solidFill>
                <a:latin typeface="+mj-lt"/>
              </a:rPr>
              <a:t>?</a:t>
            </a:r>
            <a:endParaRPr lang="en-US" sz="11500" b="1">
              <a:solidFill>
                <a:srgbClr val="FFFFFF"/>
              </a:solidFill>
              <a:latin typeface="+mj-lt"/>
            </a:endParaRPr>
          </a:p>
        </p:txBody>
      </p:sp>
      <p:sp>
        <p:nvSpPr>
          <p:cNvPr id="27" name="8 CuadroTexto" descr="Pleas and questions">
            <a:extLst>
              <a:ext uri="{FF2B5EF4-FFF2-40B4-BE49-F238E27FC236}">
                <a16:creationId xmlns:a16="http://schemas.microsoft.com/office/drawing/2014/main" id="{1AD98D97-816B-4FE2-83F4-6B3C94B57355}"/>
              </a:ext>
            </a:extLst>
          </p:cNvPr>
          <p:cNvSpPr txBox="1"/>
          <p:nvPr/>
        </p:nvSpPr>
        <p:spPr>
          <a:xfrm>
            <a:off x="6023992" y="4070680"/>
            <a:ext cx="129614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s-ES" sz="8800" b="1">
                <a:solidFill>
                  <a:srgbClr val="FFFFFF"/>
                </a:solidFill>
                <a:latin typeface="+mj-lt"/>
              </a:rPr>
              <a:t>?</a:t>
            </a:r>
            <a:endParaRPr lang="en-US" sz="8800" b="1">
              <a:solidFill>
                <a:srgbClr val="FFFFFF"/>
              </a:solidFill>
              <a:latin typeface="+mj-lt"/>
            </a:endParaRPr>
          </a:p>
        </p:txBody>
      </p:sp>
      <p:sp>
        <p:nvSpPr>
          <p:cNvPr id="8" name="Título 9">
            <a:extLst>
              <a:ext uri="{FF2B5EF4-FFF2-40B4-BE49-F238E27FC236}">
                <a16:creationId xmlns:a16="http://schemas.microsoft.com/office/drawing/2014/main" id="{11249B60-DCE2-4775-A8C7-4DBE34A8B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13" y="-274036"/>
            <a:ext cx="11820163" cy="1143000"/>
          </a:xfrm>
        </p:spPr>
        <p:txBody>
          <a:bodyPr>
            <a:normAutofit/>
          </a:bodyPr>
          <a:lstStyle/>
          <a:p>
            <a:r>
              <a:rPr lang="es-ES" sz="2800"/>
              <a:t>05. Q&amp;A</a:t>
            </a:r>
          </a:p>
        </p:txBody>
      </p:sp>
    </p:spTree>
    <p:extLst>
      <p:ext uri="{BB962C8B-B14F-4D97-AF65-F5344CB8AC3E}">
        <p14:creationId xmlns:p14="http://schemas.microsoft.com/office/powerpoint/2010/main" val="175200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texto">
            <a:extLst>
              <a:ext uri="{FF2B5EF4-FFF2-40B4-BE49-F238E27FC236}">
                <a16:creationId xmlns:a16="http://schemas.microsoft.com/office/drawing/2014/main" id="{9BAC01D4-EEAE-47A9-A3C4-377265FB0B55}"/>
              </a:ext>
            </a:extLst>
          </p:cNvPr>
          <p:cNvSpPr txBox="1">
            <a:spLocks/>
          </p:cNvSpPr>
          <p:nvPr/>
        </p:nvSpPr>
        <p:spPr>
          <a:xfrm>
            <a:off x="2015232" y="1607768"/>
            <a:ext cx="5808960" cy="3642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4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Ø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7000"/>
              </a:lnSpc>
              <a:defRPr/>
            </a:pPr>
            <a:r>
              <a:rPr lang="es-ES" sz="7200" b="1" err="1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Thank</a:t>
            </a:r>
            <a:r>
              <a:rPr lang="es-ES" sz="7200" b="1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s-ES" sz="7200" b="1" err="1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you</a:t>
            </a:r>
            <a:r>
              <a:rPr lang="es-ES" sz="7200" b="1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s-ES" sz="7200" b="1" err="1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for</a:t>
            </a:r>
            <a:r>
              <a:rPr lang="es-ES" sz="7200" b="1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s-ES" sz="7200" b="1" err="1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your</a:t>
            </a:r>
            <a:r>
              <a:rPr lang="es-ES" sz="7200" b="1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s-ES" sz="7200" b="1" err="1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attention</a:t>
            </a:r>
            <a:endParaRPr lang="es-ES" sz="7200" b="1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" name="Subtitle 9">
            <a:extLst>
              <a:ext uri="{FF2B5EF4-FFF2-40B4-BE49-F238E27FC236}">
                <a16:creationId xmlns:a16="http://schemas.microsoft.com/office/drawing/2014/main" id="{8B821CD3-FA57-271F-0957-41FF52248774}"/>
              </a:ext>
            </a:extLst>
          </p:cNvPr>
          <p:cNvSpPr txBox="1">
            <a:spLocks/>
          </p:cNvSpPr>
          <p:nvPr/>
        </p:nvSpPr>
        <p:spPr bwMode="auto">
          <a:xfrm>
            <a:off x="2015232" y="3861048"/>
            <a:ext cx="8329240" cy="1538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90000"/>
              </a:lnSpc>
              <a:buClr>
                <a:schemeClr val="bg2"/>
              </a:buClr>
              <a:buFont typeface="Wingdings" pitchFamily="2" charset="2"/>
              <a:buNone/>
            </a:pPr>
            <a:r>
              <a:rPr lang="es-ES" sz="1800" dirty="0">
                <a:solidFill>
                  <a:schemeClr val="bg1"/>
                </a:solidFill>
                <a:latin typeface="+mj-lt"/>
                <a:cs typeface="Kartika" panose="02020503030404060203" pitchFamily="18" charset="0"/>
              </a:rPr>
              <a:t>Javier Hernández Díez </a:t>
            </a:r>
          </a:p>
          <a:p>
            <a:pPr eaLnBrk="1" hangingPunct="1">
              <a:lnSpc>
                <a:spcPct val="90000"/>
              </a:lnSpc>
              <a:buClr>
                <a:schemeClr val="bg2"/>
              </a:buClr>
              <a:buFont typeface="Wingdings" pitchFamily="2" charset="2"/>
              <a:buNone/>
            </a:pPr>
            <a:endParaRPr lang="es-ES" sz="1800" dirty="0">
              <a:solidFill>
                <a:schemeClr val="bg1"/>
              </a:solidFill>
              <a:latin typeface="+mj-lt"/>
              <a:cs typeface="Kartika" panose="02020503030404060203" pitchFamily="18" charset="0"/>
            </a:endParaRPr>
          </a:p>
          <a:p>
            <a:pPr eaLnBrk="1" hangingPunct="1">
              <a:lnSpc>
                <a:spcPct val="90000"/>
              </a:lnSpc>
              <a:buClr>
                <a:schemeClr val="bg2"/>
              </a:buClr>
              <a:buFont typeface="Wingdings" pitchFamily="2" charset="2"/>
              <a:buNone/>
            </a:pPr>
            <a:r>
              <a:rPr lang="en-US" sz="1800" dirty="0">
                <a:solidFill>
                  <a:schemeClr val="bg1"/>
                </a:solidFill>
                <a:latin typeface="+mj-lt"/>
                <a:cs typeface="Kartika" panose="02020503030404060203" pitchFamily="18" charset="0"/>
              </a:rPr>
              <a:t>Deputy Director General of Digital Transformation of Justice Services</a:t>
            </a:r>
          </a:p>
          <a:p>
            <a:pPr eaLnBrk="1" hangingPunct="1">
              <a:lnSpc>
                <a:spcPct val="90000"/>
              </a:lnSpc>
              <a:buClr>
                <a:schemeClr val="bg2"/>
              </a:buClr>
              <a:buFont typeface="Wingdings" pitchFamily="2" charset="2"/>
              <a:buNone/>
            </a:pPr>
            <a:r>
              <a:rPr lang="en-US" sz="1800" dirty="0">
                <a:solidFill>
                  <a:schemeClr val="bg1"/>
                </a:solidFill>
                <a:latin typeface="+mj-lt"/>
                <a:cs typeface="Kartika" panose="02020503030404060203" pitchFamily="18" charset="0"/>
              </a:rPr>
              <a:t>General Directorate of Digital Transformation of the Administration of Justice</a:t>
            </a:r>
            <a:br>
              <a:rPr lang="en-US" sz="1800" dirty="0">
                <a:solidFill>
                  <a:schemeClr val="bg1"/>
                </a:solidFill>
                <a:latin typeface="+mj-lt"/>
                <a:cs typeface="Kartika" panose="02020503030404060203" pitchFamily="18" charset="0"/>
              </a:rPr>
            </a:br>
            <a:endParaRPr lang="es-ES" sz="1800" dirty="0">
              <a:solidFill>
                <a:schemeClr val="bg1"/>
              </a:solidFill>
              <a:latin typeface="+mj-lt"/>
              <a:cs typeface="Kartika" panose="02020503030404060203" pitchFamily="18" charset="0"/>
            </a:endParaRPr>
          </a:p>
          <a:p>
            <a:pPr eaLnBrk="1" hangingPunct="1">
              <a:lnSpc>
                <a:spcPct val="90000"/>
              </a:lnSpc>
              <a:buClr>
                <a:schemeClr val="bg2"/>
              </a:buClr>
              <a:buFont typeface="Wingdings" pitchFamily="2" charset="2"/>
              <a:buNone/>
            </a:pPr>
            <a:r>
              <a:rPr lang="es-ES" sz="1800" dirty="0">
                <a:solidFill>
                  <a:schemeClr val="bg1"/>
                </a:solidFill>
                <a:latin typeface="+mj-lt"/>
                <a:cs typeface="Kartika" panose="02020503030404060203" pitchFamily="18" charset="0"/>
              </a:rPr>
              <a:t>javier.hdiez@mjusticia.es</a:t>
            </a:r>
            <a:endParaRPr lang="es-ES_tradnl" sz="1800" dirty="0">
              <a:solidFill>
                <a:schemeClr val="bg1"/>
              </a:solidFill>
              <a:latin typeface="+mj-lt"/>
              <a:cs typeface="Kartika" panose="02020503030404060203" pitchFamily="18" charset="0"/>
            </a:endParaRPr>
          </a:p>
          <a:p>
            <a:pPr eaLnBrk="1" hangingPunct="1">
              <a:lnSpc>
                <a:spcPct val="90000"/>
              </a:lnSpc>
              <a:buClr>
                <a:schemeClr val="bg2"/>
              </a:buClr>
              <a:buFont typeface="Wingdings" pitchFamily="2" charset="2"/>
              <a:buNone/>
            </a:pPr>
            <a:endParaRPr lang="es-ES" sz="1600" dirty="0">
              <a:solidFill>
                <a:schemeClr val="bg1"/>
              </a:solidFill>
              <a:latin typeface="+mj-lt"/>
              <a:cs typeface="Kartika" panose="02020503030404060203" pitchFamily="18" charset="0"/>
            </a:endParaRPr>
          </a:p>
        </p:txBody>
      </p:sp>
      <p:pic>
        <p:nvPicPr>
          <p:cNvPr id="5" name="Picture 2" descr="Council of Europe">
            <a:extLst>
              <a:ext uri="{FF2B5EF4-FFF2-40B4-BE49-F238E27FC236}">
                <a16:creationId xmlns:a16="http://schemas.microsoft.com/office/drawing/2014/main" id="{66EF8083-718E-EC02-6A0C-ADA0D18BCC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56" t="16987" r="6442" b="18638"/>
          <a:stretch/>
        </p:blipFill>
        <p:spPr bwMode="auto">
          <a:xfrm>
            <a:off x="8531175" y="306504"/>
            <a:ext cx="3397300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0093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5 Marcador de texto">
            <a:extLst>
              <a:ext uri="{FF2B5EF4-FFF2-40B4-BE49-F238E27FC236}">
                <a16:creationId xmlns:a16="http://schemas.microsoft.com/office/drawing/2014/main" id="{531F5978-80A6-4812-BFE8-5533F497C6AE}"/>
              </a:ext>
            </a:extLst>
          </p:cNvPr>
          <p:cNvSpPr txBox="1">
            <a:spLocks/>
          </p:cNvSpPr>
          <p:nvPr/>
        </p:nvSpPr>
        <p:spPr>
          <a:xfrm>
            <a:off x="3575720" y="2564899"/>
            <a:ext cx="8616280" cy="296925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s-ES"/>
            </a:defPPr>
            <a:lvl1pPr marL="266700" indent="-266700">
              <a:spcBef>
                <a:spcPct val="20000"/>
              </a:spcBef>
              <a:buFont typeface="Wingdings" pitchFamily="2" charset="2"/>
              <a:buChar char="§"/>
              <a:defRPr sz="2800" b="1">
                <a:solidFill>
                  <a:schemeClr val="accent1"/>
                </a:solidFill>
              </a:defRPr>
            </a:lvl1pPr>
            <a:lvl2pPr marL="0" marR="0" lvl="1" indent="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sz="3200" b="0">
                <a:solidFill>
                  <a:schemeClr val="accent1"/>
                </a:solidFill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Ø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•"/>
              <a:defRPr sz="2000"/>
            </a:lvl4pPr>
            <a:lvl5pPr marL="2057400" indent="-228600">
              <a:spcBef>
                <a:spcPct val="20000"/>
              </a:spcBef>
              <a:buFont typeface="Courier New" pitchFamily="49" charset="0"/>
              <a:buChar char="o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2400" b="1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Introduction</a:t>
            </a:r>
            <a:r>
              <a:rPr lang="es-ES" sz="2400" b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21st </a:t>
            </a:r>
            <a:r>
              <a:rPr lang="es-ES" sz="2400" b="1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century</a:t>
            </a:r>
            <a:r>
              <a:rPr lang="es-ES" sz="2400" b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400" b="1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Courtroom</a:t>
            </a:r>
            <a:r>
              <a:rPr lang="es-ES" sz="2400" b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400" b="1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facilities</a:t>
            </a:r>
            <a:endParaRPr lang="es-ES" sz="2400" b="1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2400" b="1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Textualization</a:t>
            </a:r>
            <a:r>
              <a:rPr lang="es-ES" sz="2400" b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en-US" sz="2400" b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Operating mode and A.I. engine</a:t>
            </a: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n-US" sz="2400" b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 and implementation map</a:t>
            </a: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2400" b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Natural </a:t>
            </a:r>
            <a:r>
              <a:rPr lang="es-ES" sz="2400" b="1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language</a:t>
            </a:r>
            <a:r>
              <a:rPr lang="es-ES" sz="2400" b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400" b="1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processing</a:t>
            </a:r>
            <a:r>
              <a:rPr lang="es-ES" sz="2400" b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400" b="1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initiatives</a:t>
            </a:r>
            <a:endParaRPr lang="es-ES" sz="2400" b="1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2400" b="1">
                <a:solidFill>
                  <a:schemeClr val="bg1">
                    <a:lumMod val="50000"/>
                  </a:schemeClr>
                </a:solidFill>
                <a:latin typeface="Calibri"/>
                <a:cs typeface="Calibri"/>
              </a:rPr>
              <a:t>Q&amp;A</a:t>
            </a:r>
            <a:endParaRPr lang="es-ES" sz="2400" b="1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5" name="15 Conector recto">
            <a:extLst>
              <a:ext uri="{FF2B5EF4-FFF2-40B4-BE49-F238E27FC236}">
                <a16:creationId xmlns:a16="http://schemas.microsoft.com/office/drawing/2014/main" id="{37D7B060-5BB5-4BDE-BAA2-B0295EB3E0C8}"/>
              </a:ext>
            </a:extLst>
          </p:cNvPr>
          <p:cNvCxnSpPr>
            <a:cxnSpLocks/>
          </p:cNvCxnSpPr>
          <p:nvPr/>
        </p:nvCxnSpPr>
        <p:spPr>
          <a:xfrm>
            <a:off x="3492139" y="2636912"/>
            <a:ext cx="0" cy="246888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16 CuadroTexto">
            <a:extLst>
              <a:ext uri="{FF2B5EF4-FFF2-40B4-BE49-F238E27FC236}">
                <a16:creationId xmlns:a16="http://schemas.microsoft.com/office/drawing/2014/main" id="{B607FD52-F697-41ED-90E8-89CF481F49A3}"/>
              </a:ext>
            </a:extLst>
          </p:cNvPr>
          <p:cNvSpPr txBox="1"/>
          <p:nvPr/>
        </p:nvSpPr>
        <p:spPr>
          <a:xfrm>
            <a:off x="1991551" y="2560481"/>
            <a:ext cx="1453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8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01</a:t>
            </a:r>
          </a:p>
        </p:txBody>
      </p:sp>
      <p:sp>
        <p:nvSpPr>
          <p:cNvPr id="7" name="17 CuadroTexto">
            <a:extLst>
              <a:ext uri="{FF2B5EF4-FFF2-40B4-BE49-F238E27FC236}">
                <a16:creationId xmlns:a16="http://schemas.microsoft.com/office/drawing/2014/main" id="{1A01B0FA-BB6E-4B8E-9A13-454137A297C9}"/>
              </a:ext>
            </a:extLst>
          </p:cNvPr>
          <p:cNvSpPr txBox="1"/>
          <p:nvPr/>
        </p:nvSpPr>
        <p:spPr>
          <a:xfrm>
            <a:off x="1991551" y="3060010"/>
            <a:ext cx="1453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800" b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02</a:t>
            </a:r>
          </a:p>
        </p:txBody>
      </p:sp>
      <p:cxnSp>
        <p:nvCxnSpPr>
          <p:cNvPr id="8" name="3 Conector recto">
            <a:extLst>
              <a:ext uri="{FF2B5EF4-FFF2-40B4-BE49-F238E27FC236}">
                <a16:creationId xmlns:a16="http://schemas.microsoft.com/office/drawing/2014/main" id="{AC2CAC15-A2D8-4804-AB28-1015FD1F438F}"/>
              </a:ext>
            </a:extLst>
          </p:cNvPr>
          <p:cNvCxnSpPr>
            <a:cxnSpLocks/>
          </p:cNvCxnSpPr>
          <p:nvPr/>
        </p:nvCxnSpPr>
        <p:spPr>
          <a:xfrm>
            <a:off x="3400885" y="2802700"/>
            <a:ext cx="182508" cy="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19 Conector recto">
            <a:extLst>
              <a:ext uri="{FF2B5EF4-FFF2-40B4-BE49-F238E27FC236}">
                <a16:creationId xmlns:a16="http://schemas.microsoft.com/office/drawing/2014/main" id="{090DAD13-C24B-4158-84A1-0FF3598E2EBF}"/>
              </a:ext>
            </a:extLst>
          </p:cNvPr>
          <p:cNvCxnSpPr>
            <a:cxnSpLocks/>
          </p:cNvCxnSpPr>
          <p:nvPr/>
        </p:nvCxnSpPr>
        <p:spPr>
          <a:xfrm>
            <a:off x="3400885" y="3314013"/>
            <a:ext cx="182508" cy="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5 Marcador de texto">
            <a:extLst>
              <a:ext uri="{FF2B5EF4-FFF2-40B4-BE49-F238E27FC236}">
                <a16:creationId xmlns:a16="http://schemas.microsoft.com/office/drawing/2014/main" id="{E55571CA-BD3C-4741-AA05-B728EFC70DFE}"/>
              </a:ext>
            </a:extLst>
          </p:cNvPr>
          <p:cNvSpPr txBox="1">
            <a:spLocks/>
          </p:cNvSpPr>
          <p:nvPr/>
        </p:nvSpPr>
        <p:spPr>
          <a:xfrm>
            <a:off x="1441161" y="1268760"/>
            <a:ext cx="3031331" cy="3191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s-ES"/>
            </a:defPPr>
            <a:lvl1pPr marL="266700" indent="-266700">
              <a:spcBef>
                <a:spcPct val="20000"/>
              </a:spcBef>
              <a:buFont typeface="Wingdings" pitchFamily="2" charset="2"/>
              <a:buChar char="§"/>
              <a:defRPr sz="2800" b="1">
                <a:solidFill>
                  <a:schemeClr val="accent1"/>
                </a:solidFill>
              </a:defRPr>
            </a:lvl1pPr>
            <a:lvl2pPr marL="0" marR="0" lvl="1" indent="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sz="3200" b="0">
                <a:solidFill>
                  <a:schemeClr val="accent1"/>
                </a:solidFill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Ø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•"/>
              <a:defRPr sz="2000"/>
            </a:lvl4pPr>
            <a:lvl5pPr marL="2057400" indent="-228600">
              <a:spcBef>
                <a:spcPct val="20000"/>
              </a:spcBef>
              <a:buFont typeface="Courier New" pitchFamily="49" charset="0"/>
              <a:buChar char="o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5400" b="1">
                <a:latin typeface="Calibri" panose="020F0502020204030204" pitchFamily="34" charset="0"/>
                <a:cs typeface="Calibri" panose="020F0502020204030204" pitchFamily="34" charset="0"/>
              </a:rPr>
              <a:t>INDEX</a:t>
            </a:r>
          </a:p>
        </p:txBody>
      </p:sp>
      <p:sp>
        <p:nvSpPr>
          <p:cNvPr id="17" name="17 CuadroTexto">
            <a:extLst>
              <a:ext uri="{FF2B5EF4-FFF2-40B4-BE49-F238E27FC236}">
                <a16:creationId xmlns:a16="http://schemas.microsoft.com/office/drawing/2014/main" id="{BD474724-E61A-44B5-9A0F-423F4400E717}"/>
              </a:ext>
            </a:extLst>
          </p:cNvPr>
          <p:cNvSpPr txBox="1"/>
          <p:nvPr/>
        </p:nvSpPr>
        <p:spPr>
          <a:xfrm>
            <a:off x="1991551" y="3559539"/>
            <a:ext cx="1453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800" b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03</a:t>
            </a:r>
          </a:p>
        </p:txBody>
      </p:sp>
      <p:sp>
        <p:nvSpPr>
          <p:cNvPr id="18" name="17 CuadroTexto">
            <a:extLst>
              <a:ext uri="{FF2B5EF4-FFF2-40B4-BE49-F238E27FC236}">
                <a16:creationId xmlns:a16="http://schemas.microsoft.com/office/drawing/2014/main" id="{4A13A588-0E02-4C89-8A75-206AB7E4A21C}"/>
              </a:ext>
            </a:extLst>
          </p:cNvPr>
          <p:cNvSpPr txBox="1"/>
          <p:nvPr/>
        </p:nvSpPr>
        <p:spPr>
          <a:xfrm>
            <a:off x="1991551" y="4059069"/>
            <a:ext cx="1453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800" b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04</a:t>
            </a:r>
          </a:p>
        </p:txBody>
      </p:sp>
      <p:cxnSp>
        <p:nvCxnSpPr>
          <p:cNvPr id="19" name="19 Conector recto">
            <a:extLst>
              <a:ext uri="{FF2B5EF4-FFF2-40B4-BE49-F238E27FC236}">
                <a16:creationId xmlns:a16="http://schemas.microsoft.com/office/drawing/2014/main" id="{D5B971AA-9E29-42A3-ADEF-99D34B04796F}"/>
              </a:ext>
            </a:extLst>
          </p:cNvPr>
          <p:cNvCxnSpPr>
            <a:cxnSpLocks/>
          </p:cNvCxnSpPr>
          <p:nvPr/>
        </p:nvCxnSpPr>
        <p:spPr>
          <a:xfrm>
            <a:off x="3400885" y="3825326"/>
            <a:ext cx="182508" cy="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">
            <a:extLst>
              <a:ext uri="{FF2B5EF4-FFF2-40B4-BE49-F238E27FC236}">
                <a16:creationId xmlns:a16="http://schemas.microsoft.com/office/drawing/2014/main" id="{D608AB23-3004-4060-8610-398957AEE94A}"/>
              </a:ext>
            </a:extLst>
          </p:cNvPr>
          <p:cNvCxnSpPr>
            <a:cxnSpLocks/>
          </p:cNvCxnSpPr>
          <p:nvPr/>
        </p:nvCxnSpPr>
        <p:spPr>
          <a:xfrm>
            <a:off x="3400885" y="4336640"/>
            <a:ext cx="182508" cy="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19 Conector recto">
            <a:extLst>
              <a:ext uri="{FF2B5EF4-FFF2-40B4-BE49-F238E27FC236}">
                <a16:creationId xmlns:a16="http://schemas.microsoft.com/office/drawing/2014/main" id="{888710EF-69E4-3F9E-C07A-1DD940A4F587}"/>
              </a:ext>
            </a:extLst>
          </p:cNvPr>
          <p:cNvCxnSpPr>
            <a:cxnSpLocks/>
          </p:cNvCxnSpPr>
          <p:nvPr/>
        </p:nvCxnSpPr>
        <p:spPr>
          <a:xfrm>
            <a:off x="3705685" y="4869160"/>
            <a:ext cx="182508" cy="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17 CuadroTexto">
            <a:extLst>
              <a:ext uri="{FF2B5EF4-FFF2-40B4-BE49-F238E27FC236}">
                <a16:creationId xmlns:a16="http://schemas.microsoft.com/office/drawing/2014/main" id="{7480EB60-322D-DD14-6BE9-387169785A00}"/>
              </a:ext>
            </a:extLst>
          </p:cNvPr>
          <p:cNvSpPr txBox="1"/>
          <p:nvPr/>
        </p:nvSpPr>
        <p:spPr>
          <a:xfrm>
            <a:off x="1991551" y="4607550"/>
            <a:ext cx="1453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800" b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4106507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90D210EC-2402-B788-9205-B2D9A675A6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827" y="1103243"/>
            <a:ext cx="11113572" cy="5202709"/>
          </a:xfrm>
        </p:spPr>
        <p:txBody>
          <a:bodyPr>
            <a:normAutofit lnSpcReduction="10000"/>
          </a:bodyPr>
          <a:lstStyle/>
          <a:p>
            <a:r>
              <a:rPr lang="es-ES" dirty="0"/>
              <a:t>Audio-</a:t>
            </a:r>
            <a:r>
              <a:rPr lang="es-ES" dirty="0" err="1"/>
              <a:t>to</a:t>
            </a:r>
            <a:r>
              <a:rPr lang="es-ES" dirty="0"/>
              <a:t>-</a:t>
            </a:r>
            <a:r>
              <a:rPr lang="es-ES" dirty="0" err="1"/>
              <a:t>text</a:t>
            </a:r>
            <a:r>
              <a:rPr lang="es-ES" dirty="0"/>
              <a:t> in Spain </a:t>
            </a:r>
            <a:r>
              <a:rPr lang="es-ES" dirty="0" err="1"/>
              <a:t>system</a:t>
            </a:r>
            <a:r>
              <a:rPr lang="es-ES" dirty="0"/>
              <a:t> (“</a:t>
            </a:r>
            <a:r>
              <a:rPr lang="es-ES" dirty="0" err="1"/>
              <a:t>textualization</a:t>
            </a:r>
            <a:r>
              <a:rPr lang="es-ES" dirty="0"/>
              <a:t>”) </a:t>
            </a:r>
            <a:r>
              <a:rPr lang="es-ES" dirty="0" err="1"/>
              <a:t>was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first</a:t>
            </a:r>
            <a:r>
              <a:rPr lang="es-ES" dirty="0"/>
              <a:t> AI </a:t>
            </a:r>
            <a:r>
              <a:rPr lang="es-ES" dirty="0" err="1"/>
              <a:t>system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Justice</a:t>
            </a:r>
            <a:r>
              <a:rPr lang="es-ES" dirty="0"/>
              <a:t> </a:t>
            </a:r>
            <a:r>
              <a:rPr lang="es-ES" dirty="0" err="1"/>
              <a:t>Administration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Spain.</a:t>
            </a:r>
          </a:p>
          <a:p>
            <a:endParaRPr lang="es-ES" dirty="0"/>
          </a:p>
          <a:p>
            <a:r>
              <a:rPr lang="es-ES" dirty="0"/>
              <a:t>In 2009 </a:t>
            </a:r>
            <a:r>
              <a:rPr lang="es-ES" dirty="0" err="1"/>
              <a:t>every</a:t>
            </a:r>
            <a:r>
              <a:rPr lang="es-ES" dirty="0"/>
              <a:t> </a:t>
            </a:r>
            <a:r>
              <a:rPr lang="es-ES" dirty="0" err="1"/>
              <a:t>hearing</a:t>
            </a:r>
            <a:r>
              <a:rPr lang="es-ES" dirty="0"/>
              <a:t> has </a:t>
            </a:r>
            <a:r>
              <a:rPr lang="es-ES" dirty="0" err="1"/>
              <a:t>to</a:t>
            </a:r>
            <a:r>
              <a:rPr lang="es-ES" dirty="0"/>
              <a:t> be </a:t>
            </a:r>
            <a:r>
              <a:rPr lang="es-ES" dirty="0" err="1"/>
              <a:t>recorded</a:t>
            </a:r>
            <a:r>
              <a:rPr lang="es-ES" dirty="0"/>
              <a:t>.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recording</a:t>
            </a:r>
            <a:r>
              <a:rPr lang="es-ES" dirty="0"/>
              <a:t> </a:t>
            </a:r>
            <a:r>
              <a:rPr lang="es-ES" dirty="0" err="1"/>
              <a:t>is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only</a:t>
            </a:r>
            <a:r>
              <a:rPr lang="es-ES" dirty="0"/>
              <a:t> </a:t>
            </a:r>
            <a:r>
              <a:rPr lang="es-ES" dirty="0" err="1"/>
              <a:t>valid</a:t>
            </a:r>
            <a:r>
              <a:rPr lang="es-ES" dirty="0"/>
              <a:t> </a:t>
            </a:r>
            <a:r>
              <a:rPr lang="es-ES" dirty="0" err="1"/>
              <a:t>evidence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celebration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trial (</a:t>
            </a:r>
            <a:r>
              <a:rPr lang="es-ES" dirty="0" err="1"/>
              <a:t>the</a:t>
            </a:r>
            <a:r>
              <a:rPr lang="es-ES" dirty="0"/>
              <a:t> video </a:t>
            </a:r>
            <a:r>
              <a:rPr lang="es-ES" dirty="0" err="1"/>
              <a:t>is</a:t>
            </a:r>
            <a:r>
              <a:rPr lang="es-ES" dirty="0"/>
              <a:t> </a:t>
            </a:r>
            <a:r>
              <a:rPr lang="es-ES" dirty="0" err="1"/>
              <a:t>electronically</a:t>
            </a:r>
            <a:r>
              <a:rPr lang="es-ES" dirty="0"/>
              <a:t> </a:t>
            </a:r>
            <a:r>
              <a:rPr lang="es-ES" dirty="0" err="1"/>
              <a:t>signed</a:t>
            </a:r>
            <a:r>
              <a:rPr lang="es-ES" dirty="0"/>
              <a:t> </a:t>
            </a:r>
            <a:r>
              <a:rPr lang="es-ES" dirty="0" err="1"/>
              <a:t>by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court</a:t>
            </a:r>
            <a:r>
              <a:rPr lang="es-ES" dirty="0"/>
              <a:t> </a:t>
            </a:r>
            <a:r>
              <a:rPr lang="es-ES" dirty="0" err="1"/>
              <a:t>lawer</a:t>
            </a:r>
            <a:r>
              <a:rPr lang="es-ES" dirty="0"/>
              <a:t>)</a:t>
            </a:r>
          </a:p>
          <a:p>
            <a:pPr marL="0" indent="0">
              <a:buNone/>
            </a:pPr>
            <a:endParaRPr lang="es-ES" dirty="0"/>
          </a:p>
          <a:p>
            <a:r>
              <a:rPr lang="es-ES" dirty="0" err="1"/>
              <a:t>Textualizacion</a:t>
            </a:r>
            <a:r>
              <a:rPr lang="es-ES" dirty="0"/>
              <a:t> </a:t>
            </a:r>
            <a:r>
              <a:rPr lang="es-ES" dirty="0" err="1"/>
              <a:t>System</a:t>
            </a:r>
            <a:r>
              <a:rPr lang="es-ES" dirty="0"/>
              <a:t> AI </a:t>
            </a:r>
            <a:r>
              <a:rPr lang="es-ES" dirty="0" err="1"/>
              <a:t>is</a:t>
            </a:r>
            <a:r>
              <a:rPr lang="es-ES" dirty="0"/>
              <a:t> a </a:t>
            </a:r>
            <a:r>
              <a:rPr lang="es-ES" dirty="0" err="1"/>
              <a:t>supervised</a:t>
            </a:r>
            <a:r>
              <a:rPr lang="es-ES" dirty="0"/>
              <a:t> machine </a:t>
            </a:r>
            <a:r>
              <a:rPr lang="es-ES" dirty="0" err="1"/>
              <a:t>learning</a:t>
            </a:r>
            <a:r>
              <a:rPr lang="es-ES" dirty="0"/>
              <a:t> </a:t>
            </a:r>
            <a:r>
              <a:rPr lang="es-ES" dirty="0" err="1"/>
              <a:t>system</a:t>
            </a:r>
            <a:r>
              <a:rPr lang="es-ES" dirty="0"/>
              <a:t> </a:t>
            </a:r>
            <a:r>
              <a:rPr lang="es-ES" dirty="0" err="1"/>
              <a:t>that</a:t>
            </a:r>
            <a:r>
              <a:rPr lang="es-ES" dirty="0"/>
              <a:t> </a:t>
            </a:r>
            <a:r>
              <a:rPr lang="es-ES" dirty="0" err="1"/>
              <a:t>is</a:t>
            </a:r>
            <a:r>
              <a:rPr lang="es-ES" dirty="0"/>
              <a:t> </a:t>
            </a:r>
            <a:r>
              <a:rPr lang="es-ES" dirty="0" err="1"/>
              <a:t>trained</a:t>
            </a:r>
            <a:r>
              <a:rPr lang="es-ES" dirty="0"/>
              <a:t> </a:t>
            </a:r>
            <a:r>
              <a:rPr lang="es-ES" dirty="0" err="1"/>
              <a:t>with</a:t>
            </a:r>
            <a:r>
              <a:rPr lang="es-ES" dirty="0"/>
              <a:t> </a:t>
            </a:r>
            <a:r>
              <a:rPr lang="es-ES" dirty="0" err="1"/>
              <a:t>hours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real </a:t>
            </a:r>
            <a:r>
              <a:rPr lang="es-ES" dirty="0" err="1"/>
              <a:t>hearings</a:t>
            </a:r>
            <a:r>
              <a:rPr lang="es-ES" dirty="0"/>
              <a:t> and real </a:t>
            </a:r>
            <a:r>
              <a:rPr lang="es-ES" dirty="0" err="1"/>
              <a:t>transcriptions</a:t>
            </a:r>
            <a:r>
              <a:rPr lang="es-ES" dirty="0"/>
              <a:t>. </a:t>
            </a:r>
            <a:r>
              <a:rPr lang="es-ES" dirty="0" err="1"/>
              <a:t>It</a:t>
            </a:r>
            <a:r>
              <a:rPr lang="es-ES" dirty="0"/>
              <a:t> has 2 “human </a:t>
            </a:r>
            <a:r>
              <a:rPr lang="es-ES" dirty="0" err="1"/>
              <a:t>skills</a:t>
            </a:r>
            <a:r>
              <a:rPr lang="es-ES" dirty="0"/>
              <a:t>”:</a:t>
            </a:r>
          </a:p>
          <a:p>
            <a:pPr lvl="1"/>
            <a:r>
              <a:rPr lang="es-ES" dirty="0" err="1"/>
              <a:t>Transcription</a:t>
            </a:r>
            <a:r>
              <a:rPr lang="es-ES" dirty="0"/>
              <a:t> and </a:t>
            </a:r>
            <a:r>
              <a:rPr lang="es-ES" dirty="0" err="1"/>
              <a:t>auto-correction</a:t>
            </a:r>
            <a:endParaRPr lang="es-ES" dirty="0"/>
          </a:p>
          <a:p>
            <a:pPr lvl="1"/>
            <a:r>
              <a:rPr lang="es-ES" dirty="0" err="1"/>
              <a:t>Interveners</a:t>
            </a:r>
            <a:r>
              <a:rPr lang="es-ES" dirty="0"/>
              <a:t> </a:t>
            </a:r>
            <a:r>
              <a:rPr lang="es-ES" dirty="0" err="1"/>
              <a:t>detection</a:t>
            </a:r>
            <a:r>
              <a:rPr lang="es-ES" dirty="0"/>
              <a:t>.</a:t>
            </a:r>
          </a:p>
          <a:p>
            <a:endParaRPr lang="es-ES" dirty="0"/>
          </a:p>
          <a:p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transcripition</a:t>
            </a:r>
            <a:r>
              <a:rPr lang="es-ES" dirty="0"/>
              <a:t> </a:t>
            </a:r>
            <a:r>
              <a:rPr lang="es-ES" dirty="0" err="1"/>
              <a:t>itself</a:t>
            </a:r>
            <a:r>
              <a:rPr lang="es-ES" dirty="0"/>
              <a:t> </a:t>
            </a:r>
            <a:r>
              <a:rPr lang="es-ES" dirty="0" err="1"/>
              <a:t>is</a:t>
            </a:r>
            <a:r>
              <a:rPr lang="es-ES" dirty="0"/>
              <a:t> </a:t>
            </a:r>
            <a:r>
              <a:rPr lang="es-ES" dirty="0" err="1"/>
              <a:t>one</a:t>
            </a:r>
            <a:r>
              <a:rPr lang="es-ES" dirty="0"/>
              <a:t> </a:t>
            </a:r>
            <a:r>
              <a:rPr lang="es-ES" dirty="0" err="1"/>
              <a:t>result</a:t>
            </a:r>
            <a:r>
              <a:rPr lang="es-ES" dirty="0"/>
              <a:t>, </a:t>
            </a:r>
            <a:r>
              <a:rPr lang="es-ES" dirty="0" err="1"/>
              <a:t>the</a:t>
            </a:r>
            <a:r>
              <a:rPr lang="es-ES" dirty="0"/>
              <a:t> real </a:t>
            </a:r>
            <a:r>
              <a:rPr lang="es-ES" dirty="0" err="1"/>
              <a:t>value</a:t>
            </a:r>
            <a:r>
              <a:rPr lang="es-ES" dirty="0"/>
              <a:t> </a:t>
            </a:r>
            <a:r>
              <a:rPr lang="es-ES" dirty="0" err="1"/>
              <a:t>is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way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text</a:t>
            </a:r>
            <a:r>
              <a:rPr lang="es-ES" dirty="0"/>
              <a:t> </a:t>
            </a:r>
            <a:r>
              <a:rPr lang="es-ES" dirty="0" err="1"/>
              <a:t>is</a:t>
            </a:r>
            <a:r>
              <a:rPr lang="es-ES" dirty="0"/>
              <a:t> </a:t>
            </a:r>
            <a:r>
              <a:rPr lang="es-ES" dirty="0" err="1"/>
              <a:t>integrated</a:t>
            </a:r>
            <a:r>
              <a:rPr lang="es-ES" dirty="0"/>
              <a:t> in </a:t>
            </a:r>
            <a:r>
              <a:rPr lang="es-ES" dirty="0" err="1"/>
              <a:t>the</a:t>
            </a:r>
            <a:r>
              <a:rPr lang="es-ES" dirty="0"/>
              <a:t> digital judicial case.</a:t>
            </a:r>
          </a:p>
          <a:p>
            <a:endParaRPr lang="es-ES" dirty="0"/>
          </a:p>
          <a:p>
            <a:endParaRPr lang="es-ES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2BBB9483-757B-1E78-3DC9-74B0FCC82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1. </a:t>
            </a:r>
            <a:r>
              <a:rPr lang="es-ES" dirty="0" err="1"/>
              <a:t>Introduction</a:t>
            </a:r>
            <a:endParaRPr lang="es-ES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E04E021-215C-1D49-928E-E553F639D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BFCD6-C37F-4D4F-B6AD-71D3A36D527F}" type="slidenum">
              <a:rPr lang="es-ES" smtClean="0"/>
              <a:pPr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06321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B9F7A986-33AB-E9B4-8946-192128B305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150"/>
            <a:ext cx="12192000" cy="6800850"/>
          </a:xfrm>
          <a:prstGeom prst="rect">
            <a:avLst/>
          </a:prstGeom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27341A9-BC23-89CF-B2B1-3482D8F4F4C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109075" y="6356350"/>
            <a:ext cx="3082925" cy="365125"/>
          </a:xfrm>
        </p:spPr>
        <p:txBody>
          <a:bodyPr/>
          <a:lstStyle/>
          <a:p>
            <a:fld id="{F72BFCD6-C37F-4D4F-B6AD-71D3A36D527F}" type="slidenum">
              <a:rPr lang="es-ES" smtClean="0"/>
              <a:pPr/>
              <a:t>4</a:t>
            </a:fld>
            <a:endParaRPr lang="es-E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0DA8527-57D8-FFE8-C8D4-34FC9D9663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945" y="207632"/>
            <a:ext cx="4552811" cy="285366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BFF7F93-A147-43F1-7E2D-6005D6465D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9628" y="1879120"/>
            <a:ext cx="7524427" cy="432959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87811128-FD1B-28E9-CE71-10C78D440B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6201" y="3429000"/>
            <a:ext cx="4456865" cy="2927350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0FD7476C-40AD-3ABD-7F7F-F8D805E2F176}"/>
              </a:ext>
            </a:extLst>
          </p:cNvPr>
          <p:cNvSpPr txBox="1"/>
          <p:nvPr/>
        </p:nvSpPr>
        <p:spPr>
          <a:xfrm>
            <a:off x="5311840" y="563854"/>
            <a:ext cx="64571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latin typeface="Aptos" panose="020B0004020202020204" pitchFamily="34" charset="0"/>
              </a:rPr>
              <a:t>EVOLUTION: 21st </a:t>
            </a:r>
            <a:r>
              <a:rPr lang="es-ES" sz="2800" b="1" dirty="0" err="1">
                <a:latin typeface="Aptos" panose="020B0004020202020204" pitchFamily="34" charset="0"/>
              </a:rPr>
              <a:t>century</a:t>
            </a:r>
            <a:r>
              <a:rPr lang="es-ES" sz="2800" b="1" dirty="0">
                <a:latin typeface="Aptos" panose="020B0004020202020204" pitchFamily="34" charset="0"/>
              </a:rPr>
              <a:t> </a:t>
            </a:r>
            <a:r>
              <a:rPr lang="es-ES" sz="2800" b="1" dirty="0" err="1">
                <a:latin typeface="Aptos" panose="020B0004020202020204" pitchFamily="34" charset="0"/>
              </a:rPr>
              <a:t>courtrooms</a:t>
            </a:r>
            <a:endParaRPr lang="es-ES" sz="2800" b="1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09461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5 Marcador de texto">
            <a:extLst>
              <a:ext uri="{FF2B5EF4-FFF2-40B4-BE49-F238E27FC236}">
                <a16:creationId xmlns:a16="http://schemas.microsoft.com/office/drawing/2014/main" id="{531F5978-80A6-4812-BFE8-5533F497C6AE}"/>
              </a:ext>
            </a:extLst>
          </p:cNvPr>
          <p:cNvSpPr txBox="1">
            <a:spLocks/>
          </p:cNvSpPr>
          <p:nvPr/>
        </p:nvSpPr>
        <p:spPr>
          <a:xfrm>
            <a:off x="3575720" y="2564899"/>
            <a:ext cx="8616280" cy="296925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s-ES"/>
            </a:defPPr>
            <a:lvl1pPr marL="266700" indent="-266700">
              <a:spcBef>
                <a:spcPct val="20000"/>
              </a:spcBef>
              <a:buFont typeface="Wingdings" pitchFamily="2" charset="2"/>
              <a:buChar char="§"/>
              <a:defRPr sz="2800" b="1">
                <a:solidFill>
                  <a:schemeClr val="accent1"/>
                </a:solidFill>
              </a:defRPr>
            </a:lvl1pPr>
            <a:lvl2pPr marL="0" marR="0" lvl="1" indent="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sz="3200" b="0">
                <a:solidFill>
                  <a:schemeClr val="accent1"/>
                </a:solidFill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Ø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•"/>
              <a:defRPr sz="2000"/>
            </a:lvl4pPr>
            <a:lvl5pPr marL="2057400" indent="-228600">
              <a:spcBef>
                <a:spcPct val="20000"/>
              </a:spcBef>
              <a:buFont typeface="Courier New" pitchFamily="49" charset="0"/>
              <a:buChar char="o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2400" b="1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Introduction</a:t>
            </a:r>
            <a:r>
              <a:rPr lang="es-ES" sz="2400" b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21st </a:t>
            </a:r>
            <a:r>
              <a:rPr lang="es-ES" sz="2400" b="1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century</a:t>
            </a:r>
            <a:r>
              <a:rPr lang="es-ES" sz="2400" b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400" b="1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Courtroom</a:t>
            </a:r>
            <a:r>
              <a:rPr lang="es-ES" sz="2400" b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400" b="1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facilities</a:t>
            </a:r>
            <a:endParaRPr lang="es-ES" sz="2400" b="1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2400" b="1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Textualization</a:t>
            </a:r>
            <a:r>
              <a:rPr lang="es-ES" sz="2400" b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en-US" sz="2400" b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Operating mode and A.I. engine</a:t>
            </a: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n-US" sz="2400" b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 and implementation map</a:t>
            </a: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2400" b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Natural </a:t>
            </a:r>
            <a:r>
              <a:rPr lang="es-ES" sz="2400" b="1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language</a:t>
            </a:r>
            <a:r>
              <a:rPr lang="es-ES" sz="2400" b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400" b="1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processing</a:t>
            </a:r>
            <a:r>
              <a:rPr lang="es-ES" sz="2400" b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400" b="1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initiatives</a:t>
            </a:r>
            <a:endParaRPr lang="es-ES" sz="2400" b="1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spcBef>
                <a:spcPts val="1200"/>
              </a:spcBef>
            </a:pPr>
            <a:r>
              <a:rPr lang="es-ES" sz="2400" b="1">
                <a:solidFill>
                  <a:schemeClr val="bg1">
                    <a:lumMod val="50000"/>
                  </a:schemeClr>
                </a:solidFill>
                <a:latin typeface="Calibri"/>
                <a:cs typeface="Calibri"/>
              </a:rPr>
              <a:t>Q&amp;A</a:t>
            </a:r>
            <a:endParaRPr lang="es-ES"/>
          </a:p>
        </p:txBody>
      </p:sp>
      <p:cxnSp>
        <p:nvCxnSpPr>
          <p:cNvPr id="5" name="15 Conector recto">
            <a:extLst>
              <a:ext uri="{FF2B5EF4-FFF2-40B4-BE49-F238E27FC236}">
                <a16:creationId xmlns:a16="http://schemas.microsoft.com/office/drawing/2014/main" id="{37D7B060-5BB5-4BDE-BAA2-B0295EB3E0C8}"/>
              </a:ext>
            </a:extLst>
          </p:cNvPr>
          <p:cNvCxnSpPr>
            <a:cxnSpLocks/>
          </p:cNvCxnSpPr>
          <p:nvPr/>
        </p:nvCxnSpPr>
        <p:spPr>
          <a:xfrm>
            <a:off x="3492139" y="2636912"/>
            <a:ext cx="0" cy="246888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16 CuadroTexto">
            <a:extLst>
              <a:ext uri="{FF2B5EF4-FFF2-40B4-BE49-F238E27FC236}">
                <a16:creationId xmlns:a16="http://schemas.microsoft.com/office/drawing/2014/main" id="{B607FD52-F697-41ED-90E8-89CF481F49A3}"/>
              </a:ext>
            </a:extLst>
          </p:cNvPr>
          <p:cNvSpPr txBox="1"/>
          <p:nvPr/>
        </p:nvSpPr>
        <p:spPr>
          <a:xfrm>
            <a:off x="1991551" y="2560481"/>
            <a:ext cx="1453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800" b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01</a:t>
            </a:r>
          </a:p>
        </p:txBody>
      </p:sp>
      <p:sp>
        <p:nvSpPr>
          <p:cNvPr id="7" name="17 CuadroTexto">
            <a:extLst>
              <a:ext uri="{FF2B5EF4-FFF2-40B4-BE49-F238E27FC236}">
                <a16:creationId xmlns:a16="http://schemas.microsoft.com/office/drawing/2014/main" id="{1A01B0FA-BB6E-4B8E-9A13-454137A297C9}"/>
              </a:ext>
            </a:extLst>
          </p:cNvPr>
          <p:cNvSpPr txBox="1"/>
          <p:nvPr/>
        </p:nvSpPr>
        <p:spPr>
          <a:xfrm>
            <a:off x="1991551" y="3060010"/>
            <a:ext cx="1453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8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02</a:t>
            </a:r>
          </a:p>
        </p:txBody>
      </p:sp>
      <p:cxnSp>
        <p:nvCxnSpPr>
          <p:cNvPr id="8" name="3 Conector recto">
            <a:extLst>
              <a:ext uri="{FF2B5EF4-FFF2-40B4-BE49-F238E27FC236}">
                <a16:creationId xmlns:a16="http://schemas.microsoft.com/office/drawing/2014/main" id="{AC2CAC15-A2D8-4804-AB28-1015FD1F438F}"/>
              </a:ext>
            </a:extLst>
          </p:cNvPr>
          <p:cNvCxnSpPr>
            <a:cxnSpLocks/>
          </p:cNvCxnSpPr>
          <p:nvPr/>
        </p:nvCxnSpPr>
        <p:spPr>
          <a:xfrm>
            <a:off x="3400885" y="2802700"/>
            <a:ext cx="182508" cy="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19 Conector recto">
            <a:extLst>
              <a:ext uri="{FF2B5EF4-FFF2-40B4-BE49-F238E27FC236}">
                <a16:creationId xmlns:a16="http://schemas.microsoft.com/office/drawing/2014/main" id="{090DAD13-C24B-4158-84A1-0FF3598E2EBF}"/>
              </a:ext>
            </a:extLst>
          </p:cNvPr>
          <p:cNvCxnSpPr>
            <a:cxnSpLocks/>
          </p:cNvCxnSpPr>
          <p:nvPr/>
        </p:nvCxnSpPr>
        <p:spPr>
          <a:xfrm>
            <a:off x="3400885" y="3314013"/>
            <a:ext cx="182508" cy="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5 Marcador de texto">
            <a:extLst>
              <a:ext uri="{FF2B5EF4-FFF2-40B4-BE49-F238E27FC236}">
                <a16:creationId xmlns:a16="http://schemas.microsoft.com/office/drawing/2014/main" id="{E55571CA-BD3C-4741-AA05-B728EFC70DFE}"/>
              </a:ext>
            </a:extLst>
          </p:cNvPr>
          <p:cNvSpPr txBox="1">
            <a:spLocks/>
          </p:cNvSpPr>
          <p:nvPr/>
        </p:nvSpPr>
        <p:spPr>
          <a:xfrm>
            <a:off x="1441161" y="1268760"/>
            <a:ext cx="3031331" cy="3191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s-ES"/>
            </a:defPPr>
            <a:lvl1pPr marL="266700" indent="-266700">
              <a:spcBef>
                <a:spcPct val="20000"/>
              </a:spcBef>
              <a:buFont typeface="Wingdings" pitchFamily="2" charset="2"/>
              <a:buChar char="§"/>
              <a:defRPr sz="2800" b="1">
                <a:solidFill>
                  <a:schemeClr val="accent1"/>
                </a:solidFill>
              </a:defRPr>
            </a:lvl1pPr>
            <a:lvl2pPr marL="0" marR="0" lvl="1" indent="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sz="3200" b="0">
                <a:solidFill>
                  <a:schemeClr val="accent1"/>
                </a:solidFill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Ø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•"/>
              <a:defRPr sz="2000"/>
            </a:lvl4pPr>
            <a:lvl5pPr marL="2057400" indent="-228600">
              <a:spcBef>
                <a:spcPct val="20000"/>
              </a:spcBef>
              <a:buFont typeface="Courier New" pitchFamily="49" charset="0"/>
              <a:buChar char="o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5400" b="1">
                <a:latin typeface="Calibri" panose="020F0502020204030204" pitchFamily="34" charset="0"/>
                <a:cs typeface="Calibri" panose="020F0502020204030204" pitchFamily="34" charset="0"/>
              </a:rPr>
              <a:t>INDEX</a:t>
            </a:r>
          </a:p>
        </p:txBody>
      </p:sp>
      <p:sp>
        <p:nvSpPr>
          <p:cNvPr id="17" name="17 CuadroTexto">
            <a:extLst>
              <a:ext uri="{FF2B5EF4-FFF2-40B4-BE49-F238E27FC236}">
                <a16:creationId xmlns:a16="http://schemas.microsoft.com/office/drawing/2014/main" id="{BD474724-E61A-44B5-9A0F-423F4400E717}"/>
              </a:ext>
            </a:extLst>
          </p:cNvPr>
          <p:cNvSpPr txBox="1"/>
          <p:nvPr/>
        </p:nvSpPr>
        <p:spPr>
          <a:xfrm>
            <a:off x="1991551" y="3559539"/>
            <a:ext cx="1453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800" b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03</a:t>
            </a:r>
          </a:p>
        </p:txBody>
      </p:sp>
      <p:sp>
        <p:nvSpPr>
          <p:cNvPr id="18" name="17 CuadroTexto">
            <a:extLst>
              <a:ext uri="{FF2B5EF4-FFF2-40B4-BE49-F238E27FC236}">
                <a16:creationId xmlns:a16="http://schemas.microsoft.com/office/drawing/2014/main" id="{4A13A588-0E02-4C89-8A75-206AB7E4A21C}"/>
              </a:ext>
            </a:extLst>
          </p:cNvPr>
          <p:cNvSpPr txBox="1"/>
          <p:nvPr/>
        </p:nvSpPr>
        <p:spPr>
          <a:xfrm>
            <a:off x="1991551" y="4059069"/>
            <a:ext cx="1453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800" b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04</a:t>
            </a:r>
          </a:p>
        </p:txBody>
      </p:sp>
      <p:cxnSp>
        <p:nvCxnSpPr>
          <p:cNvPr id="19" name="19 Conector recto">
            <a:extLst>
              <a:ext uri="{FF2B5EF4-FFF2-40B4-BE49-F238E27FC236}">
                <a16:creationId xmlns:a16="http://schemas.microsoft.com/office/drawing/2014/main" id="{D5B971AA-9E29-42A3-ADEF-99D34B04796F}"/>
              </a:ext>
            </a:extLst>
          </p:cNvPr>
          <p:cNvCxnSpPr>
            <a:cxnSpLocks/>
          </p:cNvCxnSpPr>
          <p:nvPr/>
        </p:nvCxnSpPr>
        <p:spPr>
          <a:xfrm>
            <a:off x="3400885" y="3825326"/>
            <a:ext cx="182508" cy="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">
            <a:extLst>
              <a:ext uri="{FF2B5EF4-FFF2-40B4-BE49-F238E27FC236}">
                <a16:creationId xmlns:a16="http://schemas.microsoft.com/office/drawing/2014/main" id="{D608AB23-3004-4060-8610-398957AEE94A}"/>
              </a:ext>
            </a:extLst>
          </p:cNvPr>
          <p:cNvCxnSpPr>
            <a:cxnSpLocks/>
          </p:cNvCxnSpPr>
          <p:nvPr/>
        </p:nvCxnSpPr>
        <p:spPr>
          <a:xfrm>
            <a:off x="3400885" y="4336640"/>
            <a:ext cx="182508" cy="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19 Conector recto">
            <a:extLst>
              <a:ext uri="{FF2B5EF4-FFF2-40B4-BE49-F238E27FC236}">
                <a16:creationId xmlns:a16="http://schemas.microsoft.com/office/drawing/2014/main" id="{888710EF-69E4-3F9E-C07A-1DD940A4F587}"/>
              </a:ext>
            </a:extLst>
          </p:cNvPr>
          <p:cNvCxnSpPr>
            <a:cxnSpLocks/>
          </p:cNvCxnSpPr>
          <p:nvPr/>
        </p:nvCxnSpPr>
        <p:spPr>
          <a:xfrm>
            <a:off x="3400885" y="4869160"/>
            <a:ext cx="182508" cy="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17 CuadroTexto">
            <a:extLst>
              <a:ext uri="{FF2B5EF4-FFF2-40B4-BE49-F238E27FC236}">
                <a16:creationId xmlns:a16="http://schemas.microsoft.com/office/drawing/2014/main" id="{7480EB60-322D-DD14-6BE9-387169785A00}"/>
              </a:ext>
            </a:extLst>
          </p:cNvPr>
          <p:cNvSpPr txBox="1"/>
          <p:nvPr/>
        </p:nvSpPr>
        <p:spPr>
          <a:xfrm>
            <a:off x="1991551" y="4607550"/>
            <a:ext cx="1453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800" b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27193039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>
            <a:extLst>
              <a:ext uri="{FF2B5EF4-FFF2-40B4-BE49-F238E27FC236}">
                <a16:creationId xmlns:a16="http://schemas.microsoft.com/office/drawing/2014/main" id="{C1298D42-D58B-2F16-E7BA-AE4F0CB7881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6000"/>
          </a:blip>
          <a:stretch>
            <a:fillRect/>
          </a:stretch>
        </p:blipFill>
        <p:spPr>
          <a:xfrm>
            <a:off x="5414" y="-99392"/>
            <a:ext cx="12181172" cy="6858000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557A4BBB-6D6F-18FC-5406-889CD4244275}"/>
              </a:ext>
            </a:extLst>
          </p:cNvPr>
          <p:cNvSpPr/>
          <p:nvPr/>
        </p:nvSpPr>
        <p:spPr>
          <a:xfrm>
            <a:off x="4141307" y="5083786"/>
            <a:ext cx="3872300" cy="117931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8488B1A-C8A2-6494-0347-0F8088773590}"/>
              </a:ext>
            </a:extLst>
          </p:cNvPr>
          <p:cNvSpPr/>
          <p:nvPr/>
        </p:nvSpPr>
        <p:spPr>
          <a:xfrm>
            <a:off x="8116769" y="5083786"/>
            <a:ext cx="3872300" cy="117931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35090A76-9225-C707-95E7-1015DF456AAE}"/>
              </a:ext>
            </a:extLst>
          </p:cNvPr>
          <p:cNvSpPr/>
          <p:nvPr/>
        </p:nvSpPr>
        <p:spPr>
          <a:xfrm>
            <a:off x="165845" y="5083786"/>
            <a:ext cx="3872300" cy="117931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238DD8FC-2294-20A9-0870-84B3806D56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61544"/>
            <a:ext cx="12192000" cy="1295857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50EA1DBC-660A-4080-4BE8-77C436F9A578}"/>
              </a:ext>
            </a:extLst>
          </p:cNvPr>
          <p:cNvSpPr txBox="1"/>
          <p:nvPr/>
        </p:nvSpPr>
        <p:spPr>
          <a:xfrm>
            <a:off x="1293356" y="1587340"/>
            <a:ext cx="10633883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s-ES"/>
            </a:defPPr>
            <a:lvl1pPr>
              <a:defRPr sz="2000">
                <a:solidFill>
                  <a:srgbClr val="1D1D1B"/>
                </a:solidFill>
                <a:highlight>
                  <a:srgbClr val="FFF8E1"/>
                </a:highlight>
                <a:ea typeface="+mn-lt"/>
                <a:cs typeface="+mn-lt"/>
              </a:defRPr>
            </a:lvl1pPr>
          </a:lstStyle>
          <a:p>
            <a:r>
              <a:rPr lang="en-US" dirty="0"/>
              <a:t>Processing of video or audio files with modern equipment in order to </a:t>
            </a:r>
            <a:r>
              <a:rPr lang="en-US" b="1" dirty="0"/>
              <a:t>extract the corresponding text </a:t>
            </a:r>
            <a:r>
              <a:rPr lang="en-US" dirty="0"/>
              <a:t>from the oral interventions carried out in trials, hearings and recorded appearances, in an automated manner. In this way, the service adapts to technical evolution and thereby </a:t>
            </a:r>
            <a:r>
              <a:rPr lang="en-US" b="1" dirty="0"/>
              <a:t>obtains a higher quality electronic judicial record.</a:t>
            </a:r>
            <a:endParaRPr lang="es-ES" b="1" dirty="0"/>
          </a:p>
        </p:txBody>
      </p:sp>
      <p:pic>
        <p:nvPicPr>
          <p:cNvPr id="12" name="Imagen 29">
            <a:extLst>
              <a:ext uri="{FF2B5EF4-FFF2-40B4-BE49-F238E27FC236}">
                <a16:creationId xmlns:a16="http://schemas.microsoft.com/office/drawing/2014/main" id="{3E0AB103-8A96-2AFA-C081-3DC4B5DE56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57280" y="6450812"/>
            <a:ext cx="2277440" cy="20703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556FDF0-7BB7-98CF-2102-C34EAF6E29A9}"/>
              </a:ext>
            </a:extLst>
          </p:cNvPr>
          <p:cNvSpPr txBox="1"/>
          <p:nvPr/>
        </p:nvSpPr>
        <p:spPr>
          <a:xfrm>
            <a:off x="8152589" y="4657086"/>
            <a:ext cx="3939642" cy="169277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s-ES" sz="2000" b="1" i="0" err="1">
                <a:solidFill>
                  <a:schemeClr val="bg1"/>
                </a:solidFill>
                <a:effectLst/>
                <a:highlight>
                  <a:srgbClr val="074E8E"/>
                </a:highlight>
              </a:rPr>
              <a:t>Offers</a:t>
            </a:r>
            <a:r>
              <a:rPr lang="es-ES" sz="2000" b="1" i="0">
                <a:solidFill>
                  <a:schemeClr val="bg1"/>
                </a:solidFill>
                <a:effectLst/>
                <a:highlight>
                  <a:srgbClr val="074E8E"/>
                </a:highlight>
              </a:rPr>
              <a:t> </a:t>
            </a:r>
            <a:r>
              <a:rPr lang="es-ES" sz="2000" b="1" i="0" err="1">
                <a:solidFill>
                  <a:schemeClr val="bg1"/>
                </a:solidFill>
                <a:effectLst/>
                <a:highlight>
                  <a:srgbClr val="074E8E"/>
                </a:highlight>
              </a:rPr>
              <a:t>greater</a:t>
            </a:r>
            <a:r>
              <a:rPr lang="es-ES" sz="2000" b="1" i="0">
                <a:solidFill>
                  <a:schemeClr val="bg1"/>
                </a:solidFill>
                <a:effectLst/>
                <a:highlight>
                  <a:srgbClr val="074E8E"/>
                </a:highlight>
              </a:rPr>
              <a:t> </a:t>
            </a:r>
            <a:r>
              <a:rPr lang="es-ES" sz="2000" b="1" i="0" err="1">
                <a:solidFill>
                  <a:schemeClr val="bg1"/>
                </a:solidFill>
                <a:effectLst/>
                <a:highlight>
                  <a:srgbClr val="074E8E"/>
                </a:highlight>
              </a:rPr>
              <a:t>agility</a:t>
            </a:r>
            <a:endParaRPr lang="es-ES" sz="2000" b="1" i="0">
              <a:solidFill>
                <a:schemeClr val="bg1"/>
              </a:solidFill>
              <a:effectLst/>
              <a:highlight>
                <a:srgbClr val="074E8E"/>
              </a:highlight>
            </a:endParaRPr>
          </a:p>
          <a:p>
            <a:endParaRPr lang="es-ES" sz="1200" b="1">
              <a:solidFill>
                <a:schemeClr val="bg1"/>
              </a:solidFill>
              <a:highlight>
                <a:srgbClr val="ECF4FB"/>
              </a:highlight>
            </a:endParaRPr>
          </a:p>
          <a:p>
            <a:pPr marL="93345"/>
            <a:r>
              <a:rPr lang="en-US" sz="1200" b="0" i="1">
                <a:solidFill>
                  <a:srgbClr val="242424"/>
                </a:solidFill>
                <a:effectLst/>
              </a:rPr>
              <a:t>Applied in the management of the information contained in the hearings and direct access to the interventions of the interveners, </a:t>
            </a:r>
            <a:r>
              <a:rPr lang="en-US" sz="1200" i="1">
                <a:solidFill>
                  <a:srgbClr val="242424"/>
                </a:solidFill>
                <a:ea typeface="+mn-lt"/>
                <a:cs typeface="+mn-lt"/>
              </a:rPr>
              <a:t>making it possible </a:t>
            </a:r>
            <a:r>
              <a:rPr lang="en-US" sz="1200" b="0" i="1">
                <a:solidFill>
                  <a:srgbClr val="242424"/>
                </a:solidFill>
                <a:effectLst/>
                <a:ea typeface="+mn-lt"/>
                <a:cs typeface="+mn-lt"/>
              </a:rPr>
              <a:t>to improve </a:t>
            </a:r>
            <a:r>
              <a:rPr lang="en-US" sz="1200" i="1">
                <a:solidFill>
                  <a:srgbClr val="242424"/>
                </a:solidFill>
                <a:ea typeface="+mn-lt"/>
                <a:cs typeface="+mn-lt"/>
              </a:rPr>
              <a:t>the </a:t>
            </a:r>
            <a:r>
              <a:rPr lang="en-US" sz="1200" b="0" i="1">
                <a:solidFill>
                  <a:srgbClr val="242424"/>
                </a:solidFill>
                <a:effectLst/>
                <a:ea typeface="+mn-lt"/>
                <a:cs typeface="+mn-lt"/>
              </a:rPr>
              <a:t>efficiency </a:t>
            </a:r>
            <a:r>
              <a:rPr lang="en-US" sz="1200" i="1">
                <a:solidFill>
                  <a:srgbClr val="242424"/>
                </a:solidFill>
                <a:ea typeface="+mn-lt"/>
                <a:cs typeface="+mn-lt"/>
              </a:rPr>
              <a:t>of </a:t>
            </a:r>
            <a:r>
              <a:rPr lang="en-US" sz="1200" b="0" i="1">
                <a:solidFill>
                  <a:srgbClr val="242424"/>
                </a:solidFill>
                <a:effectLst/>
                <a:ea typeface="+mn-lt"/>
                <a:cs typeface="+mn-lt"/>
              </a:rPr>
              <a:t>the </a:t>
            </a:r>
            <a:r>
              <a:rPr lang="en-US" sz="1200" i="1">
                <a:solidFill>
                  <a:srgbClr val="242424"/>
                </a:solidFill>
                <a:ea typeface="+mn-lt"/>
                <a:cs typeface="+mn-lt"/>
              </a:rPr>
              <a:t>examination </a:t>
            </a:r>
            <a:r>
              <a:rPr lang="en-US" sz="1200" b="0" i="1">
                <a:solidFill>
                  <a:srgbClr val="242424"/>
                </a:solidFill>
                <a:effectLst/>
                <a:ea typeface="+mn-lt"/>
                <a:cs typeface="+mn-lt"/>
              </a:rPr>
              <a:t>of hearings and statements, </a:t>
            </a:r>
            <a:r>
              <a:rPr lang="en-US" sz="1200" i="1">
                <a:solidFill>
                  <a:srgbClr val="242424"/>
                </a:solidFill>
                <a:ea typeface="+mn-lt"/>
                <a:cs typeface="+mn-lt"/>
              </a:rPr>
              <a:t>the drawing up </a:t>
            </a:r>
            <a:r>
              <a:rPr lang="en-US" sz="1200" b="0" i="1">
                <a:solidFill>
                  <a:srgbClr val="242424"/>
                </a:solidFill>
                <a:effectLst/>
                <a:ea typeface="+mn-lt"/>
                <a:cs typeface="+mn-lt"/>
              </a:rPr>
              <a:t>of reports, </a:t>
            </a:r>
            <a:r>
              <a:rPr lang="en-US" sz="1200" i="1">
                <a:solidFill>
                  <a:srgbClr val="242424"/>
                </a:solidFill>
                <a:ea typeface="+mn-lt"/>
                <a:cs typeface="+mn-lt"/>
              </a:rPr>
              <a:t>the </a:t>
            </a:r>
            <a:r>
              <a:rPr lang="en-US" sz="1200" b="0" i="1">
                <a:solidFill>
                  <a:srgbClr val="242424"/>
                </a:solidFill>
                <a:effectLst/>
                <a:ea typeface="+mn-lt"/>
                <a:cs typeface="+mn-lt"/>
              </a:rPr>
              <a:t>preparation of </a:t>
            </a:r>
            <a:r>
              <a:rPr lang="en-US" sz="1200" i="1">
                <a:solidFill>
                  <a:srgbClr val="242424"/>
                </a:solidFill>
                <a:ea typeface="+mn-lt"/>
                <a:cs typeface="+mn-lt"/>
              </a:rPr>
              <a:t>judgments </a:t>
            </a:r>
            <a:r>
              <a:rPr lang="en-US" sz="1200" b="0" i="1">
                <a:solidFill>
                  <a:srgbClr val="242424"/>
                </a:solidFill>
                <a:effectLst/>
                <a:ea typeface="+mn-lt"/>
                <a:cs typeface="+mn-lt"/>
              </a:rPr>
              <a:t>and orders,</a:t>
            </a:r>
            <a:r>
              <a:rPr lang="en-US" sz="1200" i="1">
                <a:solidFill>
                  <a:srgbClr val="242424"/>
                </a:solidFill>
                <a:ea typeface="+mn-lt"/>
                <a:cs typeface="+mn-lt"/>
              </a:rPr>
              <a:t> the</a:t>
            </a:r>
            <a:r>
              <a:rPr lang="en-US" sz="1200" b="0" i="1">
                <a:solidFill>
                  <a:srgbClr val="242424"/>
                </a:solidFill>
                <a:effectLst/>
                <a:ea typeface="+mn-lt"/>
                <a:cs typeface="+mn-lt"/>
              </a:rPr>
              <a:t> resolution of appeals, etc.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A00830C-57AE-33EA-40EB-ECCE994D7BC3}"/>
              </a:ext>
            </a:extLst>
          </p:cNvPr>
          <p:cNvGrpSpPr/>
          <p:nvPr/>
        </p:nvGrpSpPr>
        <p:grpSpPr>
          <a:xfrm>
            <a:off x="4251878" y="3784121"/>
            <a:ext cx="968965" cy="918953"/>
            <a:chOff x="19001452" y="3625912"/>
            <a:chExt cx="2601757" cy="2467470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E3EC4DD-61E2-C769-719D-0CBEEA652DA0}"/>
                </a:ext>
              </a:extLst>
            </p:cNvPr>
            <p:cNvSpPr/>
            <p:nvPr/>
          </p:nvSpPr>
          <p:spPr>
            <a:xfrm>
              <a:off x="19001452" y="4677359"/>
              <a:ext cx="2601757" cy="1380051"/>
            </a:xfrm>
            <a:custGeom>
              <a:avLst/>
              <a:gdLst>
                <a:gd name="connsiteX0" fmla="*/ 1352728 w 2601757"/>
                <a:gd name="connsiteY0" fmla="*/ 539 h 1380051"/>
                <a:gd name="connsiteX1" fmla="*/ 965574 w 2601757"/>
                <a:gd name="connsiteY1" fmla="*/ 23794 h 1380051"/>
                <a:gd name="connsiteX2" fmla="*/ 176524 w 2601757"/>
                <a:gd name="connsiteY2" fmla="*/ 348189 h 1380051"/>
                <a:gd name="connsiteX3" fmla="*/ 45193 w 2601757"/>
                <a:gd name="connsiteY3" fmla="*/ 885745 h 1380051"/>
                <a:gd name="connsiteX4" fmla="*/ 55273 w 2601757"/>
                <a:gd name="connsiteY4" fmla="*/ 892458 h 1380051"/>
                <a:gd name="connsiteX5" fmla="*/ 66106 w 2601757"/>
                <a:gd name="connsiteY5" fmla="*/ 887021 h 1380051"/>
                <a:gd name="connsiteX6" fmla="*/ 66754 w 2601757"/>
                <a:gd name="connsiteY6" fmla="*/ 874933 h 1380051"/>
                <a:gd name="connsiteX7" fmla="*/ 192940 w 2601757"/>
                <a:gd name="connsiteY7" fmla="*/ 365881 h 1380051"/>
                <a:gd name="connsiteX8" fmla="*/ 969025 w 2601757"/>
                <a:gd name="connsiteY8" fmla="*/ 47655 h 1380051"/>
                <a:gd name="connsiteX9" fmla="*/ 1941729 w 2601757"/>
                <a:gd name="connsiteY9" fmla="*/ 116122 h 1380051"/>
                <a:gd name="connsiteX10" fmla="*/ 2534996 w 2601757"/>
                <a:gd name="connsiteY10" fmla="*/ 528747 h 1380051"/>
                <a:gd name="connsiteX11" fmla="*/ 2408831 w 2601757"/>
                <a:gd name="connsiteY11" fmla="*/ 1037821 h 1380051"/>
                <a:gd name="connsiteX12" fmla="*/ 1632747 w 2601757"/>
                <a:gd name="connsiteY12" fmla="*/ 1356047 h 1380051"/>
                <a:gd name="connsiteX13" fmla="*/ 1622520 w 2601757"/>
                <a:gd name="connsiteY13" fmla="*/ 1369703 h 1380051"/>
                <a:gd name="connsiteX14" fmla="*/ 1636176 w 2601757"/>
                <a:gd name="connsiteY14" fmla="*/ 1379929 h 1380051"/>
                <a:gd name="connsiteX15" fmla="*/ 2425227 w 2601757"/>
                <a:gd name="connsiteY15" fmla="*/ 1055534 h 1380051"/>
                <a:gd name="connsiteX16" fmla="*/ 2556578 w 2601757"/>
                <a:gd name="connsiteY16" fmla="*/ 517998 h 1380051"/>
                <a:gd name="connsiteX17" fmla="*/ 1948860 w 2601757"/>
                <a:gd name="connsiteY17" fmla="*/ 93140 h 1380051"/>
                <a:gd name="connsiteX18" fmla="*/ 1352770 w 2601757"/>
                <a:gd name="connsiteY18" fmla="*/ 581 h 1380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601757" h="1380051">
                  <a:moveTo>
                    <a:pt x="1352728" y="539"/>
                  </a:moveTo>
                  <a:cubicBezTo>
                    <a:pt x="1225392" y="-2159"/>
                    <a:pt x="1095169" y="5223"/>
                    <a:pt x="965574" y="23794"/>
                  </a:cubicBezTo>
                  <a:cubicBezTo>
                    <a:pt x="619995" y="73335"/>
                    <a:pt x="344033" y="192955"/>
                    <a:pt x="176524" y="348189"/>
                  </a:cubicBezTo>
                  <a:cubicBezTo>
                    <a:pt x="9015" y="503443"/>
                    <a:pt x="-49268" y="697135"/>
                    <a:pt x="45193" y="885745"/>
                  </a:cubicBezTo>
                  <a:cubicBezTo>
                    <a:pt x="47096" y="889635"/>
                    <a:pt x="50944" y="892207"/>
                    <a:pt x="55273" y="892458"/>
                  </a:cubicBezTo>
                  <a:cubicBezTo>
                    <a:pt x="59602" y="892730"/>
                    <a:pt x="63722" y="890660"/>
                    <a:pt x="66106" y="887021"/>
                  </a:cubicBezTo>
                  <a:cubicBezTo>
                    <a:pt x="68469" y="883403"/>
                    <a:pt x="68720" y="878781"/>
                    <a:pt x="66754" y="874933"/>
                  </a:cubicBezTo>
                  <a:cubicBezTo>
                    <a:pt x="-23023" y="695650"/>
                    <a:pt x="30596" y="516325"/>
                    <a:pt x="192940" y="365881"/>
                  </a:cubicBezTo>
                  <a:cubicBezTo>
                    <a:pt x="355263" y="215436"/>
                    <a:pt x="627063" y="96695"/>
                    <a:pt x="969025" y="47655"/>
                  </a:cubicBezTo>
                  <a:cubicBezTo>
                    <a:pt x="1310987" y="-1364"/>
                    <a:pt x="1657988" y="28478"/>
                    <a:pt x="1941729" y="116122"/>
                  </a:cubicBezTo>
                  <a:cubicBezTo>
                    <a:pt x="2225470" y="203788"/>
                    <a:pt x="2445219" y="349464"/>
                    <a:pt x="2534996" y="528747"/>
                  </a:cubicBezTo>
                  <a:cubicBezTo>
                    <a:pt x="2624774" y="708030"/>
                    <a:pt x="2571154" y="887355"/>
                    <a:pt x="2408831" y="1037821"/>
                  </a:cubicBezTo>
                  <a:cubicBezTo>
                    <a:pt x="2246508" y="1188266"/>
                    <a:pt x="1974708" y="1307007"/>
                    <a:pt x="1632747" y="1356047"/>
                  </a:cubicBezTo>
                  <a:cubicBezTo>
                    <a:pt x="1626159" y="1356988"/>
                    <a:pt x="1621579" y="1363094"/>
                    <a:pt x="1622520" y="1369703"/>
                  </a:cubicBezTo>
                  <a:cubicBezTo>
                    <a:pt x="1623461" y="1376311"/>
                    <a:pt x="1629568" y="1380870"/>
                    <a:pt x="1636176" y="1379929"/>
                  </a:cubicBezTo>
                  <a:cubicBezTo>
                    <a:pt x="1981756" y="1330387"/>
                    <a:pt x="2257717" y="1210768"/>
                    <a:pt x="2425227" y="1055534"/>
                  </a:cubicBezTo>
                  <a:cubicBezTo>
                    <a:pt x="2592736" y="900279"/>
                    <a:pt x="2651019" y="706608"/>
                    <a:pt x="2556578" y="517998"/>
                  </a:cubicBezTo>
                  <a:cubicBezTo>
                    <a:pt x="2462137" y="329388"/>
                    <a:pt x="2236429" y="181955"/>
                    <a:pt x="1948860" y="93140"/>
                  </a:cubicBezTo>
                  <a:cubicBezTo>
                    <a:pt x="1769138" y="37617"/>
                    <a:pt x="1564969" y="5077"/>
                    <a:pt x="1352770" y="581"/>
                  </a:cubicBezTo>
                  <a:close/>
                </a:path>
              </a:pathLst>
            </a:custGeom>
            <a:solidFill>
              <a:srgbClr val="B3B3B3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baseline="-2500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3C46DAC-D0D6-FF3C-FD44-03762B8B08CF}"/>
                </a:ext>
              </a:extLst>
            </p:cNvPr>
            <p:cNvSpPr/>
            <p:nvPr/>
          </p:nvSpPr>
          <p:spPr>
            <a:xfrm rot="16527000">
              <a:off x="19009617" y="5510375"/>
              <a:ext cx="96448" cy="96448"/>
            </a:xfrm>
            <a:custGeom>
              <a:avLst/>
              <a:gdLst>
                <a:gd name="connsiteX0" fmla="*/ 96448 w 96448"/>
                <a:gd name="connsiteY0" fmla="*/ 48224 h 96448"/>
                <a:gd name="connsiteX1" fmla="*/ 48224 w 96448"/>
                <a:gd name="connsiteY1" fmla="*/ 96448 h 96448"/>
                <a:gd name="connsiteX2" fmla="*/ 0 w 96448"/>
                <a:gd name="connsiteY2" fmla="*/ 48224 h 96448"/>
                <a:gd name="connsiteX3" fmla="*/ 48224 w 96448"/>
                <a:gd name="connsiteY3" fmla="*/ 0 h 96448"/>
                <a:gd name="connsiteX4" fmla="*/ 96448 w 96448"/>
                <a:gd name="connsiteY4" fmla="*/ 48224 h 96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448" h="96448">
                  <a:moveTo>
                    <a:pt x="96448" y="48224"/>
                  </a:moveTo>
                  <a:cubicBezTo>
                    <a:pt x="96448" y="74858"/>
                    <a:pt x="74858" y="96448"/>
                    <a:pt x="48224" y="96448"/>
                  </a:cubicBezTo>
                  <a:cubicBezTo>
                    <a:pt x="21591" y="96448"/>
                    <a:pt x="0" y="74858"/>
                    <a:pt x="0" y="48224"/>
                  </a:cubicBezTo>
                  <a:cubicBezTo>
                    <a:pt x="0" y="21591"/>
                    <a:pt x="21591" y="0"/>
                    <a:pt x="48224" y="0"/>
                  </a:cubicBezTo>
                  <a:cubicBezTo>
                    <a:pt x="74858" y="0"/>
                    <a:pt x="96448" y="21591"/>
                    <a:pt x="96448" y="48224"/>
                  </a:cubicBezTo>
                  <a:close/>
                </a:path>
              </a:pathLst>
            </a:custGeom>
            <a:solidFill>
              <a:srgbClr val="B3B3B3"/>
            </a:solidFill>
            <a:ln w="3409" cap="rnd">
              <a:solidFill>
                <a:srgbClr val="B3B3B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baseline="-2500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9C28EA5-4A68-3598-40D1-04FC661DBD6E}"/>
                </a:ext>
              </a:extLst>
            </p:cNvPr>
            <p:cNvSpPr/>
            <p:nvPr/>
          </p:nvSpPr>
          <p:spPr>
            <a:xfrm rot="18410399">
              <a:off x="20588608" y="5996934"/>
              <a:ext cx="96448" cy="96448"/>
            </a:xfrm>
            <a:custGeom>
              <a:avLst/>
              <a:gdLst>
                <a:gd name="connsiteX0" fmla="*/ 96449 w 96448"/>
                <a:gd name="connsiteY0" fmla="*/ 48224 h 96448"/>
                <a:gd name="connsiteX1" fmla="*/ 48224 w 96448"/>
                <a:gd name="connsiteY1" fmla="*/ 96449 h 96448"/>
                <a:gd name="connsiteX2" fmla="*/ 0 w 96448"/>
                <a:gd name="connsiteY2" fmla="*/ 48224 h 96448"/>
                <a:gd name="connsiteX3" fmla="*/ 48224 w 96448"/>
                <a:gd name="connsiteY3" fmla="*/ 0 h 96448"/>
                <a:gd name="connsiteX4" fmla="*/ 96449 w 96448"/>
                <a:gd name="connsiteY4" fmla="*/ 48224 h 96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448" h="96448">
                  <a:moveTo>
                    <a:pt x="96449" y="48224"/>
                  </a:moveTo>
                  <a:cubicBezTo>
                    <a:pt x="96449" y="74858"/>
                    <a:pt x="74858" y="96449"/>
                    <a:pt x="48224" y="96449"/>
                  </a:cubicBezTo>
                  <a:cubicBezTo>
                    <a:pt x="21591" y="96449"/>
                    <a:pt x="0" y="74858"/>
                    <a:pt x="0" y="48224"/>
                  </a:cubicBezTo>
                  <a:cubicBezTo>
                    <a:pt x="0" y="21591"/>
                    <a:pt x="21591" y="0"/>
                    <a:pt x="48224" y="0"/>
                  </a:cubicBezTo>
                  <a:cubicBezTo>
                    <a:pt x="74858" y="0"/>
                    <a:pt x="96449" y="21591"/>
                    <a:pt x="96449" y="48224"/>
                  </a:cubicBezTo>
                  <a:close/>
                </a:path>
              </a:pathLst>
            </a:custGeom>
            <a:solidFill>
              <a:srgbClr val="B3B3B3"/>
            </a:solidFill>
            <a:ln w="3409" cap="rnd">
              <a:solidFill>
                <a:srgbClr val="B3B3B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baseline="-2500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CE74D5A-DB46-B257-CC29-E61760EA50F0}"/>
                </a:ext>
              </a:extLst>
            </p:cNvPr>
            <p:cNvSpPr/>
            <p:nvPr/>
          </p:nvSpPr>
          <p:spPr>
            <a:xfrm>
              <a:off x="19198199" y="4716691"/>
              <a:ext cx="2221328" cy="1188584"/>
            </a:xfrm>
            <a:custGeom>
              <a:avLst/>
              <a:gdLst>
                <a:gd name="connsiteX0" fmla="*/ 2221307 w 2221328"/>
                <a:gd name="connsiteY0" fmla="*/ 594271 h 1188584"/>
                <a:gd name="connsiteX1" fmla="*/ 1896013 w 2221328"/>
                <a:gd name="connsiteY1" fmla="*/ 1014508 h 1188584"/>
                <a:gd name="connsiteX2" fmla="*/ 1110664 w 2221328"/>
                <a:gd name="connsiteY2" fmla="*/ 1188584 h 1188584"/>
                <a:gd name="connsiteX3" fmla="*/ 0 w 2221328"/>
                <a:gd name="connsiteY3" fmla="*/ 594292 h 1188584"/>
                <a:gd name="connsiteX4" fmla="*/ 1110664 w 2221328"/>
                <a:gd name="connsiteY4" fmla="*/ 0 h 1188584"/>
                <a:gd name="connsiteX5" fmla="*/ 2221328 w 2221328"/>
                <a:gd name="connsiteY5" fmla="*/ 594292 h 118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21328" h="1188584">
                  <a:moveTo>
                    <a:pt x="2221307" y="594271"/>
                  </a:moveTo>
                  <a:cubicBezTo>
                    <a:pt x="2221307" y="751889"/>
                    <a:pt x="2104302" y="903044"/>
                    <a:pt x="1896013" y="1014508"/>
                  </a:cubicBezTo>
                  <a:cubicBezTo>
                    <a:pt x="1687724" y="1125951"/>
                    <a:pt x="1405217" y="1188584"/>
                    <a:pt x="1110664" y="1188584"/>
                  </a:cubicBezTo>
                  <a:cubicBezTo>
                    <a:pt x="497258" y="1188584"/>
                    <a:pt x="0" y="922514"/>
                    <a:pt x="0" y="594292"/>
                  </a:cubicBezTo>
                  <a:cubicBezTo>
                    <a:pt x="0" y="266070"/>
                    <a:pt x="497258" y="0"/>
                    <a:pt x="1110664" y="0"/>
                  </a:cubicBezTo>
                  <a:cubicBezTo>
                    <a:pt x="1724070" y="0"/>
                    <a:pt x="2221328" y="266070"/>
                    <a:pt x="2221328" y="594292"/>
                  </a:cubicBezTo>
                  <a:close/>
                </a:path>
              </a:pathLst>
            </a:custGeom>
            <a:solidFill>
              <a:schemeClr val="accent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baseline="-2500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FB9C3FC-C287-BD3D-564D-6D39C4BF62E9}"/>
                </a:ext>
              </a:extLst>
            </p:cNvPr>
            <p:cNvSpPr/>
            <p:nvPr/>
          </p:nvSpPr>
          <p:spPr>
            <a:xfrm>
              <a:off x="19198199" y="4365967"/>
              <a:ext cx="2221328" cy="1188584"/>
            </a:xfrm>
            <a:custGeom>
              <a:avLst/>
              <a:gdLst>
                <a:gd name="connsiteX0" fmla="*/ 2221307 w 2221328"/>
                <a:gd name="connsiteY0" fmla="*/ 594271 h 1188584"/>
                <a:gd name="connsiteX1" fmla="*/ 1896013 w 2221328"/>
                <a:gd name="connsiteY1" fmla="*/ 1014508 h 1188584"/>
                <a:gd name="connsiteX2" fmla="*/ 1110664 w 2221328"/>
                <a:gd name="connsiteY2" fmla="*/ 1188584 h 1188584"/>
                <a:gd name="connsiteX3" fmla="*/ 0 w 2221328"/>
                <a:gd name="connsiteY3" fmla="*/ 594292 h 1188584"/>
                <a:gd name="connsiteX4" fmla="*/ 1110664 w 2221328"/>
                <a:gd name="connsiteY4" fmla="*/ 0 h 1188584"/>
                <a:gd name="connsiteX5" fmla="*/ 2221328 w 2221328"/>
                <a:gd name="connsiteY5" fmla="*/ 594292 h 118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21328" h="1188584">
                  <a:moveTo>
                    <a:pt x="2221307" y="594271"/>
                  </a:moveTo>
                  <a:cubicBezTo>
                    <a:pt x="2221307" y="751889"/>
                    <a:pt x="2104302" y="903045"/>
                    <a:pt x="1896013" y="1014508"/>
                  </a:cubicBezTo>
                  <a:cubicBezTo>
                    <a:pt x="1687724" y="1125951"/>
                    <a:pt x="1405217" y="1188584"/>
                    <a:pt x="1110664" y="1188584"/>
                  </a:cubicBezTo>
                  <a:cubicBezTo>
                    <a:pt x="497258" y="1188584"/>
                    <a:pt x="0" y="922514"/>
                    <a:pt x="0" y="594292"/>
                  </a:cubicBezTo>
                  <a:cubicBezTo>
                    <a:pt x="0" y="266070"/>
                    <a:pt x="497258" y="0"/>
                    <a:pt x="1110664" y="0"/>
                  </a:cubicBezTo>
                  <a:cubicBezTo>
                    <a:pt x="1724070" y="0"/>
                    <a:pt x="2221328" y="266070"/>
                    <a:pt x="2221328" y="594292"/>
                  </a:cubicBezTo>
                  <a:close/>
                </a:path>
              </a:pathLst>
            </a:custGeom>
            <a:solidFill>
              <a:srgbClr val="F2F2F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baseline="-2500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C78D10A-57FC-9319-7B21-35690C118F48}"/>
                </a:ext>
              </a:extLst>
            </p:cNvPr>
            <p:cNvSpPr/>
            <p:nvPr/>
          </p:nvSpPr>
          <p:spPr>
            <a:xfrm>
              <a:off x="19675010" y="3625912"/>
              <a:ext cx="1267759" cy="1435500"/>
            </a:xfrm>
            <a:custGeom>
              <a:avLst/>
              <a:gdLst>
                <a:gd name="connsiteX0" fmla="*/ 633497 w 1267759"/>
                <a:gd name="connsiteY0" fmla="*/ 3 h 1435500"/>
                <a:gd name="connsiteX1" fmla="*/ 610639 w 1267759"/>
                <a:gd name="connsiteY1" fmla="*/ 19012 h 1435500"/>
                <a:gd name="connsiteX2" fmla="*/ 610639 w 1267759"/>
                <a:gd name="connsiteY2" fmla="*/ 183426 h 1435500"/>
                <a:gd name="connsiteX3" fmla="*/ 622079 w 1267759"/>
                <a:gd name="connsiteY3" fmla="*/ 200010 h 1435500"/>
                <a:gd name="connsiteX4" fmla="*/ 645584 w 1267759"/>
                <a:gd name="connsiteY4" fmla="*/ 200010 h 1435500"/>
                <a:gd name="connsiteX5" fmla="*/ 657023 w 1267759"/>
                <a:gd name="connsiteY5" fmla="*/ 183426 h 1435500"/>
                <a:gd name="connsiteX6" fmla="*/ 657023 w 1267759"/>
                <a:gd name="connsiteY6" fmla="*/ 19012 h 1435500"/>
                <a:gd name="connsiteX7" fmla="*/ 650227 w 1267759"/>
                <a:gd name="connsiteY7" fmla="*/ 5482 h 1435500"/>
                <a:gd name="connsiteX8" fmla="*/ 633476 w 1267759"/>
                <a:gd name="connsiteY8" fmla="*/ 3 h 1435500"/>
                <a:gd name="connsiteX9" fmla="*/ 199206 w 1267759"/>
                <a:gd name="connsiteY9" fmla="*/ 179453 h 1435500"/>
                <a:gd name="connsiteX10" fmla="*/ 181389 w 1267759"/>
                <a:gd name="connsiteY10" fmla="*/ 187546 h 1435500"/>
                <a:gd name="connsiteX11" fmla="*/ 178670 w 1267759"/>
                <a:gd name="connsiteY11" fmla="*/ 217158 h 1435500"/>
                <a:gd name="connsiteX12" fmla="*/ 294923 w 1267759"/>
                <a:gd name="connsiteY12" fmla="*/ 333411 h 1435500"/>
                <a:gd name="connsiteX13" fmla="*/ 314727 w 1267759"/>
                <a:gd name="connsiteY13" fmla="*/ 337008 h 1435500"/>
                <a:gd name="connsiteX14" fmla="*/ 331332 w 1267759"/>
                <a:gd name="connsiteY14" fmla="*/ 320403 h 1435500"/>
                <a:gd name="connsiteX15" fmla="*/ 327735 w 1267759"/>
                <a:gd name="connsiteY15" fmla="*/ 300599 h 1435500"/>
                <a:gd name="connsiteX16" fmla="*/ 211482 w 1267759"/>
                <a:gd name="connsiteY16" fmla="*/ 184346 h 1435500"/>
                <a:gd name="connsiteX17" fmla="*/ 199206 w 1267759"/>
                <a:gd name="connsiteY17" fmla="*/ 179453 h 1435500"/>
                <a:gd name="connsiteX18" fmla="*/ 1067871 w 1267759"/>
                <a:gd name="connsiteY18" fmla="*/ 179453 h 1435500"/>
                <a:gd name="connsiteX19" fmla="*/ 1056202 w 1267759"/>
                <a:gd name="connsiteY19" fmla="*/ 184326 h 1435500"/>
                <a:gd name="connsiteX20" fmla="*/ 939949 w 1267759"/>
                <a:gd name="connsiteY20" fmla="*/ 300578 h 1435500"/>
                <a:gd name="connsiteX21" fmla="*/ 936352 w 1267759"/>
                <a:gd name="connsiteY21" fmla="*/ 320382 h 1435500"/>
                <a:gd name="connsiteX22" fmla="*/ 952956 w 1267759"/>
                <a:gd name="connsiteY22" fmla="*/ 336987 h 1435500"/>
                <a:gd name="connsiteX23" fmla="*/ 972761 w 1267759"/>
                <a:gd name="connsiteY23" fmla="*/ 333390 h 1435500"/>
                <a:gd name="connsiteX24" fmla="*/ 1089013 w 1267759"/>
                <a:gd name="connsiteY24" fmla="*/ 217137 h 1435500"/>
                <a:gd name="connsiteX25" fmla="*/ 1093760 w 1267759"/>
                <a:gd name="connsiteY25" fmla="*/ 202770 h 1435500"/>
                <a:gd name="connsiteX26" fmla="*/ 1085793 w 1267759"/>
                <a:gd name="connsiteY26" fmla="*/ 187044 h 1435500"/>
                <a:gd name="connsiteX27" fmla="*/ 1067871 w 1267759"/>
                <a:gd name="connsiteY27" fmla="*/ 179453 h 1435500"/>
                <a:gd name="connsiteX28" fmla="*/ 633037 w 1267759"/>
                <a:gd name="connsiteY28" fmla="*/ 264149 h 1435500"/>
                <a:gd name="connsiteX29" fmla="*/ 258201 w 1267759"/>
                <a:gd name="connsiteY29" fmla="*/ 652390 h 1435500"/>
                <a:gd name="connsiteX30" fmla="*/ 258410 w 1267759"/>
                <a:gd name="connsiteY30" fmla="*/ 654585 h 1435500"/>
                <a:gd name="connsiteX31" fmla="*/ 345887 w 1267759"/>
                <a:gd name="connsiteY31" fmla="*/ 881152 h 1435500"/>
                <a:gd name="connsiteX32" fmla="*/ 413204 w 1267759"/>
                <a:gd name="connsiteY32" fmla="*/ 1070117 h 1435500"/>
                <a:gd name="connsiteX33" fmla="*/ 445200 w 1267759"/>
                <a:gd name="connsiteY33" fmla="*/ 1165416 h 1435500"/>
                <a:gd name="connsiteX34" fmla="*/ 534246 w 1267759"/>
                <a:gd name="connsiteY34" fmla="*/ 1212615 h 1435500"/>
                <a:gd name="connsiteX35" fmla="*/ 733689 w 1267759"/>
                <a:gd name="connsiteY35" fmla="*/ 1212615 h 1435500"/>
                <a:gd name="connsiteX36" fmla="*/ 822734 w 1267759"/>
                <a:gd name="connsiteY36" fmla="*/ 1165416 h 1435500"/>
                <a:gd name="connsiteX37" fmla="*/ 854730 w 1267759"/>
                <a:gd name="connsiteY37" fmla="*/ 1070117 h 1435500"/>
                <a:gd name="connsiteX38" fmla="*/ 922048 w 1267759"/>
                <a:gd name="connsiteY38" fmla="*/ 881152 h 1435500"/>
                <a:gd name="connsiteX39" fmla="*/ 1009525 w 1267759"/>
                <a:gd name="connsiteY39" fmla="*/ 654585 h 1435500"/>
                <a:gd name="connsiteX40" fmla="*/ 1009734 w 1267759"/>
                <a:gd name="connsiteY40" fmla="*/ 652390 h 1435500"/>
                <a:gd name="connsiteX41" fmla="*/ 634898 w 1267759"/>
                <a:gd name="connsiteY41" fmla="*/ 264149 h 1435500"/>
                <a:gd name="connsiteX42" fmla="*/ 633058 w 1267759"/>
                <a:gd name="connsiteY42" fmla="*/ 264149 h 1435500"/>
                <a:gd name="connsiteX43" fmla="*/ 633894 w 1267759"/>
                <a:gd name="connsiteY43" fmla="*/ 311432 h 1435500"/>
                <a:gd name="connsiteX44" fmla="*/ 962221 w 1267759"/>
                <a:gd name="connsiteY44" fmla="*/ 651365 h 1435500"/>
                <a:gd name="connsiteX45" fmla="*/ 881687 w 1267759"/>
                <a:gd name="connsiteY45" fmla="*/ 856433 h 1435500"/>
                <a:gd name="connsiteX46" fmla="*/ 807384 w 1267759"/>
                <a:gd name="connsiteY46" fmla="*/ 1070138 h 1435500"/>
                <a:gd name="connsiteX47" fmla="*/ 785050 w 1267759"/>
                <a:gd name="connsiteY47" fmla="*/ 1136807 h 1435500"/>
                <a:gd name="connsiteX48" fmla="*/ 733563 w 1267759"/>
                <a:gd name="connsiteY48" fmla="*/ 1165395 h 1435500"/>
                <a:gd name="connsiteX49" fmla="*/ 694248 w 1267759"/>
                <a:gd name="connsiteY49" fmla="*/ 1165395 h 1435500"/>
                <a:gd name="connsiteX50" fmla="*/ 694248 w 1267759"/>
                <a:gd name="connsiteY50" fmla="*/ 821927 h 1435500"/>
                <a:gd name="connsiteX51" fmla="*/ 766500 w 1267759"/>
                <a:gd name="connsiteY51" fmla="*/ 696766 h 1435500"/>
                <a:gd name="connsiteX52" fmla="*/ 792474 w 1267759"/>
                <a:gd name="connsiteY52" fmla="*/ 682462 h 1435500"/>
                <a:gd name="connsiteX53" fmla="*/ 807531 w 1267759"/>
                <a:gd name="connsiteY53" fmla="*/ 655087 h 1435500"/>
                <a:gd name="connsiteX54" fmla="*/ 802282 w 1267759"/>
                <a:gd name="connsiteY54" fmla="*/ 625099 h 1435500"/>
                <a:gd name="connsiteX55" fmla="*/ 800358 w 1267759"/>
                <a:gd name="connsiteY55" fmla="*/ 622506 h 1435500"/>
                <a:gd name="connsiteX56" fmla="*/ 788689 w 1267759"/>
                <a:gd name="connsiteY56" fmla="*/ 616127 h 1435500"/>
                <a:gd name="connsiteX57" fmla="*/ 776225 w 1267759"/>
                <a:gd name="connsiteY57" fmla="*/ 623384 h 1435500"/>
                <a:gd name="connsiteX58" fmla="*/ 745504 w 1267759"/>
                <a:gd name="connsiteY58" fmla="*/ 676606 h 1435500"/>
                <a:gd name="connsiteX59" fmla="*/ 736595 w 1267759"/>
                <a:gd name="connsiteY59" fmla="*/ 674850 h 1435500"/>
                <a:gd name="connsiteX60" fmla="*/ 722124 w 1267759"/>
                <a:gd name="connsiteY60" fmla="*/ 665523 h 1435500"/>
                <a:gd name="connsiteX61" fmla="*/ 725135 w 1267759"/>
                <a:gd name="connsiteY61" fmla="*/ 654857 h 1435500"/>
                <a:gd name="connsiteX62" fmla="*/ 720137 w 1267759"/>
                <a:gd name="connsiteY62" fmla="*/ 624660 h 1435500"/>
                <a:gd name="connsiteX63" fmla="*/ 718778 w 1267759"/>
                <a:gd name="connsiteY63" fmla="*/ 622568 h 1435500"/>
                <a:gd name="connsiteX64" fmla="*/ 707339 w 1267759"/>
                <a:gd name="connsiteY64" fmla="*/ 616943 h 1435500"/>
                <a:gd name="connsiteX65" fmla="*/ 696151 w 1267759"/>
                <a:gd name="connsiteY65" fmla="*/ 622945 h 1435500"/>
                <a:gd name="connsiteX66" fmla="*/ 692742 w 1267759"/>
                <a:gd name="connsiteY66" fmla="*/ 665502 h 1435500"/>
                <a:gd name="connsiteX67" fmla="*/ 693035 w 1267759"/>
                <a:gd name="connsiteY67" fmla="*/ 666066 h 1435500"/>
                <a:gd name="connsiteX68" fmla="*/ 692345 w 1267759"/>
                <a:gd name="connsiteY68" fmla="*/ 666840 h 1435500"/>
                <a:gd name="connsiteX69" fmla="*/ 676326 w 1267759"/>
                <a:gd name="connsiteY69" fmla="*/ 675456 h 1435500"/>
                <a:gd name="connsiteX70" fmla="*/ 657797 w 1267759"/>
                <a:gd name="connsiteY70" fmla="*/ 674348 h 1435500"/>
                <a:gd name="connsiteX71" fmla="*/ 645020 w 1267759"/>
                <a:gd name="connsiteY71" fmla="*/ 665941 h 1435500"/>
                <a:gd name="connsiteX72" fmla="*/ 647947 w 1267759"/>
                <a:gd name="connsiteY72" fmla="*/ 655568 h 1435500"/>
                <a:gd name="connsiteX73" fmla="*/ 642991 w 1267759"/>
                <a:gd name="connsiteY73" fmla="*/ 625705 h 1435500"/>
                <a:gd name="connsiteX74" fmla="*/ 642238 w 1267759"/>
                <a:gd name="connsiteY74" fmla="*/ 624471 h 1435500"/>
                <a:gd name="connsiteX75" fmla="*/ 629984 w 1267759"/>
                <a:gd name="connsiteY75" fmla="*/ 616336 h 1435500"/>
                <a:gd name="connsiteX76" fmla="*/ 619088 w 1267759"/>
                <a:gd name="connsiteY76" fmla="*/ 622527 h 1435500"/>
                <a:gd name="connsiteX77" fmla="*/ 615847 w 1267759"/>
                <a:gd name="connsiteY77" fmla="*/ 665376 h 1435500"/>
                <a:gd name="connsiteX78" fmla="*/ 616139 w 1267759"/>
                <a:gd name="connsiteY78" fmla="*/ 666046 h 1435500"/>
                <a:gd name="connsiteX79" fmla="*/ 615073 w 1267759"/>
                <a:gd name="connsiteY79" fmla="*/ 667196 h 1435500"/>
                <a:gd name="connsiteX80" fmla="*/ 599368 w 1267759"/>
                <a:gd name="connsiteY80" fmla="*/ 675623 h 1435500"/>
                <a:gd name="connsiteX81" fmla="*/ 581195 w 1267759"/>
                <a:gd name="connsiteY81" fmla="*/ 674515 h 1435500"/>
                <a:gd name="connsiteX82" fmla="*/ 568459 w 1267759"/>
                <a:gd name="connsiteY82" fmla="*/ 666087 h 1435500"/>
                <a:gd name="connsiteX83" fmla="*/ 571658 w 1267759"/>
                <a:gd name="connsiteY83" fmla="*/ 654899 h 1435500"/>
                <a:gd name="connsiteX84" fmla="*/ 571658 w 1267759"/>
                <a:gd name="connsiteY84" fmla="*/ 654899 h 1435500"/>
                <a:gd name="connsiteX85" fmla="*/ 566702 w 1267759"/>
                <a:gd name="connsiteY85" fmla="*/ 624639 h 1435500"/>
                <a:gd name="connsiteX86" fmla="*/ 560408 w 1267759"/>
                <a:gd name="connsiteY86" fmla="*/ 619034 h 1435500"/>
                <a:gd name="connsiteX87" fmla="*/ 553653 w 1267759"/>
                <a:gd name="connsiteY87" fmla="*/ 617382 h 1435500"/>
                <a:gd name="connsiteX88" fmla="*/ 542674 w 1267759"/>
                <a:gd name="connsiteY88" fmla="*/ 623593 h 1435500"/>
                <a:gd name="connsiteX89" fmla="*/ 539453 w 1267759"/>
                <a:gd name="connsiteY89" fmla="*/ 665983 h 1435500"/>
                <a:gd name="connsiteX90" fmla="*/ 539662 w 1267759"/>
                <a:gd name="connsiteY90" fmla="*/ 666276 h 1435500"/>
                <a:gd name="connsiteX91" fmla="*/ 539098 w 1267759"/>
                <a:gd name="connsiteY91" fmla="*/ 666903 h 1435500"/>
                <a:gd name="connsiteX92" fmla="*/ 523225 w 1267759"/>
                <a:gd name="connsiteY92" fmla="*/ 675519 h 1435500"/>
                <a:gd name="connsiteX93" fmla="*/ 521447 w 1267759"/>
                <a:gd name="connsiteY93" fmla="*/ 675833 h 1435500"/>
                <a:gd name="connsiteX94" fmla="*/ 491208 w 1267759"/>
                <a:gd name="connsiteY94" fmla="*/ 623447 h 1435500"/>
                <a:gd name="connsiteX95" fmla="*/ 478305 w 1267759"/>
                <a:gd name="connsiteY95" fmla="*/ 616211 h 1435500"/>
                <a:gd name="connsiteX96" fmla="*/ 477427 w 1267759"/>
                <a:gd name="connsiteY96" fmla="*/ 616211 h 1435500"/>
                <a:gd name="connsiteX97" fmla="*/ 477218 w 1267759"/>
                <a:gd name="connsiteY97" fmla="*/ 616211 h 1435500"/>
                <a:gd name="connsiteX98" fmla="*/ 466385 w 1267759"/>
                <a:gd name="connsiteY98" fmla="*/ 622443 h 1435500"/>
                <a:gd name="connsiteX99" fmla="*/ 463143 w 1267759"/>
                <a:gd name="connsiteY99" fmla="*/ 665376 h 1435500"/>
                <a:gd name="connsiteX100" fmla="*/ 495934 w 1267759"/>
                <a:gd name="connsiteY100" fmla="*/ 695930 h 1435500"/>
                <a:gd name="connsiteX101" fmla="*/ 501351 w 1267759"/>
                <a:gd name="connsiteY101" fmla="*/ 697540 h 1435500"/>
                <a:gd name="connsiteX102" fmla="*/ 573143 w 1267759"/>
                <a:gd name="connsiteY102" fmla="*/ 821907 h 1435500"/>
                <a:gd name="connsiteX103" fmla="*/ 573143 w 1267759"/>
                <a:gd name="connsiteY103" fmla="*/ 1165374 h 1435500"/>
                <a:gd name="connsiteX104" fmla="*/ 534267 w 1267759"/>
                <a:gd name="connsiteY104" fmla="*/ 1165374 h 1435500"/>
                <a:gd name="connsiteX105" fmla="*/ 482780 w 1267759"/>
                <a:gd name="connsiteY105" fmla="*/ 1136787 h 1435500"/>
                <a:gd name="connsiteX106" fmla="*/ 460446 w 1267759"/>
                <a:gd name="connsiteY106" fmla="*/ 1070117 h 1435500"/>
                <a:gd name="connsiteX107" fmla="*/ 386143 w 1267759"/>
                <a:gd name="connsiteY107" fmla="*/ 856412 h 1435500"/>
                <a:gd name="connsiteX108" fmla="*/ 305609 w 1267759"/>
                <a:gd name="connsiteY108" fmla="*/ 651344 h 1435500"/>
                <a:gd name="connsiteX109" fmla="*/ 633915 w 1267759"/>
                <a:gd name="connsiteY109" fmla="*/ 311432 h 1435500"/>
                <a:gd name="connsiteX110" fmla="*/ 688016 w 1267759"/>
                <a:gd name="connsiteY110" fmla="*/ 387219 h 1435500"/>
                <a:gd name="connsiteX111" fmla="*/ 671641 w 1267759"/>
                <a:gd name="connsiteY111" fmla="*/ 402046 h 1435500"/>
                <a:gd name="connsiteX112" fmla="*/ 684795 w 1267759"/>
                <a:gd name="connsiteY112" fmla="*/ 419801 h 1435500"/>
                <a:gd name="connsiteX113" fmla="*/ 735529 w 1267759"/>
                <a:gd name="connsiteY113" fmla="*/ 439500 h 1435500"/>
                <a:gd name="connsiteX114" fmla="*/ 821019 w 1267759"/>
                <a:gd name="connsiteY114" fmla="*/ 521143 h 1435500"/>
                <a:gd name="connsiteX115" fmla="*/ 835491 w 1267759"/>
                <a:gd name="connsiteY115" fmla="*/ 529549 h 1435500"/>
                <a:gd name="connsiteX116" fmla="*/ 849837 w 1267759"/>
                <a:gd name="connsiteY116" fmla="*/ 520934 h 1435500"/>
                <a:gd name="connsiteX117" fmla="*/ 849230 w 1267759"/>
                <a:gd name="connsiteY117" fmla="*/ 504224 h 1435500"/>
                <a:gd name="connsiteX118" fmla="*/ 751130 w 1267759"/>
                <a:gd name="connsiteY118" fmla="*/ 410536 h 1435500"/>
                <a:gd name="connsiteX119" fmla="*/ 692888 w 1267759"/>
                <a:gd name="connsiteY119" fmla="*/ 387930 h 1435500"/>
                <a:gd name="connsiteX120" fmla="*/ 691320 w 1267759"/>
                <a:gd name="connsiteY120" fmla="*/ 387553 h 1435500"/>
                <a:gd name="connsiteX121" fmla="*/ 688037 w 1267759"/>
                <a:gd name="connsiteY121" fmla="*/ 387240 h 1435500"/>
                <a:gd name="connsiteX122" fmla="*/ 20383 w 1267759"/>
                <a:gd name="connsiteY122" fmla="*/ 532017 h 1435500"/>
                <a:gd name="connsiteX123" fmla="*/ 224 w 1267759"/>
                <a:gd name="connsiteY123" fmla="*/ 552930 h 1435500"/>
                <a:gd name="connsiteX124" fmla="*/ 15950 w 1267759"/>
                <a:gd name="connsiteY124" fmla="*/ 578150 h 1435500"/>
                <a:gd name="connsiteX125" fmla="*/ 178838 w 1267759"/>
                <a:gd name="connsiteY125" fmla="*/ 600485 h 1435500"/>
                <a:gd name="connsiteX126" fmla="*/ 196718 w 1267759"/>
                <a:gd name="connsiteY126" fmla="*/ 591325 h 1435500"/>
                <a:gd name="connsiteX127" fmla="*/ 199897 w 1267759"/>
                <a:gd name="connsiteY127" fmla="*/ 568133 h 1435500"/>
                <a:gd name="connsiteX128" fmla="*/ 185153 w 1267759"/>
                <a:gd name="connsiteY128" fmla="*/ 554498 h 1435500"/>
                <a:gd name="connsiteX129" fmla="*/ 22266 w 1267759"/>
                <a:gd name="connsiteY129" fmla="*/ 532164 h 1435500"/>
                <a:gd name="connsiteX130" fmla="*/ 20404 w 1267759"/>
                <a:gd name="connsiteY130" fmla="*/ 531996 h 1435500"/>
                <a:gd name="connsiteX131" fmla="*/ 1248659 w 1267759"/>
                <a:gd name="connsiteY131" fmla="*/ 532226 h 1435500"/>
                <a:gd name="connsiteX132" fmla="*/ 1248659 w 1267759"/>
                <a:gd name="connsiteY132" fmla="*/ 532226 h 1435500"/>
                <a:gd name="connsiteX133" fmla="*/ 1245481 w 1267759"/>
                <a:gd name="connsiteY133" fmla="*/ 532435 h 1435500"/>
                <a:gd name="connsiteX134" fmla="*/ 1082593 w 1267759"/>
                <a:gd name="connsiteY134" fmla="*/ 554728 h 1435500"/>
                <a:gd name="connsiteX135" fmla="*/ 1067829 w 1267759"/>
                <a:gd name="connsiteY135" fmla="*/ 568342 h 1435500"/>
                <a:gd name="connsiteX136" fmla="*/ 1071008 w 1267759"/>
                <a:gd name="connsiteY136" fmla="*/ 591555 h 1435500"/>
                <a:gd name="connsiteX137" fmla="*/ 1088909 w 1267759"/>
                <a:gd name="connsiteY137" fmla="*/ 600694 h 1435500"/>
                <a:gd name="connsiteX138" fmla="*/ 1251796 w 1267759"/>
                <a:gd name="connsiteY138" fmla="*/ 578401 h 1435500"/>
                <a:gd name="connsiteX139" fmla="*/ 1264281 w 1267759"/>
                <a:gd name="connsiteY139" fmla="*/ 569827 h 1435500"/>
                <a:gd name="connsiteX140" fmla="*/ 1267439 w 1267759"/>
                <a:gd name="connsiteY140" fmla="*/ 552491 h 1435500"/>
                <a:gd name="connsiteX141" fmla="*/ 1248701 w 1267759"/>
                <a:gd name="connsiteY141" fmla="*/ 532205 h 1435500"/>
                <a:gd name="connsiteX142" fmla="*/ 707841 w 1267759"/>
                <a:gd name="connsiteY142" fmla="*/ 685201 h 1435500"/>
                <a:gd name="connsiteX143" fmla="*/ 707841 w 1267759"/>
                <a:gd name="connsiteY143" fmla="*/ 685201 h 1435500"/>
                <a:gd name="connsiteX144" fmla="*/ 727394 w 1267759"/>
                <a:gd name="connsiteY144" fmla="*/ 695825 h 1435500"/>
                <a:gd name="connsiteX145" fmla="*/ 733459 w 1267759"/>
                <a:gd name="connsiteY145" fmla="*/ 697498 h 1435500"/>
                <a:gd name="connsiteX146" fmla="*/ 667877 w 1267759"/>
                <a:gd name="connsiteY146" fmla="*/ 811095 h 1435500"/>
                <a:gd name="connsiteX147" fmla="*/ 665974 w 1267759"/>
                <a:gd name="connsiteY147" fmla="*/ 818163 h 1435500"/>
                <a:gd name="connsiteX148" fmla="*/ 665974 w 1267759"/>
                <a:gd name="connsiteY148" fmla="*/ 1165416 h 1435500"/>
                <a:gd name="connsiteX149" fmla="*/ 601312 w 1267759"/>
                <a:gd name="connsiteY149" fmla="*/ 1165416 h 1435500"/>
                <a:gd name="connsiteX150" fmla="*/ 601312 w 1267759"/>
                <a:gd name="connsiteY150" fmla="*/ 818163 h 1435500"/>
                <a:gd name="connsiteX151" fmla="*/ 599409 w 1267759"/>
                <a:gd name="connsiteY151" fmla="*/ 811095 h 1435500"/>
                <a:gd name="connsiteX152" fmla="*/ 533409 w 1267759"/>
                <a:gd name="connsiteY152" fmla="*/ 696787 h 1435500"/>
                <a:gd name="connsiteX153" fmla="*/ 553862 w 1267759"/>
                <a:gd name="connsiteY153" fmla="*/ 685724 h 1435500"/>
                <a:gd name="connsiteX154" fmla="*/ 572139 w 1267759"/>
                <a:gd name="connsiteY154" fmla="*/ 696139 h 1435500"/>
                <a:gd name="connsiteX155" fmla="*/ 605139 w 1267759"/>
                <a:gd name="connsiteY155" fmla="*/ 698125 h 1435500"/>
                <a:gd name="connsiteX156" fmla="*/ 630674 w 1267759"/>
                <a:gd name="connsiteY156" fmla="*/ 685620 h 1435500"/>
                <a:gd name="connsiteX157" fmla="*/ 648805 w 1267759"/>
                <a:gd name="connsiteY157" fmla="*/ 695909 h 1435500"/>
                <a:gd name="connsiteX158" fmla="*/ 682056 w 1267759"/>
                <a:gd name="connsiteY158" fmla="*/ 697916 h 1435500"/>
                <a:gd name="connsiteX159" fmla="*/ 707862 w 1267759"/>
                <a:gd name="connsiteY159" fmla="*/ 685222 h 1435500"/>
                <a:gd name="connsiteX160" fmla="*/ 235950 w 1267759"/>
                <a:gd name="connsiteY160" fmla="*/ 845224 h 1435500"/>
                <a:gd name="connsiteX161" fmla="*/ 227250 w 1267759"/>
                <a:gd name="connsiteY161" fmla="*/ 847483 h 1435500"/>
                <a:gd name="connsiteX162" fmla="*/ 84878 w 1267759"/>
                <a:gd name="connsiteY162" fmla="*/ 929690 h 1435500"/>
                <a:gd name="connsiteX163" fmla="*/ 76554 w 1267759"/>
                <a:gd name="connsiteY163" fmla="*/ 942342 h 1435500"/>
                <a:gd name="connsiteX164" fmla="*/ 80172 w 1267759"/>
                <a:gd name="connsiteY164" fmla="*/ 959595 h 1435500"/>
                <a:gd name="connsiteX165" fmla="*/ 108049 w 1267759"/>
                <a:gd name="connsiteY165" fmla="*/ 969884 h 1435500"/>
                <a:gd name="connsiteX166" fmla="*/ 250442 w 1267759"/>
                <a:gd name="connsiteY166" fmla="*/ 887676 h 1435500"/>
                <a:gd name="connsiteX167" fmla="*/ 257657 w 1267759"/>
                <a:gd name="connsiteY167" fmla="*/ 863062 h 1435500"/>
                <a:gd name="connsiteX168" fmla="*/ 235950 w 1267759"/>
                <a:gd name="connsiteY168" fmla="*/ 845245 h 1435500"/>
                <a:gd name="connsiteX169" fmla="*/ 1031316 w 1267759"/>
                <a:gd name="connsiteY169" fmla="*/ 845224 h 1435500"/>
                <a:gd name="connsiteX170" fmla="*/ 1009964 w 1267759"/>
                <a:gd name="connsiteY170" fmla="*/ 863272 h 1435500"/>
                <a:gd name="connsiteX171" fmla="*/ 1017262 w 1267759"/>
                <a:gd name="connsiteY171" fmla="*/ 887635 h 1435500"/>
                <a:gd name="connsiteX172" fmla="*/ 1159635 w 1267759"/>
                <a:gd name="connsiteY172" fmla="*/ 969842 h 1435500"/>
                <a:gd name="connsiteX173" fmla="*/ 1174755 w 1267759"/>
                <a:gd name="connsiteY173" fmla="*/ 970720 h 1435500"/>
                <a:gd name="connsiteX174" fmla="*/ 1187888 w 1267759"/>
                <a:gd name="connsiteY174" fmla="*/ 958967 h 1435500"/>
                <a:gd name="connsiteX175" fmla="*/ 1182848 w 1267759"/>
                <a:gd name="connsiteY175" fmla="*/ 929669 h 1435500"/>
                <a:gd name="connsiteX176" fmla="*/ 1040475 w 1267759"/>
                <a:gd name="connsiteY176" fmla="*/ 847462 h 1435500"/>
                <a:gd name="connsiteX177" fmla="*/ 1031337 w 1267759"/>
                <a:gd name="connsiteY177" fmla="*/ 845224 h 1435500"/>
                <a:gd name="connsiteX178" fmla="*/ 507164 w 1267759"/>
                <a:gd name="connsiteY178" fmla="*/ 1226627 h 1435500"/>
                <a:gd name="connsiteX179" fmla="*/ 486356 w 1267759"/>
                <a:gd name="connsiteY179" fmla="*/ 1238317 h 1435500"/>
                <a:gd name="connsiteX180" fmla="*/ 486356 w 1267759"/>
                <a:gd name="connsiteY180" fmla="*/ 1262178 h 1435500"/>
                <a:gd name="connsiteX181" fmla="*/ 507164 w 1267759"/>
                <a:gd name="connsiteY181" fmla="*/ 1273868 h 1435500"/>
                <a:gd name="connsiteX182" fmla="*/ 760561 w 1267759"/>
                <a:gd name="connsiteY182" fmla="*/ 1273868 h 1435500"/>
                <a:gd name="connsiteX183" fmla="*/ 781369 w 1267759"/>
                <a:gd name="connsiteY183" fmla="*/ 1262178 h 1435500"/>
                <a:gd name="connsiteX184" fmla="*/ 781369 w 1267759"/>
                <a:gd name="connsiteY184" fmla="*/ 1238317 h 1435500"/>
                <a:gd name="connsiteX185" fmla="*/ 760561 w 1267759"/>
                <a:gd name="connsiteY185" fmla="*/ 1226627 h 1435500"/>
                <a:gd name="connsiteX186" fmla="*/ 507164 w 1267759"/>
                <a:gd name="connsiteY186" fmla="*/ 1226627 h 1435500"/>
                <a:gd name="connsiteX187" fmla="*/ 507394 w 1267759"/>
                <a:gd name="connsiteY187" fmla="*/ 1285516 h 1435500"/>
                <a:gd name="connsiteX188" fmla="*/ 486586 w 1267759"/>
                <a:gd name="connsiteY188" fmla="*/ 1297185 h 1435500"/>
                <a:gd name="connsiteX189" fmla="*/ 486586 w 1267759"/>
                <a:gd name="connsiteY189" fmla="*/ 1321047 h 1435500"/>
                <a:gd name="connsiteX190" fmla="*/ 507394 w 1267759"/>
                <a:gd name="connsiteY190" fmla="*/ 1332716 h 1435500"/>
                <a:gd name="connsiteX191" fmla="*/ 760561 w 1267759"/>
                <a:gd name="connsiteY191" fmla="*/ 1332716 h 1435500"/>
                <a:gd name="connsiteX192" fmla="*/ 781369 w 1267759"/>
                <a:gd name="connsiteY192" fmla="*/ 1321047 h 1435500"/>
                <a:gd name="connsiteX193" fmla="*/ 781369 w 1267759"/>
                <a:gd name="connsiteY193" fmla="*/ 1297185 h 1435500"/>
                <a:gd name="connsiteX194" fmla="*/ 760561 w 1267759"/>
                <a:gd name="connsiteY194" fmla="*/ 1285516 h 1435500"/>
                <a:gd name="connsiteX195" fmla="*/ 507394 w 1267759"/>
                <a:gd name="connsiteY195" fmla="*/ 1285516 h 1435500"/>
                <a:gd name="connsiteX196" fmla="*/ 531402 w 1267759"/>
                <a:gd name="connsiteY196" fmla="*/ 1342189 h 1435500"/>
                <a:gd name="connsiteX197" fmla="*/ 510845 w 1267759"/>
                <a:gd name="connsiteY197" fmla="*/ 1353628 h 1435500"/>
                <a:gd name="connsiteX198" fmla="*/ 510845 w 1267759"/>
                <a:gd name="connsiteY198" fmla="*/ 1377155 h 1435500"/>
                <a:gd name="connsiteX199" fmla="*/ 531402 w 1267759"/>
                <a:gd name="connsiteY199" fmla="*/ 1388594 h 1435500"/>
                <a:gd name="connsiteX200" fmla="*/ 569149 w 1267759"/>
                <a:gd name="connsiteY200" fmla="*/ 1388594 h 1435500"/>
                <a:gd name="connsiteX201" fmla="*/ 567016 w 1267759"/>
                <a:gd name="connsiteY201" fmla="*/ 1400682 h 1435500"/>
                <a:gd name="connsiteX202" fmla="*/ 601835 w 1267759"/>
                <a:gd name="connsiteY202" fmla="*/ 1435501 h 1435500"/>
                <a:gd name="connsiteX203" fmla="*/ 666120 w 1267759"/>
                <a:gd name="connsiteY203" fmla="*/ 1435501 h 1435500"/>
                <a:gd name="connsiteX204" fmla="*/ 700940 w 1267759"/>
                <a:gd name="connsiteY204" fmla="*/ 1400682 h 1435500"/>
                <a:gd name="connsiteX205" fmla="*/ 698786 w 1267759"/>
                <a:gd name="connsiteY205" fmla="*/ 1388594 h 1435500"/>
                <a:gd name="connsiteX206" fmla="*/ 736533 w 1267759"/>
                <a:gd name="connsiteY206" fmla="*/ 1388594 h 1435500"/>
                <a:gd name="connsiteX207" fmla="*/ 757090 w 1267759"/>
                <a:gd name="connsiteY207" fmla="*/ 1377155 h 1435500"/>
                <a:gd name="connsiteX208" fmla="*/ 757090 w 1267759"/>
                <a:gd name="connsiteY208" fmla="*/ 1353628 h 1435500"/>
                <a:gd name="connsiteX209" fmla="*/ 736533 w 1267759"/>
                <a:gd name="connsiteY209" fmla="*/ 1342189 h 1435500"/>
                <a:gd name="connsiteX210" fmla="*/ 531381 w 1267759"/>
                <a:gd name="connsiteY210" fmla="*/ 1342189 h 143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</a:cxnLst>
              <a:rect l="l" t="t" r="r" b="b"/>
              <a:pathLst>
                <a:path w="1267759" h="1435500">
                  <a:moveTo>
                    <a:pt x="633497" y="3"/>
                  </a:moveTo>
                  <a:cubicBezTo>
                    <a:pt x="620698" y="170"/>
                    <a:pt x="610451" y="8660"/>
                    <a:pt x="610639" y="19012"/>
                  </a:cubicBezTo>
                  <a:lnTo>
                    <a:pt x="610639" y="183426"/>
                  </a:lnTo>
                  <a:cubicBezTo>
                    <a:pt x="610451" y="190223"/>
                    <a:pt x="614822" y="196580"/>
                    <a:pt x="622079" y="200010"/>
                  </a:cubicBezTo>
                  <a:cubicBezTo>
                    <a:pt x="629335" y="203440"/>
                    <a:pt x="638328" y="203460"/>
                    <a:pt x="645584" y="200010"/>
                  </a:cubicBezTo>
                  <a:cubicBezTo>
                    <a:pt x="652841" y="196559"/>
                    <a:pt x="657212" y="190223"/>
                    <a:pt x="657023" y="183426"/>
                  </a:cubicBezTo>
                  <a:lnTo>
                    <a:pt x="657023" y="19012"/>
                  </a:lnTo>
                  <a:cubicBezTo>
                    <a:pt x="657107" y="13951"/>
                    <a:pt x="654660" y="9058"/>
                    <a:pt x="650227" y="5482"/>
                  </a:cubicBezTo>
                  <a:cubicBezTo>
                    <a:pt x="645793" y="1906"/>
                    <a:pt x="639750" y="-81"/>
                    <a:pt x="633476" y="3"/>
                  </a:cubicBezTo>
                  <a:close/>
                  <a:moveTo>
                    <a:pt x="199206" y="179453"/>
                  </a:moveTo>
                  <a:cubicBezTo>
                    <a:pt x="192912" y="179495"/>
                    <a:pt x="186345" y="182464"/>
                    <a:pt x="181389" y="187546"/>
                  </a:cubicBezTo>
                  <a:cubicBezTo>
                    <a:pt x="172438" y="196706"/>
                    <a:pt x="171225" y="209964"/>
                    <a:pt x="178670" y="217158"/>
                  </a:cubicBezTo>
                  <a:lnTo>
                    <a:pt x="294923" y="333411"/>
                  </a:lnTo>
                  <a:cubicBezTo>
                    <a:pt x="299607" y="338325"/>
                    <a:pt x="307178" y="339706"/>
                    <a:pt x="314727" y="337008"/>
                  </a:cubicBezTo>
                  <a:cubicBezTo>
                    <a:pt x="322277" y="334310"/>
                    <a:pt x="328613" y="327953"/>
                    <a:pt x="331332" y="320403"/>
                  </a:cubicBezTo>
                  <a:cubicBezTo>
                    <a:pt x="334029" y="312854"/>
                    <a:pt x="332649" y="305284"/>
                    <a:pt x="327735" y="300599"/>
                  </a:cubicBezTo>
                  <a:lnTo>
                    <a:pt x="211482" y="184346"/>
                  </a:lnTo>
                  <a:cubicBezTo>
                    <a:pt x="208408" y="181168"/>
                    <a:pt x="204058" y="179432"/>
                    <a:pt x="199206" y="179453"/>
                  </a:cubicBezTo>
                  <a:close/>
                  <a:moveTo>
                    <a:pt x="1067871" y="179453"/>
                  </a:moveTo>
                  <a:cubicBezTo>
                    <a:pt x="1063249" y="179557"/>
                    <a:pt x="1059129" y="181293"/>
                    <a:pt x="1056202" y="184326"/>
                  </a:cubicBezTo>
                  <a:lnTo>
                    <a:pt x="939949" y="300578"/>
                  </a:lnTo>
                  <a:cubicBezTo>
                    <a:pt x="935034" y="305263"/>
                    <a:pt x="933654" y="312833"/>
                    <a:pt x="936352" y="320382"/>
                  </a:cubicBezTo>
                  <a:cubicBezTo>
                    <a:pt x="939050" y="327932"/>
                    <a:pt x="945407" y="334268"/>
                    <a:pt x="952956" y="336987"/>
                  </a:cubicBezTo>
                  <a:cubicBezTo>
                    <a:pt x="960506" y="339685"/>
                    <a:pt x="968076" y="338304"/>
                    <a:pt x="972761" y="333390"/>
                  </a:cubicBezTo>
                  <a:lnTo>
                    <a:pt x="1089013" y="217137"/>
                  </a:lnTo>
                  <a:cubicBezTo>
                    <a:pt x="1092652" y="213624"/>
                    <a:pt x="1094367" y="208438"/>
                    <a:pt x="1093760" y="202770"/>
                  </a:cubicBezTo>
                  <a:cubicBezTo>
                    <a:pt x="1093154" y="197103"/>
                    <a:pt x="1090289" y="191436"/>
                    <a:pt x="1085793" y="187044"/>
                  </a:cubicBezTo>
                  <a:cubicBezTo>
                    <a:pt x="1080732" y="182088"/>
                    <a:pt x="1074124" y="179307"/>
                    <a:pt x="1067871" y="179453"/>
                  </a:cubicBezTo>
                  <a:close/>
                  <a:moveTo>
                    <a:pt x="633037" y="264149"/>
                  </a:moveTo>
                  <a:cubicBezTo>
                    <a:pt x="424999" y="271343"/>
                    <a:pt x="258201" y="442679"/>
                    <a:pt x="258201" y="652390"/>
                  </a:cubicBezTo>
                  <a:cubicBezTo>
                    <a:pt x="258242" y="653122"/>
                    <a:pt x="258305" y="653854"/>
                    <a:pt x="258410" y="654585"/>
                  </a:cubicBezTo>
                  <a:cubicBezTo>
                    <a:pt x="267758" y="755028"/>
                    <a:pt x="309436" y="821844"/>
                    <a:pt x="345887" y="881152"/>
                  </a:cubicBezTo>
                  <a:cubicBezTo>
                    <a:pt x="382337" y="940460"/>
                    <a:pt x="413204" y="991465"/>
                    <a:pt x="413204" y="1070117"/>
                  </a:cubicBezTo>
                  <a:cubicBezTo>
                    <a:pt x="413204" y="1104330"/>
                    <a:pt x="424643" y="1138439"/>
                    <a:pt x="445200" y="1165416"/>
                  </a:cubicBezTo>
                  <a:cubicBezTo>
                    <a:pt x="465757" y="1192393"/>
                    <a:pt x="497105" y="1212615"/>
                    <a:pt x="534246" y="1212615"/>
                  </a:cubicBezTo>
                  <a:lnTo>
                    <a:pt x="733689" y="1212615"/>
                  </a:lnTo>
                  <a:cubicBezTo>
                    <a:pt x="770829" y="1212615"/>
                    <a:pt x="802177" y="1192414"/>
                    <a:pt x="822734" y="1165416"/>
                  </a:cubicBezTo>
                  <a:cubicBezTo>
                    <a:pt x="843291" y="1138439"/>
                    <a:pt x="854730" y="1104330"/>
                    <a:pt x="854730" y="1070117"/>
                  </a:cubicBezTo>
                  <a:cubicBezTo>
                    <a:pt x="854730" y="991465"/>
                    <a:pt x="885597" y="940460"/>
                    <a:pt x="922048" y="881152"/>
                  </a:cubicBezTo>
                  <a:cubicBezTo>
                    <a:pt x="958498" y="821844"/>
                    <a:pt x="1000177" y="755007"/>
                    <a:pt x="1009525" y="654585"/>
                  </a:cubicBezTo>
                  <a:cubicBezTo>
                    <a:pt x="1009629" y="653854"/>
                    <a:pt x="1009713" y="653122"/>
                    <a:pt x="1009734" y="652390"/>
                  </a:cubicBezTo>
                  <a:cubicBezTo>
                    <a:pt x="1009734" y="442679"/>
                    <a:pt x="842936" y="271343"/>
                    <a:pt x="634898" y="264149"/>
                  </a:cubicBezTo>
                  <a:cubicBezTo>
                    <a:pt x="634354" y="264149"/>
                    <a:pt x="633810" y="264149"/>
                    <a:pt x="633058" y="264149"/>
                  </a:cubicBezTo>
                  <a:close/>
                  <a:moveTo>
                    <a:pt x="633894" y="311432"/>
                  </a:moveTo>
                  <a:cubicBezTo>
                    <a:pt x="816251" y="318187"/>
                    <a:pt x="961677" y="467418"/>
                    <a:pt x="962221" y="651365"/>
                  </a:cubicBezTo>
                  <a:cubicBezTo>
                    <a:pt x="953667" y="740327"/>
                    <a:pt x="918095" y="797167"/>
                    <a:pt x="881687" y="856433"/>
                  </a:cubicBezTo>
                  <a:cubicBezTo>
                    <a:pt x="845111" y="915971"/>
                    <a:pt x="807384" y="978771"/>
                    <a:pt x="807384" y="1070138"/>
                  </a:cubicBezTo>
                  <a:cubicBezTo>
                    <a:pt x="807384" y="1093393"/>
                    <a:pt x="798831" y="1118739"/>
                    <a:pt x="785050" y="1136807"/>
                  </a:cubicBezTo>
                  <a:cubicBezTo>
                    <a:pt x="771268" y="1154897"/>
                    <a:pt x="753890" y="1165395"/>
                    <a:pt x="733563" y="1165395"/>
                  </a:cubicBezTo>
                  <a:lnTo>
                    <a:pt x="694248" y="1165395"/>
                  </a:lnTo>
                  <a:lnTo>
                    <a:pt x="694248" y="821927"/>
                  </a:lnTo>
                  <a:lnTo>
                    <a:pt x="766500" y="696766"/>
                  </a:lnTo>
                  <a:cubicBezTo>
                    <a:pt x="776434" y="694047"/>
                    <a:pt x="785405" y="689133"/>
                    <a:pt x="792474" y="682462"/>
                  </a:cubicBezTo>
                  <a:cubicBezTo>
                    <a:pt x="800525" y="674871"/>
                    <a:pt x="805795" y="665293"/>
                    <a:pt x="807531" y="655087"/>
                  </a:cubicBezTo>
                  <a:cubicBezTo>
                    <a:pt x="809287" y="644882"/>
                    <a:pt x="807531" y="634405"/>
                    <a:pt x="802282" y="625099"/>
                  </a:cubicBezTo>
                  <a:cubicBezTo>
                    <a:pt x="801780" y="624158"/>
                    <a:pt x="801132" y="623279"/>
                    <a:pt x="800358" y="622506"/>
                  </a:cubicBezTo>
                  <a:cubicBezTo>
                    <a:pt x="797765" y="618574"/>
                    <a:pt x="793394" y="616190"/>
                    <a:pt x="788689" y="616127"/>
                  </a:cubicBezTo>
                  <a:cubicBezTo>
                    <a:pt x="783523" y="616086"/>
                    <a:pt x="778734" y="618867"/>
                    <a:pt x="776225" y="623384"/>
                  </a:cubicBezTo>
                  <a:lnTo>
                    <a:pt x="745504" y="676606"/>
                  </a:lnTo>
                  <a:cubicBezTo>
                    <a:pt x="742451" y="676355"/>
                    <a:pt x="739419" y="675770"/>
                    <a:pt x="736595" y="674850"/>
                  </a:cubicBezTo>
                  <a:cubicBezTo>
                    <a:pt x="731033" y="673009"/>
                    <a:pt x="725951" y="669663"/>
                    <a:pt x="722124" y="665523"/>
                  </a:cubicBezTo>
                  <a:cubicBezTo>
                    <a:pt x="723546" y="662093"/>
                    <a:pt x="724550" y="658517"/>
                    <a:pt x="725135" y="654857"/>
                  </a:cubicBezTo>
                  <a:cubicBezTo>
                    <a:pt x="726808" y="644568"/>
                    <a:pt x="725135" y="634028"/>
                    <a:pt x="720137" y="624660"/>
                  </a:cubicBezTo>
                  <a:cubicBezTo>
                    <a:pt x="719761" y="623928"/>
                    <a:pt x="719322" y="623217"/>
                    <a:pt x="718778" y="622568"/>
                  </a:cubicBezTo>
                  <a:cubicBezTo>
                    <a:pt x="716436" y="619034"/>
                    <a:pt x="712044" y="616880"/>
                    <a:pt x="707339" y="616943"/>
                  </a:cubicBezTo>
                  <a:cubicBezTo>
                    <a:pt x="702613" y="617027"/>
                    <a:pt x="698326" y="619327"/>
                    <a:pt x="696151" y="622945"/>
                  </a:cubicBezTo>
                  <a:cubicBezTo>
                    <a:pt x="688016" y="635994"/>
                    <a:pt x="686782" y="651595"/>
                    <a:pt x="692742" y="665502"/>
                  </a:cubicBezTo>
                  <a:cubicBezTo>
                    <a:pt x="692742" y="665711"/>
                    <a:pt x="692951" y="665857"/>
                    <a:pt x="693035" y="666066"/>
                  </a:cubicBezTo>
                  <a:cubicBezTo>
                    <a:pt x="692826" y="666338"/>
                    <a:pt x="692575" y="666568"/>
                    <a:pt x="692345" y="666840"/>
                  </a:cubicBezTo>
                  <a:cubicBezTo>
                    <a:pt x="688141" y="671044"/>
                    <a:pt x="682369" y="674160"/>
                    <a:pt x="676326" y="675456"/>
                  </a:cubicBezTo>
                  <a:cubicBezTo>
                    <a:pt x="670282" y="676774"/>
                    <a:pt x="663611" y="676355"/>
                    <a:pt x="657797" y="674348"/>
                  </a:cubicBezTo>
                  <a:cubicBezTo>
                    <a:pt x="652966" y="672654"/>
                    <a:pt x="648512" y="669663"/>
                    <a:pt x="645020" y="665941"/>
                  </a:cubicBezTo>
                  <a:cubicBezTo>
                    <a:pt x="646379" y="662595"/>
                    <a:pt x="647362" y="659123"/>
                    <a:pt x="647947" y="655568"/>
                  </a:cubicBezTo>
                  <a:cubicBezTo>
                    <a:pt x="649599" y="645384"/>
                    <a:pt x="647947" y="634970"/>
                    <a:pt x="642991" y="625705"/>
                  </a:cubicBezTo>
                  <a:cubicBezTo>
                    <a:pt x="642761" y="625287"/>
                    <a:pt x="642510" y="624869"/>
                    <a:pt x="642238" y="624471"/>
                  </a:cubicBezTo>
                  <a:cubicBezTo>
                    <a:pt x="640586" y="619557"/>
                    <a:pt x="635588" y="616232"/>
                    <a:pt x="629984" y="616336"/>
                  </a:cubicBezTo>
                  <a:cubicBezTo>
                    <a:pt x="625404" y="616420"/>
                    <a:pt x="621221" y="618783"/>
                    <a:pt x="619088" y="622527"/>
                  </a:cubicBezTo>
                  <a:cubicBezTo>
                    <a:pt x="611350" y="635681"/>
                    <a:pt x="610158" y="651365"/>
                    <a:pt x="615847" y="665376"/>
                  </a:cubicBezTo>
                  <a:cubicBezTo>
                    <a:pt x="615847" y="665606"/>
                    <a:pt x="616077" y="665815"/>
                    <a:pt x="616139" y="666046"/>
                  </a:cubicBezTo>
                  <a:cubicBezTo>
                    <a:pt x="615805" y="666422"/>
                    <a:pt x="615449" y="666840"/>
                    <a:pt x="615073" y="667196"/>
                  </a:cubicBezTo>
                  <a:cubicBezTo>
                    <a:pt x="610953" y="671295"/>
                    <a:pt x="605286" y="674327"/>
                    <a:pt x="599368" y="675623"/>
                  </a:cubicBezTo>
                  <a:cubicBezTo>
                    <a:pt x="593449" y="676899"/>
                    <a:pt x="586883" y="676502"/>
                    <a:pt x="581195" y="674515"/>
                  </a:cubicBezTo>
                  <a:cubicBezTo>
                    <a:pt x="576343" y="672842"/>
                    <a:pt x="571888" y="669810"/>
                    <a:pt x="568459" y="666087"/>
                  </a:cubicBezTo>
                  <a:cubicBezTo>
                    <a:pt x="569965" y="662490"/>
                    <a:pt x="571052" y="658747"/>
                    <a:pt x="571658" y="654899"/>
                  </a:cubicBezTo>
                  <a:lnTo>
                    <a:pt x="571658" y="654899"/>
                  </a:lnTo>
                  <a:cubicBezTo>
                    <a:pt x="573310" y="644589"/>
                    <a:pt x="571658" y="634008"/>
                    <a:pt x="566702" y="624639"/>
                  </a:cubicBezTo>
                  <a:cubicBezTo>
                    <a:pt x="565406" y="622129"/>
                    <a:pt x="563168" y="620143"/>
                    <a:pt x="560408" y="619034"/>
                  </a:cubicBezTo>
                  <a:cubicBezTo>
                    <a:pt x="558379" y="617905"/>
                    <a:pt x="556037" y="617340"/>
                    <a:pt x="553653" y="617382"/>
                  </a:cubicBezTo>
                  <a:cubicBezTo>
                    <a:pt x="549031" y="617466"/>
                    <a:pt x="544828" y="619850"/>
                    <a:pt x="542674" y="623593"/>
                  </a:cubicBezTo>
                  <a:cubicBezTo>
                    <a:pt x="534999" y="636601"/>
                    <a:pt x="533807" y="652118"/>
                    <a:pt x="539453" y="665983"/>
                  </a:cubicBezTo>
                  <a:cubicBezTo>
                    <a:pt x="539453" y="665983"/>
                    <a:pt x="539453" y="666192"/>
                    <a:pt x="539662" y="666276"/>
                  </a:cubicBezTo>
                  <a:cubicBezTo>
                    <a:pt x="539453" y="666506"/>
                    <a:pt x="539286" y="666694"/>
                    <a:pt x="539098" y="666903"/>
                  </a:cubicBezTo>
                  <a:cubicBezTo>
                    <a:pt x="534936" y="671106"/>
                    <a:pt x="529206" y="674201"/>
                    <a:pt x="523225" y="675519"/>
                  </a:cubicBezTo>
                  <a:cubicBezTo>
                    <a:pt x="522639" y="675728"/>
                    <a:pt x="522033" y="675749"/>
                    <a:pt x="521447" y="675833"/>
                  </a:cubicBezTo>
                  <a:lnTo>
                    <a:pt x="491208" y="623447"/>
                  </a:lnTo>
                  <a:cubicBezTo>
                    <a:pt x="488615" y="618804"/>
                    <a:pt x="483617" y="616002"/>
                    <a:pt x="478305" y="616211"/>
                  </a:cubicBezTo>
                  <a:cubicBezTo>
                    <a:pt x="478012" y="616211"/>
                    <a:pt x="477719" y="616211"/>
                    <a:pt x="477427" y="616211"/>
                  </a:cubicBezTo>
                  <a:cubicBezTo>
                    <a:pt x="477364" y="616211"/>
                    <a:pt x="477280" y="616211"/>
                    <a:pt x="477218" y="616211"/>
                  </a:cubicBezTo>
                  <a:cubicBezTo>
                    <a:pt x="472659" y="616295"/>
                    <a:pt x="468497" y="618679"/>
                    <a:pt x="466385" y="622443"/>
                  </a:cubicBezTo>
                  <a:cubicBezTo>
                    <a:pt x="458689" y="635618"/>
                    <a:pt x="457518" y="651344"/>
                    <a:pt x="463143" y="665376"/>
                  </a:cubicBezTo>
                  <a:cubicBezTo>
                    <a:pt x="468790" y="679409"/>
                    <a:pt x="480794" y="690618"/>
                    <a:pt x="495934" y="695930"/>
                  </a:cubicBezTo>
                  <a:cubicBezTo>
                    <a:pt x="497712" y="696557"/>
                    <a:pt x="499510" y="697080"/>
                    <a:pt x="501351" y="697540"/>
                  </a:cubicBezTo>
                  <a:lnTo>
                    <a:pt x="573143" y="821907"/>
                  </a:lnTo>
                  <a:lnTo>
                    <a:pt x="573143" y="1165374"/>
                  </a:lnTo>
                  <a:lnTo>
                    <a:pt x="534267" y="1165374"/>
                  </a:lnTo>
                  <a:cubicBezTo>
                    <a:pt x="513940" y="1165374"/>
                    <a:pt x="496562" y="1154876"/>
                    <a:pt x="482780" y="1136787"/>
                  </a:cubicBezTo>
                  <a:cubicBezTo>
                    <a:pt x="468999" y="1118697"/>
                    <a:pt x="460446" y="1093372"/>
                    <a:pt x="460446" y="1070117"/>
                  </a:cubicBezTo>
                  <a:cubicBezTo>
                    <a:pt x="460446" y="978750"/>
                    <a:pt x="422719" y="915950"/>
                    <a:pt x="386143" y="856412"/>
                  </a:cubicBezTo>
                  <a:cubicBezTo>
                    <a:pt x="349735" y="797146"/>
                    <a:pt x="314163" y="740306"/>
                    <a:pt x="305609" y="651344"/>
                  </a:cubicBezTo>
                  <a:cubicBezTo>
                    <a:pt x="306153" y="467377"/>
                    <a:pt x="451579" y="318145"/>
                    <a:pt x="633915" y="311432"/>
                  </a:cubicBezTo>
                  <a:close/>
                  <a:moveTo>
                    <a:pt x="688016" y="387219"/>
                  </a:moveTo>
                  <a:cubicBezTo>
                    <a:pt x="679567" y="387219"/>
                    <a:pt x="672478" y="393639"/>
                    <a:pt x="671641" y="402046"/>
                  </a:cubicBezTo>
                  <a:cubicBezTo>
                    <a:pt x="670805" y="410453"/>
                    <a:pt x="676493" y="418148"/>
                    <a:pt x="684795" y="419801"/>
                  </a:cubicBezTo>
                  <a:cubicBezTo>
                    <a:pt x="702404" y="424276"/>
                    <a:pt x="719531" y="430905"/>
                    <a:pt x="735529" y="439500"/>
                  </a:cubicBezTo>
                  <a:cubicBezTo>
                    <a:pt x="770578" y="458363"/>
                    <a:pt x="800567" y="486992"/>
                    <a:pt x="821019" y="521143"/>
                  </a:cubicBezTo>
                  <a:cubicBezTo>
                    <a:pt x="823947" y="526371"/>
                    <a:pt x="829489" y="529591"/>
                    <a:pt x="835491" y="529549"/>
                  </a:cubicBezTo>
                  <a:cubicBezTo>
                    <a:pt x="841493" y="529508"/>
                    <a:pt x="846972" y="526203"/>
                    <a:pt x="849837" y="520934"/>
                  </a:cubicBezTo>
                  <a:cubicBezTo>
                    <a:pt x="852702" y="515664"/>
                    <a:pt x="852451" y="509264"/>
                    <a:pt x="849230" y="504224"/>
                  </a:cubicBezTo>
                  <a:cubicBezTo>
                    <a:pt x="825662" y="464909"/>
                    <a:pt x="791491" y="432244"/>
                    <a:pt x="751130" y="410536"/>
                  </a:cubicBezTo>
                  <a:cubicBezTo>
                    <a:pt x="732748" y="400645"/>
                    <a:pt x="713132" y="393053"/>
                    <a:pt x="692888" y="387930"/>
                  </a:cubicBezTo>
                  <a:cubicBezTo>
                    <a:pt x="692365" y="387783"/>
                    <a:pt x="691843" y="387658"/>
                    <a:pt x="691320" y="387553"/>
                  </a:cubicBezTo>
                  <a:cubicBezTo>
                    <a:pt x="690232" y="387344"/>
                    <a:pt x="689145" y="387219"/>
                    <a:pt x="688037" y="387240"/>
                  </a:cubicBezTo>
                  <a:close/>
                  <a:moveTo>
                    <a:pt x="20383" y="532017"/>
                  </a:moveTo>
                  <a:cubicBezTo>
                    <a:pt x="10534" y="531724"/>
                    <a:pt x="1729" y="540842"/>
                    <a:pt x="224" y="552930"/>
                  </a:cubicBezTo>
                  <a:cubicBezTo>
                    <a:pt x="-1366" y="565645"/>
                    <a:pt x="5682" y="576937"/>
                    <a:pt x="15950" y="578150"/>
                  </a:cubicBezTo>
                  <a:lnTo>
                    <a:pt x="178838" y="600485"/>
                  </a:lnTo>
                  <a:cubicBezTo>
                    <a:pt x="185509" y="601530"/>
                    <a:pt x="192347" y="598038"/>
                    <a:pt x="196718" y="591325"/>
                  </a:cubicBezTo>
                  <a:cubicBezTo>
                    <a:pt x="201089" y="584612"/>
                    <a:pt x="202301" y="575766"/>
                    <a:pt x="199897" y="568133"/>
                  </a:cubicBezTo>
                  <a:cubicBezTo>
                    <a:pt x="197492" y="560500"/>
                    <a:pt x="191866" y="555293"/>
                    <a:pt x="185153" y="554498"/>
                  </a:cubicBezTo>
                  <a:lnTo>
                    <a:pt x="22266" y="532164"/>
                  </a:lnTo>
                  <a:cubicBezTo>
                    <a:pt x="21659" y="532059"/>
                    <a:pt x="21032" y="531996"/>
                    <a:pt x="20404" y="531996"/>
                  </a:cubicBezTo>
                  <a:close/>
                  <a:moveTo>
                    <a:pt x="1248659" y="532226"/>
                  </a:moveTo>
                  <a:lnTo>
                    <a:pt x="1248659" y="532226"/>
                  </a:lnTo>
                  <a:cubicBezTo>
                    <a:pt x="1247593" y="532184"/>
                    <a:pt x="1246527" y="532268"/>
                    <a:pt x="1245481" y="532435"/>
                  </a:cubicBezTo>
                  <a:lnTo>
                    <a:pt x="1082593" y="554728"/>
                  </a:lnTo>
                  <a:cubicBezTo>
                    <a:pt x="1075859" y="555502"/>
                    <a:pt x="1070213" y="560709"/>
                    <a:pt x="1067829" y="568342"/>
                  </a:cubicBezTo>
                  <a:cubicBezTo>
                    <a:pt x="1065424" y="575975"/>
                    <a:pt x="1066637" y="584842"/>
                    <a:pt x="1071008" y="591555"/>
                  </a:cubicBezTo>
                  <a:cubicBezTo>
                    <a:pt x="1075378" y="598268"/>
                    <a:pt x="1082217" y="601760"/>
                    <a:pt x="1088909" y="600694"/>
                  </a:cubicBezTo>
                  <a:lnTo>
                    <a:pt x="1251796" y="578401"/>
                  </a:lnTo>
                  <a:cubicBezTo>
                    <a:pt x="1256836" y="577816"/>
                    <a:pt x="1261332" y="574721"/>
                    <a:pt x="1264281" y="569827"/>
                  </a:cubicBezTo>
                  <a:cubicBezTo>
                    <a:pt x="1267230" y="564954"/>
                    <a:pt x="1268380" y="558702"/>
                    <a:pt x="1267439" y="552491"/>
                  </a:cubicBezTo>
                  <a:cubicBezTo>
                    <a:pt x="1265766" y="541323"/>
                    <a:pt x="1257861" y="532791"/>
                    <a:pt x="1248701" y="532205"/>
                  </a:cubicBezTo>
                  <a:close/>
                  <a:moveTo>
                    <a:pt x="707841" y="685201"/>
                  </a:moveTo>
                  <a:lnTo>
                    <a:pt x="707841" y="685201"/>
                  </a:lnTo>
                  <a:cubicBezTo>
                    <a:pt x="713445" y="689760"/>
                    <a:pt x="720075" y="693399"/>
                    <a:pt x="727394" y="695825"/>
                  </a:cubicBezTo>
                  <a:cubicBezTo>
                    <a:pt x="729402" y="696494"/>
                    <a:pt x="731409" y="697038"/>
                    <a:pt x="733459" y="697498"/>
                  </a:cubicBezTo>
                  <a:lnTo>
                    <a:pt x="667877" y="811095"/>
                  </a:lnTo>
                  <a:cubicBezTo>
                    <a:pt x="666643" y="813249"/>
                    <a:pt x="665974" y="815675"/>
                    <a:pt x="665974" y="818163"/>
                  </a:cubicBezTo>
                  <a:lnTo>
                    <a:pt x="665974" y="1165416"/>
                  </a:lnTo>
                  <a:lnTo>
                    <a:pt x="601312" y="1165416"/>
                  </a:lnTo>
                  <a:lnTo>
                    <a:pt x="601312" y="818163"/>
                  </a:lnTo>
                  <a:cubicBezTo>
                    <a:pt x="601312" y="815675"/>
                    <a:pt x="600664" y="813249"/>
                    <a:pt x="599409" y="811095"/>
                  </a:cubicBezTo>
                  <a:lnTo>
                    <a:pt x="533409" y="696787"/>
                  </a:lnTo>
                  <a:cubicBezTo>
                    <a:pt x="541001" y="694487"/>
                    <a:pt x="547985" y="690722"/>
                    <a:pt x="553862" y="685724"/>
                  </a:cubicBezTo>
                  <a:cubicBezTo>
                    <a:pt x="559111" y="690200"/>
                    <a:pt x="565322" y="693776"/>
                    <a:pt x="572139" y="696139"/>
                  </a:cubicBezTo>
                  <a:cubicBezTo>
                    <a:pt x="582658" y="699798"/>
                    <a:pt x="594181" y="700488"/>
                    <a:pt x="605139" y="698125"/>
                  </a:cubicBezTo>
                  <a:cubicBezTo>
                    <a:pt x="614717" y="696055"/>
                    <a:pt x="623521" y="691726"/>
                    <a:pt x="630674" y="685620"/>
                  </a:cubicBezTo>
                  <a:cubicBezTo>
                    <a:pt x="635902" y="690011"/>
                    <a:pt x="642050" y="693546"/>
                    <a:pt x="648805" y="695909"/>
                  </a:cubicBezTo>
                  <a:cubicBezTo>
                    <a:pt x="659407" y="699610"/>
                    <a:pt x="671014" y="700300"/>
                    <a:pt x="682056" y="697916"/>
                  </a:cubicBezTo>
                  <a:cubicBezTo>
                    <a:pt x="691738" y="695825"/>
                    <a:pt x="700626" y="691433"/>
                    <a:pt x="707862" y="685222"/>
                  </a:cubicBezTo>
                  <a:close/>
                  <a:moveTo>
                    <a:pt x="235950" y="845224"/>
                  </a:moveTo>
                  <a:cubicBezTo>
                    <a:pt x="232792" y="845140"/>
                    <a:pt x="229822" y="845914"/>
                    <a:pt x="227250" y="847483"/>
                  </a:cubicBezTo>
                  <a:lnTo>
                    <a:pt x="84878" y="929690"/>
                  </a:lnTo>
                  <a:cubicBezTo>
                    <a:pt x="80444" y="932136"/>
                    <a:pt x="77454" y="936695"/>
                    <a:pt x="76554" y="942342"/>
                  </a:cubicBezTo>
                  <a:cubicBezTo>
                    <a:pt x="75676" y="947967"/>
                    <a:pt x="76973" y="954199"/>
                    <a:pt x="80172" y="959595"/>
                  </a:cubicBezTo>
                  <a:cubicBezTo>
                    <a:pt x="86718" y="970616"/>
                    <a:pt x="99203" y="975216"/>
                    <a:pt x="108049" y="969884"/>
                  </a:cubicBezTo>
                  <a:lnTo>
                    <a:pt x="250442" y="887676"/>
                  </a:lnTo>
                  <a:cubicBezTo>
                    <a:pt x="258138" y="883473"/>
                    <a:pt x="261128" y="873247"/>
                    <a:pt x="257657" y="863062"/>
                  </a:cubicBezTo>
                  <a:cubicBezTo>
                    <a:pt x="254185" y="852899"/>
                    <a:pt x="245151" y="845496"/>
                    <a:pt x="235950" y="845245"/>
                  </a:cubicBezTo>
                  <a:close/>
                  <a:moveTo>
                    <a:pt x="1031316" y="845224"/>
                  </a:moveTo>
                  <a:cubicBezTo>
                    <a:pt x="1022156" y="845684"/>
                    <a:pt x="1013310" y="853171"/>
                    <a:pt x="1009964" y="863272"/>
                  </a:cubicBezTo>
                  <a:cubicBezTo>
                    <a:pt x="1006618" y="873372"/>
                    <a:pt x="1009629" y="883473"/>
                    <a:pt x="1017262" y="887635"/>
                  </a:cubicBezTo>
                  <a:lnTo>
                    <a:pt x="1159635" y="969842"/>
                  </a:lnTo>
                  <a:cubicBezTo>
                    <a:pt x="1163985" y="972456"/>
                    <a:pt x="1169422" y="972770"/>
                    <a:pt x="1174755" y="970720"/>
                  </a:cubicBezTo>
                  <a:cubicBezTo>
                    <a:pt x="1180066" y="968671"/>
                    <a:pt x="1184814" y="964425"/>
                    <a:pt x="1187888" y="958967"/>
                  </a:cubicBezTo>
                  <a:cubicBezTo>
                    <a:pt x="1194161" y="947800"/>
                    <a:pt x="1191903" y="934688"/>
                    <a:pt x="1182848" y="929669"/>
                  </a:cubicBezTo>
                  <a:lnTo>
                    <a:pt x="1040475" y="847462"/>
                  </a:lnTo>
                  <a:cubicBezTo>
                    <a:pt x="1037799" y="845830"/>
                    <a:pt x="1034641" y="845057"/>
                    <a:pt x="1031337" y="845224"/>
                  </a:cubicBezTo>
                  <a:close/>
                  <a:moveTo>
                    <a:pt x="507164" y="1226627"/>
                  </a:moveTo>
                  <a:cubicBezTo>
                    <a:pt x="498632" y="1226480"/>
                    <a:pt x="490664" y="1230935"/>
                    <a:pt x="486356" y="1238317"/>
                  </a:cubicBezTo>
                  <a:cubicBezTo>
                    <a:pt x="482048" y="1245678"/>
                    <a:pt x="482048" y="1254817"/>
                    <a:pt x="486356" y="1262178"/>
                  </a:cubicBezTo>
                  <a:cubicBezTo>
                    <a:pt x="490664" y="1269539"/>
                    <a:pt x="498632" y="1274014"/>
                    <a:pt x="507164" y="1273868"/>
                  </a:cubicBezTo>
                  <a:lnTo>
                    <a:pt x="760561" y="1273868"/>
                  </a:lnTo>
                  <a:cubicBezTo>
                    <a:pt x="769094" y="1274014"/>
                    <a:pt x="777061" y="1269560"/>
                    <a:pt x="781369" y="1262178"/>
                  </a:cubicBezTo>
                  <a:cubicBezTo>
                    <a:pt x="785677" y="1254817"/>
                    <a:pt x="785677" y="1245678"/>
                    <a:pt x="781369" y="1238317"/>
                  </a:cubicBezTo>
                  <a:cubicBezTo>
                    <a:pt x="777061" y="1230956"/>
                    <a:pt x="769094" y="1226480"/>
                    <a:pt x="760561" y="1226627"/>
                  </a:cubicBezTo>
                  <a:lnTo>
                    <a:pt x="507164" y="1226627"/>
                  </a:lnTo>
                  <a:close/>
                  <a:moveTo>
                    <a:pt x="507394" y="1285516"/>
                  </a:moveTo>
                  <a:cubicBezTo>
                    <a:pt x="498862" y="1285349"/>
                    <a:pt x="490894" y="1289824"/>
                    <a:pt x="486586" y="1297185"/>
                  </a:cubicBezTo>
                  <a:cubicBezTo>
                    <a:pt x="482278" y="1304547"/>
                    <a:pt x="482278" y="1313685"/>
                    <a:pt x="486586" y="1321047"/>
                  </a:cubicBezTo>
                  <a:cubicBezTo>
                    <a:pt x="490894" y="1328408"/>
                    <a:pt x="498862" y="1332883"/>
                    <a:pt x="507394" y="1332716"/>
                  </a:cubicBezTo>
                  <a:lnTo>
                    <a:pt x="760561" y="1332716"/>
                  </a:lnTo>
                  <a:cubicBezTo>
                    <a:pt x="769094" y="1332883"/>
                    <a:pt x="777061" y="1328408"/>
                    <a:pt x="781369" y="1321047"/>
                  </a:cubicBezTo>
                  <a:cubicBezTo>
                    <a:pt x="785677" y="1313685"/>
                    <a:pt x="785677" y="1304547"/>
                    <a:pt x="781369" y="1297185"/>
                  </a:cubicBezTo>
                  <a:cubicBezTo>
                    <a:pt x="777061" y="1289824"/>
                    <a:pt x="769094" y="1285349"/>
                    <a:pt x="760561" y="1285516"/>
                  </a:cubicBezTo>
                  <a:lnTo>
                    <a:pt x="507394" y="1285516"/>
                  </a:lnTo>
                  <a:close/>
                  <a:moveTo>
                    <a:pt x="531402" y="1342189"/>
                  </a:moveTo>
                  <a:cubicBezTo>
                    <a:pt x="522974" y="1341980"/>
                    <a:pt x="515111" y="1346351"/>
                    <a:pt x="510845" y="1353628"/>
                  </a:cubicBezTo>
                  <a:cubicBezTo>
                    <a:pt x="506579" y="1360885"/>
                    <a:pt x="506579" y="1369898"/>
                    <a:pt x="510845" y="1377155"/>
                  </a:cubicBezTo>
                  <a:cubicBezTo>
                    <a:pt x="515111" y="1384412"/>
                    <a:pt x="522995" y="1388782"/>
                    <a:pt x="531402" y="1388594"/>
                  </a:cubicBezTo>
                  <a:lnTo>
                    <a:pt x="569149" y="1388594"/>
                  </a:lnTo>
                  <a:cubicBezTo>
                    <a:pt x="567769" y="1392358"/>
                    <a:pt x="567016" y="1396415"/>
                    <a:pt x="567016" y="1400682"/>
                  </a:cubicBezTo>
                  <a:cubicBezTo>
                    <a:pt x="567016" y="1419963"/>
                    <a:pt x="582554" y="1435501"/>
                    <a:pt x="601835" y="1435501"/>
                  </a:cubicBezTo>
                  <a:lnTo>
                    <a:pt x="666120" y="1435501"/>
                  </a:lnTo>
                  <a:cubicBezTo>
                    <a:pt x="685402" y="1435501"/>
                    <a:pt x="700940" y="1419963"/>
                    <a:pt x="700940" y="1400682"/>
                  </a:cubicBezTo>
                  <a:cubicBezTo>
                    <a:pt x="700940" y="1396436"/>
                    <a:pt x="700166" y="1392358"/>
                    <a:pt x="698786" y="1388594"/>
                  </a:cubicBezTo>
                  <a:lnTo>
                    <a:pt x="736533" y="1388594"/>
                  </a:lnTo>
                  <a:cubicBezTo>
                    <a:pt x="744961" y="1388803"/>
                    <a:pt x="752824" y="1384433"/>
                    <a:pt x="757090" y="1377155"/>
                  </a:cubicBezTo>
                  <a:cubicBezTo>
                    <a:pt x="761356" y="1369898"/>
                    <a:pt x="761356" y="1360885"/>
                    <a:pt x="757090" y="1353628"/>
                  </a:cubicBezTo>
                  <a:cubicBezTo>
                    <a:pt x="752824" y="1346372"/>
                    <a:pt x="744940" y="1342001"/>
                    <a:pt x="736533" y="1342189"/>
                  </a:cubicBezTo>
                  <a:lnTo>
                    <a:pt x="531381" y="1342189"/>
                  </a:lnTo>
                  <a:close/>
                </a:path>
              </a:pathLst>
            </a:custGeom>
            <a:solidFill>
              <a:srgbClr val="4D4D4D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baseline="-25000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D8FCA88C-08E5-EB72-6841-6B42492BA88E}"/>
              </a:ext>
            </a:extLst>
          </p:cNvPr>
          <p:cNvGrpSpPr/>
          <p:nvPr/>
        </p:nvGrpSpPr>
        <p:grpSpPr>
          <a:xfrm>
            <a:off x="465380" y="3780691"/>
            <a:ext cx="994215" cy="886281"/>
            <a:chOff x="15979471" y="3721432"/>
            <a:chExt cx="2601699" cy="2319252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2EB2473-7FC3-ECC2-22B9-FE3FCC627441}"/>
                </a:ext>
              </a:extLst>
            </p:cNvPr>
            <p:cNvSpPr/>
            <p:nvPr/>
          </p:nvSpPr>
          <p:spPr>
            <a:xfrm>
              <a:off x="15979471" y="4624460"/>
              <a:ext cx="2601699" cy="1379988"/>
            </a:xfrm>
            <a:custGeom>
              <a:avLst/>
              <a:gdLst>
                <a:gd name="connsiteX0" fmla="*/ 1352719 w 2601699"/>
                <a:gd name="connsiteY0" fmla="*/ 539 h 1379988"/>
                <a:gd name="connsiteX1" fmla="*/ 965565 w 2601699"/>
                <a:gd name="connsiteY1" fmla="*/ 23794 h 1379988"/>
                <a:gd name="connsiteX2" fmla="*/ 176515 w 2601699"/>
                <a:gd name="connsiteY2" fmla="*/ 348189 h 1379988"/>
                <a:gd name="connsiteX3" fmla="*/ 45184 w 2601699"/>
                <a:gd name="connsiteY3" fmla="*/ 885724 h 1379988"/>
                <a:gd name="connsiteX4" fmla="*/ 55264 w 2601699"/>
                <a:gd name="connsiteY4" fmla="*/ 892437 h 1379988"/>
                <a:gd name="connsiteX5" fmla="*/ 66097 w 2601699"/>
                <a:gd name="connsiteY5" fmla="*/ 887000 h 1379988"/>
                <a:gd name="connsiteX6" fmla="*/ 66745 w 2601699"/>
                <a:gd name="connsiteY6" fmla="*/ 874892 h 1379988"/>
                <a:gd name="connsiteX7" fmla="*/ 192910 w 2601699"/>
                <a:gd name="connsiteY7" fmla="*/ 365839 h 1379988"/>
                <a:gd name="connsiteX8" fmla="*/ 968995 w 2601699"/>
                <a:gd name="connsiteY8" fmla="*/ 47613 h 1379988"/>
                <a:gd name="connsiteX9" fmla="*/ 1941699 w 2601699"/>
                <a:gd name="connsiteY9" fmla="*/ 116081 h 1379988"/>
                <a:gd name="connsiteX10" fmla="*/ 2534966 w 2601699"/>
                <a:gd name="connsiteY10" fmla="*/ 528706 h 1379988"/>
                <a:gd name="connsiteX11" fmla="*/ 2408801 w 2601699"/>
                <a:gd name="connsiteY11" fmla="*/ 1037779 h 1379988"/>
                <a:gd name="connsiteX12" fmla="*/ 1632716 w 2601699"/>
                <a:gd name="connsiteY12" fmla="*/ 1356005 h 1379988"/>
                <a:gd name="connsiteX13" fmla="*/ 1622490 w 2601699"/>
                <a:gd name="connsiteY13" fmla="*/ 1369640 h 1379988"/>
                <a:gd name="connsiteX14" fmla="*/ 1636125 w 2601699"/>
                <a:gd name="connsiteY14" fmla="*/ 1379866 h 1379988"/>
                <a:gd name="connsiteX15" fmla="*/ 2425175 w 2601699"/>
                <a:gd name="connsiteY15" fmla="*/ 1055471 h 1379988"/>
                <a:gd name="connsiteX16" fmla="*/ 2556506 w 2601699"/>
                <a:gd name="connsiteY16" fmla="*/ 517936 h 1379988"/>
                <a:gd name="connsiteX17" fmla="*/ 1948788 w 2601699"/>
                <a:gd name="connsiteY17" fmla="*/ 93077 h 1379988"/>
                <a:gd name="connsiteX18" fmla="*/ 1352698 w 2601699"/>
                <a:gd name="connsiteY18" fmla="*/ 518 h 1379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601699" h="1379988">
                  <a:moveTo>
                    <a:pt x="1352719" y="539"/>
                  </a:moveTo>
                  <a:cubicBezTo>
                    <a:pt x="1225382" y="-2159"/>
                    <a:pt x="1095160" y="5223"/>
                    <a:pt x="965565" y="23794"/>
                  </a:cubicBezTo>
                  <a:cubicBezTo>
                    <a:pt x="619986" y="73335"/>
                    <a:pt x="344024" y="192955"/>
                    <a:pt x="176515" y="348189"/>
                  </a:cubicBezTo>
                  <a:cubicBezTo>
                    <a:pt x="9006" y="503443"/>
                    <a:pt x="-49257" y="697114"/>
                    <a:pt x="45184" y="885724"/>
                  </a:cubicBezTo>
                  <a:cubicBezTo>
                    <a:pt x="47087" y="889614"/>
                    <a:pt x="50935" y="892186"/>
                    <a:pt x="55264" y="892437"/>
                  </a:cubicBezTo>
                  <a:cubicBezTo>
                    <a:pt x="59593" y="892709"/>
                    <a:pt x="63713" y="890639"/>
                    <a:pt x="66097" y="887000"/>
                  </a:cubicBezTo>
                  <a:cubicBezTo>
                    <a:pt x="68481" y="883361"/>
                    <a:pt x="68711" y="878760"/>
                    <a:pt x="66745" y="874892"/>
                  </a:cubicBezTo>
                  <a:cubicBezTo>
                    <a:pt x="-23033" y="695608"/>
                    <a:pt x="30587" y="516283"/>
                    <a:pt x="192910" y="365839"/>
                  </a:cubicBezTo>
                  <a:cubicBezTo>
                    <a:pt x="355233" y="215394"/>
                    <a:pt x="627033" y="96653"/>
                    <a:pt x="968995" y="47613"/>
                  </a:cubicBezTo>
                  <a:cubicBezTo>
                    <a:pt x="1310956" y="-1406"/>
                    <a:pt x="1657958" y="28436"/>
                    <a:pt x="1941699" y="116081"/>
                  </a:cubicBezTo>
                  <a:cubicBezTo>
                    <a:pt x="2225440" y="203746"/>
                    <a:pt x="2445189" y="349422"/>
                    <a:pt x="2534966" y="528706"/>
                  </a:cubicBezTo>
                  <a:cubicBezTo>
                    <a:pt x="2624744" y="707989"/>
                    <a:pt x="2571124" y="887314"/>
                    <a:pt x="2408801" y="1037779"/>
                  </a:cubicBezTo>
                  <a:cubicBezTo>
                    <a:pt x="2246478" y="1188224"/>
                    <a:pt x="1974678" y="1306965"/>
                    <a:pt x="1632716" y="1356005"/>
                  </a:cubicBezTo>
                  <a:cubicBezTo>
                    <a:pt x="1626129" y="1356946"/>
                    <a:pt x="1621549" y="1363052"/>
                    <a:pt x="1622490" y="1369640"/>
                  </a:cubicBezTo>
                  <a:cubicBezTo>
                    <a:pt x="1623431" y="1376227"/>
                    <a:pt x="1629538" y="1380807"/>
                    <a:pt x="1636125" y="1379866"/>
                  </a:cubicBezTo>
                  <a:cubicBezTo>
                    <a:pt x="1981705" y="1330325"/>
                    <a:pt x="2257666" y="1210705"/>
                    <a:pt x="2425175" y="1055471"/>
                  </a:cubicBezTo>
                  <a:cubicBezTo>
                    <a:pt x="2592685" y="900217"/>
                    <a:pt x="2650968" y="706546"/>
                    <a:pt x="2556506" y="517936"/>
                  </a:cubicBezTo>
                  <a:cubicBezTo>
                    <a:pt x="2462065" y="329326"/>
                    <a:pt x="2236356" y="181892"/>
                    <a:pt x="1948788" y="93077"/>
                  </a:cubicBezTo>
                  <a:cubicBezTo>
                    <a:pt x="1769066" y="37554"/>
                    <a:pt x="1564897" y="5014"/>
                    <a:pt x="1352698" y="518"/>
                  </a:cubicBezTo>
                  <a:close/>
                </a:path>
              </a:pathLst>
            </a:custGeom>
            <a:solidFill>
              <a:srgbClr val="B3B3B3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baseline="-2500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53B3243-730D-4597-9C95-D26BF8A265C8}"/>
                </a:ext>
              </a:extLst>
            </p:cNvPr>
            <p:cNvSpPr/>
            <p:nvPr/>
          </p:nvSpPr>
          <p:spPr>
            <a:xfrm rot="16789798">
              <a:off x="15987473" y="5457282"/>
              <a:ext cx="96448" cy="96448"/>
            </a:xfrm>
            <a:custGeom>
              <a:avLst/>
              <a:gdLst>
                <a:gd name="connsiteX0" fmla="*/ 96449 w 96448"/>
                <a:gd name="connsiteY0" fmla="*/ 48224 h 96448"/>
                <a:gd name="connsiteX1" fmla="*/ 48224 w 96448"/>
                <a:gd name="connsiteY1" fmla="*/ 96448 h 96448"/>
                <a:gd name="connsiteX2" fmla="*/ 0 w 96448"/>
                <a:gd name="connsiteY2" fmla="*/ 48224 h 96448"/>
                <a:gd name="connsiteX3" fmla="*/ 48224 w 96448"/>
                <a:gd name="connsiteY3" fmla="*/ 0 h 96448"/>
                <a:gd name="connsiteX4" fmla="*/ 96449 w 96448"/>
                <a:gd name="connsiteY4" fmla="*/ 48224 h 96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448" h="96448">
                  <a:moveTo>
                    <a:pt x="96449" y="48224"/>
                  </a:moveTo>
                  <a:cubicBezTo>
                    <a:pt x="96449" y="74858"/>
                    <a:pt x="74858" y="96448"/>
                    <a:pt x="48224" y="96448"/>
                  </a:cubicBezTo>
                  <a:cubicBezTo>
                    <a:pt x="21591" y="96448"/>
                    <a:pt x="0" y="74858"/>
                    <a:pt x="0" y="48224"/>
                  </a:cubicBezTo>
                  <a:cubicBezTo>
                    <a:pt x="0" y="21591"/>
                    <a:pt x="21591" y="0"/>
                    <a:pt x="48224" y="0"/>
                  </a:cubicBezTo>
                  <a:cubicBezTo>
                    <a:pt x="74858" y="0"/>
                    <a:pt x="96449" y="21591"/>
                    <a:pt x="96449" y="48224"/>
                  </a:cubicBezTo>
                  <a:close/>
                </a:path>
              </a:pathLst>
            </a:custGeom>
            <a:solidFill>
              <a:srgbClr val="B3B3B3"/>
            </a:solidFill>
            <a:ln w="3409" cap="rnd">
              <a:solidFill>
                <a:srgbClr val="B3B3B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baseline="-250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8837FF0-9799-3CF9-DAF2-2FA58B2570A5}"/>
                </a:ext>
              </a:extLst>
            </p:cNvPr>
            <p:cNvSpPr/>
            <p:nvPr/>
          </p:nvSpPr>
          <p:spPr>
            <a:xfrm rot="18512401">
              <a:off x="17566689" y="5944236"/>
              <a:ext cx="96448" cy="96448"/>
            </a:xfrm>
            <a:custGeom>
              <a:avLst/>
              <a:gdLst>
                <a:gd name="connsiteX0" fmla="*/ 96449 w 96448"/>
                <a:gd name="connsiteY0" fmla="*/ 48224 h 96448"/>
                <a:gd name="connsiteX1" fmla="*/ 48224 w 96448"/>
                <a:gd name="connsiteY1" fmla="*/ 96449 h 96448"/>
                <a:gd name="connsiteX2" fmla="*/ 0 w 96448"/>
                <a:gd name="connsiteY2" fmla="*/ 48224 h 96448"/>
                <a:gd name="connsiteX3" fmla="*/ 48224 w 96448"/>
                <a:gd name="connsiteY3" fmla="*/ 0 h 96448"/>
                <a:gd name="connsiteX4" fmla="*/ 96449 w 96448"/>
                <a:gd name="connsiteY4" fmla="*/ 48224 h 96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448" h="96448">
                  <a:moveTo>
                    <a:pt x="96449" y="48224"/>
                  </a:moveTo>
                  <a:cubicBezTo>
                    <a:pt x="96449" y="74858"/>
                    <a:pt x="74858" y="96449"/>
                    <a:pt x="48224" y="96449"/>
                  </a:cubicBezTo>
                  <a:cubicBezTo>
                    <a:pt x="21591" y="96449"/>
                    <a:pt x="0" y="74858"/>
                    <a:pt x="0" y="48224"/>
                  </a:cubicBezTo>
                  <a:cubicBezTo>
                    <a:pt x="0" y="21591"/>
                    <a:pt x="21590" y="0"/>
                    <a:pt x="48224" y="0"/>
                  </a:cubicBezTo>
                  <a:cubicBezTo>
                    <a:pt x="74858" y="0"/>
                    <a:pt x="96449" y="21591"/>
                    <a:pt x="96449" y="48224"/>
                  </a:cubicBezTo>
                  <a:close/>
                </a:path>
              </a:pathLst>
            </a:custGeom>
            <a:solidFill>
              <a:srgbClr val="B3B3B3"/>
            </a:solidFill>
            <a:ln w="3409" cap="rnd">
              <a:solidFill>
                <a:srgbClr val="B3B3B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baseline="-2500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6FEBEEB-27F2-3B94-A92B-02D52889C810}"/>
                </a:ext>
              </a:extLst>
            </p:cNvPr>
            <p:cNvSpPr/>
            <p:nvPr/>
          </p:nvSpPr>
          <p:spPr>
            <a:xfrm>
              <a:off x="16176208" y="4663792"/>
              <a:ext cx="2221307" cy="1188584"/>
            </a:xfrm>
            <a:custGeom>
              <a:avLst/>
              <a:gdLst>
                <a:gd name="connsiteX0" fmla="*/ 2221307 w 2221307"/>
                <a:gd name="connsiteY0" fmla="*/ 594271 h 1188584"/>
                <a:gd name="connsiteX1" fmla="*/ 1896013 w 2221307"/>
                <a:gd name="connsiteY1" fmla="*/ 1014508 h 1188584"/>
                <a:gd name="connsiteX2" fmla="*/ 1110664 w 2221307"/>
                <a:gd name="connsiteY2" fmla="*/ 1188584 h 1188584"/>
                <a:gd name="connsiteX3" fmla="*/ 0 w 2221307"/>
                <a:gd name="connsiteY3" fmla="*/ 594292 h 1188584"/>
                <a:gd name="connsiteX4" fmla="*/ 1110664 w 2221307"/>
                <a:gd name="connsiteY4" fmla="*/ 0 h 1188584"/>
                <a:gd name="connsiteX5" fmla="*/ 1896013 w 2221307"/>
                <a:gd name="connsiteY5" fmla="*/ 174076 h 1188584"/>
                <a:gd name="connsiteX6" fmla="*/ 2221307 w 2221307"/>
                <a:gd name="connsiteY6" fmla="*/ 594313 h 118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21307" h="1188584">
                  <a:moveTo>
                    <a:pt x="2221307" y="594271"/>
                  </a:moveTo>
                  <a:cubicBezTo>
                    <a:pt x="2221307" y="751889"/>
                    <a:pt x="2104302" y="903044"/>
                    <a:pt x="1896013" y="1014508"/>
                  </a:cubicBezTo>
                  <a:cubicBezTo>
                    <a:pt x="1687725" y="1125951"/>
                    <a:pt x="1405217" y="1188584"/>
                    <a:pt x="1110664" y="1188584"/>
                  </a:cubicBezTo>
                  <a:cubicBezTo>
                    <a:pt x="497258" y="1188584"/>
                    <a:pt x="0" y="922514"/>
                    <a:pt x="0" y="594292"/>
                  </a:cubicBezTo>
                  <a:cubicBezTo>
                    <a:pt x="0" y="266070"/>
                    <a:pt x="497258" y="0"/>
                    <a:pt x="1110664" y="0"/>
                  </a:cubicBezTo>
                  <a:cubicBezTo>
                    <a:pt x="1405238" y="0"/>
                    <a:pt x="1687725" y="62612"/>
                    <a:pt x="1896013" y="174076"/>
                  </a:cubicBezTo>
                  <a:cubicBezTo>
                    <a:pt x="2104302" y="285519"/>
                    <a:pt x="2221307" y="436695"/>
                    <a:pt x="2221307" y="594313"/>
                  </a:cubicBezTo>
                  <a:close/>
                </a:path>
              </a:pathLst>
            </a:custGeom>
            <a:solidFill>
              <a:schemeClr val="accent3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baseline="-2500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0A7CD9CC-CA9B-21D1-A8F4-11688C39096E}"/>
                </a:ext>
              </a:extLst>
            </p:cNvPr>
            <p:cNvSpPr/>
            <p:nvPr/>
          </p:nvSpPr>
          <p:spPr>
            <a:xfrm>
              <a:off x="16176208" y="4313068"/>
              <a:ext cx="2221307" cy="1188584"/>
            </a:xfrm>
            <a:custGeom>
              <a:avLst/>
              <a:gdLst>
                <a:gd name="connsiteX0" fmla="*/ 2221307 w 2221307"/>
                <a:gd name="connsiteY0" fmla="*/ 594271 h 1188584"/>
                <a:gd name="connsiteX1" fmla="*/ 1896013 w 2221307"/>
                <a:gd name="connsiteY1" fmla="*/ 1014508 h 1188584"/>
                <a:gd name="connsiteX2" fmla="*/ 1110664 w 2221307"/>
                <a:gd name="connsiteY2" fmla="*/ 1188584 h 1188584"/>
                <a:gd name="connsiteX3" fmla="*/ 0 w 2221307"/>
                <a:gd name="connsiteY3" fmla="*/ 594292 h 1188584"/>
                <a:gd name="connsiteX4" fmla="*/ 1110664 w 2221307"/>
                <a:gd name="connsiteY4" fmla="*/ 0 h 1188584"/>
                <a:gd name="connsiteX5" fmla="*/ 1896013 w 2221307"/>
                <a:gd name="connsiteY5" fmla="*/ 174076 h 1188584"/>
                <a:gd name="connsiteX6" fmla="*/ 2221307 w 2221307"/>
                <a:gd name="connsiteY6" fmla="*/ 594313 h 118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21307" h="1188584">
                  <a:moveTo>
                    <a:pt x="2221307" y="594271"/>
                  </a:moveTo>
                  <a:cubicBezTo>
                    <a:pt x="2221307" y="751889"/>
                    <a:pt x="2104302" y="903045"/>
                    <a:pt x="1896013" y="1014508"/>
                  </a:cubicBezTo>
                  <a:cubicBezTo>
                    <a:pt x="1687725" y="1125951"/>
                    <a:pt x="1405217" y="1188584"/>
                    <a:pt x="1110664" y="1188584"/>
                  </a:cubicBezTo>
                  <a:cubicBezTo>
                    <a:pt x="497258" y="1188584"/>
                    <a:pt x="0" y="922514"/>
                    <a:pt x="0" y="594292"/>
                  </a:cubicBezTo>
                  <a:cubicBezTo>
                    <a:pt x="0" y="266070"/>
                    <a:pt x="497258" y="0"/>
                    <a:pt x="1110664" y="0"/>
                  </a:cubicBezTo>
                  <a:cubicBezTo>
                    <a:pt x="1405238" y="0"/>
                    <a:pt x="1687725" y="62612"/>
                    <a:pt x="1896013" y="174076"/>
                  </a:cubicBezTo>
                  <a:cubicBezTo>
                    <a:pt x="2104302" y="285519"/>
                    <a:pt x="2221307" y="436695"/>
                    <a:pt x="2221307" y="594313"/>
                  </a:cubicBezTo>
                  <a:close/>
                </a:path>
              </a:pathLst>
            </a:custGeom>
            <a:solidFill>
              <a:srgbClr val="F2F2F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baseline="-2500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2807684-9223-906E-F9A8-A869C43E44C9}"/>
                </a:ext>
              </a:extLst>
            </p:cNvPr>
            <p:cNvSpPr/>
            <p:nvPr/>
          </p:nvSpPr>
          <p:spPr>
            <a:xfrm>
              <a:off x="16716546" y="3721432"/>
              <a:ext cx="1140666" cy="1194439"/>
            </a:xfrm>
            <a:custGeom>
              <a:avLst/>
              <a:gdLst>
                <a:gd name="connsiteX0" fmla="*/ 523671 w 1140666"/>
                <a:gd name="connsiteY0" fmla="*/ 0 h 1194439"/>
                <a:gd name="connsiteX1" fmla="*/ 390646 w 1140666"/>
                <a:gd name="connsiteY1" fmla="*/ 11021 h 1194439"/>
                <a:gd name="connsiteX2" fmla="*/ 206344 w 1140666"/>
                <a:gd name="connsiteY2" fmla="*/ 73779 h 1194439"/>
                <a:gd name="connsiteX3" fmla="*/ 45966 w 1140666"/>
                <a:gd name="connsiteY3" fmla="*/ 244677 h 1194439"/>
                <a:gd name="connsiteX4" fmla="*/ 314 w 1140666"/>
                <a:gd name="connsiteY4" fmla="*/ 463819 h 1194439"/>
                <a:gd name="connsiteX5" fmla="*/ 84110 w 1140666"/>
                <a:gd name="connsiteY5" fmla="*/ 723866 h 1194439"/>
                <a:gd name="connsiteX6" fmla="*/ 165146 w 1140666"/>
                <a:gd name="connsiteY6" fmla="*/ 835497 h 1194439"/>
                <a:gd name="connsiteX7" fmla="*/ 208477 w 1140666"/>
                <a:gd name="connsiteY7" fmla="*/ 1046965 h 1194439"/>
                <a:gd name="connsiteX8" fmla="*/ 175561 w 1140666"/>
                <a:gd name="connsiteY8" fmla="*/ 1141928 h 1194439"/>
                <a:gd name="connsiteX9" fmla="*/ 166840 w 1140666"/>
                <a:gd name="connsiteY9" fmla="*/ 1194440 h 1194439"/>
                <a:gd name="connsiteX10" fmla="*/ 209502 w 1140666"/>
                <a:gd name="connsiteY10" fmla="*/ 1194440 h 1194439"/>
                <a:gd name="connsiteX11" fmla="*/ 214604 w 1140666"/>
                <a:gd name="connsiteY11" fmla="*/ 1158847 h 1194439"/>
                <a:gd name="connsiteX12" fmla="*/ 250197 w 1140666"/>
                <a:gd name="connsiteY12" fmla="*/ 1055309 h 1194439"/>
                <a:gd name="connsiteX13" fmla="*/ 201367 w 1140666"/>
                <a:gd name="connsiteY13" fmla="*/ 813100 h 1194439"/>
                <a:gd name="connsiteX14" fmla="*/ 119494 w 1140666"/>
                <a:gd name="connsiteY14" fmla="*/ 700172 h 1194439"/>
                <a:gd name="connsiteX15" fmla="*/ 42850 w 1140666"/>
                <a:gd name="connsiteY15" fmla="*/ 462292 h 1194439"/>
                <a:gd name="connsiteX16" fmla="*/ 84089 w 1140666"/>
                <a:gd name="connsiteY16" fmla="*/ 263728 h 1194439"/>
                <a:gd name="connsiteX17" fmla="*/ 227821 w 1140666"/>
                <a:gd name="connsiteY17" fmla="*/ 110502 h 1194439"/>
                <a:gd name="connsiteX18" fmla="*/ 397756 w 1140666"/>
                <a:gd name="connsiteY18" fmla="*/ 52951 h 1194439"/>
                <a:gd name="connsiteX19" fmla="*/ 523691 w 1140666"/>
                <a:gd name="connsiteY19" fmla="*/ 42515 h 1194439"/>
                <a:gd name="connsiteX20" fmla="*/ 649689 w 1140666"/>
                <a:gd name="connsiteY20" fmla="*/ 52951 h 1194439"/>
                <a:gd name="connsiteX21" fmla="*/ 887235 w 1140666"/>
                <a:gd name="connsiteY21" fmla="*/ 163160 h 1194439"/>
                <a:gd name="connsiteX22" fmla="*/ 953695 w 1140666"/>
                <a:gd name="connsiteY22" fmla="*/ 270566 h 1194439"/>
                <a:gd name="connsiteX23" fmla="*/ 974691 w 1140666"/>
                <a:gd name="connsiteY23" fmla="*/ 417058 h 1194439"/>
                <a:gd name="connsiteX24" fmla="*/ 970194 w 1140666"/>
                <a:gd name="connsiteY24" fmla="*/ 468587 h 1194439"/>
                <a:gd name="connsiteX25" fmla="*/ 977305 w 1140666"/>
                <a:gd name="connsiteY25" fmla="*/ 526849 h 1194439"/>
                <a:gd name="connsiteX26" fmla="*/ 977305 w 1140666"/>
                <a:gd name="connsiteY26" fmla="*/ 526849 h 1194439"/>
                <a:gd name="connsiteX27" fmla="*/ 997820 w 1140666"/>
                <a:gd name="connsiteY27" fmla="*/ 566311 h 1194439"/>
                <a:gd name="connsiteX28" fmla="*/ 1054242 w 1140666"/>
                <a:gd name="connsiteY28" fmla="*/ 640195 h 1194439"/>
                <a:gd name="connsiteX29" fmla="*/ 1088643 w 1140666"/>
                <a:gd name="connsiteY29" fmla="*/ 675224 h 1194439"/>
                <a:gd name="connsiteX30" fmla="*/ 1097008 w 1140666"/>
                <a:gd name="connsiteY30" fmla="*/ 691682 h 1194439"/>
                <a:gd name="connsiteX31" fmla="*/ 1097301 w 1140666"/>
                <a:gd name="connsiteY31" fmla="*/ 706028 h 1194439"/>
                <a:gd name="connsiteX32" fmla="*/ 1086615 w 1140666"/>
                <a:gd name="connsiteY32" fmla="*/ 720499 h 1194439"/>
                <a:gd name="connsiteX33" fmla="*/ 1064636 w 1140666"/>
                <a:gd name="connsiteY33" fmla="*/ 732357 h 1194439"/>
                <a:gd name="connsiteX34" fmla="*/ 1021891 w 1140666"/>
                <a:gd name="connsiteY34" fmla="*/ 754398 h 1194439"/>
                <a:gd name="connsiteX35" fmla="*/ 1002003 w 1140666"/>
                <a:gd name="connsiteY35" fmla="*/ 781292 h 1194439"/>
                <a:gd name="connsiteX36" fmla="*/ 993177 w 1140666"/>
                <a:gd name="connsiteY36" fmla="*/ 810026 h 1194439"/>
                <a:gd name="connsiteX37" fmla="*/ 991191 w 1140666"/>
                <a:gd name="connsiteY37" fmla="*/ 891459 h 1194439"/>
                <a:gd name="connsiteX38" fmla="*/ 987908 w 1140666"/>
                <a:gd name="connsiteY38" fmla="*/ 987217 h 1194439"/>
                <a:gd name="connsiteX39" fmla="*/ 981864 w 1140666"/>
                <a:gd name="connsiteY39" fmla="*/ 1014613 h 1194439"/>
                <a:gd name="connsiteX40" fmla="*/ 960031 w 1140666"/>
                <a:gd name="connsiteY40" fmla="*/ 1032619 h 1194439"/>
                <a:gd name="connsiteX41" fmla="*/ 925358 w 1140666"/>
                <a:gd name="connsiteY41" fmla="*/ 1036634 h 1194439"/>
                <a:gd name="connsiteX42" fmla="*/ 850889 w 1140666"/>
                <a:gd name="connsiteY42" fmla="*/ 1026596 h 1194439"/>
                <a:gd name="connsiteX43" fmla="*/ 773032 w 1140666"/>
                <a:gd name="connsiteY43" fmla="*/ 1048784 h 1194439"/>
                <a:gd name="connsiteX44" fmla="*/ 736184 w 1140666"/>
                <a:gd name="connsiteY44" fmla="*/ 1099434 h 1194439"/>
                <a:gd name="connsiteX45" fmla="*/ 733883 w 1140666"/>
                <a:gd name="connsiteY45" fmla="*/ 1137328 h 1194439"/>
                <a:gd name="connsiteX46" fmla="*/ 735222 w 1140666"/>
                <a:gd name="connsiteY46" fmla="*/ 1190278 h 1194439"/>
                <a:gd name="connsiteX47" fmla="*/ 777883 w 1140666"/>
                <a:gd name="connsiteY47" fmla="*/ 1193269 h 1194439"/>
                <a:gd name="connsiteX48" fmla="*/ 776377 w 1140666"/>
                <a:gd name="connsiteY48" fmla="*/ 1135487 h 1194439"/>
                <a:gd name="connsiteX49" fmla="*/ 777423 w 1140666"/>
                <a:gd name="connsiteY49" fmla="*/ 1109870 h 1194439"/>
                <a:gd name="connsiteX50" fmla="*/ 797374 w 1140666"/>
                <a:gd name="connsiteY50" fmla="*/ 1083666 h 1194439"/>
                <a:gd name="connsiteX51" fmla="*/ 849843 w 1140666"/>
                <a:gd name="connsiteY51" fmla="*/ 1069090 h 1194439"/>
                <a:gd name="connsiteX52" fmla="*/ 922368 w 1140666"/>
                <a:gd name="connsiteY52" fmla="*/ 1079107 h 1194439"/>
                <a:gd name="connsiteX53" fmla="*/ 975151 w 1140666"/>
                <a:gd name="connsiteY53" fmla="*/ 1072415 h 1194439"/>
                <a:gd name="connsiteX54" fmla="*/ 1019590 w 1140666"/>
                <a:gd name="connsiteY54" fmla="*/ 1034292 h 1194439"/>
                <a:gd name="connsiteX55" fmla="*/ 1030256 w 1140666"/>
                <a:gd name="connsiteY55" fmla="*/ 991484 h 1194439"/>
                <a:gd name="connsiteX56" fmla="*/ 1033685 w 1140666"/>
                <a:gd name="connsiteY56" fmla="*/ 890100 h 1194439"/>
                <a:gd name="connsiteX57" fmla="*/ 1035002 w 1140666"/>
                <a:gd name="connsiteY57" fmla="*/ 817784 h 1194439"/>
                <a:gd name="connsiteX58" fmla="*/ 1040545 w 1140666"/>
                <a:gd name="connsiteY58" fmla="*/ 799298 h 1194439"/>
                <a:gd name="connsiteX59" fmla="*/ 1049746 w 1140666"/>
                <a:gd name="connsiteY59" fmla="*/ 786562 h 1194439"/>
                <a:gd name="connsiteX60" fmla="*/ 1080529 w 1140666"/>
                <a:gd name="connsiteY60" fmla="*/ 771839 h 1194439"/>
                <a:gd name="connsiteX61" fmla="*/ 1113174 w 1140666"/>
                <a:gd name="connsiteY61" fmla="*/ 753729 h 1194439"/>
                <a:gd name="connsiteX62" fmla="*/ 1138080 w 1140666"/>
                <a:gd name="connsiteY62" fmla="*/ 718011 h 1194439"/>
                <a:gd name="connsiteX63" fmla="*/ 1138080 w 1140666"/>
                <a:gd name="connsiteY63" fmla="*/ 680473 h 1194439"/>
                <a:gd name="connsiteX64" fmla="*/ 1123044 w 1140666"/>
                <a:gd name="connsiteY64" fmla="*/ 650191 h 1194439"/>
                <a:gd name="connsiteX65" fmla="*/ 1084293 w 1140666"/>
                <a:gd name="connsiteY65" fmla="*/ 610060 h 1194439"/>
                <a:gd name="connsiteX66" fmla="*/ 1033811 w 1140666"/>
                <a:gd name="connsiteY66" fmla="*/ 543558 h 1194439"/>
                <a:gd name="connsiteX67" fmla="*/ 1017562 w 1140666"/>
                <a:gd name="connsiteY67" fmla="*/ 512859 h 1194439"/>
                <a:gd name="connsiteX68" fmla="*/ 1012773 w 1140666"/>
                <a:gd name="connsiteY68" fmla="*/ 470365 h 1194439"/>
                <a:gd name="connsiteX69" fmla="*/ 1017164 w 1140666"/>
                <a:gd name="connsiteY69" fmla="*/ 420195 h 1194439"/>
                <a:gd name="connsiteX70" fmla="*/ 993575 w 1140666"/>
                <a:gd name="connsiteY70" fmla="*/ 255677 h 1194439"/>
                <a:gd name="connsiteX71" fmla="*/ 917934 w 1140666"/>
                <a:gd name="connsiteY71" fmla="*/ 133652 h 1194439"/>
                <a:gd name="connsiteX72" fmla="*/ 656758 w 1140666"/>
                <a:gd name="connsiteY72" fmla="*/ 11000 h 1194439"/>
                <a:gd name="connsiteX73" fmla="*/ 523691 w 1140666"/>
                <a:gd name="connsiteY73" fmla="*/ 21 h 1194439"/>
                <a:gd name="connsiteX74" fmla="*/ 480089 w 1140666"/>
                <a:gd name="connsiteY74" fmla="*/ 112802 h 1194439"/>
                <a:gd name="connsiteX75" fmla="*/ 457963 w 1140666"/>
                <a:gd name="connsiteY75" fmla="*/ 134969 h 1194439"/>
                <a:gd name="connsiteX76" fmla="*/ 457963 w 1140666"/>
                <a:gd name="connsiteY76" fmla="*/ 195971 h 1194439"/>
                <a:gd name="connsiteX77" fmla="*/ 389642 w 1140666"/>
                <a:gd name="connsiteY77" fmla="*/ 224412 h 1194439"/>
                <a:gd name="connsiteX78" fmla="*/ 346395 w 1140666"/>
                <a:gd name="connsiteY78" fmla="*/ 181165 h 1194439"/>
                <a:gd name="connsiteX79" fmla="*/ 315089 w 1140666"/>
                <a:gd name="connsiteY79" fmla="*/ 181165 h 1194439"/>
                <a:gd name="connsiteX80" fmla="*/ 254443 w 1140666"/>
                <a:gd name="connsiteY80" fmla="*/ 241749 h 1194439"/>
                <a:gd name="connsiteX81" fmla="*/ 254443 w 1140666"/>
                <a:gd name="connsiteY81" fmla="*/ 273097 h 1194439"/>
                <a:gd name="connsiteX82" fmla="*/ 297690 w 1140666"/>
                <a:gd name="connsiteY82" fmla="*/ 316344 h 1194439"/>
                <a:gd name="connsiteX83" fmla="*/ 269521 w 1140666"/>
                <a:gd name="connsiteY83" fmla="*/ 384644 h 1194439"/>
                <a:gd name="connsiteX84" fmla="*/ 208247 w 1140666"/>
                <a:gd name="connsiteY84" fmla="*/ 384644 h 1194439"/>
                <a:gd name="connsiteX85" fmla="*/ 186121 w 1140666"/>
                <a:gd name="connsiteY85" fmla="*/ 406790 h 1194439"/>
                <a:gd name="connsiteX86" fmla="*/ 186121 w 1140666"/>
                <a:gd name="connsiteY86" fmla="*/ 492511 h 1194439"/>
                <a:gd name="connsiteX87" fmla="*/ 208247 w 1140666"/>
                <a:gd name="connsiteY87" fmla="*/ 514678 h 1194439"/>
                <a:gd name="connsiteX88" fmla="*/ 269270 w 1140666"/>
                <a:gd name="connsiteY88" fmla="*/ 514678 h 1194439"/>
                <a:gd name="connsiteX89" fmla="*/ 297711 w 1140666"/>
                <a:gd name="connsiteY89" fmla="*/ 582978 h 1194439"/>
                <a:gd name="connsiteX90" fmla="*/ 254464 w 1140666"/>
                <a:gd name="connsiteY90" fmla="*/ 626226 h 1194439"/>
                <a:gd name="connsiteX91" fmla="*/ 254464 w 1140666"/>
                <a:gd name="connsiteY91" fmla="*/ 657532 h 1194439"/>
                <a:gd name="connsiteX92" fmla="*/ 315110 w 1140666"/>
                <a:gd name="connsiteY92" fmla="*/ 718157 h 1194439"/>
                <a:gd name="connsiteX93" fmla="*/ 346416 w 1140666"/>
                <a:gd name="connsiteY93" fmla="*/ 718157 h 1194439"/>
                <a:gd name="connsiteX94" fmla="*/ 389663 w 1140666"/>
                <a:gd name="connsiteY94" fmla="*/ 674910 h 1194439"/>
                <a:gd name="connsiteX95" fmla="*/ 457984 w 1140666"/>
                <a:gd name="connsiteY95" fmla="*/ 703142 h 1194439"/>
                <a:gd name="connsiteX96" fmla="*/ 457984 w 1140666"/>
                <a:gd name="connsiteY96" fmla="*/ 764374 h 1194439"/>
                <a:gd name="connsiteX97" fmla="*/ 480110 w 1140666"/>
                <a:gd name="connsiteY97" fmla="*/ 786520 h 1194439"/>
                <a:gd name="connsiteX98" fmla="*/ 565830 w 1140666"/>
                <a:gd name="connsiteY98" fmla="*/ 786520 h 1194439"/>
                <a:gd name="connsiteX99" fmla="*/ 587997 w 1140666"/>
                <a:gd name="connsiteY99" fmla="*/ 764374 h 1194439"/>
                <a:gd name="connsiteX100" fmla="*/ 587997 w 1140666"/>
                <a:gd name="connsiteY100" fmla="*/ 703351 h 1194439"/>
                <a:gd name="connsiteX101" fmla="*/ 656319 w 1140666"/>
                <a:gd name="connsiteY101" fmla="*/ 674910 h 1194439"/>
                <a:gd name="connsiteX102" fmla="*/ 699566 w 1140666"/>
                <a:gd name="connsiteY102" fmla="*/ 718157 h 1194439"/>
                <a:gd name="connsiteX103" fmla="*/ 730872 w 1140666"/>
                <a:gd name="connsiteY103" fmla="*/ 718157 h 1194439"/>
                <a:gd name="connsiteX104" fmla="*/ 791497 w 1140666"/>
                <a:gd name="connsiteY104" fmla="*/ 657532 h 1194439"/>
                <a:gd name="connsiteX105" fmla="*/ 791497 w 1140666"/>
                <a:gd name="connsiteY105" fmla="*/ 626226 h 1194439"/>
                <a:gd name="connsiteX106" fmla="*/ 748208 w 1140666"/>
                <a:gd name="connsiteY106" fmla="*/ 582978 h 1194439"/>
                <a:gd name="connsiteX107" fmla="*/ 776398 w 1140666"/>
                <a:gd name="connsiteY107" fmla="*/ 514678 h 1194439"/>
                <a:gd name="connsiteX108" fmla="*/ 837672 w 1140666"/>
                <a:gd name="connsiteY108" fmla="*/ 514678 h 1194439"/>
                <a:gd name="connsiteX109" fmla="*/ 859819 w 1140666"/>
                <a:gd name="connsiteY109" fmla="*/ 492511 h 1194439"/>
                <a:gd name="connsiteX110" fmla="*/ 859819 w 1140666"/>
                <a:gd name="connsiteY110" fmla="*/ 406790 h 1194439"/>
                <a:gd name="connsiteX111" fmla="*/ 837672 w 1140666"/>
                <a:gd name="connsiteY111" fmla="*/ 384644 h 1194439"/>
                <a:gd name="connsiteX112" fmla="*/ 776670 w 1140666"/>
                <a:gd name="connsiteY112" fmla="*/ 384644 h 1194439"/>
                <a:gd name="connsiteX113" fmla="*/ 748208 w 1140666"/>
                <a:gd name="connsiteY113" fmla="*/ 316344 h 1194439"/>
                <a:gd name="connsiteX114" fmla="*/ 791497 w 1140666"/>
                <a:gd name="connsiteY114" fmla="*/ 273097 h 1194439"/>
                <a:gd name="connsiteX115" fmla="*/ 791497 w 1140666"/>
                <a:gd name="connsiteY115" fmla="*/ 241749 h 1194439"/>
                <a:gd name="connsiteX116" fmla="*/ 730872 w 1140666"/>
                <a:gd name="connsiteY116" fmla="*/ 181123 h 1194439"/>
                <a:gd name="connsiteX117" fmla="*/ 699566 w 1140666"/>
                <a:gd name="connsiteY117" fmla="*/ 181123 h 1194439"/>
                <a:gd name="connsiteX118" fmla="*/ 656319 w 1140666"/>
                <a:gd name="connsiteY118" fmla="*/ 224370 h 1194439"/>
                <a:gd name="connsiteX119" fmla="*/ 587997 w 1140666"/>
                <a:gd name="connsiteY119" fmla="*/ 196159 h 1194439"/>
                <a:gd name="connsiteX120" fmla="*/ 587997 w 1140666"/>
                <a:gd name="connsiteY120" fmla="*/ 134907 h 1194439"/>
                <a:gd name="connsiteX121" fmla="*/ 565830 w 1140666"/>
                <a:gd name="connsiteY121" fmla="*/ 112760 h 1194439"/>
                <a:gd name="connsiteX122" fmla="*/ 480110 w 1140666"/>
                <a:gd name="connsiteY122" fmla="*/ 112802 h 1194439"/>
                <a:gd name="connsiteX123" fmla="*/ 488935 w 1140666"/>
                <a:gd name="connsiteY123" fmla="*/ 143815 h 1194439"/>
                <a:gd name="connsiteX124" fmla="*/ 556963 w 1140666"/>
                <a:gd name="connsiteY124" fmla="*/ 143815 h 1194439"/>
                <a:gd name="connsiteX125" fmla="*/ 556963 w 1140666"/>
                <a:gd name="connsiteY125" fmla="*/ 206281 h 1194439"/>
                <a:gd name="connsiteX126" fmla="*/ 569385 w 1140666"/>
                <a:gd name="connsiteY126" fmla="*/ 221464 h 1194439"/>
                <a:gd name="connsiteX127" fmla="*/ 651613 w 1140666"/>
                <a:gd name="connsiteY127" fmla="*/ 255405 h 1194439"/>
                <a:gd name="connsiteX128" fmla="*/ 671104 w 1140666"/>
                <a:gd name="connsiteY128" fmla="*/ 253460 h 1194439"/>
                <a:gd name="connsiteX129" fmla="*/ 715187 w 1140666"/>
                <a:gd name="connsiteY129" fmla="*/ 209334 h 1194439"/>
                <a:gd name="connsiteX130" fmla="*/ 763328 w 1140666"/>
                <a:gd name="connsiteY130" fmla="*/ 257454 h 1194439"/>
                <a:gd name="connsiteX131" fmla="*/ 719203 w 1140666"/>
                <a:gd name="connsiteY131" fmla="*/ 301538 h 1194439"/>
                <a:gd name="connsiteX132" fmla="*/ 717279 w 1140666"/>
                <a:gd name="connsiteY132" fmla="*/ 321091 h 1194439"/>
                <a:gd name="connsiteX133" fmla="*/ 751471 w 1140666"/>
                <a:gd name="connsiteY133" fmla="*/ 403277 h 1194439"/>
                <a:gd name="connsiteX134" fmla="*/ 766653 w 1140666"/>
                <a:gd name="connsiteY134" fmla="*/ 415678 h 1194439"/>
                <a:gd name="connsiteX135" fmla="*/ 828847 w 1140666"/>
                <a:gd name="connsiteY135" fmla="*/ 415678 h 1194439"/>
                <a:gd name="connsiteX136" fmla="*/ 828847 w 1140666"/>
                <a:gd name="connsiteY136" fmla="*/ 483707 h 1194439"/>
                <a:gd name="connsiteX137" fmla="*/ 766402 w 1140666"/>
                <a:gd name="connsiteY137" fmla="*/ 483707 h 1194439"/>
                <a:gd name="connsiteX138" fmla="*/ 751220 w 1140666"/>
                <a:gd name="connsiteY138" fmla="*/ 496129 h 1194439"/>
                <a:gd name="connsiteX139" fmla="*/ 717279 w 1140666"/>
                <a:gd name="connsiteY139" fmla="*/ 578315 h 1194439"/>
                <a:gd name="connsiteX140" fmla="*/ 719265 w 1140666"/>
                <a:gd name="connsiteY140" fmla="*/ 597847 h 1194439"/>
                <a:gd name="connsiteX141" fmla="*/ 763349 w 1140666"/>
                <a:gd name="connsiteY141" fmla="*/ 641931 h 1194439"/>
                <a:gd name="connsiteX142" fmla="*/ 715208 w 1140666"/>
                <a:gd name="connsiteY142" fmla="*/ 690030 h 1194439"/>
                <a:gd name="connsiteX143" fmla="*/ 671145 w 1140666"/>
                <a:gd name="connsiteY143" fmla="*/ 645946 h 1194439"/>
                <a:gd name="connsiteX144" fmla="*/ 651613 w 1140666"/>
                <a:gd name="connsiteY144" fmla="*/ 644001 h 1194439"/>
                <a:gd name="connsiteX145" fmla="*/ 569406 w 1140666"/>
                <a:gd name="connsiteY145" fmla="*/ 678172 h 1194439"/>
                <a:gd name="connsiteX146" fmla="*/ 557005 w 1140666"/>
                <a:gd name="connsiteY146" fmla="*/ 693376 h 1194439"/>
                <a:gd name="connsiteX147" fmla="*/ 557005 w 1140666"/>
                <a:gd name="connsiteY147" fmla="*/ 755569 h 1194439"/>
                <a:gd name="connsiteX148" fmla="*/ 488977 w 1140666"/>
                <a:gd name="connsiteY148" fmla="*/ 755569 h 1194439"/>
                <a:gd name="connsiteX149" fmla="*/ 488977 w 1140666"/>
                <a:gd name="connsiteY149" fmla="*/ 693104 h 1194439"/>
                <a:gd name="connsiteX150" fmla="*/ 476576 w 1140666"/>
                <a:gd name="connsiteY150" fmla="*/ 677921 h 1194439"/>
                <a:gd name="connsiteX151" fmla="*/ 394369 w 1140666"/>
                <a:gd name="connsiteY151" fmla="*/ 643938 h 1194439"/>
                <a:gd name="connsiteX152" fmla="*/ 374836 w 1140666"/>
                <a:gd name="connsiteY152" fmla="*/ 645925 h 1194439"/>
                <a:gd name="connsiteX153" fmla="*/ 330753 w 1140666"/>
                <a:gd name="connsiteY153" fmla="*/ 690009 h 1194439"/>
                <a:gd name="connsiteX154" fmla="*/ 282654 w 1140666"/>
                <a:gd name="connsiteY154" fmla="*/ 641910 h 1194439"/>
                <a:gd name="connsiteX155" fmla="*/ 326737 w 1140666"/>
                <a:gd name="connsiteY155" fmla="*/ 597785 h 1194439"/>
                <a:gd name="connsiteX156" fmla="*/ 328682 w 1140666"/>
                <a:gd name="connsiteY156" fmla="*/ 578252 h 1194439"/>
                <a:gd name="connsiteX157" fmla="*/ 294532 w 1140666"/>
                <a:gd name="connsiteY157" fmla="*/ 496066 h 1194439"/>
                <a:gd name="connsiteX158" fmla="*/ 279308 w 1140666"/>
                <a:gd name="connsiteY158" fmla="*/ 483665 h 1194439"/>
                <a:gd name="connsiteX159" fmla="*/ 217114 w 1140666"/>
                <a:gd name="connsiteY159" fmla="*/ 483665 h 1194439"/>
                <a:gd name="connsiteX160" fmla="*/ 217114 w 1140666"/>
                <a:gd name="connsiteY160" fmla="*/ 415636 h 1194439"/>
                <a:gd name="connsiteX161" fmla="*/ 279580 w 1140666"/>
                <a:gd name="connsiteY161" fmla="*/ 415636 h 1194439"/>
                <a:gd name="connsiteX162" fmla="*/ 294783 w 1140666"/>
                <a:gd name="connsiteY162" fmla="*/ 403193 h 1194439"/>
                <a:gd name="connsiteX163" fmla="*/ 328724 w 1140666"/>
                <a:gd name="connsiteY163" fmla="*/ 320965 h 1194439"/>
                <a:gd name="connsiteX164" fmla="*/ 326737 w 1140666"/>
                <a:gd name="connsiteY164" fmla="*/ 301475 h 1194439"/>
                <a:gd name="connsiteX165" fmla="*/ 282654 w 1140666"/>
                <a:gd name="connsiteY165" fmla="*/ 257391 h 1194439"/>
                <a:gd name="connsiteX166" fmla="*/ 330753 w 1140666"/>
                <a:gd name="connsiteY166" fmla="*/ 209272 h 1194439"/>
                <a:gd name="connsiteX167" fmla="*/ 374878 w 1140666"/>
                <a:gd name="connsiteY167" fmla="*/ 253397 h 1194439"/>
                <a:gd name="connsiteX168" fmla="*/ 394410 w 1140666"/>
                <a:gd name="connsiteY168" fmla="*/ 255342 h 1194439"/>
                <a:gd name="connsiteX169" fmla="*/ 476638 w 1140666"/>
                <a:gd name="connsiteY169" fmla="*/ 221129 h 1194439"/>
                <a:gd name="connsiteX170" fmla="*/ 488977 w 1140666"/>
                <a:gd name="connsiteY170" fmla="*/ 205947 h 1194439"/>
                <a:gd name="connsiteX171" fmla="*/ 488977 w 1140666"/>
                <a:gd name="connsiteY171" fmla="*/ 143753 h 1194439"/>
                <a:gd name="connsiteX172" fmla="*/ 522960 w 1140666"/>
                <a:gd name="connsiteY172" fmla="*/ 298317 h 1194439"/>
                <a:gd name="connsiteX173" fmla="*/ 371594 w 1140666"/>
                <a:gd name="connsiteY173" fmla="*/ 449661 h 1194439"/>
                <a:gd name="connsiteX174" fmla="*/ 522960 w 1140666"/>
                <a:gd name="connsiteY174" fmla="*/ 601005 h 1194439"/>
                <a:gd name="connsiteX175" fmla="*/ 674303 w 1140666"/>
                <a:gd name="connsiteY175" fmla="*/ 449661 h 1194439"/>
                <a:gd name="connsiteX176" fmla="*/ 522960 w 1140666"/>
                <a:gd name="connsiteY176" fmla="*/ 298317 h 1194439"/>
                <a:gd name="connsiteX177" fmla="*/ 522960 w 1140666"/>
                <a:gd name="connsiteY177" fmla="*/ 329330 h 1194439"/>
                <a:gd name="connsiteX178" fmla="*/ 643353 w 1140666"/>
                <a:gd name="connsiteY178" fmla="*/ 449682 h 1194439"/>
                <a:gd name="connsiteX179" fmla="*/ 522960 w 1140666"/>
                <a:gd name="connsiteY179" fmla="*/ 570034 h 1194439"/>
                <a:gd name="connsiteX180" fmla="*/ 402608 w 1140666"/>
                <a:gd name="connsiteY180" fmla="*/ 449682 h 1194439"/>
                <a:gd name="connsiteX181" fmla="*/ 522960 w 1140666"/>
                <a:gd name="connsiteY181" fmla="*/ 329330 h 1194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1140666" h="1194439">
                  <a:moveTo>
                    <a:pt x="523671" y="0"/>
                  </a:moveTo>
                  <a:cubicBezTo>
                    <a:pt x="479148" y="0"/>
                    <a:pt x="434604" y="3639"/>
                    <a:pt x="390646" y="11021"/>
                  </a:cubicBezTo>
                  <a:cubicBezTo>
                    <a:pt x="327093" y="21686"/>
                    <a:pt x="263456" y="40466"/>
                    <a:pt x="206344" y="73779"/>
                  </a:cubicBezTo>
                  <a:cubicBezTo>
                    <a:pt x="137835" y="113764"/>
                    <a:pt x="81475" y="173741"/>
                    <a:pt x="45966" y="244677"/>
                  </a:cubicBezTo>
                  <a:cubicBezTo>
                    <a:pt x="12025" y="312496"/>
                    <a:pt x="-2363" y="388785"/>
                    <a:pt x="314" y="463819"/>
                  </a:cubicBezTo>
                  <a:cubicBezTo>
                    <a:pt x="3597" y="556043"/>
                    <a:pt x="32665" y="647096"/>
                    <a:pt x="84110" y="723866"/>
                  </a:cubicBezTo>
                  <a:cubicBezTo>
                    <a:pt x="111025" y="764039"/>
                    <a:pt x="142143" y="798377"/>
                    <a:pt x="165146" y="835497"/>
                  </a:cubicBezTo>
                  <a:cubicBezTo>
                    <a:pt x="204274" y="898632"/>
                    <a:pt x="222676" y="975757"/>
                    <a:pt x="208477" y="1046965"/>
                  </a:cubicBezTo>
                  <a:cubicBezTo>
                    <a:pt x="202161" y="1078647"/>
                    <a:pt x="189384" y="1109974"/>
                    <a:pt x="175561" y="1141928"/>
                  </a:cubicBezTo>
                  <a:cubicBezTo>
                    <a:pt x="169078" y="1160164"/>
                    <a:pt x="167447" y="1175347"/>
                    <a:pt x="166840" y="1194440"/>
                  </a:cubicBezTo>
                  <a:lnTo>
                    <a:pt x="209502" y="1194440"/>
                  </a:lnTo>
                  <a:cubicBezTo>
                    <a:pt x="209711" y="1182436"/>
                    <a:pt x="210108" y="1169533"/>
                    <a:pt x="214604" y="1158847"/>
                  </a:cubicBezTo>
                  <a:cubicBezTo>
                    <a:pt x="228637" y="1126432"/>
                    <a:pt x="242795" y="1092408"/>
                    <a:pt x="250197" y="1055309"/>
                  </a:cubicBezTo>
                  <a:cubicBezTo>
                    <a:pt x="266886" y="971554"/>
                    <a:pt x="245471" y="884286"/>
                    <a:pt x="201367" y="813100"/>
                  </a:cubicBezTo>
                  <a:cubicBezTo>
                    <a:pt x="175623" y="771568"/>
                    <a:pt x="144066" y="736874"/>
                    <a:pt x="119494" y="700172"/>
                  </a:cubicBezTo>
                  <a:cubicBezTo>
                    <a:pt x="72608" y="630199"/>
                    <a:pt x="45840" y="546570"/>
                    <a:pt x="42850" y="462292"/>
                  </a:cubicBezTo>
                  <a:cubicBezTo>
                    <a:pt x="40403" y="393720"/>
                    <a:pt x="53703" y="324416"/>
                    <a:pt x="84089" y="263728"/>
                  </a:cubicBezTo>
                  <a:cubicBezTo>
                    <a:pt x="115834" y="200321"/>
                    <a:pt x="166568" y="146262"/>
                    <a:pt x="227821" y="110502"/>
                  </a:cubicBezTo>
                  <a:cubicBezTo>
                    <a:pt x="279015" y="80618"/>
                    <a:pt x="337654" y="63030"/>
                    <a:pt x="397756" y="52951"/>
                  </a:cubicBezTo>
                  <a:cubicBezTo>
                    <a:pt x="439330" y="45966"/>
                    <a:pt x="481511" y="42515"/>
                    <a:pt x="523691" y="42515"/>
                  </a:cubicBezTo>
                  <a:cubicBezTo>
                    <a:pt x="565893" y="42515"/>
                    <a:pt x="608073" y="46008"/>
                    <a:pt x="649689" y="52951"/>
                  </a:cubicBezTo>
                  <a:cubicBezTo>
                    <a:pt x="739049" y="67840"/>
                    <a:pt x="827111" y="100610"/>
                    <a:pt x="887235" y="163160"/>
                  </a:cubicBezTo>
                  <a:cubicBezTo>
                    <a:pt x="916387" y="193483"/>
                    <a:pt x="938784" y="230623"/>
                    <a:pt x="953695" y="270566"/>
                  </a:cubicBezTo>
                  <a:cubicBezTo>
                    <a:pt x="971073" y="317118"/>
                    <a:pt x="978372" y="367559"/>
                    <a:pt x="974691" y="417058"/>
                  </a:cubicBezTo>
                  <a:cubicBezTo>
                    <a:pt x="973499" y="433036"/>
                    <a:pt x="970969" y="450142"/>
                    <a:pt x="970194" y="468587"/>
                  </a:cubicBezTo>
                  <a:cubicBezTo>
                    <a:pt x="969400" y="487074"/>
                    <a:pt x="970467" y="507108"/>
                    <a:pt x="977305" y="526849"/>
                  </a:cubicBezTo>
                  <a:lnTo>
                    <a:pt x="977305" y="526849"/>
                  </a:lnTo>
                  <a:cubicBezTo>
                    <a:pt x="982638" y="542199"/>
                    <a:pt x="990605" y="554935"/>
                    <a:pt x="997820" y="566311"/>
                  </a:cubicBezTo>
                  <a:cubicBezTo>
                    <a:pt x="1013881" y="591657"/>
                    <a:pt x="1031489" y="617547"/>
                    <a:pt x="1054242" y="640195"/>
                  </a:cubicBezTo>
                  <a:cubicBezTo>
                    <a:pt x="1067752" y="653663"/>
                    <a:pt x="1080550" y="664119"/>
                    <a:pt x="1088643" y="675224"/>
                  </a:cubicBezTo>
                  <a:cubicBezTo>
                    <a:pt x="1092658" y="680724"/>
                    <a:pt x="1095566" y="686391"/>
                    <a:pt x="1097008" y="691682"/>
                  </a:cubicBezTo>
                  <a:cubicBezTo>
                    <a:pt x="1098430" y="696868"/>
                    <a:pt x="1098451" y="702075"/>
                    <a:pt x="1097301" y="706028"/>
                  </a:cubicBezTo>
                  <a:cubicBezTo>
                    <a:pt x="1095942" y="710733"/>
                    <a:pt x="1092115" y="716108"/>
                    <a:pt x="1086615" y="720499"/>
                  </a:cubicBezTo>
                  <a:cubicBezTo>
                    <a:pt x="1080969" y="725016"/>
                    <a:pt x="1073398" y="728822"/>
                    <a:pt x="1064636" y="732357"/>
                  </a:cubicBezTo>
                  <a:cubicBezTo>
                    <a:pt x="1052966" y="737062"/>
                    <a:pt x="1036738" y="741537"/>
                    <a:pt x="1021891" y="754398"/>
                  </a:cubicBezTo>
                  <a:cubicBezTo>
                    <a:pt x="1012940" y="762157"/>
                    <a:pt x="1006541" y="771588"/>
                    <a:pt x="1002003" y="781292"/>
                  </a:cubicBezTo>
                  <a:cubicBezTo>
                    <a:pt x="997506" y="790933"/>
                    <a:pt x="994892" y="800699"/>
                    <a:pt x="993177" y="810026"/>
                  </a:cubicBezTo>
                  <a:cubicBezTo>
                    <a:pt x="987845" y="838990"/>
                    <a:pt x="990396" y="866510"/>
                    <a:pt x="991191" y="891459"/>
                  </a:cubicBezTo>
                  <a:cubicBezTo>
                    <a:pt x="992236" y="923393"/>
                    <a:pt x="990982" y="955368"/>
                    <a:pt x="987908" y="987217"/>
                  </a:cubicBezTo>
                  <a:cubicBezTo>
                    <a:pt x="986737" y="998845"/>
                    <a:pt x="985126" y="1008339"/>
                    <a:pt x="981864" y="1014613"/>
                  </a:cubicBezTo>
                  <a:cubicBezTo>
                    <a:pt x="977953" y="1022120"/>
                    <a:pt x="969734" y="1028917"/>
                    <a:pt x="960031" y="1032619"/>
                  </a:cubicBezTo>
                  <a:cubicBezTo>
                    <a:pt x="950056" y="1036404"/>
                    <a:pt x="938010" y="1037512"/>
                    <a:pt x="925358" y="1036634"/>
                  </a:cubicBezTo>
                  <a:cubicBezTo>
                    <a:pt x="904069" y="1035128"/>
                    <a:pt x="879665" y="1027307"/>
                    <a:pt x="850889" y="1026596"/>
                  </a:cubicBezTo>
                  <a:cubicBezTo>
                    <a:pt x="823995" y="1025927"/>
                    <a:pt x="796223" y="1032577"/>
                    <a:pt x="773032" y="1048784"/>
                  </a:cubicBezTo>
                  <a:cubicBezTo>
                    <a:pt x="756406" y="1060391"/>
                    <a:pt x="741788" y="1077371"/>
                    <a:pt x="736184" y="1099434"/>
                  </a:cubicBezTo>
                  <a:cubicBezTo>
                    <a:pt x="732545" y="1113780"/>
                    <a:pt x="733402" y="1126704"/>
                    <a:pt x="733883" y="1137328"/>
                  </a:cubicBezTo>
                  <a:cubicBezTo>
                    <a:pt x="734364" y="1148474"/>
                    <a:pt x="734824" y="1179132"/>
                    <a:pt x="735222" y="1190278"/>
                  </a:cubicBezTo>
                  <a:cubicBezTo>
                    <a:pt x="732858" y="1197096"/>
                    <a:pt x="769037" y="1193269"/>
                    <a:pt x="777883" y="1193269"/>
                  </a:cubicBezTo>
                  <a:cubicBezTo>
                    <a:pt x="777423" y="1180512"/>
                    <a:pt x="776921" y="1148244"/>
                    <a:pt x="776377" y="1135487"/>
                  </a:cubicBezTo>
                  <a:cubicBezTo>
                    <a:pt x="775917" y="1124843"/>
                    <a:pt x="775834" y="1116164"/>
                    <a:pt x="777423" y="1109870"/>
                  </a:cubicBezTo>
                  <a:cubicBezTo>
                    <a:pt x="779828" y="1100375"/>
                    <a:pt x="787315" y="1090693"/>
                    <a:pt x="797374" y="1083666"/>
                  </a:cubicBezTo>
                  <a:cubicBezTo>
                    <a:pt x="811824" y="1073586"/>
                    <a:pt x="830855" y="1068609"/>
                    <a:pt x="849843" y="1069090"/>
                  </a:cubicBezTo>
                  <a:cubicBezTo>
                    <a:pt x="870547" y="1069592"/>
                    <a:pt x="894282" y="1077121"/>
                    <a:pt x="922368" y="1079107"/>
                  </a:cubicBezTo>
                  <a:cubicBezTo>
                    <a:pt x="939244" y="1080299"/>
                    <a:pt x="957459" y="1079107"/>
                    <a:pt x="975151" y="1072415"/>
                  </a:cubicBezTo>
                  <a:cubicBezTo>
                    <a:pt x="993094" y="1065577"/>
                    <a:pt x="1009845" y="1053029"/>
                    <a:pt x="1019590" y="1034292"/>
                  </a:cubicBezTo>
                  <a:cubicBezTo>
                    <a:pt x="1027495" y="1019088"/>
                    <a:pt x="1029022" y="1003927"/>
                    <a:pt x="1030256" y="991484"/>
                  </a:cubicBezTo>
                  <a:cubicBezTo>
                    <a:pt x="1033601" y="957835"/>
                    <a:pt x="1034773" y="923936"/>
                    <a:pt x="1033685" y="890100"/>
                  </a:cubicBezTo>
                  <a:cubicBezTo>
                    <a:pt x="1032828" y="863708"/>
                    <a:pt x="1031029" y="839345"/>
                    <a:pt x="1035002" y="817784"/>
                  </a:cubicBezTo>
                  <a:cubicBezTo>
                    <a:pt x="1036278" y="810883"/>
                    <a:pt x="1038077" y="804609"/>
                    <a:pt x="1040545" y="799298"/>
                  </a:cubicBezTo>
                  <a:cubicBezTo>
                    <a:pt x="1042991" y="794028"/>
                    <a:pt x="1046233" y="789615"/>
                    <a:pt x="1049746" y="786562"/>
                  </a:cubicBezTo>
                  <a:cubicBezTo>
                    <a:pt x="1055706" y="781396"/>
                    <a:pt x="1066643" y="777423"/>
                    <a:pt x="1080529" y="771839"/>
                  </a:cubicBezTo>
                  <a:cubicBezTo>
                    <a:pt x="1091090" y="767594"/>
                    <a:pt x="1102550" y="762241"/>
                    <a:pt x="1113174" y="753729"/>
                  </a:cubicBezTo>
                  <a:cubicBezTo>
                    <a:pt x="1123964" y="745092"/>
                    <a:pt x="1133605" y="733298"/>
                    <a:pt x="1138080" y="718011"/>
                  </a:cubicBezTo>
                  <a:cubicBezTo>
                    <a:pt x="1141845" y="705149"/>
                    <a:pt x="1141196" y="692163"/>
                    <a:pt x="1138080" y="680473"/>
                  </a:cubicBezTo>
                  <a:cubicBezTo>
                    <a:pt x="1134923" y="668887"/>
                    <a:pt x="1129339" y="658849"/>
                    <a:pt x="1123044" y="650191"/>
                  </a:cubicBezTo>
                  <a:cubicBezTo>
                    <a:pt x="1110497" y="632980"/>
                    <a:pt x="1095586" y="621332"/>
                    <a:pt x="1084293" y="610060"/>
                  </a:cubicBezTo>
                  <a:cubicBezTo>
                    <a:pt x="1065284" y="591113"/>
                    <a:pt x="1049307" y="568005"/>
                    <a:pt x="1033811" y="543558"/>
                  </a:cubicBezTo>
                  <a:cubicBezTo>
                    <a:pt x="1026868" y="532579"/>
                    <a:pt x="1020907" y="522499"/>
                    <a:pt x="1017562" y="512859"/>
                  </a:cubicBezTo>
                  <a:cubicBezTo>
                    <a:pt x="1013254" y="500458"/>
                    <a:pt x="1012124" y="485861"/>
                    <a:pt x="1012773" y="470365"/>
                  </a:cubicBezTo>
                  <a:cubicBezTo>
                    <a:pt x="1013421" y="454806"/>
                    <a:pt x="1015826" y="438159"/>
                    <a:pt x="1017164" y="420195"/>
                  </a:cubicBezTo>
                  <a:cubicBezTo>
                    <a:pt x="1021305" y="364443"/>
                    <a:pt x="1013107" y="308000"/>
                    <a:pt x="993575" y="255677"/>
                  </a:cubicBezTo>
                  <a:cubicBezTo>
                    <a:pt x="976803" y="210777"/>
                    <a:pt x="951562" y="168618"/>
                    <a:pt x="917934" y="133652"/>
                  </a:cubicBezTo>
                  <a:cubicBezTo>
                    <a:pt x="848693" y="61608"/>
                    <a:pt x="751534" y="26789"/>
                    <a:pt x="656758" y="11000"/>
                  </a:cubicBezTo>
                  <a:cubicBezTo>
                    <a:pt x="612842" y="3681"/>
                    <a:pt x="568298" y="0"/>
                    <a:pt x="523691" y="21"/>
                  </a:cubicBezTo>
                  <a:close/>
                  <a:moveTo>
                    <a:pt x="480089" y="112802"/>
                  </a:moveTo>
                  <a:cubicBezTo>
                    <a:pt x="468085" y="112802"/>
                    <a:pt x="457963" y="122966"/>
                    <a:pt x="457963" y="134969"/>
                  </a:cubicBezTo>
                  <a:lnTo>
                    <a:pt x="457963" y="195971"/>
                  </a:lnTo>
                  <a:cubicBezTo>
                    <a:pt x="433914" y="202203"/>
                    <a:pt x="411015" y="211739"/>
                    <a:pt x="389642" y="224412"/>
                  </a:cubicBezTo>
                  <a:lnTo>
                    <a:pt x="346395" y="181165"/>
                  </a:lnTo>
                  <a:cubicBezTo>
                    <a:pt x="337905" y="172675"/>
                    <a:pt x="323559" y="172675"/>
                    <a:pt x="315089" y="181165"/>
                  </a:cubicBezTo>
                  <a:lnTo>
                    <a:pt x="254443" y="241749"/>
                  </a:lnTo>
                  <a:cubicBezTo>
                    <a:pt x="245952" y="250239"/>
                    <a:pt x="245952" y="264606"/>
                    <a:pt x="254443" y="273097"/>
                  </a:cubicBezTo>
                  <a:lnTo>
                    <a:pt x="297690" y="316344"/>
                  </a:lnTo>
                  <a:cubicBezTo>
                    <a:pt x="285101" y="337716"/>
                    <a:pt x="275669" y="360616"/>
                    <a:pt x="269521" y="384644"/>
                  </a:cubicBezTo>
                  <a:lnTo>
                    <a:pt x="208247" y="384644"/>
                  </a:lnTo>
                  <a:cubicBezTo>
                    <a:pt x="196243" y="384644"/>
                    <a:pt x="186121" y="394787"/>
                    <a:pt x="186121" y="406790"/>
                  </a:cubicBezTo>
                  <a:lnTo>
                    <a:pt x="186121" y="492511"/>
                  </a:lnTo>
                  <a:cubicBezTo>
                    <a:pt x="186121" y="504515"/>
                    <a:pt x="196222" y="514678"/>
                    <a:pt x="208247" y="514678"/>
                  </a:cubicBezTo>
                  <a:lnTo>
                    <a:pt x="269270" y="514678"/>
                  </a:lnTo>
                  <a:cubicBezTo>
                    <a:pt x="275502" y="538728"/>
                    <a:pt x="285038" y="561606"/>
                    <a:pt x="297711" y="582978"/>
                  </a:cubicBezTo>
                  <a:lnTo>
                    <a:pt x="254464" y="626226"/>
                  </a:lnTo>
                  <a:cubicBezTo>
                    <a:pt x="245973" y="634716"/>
                    <a:pt x="245973" y="649041"/>
                    <a:pt x="254464" y="657532"/>
                  </a:cubicBezTo>
                  <a:lnTo>
                    <a:pt x="315110" y="718157"/>
                  </a:lnTo>
                  <a:cubicBezTo>
                    <a:pt x="323600" y="726647"/>
                    <a:pt x="337947" y="726647"/>
                    <a:pt x="346416" y="718157"/>
                  </a:cubicBezTo>
                  <a:lnTo>
                    <a:pt x="389663" y="674910"/>
                  </a:lnTo>
                  <a:cubicBezTo>
                    <a:pt x="411057" y="687499"/>
                    <a:pt x="433935" y="696973"/>
                    <a:pt x="457984" y="703142"/>
                  </a:cubicBezTo>
                  <a:lnTo>
                    <a:pt x="457984" y="764374"/>
                  </a:lnTo>
                  <a:cubicBezTo>
                    <a:pt x="457984" y="776377"/>
                    <a:pt x="468106" y="786520"/>
                    <a:pt x="480110" y="786520"/>
                  </a:cubicBezTo>
                  <a:lnTo>
                    <a:pt x="565830" y="786520"/>
                  </a:lnTo>
                  <a:cubicBezTo>
                    <a:pt x="577834" y="786520"/>
                    <a:pt x="587997" y="776377"/>
                    <a:pt x="587997" y="764374"/>
                  </a:cubicBezTo>
                  <a:lnTo>
                    <a:pt x="587997" y="703351"/>
                  </a:lnTo>
                  <a:cubicBezTo>
                    <a:pt x="612047" y="697119"/>
                    <a:pt x="634946" y="687583"/>
                    <a:pt x="656319" y="674910"/>
                  </a:cubicBezTo>
                  <a:lnTo>
                    <a:pt x="699566" y="718157"/>
                  </a:lnTo>
                  <a:cubicBezTo>
                    <a:pt x="708035" y="726647"/>
                    <a:pt x="722402" y="726647"/>
                    <a:pt x="730872" y="718157"/>
                  </a:cubicBezTo>
                  <a:lnTo>
                    <a:pt x="791497" y="657532"/>
                  </a:lnTo>
                  <a:cubicBezTo>
                    <a:pt x="799988" y="649041"/>
                    <a:pt x="799988" y="634716"/>
                    <a:pt x="791497" y="626226"/>
                  </a:cubicBezTo>
                  <a:lnTo>
                    <a:pt x="748208" y="582978"/>
                  </a:lnTo>
                  <a:cubicBezTo>
                    <a:pt x="760798" y="561606"/>
                    <a:pt x="770229" y="538707"/>
                    <a:pt x="776398" y="514678"/>
                  </a:cubicBezTo>
                  <a:lnTo>
                    <a:pt x="837672" y="514678"/>
                  </a:lnTo>
                  <a:cubicBezTo>
                    <a:pt x="849676" y="514678"/>
                    <a:pt x="859819" y="504515"/>
                    <a:pt x="859819" y="492511"/>
                  </a:cubicBezTo>
                  <a:lnTo>
                    <a:pt x="859819" y="406790"/>
                  </a:lnTo>
                  <a:cubicBezTo>
                    <a:pt x="859819" y="394787"/>
                    <a:pt x="849676" y="384644"/>
                    <a:pt x="837672" y="384644"/>
                  </a:cubicBezTo>
                  <a:lnTo>
                    <a:pt x="776670" y="384644"/>
                  </a:lnTo>
                  <a:cubicBezTo>
                    <a:pt x="770439" y="360595"/>
                    <a:pt x="760881" y="337716"/>
                    <a:pt x="748208" y="316344"/>
                  </a:cubicBezTo>
                  <a:lnTo>
                    <a:pt x="791497" y="273097"/>
                  </a:lnTo>
                  <a:cubicBezTo>
                    <a:pt x="799988" y="264606"/>
                    <a:pt x="799988" y="250239"/>
                    <a:pt x="791497" y="241749"/>
                  </a:cubicBezTo>
                  <a:lnTo>
                    <a:pt x="730872" y="181123"/>
                  </a:lnTo>
                  <a:cubicBezTo>
                    <a:pt x="722381" y="172633"/>
                    <a:pt x="708035" y="172675"/>
                    <a:pt x="699566" y="181123"/>
                  </a:cubicBezTo>
                  <a:lnTo>
                    <a:pt x="656319" y="224370"/>
                  </a:lnTo>
                  <a:cubicBezTo>
                    <a:pt x="634946" y="211781"/>
                    <a:pt x="612026" y="202308"/>
                    <a:pt x="587997" y="196159"/>
                  </a:cubicBezTo>
                  <a:lnTo>
                    <a:pt x="587997" y="134907"/>
                  </a:lnTo>
                  <a:cubicBezTo>
                    <a:pt x="587997" y="122903"/>
                    <a:pt x="577834" y="112760"/>
                    <a:pt x="565830" y="112760"/>
                  </a:cubicBezTo>
                  <a:lnTo>
                    <a:pt x="480110" y="112802"/>
                  </a:lnTo>
                  <a:close/>
                  <a:moveTo>
                    <a:pt x="488935" y="143815"/>
                  </a:moveTo>
                  <a:lnTo>
                    <a:pt x="556963" y="143815"/>
                  </a:lnTo>
                  <a:lnTo>
                    <a:pt x="556963" y="206281"/>
                  </a:lnTo>
                  <a:cubicBezTo>
                    <a:pt x="556963" y="213642"/>
                    <a:pt x="562171" y="220000"/>
                    <a:pt x="569385" y="221464"/>
                  </a:cubicBezTo>
                  <a:cubicBezTo>
                    <a:pt x="598705" y="227403"/>
                    <a:pt x="626644" y="238926"/>
                    <a:pt x="651613" y="255405"/>
                  </a:cubicBezTo>
                  <a:cubicBezTo>
                    <a:pt x="657741" y="259462"/>
                    <a:pt x="665896" y="258646"/>
                    <a:pt x="671104" y="253460"/>
                  </a:cubicBezTo>
                  <a:lnTo>
                    <a:pt x="715187" y="209334"/>
                  </a:lnTo>
                  <a:lnTo>
                    <a:pt x="763328" y="257454"/>
                  </a:lnTo>
                  <a:lnTo>
                    <a:pt x="719203" y="301538"/>
                  </a:lnTo>
                  <a:cubicBezTo>
                    <a:pt x="713975" y="306766"/>
                    <a:pt x="713180" y="314943"/>
                    <a:pt x="717279" y="321091"/>
                  </a:cubicBezTo>
                  <a:cubicBezTo>
                    <a:pt x="733842" y="346040"/>
                    <a:pt x="745469" y="373937"/>
                    <a:pt x="751471" y="403277"/>
                  </a:cubicBezTo>
                  <a:cubicBezTo>
                    <a:pt x="752935" y="410492"/>
                    <a:pt x="759292" y="415678"/>
                    <a:pt x="766653" y="415678"/>
                  </a:cubicBezTo>
                  <a:lnTo>
                    <a:pt x="828847" y="415678"/>
                  </a:lnTo>
                  <a:lnTo>
                    <a:pt x="828847" y="483707"/>
                  </a:lnTo>
                  <a:lnTo>
                    <a:pt x="766402" y="483707"/>
                  </a:lnTo>
                  <a:cubicBezTo>
                    <a:pt x="759041" y="483707"/>
                    <a:pt x="752683" y="488914"/>
                    <a:pt x="751220" y="496129"/>
                  </a:cubicBezTo>
                  <a:cubicBezTo>
                    <a:pt x="745281" y="525448"/>
                    <a:pt x="733779" y="553345"/>
                    <a:pt x="717279" y="578315"/>
                  </a:cubicBezTo>
                  <a:cubicBezTo>
                    <a:pt x="713222" y="584463"/>
                    <a:pt x="714037" y="592619"/>
                    <a:pt x="719265" y="597847"/>
                  </a:cubicBezTo>
                  <a:lnTo>
                    <a:pt x="763349" y="641931"/>
                  </a:lnTo>
                  <a:lnTo>
                    <a:pt x="715208" y="690030"/>
                  </a:lnTo>
                  <a:lnTo>
                    <a:pt x="671145" y="645946"/>
                  </a:lnTo>
                  <a:cubicBezTo>
                    <a:pt x="665917" y="640739"/>
                    <a:pt x="657762" y="639923"/>
                    <a:pt x="651613" y="644001"/>
                  </a:cubicBezTo>
                  <a:cubicBezTo>
                    <a:pt x="626665" y="660564"/>
                    <a:pt x="598747" y="672170"/>
                    <a:pt x="569406" y="678172"/>
                  </a:cubicBezTo>
                  <a:cubicBezTo>
                    <a:pt x="562192" y="679657"/>
                    <a:pt x="557005" y="686014"/>
                    <a:pt x="557005" y="693376"/>
                  </a:cubicBezTo>
                  <a:lnTo>
                    <a:pt x="557005" y="755569"/>
                  </a:lnTo>
                  <a:lnTo>
                    <a:pt x="488977" y="755569"/>
                  </a:lnTo>
                  <a:lnTo>
                    <a:pt x="488977" y="693104"/>
                  </a:lnTo>
                  <a:cubicBezTo>
                    <a:pt x="488977" y="685743"/>
                    <a:pt x="483790" y="679406"/>
                    <a:pt x="476576" y="677921"/>
                  </a:cubicBezTo>
                  <a:cubicBezTo>
                    <a:pt x="447256" y="671982"/>
                    <a:pt x="419338" y="660438"/>
                    <a:pt x="394369" y="643938"/>
                  </a:cubicBezTo>
                  <a:cubicBezTo>
                    <a:pt x="388220" y="639881"/>
                    <a:pt x="380064" y="640697"/>
                    <a:pt x="374836" y="645925"/>
                  </a:cubicBezTo>
                  <a:lnTo>
                    <a:pt x="330753" y="690009"/>
                  </a:lnTo>
                  <a:lnTo>
                    <a:pt x="282654" y="641910"/>
                  </a:lnTo>
                  <a:lnTo>
                    <a:pt x="326737" y="597785"/>
                  </a:lnTo>
                  <a:cubicBezTo>
                    <a:pt x="331944" y="592556"/>
                    <a:pt x="332760" y="584401"/>
                    <a:pt x="328682" y="578252"/>
                  </a:cubicBezTo>
                  <a:cubicBezTo>
                    <a:pt x="312119" y="553304"/>
                    <a:pt x="300534" y="525406"/>
                    <a:pt x="294532" y="496066"/>
                  </a:cubicBezTo>
                  <a:cubicBezTo>
                    <a:pt x="293047" y="488830"/>
                    <a:pt x="286690" y="483644"/>
                    <a:pt x="279308" y="483665"/>
                  </a:cubicBezTo>
                  <a:lnTo>
                    <a:pt x="217114" y="483665"/>
                  </a:lnTo>
                  <a:lnTo>
                    <a:pt x="217114" y="415636"/>
                  </a:lnTo>
                  <a:lnTo>
                    <a:pt x="279580" y="415636"/>
                  </a:lnTo>
                  <a:cubicBezTo>
                    <a:pt x="286962" y="415636"/>
                    <a:pt x="293340" y="410450"/>
                    <a:pt x="294783" y="403193"/>
                  </a:cubicBezTo>
                  <a:cubicBezTo>
                    <a:pt x="300722" y="373874"/>
                    <a:pt x="312245" y="345935"/>
                    <a:pt x="328724" y="320965"/>
                  </a:cubicBezTo>
                  <a:cubicBezTo>
                    <a:pt x="332781" y="314817"/>
                    <a:pt x="331944" y="306682"/>
                    <a:pt x="326737" y="301475"/>
                  </a:cubicBezTo>
                  <a:lnTo>
                    <a:pt x="282654" y="257391"/>
                  </a:lnTo>
                  <a:lnTo>
                    <a:pt x="330753" y="209272"/>
                  </a:lnTo>
                  <a:lnTo>
                    <a:pt x="374878" y="253397"/>
                  </a:lnTo>
                  <a:cubicBezTo>
                    <a:pt x="380106" y="258604"/>
                    <a:pt x="388262" y="259420"/>
                    <a:pt x="394410" y="255342"/>
                  </a:cubicBezTo>
                  <a:cubicBezTo>
                    <a:pt x="419359" y="238758"/>
                    <a:pt x="447298" y="227152"/>
                    <a:pt x="476638" y="221129"/>
                  </a:cubicBezTo>
                  <a:cubicBezTo>
                    <a:pt x="483832" y="219644"/>
                    <a:pt x="488977" y="213308"/>
                    <a:pt x="488977" y="205947"/>
                  </a:cubicBezTo>
                  <a:lnTo>
                    <a:pt x="488977" y="143753"/>
                  </a:lnTo>
                  <a:close/>
                  <a:moveTo>
                    <a:pt x="522960" y="298317"/>
                  </a:moveTo>
                  <a:cubicBezTo>
                    <a:pt x="439560" y="298317"/>
                    <a:pt x="371594" y="366262"/>
                    <a:pt x="371594" y="449661"/>
                  </a:cubicBezTo>
                  <a:cubicBezTo>
                    <a:pt x="371594" y="533060"/>
                    <a:pt x="439539" y="601005"/>
                    <a:pt x="522960" y="601005"/>
                  </a:cubicBezTo>
                  <a:cubicBezTo>
                    <a:pt x="606379" y="601005"/>
                    <a:pt x="674303" y="533060"/>
                    <a:pt x="674303" y="449661"/>
                  </a:cubicBezTo>
                  <a:cubicBezTo>
                    <a:pt x="674303" y="366262"/>
                    <a:pt x="606358" y="298317"/>
                    <a:pt x="522960" y="298317"/>
                  </a:cubicBezTo>
                  <a:close/>
                  <a:moveTo>
                    <a:pt x="522960" y="329330"/>
                  </a:moveTo>
                  <a:cubicBezTo>
                    <a:pt x="589608" y="329330"/>
                    <a:pt x="643353" y="383013"/>
                    <a:pt x="643353" y="449682"/>
                  </a:cubicBezTo>
                  <a:cubicBezTo>
                    <a:pt x="643353" y="516351"/>
                    <a:pt x="589628" y="570034"/>
                    <a:pt x="522960" y="570034"/>
                  </a:cubicBezTo>
                  <a:cubicBezTo>
                    <a:pt x="456290" y="570034"/>
                    <a:pt x="402608" y="516330"/>
                    <a:pt x="402608" y="449682"/>
                  </a:cubicBezTo>
                  <a:cubicBezTo>
                    <a:pt x="402608" y="383034"/>
                    <a:pt x="456311" y="329330"/>
                    <a:pt x="522960" y="329330"/>
                  </a:cubicBezTo>
                  <a:close/>
                </a:path>
              </a:pathLst>
            </a:custGeom>
            <a:solidFill>
              <a:srgbClr val="4D4D4D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baseline="-25000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8CAC378D-2948-2786-4C43-6CDCA0EEC9B6}"/>
              </a:ext>
            </a:extLst>
          </p:cNvPr>
          <p:cNvGrpSpPr/>
          <p:nvPr/>
        </p:nvGrpSpPr>
        <p:grpSpPr>
          <a:xfrm>
            <a:off x="8338489" y="3777308"/>
            <a:ext cx="965435" cy="854067"/>
            <a:chOff x="22177403" y="3731550"/>
            <a:chExt cx="2601720" cy="2301600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1C206C0-2B33-B30A-482A-A3D6075EB771}"/>
                </a:ext>
              </a:extLst>
            </p:cNvPr>
            <p:cNvSpPr/>
            <p:nvPr/>
          </p:nvSpPr>
          <p:spPr>
            <a:xfrm>
              <a:off x="22177403" y="4617012"/>
              <a:ext cx="2601720" cy="1380030"/>
            </a:xfrm>
            <a:custGeom>
              <a:avLst/>
              <a:gdLst>
                <a:gd name="connsiteX0" fmla="*/ 1352728 w 2601720"/>
                <a:gd name="connsiteY0" fmla="*/ 539 h 1380030"/>
                <a:gd name="connsiteX1" fmla="*/ 965574 w 2601720"/>
                <a:gd name="connsiteY1" fmla="*/ 23794 h 1380030"/>
                <a:gd name="connsiteX2" fmla="*/ 176524 w 2601720"/>
                <a:gd name="connsiteY2" fmla="*/ 348189 h 1380030"/>
                <a:gd name="connsiteX3" fmla="*/ 45194 w 2601720"/>
                <a:gd name="connsiteY3" fmla="*/ 885724 h 1380030"/>
                <a:gd name="connsiteX4" fmla="*/ 55273 w 2601720"/>
                <a:gd name="connsiteY4" fmla="*/ 892458 h 1380030"/>
                <a:gd name="connsiteX5" fmla="*/ 66106 w 2601720"/>
                <a:gd name="connsiteY5" fmla="*/ 887021 h 1380030"/>
                <a:gd name="connsiteX6" fmla="*/ 66754 w 2601720"/>
                <a:gd name="connsiteY6" fmla="*/ 874912 h 1380030"/>
                <a:gd name="connsiteX7" fmla="*/ 192919 w 2601720"/>
                <a:gd name="connsiteY7" fmla="*/ 365860 h 1380030"/>
                <a:gd name="connsiteX8" fmla="*/ 969004 w 2601720"/>
                <a:gd name="connsiteY8" fmla="*/ 47634 h 1380030"/>
                <a:gd name="connsiteX9" fmla="*/ 1941708 w 2601720"/>
                <a:gd name="connsiteY9" fmla="*/ 116101 h 1380030"/>
                <a:gd name="connsiteX10" fmla="*/ 2534976 w 2601720"/>
                <a:gd name="connsiteY10" fmla="*/ 528726 h 1380030"/>
                <a:gd name="connsiteX11" fmla="*/ 2408811 w 2601720"/>
                <a:gd name="connsiteY11" fmla="*/ 1037800 h 1380030"/>
                <a:gd name="connsiteX12" fmla="*/ 1632726 w 2601720"/>
                <a:gd name="connsiteY12" fmla="*/ 1356026 h 1380030"/>
                <a:gd name="connsiteX13" fmla="*/ 1622500 w 2601720"/>
                <a:gd name="connsiteY13" fmla="*/ 1369682 h 1380030"/>
                <a:gd name="connsiteX14" fmla="*/ 1636155 w 2601720"/>
                <a:gd name="connsiteY14" fmla="*/ 1379908 h 1380030"/>
                <a:gd name="connsiteX15" fmla="*/ 2425206 w 2601720"/>
                <a:gd name="connsiteY15" fmla="*/ 1055513 h 1380030"/>
                <a:gd name="connsiteX16" fmla="*/ 2556537 w 2601720"/>
                <a:gd name="connsiteY16" fmla="*/ 517977 h 1380030"/>
                <a:gd name="connsiteX17" fmla="*/ 1948818 w 2601720"/>
                <a:gd name="connsiteY17" fmla="*/ 93119 h 1380030"/>
                <a:gd name="connsiteX18" fmla="*/ 1352728 w 2601720"/>
                <a:gd name="connsiteY18" fmla="*/ 560 h 138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601720" h="1380030">
                  <a:moveTo>
                    <a:pt x="1352728" y="539"/>
                  </a:moveTo>
                  <a:cubicBezTo>
                    <a:pt x="1225392" y="-2159"/>
                    <a:pt x="1095169" y="5223"/>
                    <a:pt x="965574" y="23794"/>
                  </a:cubicBezTo>
                  <a:cubicBezTo>
                    <a:pt x="619995" y="73335"/>
                    <a:pt x="344033" y="192955"/>
                    <a:pt x="176524" y="348189"/>
                  </a:cubicBezTo>
                  <a:cubicBezTo>
                    <a:pt x="9015" y="503443"/>
                    <a:pt x="-49269" y="697114"/>
                    <a:pt x="45194" y="885724"/>
                  </a:cubicBezTo>
                  <a:cubicBezTo>
                    <a:pt x="47096" y="889614"/>
                    <a:pt x="50945" y="892186"/>
                    <a:pt x="55273" y="892458"/>
                  </a:cubicBezTo>
                  <a:cubicBezTo>
                    <a:pt x="59602" y="892730"/>
                    <a:pt x="63743" y="890660"/>
                    <a:pt x="66106" y="887021"/>
                  </a:cubicBezTo>
                  <a:cubicBezTo>
                    <a:pt x="68490" y="883403"/>
                    <a:pt x="68720" y="878781"/>
                    <a:pt x="66754" y="874912"/>
                  </a:cubicBezTo>
                  <a:cubicBezTo>
                    <a:pt x="-23023" y="695629"/>
                    <a:pt x="30596" y="516304"/>
                    <a:pt x="192919" y="365860"/>
                  </a:cubicBezTo>
                  <a:cubicBezTo>
                    <a:pt x="355243" y="215415"/>
                    <a:pt x="627064" y="96674"/>
                    <a:pt x="969004" y="47634"/>
                  </a:cubicBezTo>
                  <a:cubicBezTo>
                    <a:pt x="1310965" y="-1385"/>
                    <a:pt x="1657967" y="28457"/>
                    <a:pt x="1941708" y="116101"/>
                  </a:cubicBezTo>
                  <a:cubicBezTo>
                    <a:pt x="2225449" y="203767"/>
                    <a:pt x="2445198" y="349443"/>
                    <a:pt x="2534976" y="528726"/>
                  </a:cubicBezTo>
                  <a:cubicBezTo>
                    <a:pt x="2624753" y="708010"/>
                    <a:pt x="2571134" y="887335"/>
                    <a:pt x="2408811" y="1037800"/>
                  </a:cubicBezTo>
                  <a:cubicBezTo>
                    <a:pt x="2246487" y="1188245"/>
                    <a:pt x="1974687" y="1306986"/>
                    <a:pt x="1632726" y="1356026"/>
                  </a:cubicBezTo>
                  <a:cubicBezTo>
                    <a:pt x="1626138" y="1356967"/>
                    <a:pt x="1621558" y="1363073"/>
                    <a:pt x="1622500" y="1369682"/>
                  </a:cubicBezTo>
                  <a:cubicBezTo>
                    <a:pt x="1623441" y="1376269"/>
                    <a:pt x="1629547" y="1380849"/>
                    <a:pt x="1636155" y="1379908"/>
                  </a:cubicBezTo>
                  <a:cubicBezTo>
                    <a:pt x="1981735" y="1330366"/>
                    <a:pt x="2257696" y="1210747"/>
                    <a:pt x="2425206" y="1055513"/>
                  </a:cubicBezTo>
                  <a:cubicBezTo>
                    <a:pt x="2592715" y="900258"/>
                    <a:pt x="2650977" y="706587"/>
                    <a:pt x="2556537" y="517977"/>
                  </a:cubicBezTo>
                  <a:cubicBezTo>
                    <a:pt x="2462096" y="329367"/>
                    <a:pt x="2236386" y="181934"/>
                    <a:pt x="1948818" y="93119"/>
                  </a:cubicBezTo>
                  <a:cubicBezTo>
                    <a:pt x="1769096" y="37596"/>
                    <a:pt x="1564948" y="5056"/>
                    <a:pt x="1352728" y="560"/>
                  </a:cubicBezTo>
                  <a:close/>
                </a:path>
              </a:pathLst>
            </a:custGeom>
            <a:solidFill>
              <a:srgbClr val="B3B3B3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baseline="-2500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5855126-4D93-5C1B-FA94-A56DA71F5E3E}"/>
                </a:ext>
              </a:extLst>
            </p:cNvPr>
            <p:cNvSpPr/>
            <p:nvPr/>
          </p:nvSpPr>
          <p:spPr>
            <a:xfrm>
              <a:off x="22185572" y="5449986"/>
              <a:ext cx="96445" cy="96444"/>
            </a:xfrm>
            <a:custGeom>
              <a:avLst/>
              <a:gdLst>
                <a:gd name="connsiteX0" fmla="*/ 26630 w 96445"/>
                <a:gd name="connsiteY0" fmla="*/ 5111 h 96444"/>
                <a:gd name="connsiteX1" fmla="*/ 91334 w 96445"/>
                <a:gd name="connsiteY1" fmla="*/ 26630 h 96444"/>
                <a:gd name="connsiteX2" fmla="*/ 69815 w 96445"/>
                <a:gd name="connsiteY2" fmla="*/ 91334 h 96444"/>
                <a:gd name="connsiteX3" fmla="*/ 5112 w 96445"/>
                <a:gd name="connsiteY3" fmla="*/ 69815 h 96444"/>
                <a:gd name="connsiteX4" fmla="*/ 26630 w 96445"/>
                <a:gd name="connsiteY4" fmla="*/ 5111 h 96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445" h="96444">
                  <a:moveTo>
                    <a:pt x="26630" y="5111"/>
                  </a:moveTo>
                  <a:cubicBezTo>
                    <a:pt x="50429" y="-6809"/>
                    <a:pt x="79413" y="2832"/>
                    <a:pt x="91334" y="26630"/>
                  </a:cubicBezTo>
                  <a:cubicBezTo>
                    <a:pt x="103254" y="50429"/>
                    <a:pt x="93613" y="79414"/>
                    <a:pt x="69815" y="91334"/>
                  </a:cubicBezTo>
                  <a:cubicBezTo>
                    <a:pt x="46016" y="103254"/>
                    <a:pt x="17032" y="93613"/>
                    <a:pt x="5112" y="69815"/>
                  </a:cubicBezTo>
                  <a:cubicBezTo>
                    <a:pt x="-6809" y="46016"/>
                    <a:pt x="2832" y="17031"/>
                    <a:pt x="26630" y="5111"/>
                  </a:cubicBezTo>
                  <a:close/>
                </a:path>
              </a:pathLst>
            </a:custGeom>
            <a:solidFill>
              <a:srgbClr val="B3B3B3"/>
            </a:solidFill>
            <a:ln w="3409" cap="rnd">
              <a:solidFill>
                <a:srgbClr val="B3B3B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baseline="-2500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6DD70401-2BDB-00E1-573F-B8EE3275BBDA}"/>
                </a:ext>
              </a:extLst>
            </p:cNvPr>
            <p:cNvSpPr/>
            <p:nvPr/>
          </p:nvSpPr>
          <p:spPr>
            <a:xfrm rot="17221798">
              <a:off x="23764670" y="5936702"/>
              <a:ext cx="96448" cy="96448"/>
            </a:xfrm>
            <a:custGeom>
              <a:avLst/>
              <a:gdLst>
                <a:gd name="connsiteX0" fmla="*/ 96449 w 96448"/>
                <a:gd name="connsiteY0" fmla="*/ 48224 h 96448"/>
                <a:gd name="connsiteX1" fmla="*/ 48224 w 96448"/>
                <a:gd name="connsiteY1" fmla="*/ 96449 h 96448"/>
                <a:gd name="connsiteX2" fmla="*/ 0 w 96448"/>
                <a:gd name="connsiteY2" fmla="*/ 48224 h 96448"/>
                <a:gd name="connsiteX3" fmla="*/ 48224 w 96448"/>
                <a:gd name="connsiteY3" fmla="*/ 0 h 96448"/>
                <a:gd name="connsiteX4" fmla="*/ 96449 w 96448"/>
                <a:gd name="connsiteY4" fmla="*/ 48224 h 96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448" h="96448">
                  <a:moveTo>
                    <a:pt x="96449" y="48224"/>
                  </a:moveTo>
                  <a:cubicBezTo>
                    <a:pt x="96449" y="74858"/>
                    <a:pt x="74858" y="96449"/>
                    <a:pt x="48224" y="96449"/>
                  </a:cubicBezTo>
                  <a:cubicBezTo>
                    <a:pt x="21591" y="96449"/>
                    <a:pt x="0" y="74858"/>
                    <a:pt x="0" y="48224"/>
                  </a:cubicBezTo>
                  <a:cubicBezTo>
                    <a:pt x="0" y="21591"/>
                    <a:pt x="21591" y="0"/>
                    <a:pt x="48224" y="0"/>
                  </a:cubicBezTo>
                  <a:cubicBezTo>
                    <a:pt x="74858" y="0"/>
                    <a:pt x="96449" y="21591"/>
                    <a:pt x="96449" y="48224"/>
                  </a:cubicBezTo>
                  <a:close/>
                </a:path>
              </a:pathLst>
            </a:custGeom>
            <a:solidFill>
              <a:srgbClr val="B3B3B3"/>
            </a:solidFill>
            <a:ln w="3409" cap="rnd">
              <a:solidFill>
                <a:srgbClr val="B3B3B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baseline="-2500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80E67D3-7BF9-B177-E165-4CC8A902FDC1}"/>
                </a:ext>
              </a:extLst>
            </p:cNvPr>
            <p:cNvSpPr/>
            <p:nvPr/>
          </p:nvSpPr>
          <p:spPr>
            <a:xfrm>
              <a:off x="22374149" y="4656344"/>
              <a:ext cx="2221306" cy="1188584"/>
            </a:xfrm>
            <a:custGeom>
              <a:avLst/>
              <a:gdLst>
                <a:gd name="connsiteX0" fmla="*/ 2221307 w 2221306"/>
                <a:gd name="connsiteY0" fmla="*/ 594271 h 1188584"/>
                <a:gd name="connsiteX1" fmla="*/ 1896013 w 2221306"/>
                <a:gd name="connsiteY1" fmla="*/ 1014508 h 1188584"/>
                <a:gd name="connsiteX2" fmla="*/ 1110664 w 2221306"/>
                <a:gd name="connsiteY2" fmla="*/ 1188584 h 1188584"/>
                <a:gd name="connsiteX3" fmla="*/ 0 w 2221306"/>
                <a:gd name="connsiteY3" fmla="*/ 594292 h 1188584"/>
                <a:gd name="connsiteX4" fmla="*/ 1110664 w 2221306"/>
                <a:gd name="connsiteY4" fmla="*/ 0 h 1188584"/>
                <a:gd name="connsiteX5" fmla="*/ 1896013 w 2221306"/>
                <a:gd name="connsiteY5" fmla="*/ 174076 h 1188584"/>
                <a:gd name="connsiteX6" fmla="*/ 2221307 w 2221306"/>
                <a:gd name="connsiteY6" fmla="*/ 594313 h 118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21306" h="1188584">
                  <a:moveTo>
                    <a:pt x="2221307" y="594271"/>
                  </a:moveTo>
                  <a:cubicBezTo>
                    <a:pt x="2221307" y="751889"/>
                    <a:pt x="2104301" y="903044"/>
                    <a:pt x="1896013" y="1014508"/>
                  </a:cubicBezTo>
                  <a:cubicBezTo>
                    <a:pt x="1687724" y="1125951"/>
                    <a:pt x="1405217" y="1188584"/>
                    <a:pt x="1110664" y="1188584"/>
                  </a:cubicBezTo>
                  <a:cubicBezTo>
                    <a:pt x="497258" y="1188584"/>
                    <a:pt x="0" y="922514"/>
                    <a:pt x="0" y="594292"/>
                  </a:cubicBezTo>
                  <a:cubicBezTo>
                    <a:pt x="0" y="266070"/>
                    <a:pt x="497258" y="0"/>
                    <a:pt x="1110664" y="0"/>
                  </a:cubicBezTo>
                  <a:cubicBezTo>
                    <a:pt x="1405238" y="0"/>
                    <a:pt x="1687724" y="62612"/>
                    <a:pt x="1896013" y="174076"/>
                  </a:cubicBezTo>
                  <a:cubicBezTo>
                    <a:pt x="2104301" y="285519"/>
                    <a:pt x="2221307" y="436695"/>
                    <a:pt x="2221307" y="594313"/>
                  </a:cubicBezTo>
                  <a:close/>
                </a:path>
              </a:pathLst>
            </a:custGeom>
            <a:solidFill>
              <a:schemeClr val="tx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baseline="-2500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633808D6-A5B4-93F4-687E-4F38EC4B54AA}"/>
                </a:ext>
              </a:extLst>
            </p:cNvPr>
            <p:cNvSpPr/>
            <p:nvPr/>
          </p:nvSpPr>
          <p:spPr>
            <a:xfrm>
              <a:off x="22374149" y="4305620"/>
              <a:ext cx="2221306" cy="1188584"/>
            </a:xfrm>
            <a:custGeom>
              <a:avLst/>
              <a:gdLst>
                <a:gd name="connsiteX0" fmla="*/ 2221307 w 2221306"/>
                <a:gd name="connsiteY0" fmla="*/ 594271 h 1188584"/>
                <a:gd name="connsiteX1" fmla="*/ 1896013 w 2221306"/>
                <a:gd name="connsiteY1" fmla="*/ 1014508 h 1188584"/>
                <a:gd name="connsiteX2" fmla="*/ 1110664 w 2221306"/>
                <a:gd name="connsiteY2" fmla="*/ 1188584 h 1188584"/>
                <a:gd name="connsiteX3" fmla="*/ 0 w 2221306"/>
                <a:gd name="connsiteY3" fmla="*/ 594292 h 1188584"/>
                <a:gd name="connsiteX4" fmla="*/ 1110664 w 2221306"/>
                <a:gd name="connsiteY4" fmla="*/ 0 h 1188584"/>
                <a:gd name="connsiteX5" fmla="*/ 1896013 w 2221306"/>
                <a:gd name="connsiteY5" fmla="*/ 174076 h 1188584"/>
                <a:gd name="connsiteX6" fmla="*/ 2221307 w 2221306"/>
                <a:gd name="connsiteY6" fmla="*/ 594313 h 118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21306" h="1188584">
                  <a:moveTo>
                    <a:pt x="2221307" y="594271"/>
                  </a:moveTo>
                  <a:cubicBezTo>
                    <a:pt x="2221307" y="751889"/>
                    <a:pt x="2104301" y="903045"/>
                    <a:pt x="1896013" y="1014508"/>
                  </a:cubicBezTo>
                  <a:cubicBezTo>
                    <a:pt x="1687724" y="1125951"/>
                    <a:pt x="1405217" y="1188584"/>
                    <a:pt x="1110664" y="1188584"/>
                  </a:cubicBezTo>
                  <a:cubicBezTo>
                    <a:pt x="497258" y="1188584"/>
                    <a:pt x="0" y="922514"/>
                    <a:pt x="0" y="594292"/>
                  </a:cubicBezTo>
                  <a:cubicBezTo>
                    <a:pt x="0" y="266070"/>
                    <a:pt x="497258" y="0"/>
                    <a:pt x="1110664" y="0"/>
                  </a:cubicBezTo>
                  <a:cubicBezTo>
                    <a:pt x="1405238" y="0"/>
                    <a:pt x="1687724" y="62612"/>
                    <a:pt x="1896013" y="174076"/>
                  </a:cubicBezTo>
                  <a:cubicBezTo>
                    <a:pt x="2104301" y="285519"/>
                    <a:pt x="2221307" y="436695"/>
                    <a:pt x="2221307" y="594313"/>
                  </a:cubicBezTo>
                  <a:close/>
                </a:path>
              </a:pathLst>
            </a:custGeom>
            <a:solidFill>
              <a:srgbClr val="F2F2F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baseline="-2500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E37281C-BC0A-4AA3-40A9-6FD2B046DFD4}"/>
                </a:ext>
              </a:extLst>
            </p:cNvPr>
            <p:cNvSpPr/>
            <p:nvPr/>
          </p:nvSpPr>
          <p:spPr>
            <a:xfrm>
              <a:off x="22869870" y="3731550"/>
              <a:ext cx="1254958" cy="1254986"/>
            </a:xfrm>
            <a:custGeom>
              <a:avLst/>
              <a:gdLst>
                <a:gd name="connsiteX0" fmla="*/ 1237488 w 1254958"/>
                <a:gd name="connsiteY0" fmla="*/ 0 h 1254986"/>
                <a:gd name="connsiteX1" fmla="*/ 1236944 w 1254958"/>
                <a:gd name="connsiteY1" fmla="*/ 0 h 1254986"/>
                <a:gd name="connsiteX2" fmla="*/ 604967 w 1254958"/>
                <a:gd name="connsiteY2" fmla="*/ 285581 h 1254986"/>
                <a:gd name="connsiteX3" fmla="*/ 345924 w 1254958"/>
                <a:gd name="connsiteY3" fmla="*/ 737627 h 1254986"/>
                <a:gd name="connsiteX4" fmla="*/ 350797 w 1254958"/>
                <a:gd name="connsiteY4" fmla="*/ 752955 h 1254986"/>
                <a:gd name="connsiteX5" fmla="*/ 501994 w 1254958"/>
                <a:gd name="connsiteY5" fmla="*/ 904195 h 1254986"/>
                <a:gd name="connsiteX6" fmla="*/ 517302 w 1254958"/>
                <a:gd name="connsiteY6" fmla="*/ 909046 h 1254986"/>
                <a:gd name="connsiteX7" fmla="*/ 974659 w 1254958"/>
                <a:gd name="connsiteY7" fmla="*/ 644733 h 1254986"/>
                <a:gd name="connsiteX8" fmla="*/ 1254950 w 1254958"/>
                <a:gd name="connsiteY8" fmla="*/ 18027 h 1254986"/>
                <a:gd name="connsiteX9" fmla="*/ 1250036 w 1254958"/>
                <a:gd name="connsiteY9" fmla="*/ 5312 h 1254986"/>
                <a:gd name="connsiteX10" fmla="*/ 1237488 w 1254958"/>
                <a:gd name="connsiteY10" fmla="*/ 0 h 1254986"/>
                <a:gd name="connsiteX11" fmla="*/ 1218311 w 1254958"/>
                <a:gd name="connsiteY11" fmla="*/ 36660 h 1254986"/>
                <a:gd name="connsiteX12" fmla="*/ 1186419 w 1254958"/>
                <a:gd name="connsiteY12" fmla="*/ 226232 h 1254986"/>
                <a:gd name="connsiteX13" fmla="*/ 1086918 w 1254958"/>
                <a:gd name="connsiteY13" fmla="*/ 162114 h 1254986"/>
                <a:gd name="connsiteX14" fmla="*/ 1026376 w 1254958"/>
                <a:gd name="connsiteY14" fmla="*/ 69262 h 1254986"/>
                <a:gd name="connsiteX15" fmla="*/ 1218332 w 1254958"/>
                <a:gd name="connsiteY15" fmla="*/ 36681 h 1254986"/>
                <a:gd name="connsiteX16" fmla="*/ 996638 w 1254958"/>
                <a:gd name="connsiteY16" fmla="*/ 78506 h 1254986"/>
                <a:gd name="connsiteX17" fmla="*/ 1064876 w 1254958"/>
                <a:gd name="connsiteY17" fmla="*/ 183988 h 1254986"/>
                <a:gd name="connsiteX18" fmla="*/ 1177281 w 1254958"/>
                <a:gd name="connsiteY18" fmla="*/ 255948 h 1254986"/>
                <a:gd name="connsiteX19" fmla="*/ 949878 w 1254958"/>
                <a:gd name="connsiteY19" fmla="*/ 620098 h 1254986"/>
                <a:gd name="connsiteX20" fmla="*/ 519561 w 1254958"/>
                <a:gd name="connsiteY20" fmla="*/ 872303 h 1254986"/>
                <a:gd name="connsiteX21" fmla="*/ 382689 w 1254958"/>
                <a:gd name="connsiteY21" fmla="*/ 735431 h 1254986"/>
                <a:gd name="connsiteX22" fmla="*/ 629812 w 1254958"/>
                <a:gd name="connsiteY22" fmla="*/ 310216 h 1254986"/>
                <a:gd name="connsiteX23" fmla="*/ 996638 w 1254958"/>
                <a:gd name="connsiteY23" fmla="*/ 78506 h 1254986"/>
                <a:gd name="connsiteX24" fmla="*/ 806376 w 1254958"/>
                <a:gd name="connsiteY24" fmla="*/ 301914 h 1254986"/>
                <a:gd name="connsiteX25" fmla="*/ 702587 w 1254958"/>
                <a:gd name="connsiteY25" fmla="*/ 344806 h 1254986"/>
                <a:gd name="connsiteX26" fmla="*/ 702587 w 1254958"/>
                <a:gd name="connsiteY26" fmla="*/ 552383 h 1254986"/>
                <a:gd name="connsiteX27" fmla="*/ 910165 w 1254958"/>
                <a:gd name="connsiteY27" fmla="*/ 552383 h 1254986"/>
                <a:gd name="connsiteX28" fmla="*/ 910165 w 1254958"/>
                <a:gd name="connsiteY28" fmla="*/ 344806 h 1254986"/>
                <a:gd name="connsiteX29" fmla="*/ 806376 w 1254958"/>
                <a:gd name="connsiteY29" fmla="*/ 301914 h 1254986"/>
                <a:gd name="connsiteX30" fmla="*/ 806376 w 1254958"/>
                <a:gd name="connsiteY30" fmla="*/ 336671 h 1254986"/>
                <a:gd name="connsiteX31" fmla="*/ 885426 w 1254958"/>
                <a:gd name="connsiteY31" fmla="*/ 369524 h 1254986"/>
                <a:gd name="connsiteX32" fmla="*/ 885426 w 1254958"/>
                <a:gd name="connsiteY32" fmla="*/ 527644 h 1254986"/>
                <a:gd name="connsiteX33" fmla="*/ 727306 w 1254958"/>
                <a:gd name="connsiteY33" fmla="*/ 527644 h 1254986"/>
                <a:gd name="connsiteX34" fmla="*/ 727306 w 1254958"/>
                <a:gd name="connsiteY34" fmla="*/ 369524 h 1254986"/>
                <a:gd name="connsiteX35" fmla="*/ 806376 w 1254958"/>
                <a:gd name="connsiteY35" fmla="*/ 336671 h 1254986"/>
                <a:gd name="connsiteX36" fmla="*/ 476355 w 1254958"/>
                <a:gd name="connsiteY36" fmla="*/ 345057 h 1254986"/>
                <a:gd name="connsiteX37" fmla="*/ 135670 w 1254958"/>
                <a:gd name="connsiteY37" fmla="*/ 475300 h 1254986"/>
                <a:gd name="connsiteX38" fmla="*/ 1558 w 1254958"/>
                <a:gd name="connsiteY38" fmla="*/ 683484 h 1254986"/>
                <a:gd name="connsiteX39" fmla="*/ 4925 w 1254958"/>
                <a:gd name="connsiteY39" fmla="*/ 701615 h 1254986"/>
                <a:gd name="connsiteX40" fmla="*/ 23244 w 1254958"/>
                <a:gd name="connsiteY40" fmla="*/ 703748 h 1254986"/>
                <a:gd name="connsiteX41" fmla="*/ 177725 w 1254958"/>
                <a:gd name="connsiteY41" fmla="*/ 631830 h 1254986"/>
                <a:gd name="connsiteX42" fmla="*/ 323590 w 1254958"/>
                <a:gd name="connsiteY42" fmla="*/ 620475 h 1254986"/>
                <a:gd name="connsiteX43" fmla="*/ 335802 w 1254958"/>
                <a:gd name="connsiteY43" fmla="*/ 620935 h 1254986"/>
                <a:gd name="connsiteX44" fmla="*/ 344565 w 1254958"/>
                <a:gd name="connsiteY44" fmla="*/ 612402 h 1254986"/>
                <a:gd name="connsiteX45" fmla="*/ 488443 w 1254958"/>
                <a:gd name="connsiteY45" fmla="*/ 370131 h 1254986"/>
                <a:gd name="connsiteX46" fmla="*/ 490200 w 1254958"/>
                <a:gd name="connsiteY46" fmla="*/ 353840 h 1254986"/>
                <a:gd name="connsiteX47" fmla="*/ 476355 w 1254958"/>
                <a:gd name="connsiteY47" fmla="*/ 345057 h 1254986"/>
                <a:gd name="connsiteX48" fmla="*/ 445091 w 1254958"/>
                <a:gd name="connsiteY48" fmla="*/ 378726 h 1254986"/>
                <a:gd name="connsiteX49" fmla="*/ 322084 w 1254958"/>
                <a:gd name="connsiteY49" fmla="*/ 588207 h 1254986"/>
                <a:gd name="connsiteX50" fmla="*/ 167750 w 1254958"/>
                <a:gd name="connsiteY50" fmla="*/ 602427 h 1254986"/>
                <a:gd name="connsiteX51" fmla="*/ 51288 w 1254958"/>
                <a:gd name="connsiteY51" fmla="*/ 653872 h 1254986"/>
                <a:gd name="connsiteX52" fmla="*/ 157586 w 1254958"/>
                <a:gd name="connsiteY52" fmla="*/ 497279 h 1254986"/>
                <a:gd name="connsiteX53" fmla="*/ 445091 w 1254958"/>
                <a:gd name="connsiteY53" fmla="*/ 378726 h 1254986"/>
                <a:gd name="connsiteX54" fmla="*/ 893770 w 1254958"/>
                <a:gd name="connsiteY54" fmla="*/ 763265 h 1254986"/>
                <a:gd name="connsiteX55" fmla="*/ 884819 w 1254958"/>
                <a:gd name="connsiteY55" fmla="*/ 766549 h 1254986"/>
                <a:gd name="connsiteX56" fmla="*/ 642547 w 1254958"/>
                <a:gd name="connsiteY56" fmla="*/ 910406 h 1254986"/>
                <a:gd name="connsiteX57" fmla="*/ 634015 w 1254958"/>
                <a:gd name="connsiteY57" fmla="*/ 919189 h 1254986"/>
                <a:gd name="connsiteX58" fmla="*/ 634496 w 1254958"/>
                <a:gd name="connsiteY58" fmla="*/ 931402 h 1254986"/>
                <a:gd name="connsiteX59" fmla="*/ 623120 w 1254958"/>
                <a:gd name="connsiteY59" fmla="*/ 1077267 h 1254986"/>
                <a:gd name="connsiteX60" fmla="*/ 551201 w 1254958"/>
                <a:gd name="connsiteY60" fmla="*/ 1231748 h 1254986"/>
                <a:gd name="connsiteX61" fmla="*/ 553335 w 1254958"/>
                <a:gd name="connsiteY61" fmla="*/ 1250067 h 1254986"/>
                <a:gd name="connsiteX62" fmla="*/ 571487 w 1254958"/>
                <a:gd name="connsiteY62" fmla="*/ 1253413 h 1254986"/>
                <a:gd name="connsiteX63" fmla="*/ 779671 w 1254958"/>
                <a:gd name="connsiteY63" fmla="*/ 1119322 h 1254986"/>
                <a:gd name="connsiteX64" fmla="*/ 909914 w 1254958"/>
                <a:gd name="connsiteY64" fmla="*/ 778636 h 1254986"/>
                <a:gd name="connsiteX65" fmla="*/ 905083 w 1254958"/>
                <a:gd name="connsiteY65" fmla="*/ 767552 h 1254986"/>
                <a:gd name="connsiteX66" fmla="*/ 893770 w 1254958"/>
                <a:gd name="connsiteY66" fmla="*/ 763286 h 1254986"/>
                <a:gd name="connsiteX67" fmla="*/ 306149 w 1254958"/>
                <a:gd name="connsiteY67" fmla="*/ 803877 h 1254986"/>
                <a:gd name="connsiteX68" fmla="*/ 299833 w 1254958"/>
                <a:gd name="connsiteY68" fmla="*/ 806491 h 1254986"/>
                <a:gd name="connsiteX69" fmla="*/ 287913 w 1254958"/>
                <a:gd name="connsiteY69" fmla="*/ 818412 h 1254986"/>
                <a:gd name="connsiteX70" fmla="*/ 287913 w 1254958"/>
                <a:gd name="connsiteY70" fmla="*/ 831043 h 1254986"/>
                <a:gd name="connsiteX71" fmla="*/ 418010 w 1254958"/>
                <a:gd name="connsiteY71" fmla="*/ 961140 h 1254986"/>
                <a:gd name="connsiteX72" fmla="*/ 430620 w 1254958"/>
                <a:gd name="connsiteY72" fmla="*/ 961140 h 1254986"/>
                <a:gd name="connsiteX73" fmla="*/ 442540 w 1254958"/>
                <a:gd name="connsiteY73" fmla="*/ 949219 h 1254986"/>
                <a:gd name="connsiteX74" fmla="*/ 442540 w 1254958"/>
                <a:gd name="connsiteY74" fmla="*/ 936588 h 1254986"/>
                <a:gd name="connsiteX75" fmla="*/ 312443 w 1254958"/>
                <a:gd name="connsiteY75" fmla="*/ 806491 h 1254986"/>
                <a:gd name="connsiteX76" fmla="*/ 306128 w 1254958"/>
                <a:gd name="connsiteY76" fmla="*/ 803877 h 1254986"/>
                <a:gd name="connsiteX77" fmla="*/ 876245 w 1254958"/>
                <a:gd name="connsiteY77" fmla="*/ 809900 h 1254986"/>
                <a:gd name="connsiteX78" fmla="*/ 757692 w 1254958"/>
                <a:gd name="connsiteY78" fmla="*/ 1097406 h 1254986"/>
                <a:gd name="connsiteX79" fmla="*/ 601099 w 1254958"/>
                <a:gd name="connsiteY79" fmla="*/ 1203683 h 1254986"/>
                <a:gd name="connsiteX80" fmla="*/ 652543 w 1254958"/>
                <a:gd name="connsiteY80" fmla="*/ 1087263 h 1254986"/>
                <a:gd name="connsiteX81" fmla="*/ 666764 w 1254958"/>
                <a:gd name="connsiteY81" fmla="*/ 932887 h 1254986"/>
                <a:gd name="connsiteX82" fmla="*/ 876266 w 1254958"/>
                <a:gd name="connsiteY82" fmla="*/ 809921 h 1254986"/>
                <a:gd name="connsiteX83" fmla="*/ 305668 w 1254958"/>
                <a:gd name="connsiteY83" fmla="*/ 876026 h 1254986"/>
                <a:gd name="connsiteX84" fmla="*/ 301569 w 1254958"/>
                <a:gd name="connsiteY84" fmla="*/ 877740 h 1254986"/>
                <a:gd name="connsiteX85" fmla="*/ 293852 w 1254958"/>
                <a:gd name="connsiteY85" fmla="*/ 885478 h 1254986"/>
                <a:gd name="connsiteX86" fmla="*/ 293852 w 1254958"/>
                <a:gd name="connsiteY86" fmla="*/ 893655 h 1254986"/>
                <a:gd name="connsiteX87" fmla="*/ 355419 w 1254958"/>
                <a:gd name="connsiteY87" fmla="*/ 955221 h 1254986"/>
                <a:gd name="connsiteX88" fmla="*/ 363595 w 1254958"/>
                <a:gd name="connsiteY88" fmla="*/ 955221 h 1254986"/>
                <a:gd name="connsiteX89" fmla="*/ 371333 w 1254958"/>
                <a:gd name="connsiteY89" fmla="*/ 947484 h 1254986"/>
                <a:gd name="connsiteX90" fmla="*/ 371333 w 1254958"/>
                <a:gd name="connsiteY90" fmla="*/ 939307 h 1254986"/>
                <a:gd name="connsiteX91" fmla="*/ 309766 w 1254958"/>
                <a:gd name="connsiteY91" fmla="*/ 877740 h 1254986"/>
                <a:gd name="connsiteX92" fmla="*/ 305668 w 1254958"/>
                <a:gd name="connsiteY92" fmla="*/ 876026 h 1254986"/>
                <a:gd name="connsiteX93" fmla="*/ 225050 w 1254958"/>
                <a:gd name="connsiteY93" fmla="*/ 896771 h 1254986"/>
                <a:gd name="connsiteX94" fmla="*/ 217396 w 1254958"/>
                <a:gd name="connsiteY94" fmla="*/ 899636 h 1254986"/>
                <a:gd name="connsiteX95" fmla="*/ 117204 w 1254958"/>
                <a:gd name="connsiteY95" fmla="*/ 999849 h 1254986"/>
                <a:gd name="connsiteX96" fmla="*/ 115447 w 1254958"/>
                <a:gd name="connsiteY96" fmla="*/ 1012982 h 1254986"/>
                <a:gd name="connsiteX97" fmla="*/ 127158 w 1254958"/>
                <a:gd name="connsiteY97" fmla="*/ 1024693 h 1254986"/>
                <a:gd name="connsiteX98" fmla="*/ 140291 w 1254958"/>
                <a:gd name="connsiteY98" fmla="*/ 1022936 h 1254986"/>
                <a:gd name="connsiteX99" fmla="*/ 240504 w 1254958"/>
                <a:gd name="connsiteY99" fmla="*/ 922723 h 1254986"/>
                <a:gd name="connsiteX100" fmla="*/ 240839 w 1254958"/>
                <a:gd name="connsiteY100" fmla="*/ 906913 h 1254986"/>
                <a:gd name="connsiteX101" fmla="*/ 225050 w 1254958"/>
                <a:gd name="connsiteY101" fmla="*/ 896750 h 1254986"/>
                <a:gd name="connsiteX102" fmla="*/ 336451 w 1254958"/>
                <a:gd name="connsiteY102" fmla="*/ 1008172 h 1254986"/>
                <a:gd name="connsiteX103" fmla="*/ 328776 w 1254958"/>
                <a:gd name="connsiteY103" fmla="*/ 1011016 h 1254986"/>
                <a:gd name="connsiteX104" fmla="*/ 228563 w 1254958"/>
                <a:gd name="connsiteY104" fmla="*/ 1111208 h 1254986"/>
                <a:gd name="connsiteX105" fmla="*/ 227057 w 1254958"/>
                <a:gd name="connsiteY105" fmla="*/ 1124278 h 1254986"/>
                <a:gd name="connsiteX106" fmla="*/ 238622 w 1254958"/>
                <a:gd name="connsiteY106" fmla="*/ 1135843 h 1254986"/>
                <a:gd name="connsiteX107" fmla="*/ 251692 w 1254958"/>
                <a:gd name="connsiteY107" fmla="*/ 1134337 h 1254986"/>
                <a:gd name="connsiteX108" fmla="*/ 351884 w 1254958"/>
                <a:gd name="connsiteY108" fmla="*/ 1034124 h 1254986"/>
                <a:gd name="connsiteX109" fmla="*/ 352198 w 1254958"/>
                <a:gd name="connsiteY109" fmla="*/ 1018314 h 1254986"/>
                <a:gd name="connsiteX110" fmla="*/ 336430 w 1254958"/>
                <a:gd name="connsiteY110" fmla="*/ 1008151 h 1254986"/>
                <a:gd name="connsiteX111" fmla="*/ 215326 w 1254958"/>
                <a:gd name="connsiteY111" fmla="*/ 1017896 h 1254986"/>
                <a:gd name="connsiteX112" fmla="*/ 207671 w 1254958"/>
                <a:gd name="connsiteY112" fmla="*/ 1020761 h 1254986"/>
                <a:gd name="connsiteX113" fmla="*/ 107480 w 1254958"/>
                <a:gd name="connsiteY113" fmla="*/ 1120974 h 1254986"/>
                <a:gd name="connsiteX114" fmla="*/ 105702 w 1254958"/>
                <a:gd name="connsiteY114" fmla="*/ 1134128 h 1254986"/>
                <a:gd name="connsiteX115" fmla="*/ 117434 w 1254958"/>
                <a:gd name="connsiteY115" fmla="*/ 1145860 h 1254986"/>
                <a:gd name="connsiteX116" fmla="*/ 130588 w 1254958"/>
                <a:gd name="connsiteY116" fmla="*/ 1144082 h 1254986"/>
                <a:gd name="connsiteX117" fmla="*/ 230801 w 1254958"/>
                <a:gd name="connsiteY117" fmla="*/ 1043870 h 1254986"/>
                <a:gd name="connsiteX118" fmla="*/ 231114 w 1254958"/>
                <a:gd name="connsiteY118" fmla="*/ 1028060 h 1254986"/>
                <a:gd name="connsiteX119" fmla="*/ 215347 w 1254958"/>
                <a:gd name="connsiteY119" fmla="*/ 1017896 h 1254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1254958" h="1254986">
                  <a:moveTo>
                    <a:pt x="1237488" y="0"/>
                  </a:moveTo>
                  <a:cubicBezTo>
                    <a:pt x="1237300" y="0"/>
                    <a:pt x="1237132" y="0"/>
                    <a:pt x="1236944" y="0"/>
                  </a:cubicBezTo>
                  <a:cubicBezTo>
                    <a:pt x="970602" y="8072"/>
                    <a:pt x="756500" y="132627"/>
                    <a:pt x="604967" y="285581"/>
                  </a:cubicBezTo>
                  <a:cubicBezTo>
                    <a:pt x="456886" y="435043"/>
                    <a:pt x="367757" y="610834"/>
                    <a:pt x="345924" y="737627"/>
                  </a:cubicBezTo>
                  <a:cubicBezTo>
                    <a:pt x="344962" y="743231"/>
                    <a:pt x="346782" y="748940"/>
                    <a:pt x="350797" y="752955"/>
                  </a:cubicBezTo>
                  <a:lnTo>
                    <a:pt x="501994" y="904195"/>
                  </a:lnTo>
                  <a:cubicBezTo>
                    <a:pt x="506010" y="908189"/>
                    <a:pt x="511719" y="910009"/>
                    <a:pt x="517302" y="909046"/>
                  </a:cubicBezTo>
                  <a:cubicBezTo>
                    <a:pt x="645601" y="886921"/>
                    <a:pt x="824131" y="795910"/>
                    <a:pt x="974659" y="644733"/>
                  </a:cubicBezTo>
                  <a:cubicBezTo>
                    <a:pt x="1125187" y="493556"/>
                    <a:pt x="1246982" y="281294"/>
                    <a:pt x="1254950" y="18027"/>
                  </a:cubicBezTo>
                  <a:cubicBezTo>
                    <a:pt x="1255096" y="13300"/>
                    <a:pt x="1253318" y="8721"/>
                    <a:pt x="1250036" y="5312"/>
                  </a:cubicBezTo>
                  <a:cubicBezTo>
                    <a:pt x="1246752" y="1924"/>
                    <a:pt x="1242214" y="0"/>
                    <a:pt x="1237488" y="0"/>
                  </a:cubicBezTo>
                  <a:close/>
                  <a:moveTo>
                    <a:pt x="1218311" y="36660"/>
                  </a:moveTo>
                  <a:cubicBezTo>
                    <a:pt x="1214735" y="103412"/>
                    <a:pt x="1203588" y="166631"/>
                    <a:pt x="1186419" y="226232"/>
                  </a:cubicBezTo>
                  <a:cubicBezTo>
                    <a:pt x="1149174" y="212388"/>
                    <a:pt x="1114878" y="190325"/>
                    <a:pt x="1086918" y="162114"/>
                  </a:cubicBezTo>
                  <a:cubicBezTo>
                    <a:pt x="1060756" y="135722"/>
                    <a:pt x="1040011" y="103852"/>
                    <a:pt x="1026376" y="69262"/>
                  </a:cubicBezTo>
                  <a:cubicBezTo>
                    <a:pt x="1086667" y="51696"/>
                    <a:pt x="1150701" y="40298"/>
                    <a:pt x="1218332" y="36681"/>
                  </a:cubicBezTo>
                  <a:close/>
                  <a:moveTo>
                    <a:pt x="996638" y="78506"/>
                  </a:moveTo>
                  <a:cubicBezTo>
                    <a:pt x="1011800" y="117884"/>
                    <a:pt x="1035138" y="154021"/>
                    <a:pt x="1064876" y="183988"/>
                  </a:cubicBezTo>
                  <a:cubicBezTo>
                    <a:pt x="1096495" y="215859"/>
                    <a:pt x="1135121" y="240557"/>
                    <a:pt x="1177281" y="255948"/>
                  </a:cubicBezTo>
                  <a:cubicBezTo>
                    <a:pt x="1129684" y="400956"/>
                    <a:pt x="1046326" y="523231"/>
                    <a:pt x="949878" y="620098"/>
                  </a:cubicBezTo>
                  <a:cubicBezTo>
                    <a:pt x="807275" y="763328"/>
                    <a:pt x="637006" y="849676"/>
                    <a:pt x="519561" y="872303"/>
                  </a:cubicBezTo>
                  <a:lnTo>
                    <a:pt x="382689" y="735431"/>
                  </a:lnTo>
                  <a:cubicBezTo>
                    <a:pt x="405023" y="619366"/>
                    <a:pt x="489530" y="451794"/>
                    <a:pt x="629812" y="310216"/>
                  </a:cubicBezTo>
                  <a:cubicBezTo>
                    <a:pt x="726950" y="212178"/>
                    <a:pt x="850146" y="127085"/>
                    <a:pt x="996638" y="78506"/>
                  </a:cubicBezTo>
                  <a:close/>
                  <a:moveTo>
                    <a:pt x="806376" y="301914"/>
                  </a:moveTo>
                  <a:cubicBezTo>
                    <a:pt x="768775" y="301914"/>
                    <a:pt x="731154" y="316218"/>
                    <a:pt x="702587" y="344806"/>
                  </a:cubicBezTo>
                  <a:cubicBezTo>
                    <a:pt x="645412" y="401981"/>
                    <a:pt x="645412" y="495209"/>
                    <a:pt x="702587" y="552383"/>
                  </a:cubicBezTo>
                  <a:cubicBezTo>
                    <a:pt x="759762" y="609558"/>
                    <a:pt x="852990" y="609558"/>
                    <a:pt x="910165" y="552383"/>
                  </a:cubicBezTo>
                  <a:cubicBezTo>
                    <a:pt x="967340" y="495209"/>
                    <a:pt x="967340" y="401981"/>
                    <a:pt x="910165" y="344806"/>
                  </a:cubicBezTo>
                  <a:cubicBezTo>
                    <a:pt x="881577" y="316218"/>
                    <a:pt x="843977" y="301914"/>
                    <a:pt x="806376" y="301914"/>
                  </a:cubicBezTo>
                  <a:close/>
                  <a:moveTo>
                    <a:pt x="806376" y="336671"/>
                  </a:moveTo>
                  <a:cubicBezTo>
                    <a:pt x="834942" y="336671"/>
                    <a:pt x="863530" y="347629"/>
                    <a:pt x="885426" y="369524"/>
                  </a:cubicBezTo>
                  <a:cubicBezTo>
                    <a:pt x="929237" y="413336"/>
                    <a:pt x="929237" y="483832"/>
                    <a:pt x="885426" y="527644"/>
                  </a:cubicBezTo>
                  <a:cubicBezTo>
                    <a:pt x="841614" y="571456"/>
                    <a:pt x="771118" y="571456"/>
                    <a:pt x="727306" y="527644"/>
                  </a:cubicBezTo>
                  <a:cubicBezTo>
                    <a:pt x="683494" y="483832"/>
                    <a:pt x="683494" y="413336"/>
                    <a:pt x="727306" y="369524"/>
                  </a:cubicBezTo>
                  <a:cubicBezTo>
                    <a:pt x="749201" y="347629"/>
                    <a:pt x="777789" y="336671"/>
                    <a:pt x="806376" y="336671"/>
                  </a:cubicBezTo>
                  <a:close/>
                  <a:moveTo>
                    <a:pt x="476355" y="345057"/>
                  </a:moveTo>
                  <a:cubicBezTo>
                    <a:pt x="316061" y="343425"/>
                    <a:pt x="207776" y="403403"/>
                    <a:pt x="135670" y="475300"/>
                  </a:cubicBezTo>
                  <a:cubicBezTo>
                    <a:pt x="58963" y="551756"/>
                    <a:pt x="21968" y="641701"/>
                    <a:pt x="1558" y="683484"/>
                  </a:cubicBezTo>
                  <a:cubicBezTo>
                    <a:pt x="-1412" y="689611"/>
                    <a:pt x="-52" y="696952"/>
                    <a:pt x="4925" y="701615"/>
                  </a:cubicBezTo>
                  <a:cubicBezTo>
                    <a:pt x="9902" y="706258"/>
                    <a:pt x="17326" y="707136"/>
                    <a:pt x="23244" y="703748"/>
                  </a:cubicBezTo>
                  <a:cubicBezTo>
                    <a:pt x="62204" y="681309"/>
                    <a:pt x="120424" y="651300"/>
                    <a:pt x="177725" y="631830"/>
                  </a:cubicBezTo>
                  <a:cubicBezTo>
                    <a:pt x="235025" y="612381"/>
                    <a:pt x="291029" y="605020"/>
                    <a:pt x="323590" y="620475"/>
                  </a:cubicBezTo>
                  <a:cubicBezTo>
                    <a:pt x="327437" y="622294"/>
                    <a:pt x="331850" y="622461"/>
                    <a:pt x="335802" y="620935"/>
                  </a:cubicBezTo>
                  <a:cubicBezTo>
                    <a:pt x="339776" y="619408"/>
                    <a:pt x="342934" y="616334"/>
                    <a:pt x="344565" y="612402"/>
                  </a:cubicBezTo>
                  <a:cubicBezTo>
                    <a:pt x="376477" y="535821"/>
                    <a:pt x="424869" y="451690"/>
                    <a:pt x="488443" y="370131"/>
                  </a:cubicBezTo>
                  <a:cubicBezTo>
                    <a:pt x="492082" y="365467"/>
                    <a:pt x="492751" y="359152"/>
                    <a:pt x="490200" y="353840"/>
                  </a:cubicBezTo>
                  <a:cubicBezTo>
                    <a:pt x="487628" y="348507"/>
                    <a:pt x="482274" y="345119"/>
                    <a:pt x="476355" y="345057"/>
                  </a:cubicBezTo>
                  <a:close/>
                  <a:moveTo>
                    <a:pt x="445091" y="378726"/>
                  </a:moveTo>
                  <a:cubicBezTo>
                    <a:pt x="393124" y="449473"/>
                    <a:pt x="351278" y="520889"/>
                    <a:pt x="322084" y="588207"/>
                  </a:cubicBezTo>
                  <a:cubicBezTo>
                    <a:pt x="277247" y="573923"/>
                    <a:pt x="222226" y="583919"/>
                    <a:pt x="167750" y="602427"/>
                  </a:cubicBezTo>
                  <a:cubicBezTo>
                    <a:pt x="125506" y="616773"/>
                    <a:pt x="86316" y="635615"/>
                    <a:pt x="51288" y="653872"/>
                  </a:cubicBezTo>
                  <a:cubicBezTo>
                    <a:pt x="73581" y="608032"/>
                    <a:pt x="103234" y="551442"/>
                    <a:pt x="157586" y="497279"/>
                  </a:cubicBezTo>
                  <a:cubicBezTo>
                    <a:pt x="219926" y="435127"/>
                    <a:pt x="311126" y="384895"/>
                    <a:pt x="445091" y="378726"/>
                  </a:cubicBezTo>
                  <a:close/>
                  <a:moveTo>
                    <a:pt x="893770" y="763265"/>
                  </a:moveTo>
                  <a:cubicBezTo>
                    <a:pt x="890528" y="763391"/>
                    <a:pt x="887391" y="764541"/>
                    <a:pt x="884819" y="766549"/>
                  </a:cubicBezTo>
                  <a:cubicBezTo>
                    <a:pt x="803260" y="830123"/>
                    <a:pt x="719129" y="878514"/>
                    <a:pt x="642547" y="910406"/>
                  </a:cubicBezTo>
                  <a:cubicBezTo>
                    <a:pt x="638616" y="912037"/>
                    <a:pt x="635542" y="915216"/>
                    <a:pt x="634015" y="919189"/>
                  </a:cubicBezTo>
                  <a:cubicBezTo>
                    <a:pt x="632489" y="923162"/>
                    <a:pt x="632656" y="927575"/>
                    <a:pt x="634496" y="931402"/>
                  </a:cubicBezTo>
                  <a:cubicBezTo>
                    <a:pt x="649950" y="963963"/>
                    <a:pt x="642589" y="1019966"/>
                    <a:pt x="623120" y="1077267"/>
                  </a:cubicBezTo>
                  <a:cubicBezTo>
                    <a:pt x="603671" y="1134567"/>
                    <a:pt x="573641" y="1192788"/>
                    <a:pt x="551201" y="1231748"/>
                  </a:cubicBezTo>
                  <a:cubicBezTo>
                    <a:pt x="547814" y="1237666"/>
                    <a:pt x="548671" y="1245090"/>
                    <a:pt x="553335" y="1250067"/>
                  </a:cubicBezTo>
                  <a:cubicBezTo>
                    <a:pt x="557998" y="1255044"/>
                    <a:pt x="565359" y="1256403"/>
                    <a:pt x="571487" y="1253413"/>
                  </a:cubicBezTo>
                  <a:cubicBezTo>
                    <a:pt x="613270" y="1233002"/>
                    <a:pt x="703214" y="1196008"/>
                    <a:pt x="779671" y="1119322"/>
                  </a:cubicBezTo>
                  <a:cubicBezTo>
                    <a:pt x="851547" y="1047216"/>
                    <a:pt x="911545" y="938930"/>
                    <a:pt x="909914" y="778636"/>
                  </a:cubicBezTo>
                  <a:cubicBezTo>
                    <a:pt x="909872" y="774433"/>
                    <a:pt x="908136" y="770438"/>
                    <a:pt x="905083" y="767552"/>
                  </a:cubicBezTo>
                  <a:cubicBezTo>
                    <a:pt x="902051" y="764666"/>
                    <a:pt x="897952" y="763119"/>
                    <a:pt x="893770" y="763286"/>
                  </a:cubicBezTo>
                  <a:close/>
                  <a:moveTo>
                    <a:pt x="306149" y="803877"/>
                  </a:moveTo>
                  <a:cubicBezTo>
                    <a:pt x="303869" y="803877"/>
                    <a:pt x="301590" y="804756"/>
                    <a:pt x="299833" y="806491"/>
                  </a:cubicBezTo>
                  <a:lnTo>
                    <a:pt x="287913" y="818412"/>
                  </a:lnTo>
                  <a:cubicBezTo>
                    <a:pt x="284420" y="821904"/>
                    <a:pt x="284420" y="827550"/>
                    <a:pt x="287913" y="831043"/>
                  </a:cubicBezTo>
                  <a:lnTo>
                    <a:pt x="418010" y="961140"/>
                  </a:lnTo>
                  <a:cubicBezTo>
                    <a:pt x="421502" y="964632"/>
                    <a:pt x="427128" y="964632"/>
                    <a:pt x="430620" y="961140"/>
                  </a:cubicBezTo>
                  <a:lnTo>
                    <a:pt x="442540" y="949219"/>
                  </a:lnTo>
                  <a:cubicBezTo>
                    <a:pt x="446032" y="945727"/>
                    <a:pt x="446032" y="940102"/>
                    <a:pt x="442540" y="936588"/>
                  </a:cubicBezTo>
                  <a:lnTo>
                    <a:pt x="312443" y="806491"/>
                  </a:lnTo>
                  <a:cubicBezTo>
                    <a:pt x="310687" y="804756"/>
                    <a:pt x="308407" y="803877"/>
                    <a:pt x="306128" y="803877"/>
                  </a:cubicBezTo>
                  <a:close/>
                  <a:moveTo>
                    <a:pt x="876245" y="809900"/>
                  </a:moveTo>
                  <a:cubicBezTo>
                    <a:pt x="870076" y="943866"/>
                    <a:pt x="819844" y="1035065"/>
                    <a:pt x="757692" y="1097406"/>
                  </a:cubicBezTo>
                  <a:cubicBezTo>
                    <a:pt x="703508" y="1151757"/>
                    <a:pt x="646939" y="1181390"/>
                    <a:pt x="601099" y="1203683"/>
                  </a:cubicBezTo>
                  <a:cubicBezTo>
                    <a:pt x="619356" y="1168676"/>
                    <a:pt x="638198" y="1129506"/>
                    <a:pt x="652543" y="1087263"/>
                  </a:cubicBezTo>
                  <a:cubicBezTo>
                    <a:pt x="671051" y="1032765"/>
                    <a:pt x="681068" y="977723"/>
                    <a:pt x="666764" y="932887"/>
                  </a:cubicBezTo>
                  <a:cubicBezTo>
                    <a:pt x="734081" y="903693"/>
                    <a:pt x="805519" y="861889"/>
                    <a:pt x="876266" y="809921"/>
                  </a:cubicBezTo>
                  <a:close/>
                  <a:moveTo>
                    <a:pt x="305668" y="876026"/>
                  </a:moveTo>
                  <a:cubicBezTo>
                    <a:pt x="304183" y="876026"/>
                    <a:pt x="302698" y="876611"/>
                    <a:pt x="301569" y="877740"/>
                  </a:cubicBezTo>
                  <a:lnTo>
                    <a:pt x="293852" y="885478"/>
                  </a:lnTo>
                  <a:cubicBezTo>
                    <a:pt x="291594" y="887737"/>
                    <a:pt x="291594" y="891396"/>
                    <a:pt x="293852" y="893655"/>
                  </a:cubicBezTo>
                  <a:lnTo>
                    <a:pt x="355419" y="955221"/>
                  </a:lnTo>
                  <a:cubicBezTo>
                    <a:pt x="357677" y="957480"/>
                    <a:pt x="361337" y="957480"/>
                    <a:pt x="363595" y="955221"/>
                  </a:cubicBezTo>
                  <a:lnTo>
                    <a:pt x="371333" y="947484"/>
                  </a:lnTo>
                  <a:cubicBezTo>
                    <a:pt x="373592" y="945225"/>
                    <a:pt x="373592" y="941565"/>
                    <a:pt x="371333" y="939307"/>
                  </a:cubicBezTo>
                  <a:lnTo>
                    <a:pt x="309766" y="877740"/>
                  </a:lnTo>
                  <a:cubicBezTo>
                    <a:pt x="308637" y="876611"/>
                    <a:pt x="307152" y="876026"/>
                    <a:pt x="305668" y="876026"/>
                  </a:cubicBezTo>
                  <a:close/>
                  <a:moveTo>
                    <a:pt x="225050" y="896771"/>
                  </a:moveTo>
                  <a:cubicBezTo>
                    <a:pt x="221955" y="896687"/>
                    <a:pt x="219257" y="897691"/>
                    <a:pt x="217396" y="899636"/>
                  </a:cubicBezTo>
                  <a:lnTo>
                    <a:pt x="117204" y="999849"/>
                  </a:lnTo>
                  <a:cubicBezTo>
                    <a:pt x="114046" y="1002797"/>
                    <a:pt x="113377" y="1007837"/>
                    <a:pt x="115447" y="1012982"/>
                  </a:cubicBezTo>
                  <a:cubicBezTo>
                    <a:pt x="117518" y="1018126"/>
                    <a:pt x="121993" y="1022622"/>
                    <a:pt x="127158" y="1024693"/>
                  </a:cubicBezTo>
                  <a:cubicBezTo>
                    <a:pt x="132324" y="1026763"/>
                    <a:pt x="137343" y="1026094"/>
                    <a:pt x="140291" y="1022936"/>
                  </a:cubicBezTo>
                  <a:lnTo>
                    <a:pt x="240504" y="922723"/>
                  </a:lnTo>
                  <a:cubicBezTo>
                    <a:pt x="244206" y="919189"/>
                    <a:pt x="244331" y="912811"/>
                    <a:pt x="240839" y="906913"/>
                  </a:cubicBezTo>
                  <a:cubicBezTo>
                    <a:pt x="237326" y="901016"/>
                    <a:pt x="230968" y="896917"/>
                    <a:pt x="225050" y="896750"/>
                  </a:cubicBezTo>
                  <a:close/>
                  <a:moveTo>
                    <a:pt x="336451" y="1008172"/>
                  </a:moveTo>
                  <a:cubicBezTo>
                    <a:pt x="333356" y="1008088"/>
                    <a:pt x="330637" y="1009092"/>
                    <a:pt x="328776" y="1011016"/>
                  </a:cubicBezTo>
                  <a:lnTo>
                    <a:pt x="228563" y="1111208"/>
                  </a:lnTo>
                  <a:cubicBezTo>
                    <a:pt x="225552" y="1114219"/>
                    <a:pt x="224987" y="1119196"/>
                    <a:pt x="227057" y="1124278"/>
                  </a:cubicBezTo>
                  <a:cubicBezTo>
                    <a:pt x="229128" y="1129360"/>
                    <a:pt x="233540" y="1133773"/>
                    <a:pt x="238622" y="1135843"/>
                  </a:cubicBezTo>
                  <a:cubicBezTo>
                    <a:pt x="243704" y="1137913"/>
                    <a:pt x="248681" y="1137349"/>
                    <a:pt x="251692" y="1134337"/>
                  </a:cubicBezTo>
                  <a:lnTo>
                    <a:pt x="351884" y="1034124"/>
                  </a:lnTo>
                  <a:cubicBezTo>
                    <a:pt x="355586" y="1030590"/>
                    <a:pt x="355711" y="1024212"/>
                    <a:pt x="352198" y="1018314"/>
                  </a:cubicBezTo>
                  <a:cubicBezTo>
                    <a:pt x="348685" y="1012417"/>
                    <a:pt x="342348" y="1008318"/>
                    <a:pt x="336430" y="1008151"/>
                  </a:cubicBezTo>
                  <a:close/>
                  <a:moveTo>
                    <a:pt x="215326" y="1017896"/>
                  </a:moveTo>
                  <a:cubicBezTo>
                    <a:pt x="212231" y="1017813"/>
                    <a:pt x="209512" y="1018816"/>
                    <a:pt x="207671" y="1020761"/>
                  </a:cubicBezTo>
                  <a:lnTo>
                    <a:pt x="107480" y="1120974"/>
                  </a:lnTo>
                  <a:cubicBezTo>
                    <a:pt x="104322" y="1123923"/>
                    <a:pt x="103632" y="1128963"/>
                    <a:pt x="105702" y="1134128"/>
                  </a:cubicBezTo>
                  <a:cubicBezTo>
                    <a:pt x="107772" y="1139293"/>
                    <a:pt x="112269" y="1143790"/>
                    <a:pt x="117434" y="1145860"/>
                  </a:cubicBezTo>
                  <a:cubicBezTo>
                    <a:pt x="122599" y="1147930"/>
                    <a:pt x="127639" y="1147261"/>
                    <a:pt x="130588" y="1144082"/>
                  </a:cubicBezTo>
                  <a:lnTo>
                    <a:pt x="230801" y="1043870"/>
                  </a:lnTo>
                  <a:cubicBezTo>
                    <a:pt x="234502" y="1040335"/>
                    <a:pt x="234628" y="1033957"/>
                    <a:pt x="231114" y="1028060"/>
                  </a:cubicBezTo>
                  <a:cubicBezTo>
                    <a:pt x="227601" y="1022162"/>
                    <a:pt x="221244" y="1018063"/>
                    <a:pt x="215347" y="1017896"/>
                  </a:cubicBezTo>
                  <a:close/>
                </a:path>
              </a:pathLst>
            </a:custGeom>
            <a:solidFill>
              <a:srgbClr val="4D4D4D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baseline="-25000"/>
            </a:p>
          </p:txBody>
        </p:sp>
      </p:grp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4255EDD4-A59F-41CE-D06D-D190E3D1B352}"/>
              </a:ext>
            </a:extLst>
          </p:cNvPr>
          <p:cNvSpPr/>
          <p:nvPr/>
        </p:nvSpPr>
        <p:spPr>
          <a:xfrm>
            <a:off x="372707" y="1883545"/>
            <a:ext cx="661302" cy="660776"/>
          </a:xfrm>
          <a:custGeom>
            <a:avLst/>
            <a:gdLst>
              <a:gd name="connsiteX0" fmla="*/ 1033434 w 1205439"/>
              <a:gd name="connsiteY0" fmla="*/ 0 h 1204477"/>
              <a:gd name="connsiteX1" fmla="*/ 925401 w 1205439"/>
              <a:gd name="connsiteY1" fmla="*/ 108034 h 1204477"/>
              <a:gd name="connsiteX2" fmla="*/ 918770 w 1205439"/>
              <a:gd name="connsiteY2" fmla="*/ 249110 h 1204477"/>
              <a:gd name="connsiteX3" fmla="*/ 507150 w 1205439"/>
              <a:gd name="connsiteY3" fmla="*/ 660773 h 1204477"/>
              <a:gd name="connsiteX4" fmla="*/ 500813 w 1205439"/>
              <a:gd name="connsiteY4" fmla="*/ 683860 h 1204477"/>
              <a:gd name="connsiteX5" fmla="*/ 517752 w 1205439"/>
              <a:gd name="connsiteY5" fmla="*/ 700800 h 1204477"/>
              <a:gd name="connsiteX6" fmla="*/ 540840 w 1205439"/>
              <a:gd name="connsiteY6" fmla="*/ 694484 h 1204477"/>
              <a:gd name="connsiteX7" fmla="*/ 952336 w 1205439"/>
              <a:gd name="connsiteY7" fmla="*/ 282946 h 1204477"/>
              <a:gd name="connsiteX8" fmla="*/ 1097406 w 1205439"/>
              <a:gd name="connsiteY8" fmla="*/ 280061 h 1204477"/>
              <a:gd name="connsiteX9" fmla="*/ 1205439 w 1205439"/>
              <a:gd name="connsiteY9" fmla="*/ 172026 h 1204477"/>
              <a:gd name="connsiteX10" fmla="*/ 1060369 w 1205439"/>
              <a:gd name="connsiteY10" fmla="*/ 174912 h 1204477"/>
              <a:gd name="connsiteX11" fmla="*/ 1068692 w 1205439"/>
              <a:gd name="connsiteY11" fmla="*/ 166610 h 1204477"/>
              <a:gd name="connsiteX12" fmla="*/ 1074004 w 1205439"/>
              <a:gd name="connsiteY12" fmla="*/ 140260 h 1204477"/>
              <a:gd name="connsiteX13" fmla="*/ 1051377 w 1205439"/>
              <a:gd name="connsiteY13" fmla="*/ 125726 h 1204477"/>
              <a:gd name="connsiteX14" fmla="*/ 1034982 w 1205439"/>
              <a:gd name="connsiteY14" fmla="*/ 132899 h 1204477"/>
              <a:gd name="connsiteX15" fmla="*/ 1026805 w 1205439"/>
              <a:gd name="connsiteY15" fmla="*/ 141097 h 1204477"/>
              <a:gd name="connsiteX16" fmla="*/ 1033434 w 1205439"/>
              <a:gd name="connsiteY16" fmla="*/ 21 h 1204477"/>
              <a:gd name="connsiteX17" fmla="*/ 520596 w 1205439"/>
              <a:gd name="connsiteY17" fmla="*/ 163201 h 1204477"/>
              <a:gd name="connsiteX18" fmla="*/ 0 w 1205439"/>
              <a:gd name="connsiteY18" fmla="*/ 683840 h 1204477"/>
              <a:gd name="connsiteX19" fmla="*/ 520596 w 1205439"/>
              <a:gd name="connsiteY19" fmla="*/ 1204478 h 1204477"/>
              <a:gd name="connsiteX20" fmla="*/ 1041256 w 1205439"/>
              <a:gd name="connsiteY20" fmla="*/ 683840 h 1204477"/>
              <a:gd name="connsiteX21" fmla="*/ 913668 w 1205439"/>
              <a:gd name="connsiteY21" fmla="*/ 342694 h 1204477"/>
              <a:gd name="connsiteX22" fmla="*/ 872449 w 1205439"/>
              <a:gd name="connsiteY22" fmla="*/ 384038 h 1204477"/>
              <a:gd name="connsiteX23" fmla="*/ 982721 w 1205439"/>
              <a:gd name="connsiteY23" fmla="*/ 683840 h 1204477"/>
              <a:gd name="connsiteX24" fmla="*/ 520618 w 1205439"/>
              <a:gd name="connsiteY24" fmla="*/ 1145902 h 1204477"/>
              <a:gd name="connsiteX25" fmla="*/ 58577 w 1205439"/>
              <a:gd name="connsiteY25" fmla="*/ 683840 h 1204477"/>
              <a:gd name="connsiteX26" fmla="*/ 520618 w 1205439"/>
              <a:gd name="connsiteY26" fmla="*/ 221756 h 1204477"/>
              <a:gd name="connsiteX27" fmla="*/ 815484 w 1205439"/>
              <a:gd name="connsiteY27" fmla="*/ 327825 h 1204477"/>
              <a:gd name="connsiteX28" fmla="*/ 856723 w 1205439"/>
              <a:gd name="connsiteY28" fmla="*/ 286481 h 1204477"/>
              <a:gd name="connsiteX29" fmla="*/ 520618 w 1205439"/>
              <a:gd name="connsiteY29" fmla="*/ 163201 h 1204477"/>
              <a:gd name="connsiteX30" fmla="*/ 520596 w 1205439"/>
              <a:gd name="connsiteY30" fmla="*/ 355136 h 1204477"/>
              <a:gd name="connsiteX31" fmla="*/ 191894 w 1205439"/>
              <a:gd name="connsiteY31" fmla="*/ 683840 h 1204477"/>
              <a:gd name="connsiteX32" fmla="*/ 520596 w 1205439"/>
              <a:gd name="connsiteY32" fmla="*/ 1012543 h 1204477"/>
              <a:gd name="connsiteX33" fmla="*/ 849300 w 1205439"/>
              <a:gd name="connsiteY33" fmla="*/ 683840 h 1204477"/>
              <a:gd name="connsiteX34" fmla="*/ 777485 w 1205439"/>
              <a:gd name="connsiteY34" fmla="*/ 479211 h 1204477"/>
              <a:gd name="connsiteX35" fmla="*/ 736100 w 1205439"/>
              <a:gd name="connsiteY35" fmla="*/ 520701 h 1204477"/>
              <a:gd name="connsiteX36" fmla="*/ 790745 w 1205439"/>
              <a:gd name="connsiteY36" fmla="*/ 683840 h 1204477"/>
              <a:gd name="connsiteX37" fmla="*/ 520596 w 1205439"/>
              <a:gd name="connsiteY37" fmla="*/ 953967 h 1204477"/>
              <a:gd name="connsiteX38" fmla="*/ 250469 w 1205439"/>
              <a:gd name="connsiteY38" fmla="*/ 683840 h 1204477"/>
              <a:gd name="connsiteX39" fmla="*/ 520596 w 1205439"/>
              <a:gd name="connsiteY39" fmla="*/ 413692 h 1204477"/>
              <a:gd name="connsiteX40" fmla="*/ 678863 w 1205439"/>
              <a:gd name="connsiteY40" fmla="*/ 464760 h 1204477"/>
              <a:gd name="connsiteX41" fmla="*/ 720395 w 1205439"/>
              <a:gd name="connsiteY41" fmla="*/ 423123 h 1204477"/>
              <a:gd name="connsiteX42" fmla="*/ 520596 w 1205439"/>
              <a:gd name="connsiteY42" fmla="*/ 355136 h 1204477"/>
              <a:gd name="connsiteX43" fmla="*/ 520596 w 1205439"/>
              <a:gd name="connsiteY43" fmla="*/ 574927 h 1204477"/>
              <a:gd name="connsiteX44" fmla="*/ 443597 w 1205439"/>
              <a:gd name="connsiteY44" fmla="*/ 606819 h 1204477"/>
              <a:gd name="connsiteX45" fmla="*/ 411705 w 1205439"/>
              <a:gd name="connsiteY45" fmla="*/ 683819 h 1204477"/>
              <a:gd name="connsiteX46" fmla="*/ 443597 w 1205439"/>
              <a:gd name="connsiteY46" fmla="*/ 760819 h 1204477"/>
              <a:gd name="connsiteX47" fmla="*/ 520596 w 1205439"/>
              <a:gd name="connsiteY47" fmla="*/ 792710 h 1204477"/>
              <a:gd name="connsiteX48" fmla="*/ 597597 w 1205439"/>
              <a:gd name="connsiteY48" fmla="*/ 760819 h 1204477"/>
              <a:gd name="connsiteX49" fmla="*/ 629488 w 1205439"/>
              <a:gd name="connsiteY49" fmla="*/ 683819 h 1204477"/>
              <a:gd name="connsiteX50" fmla="*/ 619199 w 1205439"/>
              <a:gd name="connsiteY50" fmla="*/ 637895 h 1204477"/>
              <a:gd name="connsiteX51" fmla="*/ 550480 w 1205439"/>
              <a:gd name="connsiteY51" fmla="*/ 706781 h 1204477"/>
              <a:gd name="connsiteX52" fmla="*/ 512628 w 1205439"/>
              <a:gd name="connsiteY52" fmla="*/ 716589 h 1204477"/>
              <a:gd name="connsiteX53" fmla="*/ 486112 w 1205439"/>
              <a:gd name="connsiteY53" fmla="*/ 686140 h 1204477"/>
              <a:gd name="connsiteX54" fmla="*/ 497802 w 1205439"/>
              <a:gd name="connsiteY54" fmla="*/ 646281 h 1204477"/>
              <a:gd name="connsiteX55" fmla="*/ 561124 w 1205439"/>
              <a:gd name="connsiteY55" fmla="*/ 582790 h 1204477"/>
              <a:gd name="connsiteX56" fmla="*/ 520618 w 1205439"/>
              <a:gd name="connsiteY56" fmla="*/ 574927 h 1204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1205439" h="1204477">
                <a:moveTo>
                  <a:pt x="1033434" y="0"/>
                </a:moveTo>
                <a:lnTo>
                  <a:pt x="925401" y="108034"/>
                </a:lnTo>
                <a:lnTo>
                  <a:pt x="918770" y="249110"/>
                </a:lnTo>
                <a:lnTo>
                  <a:pt x="507150" y="660773"/>
                </a:lnTo>
                <a:cubicBezTo>
                  <a:pt x="501043" y="666775"/>
                  <a:pt x="498638" y="675600"/>
                  <a:pt x="500813" y="683860"/>
                </a:cubicBezTo>
                <a:cubicBezTo>
                  <a:pt x="503008" y="692142"/>
                  <a:pt x="509471" y="698604"/>
                  <a:pt x="517752" y="700800"/>
                </a:cubicBezTo>
                <a:cubicBezTo>
                  <a:pt x="526034" y="702995"/>
                  <a:pt x="534838" y="700590"/>
                  <a:pt x="540840" y="694484"/>
                </a:cubicBezTo>
                <a:lnTo>
                  <a:pt x="952336" y="282946"/>
                </a:lnTo>
                <a:lnTo>
                  <a:pt x="1097406" y="280061"/>
                </a:lnTo>
                <a:lnTo>
                  <a:pt x="1205439" y="172026"/>
                </a:lnTo>
                <a:lnTo>
                  <a:pt x="1060369" y="174912"/>
                </a:lnTo>
                <a:lnTo>
                  <a:pt x="1068692" y="166610"/>
                </a:lnTo>
                <a:cubicBezTo>
                  <a:pt x="1075720" y="159751"/>
                  <a:pt x="1077831" y="149295"/>
                  <a:pt x="1074004" y="140260"/>
                </a:cubicBezTo>
                <a:cubicBezTo>
                  <a:pt x="1070178" y="131226"/>
                  <a:pt x="1061206" y="125454"/>
                  <a:pt x="1051377" y="125726"/>
                </a:cubicBezTo>
                <a:cubicBezTo>
                  <a:pt x="1045187" y="125893"/>
                  <a:pt x="1039310" y="128466"/>
                  <a:pt x="1034982" y="132899"/>
                </a:cubicBezTo>
                <a:lnTo>
                  <a:pt x="1026805" y="141097"/>
                </a:lnTo>
                <a:lnTo>
                  <a:pt x="1033434" y="21"/>
                </a:lnTo>
                <a:close/>
                <a:moveTo>
                  <a:pt x="520596" y="163201"/>
                </a:moveTo>
                <a:cubicBezTo>
                  <a:pt x="233404" y="163201"/>
                  <a:pt x="0" y="396648"/>
                  <a:pt x="0" y="683840"/>
                </a:cubicBezTo>
                <a:cubicBezTo>
                  <a:pt x="0" y="971031"/>
                  <a:pt x="233404" y="1204478"/>
                  <a:pt x="520596" y="1204478"/>
                </a:cubicBezTo>
                <a:cubicBezTo>
                  <a:pt x="807788" y="1204478"/>
                  <a:pt x="1041256" y="971031"/>
                  <a:pt x="1041256" y="683840"/>
                </a:cubicBezTo>
                <a:cubicBezTo>
                  <a:pt x="1041256" y="553429"/>
                  <a:pt x="993115" y="434102"/>
                  <a:pt x="913668" y="342694"/>
                </a:cubicBezTo>
                <a:lnTo>
                  <a:pt x="872449" y="384038"/>
                </a:lnTo>
                <a:cubicBezTo>
                  <a:pt x="941210" y="464697"/>
                  <a:pt x="982721" y="569343"/>
                  <a:pt x="982721" y="683840"/>
                </a:cubicBezTo>
                <a:cubicBezTo>
                  <a:pt x="982721" y="939370"/>
                  <a:pt x="776168" y="1145902"/>
                  <a:pt x="520618" y="1145902"/>
                </a:cubicBezTo>
                <a:cubicBezTo>
                  <a:pt x="265066" y="1145902"/>
                  <a:pt x="58577" y="939391"/>
                  <a:pt x="58577" y="683840"/>
                </a:cubicBezTo>
                <a:cubicBezTo>
                  <a:pt x="58577" y="428289"/>
                  <a:pt x="265088" y="221756"/>
                  <a:pt x="520618" y="221756"/>
                </a:cubicBezTo>
                <a:cubicBezTo>
                  <a:pt x="632792" y="221756"/>
                  <a:pt x="735514" y="261553"/>
                  <a:pt x="815484" y="327825"/>
                </a:cubicBezTo>
                <a:lnTo>
                  <a:pt x="856723" y="286481"/>
                </a:lnTo>
                <a:cubicBezTo>
                  <a:pt x="765983" y="209606"/>
                  <a:pt x="648644" y="163201"/>
                  <a:pt x="520618" y="163201"/>
                </a:cubicBezTo>
                <a:close/>
                <a:moveTo>
                  <a:pt x="520596" y="355136"/>
                </a:moveTo>
                <a:cubicBezTo>
                  <a:pt x="339410" y="355136"/>
                  <a:pt x="191894" y="502653"/>
                  <a:pt x="191894" y="683840"/>
                </a:cubicBezTo>
                <a:cubicBezTo>
                  <a:pt x="191894" y="865026"/>
                  <a:pt x="339410" y="1012543"/>
                  <a:pt x="520596" y="1012543"/>
                </a:cubicBezTo>
                <a:cubicBezTo>
                  <a:pt x="701783" y="1012543"/>
                  <a:pt x="849300" y="865026"/>
                  <a:pt x="849300" y="683840"/>
                </a:cubicBezTo>
                <a:cubicBezTo>
                  <a:pt x="849300" y="606526"/>
                  <a:pt x="822365" y="535402"/>
                  <a:pt x="777485" y="479211"/>
                </a:cubicBezTo>
                <a:lnTo>
                  <a:pt x="736100" y="520701"/>
                </a:lnTo>
                <a:cubicBezTo>
                  <a:pt x="770397" y="565998"/>
                  <a:pt x="790745" y="622461"/>
                  <a:pt x="790745" y="683840"/>
                </a:cubicBezTo>
                <a:cubicBezTo>
                  <a:pt x="790745" y="833385"/>
                  <a:pt x="670121" y="953967"/>
                  <a:pt x="520596" y="953967"/>
                </a:cubicBezTo>
                <a:cubicBezTo>
                  <a:pt x="371072" y="953967"/>
                  <a:pt x="250469" y="833385"/>
                  <a:pt x="250469" y="683840"/>
                </a:cubicBezTo>
                <a:cubicBezTo>
                  <a:pt x="250469" y="534294"/>
                  <a:pt x="371051" y="413692"/>
                  <a:pt x="520596" y="413692"/>
                </a:cubicBezTo>
                <a:cubicBezTo>
                  <a:pt x="579800" y="413692"/>
                  <a:pt x="634423" y="432659"/>
                  <a:pt x="678863" y="464760"/>
                </a:cubicBezTo>
                <a:lnTo>
                  <a:pt x="720395" y="423123"/>
                </a:lnTo>
                <a:cubicBezTo>
                  <a:pt x="664976" y="380545"/>
                  <a:pt x="595693" y="355136"/>
                  <a:pt x="520596" y="355136"/>
                </a:cubicBezTo>
                <a:close/>
                <a:moveTo>
                  <a:pt x="520596" y="574927"/>
                </a:moveTo>
                <a:cubicBezTo>
                  <a:pt x="491716" y="574927"/>
                  <a:pt x="464007" y="586408"/>
                  <a:pt x="443597" y="606819"/>
                </a:cubicBezTo>
                <a:cubicBezTo>
                  <a:pt x="423165" y="627250"/>
                  <a:pt x="411705" y="654938"/>
                  <a:pt x="411705" y="683819"/>
                </a:cubicBezTo>
                <a:cubicBezTo>
                  <a:pt x="411705" y="712699"/>
                  <a:pt x="423186" y="740408"/>
                  <a:pt x="443597" y="760819"/>
                </a:cubicBezTo>
                <a:cubicBezTo>
                  <a:pt x="464028" y="781250"/>
                  <a:pt x="491716" y="792710"/>
                  <a:pt x="520596" y="792710"/>
                </a:cubicBezTo>
                <a:cubicBezTo>
                  <a:pt x="549477" y="792710"/>
                  <a:pt x="577186" y="781229"/>
                  <a:pt x="597597" y="760819"/>
                </a:cubicBezTo>
                <a:cubicBezTo>
                  <a:pt x="618027" y="740387"/>
                  <a:pt x="629488" y="712699"/>
                  <a:pt x="629488" y="683819"/>
                </a:cubicBezTo>
                <a:cubicBezTo>
                  <a:pt x="629447" y="667946"/>
                  <a:pt x="625933" y="652262"/>
                  <a:pt x="619199" y="637895"/>
                </a:cubicBezTo>
                <a:lnTo>
                  <a:pt x="550480" y="706781"/>
                </a:lnTo>
                <a:cubicBezTo>
                  <a:pt x="540401" y="717111"/>
                  <a:pt x="525930" y="720855"/>
                  <a:pt x="512628" y="716589"/>
                </a:cubicBezTo>
                <a:cubicBezTo>
                  <a:pt x="499308" y="712322"/>
                  <a:pt x="489186" y="700695"/>
                  <a:pt x="486112" y="686140"/>
                </a:cubicBezTo>
                <a:cubicBezTo>
                  <a:pt x="483037" y="671585"/>
                  <a:pt x="487513" y="656361"/>
                  <a:pt x="497802" y="646281"/>
                </a:cubicBezTo>
                <a:lnTo>
                  <a:pt x="561124" y="582790"/>
                </a:lnTo>
                <a:cubicBezTo>
                  <a:pt x="548243" y="577604"/>
                  <a:pt x="534503" y="574948"/>
                  <a:pt x="520618" y="574927"/>
                </a:cubicBezTo>
                <a:close/>
              </a:path>
            </a:pathLst>
          </a:custGeom>
          <a:solidFill>
            <a:srgbClr val="043A6C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7376FDC-5379-874F-D3A1-3C8BA51E6D23}"/>
              </a:ext>
            </a:extLst>
          </p:cNvPr>
          <p:cNvSpPr txBox="1"/>
          <p:nvPr/>
        </p:nvSpPr>
        <p:spPr>
          <a:xfrm>
            <a:off x="172657" y="4667972"/>
            <a:ext cx="3569984" cy="132343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s-ES" sz="2000" b="1" i="0" err="1">
                <a:solidFill>
                  <a:schemeClr val="bg1"/>
                </a:solidFill>
                <a:effectLst/>
                <a:highlight>
                  <a:srgbClr val="137ADB"/>
                </a:highlight>
              </a:rPr>
              <a:t>Based</a:t>
            </a:r>
            <a:r>
              <a:rPr lang="es-ES" sz="2000" b="1" i="0">
                <a:solidFill>
                  <a:schemeClr val="bg1"/>
                </a:solidFill>
                <a:effectLst/>
                <a:highlight>
                  <a:srgbClr val="137ADB"/>
                </a:highlight>
              </a:rPr>
              <a:t> </a:t>
            </a:r>
            <a:r>
              <a:rPr lang="es-ES" sz="2000" b="1" i="0" err="1">
                <a:solidFill>
                  <a:schemeClr val="bg1"/>
                </a:solidFill>
                <a:effectLst/>
                <a:highlight>
                  <a:srgbClr val="137ADB"/>
                </a:highlight>
              </a:rPr>
              <a:t>on</a:t>
            </a:r>
            <a:r>
              <a:rPr lang="es-ES" sz="2000" b="1" i="0">
                <a:solidFill>
                  <a:schemeClr val="bg1"/>
                </a:solidFill>
                <a:effectLst/>
                <a:highlight>
                  <a:srgbClr val="137ADB"/>
                </a:highlight>
              </a:rPr>
              <a:t> Artificial </a:t>
            </a:r>
            <a:r>
              <a:rPr lang="es-ES" sz="2000" b="1" i="0" err="1">
                <a:solidFill>
                  <a:schemeClr val="bg1"/>
                </a:solidFill>
                <a:effectLst/>
                <a:highlight>
                  <a:srgbClr val="137ADB"/>
                </a:highlight>
              </a:rPr>
              <a:t>Intelligence</a:t>
            </a:r>
            <a:endParaRPr lang="es-ES" sz="2000" b="1" i="0">
              <a:solidFill>
                <a:schemeClr val="bg1"/>
              </a:solidFill>
              <a:effectLst/>
              <a:highlight>
                <a:srgbClr val="137ADB"/>
              </a:highlight>
            </a:endParaRPr>
          </a:p>
          <a:p>
            <a:endParaRPr lang="es-ES" sz="1200" b="0" i="0">
              <a:solidFill>
                <a:srgbClr val="242424"/>
              </a:solidFill>
              <a:effectLst/>
            </a:endParaRPr>
          </a:p>
          <a:p>
            <a:pPr marL="93345"/>
            <a:r>
              <a:rPr lang="en-US" sz="1200" b="0" i="1">
                <a:solidFill>
                  <a:srgbClr val="242424"/>
                </a:solidFill>
                <a:effectLst/>
                <a:ea typeface="+mn-lt"/>
                <a:cs typeface="+mn-lt"/>
              </a:rPr>
              <a:t>A system that presents learning components </a:t>
            </a:r>
            <a:r>
              <a:rPr lang="en-US" sz="1200" i="1">
                <a:solidFill>
                  <a:srgbClr val="242424"/>
                </a:solidFill>
                <a:ea typeface="+mn-lt"/>
                <a:cs typeface="+mn-lt"/>
              </a:rPr>
              <a:t>using </a:t>
            </a:r>
            <a:r>
              <a:rPr lang="en-US" sz="1200" b="0" i="1">
                <a:solidFill>
                  <a:srgbClr val="242424"/>
                </a:solidFill>
                <a:effectLst/>
                <a:ea typeface="+mn-lt"/>
                <a:cs typeface="+mn-lt"/>
              </a:rPr>
              <a:t>artificial intelligence and machine learning technologies. </a:t>
            </a:r>
            <a:r>
              <a:rPr lang="en-US" sz="1200" i="1">
                <a:solidFill>
                  <a:srgbClr val="242424"/>
                </a:solidFill>
                <a:ea typeface="+mn-lt"/>
                <a:cs typeface="+mn-lt"/>
              </a:rPr>
              <a:t>Legal </a:t>
            </a:r>
            <a:r>
              <a:rPr lang="en-US" sz="1200" b="0" i="1">
                <a:solidFill>
                  <a:srgbClr val="242424"/>
                </a:solidFill>
                <a:effectLst/>
                <a:ea typeface="+mn-lt"/>
                <a:cs typeface="+mn-lt"/>
              </a:rPr>
              <a:t>language </a:t>
            </a:r>
            <a:r>
              <a:rPr lang="en-US" sz="1200" i="1">
                <a:solidFill>
                  <a:srgbClr val="242424"/>
                </a:solidFill>
                <a:ea typeface="+mn-lt"/>
                <a:cs typeface="+mn-lt"/>
              </a:rPr>
              <a:t>training </a:t>
            </a:r>
            <a:r>
              <a:rPr lang="en-US" sz="1200" b="0" i="1">
                <a:solidFill>
                  <a:srgbClr val="242424"/>
                </a:solidFill>
                <a:effectLst/>
                <a:ea typeface="+mn-lt"/>
                <a:cs typeface="+mn-lt"/>
              </a:rPr>
              <a:t>allows </a:t>
            </a:r>
            <a:r>
              <a:rPr lang="en-US" sz="1200" i="1">
                <a:solidFill>
                  <a:srgbClr val="242424"/>
                </a:solidFill>
                <a:ea typeface="+mn-lt"/>
                <a:cs typeface="+mn-lt"/>
              </a:rPr>
              <a:t>further refinement of </a:t>
            </a:r>
            <a:r>
              <a:rPr lang="en-US" sz="1200" b="0" i="1">
                <a:solidFill>
                  <a:srgbClr val="242424"/>
                </a:solidFill>
                <a:effectLst/>
                <a:ea typeface="+mn-lt"/>
                <a:cs typeface="+mn-lt"/>
              </a:rPr>
              <a:t>the </a:t>
            </a:r>
            <a:r>
              <a:rPr lang="en-US" sz="1200" i="1">
                <a:solidFill>
                  <a:srgbClr val="242424"/>
                </a:solidFill>
                <a:ea typeface="+mn-lt"/>
                <a:cs typeface="+mn-lt"/>
              </a:rPr>
              <a:t>accuracy </a:t>
            </a:r>
            <a:r>
              <a:rPr lang="en-US" sz="1200" b="0" i="1">
                <a:solidFill>
                  <a:srgbClr val="242424"/>
                </a:solidFill>
                <a:effectLst/>
                <a:ea typeface="+mn-lt"/>
                <a:cs typeface="+mn-lt"/>
              </a:rPr>
              <a:t>of </a:t>
            </a:r>
            <a:r>
              <a:rPr lang="en-US" sz="1200" i="1" err="1">
                <a:solidFill>
                  <a:srgbClr val="242424"/>
                </a:solidFill>
                <a:ea typeface="+mn-lt"/>
                <a:cs typeface="+mn-lt"/>
              </a:rPr>
              <a:t>textualisation</a:t>
            </a:r>
            <a:r>
              <a:rPr lang="en-US" sz="1200" b="0" i="1">
                <a:solidFill>
                  <a:srgbClr val="242424"/>
                </a:solidFill>
                <a:effectLst/>
                <a:ea typeface="+mn-lt"/>
                <a:cs typeface="+mn-lt"/>
              </a:rPr>
              <a:t>.</a:t>
            </a:r>
            <a:endParaRPr lang="en-US" i="1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23EB4EE-3D99-7C0D-7B5B-746AB019199D}"/>
              </a:ext>
            </a:extLst>
          </p:cNvPr>
          <p:cNvSpPr txBox="1"/>
          <p:nvPr/>
        </p:nvSpPr>
        <p:spPr>
          <a:xfrm>
            <a:off x="3953882" y="4667972"/>
            <a:ext cx="4113270" cy="150810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s-ES" sz="2000" b="1" i="0" err="1">
                <a:effectLst/>
                <a:highlight>
                  <a:srgbClr val="FFC400"/>
                </a:highlight>
              </a:rPr>
              <a:t>Allows</a:t>
            </a:r>
            <a:r>
              <a:rPr lang="es-ES" sz="2000" b="1" i="0">
                <a:effectLst/>
                <a:highlight>
                  <a:srgbClr val="FFC400"/>
                </a:highlight>
              </a:rPr>
              <a:t> time </a:t>
            </a:r>
            <a:r>
              <a:rPr lang="es-ES" sz="2000" b="1" i="0" err="1">
                <a:effectLst/>
                <a:highlight>
                  <a:srgbClr val="FFC400"/>
                </a:highlight>
              </a:rPr>
              <a:t>savings</a:t>
            </a:r>
            <a:endParaRPr lang="es-ES" sz="2000" b="1" i="0">
              <a:effectLst/>
              <a:highlight>
                <a:srgbClr val="FFC400"/>
              </a:highlight>
            </a:endParaRPr>
          </a:p>
          <a:p>
            <a:endParaRPr lang="es-ES" sz="1200" b="1" i="0">
              <a:solidFill>
                <a:schemeClr val="accent1"/>
              </a:solidFill>
              <a:effectLst/>
              <a:highlight>
                <a:srgbClr val="FFC400"/>
              </a:highlight>
            </a:endParaRPr>
          </a:p>
          <a:p>
            <a:pPr marL="177800"/>
            <a:r>
              <a:rPr lang="en-US" sz="1200" b="0" i="1">
                <a:solidFill>
                  <a:srgbClr val="242424"/>
                </a:solidFill>
                <a:effectLst/>
                <a:ea typeface="+mn-lt"/>
                <a:cs typeface="+mn-lt"/>
              </a:rPr>
              <a:t>The </a:t>
            </a:r>
            <a:r>
              <a:rPr lang="en-US" sz="1200" i="1">
                <a:solidFill>
                  <a:srgbClr val="242424"/>
                </a:solidFill>
                <a:ea typeface="+mn-lt"/>
                <a:cs typeface="+mn-lt"/>
              </a:rPr>
              <a:t>ability to </a:t>
            </a:r>
            <a:r>
              <a:rPr lang="en-US" sz="1200" b="0" i="1">
                <a:solidFill>
                  <a:srgbClr val="242424"/>
                </a:solidFill>
                <a:effectLst/>
                <a:ea typeface="+mn-lt"/>
                <a:cs typeface="+mn-lt"/>
              </a:rPr>
              <a:t>search and </a:t>
            </a:r>
            <a:r>
              <a:rPr lang="en-US" sz="1200" i="1">
                <a:solidFill>
                  <a:srgbClr val="242424"/>
                </a:solidFill>
                <a:ea typeface="+mn-lt"/>
                <a:cs typeface="+mn-lt"/>
              </a:rPr>
              <a:t>locate </a:t>
            </a:r>
            <a:r>
              <a:rPr lang="en-US" sz="1200" b="0" i="1">
                <a:solidFill>
                  <a:srgbClr val="242424"/>
                </a:solidFill>
                <a:effectLst/>
                <a:ea typeface="+mn-lt"/>
                <a:cs typeface="+mn-lt"/>
              </a:rPr>
              <a:t>content </a:t>
            </a:r>
            <a:r>
              <a:rPr lang="en-US" sz="1200" i="1">
                <a:solidFill>
                  <a:srgbClr val="242424"/>
                </a:solidFill>
                <a:ea typeface="+mn-lt"/>
                <a:cs typeface="+mn-lt"/>
              </a:rPr>
              <a:t>using </a:t>
            </a:r>
            <a:r>
              <a:rPr lang="en-US" sz="1200" b="0" i="1">
                <a:solidFill>
                  <a:srgbClr val="242424"/>
                </a:solidFill>
                <a:effectLst/>
                <a:ea typeface="+mn-lt"/>
                <a:cs typeface="+mn-lt"/>
              </a:rPr>
              <a:t>keywords on the text of spoken interventions</a:t>
            </a:r>
            <a:r>
              <a:rPr lang="en-US" sz="1200" i="1">
                <a:solidFill>
                  <a:srgbClr val="242424"/>
                </a:solidFill>
                <a:ea typeface="+mn-lt"/>
                <a:cs typeface="+mn-lt"/>
              </a:rPr>
              <a:t>,</a:t>
            </a:r>
            <a:r>
              <a:rPr lang="en-US" sz="1200" b="0" i="1">
                <a:solidFill>
                  <a:srgbClr val="242424"/>
                </a:solidFill>
                <a:effectLst/>
                <a:ea typeface="+mn-lt"/>
                <a:cs typeface="+mn-lt"/>
              </a:rPr>
              <a:t> without </a:t>
            </a:r>
            <a:r>
              <a:rPr lang="en-US" sz="1200" i="1">
                <a:solidFill>
                  <a:srgbClr val="242424"/>
                </a:solidFill>
                <a:ea typeface="+mn-lt"/>
                <a:cs typeface="+mn-lt"/>
              </a:rPr>
              <a:t>having </a:t>
            </a:r>
            <a:r>
              <a:rPr lang="en-US" sz="1200" b="0" i="1">
                <a:solidFill>
                  <a:srgbClr val="242424"/>
                </a:solidFill>
                <a:effectLst/>
                <a:ea typeface="+mn-lt"/>
                <a:cs typeface="+mn-lt"/>
              </a:rPr>
              <a:t>to view the entire act</a:t>
            </a:r>
            <a:r>
              <a:rPr lang="en-US" sz="1200" i="1">
                <a:solidFill>
                  <a:srgbClr val="242424"/>
                </a:solidFill>
                <a:ea typeface="+mn-lt"/>
                <a:cs typeface="+mn-lt"/>
              </a:rPr>
              <a:t>,</a:t>
            </a:r>
            <a:r>
              <a:rPr lang="en-US" sz="1200" b="0" i="1">
                <a:solidFill>
                  <a:srgbClr val="242424"/>
                </a:solidFill>
                <a:effectLst/>
                <a:ea typeface="+mn-lt"/>
                <a:cs typeface="+mn-lt"/>
              </a:rPr>
              <a:t> saves an estimated 60% of </a:t>
            </a:r>
            <a:r>
              <a:rPr lang="en-US" sz="1200" i="1">
                <a:solidFill>
                  <a:srgbClr val="242424"/>
                </a:solidFill>
                <a:ea typeface="+mn-lt"/>
                <a:cs typeface="+mn-lt"/>
              </a:rPr>
              <a:t>the </a:t>
            </a:r>
            <a:r>
              <a:rPr lang="en-US" sz="1200" b="0" i="1">
                <a:solidFill>
                  <a:srgbClr val="242424"/>
                </a:solidFill>
                <a:effectLst/>
                <a:ea typeface="+mn-lt"/>
                <a:cs typeface="+mn-lt"/>
              </a:rPr>
              <a:t>time </a:t>
            </a:r>
            <a:r>
              <a:rPr lang="en-US" sz="1200" i="1">
                <a:solidFill>
                  <a:srgbClr val="242424"/>
                </a:solidFill>
                <a:ea typeface="+mn-lt"/>
                <a:cs typeface="+mn-lt"/>
              </a:rPr>
              <a:t>required to locate</a:t>
            </a:r>
            <a:r>
              <a:rPr lang="en-US" sz="1200" b="0" i="1">
                <a:solidFill>
                  <a:srgbClr val="242424"/>
                </a:solidFill>
                <a:effectLst/>
                <a:ea typeface="+mn-lt"/>
                <a:cs typeface="+mn-lt"/>
              </a:rPr>
              <a:t> a specific extract over the entire duration of a recording.</a:t>
            </a:r>
            <a:endParaRPr lang="en-US"/>
          </a:p>
        </p:txBody>
      </p:sp>
      <p:sp>
        <p:nvSpPr>
          <p:cNvPr id="7" name="CuadroTexto 1">
            <a:extLst>
              <a:ext uri="{FF2B5EF4-FFF2-40B4-BE49-F238E27FC236}">
                <a16:creationId xmlns:a16="http://schemas.microsoft.com/office/drawing/2014/main" id="{49C3DB1A-57AA-75AA-E870-CACA21787226}"/>
              </a:ext>
            </a:extLst>
          </p:cNvPr>
          <p:cNvSpPr txBox="1"/>
          <p:nvPr/>
        </p:nvSpPr>
        <p:spPr>
          <a:xfrm>
            <a:off x="251460" y="908720"/>
            <a:ext cx="90513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b="1">
                <a:solidFill>
                  <a:schemeClr val="bg1"/>
                </a:solidFill>
                <a:highlight>
                  <a:srgbClr val="EF5C1D"/>
                </a:highlight>
              </a:defRPr>
            </a:lvl1pPr>
          </a:lstStyle>
          <a:p>
            <a:r>
              <a:rPr lang="es-ES" sz="2000">
                <a:highlight>
                  <a:srgbClr val="043A6C"/>
                </a:highlight>
              </a:rPr>
              <a:t>RECORDING TEXTUALIZATION 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EF86467-8CDC-72D7-AC69-DB3D129774BA}"/>
              </a:ext>
            </a:extLst>
          </p:cNvPr>
          <p:cNvGrpSpPr/>
          <p:nvPr/>
        </p:nvGrpSpPr>
        <p:grpSpPr>
          <a:xfrm>
            <a:off x="251460" y="2991920"/>
            <a:ext cx="11188570" cy="612304"/>
            <a:chOff x="159234" y="2487164"/>
            <a:chExt cx="11188570" cy="612304"/>
          </a:xfrm>
        </p:grpSpPr>
        <p:pic>
          <p:nvPicPr>
            <p:cNvPr id="32" name="Graphic 31" descr="Checkmark with solid fill">
              <a:extLst>
                <a:ext uri="{FF2B5EF4-FFF2-40B4-BE49-F238E27FC236}">
                  <a16:creationId xmlns:a16="http://schemas.microsoft.com/office/drawing/2014/main" id="{A31F45EA-8A78-C439-8899-0CCCEC3CC15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9748190" y="2487164"/>
              <a:ext cx="730857" cy="612304"/>
            </a:xfrm>
            <a:prstGeom prst="rect">
              <a:avLst/>
            </a:prstGeom>
          </p:spPr>
        </p:pic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38287AA-77DC-658C-E7C3-D8193FC82293}"/>
                </a:ext>
              </a:extLst>
            </p:cNvPr>
            <p:cNvSpPr/>
            <p:nvPr/>
          </p:nvSpPr>
          <p:spPr>
            <a:xfrm>
              <a:off x="8043168" y="2867750"/>
              <a:ext cx="1145309" cy="58438"/>
            </a:xfrm>
            <a:custGeom>
              <a:avLst/>
              <a:gdLst>
                <a:gd name="connsiteX0" fmla="*/ 0 w 1145309"/>
                <a:gd name="connsiteY0" fmla="*/ 58438 h 58438"/>
                <a:gd name="connsiteX1" fmla="*/ 535709 w 1145309"/>
                <a:gd name="connsiteY1" fmla="*/ 3019 h 58438"/>
                <a:gd name="connsiteX2" fmla="*/ 1145309 w 1145309"/>
                <a:gd name="connsiteY2" fmla="*/ 12256 h 58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5309" h="58438">
                  <a:moveTo>
                    <a:pt x="0" y="58438"/>
                  </a:moveTo>
                  <a:cubicBezTo>
                    <a:pt x="172412" y="34577"/>
                    <a:pt x="344824" y="10716"/>
                    <a:pt x="535709" y="3019"/>
                  </a:cubicBezTo>
                  <a:cubicBezTo>
                    <a:pt x="726594" y="-4678"/>
                    <a:pt x="935951" y="3789"/>
                    <a:pt x="1145309" y="12256"/>
                  </a:cubicBezTo>
                </a:path>
              </a:pathLst>
            </a:custGeom>
            <a:noFill/>
            <a:ln w="76200">
              <a:solidFill>
                <a:srgbClr val="FFF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4F22235-46BC-EEED-1046-1F69D23D71A4}"/>
                </a:ext>
              </a:extLst>
            </p:cNvPr>
            <p:cNvSpPr txBox="1"/>
            <p:nvPr/>
          </p:nvSpPr>
          <p:spPr>
            <a:xfrm>
              <a:off x="159234" y="2524716"/>
              <a:ext cx="1118857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/>
              <a:r>
                <a:rPr lang="en-US" b="1" i="1" dirty="0">
                  <a:solidFill>
                    <a:schemeClr val="accent6"/>
                  </a:solidFill>
                </a:rPr>
                <a:t>It allows processing algorithms to offer better results, with a higher hit/success rate.</a:t>
              </a:r>
            </a:p>
          </p:txBody>
        </p:sp>
      </p:grpSp>
      <p:sp>
        <p:nvSpPr>
          <p:cNvPr id="53" name="Marcador de número de diapositiva 2">
            <a:extLst>
              <a:ext uri="{FF2B5EF4-FFF2-40B4-BE49-F238E27FC236}">
                <a16:creationId xmlns:a16="http://schemas.microsoft.com/office/drawing/2014/main" id="{7A816C3F-596B-105A-2A89-7CC5C1879D91}"/>
              </a:ext>
            </a:extLst>
          </p:cNvPr>
          <p:cNvSpPr txBox="1">
            <a:spLocks/>
          </p:cNvSpPr>
          <p:nvPr/>
        </p:nvSpPr>
        <p:spPr>
          <a:xfrm>
            <a:off x="9302776" y="650009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2BFCD6-C37F-4D4F-B6AD-71D3A36D527F}" type="slidenum">
              <a:rPr lang="es-ES" sz="1200" b="1" dirty="0" smtClean="0">
                <a:solidFill>
                  <a:schemeClr val="tx1">
                    <a:lumMod val="50000"/>
                  </a:schemeClr>
                </a:solidFill>
              </a:rPr>
              <a:pPr/>
              <a:t>6</a:t>
            </a:fld>
            <a:endParaRPr lang="es-ES" sz="1200" b="1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4" name="Marcador de número de diapositiva 2">
            <a:extLst>
              <a:ext uri="{FF2B5EF4-FFF2-40B4-BE49-F238E27FC236}">
                <a16:creationId xmlns:a16="http://schemas.microsoft.com/office/drawing/2014/main" id="{EAE257A7-07F2-6809-9728-9EED8713E535}"/>
              </a:ext>
            </a:extLst>
          </p:cNvPr>
          <p:cNvSpPr txBox="1">
            <a:spLocks/>
          </p:cNvSpPr>
          <p:nvPr/>
        </p:nvSpPr>
        <p:spPr>
          <a:xfrm>
            <a:off x="9302776" y="650009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2BFCD6-C37F-4D4F-B6AD-71D3A36D527F}" type="slidenum">
              <a:rPr lang="es-ES" sz="1200" b="1" dirty="0" smtClean="0">
                <a:solidFill>
                  <a:schemeClr val="tx1">
                    <a:lumMod val="50000"/>
                  </a:schemeClr>
                </a:solidFill>
              </a:rPr>
              <a:pPr/>
              <a:t>6</a:t>
            </a:fld>
            <a:endParaRPr lang="es-ES" sz="1200" b="1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6" name="CuadroTexto 2">
            <a:extLst>
              <a:ext uri="{FF2B5EF4-FFF2-40B4-BE49-F238E27FC236}">
                <a16:creationId xmlns:a16="http://schemas.microsoft.com/office/drawing/2014/main" id="{60B2828E-4C21-FD95-4E85-3A62197B54A4}"/>
              </a:ext>
            </a:extLst>
          </p:cNvPr>
          <p:cNvSpPr txBox="1"/>
          <p:nvPr/>
        </p:nvSpPr>
        <p:spPr>
          <a:xfrm>
            <a:off x="133337" y="-3758"/>
            <a:ext cx="10857390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28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02. </a:t>
            </a:r>
            <a:r>
              <a:rPr kumimoji="0" lang="en-US" altLang="es-ES" sz="28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Textualization – Operating mode and A.I. engine</a:t>
            </a:r>
          </a:p>
        </p:txBody>
      </p:sp>
      <p:sp>
        <p:nvSpPr>
          <p:cNvPr id="145" name="CuadroTexto 237">
            <a:extLst>
              <a:ext uri="{FF2B5EF4-FFF2-40B4-BE49-F238E27FC236}">
                <a16:creationId xmlns:a16="http://schemas.microsoft.com/office/drawing/2014/main" id="{75E8C473-BCB0-326D-96AD-2DC3E6FCF24B}"/>
              </a:ext>
            </a:extLst>
          </p:cNvPr>
          <p:cNvSpPr txBox="1"/>
          <p:nvPr/>
        </p:nvSpPr>
        <p:spPr>
          <a:xfrm>
            <a:off x="3742641" y="877413"/>
            <a:ext cx="81035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i="1" dirty="0">
                <a:solidFill>
                  <a:srgbClr val="043A6C"/>
                </a:solidFill>
              </a:rPr>
              <a:t>A project that transforms Justice through AI</a:t>
            </a:r>
            <a:endParaRPr lang="es-ES" sz="2400" b="1" i="1" dirty="0">
              <a:solidFill>
                <a:srgbClr val="043A6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71488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82F9AB6-86C6-B0BE-B0C7-05AE796499B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6000"/>
          </a:blip>
          <a:stretch>
            <a:fillRect/>
          </a:stretch>
        </p:blipFill>
        <p:spPr>
          <a:xfrm>
            <a:off x="5414" y="-84483"/>
            <a:ext cx="12181172" cy="6858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238DD8FC-2294-20A9-0870-84B3806D56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61544"/>
            <a:ext cx="12192000" cy="1295857"/>
          </a:xfrm>
          <a:prstGeom prst="rect">
            <a:avLst/>
          </a:prstGeom>
        </p:spPr>
      </p:pic>
      <p:sp>
        <p:nvSpPr>
          <p:cNvPr id="4" name="Marcador de número de diapositiva 2">
            <a:extLst>
              <a:ext uri="{FF2B5EF4-FFF2-40B4-BE49-F238E27FC236}">
                <a16:creationId xmlns:a16="http://schemas.microsoft.com/office/drawing/2014/main" id="{59D41B7C-08A5-F020-17CC-5E221EF88F5C}"/>
              </a:ext>
            </a:extLst>
          </p:cNvPr>
          <p:cNvSpPr txBox="1">
            <a:spLocks/>
          </p:cNvSpPr>
          <p:nvPr/>
        </p:nvSpPr>
        <p:spPr>
          <a:xfrm>
            <a:off x="9302776" y="650009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2BFCD6-C37F-4D4F-B6AD-71D3A36D527F}" type="slidenum">
              <a:rPr lang="es-ES" sz="1200" b="1" dirty="0" smtClean="0">
                <a:solidFill>
                  <a:schemeClr val="tx2"/>
                </a:solidFill>
              </a:rPr>
              <a:pPr/>
              <a:t>7</a:t>
            </a:fld>
            <a:endParaRPr lang="es-ES" sz="1200" b="1">
              <a:solidFill>
                <a:schemeClr val="tx2"/>
              </a:solidFill>
            </a:endParaRPr>
          </a:p>
        </p:txBody>
      </p:sp>
      <p:sp>
        <p:nvSpPr>
          <p:cNvPr id="270" name="Marcador de número de diapositiva 2">
            <a:extLst>
              <a:ext uri="{FF2B5EF4-FFF2-40B4-BE49-F238E27FC236}">
                <a16:creationId xmlns:a16="http://schemas.microsoft.com/office/drawing/2014/main" id="{1AB749DD-3195-E42F-FFF6-7379DA94B25B}"/>
              </a:ext>
            </a:extLst>
          </p:cNvPr>
          <p:cNvSpPr txBox="1">
            <a:spLocks/>
          </p:cNvSpPr>
          <p:nvPr/>
        </p:nvSpPr>
        <p:spPr>
          <a:xfrm>
            <a:off x="9302776" y="650009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2BFCD6-C37F-4D4F-B6AD-71D3A36D527F}" type="slidenum">
              <a:rPr lang="es-ES" sz="1200" b="1" dirty="0" smtClean="0">
                <a:solidFill>
                  <a:schemeClr val="bg1"/>
                </a:solidFill>
              </a:rPr>
              <a:pPr/>
              <a:t>7</a:t>
            </a:fld>
            <a:endParaRPr lang="es-ES" sz="1200" b="1">
              <a:solidFill>
                <a:schemeClr val="bg1"/>
              </a:solidFill>
            </a:endParaRPr>
          </a:p>
        </p:txBody>
      </p:sp>
      <p:pic>
        <p:nvPicPr>
          <p:cNvPr id="12" name="Imagen 29">
            <a:extLst>
              <a:ext uri="{FF2B5EF4-FFF2-40B4-BE49-F238E27FC236}">
                <a16:creationId xmlns:a16="http://schemas.microsoft.com/office/drawing/2014/main" id="{3E0AB103-8A96-2AFA-C081-3DC4B5DE56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57280" y="6450812"/>
            <a:ext cx="2277440" cy="20703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B8EEDDB-DC5F-BB6E-5B11-1B966BB7BEE6}"/>
              </a:ext>
            </a:extLst>
          </p:cNvPr>
          <p:cNvSpPr txBox="1"/>
          <p:nvPr/>
        </p:nvSpPr>
        <p:spPr>
          <a:xfrm>
            <a:off x="286177" y="1143302"/>
            <a:ext cx="116196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0" i="0">
                <a:solidFill>
                  <a:srgbClr val="242424"/>
                </a:solidFill>
                <a:effectLst/>
              </a:rPr>
              <a:t>It adapts to </a:t>
            </a:r>
            <a:r>
              <a:rPr lang="en-US" sz="1800" b="1" i="0">
                <a:solidFill>
                  <a:srgbClr val="242424"/>
                </a:solidFill>
                <a:effectLst/>
              </a:rPr>
              <a:t>multiple recording extensions </a:t>
            </a:r>
            <a:r>
              <a:rPr lang="en-US" sz="1600" b="0" i="0">
                <a:solidFill>
                  <a:srgbClr val="242424"/>
                </a:solidFill>
                <a:effectLst/>
              </a:rPr>
              <a:t>and subtitle formats: native </a:t>
            </a:r>
            <a:r>
              <a:rPr lang="en-US" sz="1600" b="0" i="0" err="1">
                <a:solidFill>
                  <a:srgbClr val="242424"/>
                </a:solidFill>
                <a:effectLst/>
              </a:rPr>
              <a:t>vtt</a:t>
            </a:r>
            <a:r>
              <a:rPr lang="en-US" sz="1600" b="0" i="0">
                <a:solidFill>
                  <a:srgbClr val="242424"/>
                </a:solidFill>
                <a:effectLst/>
              </a:rPr>
              <a:t>, </a:t>
            </a:r>
            <a:r>
              <a:rPr lang="en-US" sz="1600" b="0" i="0" err="1">
                <a:solidFill>
                  <a:srgbClr val="242424"/>
                </a:solidFill>
                <a:effectLst/>
              </a:rPr>
              <a:t>srt</a:t>
            </a:r>
            <a:r>
              <a:rPr lang="en-US" sz="1600" b="0" i="0">
                <a:solidFill>
                  <a:srgbClr val="242424"/>
                </a:solidFill>
                <a:effectLst/>
              </a:rPr>
              <a:t> and </a:t>
            </a:r>
            <a:r>
              <a:rPr lang="en-US" sz="1600" b="0" i="0" err="1">
                <a:solidFill>
                  <a:srgbClr val="242424"/>
                </a:solidFill>
                <a:effectLst/>
              </a:rPr>
              <a:t>vtt</a:t>
            </a:r>
            <a:r>
              <a:rPr lang="en-US" sz="1600" b="0" i="0">
                <a:solidFill>
                  <a:srgbClr val="242424"/>
                </a:solidFill>
                <a:effectLst/>
              </a:rPr>
              <a:t>, for </a:t>
            </a:r>
            <a:r>
              <a:rPr lang="en-US" sz="1600" b="1" i="0">
                <a:solidFill>
                  <a:srgbClr val="242424"/>
                </a:solidFill>
                <a:effectLst/>
              </a:rPr>
              <a:t>exploitation from the</a:t>
            </a:r>
            <a:r>
              <a:rPr lang="en-US" sz="1800" b="1" i="0">
                <a:solidFill>
                  <a:srgbClr val="242424"/>
                </a:solidFill>
                <a:effectLst/>
              </a:rPr>
              <a:t> HORUS viewer</a:t>
            </a:r>
            <a:r>
              <a:rPr lang="en-US" sz="1600" b="1" i="0">
                <a:solidFill>
                  <a:srgbClr val="242424"/>
                </a:solidFill>
                <a:effectLst/>
              </a:rPr>
              <a:t>.</a:t>
            </a:r>
            <a:endParaRPr lang="es-ES" sz="1600" b="1" i="0">
              <a:solidFill>
                <a:srgbClr val="242424"/>
              </a:solidFill>
              <a:effectLst/>
            </a:endParaRPr>
          </a:p>
        </p:txBody>
      </p:sp>
      <p:sp>
        <p:nvSpPr>
          <p:cNvPr id="2" name="CuadroTexto 2">
            <a:extLst>
              <a:ext uri="{FF2B5EF4-FFF2-40B4-BE49-F238E27FC236}">
                <a16:creationId xmlns:a16="http://schemas.microsoft.com/office/drawing/2014/main" id="{201B2E67-BF89-EF1C-9CD5-8D60B82E0E11}"/>
              </a:ext>
            </a:extLst>
          </p:cNvPr>
          <p:cNvSpPr txBox="1"/>
          <p:nvPr/>
        </p:nvSpPr>
        <p:spPr>
          <a:xfrm>
            <a:off x="133337" y="-3758"/>
            <a:ext cx="10857390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28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02. </a:t>
            </a:r>
            <a:r>
              <a:rPr kumimoji="0" lang="en-US" altLang="es-ES" sz="28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Textualization – Operating mode and A.I. engine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6AEF021-DA15-C64B-DEBF-2CBE46CA34AE}"/>
              </a:ext>
            </a:extLst>
          </p:cNvPr>
          <p:cNvGrpSpPr/>
          <p:nvPr/>
        </p:nvGrpSpPr>
        <p:grpSpPr>
          <a:xfrm>
            <a:off x="391089" y="1714756"/>
            <a:ext cx="7499682" cy="4597142"/>
            <a:chOff x="4071067" y="2668953"/>
            <a:chExt cx="5946185" cy="3010778"/>
          </a:xfrm>
        </p:grpSpPr>
        <p:sp>
          <p:nvSpPr>
            <p:cNvPr id="277" name="Rectangle 276">
              <a:extLst>
                <a:ext uri="{FF2B5EF4-FFF2-40B4-BE49-F238E27FC236}">
                  <a16:creationId xmlns:a16="http://schemas.microsoft.com/office/drawing/2014/main" id="{C4608B8F-B4CC-B6CC-7439-1FB0C993F82B}"/>
                </a:ext>
              </a:extLst>
            </p:cNvPr>
            <p:cNvSpPr/>
            <p:nvPr/>
          </p:nvSpPr>
          <p:spPr>
            <a:xfrm>
              <a:off x="4071067" y="2911712"/>
              <a:ext cx="5936354" cy="273157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00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556FDF0-7BB7-98CF-2102-C34EAF6E29A9}"/>
                </a:ext>
              </a:extLst>
            </p:cNvPr>
            <p:cNvSpPr txBox="1"/>
            <p:nvPr/>
          </p:nvSpPr>
          <p:spPr>
            <a:xfrm>
              <a:off x="4154817" y="3157255"/>
              <a:ext cx="5826973" cy="2076173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marL="171450" indent="-171450">
                <a:buClr>
                  <a:schemeClr val="accent3">
                    <a:lumMod val="60000"/>
                    <a:lumOff val="40000"/>
                  </a:schemeClr>
                </a:buClr>
                <a:buSzPct val="120000"/>
                <a:buFont typeface="Arial" panose="020B0604020202020204" pitchFamily="34" charset="0"/>
                <a:buChar char="•"/>
              </a:pPr>
              <a:r>
                <a:rPr lang="en-US" sz="2000" b="1" i="0" dirty="0">
                  <a:solidFill>
                    <a:srgbClr val="242424"/>
                  </a:solidFill>
                  <a:effectLst/>
                  <a:highlight>
                    <a:srgbClr val="00FFFF"/>
                  </a:highlight>
                </a:rPr>
                <a:t>FREE TEXT SEARCH</a:t>
              </a:r>
              <a:r>
                <a:rPr lang="en-US" sz="2000" b="1" i="0" dirty="0">
                  <a:solidFill>
                    <a:srgbClr val="242424"/>
                  </a:solidFill>
                  <a:effectLst/>
                </a:rPr>
                <a:t>. </a:t>
              </a:r>
              <a:r>
                <a:rPr lang="en-US" sz="2000" i="0" dirty="0">
                  <a:solidFill>
                    <a:srgbClr val="242424"/>
                  </a:solidFill>
                  <a:effectLst/>
                </a:rPr>
                <a:t>Through a free text field, you can locate content in the recording by typing the keyword.</a:t>
              </a:r>
            </a:p>
            <a:p>
              <a:pPr marL="171450" indent="-171450">
                <a:buClr>
                  <a:schemeClr val="accent3">
                    <a:lumMod val="60000"/>
                    <a:lumOff val="40000"/>
                  </a:schemeClr>
                </a:buClr>
                <a:buSzPct val="120000"/>
                <a:buFont typeface="Arial" panose="020B0604020202020204" pitchFamily="34" charset="0"/>
                <a:buChar char="•"/>
              </a:pPr>
              <a:r>
                <a:rPr lang="en-US" sz="2000" b="1" i="0" dirty="0">
                  <a:solidFill>
                    <a:srgbClr val="242424"/>
                  </a:solidFill>
                  <a:effectLst/>
                  <a:highlight>
                    <a:srgbClr val="00FFFF"/>
                  </a:highlight>
                </a:rPr>
                <a:t>INTERVENING </a:t>
              </a:r>
              <a:r>
                <a:rPr lang="en-US" sz="2000" b="1" dirty="0">
                  <a:solidFill>
                    <a:srgbClr val="242424"/>
                  </a:solidFill>
                  <a:highlight>
                    <a:srgbClr val="00FFFF"/>
                  </a:highlight>
                </a:rPr>
                <a:t>AND TIMES CONSULTATION</a:t>
              </a:r>
              <a:r>
                <a:rPr lang="en-US" sz="2000" b="1" i="0" dirty="0">
                  <a:solidFill>
                    <a:srgbClr val="242424"/>
                  </a:solidFill>
                  <a:effectLst/>
                </a:rPr>
                <a:t>. </a:t>
              </a:r>
              <a:r>
                <a:rPr lang="en-US" sz="2000" i="0" dirty="0">
                  <a:solidFill>
                    <a:srgbClr val="242424"/>
                  </a:solidFill>
                  <a:effectLst/>
                </a:rPr>
                <a:t>It allows </a:t>
              </a:r>
              <a:r>
                <a:rPr lang="en-US" sz="2000" dirty="0">
                  <a:solidFill>
                    <a:srgbClr val="242424"/>
                  </a:solidFill>
                </a:rPr>
                <a:t>to</a:t>
              </a:r>
              <a:r>
                <a:rPr lang="en-US" sz="2000" i="0" dirty="0">
                  <a:solidFill>
                    <a:srgbClr val="242424"/>
                  </a:solidFill>
                  <a:effectLst/>
                </a:rPr>
                <a:t> view the participants in the textualization dialogues, identified by a number and the time of their intervention.</a:t>
              </a:r>
            </a:p>
            <a:p>
              <a:pPr marL="171450" indent="-171450">
                <a:buClr>
                  <a:schemeClr val="accent3">
                    <a:lumMod val="60000"/>
                    <a:lumOff val="40000"/>
                  </a:schemeClr>
                </a:buClr>
                <a:buSzPct val="120000"/>
                <a:buFont typeface="Arial" panose="020B0604020202020204" pitchFamily="34" charset="0"/>
                <a:buChar char="•"/>
              </a:pPr>
              <a:r>
                <a:rPr lang="en-US" sz="2000" b="1" i="0" dirty="0">
                  <a:solidFill>
                    <a:srgbClr val="242424"/>
                  </a:solidFill>
                  <a:effectLst/>
                  <a:highlight>
                    <a:srgbClr val="00FFFF"/>
                  </a:highlight>
                </a:rPr>
                <a:t>TEXTUALIZATION</a:t>
              </a:r>
              <a:r>
                <a:rPr lang="en-US" sz="2000" b="1" i="0" dirty="0">
                  <a:solidFill>
                    <a:srgbClr val="242424"/>
                  </a:solidFill>
                  <a:effectLst/>
                </a:rPr>
                <a:t> </a:t>
              </a:r>
              <a:r>
                <a:rPr lang="en-US" sz="2000" b="1" i="0" dirty="0">
                  <a:solidFill>
                    <a:srgbClr val="242424"/>
                  </a:solidFill>
                  <a:effectLst/>
                  <a:highlight>
                    <a:srgbClr val="00FFFF"/>
                  </a:highlight>
                </a:rPr>
                <a:t>DISPLAY</a:t>
              </a:r>
              <a:r>
                <a:rPr lang="en-US" sz="2000" b="1" i="0" dirty="0">
                  <a:solidFill>
                    <a:srgbClr val="242424"/>
                  </a:solidFill>
                  <a:effectLst/>
                </a:rPr>
                <a:t>. </a:t>
              </a:r>
              <a:r>
                <a:rPr lang="en-US" sz="2000" i="0" dirty="0">
                  <a:solidFill>
                    <a:srgbClr val="242424"/>
                  </a:solidFill>
                  <a:effectLst/>
                </a:rPr>
                <a:t>It shows the timeline, allowing </a:t>
              </a:r>
              <a:r>
                <a:rPr lang="en-US" sz="2000" dirty="0">
                  <a:solidFill>
                    <a:srgbClr val="242424"/>
                  </a:solidFill>
                </a:rPr>
                <a:t>to</a:t>
              </a:r>
              <a:r>
                <a:rPr lang="en-US" sz="2000" i="0" dirty="0">
                  <a:solidFill>
                    <a:srgbClr val="242424"/>
                  </a:solidFill>
                  <a:effectLst/>
                </a:rPr>
                <a:t> quickly navigate through the interventions and also allows you to search for keywords.</a:t>
              </a:r>
              <a:endParaRPr lang="en-US" sz="2000" i="0" dirty="0">
                <a:solidFill>
                  <a:srgbClr val="242424"/>
                </a:solidFill>
                <a:effectLst/>
                <a:ea typeface="Calibri"/>
                <a:cs typeface="Calibri"/>
              </a:endParaRPr>
            </a:p>
            <a:p>
              <a:pPr marL="171450" indent="-171450">
                <a:buClr>
                  <a:schemeClr val="accent3">
                    <a:lumMod val="60000"/>
                    <a:lumOff val="40000"/>
                  </a:schemeClr>
                </a:buClr>
                <a:buSzPct val="120000"/>
                <a:buFont typeface="Arial" panose="020B0604020202020204" pitchFamily="34" charset="0"/>
                <a:buChar char="•"/>
              </a:pPr>
              <a:r>
                <a:rPr lang="en-US" sz="2000" b="1" i="0" dirty="0">
                  <a:solidFill>
                    <a:srgbClr val="242424"/>
                  </a:solidFill>
                  <a:effectLst/>
                  <a:highlight>
                    <a:srgbClr val="00FFFF"/>
                  </a:highlight>
                </a:rPr>
                <a:t>CREATION OF LABELS</a:t>
              </a:r>
              <a:r>
                <a:rPr lang="en-US" sz="2000" b="1" i="0" dirty="0">
                  <a:solidFill>
                    <a:srgbClr val="242424"/>
                  </a:solidFill>
                  <a:effectLst/>
                </a:rPr>
                <a:t>. </a:t>
              </a:r>
              <a:r>
                <a:rPr lang="en-US" sz="2000" i="0" dirty="0">
                  <a:solidFill>
                    <a:srgbClr val="242424"/>
                  </a:solidFill>
                  <a:effectLst/>
                </a:rPr>
                <a:t>Ability to generate labels and view the time intervals in which they appear</a:t>
              </a:r>
            </a:p>
          </p:txBody>
        </p:sp>
        <p:sp>
          <p:nvSpPr>
            <p:cNvPr id="279" name="TextBox 278">
              <a:extLst>
                <a:ext uri="{FF2B5EF4-FFF2-40B4-BE49-F238E27FC236}">
                  <a16:creationId xmlns:a16="http://schemas.microsoft.com/office/drawing/2014/main" id="{E09C95FA-E105-67E2-6F71-A9DB6F803A01}"/>
                </a:ext>
              </a:extLst>
            </p:cNvPr>
            <p:cNvSpPr txBox="1"/>
            <p:nvPr/>
          </p:nvSpPr>
          <p:spPr>
            <a:xfrm>
              <a:off x="4119356" y="5399934"/>
              <a:ext cx="5897896" cy="279797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en-US" sz="1600" i="1" dirty="0">
                  <a:solidFill>
                    <a:schemeClr val="tx2">
                      <a:lumMod val="50000"/>
                    </a:schemeClr>
                  </a:solidFill>
                  <a:ea typeface="+mn-lt"/>
                  <a:cs typeface="+mn-lt"/>
                </a:rPr>
                <a:t>This textualization is </a:t>
              </a:r>
              <a:r>
                <a:rPr lang="en-US" sz="1600" i="1" dirty="0">
                  <a:solidFill>
                    <a:schemeClr val="tx2">
                      <a:lumMod val="50000"/>
                    </a:schemeClr>
                  </a:solidFill>
                  <a:effectLst/>
                  <a:ea typeface="+mn-lt"/>
                  <a:cs typeface="+mn-lt"/>
                </a:rPr>
                <a:t>integrated throughout 6 of 17 autonomous regions in Spain</a:t>
              </a:r>
              <a:endParaRPr lang="es-E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82" name="TextBox 281">
              <a:extLst>
                <a:ext uri="{FF2B5EF4-FFF2-40B4-BE49-F238E27FC236}">
                  <a16:creationId xmlns:a16="http://schemas.microsoft.com/office/drawing/2014/main" id="{6743B2A7-BC47-C2F7-D35F-20582C0ABBF4}"/>
                </a:ext>
              </a:extLst>
            </p:cNvPr>
            <p:cNvSpPr txBox="1"/>
            <p:nvPr/>
          </p:nvSpPr>
          <p:spPr>
            <a:xfrm>
              <a:off x="4829595" y="2668953"/>
              <a:ext cx="1866640" cy="381541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es-ES" sz="2400" b="1" dirty="0">
                  <a:solidFill>
                    <a:schemeClr val="tx2">
                      <a:lumMod val="50000"/>
                    </a:schemeClr>
                  </a:solidFill>
                  <a:highlight>
                    <a:srgbClr val="FAB41E"/>
                  </a:highlight>
                </a:rPr>
                <a:t> </a:t>
              </a:r>
              <a:r>
                <a:rPr lang="es-ES" sz="2400" b="1" i="0" dirty="0">
                  <a:solidFill>
                    <a:schemeClr val="tx2">
                      <a:lumMod val="50000"/>
                    </a:schemeClr>
                  </a:solidFill>
                  <a:effectLst/>
                  <a:highlight>
                    <a:srgbClr val="FAB41E"/>
                  </a:highlight>
                </a:rPr>
                <a:t>HORUS</a:t>
              </a:r>
              <a:r>
                <a:rPr lang="es-ES" sz="2400" b="1" dirty="0">
                  <a:solidFill>
                    <a:schemeClr val="tx2">
                      <a:lumMod val="50000"/>
                    </a:schemeClr>
                  </a:solidFill>
                  <a:highlight>
                    <a:srgbClr val="FAB41E"/>
                  </a:highlight>
                </a:rPr>
                <a:t> </a:t>
              </a:r>
              <a:r>
                <a:rPr lang="es-ES" sz="2400" b="1" dirty="0" err="1">
                  <a:solidFill>
                    <a:schemeClr val="tx2">
                      <a:lumMod val="50000"/>
                    </a:schemeClr>
                  </a:solidFill>
                  <a:highlight>
                    <a:srgbClr val="FAB41E"/>
                  </a:highlight>
                </a:rPr>
                <a:t>Viewer</a:t>
              </a:r>
              <a:endParaRPr lang="es-ES" sz="2400" dirty="0">
                <a:solidFill>
                  <a:schemeClr val="tx2">
                    <a:lumMod val="50000"/>
                  </a:schemeClr>
                </a:solidFill>
                <a:highlight>
                  <a:srgbClr val="FAB41E"/>
                </a:highlight>
              </a:endParaRPr>
            </a:p>
          </p:txBody>
        </p:sp>
      </p:grpSp>
      <p:sp>
        <p:nvSpPr>
          <p:cNvPr id="9" name="CuadroTexto 1">
            <a:extLst>
              <a:ext uri="{FF2B5EF4-FFF2-40B4-BE49-F238E27FC236}">
                <a16:creationId xmlns:a16="http://schemas.microsoft.com/office/drawing/2014/main" id="{A2330176-E107-6325-CA5D-D1201F716500}"/>
              </a:ext>
            </a:extLst>
          </p:cNvPr>
          <p:cNvSpPr txBox="1"/>
          <p:nvPr/>
        </p:nvSpPr>
        <p:spPr>
          <a:xfrm>
            <a:off x="251460" y="724353"/>
            <a:ext cx="90513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b="1">
                <a:solidFill>
                  <a:schemeClr val="bg1"/>
                </a:solidFill>
                <a:highlight>
                  <a:srgbClr val="EF5C1D"/>
                </a:highlight>
              </a:defRPr>
            </a:lvl1pPr>
          </a:lstStyle>
          <a:p>
            <a:r>
              <a:rPr lang="es-ES" sz="2000" dirty="0">
                <a:highlight>
                  <a:srgbClr val="043A6C"/>
                </a:highlight>
              </a:rPr>
              <a:t>RECORDING TEXTUALIZATION </a:t>
            </a:r>
          </a:p>
        </p:txBody>
      </p:sp>
      <p:pic>
        <p:nvPicPr>
          <p:cNvPr id="10" name="Gráfico 49">
            <a:extLst>
              <a:ext uri="{FF2B5EF4-FFF2-40B4-BE49-F238E27FC236}">
                <a16:creationId xmlns:a16="http://schemas.microsoft.com/office/drawing/2014/main" id="{0D9D8530-27BE-EF87-140C-536BF69008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51994" y="1515349"/>
            <a:ext cx="890381" cy="873563"/>
          </a:xfrm>
          <a:prstGeom prst="rect">
            <a:avLst/>
          </a:prstGeom>
        </p:spPr>
      </p:pic>
      <p:grpSp>
        <p:nvGrpSpPr>
          <p:cNvPr id="17" name="Grupo 348">
            <a:extLst>
              <a:ext uri="{FF2B5EF4-FFF2-40B4-BE49-F238E27FC236}">
                <a16:creationId xmlns:a16="http://schemas.microsoft.com/office/drawing/2014/main" id="{ED6024B5-7368-A0CE-CDD7-8F7B0C86ACA0}"/>
              </a:ext>
            </a:extLst>
          </p:cNvPr>
          <p:cNvGrpSpPr/>
          <p:nvPr/>
        </p:nvGrpSpPr>
        <p:grpSpPr>
          <a:xfrm>
            <a:off x="9071574" y="5585577"/>
            <a:ext cx="1497769" cy="1067206"/>
            <a:chOff x="4393059" y="5043004"/>
            <a:chExt cx="644842" cy="466467"/>
          </a:xfrm>
        </p:grpSpPr>
        <p:grpSp>
          <p:nvGrpSpPr>
            <p:cNvPr id="18" name="Gráfico 14">
              <a:extLst>
                <a:ext uri="{FF2B5EF4-FFF2-40B4-BE49-F238E27FC236}">
                  <a16:creationId xmlns:a16="http://schemas.microsoft.com/office/drawing/2014/main" id="{72E9D5E5-26DB-C608-6A31-DC08811F8533}"/>
                </a:ext>
              </a:extLst>
            </p:cNvPr>
            <p:cNvGrpSpPr/>
            <p:nvPr/>
          </p:nvGrpSpPr>
          <p:grpSpPr>
            <a:xfrm>
              <a:off x="4393059" y="5065606"/>
              <a:ext cx="644842" cy="443865"/>
              <a:chOff x="4393059" y="5065606"/>
              <a:chExt cx="644842" cy="443865"/>
            </a:xfrm>
            <a:solidFill>
              <a:schemeClr val="accent1"/>
            </a:solidFill>
          </p:grpSpPr>
          <p:sp>
            <p:nvSpPr>
              <p:cNvPr id="296" name="Forma libre: forma 369">
                <a:extLst>
                  <a:ext uri="{FF2B5EF4-FFF2-40B4-BE49-F238E27FC236}">
                    <a16:creationId xmlns:a16="http://schemas.microsoft.com/office/drawing/2014/main" id="{8E52F067-15DE-A33A-6857-F02FF42E055B}"/>
                  </a:ext>
                </a:extLst>
              </p:cNvPr>
              <p:cNvSpPr/>
              <p:nvPr/>
            </p:nvSpPr>
            <p:spPr>
              <a:xfrm>
                <a:off x="4406394" y="5257059"/>
                <a:ext cx="618172" cy="15240"/>
              </a:xfrm>
              <a:custGeom>
                <a:avLst/>
                <a:gdLst>
                  <a:gd name="connsiteX0" fmla="*/ 0 w 618172"/>
                  <a:gd name="connsiteY0" fmla="*/ 0 h 15240"/>
                  <a:gd name="connsiteX1" fmla="*/ 618173 w 618172"/>
                  <a:gd name="connsiteY1" fmla="*/ 0 h 15240"/>
                  <a:gd name="connsiteX2" fmla="*/ 618173 w 618172"/>
                  <a:gd name="connsiteY2" fmla="*/ 15240 h 15240"/>
                  <a:gd name="connsiteX3" fmla="*/ 0 w 618172"/>
                  <a:gd name="connsiteY3" fmla="*/ 15240 h 15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18172" h="15240">
                    <a:moveTo>
                      <a:pt x="0" y="0"/>
                    </a:moveTo>
                    <a:lnTo>
                      <a:pt x="618173" y="0"/>
                    </a:lnTo>
                    <a:lnTo>
                      <a:pt x="618173" y="15240"/>
                    </a:lnTo>
                    <a:lnTo>
                      <a:pt x="0" y="15240"/>
                    </a:lnTo>
                    <a:close/>
                  </a:path>
                </a:pathLst>
              </a:custGeom>
              <a:solidFill>
                <a:srgbClr val="A7756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97" name="Forma libre: forma 370">
                <a:extLst>
                  <a:ext uri="{FF2B5EF4-FFF2-40B4-BE49-F238E27FC236}">
                    <a16:creationId xmlns:a16="http://schemas.microsoft.com/office/drawing/2014/main" id="{62763567-D93C-2581-6438-E644D1AAF669}"/>
                  </a:ext>
                </a:extLst>
              </p:cNvPr>
              <p:cNvSpPr/>
              <p:nvPr/>
            </p:nvSpPr>
            <p:spPr>
              <a:xfrm>
                <a:off x="4406394" y="5479944"/>
                <a:ext cx="618172" cy="29527"/>
              </a:xfrm>
              <a:custGeom>
                <a:avLst/>
                <a:gdLst>
                  <a:gd name="connsiteX0" fmla="*/ 0 w 618172"/>
                  <a:gd name="connsiteY0" fmla="*/ 0 h 29527"/>
                  <a:gd name="connsiteX1" fmla="*/ 618173 w 618172"/>
                  <a:gd name="connsiteY1" fmla="*/ 0 h 29527"/>
                  <a:gd name="connsiteX2" fmla="*/ 618173 w 618172"/>
                  <a:gd name="connsiteY2" fmla="*/ 29527 h 29527"/>
                  <a:gd name="connsiteX3" fmla="*/ 0 w 618172"/>
                  <a:gd name="connsiteY3" fmla="*/ 29527 h 29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18172" h="29527">
                    <a:moveTo>
                      <a:pt x="0" y="0"/>
                    </a:moveTo>
                    <a:lnTo>
                      <a:pt x="618173" y="0"/>
                    </a:lnTo>
                    <a:lnTo>
                      <a:pt x="618173" y="29527"/>
                    </a:lnTo>
                    <a:lnTo>
                      <a:pt x="0" y="29527"/>
                    </a:lnTo>
                    <a:close/>
                  </a:path>
                </a:pathLst>
              </a:custGeom>
              <a:solidFill>
                <a:srgbClr val="A7756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98" name="Forma libre: forma 371">
                <a:extLst>
                  <a:ext uri="{FF2B5EF4-FFF2-40B4-BE49-F238E27FC236}">
                    <a16:creationId xmlns:a16="http://schemas.microsoft.com/office/drawing/2014/main" id="{813B7BD3-A58A-85F2-1A8B-118EA5F51197}"/>
                  </a:ext>
                </a:extLst>
              </p:cNvPr>
              <p:cNvSpPr/>
              <p:nvPr/>
            </p:nvSpPr>
            <p:spPr>
              <a:xfrm>
                <a:off x="4393059" y="5241819"/>
                <a:ext cx="644842" cy="15240"/>
              </a:xfrm>
              <a:custGeom>
                <a:avLst/>
                <a:gdLst>
                  <a:gd name="connsiteX0" fmla="*/ 0 w 644842"/>
                  <a:gd name="connsiteY0" fmla="*/ 0 h 15240"/>
                  <a:gd name="connsiteX1" fmla="*/ 644843 w 644842"/>
                  <a:gd name="connsiteY1" fmla="*/ 0 h 15240"/>
                  <a:gd name="connsiteX2" fmla="*/ 644843 w 644842"/>
                  <a:gd name="connsiteY2" fmla="*/ 15240 h 15240"/>
                  <a:gd name="connsiteX3" fmla="*/ 0 w 644842"/>
                  <a:gd name="connsiteY3" fmla="*/ 15240 h 15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44842" h="15240">
                    <a:moveTo>
                      <a:pt x="0" y="0"/>
                    </a:moveTo>
                    <a:lnTo>
                      <a:pt x="644843" y="0"/>
                    </a:lnTo>
                    <a:lnTo>
                      <a:pt x="644843" y="15240"/>
                    </a:lnTo>
                    <a:lnTo>
                      <a:pt x="0" y="15240"/>
                    </a:lnTo>
                    <a:close/>
                  </a:path>
                </a:pathLst>
              </a:custGeom>
              <a:solidFill>
                <a:srgbClr val="90655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99" name="Forma libre: forma 372">
                <a:extLst>
                  <a:ext uri="{FF2B5EF4-FFF2-40B4-BE49-F238E27FC236}">
                    <a16:creationId xmlns:a16="http://schemas.microsoft.com/office/drawing/2014/main" id="{60EF37CC-4C8C-2C44-4D28-7A00F3092152}"/>
                  </a:ext>
                </a:extLst>
              </p:cNvPr>
              <p:cNvSpPr/>
              <p:nvPr/>
            </p:nvSpPr>
            <p:spPr>
              <a:xfrm>
                <a:off x="4426396" y="5272299"/>
                <a:ext cx="579120" cy="206692"/>
              </a:xfrm>
              <a:custGeom>
                <a:avLst/>
                <a:gdLst>
                  <a:gd name="connsiteX0" fmla="*/ 0 w 579120"/>
                  <a:gd name="connsiteY0" fmla="*/ 0 h 206692"/>
                  <a:gd name="connsiteX1" fmla="*/ 579120 w 579120"/>
                  <a:gd name="connsiteY1" fmla="*/ 0 h 206692"/>
                  <a:gd name="connsiteX2" fmla="*/ 579120 w 579120"/>
                  <a:gd name="connsiteY2" fmla="*/ 206693 h 206692"/>
                  <a:gd name="connsiteX3" fmla="*/ 0 w 579120"/>
                  <a:gd name="connsiteY3" fmla="*/ 206693 h 206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79120" h="206692">
                    <a:moveTo>
                      <a:pt x="0" y="0"/>
                    </a:moveTo>
                    <a:lnTo>
                      <a:pt x="579120" y="0"/>
                    </a:lnTo>
                    <a:lnTo>
                      <a:pt x="579120" y="206693"/>
                    </a:lnTo>
                    <a:lnTo>
                      <a:pt x="0" y="206693"/>
                    </a:lnTo>
                    <a:close/>
                  </a:path>
                </a:pathLst>
              </a:custGeom>
              <a:solidFill>
                <a:srgbClr val="8C625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00" name="Forma libre: forma 373">
                <a:extLst>
                  <a:ext uri="{FF2B5EF4-FFF2-40B4-BE49-F238E27FC236}">
                    <a16:creationId xmlns:a16="http://schemas.microsoft.com/office/drawing/2014/main" id="{F1F637D1-73C2-E28F-E4AE-D3207A25FC57}"/>
                  </a:ext>
                </a:extLst>
              </p:cNvPr>
              <p:cNvSpPr/>
              <p:nvPr/>
            </p:nvSpPr>
            <p:spPr>
              <a:xfrm>
                <a:off x="4456876" y="5301826"/>
                <a:ext cx="151447" cy="151447"/>
              </a:xfrm>
              <a:custGeom>
                <a:avLst/>
                <a:gdLst>
                  <a:gd name="connsiteX0" fmla="*/ 0 w 151447"/>
                  <a:gd name="connsiteY0" fmla="*/ 0 h 151447"/>
                  <a:gd name="connsiteX1" fmla="*/ 151448 w 151447"/>
                  <a:gd name="connsiteY1" fmla="*/ 0 h 151447"/>
                  <a:gd name="connsiteX2" fmla="*/ 151448 w 151447"/>
                  <a:gd name="connsiteY2" fmla="*/ 151448 h 151447"/>
                  <a:gd name="connsiteX3" fmla="*/ 0 w 151447"/>
                  <a:gd name="connsiteY3" fmla="*/ 151448 h 151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1447" h="151447">
                    <a:moveTo>
                      <a:pt x="0" y="0"/>
                    </a:moveTo>
                    <a:lnTo>
                      <a:pt x="151448" y="0"/>
                    </a:lnTo>
                    <a:lnTo>
                      <a:pt x="151448" y="151448"/>
                    </a:lnTo>
                    <a:lnTo>
                      <a:pt x="0" y="151448"/>
                    </a:lnTo>
                    <a:close/>
                  </a:path>
                </a:pathLst>
              </a:custGeom>
              <a:solidFill>
                <a:srgbClr val="C58A7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01" name="Forma libre: forma 375">
                <a:extLst>
                  <a:ext uri="{FF2B5EF4-FFF2-40B4-BE49-F238E27FC236}">
                    <a16:creationId xmlns:a16="http://schemas.microsoft.com/office/drawing/2014/main" id="{00648040-C651-DEBB-869E-FE3ABBFEA595}"/>
                  </a:ext>
                </a:extLst>
              </p:cNvPr>
              <p:cNvSpPr/>
              <p:nvPr/>
            </p:nvSpPr>
            <p:spPr>
              <a:xfrm>
                <a:off x="4456876" y="5301826"/>
                <a:ext cx="151447" cy="152399"/>
              </a:xfrm>
              <a:custGeom>
                <a:avLst/>
                <a:gdLst>
                  <a:gd name="connsiteX0" fmla="*/ 0 w 151447"/>
                  <a:gd name="connsiteY0" fmla="*/ 152400 h 152399"/>
                  <a:gd name="connsiteX1" fmla="*/ 151448 w 151447"/>
                  <a:gd name="connsiteY1" fmla="*/ 152400 h 152399"/>
                  <a:gd name="connsiteX2" fmla="*/ 151448 w 151447"/>
                  <a:gd name="connsiteY2" fmla="*/ 0 h 1523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1447" h="152399">
                    <a:moveTo>
                      <a:pt x="0" y="152400"/>
                    </a:moveTo>
                    <a:lnTo>
                      <a:pt x="151448" y="152400"/>
                    </a:lnTo>
                    <a:lnTo>
                      <a:pt x="151448" y="0"/>
                    </a:lnTo>
                    <a:close/>
                  </a:path>
                </a:pathLst>
              </a:custGeom>
              <a:solidFill>
                <a:srgbClr val="BEBEC4">
                  <a:alpha val="36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02" name="Forma libre: forma 376">
                <a:extLst>
                  <a:ext uri="{FF2B5EF4-FFF2-40B4-BE49-F238E27FC236}">
                    <a16:creationId xmlns:a16="http://schemas.microsoft.com/office/drawing/2014/main" id="{5E2F1AE0-4D51-B592-817C-05F41646821D}"/>
                  </a:ext>
                </a:extLst>
              </p:cNvPr>
              <p:cNvSpPr/>
              <p:nvPr/>
            </p:nvSpPr>
            <p:spPr>
              <a:xfrm>
                <a:off x="4640709" y="5301826"/>
                <a:ext cx="151447" cy="151447"/>
              </a:xfrm>
              <a:custGeom>
                <a:avLst/>
                <a:gdLst>
                  <a:gd name="connsiteX0" fmla="*/ 0 w 151447"/>
                  <a:gd name="connsiteY0" fmla="*/ 0 h 151447"/>
                  <a:gd name="connsiteX1" fmla="*/ 151448 w 151447"/>
                  <a:gd name="connsiteY1" fmla="*/ 0 h 151447"/>
                  <a:gd name="connsiteX2" fmla="*/ 151448 w 151447"/>
                  <a:gd name="connsiteY2" fmla="*/ 151448 h 151447"/>
                  <a:gd name="connsiteX3" fmla="*/ 0 w 151447"/>
                  <a:gd name="connsiteY3" fmla="*/ 151448 h 151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1447" h="151447">
                    <a:moveTo>
                      <a:pt x="0" y="0"/>
                    </a:moveTo>
                    <a:lnTo>
                      <a:pt x="151448" y="0"/>
                    </a:lnTo>
                    <a:lnTo>
                      <a:pt x="151448" y="151448"/>
                    </a:lnTo>
                    <a:lnTo>
                      <a:pt x="0" y="151448"/>
                    </a:lnTo>
                    <a:close/>
                  </a:path>
                </a:pathLst>
              </a:custGeom>
              <a:solidFill>
                <a:srgbClr val="C58A7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03" name="Forma libre: forma 378">
                <a:extLst>
                  <a:ext uri="{FF2B5EF4-FFF2-40B4-BE49-F238E27FC236}">
                    <a16:creationId xmlns:a16="http://schemas.microsoft.com/office/drawing/2014/main" id="{92B4F1B6-E941-972A-17F2-6D2EB0AF413C}"/>
                  </a:ext>
                </a:extLst>
              </p:cNvPr>
              <p:cNvSpPr/>
              <p:nvPr/>
            </p:nvSpPr>
            <p:spPr>
              <a:xfrm>
                <a:off x="4640709" y="5301826"/>
                <a:ext cx="151447" cy="152399"/>
              </a:xfrm>
              <a:custGeom>
                <a:avLst/>
                <a:gdLst>
                  <a:gd name="connsiteX0" fmla="*/ 0 w 151447"/>
                  <a:gd name="connsiteY0" fmla="*/ 152400 h 152399"/>
                  <a:gd name="connsiteX1" fmla="*/ 151448 w 151447"/>
                  <a:gd name="connsiteY1" fmla="*/ 152400 h 152399"/>
                  <a:gd name="connsiteX2" fmla="*/ 151448 w 151447"/>
                  <a:gd name="connsiteY2" fmla="*/ 0 h 1523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1447" h="152399">
                    <a:moveTo>
                      <a:pt x="0" y="152400"/>
                    </a:moveTo>
                    <a:lnTo>
                      <a:pt x="151448" y="152400"/>
                    </a:lnTo>
                    <a:lnTo>
                      <a:pt x="151448" y="0"/>
                    </a:lnTo>
                    <a:close/>
                  </a:path>
                </a:pathLst>
              </a:custGeom>
              <a:solidFill>
                <a:srgbClr val="BEBEC4">
                  <a:alpha val="36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04" name="Forma libre: forma 379">
                <a:extLst>
                  <a:ext uri="{FF2B5EF4-FFF2-40B4-BE49-F238E27FC236}">
                    <a16:creationId xmlns:a16="http://schemas.microsoft.com/office/drawing/2014/main" id="{E195E1AF-705B-FAF8-5937-4769CC9CD6A9}"/>
                  </a:ext>
                </a:extLst>
              </p:cNvPr>
              <p:cNvSpPr/>
              <p:nvPr/>
            </p:nvSpPr>
            <p:spPr>
              <a:xfrm>
                <a:off x="4824541" y="5301826"/>
                <a:ext cx="151447" cy="151447"/>
              </a:xfrm>
              <a:custGeom>
                <a:avLst/>
                <a:gdLst>
                  <a:gd name="connsiteX0" fmla="*/ 0 w 151447"/>
                  <a:gd name="connsiteY0" fmla="*/ 0 h 151447"/>
                  <a:gd name="connsiteX1" fmla="*/ 151448 w 151447"/>
                  <a:gd name="connsiteY1" fmla="*/ 0 h 151447"/>
                  <a:gd name="connsiteX2" fmla="*/ 151448 w 151447"/>
                  <a:gd name="connsiteY2" fmla="*/ 151448 h 151447"/>
                  <a:gd name="connsiteX3" fmla="*/ 0 w 151447"/>
                  <a:gd name="connsiteY3" fmla="*/ 151448 h 151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1447" h="151447">
                    <a:moveTo>
                      <a:pt x="0" y="0"/>
                    </a:moveTo>
                    <a:lnTo>
                      <a:pt x="151448" y="0"/>
                    </a:lnTo>
                    <a:lnTo>
                      <a:pt x="151448" y="151448"/>
                    </a:lnTo>
                    <a:lnTo>
                      <a:pt x="0" y="151448"/>
                    </a:lnTo>
                    <a:close/>
                  </a:path>
                </a:pathLst>
              </a:custGeom>
              <a:solidFill>
                <a:srgbClr val="C58A7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05" name="Forma libre: forma 381">
                <a:extLst>
                  <a:ext uri="{FF2B5EF4-FFF2-40B4-BE49-F238E27FC236}">
                    <a16:creationId xmlns:a16="http://schemas.microsoft.com/office/drawing/2014/main" id="{41E8E234-B719-D56D-7567-A1CF6309893E}"/>
                  </a:ext>
                </a:extLst>
              </p:cNvPr>
              <p:cNvSpPr/>
              <p:nvPr/>
            </p:nvSpPr>
            <p:spPr>
              <a:xfrm>
                <a:off x="4824541" y="5301826"/>
                <a:ext cx="152400" cy="152399"/>
              </a:xfrm>
              <a:custGeom>
                <a:avLst/>
                <a:gdLst>
                  <a:gd name="connsiteX0" fmla="*/ 0 w 152400"/>
                  <a:gd name="connsiteY0" fmla="*/ 152400 h 152399"/>
                  <a:gd name="connsiteX1" fmla="*/ 152400 w 152400"/>
                  <a:gd name="connsiteY1" fmla="*/ 152400 h 152399"/>
                  <a:gd name="connsiteX2" fmla="*/ 152400 w 152400"/>
                  <a:gd name="connsiteY2" fmla="*/ 0 h 1523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2400" h="152399">
                    <a:moveTo>
                      <a:pt x="0" y="152400"/>
                    </a:moveTo>
                    <a:lnTo>
                      <a:pt x="152400" y="152400"/>
                    </a:lnTo>
                    <a:lnTo>
                      <a:pt x="152400" y="0"/>
                    </a:lnTo>
                    <a:close/>
                  </a:path>
                </a:pathLst>
              </a:custGeom>
              <a:solidFill>
                <a:srgbClr val="BEBEC4">
                  <a:alpha val="36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grpSp>
            <p:nvGrpSpPr>
              <p:cNvPr id="306" name="Gráfico 14">
                <a:extLst>
                  <a:ext uri="{FF2B5EF4-FFF2-40B4-BE49-F238E27FC236}">
                    <a16:creationId xmlns:a16="http://schemas.microsoft.com/office/drawing/2014/main" id="{C8D693E8-0E6B-1DA1-BDFB-A173B12E68B4}"/>
                  </a:ext>
                </a:extLst>
              </p:cNvPr>
              <p:cNvGrpSpPr/>
              <p:nvPr/>
            </p:nvGrpSpPr>
            <p:grpSpPr>
              <a:xfrm>
                <a:off x="4756914" y="5065606"/>
                <a:ext cx="198119" cy="176212"/>
                <a:chOff x="4756914" y="5065606"/>
                <a:chExt cx="198119" cy="176212"/>
              </a:xfrm>
              <a:solidFill>
                <a:schemeClr val="accent1"/>
              </a:solidFill>
            </p:grpSpPr>
            <p:sp>
              <p:nvSpPr>
                <p:cNvPr id="320" name="Forma libre: forma 396">
                  <a:extLst>
                    <a:ext uri="{FF2B5EF4-FFF2-40B4-BE49-F238E27FC236}">
                      <a16:creationId xmlns:a16="http://schemas.microsoft.com/office/drawing/2014/main" id="{BFAA16B9-A66E-700F-576A-31F4F57ABE49}"/>
                    </a:ext>
                  </a:extLst>
                </p:cNvPr>
                <p:cNvSpPr/>
                <p:nvPr/>
              </p:nvSpPr>
              <p:spPr>
                <a:xfrm>
                  <a:off x="4833114" y="5146569"/>
                  <a:ext cx="43815" cy="23812"/>
                </a:xfrm>
                <a:custGeom>
                  <a:avLst/>
                  <a:gdLst>
                    <a:gd name="connsiteX0" fmla="*/ 0 w 43815"/>
                    <a:gd name="connsiteY0" fmla="*/ 0 h 23812"/>
                    <a:gd name="connsiteX1" fmla="*/ 43815 w 43815"/>
                    <a:gd name="connsiteY1" fmla="*/ 0 h 23812"/>
                    <a:gd name="connsiteX2" fmla="*/ 43815 w 43815"/>
                    <a:gd name="connsiteY2" fmla="*/ 23813 h 23812"/>
                    <a:gd name="connsiteX3" fmla="*/ 0 w 43815"/>
                    <a:gd name="connsiteY3" fmla="*/ 23813 h 238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3815" h="23812">
                      <a:moveTo>
                        <a:pt x="0" y="0"/>
                      </a:moveTo>
                      <a:lnTo>
                        <a:pt x="43815" y="0"/>
                      </a:lnTo>
                      <a:lnTo>
                        <a:pt x="43815" y="23813"/>
                      </a:lnTo>
                      <a:lnTo>
                        <a:pt x="0" y="23813"/>
                      </a:lnTo>
                      <a:close/>
                    </a:path>
                  </a:pathLst>
                </a:custGeom>
                <a:solidFill>
                  <a:srgbClr val="E9C5A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321" name="Forma libre: forma 397">
                  <a:extLst>
                    <a:ext uri="{FF2B5EF4-FFF2-40B4-BE49-F238E27FC236}">
                      <a16:creationId xmlns:a16="http://schemas.microsoft.com/office/drawing/2014/main" id="{16A36A98-0057-1C13-0767-5B654240ED66}"/>
                    </a:ext>
                  </a:extLst>
                </p:cNvPr>
                <p:cNvSpPr/>
                <p:nvPr/>
              </p:nvSpPr>
              <p:spPr>
                <a:xfrm>
                  <a:off x="4810015" y="5093228"/>
                  <a:ext cx="15131" cy="28575"/>
                </a:xfrm>
                <a:custGeom>
                  <a:avLst/>
                  <a:gdLst>
                    <a:gd name="connsiteX0" fmla="*/ 9763 w 15131"/>
                    <a:gd name="connsiteY0" fmla="*/ 28575 h 28575"/>
                    <a:gd name="connsiteX1" fmla="*/ 6906 w 15131"/>
                    <a:gd name="connsiteY1" fmla="*/ 27623 h 28575"/>
                    <a:gd name="connsiteX2" fmla="*/ 238 w 15131"/>
                    <a:gd name="connsiteY2" fmla="*/ 15240 h 28575"/>
                    <a:gd name="connsiteX3" fmla="*/ 5953 w 15131"/>
                    <a:gd name="connsiteY3" fmla="*/ 0 h 28575"/>
                    <a:gd name="connsiteX4" fmla="*/ 6906 w 15131"/>
                    <a:gd name="connsiteY4" fmla="*/ 0 h 28575"/>
                    <a:gd name="connsiteX5" fmla="*/ 7858 w 15131"/>
                    <a:gd name="connsiteY5" fmla="*/ 0 h 28575"/>
                    <a:gd name="connsiteX6" fmla="*/ 10716 w 15131"/>
                    <a:gd name="connsiteY6" fmla="*/ 1905 h 28575"/>
                    <a:gd name="connsiteX7" fmla="*/ 14526 w 15131"/>
                    <a:gd name="connsiteY7" fmla="*/ 12383 h 28575"/>
                    <a:gd name="connsiteX8" fmla="*/ 9763 w 15131"/>
                    <a:gd name="connsiteY8" fmla="*/ 28575 h 28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131" h="28575">
                      <a:moveTo>
                        <a:pt x="9763" y="28575"/>
                      </a:moveTo>
                      <a:cubicBezTo>
                        <a:pt x="8811" y="28575"/>
                        <a:pt x="7858" y="28575"/>
                        <a:pt x="6906" y="27623"/>
                      </a:cubicBezTo>
                      <a:cubicBezTo>
                        <a:pt x="4048" y="25717"/>
                        <a:pt x="1191" y="20955"/>
                        <a:pt x="238" y="15240"/>
                      </a:cubicBezTo>
                      <a:cubicBezTo>
                        <a:pt x="-714" y="7620"/>
                        <a:pt x="1191" y="0"/>
                        <a:pt x="5953" y="0"/>
                      </a:cubicBezTo>
                      <a:cubicBezTo>
                        <a:pt x="5953" y="0"/>
                        <a:pt x="6906" y="0"/>
                        <a:pt x="6906" y="0"/>
                      </a:cubicBezTo>
                      <a:cubicBezTo>
                        <a:pt x="6906" y="0"/>
                        <a:pt x="6906" y="0"/>
                        <a:pt x="7858" y="0"/>
                      </a:cubicBezTo>
                      <a:cubicBezTo>
                        <a:pt x="8811" y="0"/>
                        <a:pt x="9763" y="953"/>
                        <a:pt x="10716" y="1905"/>
                      </a:cubicBezTo>
                      <a:cubicBezTo>
                        <a:pt x="11668" y="3810"/>
                        <a:pt x="14526" y="7620"/>
                        <a:pt x="14526" y="12383"/>
                      </a:cubicBezTo>
                      <a:cubicBezTo>
                        <a:pt x="16431" y="20955"/>
                        <a:pt x="13573" y="27623"/>
                        <a:pt x="9763" y="28575"/>
                      </a:cubicBezTo>
                      <a:close/>
                    </a:path>
                  </a:pathLst>
                </a:custGeom>
                <a:solidFill>
                  <a:srgbClr val="E9C5A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322" name="Forma libre: forma 398">
                  <a:extLst>
                    <a:ext uri="{FF2B5EF4-FFF2-40B4-BE49-F238E27FC236}">
                      <a16:creationId xmlns:a16="http://schemas.microsoft.com/office/drawing/2014/main" id="{A3F8D5B6-0FD3-152D-ECC5-D3FD043B16F1}"/>
                    </a:ext>
                  </a:extLst>
                </p:cNvPr>
                <p:cNvSpPr/>
                <p:nvPr/>
              </p:nvSpPr>
              <p:spPr>
                <a:xfrm>
                  <a:off x="4886269" y="5093228"/>
                  <a:ext cx="16021" cy="27622"/>
                </a:xfrm>
                <a:custGeom>
                  <a:avLst/>
                  <a:gdLst>
                    <a:gd name="connsiteX0" fmla="*/ 15425 w 16021"/>
                    <a:gd name="connsiteY0" fmla="*/ 15240 h 27622"/>
                    <a:gd name="connsiteX1" fmla="*/ 7805 w 16021"/>
                    <a:gd name="connsiteY1" fmla="*/ 27623 h 27622"/>
                    <a:gd name="connsiteX2" fmla="*/ 5900 w 16021"/>
                    <a:gd name="connsiteY2" fmla="*/ 27623 h 27622"/>
                    <a:gd name="connsiteX3" fmla="*/ 185 w 16021"/>
                    <a:gd name="connsiteY3" fmla="*/ 12383 h 27622"/>
                    <a:gd name="connsiteX4" fmla="*/ 4947 w 16021"/>
                    <a:gd name="connsiteY4" fmla="*/ 1905 h 27622"/>
                    <a:gd name="connsiteX5" fmla="*/ 7805 w 16021"/>
                    <a:gd name="connsiteY5" fmla="*/ 0 h 27622"/>
                    <a:gd name="connsiteX6" fmla="*/ 9710 w 16021"/>
                    <a:gd name="connsiteY6" fmla="*/ 0 h 27622"/>
                    <a:gd name="connsiteX7" fmla="*/ 9710 w 16021"/>
                    <a:gd name="connsiteY7" fmla="*/ 0 h 27622"/>
                    <a:gd name="connsiteX8" fmla="*/ 15425 w 16021"/>
                    <a:gd name="connsiteY8" fmla="*/ 15240 h 276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6021" h="27622">
                      <a:moveTo>
                        <a:pt x="15425" y="15240"/>
                      </a:moveTo>
                      <a:cubicBezTo>
                        <a:pt x="14472" y="21908"/>
                        <a:pt x="11615" y="26670"/>
                        <a:pt x="7805" y="27623"/>
                      </a:cubicBezTo>
                      <a:cubicBezTo>
                        <a:pt x="6852" y="27623"/>
                        <a:pt x="6852" y="27623"/>
                        <a:pt x="5900" y="27623"/>
                      </a:cubicBezTo>
                      <a:cubicBezTo>
                        <a:pt x="2090" y="26670"/>
                        <a:pt x="-768" y="20003"/>
                        <a:pt x="185" y="12383"/>
                      </a:cubicBezTo>
                      <a:cubicBezTo>
                        <a:pt x="1137" y="7620"/>
                        <a:pt x="3042" y="3810"/>
                        <a:pt x="4947" y="1905"/>
                      </a:cubicBezTo>
                      <a:cubicBezTo>
                        <a:pt x="5900" y="953"/>
                        <a:pt x="6852" y="953"/>
                        <a:pt x="7805" y="0"/>
                      </a:cubicBezTo>
                      <a:cubicBezTo>
                        <a:pt x="8757" y="0"/>
                        <a:pt x="9710" y="0"/>
                        <a:pt x="9710" y="0"/>
                      </a:cubicBezTo>
                      <a:cubicBezTo>
                        <a:pt x="9710" y="0"/>
                        <a:pt x="9710" y="0"/>
                        <a:pt x="9710" y="0"/>
                      </a:cubicBezTo>
                      <a:cubicBezTo>
                        <a:pt x="14472" y="953"/>
                        <a:pt x="17330" y="7620"/>
                        <a:pt x="15425" y="15240"/>
                      </a:cubicBezTo>
                      <a:close/>
                    </a:path>
                  </a:pathLst>
                </a:custGeom>
                <a:solidFill>
                  <a:srgbClr val="E9C5A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323" name="Forma libre: forma 399">
                  <a:extLst>
                    <a:ext uri="{FF2B5EF4-FFF2-40B4-BE49-F238E27FC236}">
                      <a16:creationId xmlns:a16="http://schemas.microsoft.com/office/drawing/2014/main" id="{39E560E6-0004-B0D7-5AC0-09DACA6376A8}"/>
                    </a:ext>
                  </a:extLst>
                </p:cNvPr>
                <p:cNvSpPr/>
                <p:nvPr/>
              </p:nvSpPr>
              <p:spPr>
                <a:xfrm>
                  <a:off x="4814064" y="5065606"/>
                  <a:ext cx="80962" cy="95250"/>
                </a:xfrm>
                <a:custGeom>
                  <a:avLst/>
                  <a:gdLst>
                    <a:gd name="connsiteX0" fmla="*/ 80963 w 80962"/>
                    <a:gd name="connsiteY0" fmla="*/ 41910 h 95250"/>
                    <a:gd name="connsiteX1" fmla="*/ 79057 w 80962"/>
                    <a:gd name="connsiteY1" fmla="*/ 56197 h 95250"/>
                    <a:gd name="connsiteX2" fmla="*/ 62865 w 80962"/>
                    <a:gd name="connsiteY2" fmla="*/ 86677 h 95250"/>
                    <a:gd name="connsiteX3" fmla="*/ 40005 w 80962"/>
                    <a:gd name="connsiteY3" fmla="*/ 95250 h 95250"/>
                    <a:gd name="connsiteX4" fmla="*/ 18097 w 80962"/>
                    <a:gd name="connsiteY4" fmla="*/ 86677 h 95250"/>
                    <a:gd name="connsiteX5" fmla="*/ 952 w 80962"/>
                    <a:gd name="connsiteY5" fmla="*/ 55245 h 95250"/>
                    <a:gd name="connsiteX6" fmla="*/ 0 w 80962"/>
                    <a:gd name="connsiteY6" fmla="*/ 41910 h 95250"/>
                    <a:gd name="connsiteX7" fmla="*/ 1905 w 80962"/>
                    <a:gd name="connsiteY7" fmla="*/ 27622 h 95250"/>
                    <a:gd name="connsiteX8" fmla="*/ 1905 w 80962"/>
                    <a:gd name="connsiteY8" fmla="*/ 26670 h 95250"/>
                    <a:gd name="connsiteX9" fmla="*/ 1905 w 80962"/>
                    <a:gd name="connsiteY9" fmla="*/ 27622 h 95250"/>
                    <a:gd name="connsiteX10" fmla="*/ 4763 w 80962"/>
                    <a:gd name="connsiteY10" fmla="*/ 29528 h 95250"/>
                    <a:gd name="connsiteX11" fmla="*/ 10477 w 80962"/>
                    <a:gd name="connsiteY11" fmla="*/ 11430 h 95250"/>
                    <a:gd name="connsiteX12" fmla="*/ 27622 w 80962"/>
                    <a:gd name="connsiteY12" fmla="*/ 2857 h 95250"/>
                    <a:gd name="connsiteX13" fmla="*/ 53340 w 80962"/>
                    <a:gd name="connsiteY13" fmla="*/ 0 h 95250"/>
                    <a:gd name="connsiteX14" fmla="*/ 66675 w 80962"/>
                    <a:gd name="connsiteY14" fmla="*/ 4763 h 95250"/>
                    <a:gd name="connsiteX15" fmla="*/ 77152 w 80962"/>
                    <a:gd name="connsiteY15" fmla="*/ 30480 h 95250"/>
                    <a:gd name="connsiteX16" fmla="*/ 80010 w 80962"/>
                    <a:gd name="connsiteY16" fmla="*/ 28575 h 95250"/>
                    <a:gd name="connsiteX17" fmla="*/ 80963 w 80962"/>
                    <a:gd name="connsiteY17" fmla="*/ 31432 h 95250"/>
                    <a:gd name="connsiteX18" fmla="*/ 80963 w 80962"/>
                    <a:gd name="connsiteY18" fmla="*/ 41910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80962" h="95250">
                      <a:moveTo>
                        <a:pt x="80963" y="41910"/>
                      </a:moveTo>
                      <a:cubicBezTo>
                        <a:pt x="80963" y="46672"/>
                        <a:pt x="80010" y="51435"/>
                        <a:pt x="79057" y="56197"/>
                      </a:cubicBezTo>
                      <a:cubicBezTo>
                        <a:pt x="76200" y="68580"/>
                        <a:pt x="70485" y="79058"/>
                        <a:pt x="62865" y="86677"/>
                      </a:cubicBezTo>
                      <a:cubicBezTo>
                        <a:pt x="56197" y="92393"/>
                        <a:pt x="48577" y="95250"/>
                        <a:pt x="40005" y="95250"/>
                      </a:cubicBezTo>
                      <a:cubicBezTo>
                        <a:pt x="32385" y="95250"/>
                        <a:pt x="24765" y="92393"/>
                        <a:pt x="18097" y="86677"/>
                      </a:cubicBezTo>
                      <a:cubicBezTo>
                        <a:pt x="9525" y="80010"/>
                        <a:pt x="2857" y="68580"/>
                        <a:pt x="952" y="55245"/>
                      </a:cubicBezTo>
                      <a:cubicBezTo>
                        <a:pt x="0" y="50483"/>
                        <a:pt x="0" y="46672"/>
                        <a:pt x="0" y="41910"/>
                      </a:cubicBezTo>
                      <a:cubicBezTo>
                        <a:pt x="0" y="37147"/>
                        <a:pt x="952" y="32385"/>
                        <a:pt x="1905" y="27622"/>
                      </a:cubicBezTo>
                      <a:cubicBezTo>
                        <a:pt x="1905" y="27622"/>
                        <a:pt x="1905" y="26670"/>
                        <a:pt x="1905" y="26670"/>
                      </a:cubicBezTo>
                      <a:cubicBezTo>
                        <a:pt x="1905" y="26670"/>
                        <a:pt x="1905" y="27622"/>
                        <a:pt x="1905" y="27622"/>
                      </a:cubicBezTo>
                      <a:cubicBezTo>
                        <a:pt x="2857" y="27622"/>
                        <a:pt x="3810" y="28575"/>
                        <a:pt x="4763" y="29528"/>
                      </a:cubicBezTo>
                      <a:cubicBezTo>
                        <a:pt x="3810" y="24765"/>
                        <a:pt x="7620" y="15240"/>
                        <a:pt x="10477" y="11430"/>
                      </a:cubicBezTo>
                      <a:cubicBezTo>
                        <a:pt x="14288" y="5715"/>
                        <a:pt x="20955" y="3810"/>
                        <a:pt x="27622" y="2857"/>
                      </a:cubicBezTo>
                      <a:cubicBezTo>
                        <a:pt x="36195" y="952"/>
                        <a:pt x="44768" y="0"/>
                        <a:pt x="53340" y="0"/>
                      </a:cubicBezTo>
                      <a:cubicBezTo>
                        <a:pt x="59055" y="0"/>
                        <a:pt x="61913" y="952"/>
                        <a:pt x="66675" y="4763"/>
                      </a:cubicBezTo>
                      <a:cubicBezTo>
                        <a:pt x="64770" y="12382"/>
                        <a:pt x="70485" y="24765"/>
                        <a:pt x="77152" y="30480"/>
                      </a:cubicBezTo>
                      <a:cubicBezTo>
                        <a:pt x="78105" y="29528"/>
                        <a:pt x="79057" y="29528"/>
                        <a:pt x="80010" y="28575"/>
                      </a:cubicBezTo>
                      <a:cubicBezTo>
                        <a:pt x="80010" y="29528"/>
                        <a:pt x="80010" y="30480"/>
                        <a:pt x="80963" y="31432"/>
                      </a:cubicBezTo>
                      <a:cubicBezTo>
                        <a:pt x="80963" y="34290"/>
                        <a:pt x="80963" y="38100"/>
                        <a:pt x="80963" y="41910"/>
                      </a:cubicBezTo>
                      <a:close/>
                    </a:path>
                  </a:pathLst>
                </a:custGeom>
                <a:solidFill>
                  <a:srgbClr val="F3D2B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324" name="Forma libre: forma 400">
                  <a:extLst>
                    <a:ext uri="{FF2B5EF4-FFF2-40B4-BE49-F238E27FC236}">
                      <a16:creationId xmlns:a16="http://schemas.microsoft.com/office/drawing/2014/main" id="{F2E1ADD7-CA54-03FF-F565-F0C028021177}"/>
                    </a:ext>
                  </a:extLst>
                </p:cNvPr>
                <p:cNvSpPr/>
                <p:nvPr/>
              </p:nvSpPr>
              <p:spPr>
                <a:xfrm>
                  <a:off x="4825494" y="5159903"/>
                  <a:ext cx="29527" cy="24764"/>
                </a:xfrm>
                <a:custGeom>
                  <a:avLst/>
                  <a:gdLst>
                    <a:gd name="connsiteX0" fmla="*/ 29527 w 29527"/>
                    <a:gd name="connsiteY0" fmla="*/ 10478 h 24764"/>
                    <a:gd name="connsiteX1" fmla="*/ 24765 w 29527"/>
                    <a:gd name="connsiteY1" fmla="*/ 17145 h 24764"/>
                    <a:gd name="connsiteX2" fmla="*/ 19050 w 29527"/>
                    <a:gd name="connsiteY2" fmla="*/ 24765 h 24764"/>
                    <a:gd name="connsiteX3" fmla="*/ 8572 w 29527"/>
                    <a:gd name="connsiteY3" fmla="*/ 17145 h 24764"/>
                    <a:gd name="connsiteX4" fmla="*/ 7620 w 29527"/>
                    <a:gd name="connsiteY4" fmla="*/ 16192 h 24764"/>
                    <a:gd name="connsiteX5" fmla="*/ 0 w 29527"/>
                    <a:gd name="connsiteY5" fmla="*/ 10478 h 24764"/>
                    <a:gd name="connsiteX6" fmla="*/ 0 w 29527"/>
                    <a:gd name="connsiteY6" fmla="*/ 10478 h 24764"/>
                    <a:gd name="connsiteX7" fmla="*/ 5715 w 29527"/>
                    <a:gd name="connsiteY7" fmla="*/ 0 h 24764"/>
                    <a:gd name="connsiteX8" fmla="*/ 7620 w 29527"/>
                    <a:gd name="connsiteY8" fmla="*/ 0 h 247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9527" h="24764">
                      <a:moveTo>
                        <a:pt x="29527" y="10478"/>
                      </a:moveTo>
                      <a:lnTo>
                        <a:pt x="24765" y="17145"/>
                      </a:lnTo>
                      <a:lnTo>
                        <a:pt x="19050" y="24765"/>
                      </a:lnTo>
                      <a:lnTo>
                        <a:pt x="8572" y="17145"/>
                      </a:lnTo>
                      <a:lnTo>
                        <a:pt x="7620" y="16192"/>
                      </a:lnTo>
                      <a:lnTo>
                        <a:pt x="0" y="10478"/>
                      </a:lnTo>
                      <a:lnTo>
                        <a:pt x="0" y="10478"/>
                      </a:lnTo>
                      <a:lnTo>
                        <a:pt x="5715" y="0"/>
                      </a:lnTo>
                      <a:lnTo>
                        <a:pt x="762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325" name="Forma libre: forma 401">
                  <a:extLst>
                    <a:ext uri="{FF2B5EF4-FFF2-40B4-BE49-F238E27FC236}">
                      <a16:creationId xmlns:a16="http://schemas.microsoft.com/office/drawing/2014/main" id="{B097839C-F90D-790F-F248-D9081570F433}"/>
                    </a:ext>
                  </a:extLst>
                </p:cNvPr>
                <p:cNvSpPr/>
                <p:nvPr/>
              </p:nvSpPr>
              <p:spPr>
                <a:xfrm>
                  <a:off x="4855021" y="5159903"/>
                  <a:ext cx="29527" cy="24764"/>
                </a:xfrm>
                <a:custGeom>
                  <a:avLst/>
                  <a:gdLst>
                    <a:gd name="connsiteX0" fmla="*/ 29527 w 29527"/>
                    <a:gd name="connsiteY0" fmla="*/ 10478 h 24764"/>
                    <a:gd name="connsiteX1" fmla="*/ 21907 w 29527"/>
                    <a:gd name="connsiteY1" fmla="*/ 15240 h 24764"/>
                    <a:gd name="connsiteX2" fmla="*/ 20955 w 29527"/>
                    <a:gd name="connsiteY2" fmla="*/ 17145 h 24764"/>
                    <a:gd name="connsiteX3" fmla="*/ 10477 w 29527"/>
                    <a:gd name="connsiteY3" fmla="*/ 24765 h 24764"/>
                    <a:gd name="connsiteX4" fmla="*/ 4763 w 29527"/>
                    <a:gd name="connsiteY4" fmla="*/ 17145 h 24764"/>
                    <a:gd name="connsiteX5" fmla="*/ 0 w 29527"/>
                    <a:gd name="connsiteY5" fmla="*/ 10478 h 24764"/>
                    <a:gd name="connsiteX6" fmla="*/ 21907 w 29527"/>
                    <a:gd name="connsiteY6" fmla="*/ 0 h 24764"/>
                    <a:gd name="connsiteX7" fmla="*/ 23813 w 29527"/>
                    <a:gd name="connsiteY7" fmla="*/ 0 h 247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9527" h="24764">
                      <a:moveTo>
                        <a:pt x="29527" y="10478"/>
                      </a:moveTo>
                      <a:lnTo>
                        <a:pt x="21907" y="15240"/>
                      </a:lnTo>
                      <a:lnTo>
                        <a:pt x="20955" y="17145"/>
                      </a:lnTo>
                      <a:lnTo>
                        <a:pt x="10477" y="24765"/>
                      </a:lnTo>
                      <a:lnTo>
                        <a:pt x="4763" y="17145"/>
                      </a:lnTo>
                      <a:lnTo>
                        <a:pt x="0" y="10478"/>
                      </a:lnTo>
                      <a:lnTo>
                        <a:pt x="21907" y="0"/>
                      </a:lnTo>
                      <a:lnTo>
                        <a:pt x="2381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326" name="Forma libre: forma 402">
                  <a:extLst>
                    <a:ext uri="{FF2B5EF4-FFF2-40B4-BE49-F238E27FC236}">
                      <a16:creationId xmlns:a16="http://schemas.microsoft.com/office/drawing/2014/main" id="{54227364-47EA-E52C-378A-CF61DFC9719A}"/>
                    </a:ext>
                  </a:extLst>
                </p:cNvPr>
                <p:cNvSpPr/>
                <p:nvPr/>
              </p:nvSpPr>
              <p:spPr>
                <a:xfrm>
                  <a:off x="4833114" y="5176096"/>
                  <a:ext cx="9525" cy="9525"/>
                </a:xfrm>
                <a:custGeom>
                  <a:avLst/>
                  <a:gdLst>
                    <a:gd name="connsiteX0" fmla="*/ 0 w 9525"/>
                    <a:gd name="connsiteY0" fmla="*/ 0 h 9525"/>
                    <a:gd name="connsiteX1" fmla="*/ 0 w 9525"/>
                    <a:gd name="connsiteY1" fmla="*/ 0 h 9525"/>
                    <a:gd name="connsiteX2" fmla="*/ 0 w 9525"/>
                    <a:gd name="connsiteY2" fmla="*/ 0 h 9525"/>
                    <a:gd name="connsiteX3" fmla="*/ 0 w 9525"/>
                    <a:gd name="connsiteY3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25" h="9525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327" name="Forma libre: forma 403">
                  <a:extLst>
                    <a:ext uri="{FF2B5EF4-FFF2-40B4-BE49-F238E27FC236}">
                      <a16:creationId xmlns:a16="http://schemas.microsoft.com/office/drawing/2014/main" id="{DEA76D99-345C-45E4-C1B2-A88DD7709C1B}"/>
                    </a:ext>
                  </a:extLst>
                </p:cNvPr>
                <p:cNvSpPr/>
                <p:nvPr/>
              </p:nvSpPr>
              <p:spPr>
                <a:xfrm>
                  <a:off x="4833114" y="5176096"/>
                  <a:ext cx="9525" cy="9525"/>
                </a:xfrm>
                <a:custGeom>
                  <a:avLst/>
                  <a:gdLst>
                    <a:gd name="connsiteX0" fmla="*/ 0 w 9525"/>
                    <a:gd name="connsiteY0" fmla="*/ 0 h 9525"/>
                    <a:gd name="connsiteX1" fmla="*/ 0 w 9525"/>
                    <a:gd name="connsiteY1" fmla="*/ 0 h 9525"/>
                    <a:gd name="connsiteX2" fmla="*/ 0 w 9525"/>
                    <a:gd name="connsiteY2" fmla="*/ 0 h 9525"/>
                    <a:gd name="connsiteX3" fmla="*/ 0 w 9525"/>
                    <a:gd name="connsiteY3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25" h="9525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328" name="Forma libre: forma 404">
                  <a:extLst>
                    <a:ext uri="{FF2B5EF4-FFF2-40B4-BE49-F238E27FC236}">
                      <a16:creationId xmlns:a16="http://schemas.microsoft.com/office/drawing/2014/main" id="{33B5EE0F-86B9-9037-96CF-44D47CD5C05E}"/>
                    </a:ext>
                  </a:extLst>
                </p:cNvPr>
                <p:cNvSpPr/>
                <p:nvPr/>
              </p:nvSpPr>
              <p:spPr>
                <a:xfrm>
                  <a:off x="4818826" y="5169428"/>
                  <a:ext cx="74294" cy="24764"/>
                </a:xfrm>
                <a:custGeom>
                  <a:avLst/>
                  <a:gdLst>
                    <a:gd name="connsiteX0" fmla="*/ 74295 w 74294"/>
                    <a:gd name="connsiteY0" fmla="*/ 3810 h 24764"/>
                    <a:gd name="connsiteX1" fmla="*/ 37147 w 74294"/>
                    <a:gd name="connsiteY1" fmla="*/ 24765 h 24764"/>
                    <a:gd name="connsiteX2" fmla="*/ 0 w 74294"/>
                    <a:gd name="connsiteY2" fmla="*/ 2858 h 24764"/>
                    <a:gd name="connsiteX3" fmla="*/ 7620 w 74294"/>
                    <a:gd name="connsiteY3" fmla="*/ 0 h 24764"/>
                    <a:gd name="connsiteX4" fmla="*/ 7620 w 74294"/>
                    <a:gd name="connsiteY4" fmla="*/ 0 h 24764"/>
                    <a:gd name="connsiteX5" fmla="*/ 15240 w 74294"/>
                    <a:gd name="connsiteY5" fmla="*/ 5715 h 24764"/>
                    <a:gd name="connsiteX6" fmla="*/ 15240 w 74294"/>
                    <a:gd name="connsiteY6" fmla="*/ 5715 h 24764"/>
                    <a:gd name="connsiteX7" fmla="*/ 16193 w 74294"/>
                    <a:gd name="connsiteY7" fmla="*/ 6667 h 24764"/>
                    <a:gd name="connsiteX8" fmla="*/ 16193 w 74294"/>
                    <a:gd name="connsiteY8" fmla="*/ 6667 h 24764"/>
                    <a:gd name="connsiteX9" fmla="*/ 17145 w 74294"/>
                    <a:gd name="connsiteY9" fmla="*/ 6667 h 24764"/>
                    <a:gd name="connsiteX10" fmla="*/ 17145 w 74294"/>
                    <a:gd name="connsiteY10" fmla="*/ 6667 h 24764"/>
                    <a:gd name="connsiteX11" fmla="*/ 19050 w 74294"/>
                    <a:gd name="connsiteY11" fmla="*/ 8573 h 24764"/>
                    <a:gd name="connsiteX12" fmla="*/ 26670 w 74294"/>
                    <a:gd name="connsiteY12" fmla="*/ 14288 h 24764"/>
                    <a:gd name="connsiteX13" fmla="*/ 26670 w 74294"/>
                    <a:gd name="connsiteY13" fmla="*/ 14288 h 24764"/>
                    <a:gd name="connsiteX14" fmla="*/ 28575 w 74294"/>
                    <a:gd name="connsiteY14" fmla="*/ 11430 h 24764"/>
                    <a:gd name="connsiteX15" fmla="*/ 31432 w 74294"/>
                    <a:gd name="connsiteY15" fmla="*/ 7620 h 24764"/>
                    <a:gd name="connsiteX16" fmla="*/ 31432 w 74294"/>
                    <a:gd name="connsiteY16" fmla="*/ 6667 h 24764"/>
                    <a:gd name="connsiteX17" fmla="*/ 31432 w 74294"/>
                    <a:gd name="connsiteY17" fmla="*/ 6667 h 24764"/>
                    <a:gd name="connsiteX18" fmla="*/ 32385 w 74294"/>
                    <a:gd name="connsiteY18" fmla="*/ 4763 h 24764"/>
                    <a:gd name="connsiteX19" fmla="*/ 33338 w 74294"/>
                    <a:gd name="connsiteY19" fmla="*/ 2858 h 24764"/>
                    <a:gd name="connsiteX20" fmla="*/ 35243 w 74294"/>
                    <a:gd name="connsiteY20" fmla="*/ 953 h 24764"/>
                    <a:gd name="connsiteX21" fmla="*/ 37147 w 74294"/>
                    <a:gd name="connsiteY21" fmla="*/ 2858 h 24764"/>
                    <a:gd name="connsiteX22" fmla="*/ 39052 w 74294"/>
                    <a:gd name="connsiteY22" fmla="*/ 4763 h 24764"/>
                    <a:gd name="connsiteX23" fmla="*/ 40957 w 74294"/>
                    <a:gd name="connsiteY23" fmla="*/ 7620 h 24764"/>
                    <a:gd name="connsiteX24" fmla="*/ 40957 w 74294"/>
                    <a:gd name="connsiteY24" fmla="*/ 7620 h 24764"/>
                    <a:gd name="connsiteX25" fmla="*/ 41910 w 74294"/>
                    <a:gd name="connsiteY25" fmla="*/ 8573 h 24764"/>
                    <a:gd name="connsiteX26" fmla="*/ 46672 w 74294"/>
                    <a:gd name="connsiteY26" fmla="*/ 14288 h 24764"/>
                    <a:gd name="connsiteX27" fmla="*/ 46672 w 74294"/>
                    <a:gd name="connsiteY27" fmla="*/ 14288 h 24764"/>
                    <a:gd name="connsiteX28" fmla="*/ 46672 w 74294"/>
                    <a:gd name="connsiteY28" fmla="*/ 14288 h 24764"/>
                    <a:gd name="connsiteX29" fmla="*/ 56197 w 74294"/>
                    <a:gd name="connsiteY29" fmla="*/ 7620 h 24764"/>
                    <a:gd name="connsiteX30" fmla="*/ 57150 w 74294"/>
                    <a:gd name="connsiteY30" fmla="*/ 6667 h 24764"/>
                    <a:gd name="connsiteX31" fmla="*/ 59055 w 74294"/>
                    <a:gd name="connsiteY31" fmla="*/ 5715 h 24764"/>
                    <a:gd name="connsiteX32" fmla="*/ 65722 w 74294"/>
                    <a:gd name="connsiteY32" fmla="*/ 953 h 24764"/>
                    <a:gd name="connsiteX33" fmla="*/ 74295 w 74294"/>
                    <a:gd name="connsiteY33" fmla="*/ 3810 h 247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74294" h="24764">
                      <a:moveTo>
                        <a:pt x="74295" y="3810"/>
                      </a:moveTo>
                      <a:cubicBezTo>
                        <a:pt x="69532" y="16192"/>
                        <a:pt x="55245" y="24765"/>
                        <a:pt x="37147" y="24765"/>
                      </a:cubicBezTo>
                      <a:cubicBezTo>
                        <a:pt x="19050" y="24765"/>
                        <a:pt x="3810" y="15240"/>
                        <a:pt x="0" y="2858"/>
                      </a:cubicBezTo>
                      <a:lnTo>
                        <a:pt x="7620" y="0"/>
                      </a:lnTo>
                      <a:lnTo>
                        <a:pt x="7620" y="0"/>
                      </a:lnTo>
                      <a:lnTo>
                        <a:pt x="15240" y="5715"/>
                      </a:lnTo>
                      <a:lnTo>
                        <a:pt x="15240" y="5715"/>
                      </a:lnTo>
                      <a:lnTo>
                        <a:pt x="16193" y="6667"/>
                      </a:lnTo>
                      <a:lnTo>
                        <a:pt x="16193" y="6667"/>
                      </a:lnTo>
                      <a:lnTo>
                        <a:pt x="17145" y="6667"/>
                      </a:lnTo>
                      <a:lnTo>
                        <a:pt x="17145" y="6667"/>
                      </a:lnTo>
                      <a:lnTo>
                        <a:pt x="19050" y="8573"/>
                      </a:lnTo>
                      <a:lnTo>
                        <a:pt x="26670" y="14288"/>
                      </a:lnTo>
                      <a:lnTo>
                        <a:pt x="26670" y="14288"/>
                      </a:lnTo>
                      <a:lnTo>
                        <a:pt x="28575" y="11430"/>
                      </a:lnTo>
                      <a:lnTo>
                        <a:pt x="31432" y="7620"/>
                      </a:lnTo>
                      <a:lnTo>
                        <a:pt x="31432" y="6667"/>
                      </a:lnTo>
                      <a:lnTo>
                        <a:pt x="31432" y="6667"/>
                      </a:lnTo>
                      <a:lnTo>
                        <a:pt x="32385" y="4763"/>
                      </a:lnTo>
                      <a:lnTo>
                        <a:pt x="33338" y="2858"/>
                      </a:lnTo>
                      <a:lnTo>
                        <a:pt x="35243" y="953"/>
                      </a:lnTo>
                      <a:lnTo>
                        <a:pt x="37147" y="2858"/>
                      </a:lnTo>
                      <a:lnTo>
                        <a:pt x="39052" y="4763"/>
                      </a:lnTo>
                      <a:lnTo>
                        <a:pt x="40957" y="7620"/>
                      </a:lnTo>
                      <a:lnTo>
                        <a:pt x="40957" y="7620"/>
                      </a:lnTo>
                      <a:lnTo>
                        <a:pt x="41910" y="8573"/>
                      </a:lnTo>
                      <a:lnTo>
                        <a:pt x="46672" y="14288"/>
                      </a:lnTo>
                      <a:lnTo>
                        <a:pt x="46672" y="14288"/>
                      </a:lnTo>
                      <a:lnTo>
                        <a:pt x="46672" y="14288"/>
                      </a:lnTo>
                      <a:lnTo>
                        <a:pt x="56197" y="7620"/>
                      </a:lnTo>
                      <a:lnTo>
                        <a:pt x="57150" y="6667"/>
                      </a:lnTo>
                      <a:lnTo>
                        <a:pt x="59055" y="5715"/>
                      </a:lnTo>
                      <a:lnTo>
                        <a:pt x="65722" y="953"/>
                      </a:lnTo>
                      <a:lnTo>
                        <a:pt x="74295" y="3810"/>
                      </a:lnTo>
                      <a:close/>
                    </a:path>
                  </a:pathLst>
                </a:custGeom>
                <a:solidFill>
                  <a:srgbClr val="E5E5E5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329" name="Forma libre: forma 405">
                  <a:extLst>
                    <a:ext uri="{FF2B5EF4-FFF2-40B4-BE49-F238E27FC236}">
                      <a16:creationId xmlns:a16="http://schemas.microsoft.com/office/drawing/2014/main" id="{69CC0566-E0F1-1CC3-FACD-69AE40514B20}"/>
                    </a:ext>
                  </a:extLst>
                </p:cNvPr>
                <p:cNvSpPr/>
                <p:nvPr/>
              </p:nvSpPr>
              <p:spPr>
                <a:xfrm>
                  <a:off x="4756914" y="5170381"/>
                  <a:ext cx="198119" cy="71437"/>
                </a:xfrm>
                <a:custGeom>
                  <a:avLst/>
                  <a:gdLst>
                    <a:gd name="connsiteX0" fmla="*/ 198120 w 198119"/>
                    <a:gd name="connsiteY0" fmla="*/ 71437 h 71437"/>
                    <a:gd name="connsiteX1" fmla="*/ 0 w 198119"/>
                    <a:gd name="connsiteY1" fmla="*/ 71437 h 71437"/>
                    <a:gd name="connsiteX2" fmla="*/ 34290 w 198119"/>
                    <a:gd name="connsiteY2" fmla="*/ 11430 h 71437"/>
                    <a:gd name="connsiteX3" fmla="*/ 34290 w 198119"/>
                    <a:gd name="connsiteY3" fmla="*/ 11430 h 71437"/>
                    <a:gd name="connsiteX4" fmla="*/ 34290 w 198119"/>
                    <a:gd name="connsiteY4" fmla="*/ 11430 h 71437"/>
                    <a:gd name="connsiteX5" fmla="*/ 34290 w 198119"/>
                    <a:gd name="connsiteY5" fmla="*/ 11430 h 71437"/>
                    <a:gd name="connsiteX6" fmla="*/ 38100 w 198119"/>
                    <a:gd name="connsiteY6" fmla="*/ 9525 h 71437"/>
                    <a:gd name="connsiteX7" fmla="*/ 62865 w 198119"/>
                    <a:gd name="connsiteY7" fmla="*/ 0 h 71437"/>
                    <a:gd name="connsiteX8" fmla="*/ 98107 w 198119"/>
                    <a:gd name="connsiteY8" fmla="*/ 21908 h 71437"/>
                    <a:gd name="connsiteX9" fmla="*/ 133350 w 198119"/>
                    <a:gd name="connsiteY9" fmla="*/ 952 h 71437"/>
                    <a:gd name="connsiteX10" fmla="*/ 162877 w 198119"/>
                    <a:gd name="connsiteY10" fmla="*/ 11430 h 71437"/>
                    <a:gd name="connsiteX11" fmla="*/ 162877 w 198119"/>
                    <a:gd name="connsiteY11" fmla="*/ 11430 h 71437"/>
                    <a:gd name="connsiteX12" fmla="*/ 198120 w 198119"/>
                    <a:gd name="connsiteY12" fmla="*/ 71437 h 714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98119" h="71437">
                      <a:moveTo>
                        <a:pt x="198120" y="71437"/>
                      </a:moveTo>
                      <a:lnTo>
                        <a:pt x="0" y="71437"/>
                      </a:lnTo>
                      <a:cubicBezTo>
                        <a:pt x="0" y="22860"/>
                        <a:pt x="34290" y="11430"/>
                        <a:pt x="34290" y="11430"/>
                      </a:cubicBezTo>
                      <a:lnTo>
                        <a:pt x="34290" y="11430"/>
                      </a:lnTo>
                      <a:lnTo>
                        <a:pt x="34290" y="11430"/>
                      </a:lnTo>
                      <a:cubicBezTo>
                        <a:pt x="34290" y="11430"/>
                        <a:pt x="34290" y="11430"/>
                        <a:pt x="34290" y="11430"/>
                      </a:cubicBezTo>
                      <a:lnTo>
                        <a:pt x="38100" y="9525"/>
                      </a:lnTo>
                      <a:lnTo>
                        <a:pt x="62865" y="0"/>
                      </a:lnTo>
                      <a:cubicBezTo>
                        <a:pt x="66675" y="12383"/>
                        <a:pt x="80963" y="21908"/>
                        <a:pt x="98107" y="21908"/>
                      </a:cubicBezTo>
                      <a:cubicBezTo>
                        <a:pt x="115252" y="21908"/>
                        <a:pt x="129540" y="13335"/>
                        <a:pt x="133350" y="952"/>
                      </a:cubicBezTo>
                      <a:lnTo>
                        <a:pt x="162877" y="11430"/>
                      </a:lnTo>
                      <a:lnTo>
                        <a:pt x="162877" y="11430"/>
                      </a:lnTo>
                      <a:cubicBezTo>
                        <a:pt x="163830" y="11430"/>
                        <a:pt x="198120" y="22860"/>
                        <a:pt x="198120" y="71437"/>
                      </a:cubicBezTo>
                      <a:close/>
                    </a:path>
                  </a:pathLst>
                </a:custGeom>
                <a:solidFill>
                  <a:srgbClr val="F9A61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330" name="Forma libre: forma 406">
                  <a:extLst>
                    <a:ext uri="{FF2B5EF4-FFF2-40B4-BE49-F238E27FC236}">
                      <a16:creationId xmlns:a16="http://schemas.microsoft.com/office/drawing/2014/main" id="{84F18380-29ED-F124-FA4E-1D654E4BCC78}"/>
                    </a:ext>
                  </a:extLst>
                </p:cNvPr>
                <p:cNvSpPr/>
                <p:nvPr/>
              </p:nvSpPr>
              <p:spPr>
                <a:xfrm>
                  <a:off x="4787394" y="5225626"/>
                  <a:ext cx="5714" cy="16192"/>
                </a:xfrm>
                <a:custGeom>
                  <a:avLst/>
                  <a:gdLst>
                    <a:gd name="connsiteX0" fmla="*/ 0 w 5714"/>
                    <a:gd name="connsiteY0" fmla="*/ 16192 h 16192"/>
                    <a:gd name="connsiteX1" fmla="*/ 0 w 5714"/>
                    <a:gd name="connsiteY1" fmla="*/ 0 h 16192"/>
                    <a:gd name="connsiteX2" fmla="*/ 5715 w 5714"/>
                    <a:gd name="connsiteY2" fmla="*/ 16192 h 161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714" h="16192">
                      <a:moveTo>
                        <a:pt x="0" y="16192"/>
                      </a:moveTo>
                      <a:lnTo>
                        <a:pt x="0" y="0"/>
                      </a:lnTo>
                      <a:lnTo>
                        <a:pt x="5715" y="16192"/>
                      </a:lnTo>
                      <a:close/>
                    </a:path>
                  </a:pathLst>
                </a:custGeom>
                <a:solidFill>
                  <a:srgbClr val="C7C5C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331" name="Forma libre: forma 407">
                  <a:extLst>
                    <a:ext uri="{FF2B5EF4-FFF2-40B4-BE49-F238E27FC236}">
                      <a16:creationId xmlns:a16="http://schemas.microsoft.com/office/drawing/2014/main" id="{B5D9C464-B744-BFE3-26F3-C5ED84AE4574}"/>
                    </a:ext>
                  </a:extLst>
                </p:cNvPr>
                <p:cNvSpPr/>
                <p:nvPr/>
              </p:nvSpPr>
              <p:spPr>
                <a:xfrm>
                  <a:off x="4918839" y="5225626"/>
                  <a:ext cx="6667" cy="16192"/>
                </a:xfrm>
                <a:custGeom>
                  <a:avLst/>
                  <a:gdLst>
                    <a:gd name="connsiteX0" fmla="*/ 6668 w 6667"/>
                    <a:gd name="connsiteY0" fmla="*/ 16192 h 16192"/>
                    <a:gd name="connsiteX1" fmla="*/ 6668 w 6667"/>
                    <a:gd name="connsiteY1" fmla="*/ 0 h 16192"/>
                    <a:gd name="connsiteX2" fmla="*/ 0 w 6667"/>
                    <a:gd name="connsiteY2" fmla="*/ 16192 h 161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6667" h="16192">
                      <a:moveTo>
                        <a:pt x="6668" y="16192"/>
                      </a:moveTo>
                      <a:lnTo>
                        <a:pt x="6668" y="0"/>
                      </a:lnTo>
                      <a:lnTo>
                        <a:pt x="0" y="16192"/>
                      </a:lnTo>
                      <a:close/>
                    </a:path>
                  </a:pathLst>
                </a:custGeom>
                <a:solidFill>
                  <a:srgbClr val="C7C5C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</p:grpSp>
          <p:grpSp>
            <p:nvGrpSpPr>
              <p:cNvPr id="307" name="Gráfico 14">
                <a:extLst>
                  <a:ext uri="{FF2B5EF4-FFF2-40B4-BE49-F238E27FC236}">
                    <a16:creationId xmlns:a16="http://schemas.microsoft.com/office/drawing/2014/main" id="{42761BFB-49F7-167B-B977-99896862843B}"/>
                  </a:ext>
                </a:extLst>
              </p:cNvPr>
              <p:cNvGrpSpPr/>
              <p:nvPr/>
            </p:nvGrpSpPr>
            <p:grpSpPr>
              <a:xfrm>
                <a:off x="4475851" y="5090371"/>
                <a:ext cx="183107" cy="151447"/>
                <a:chOff x="4475851" y="5090371"/>
                <a:chExt cx="183107" cy="151447"/>
              </a:xfrm>
              <a:solidFill>
                <a:schemeClr val="accent1"/>
              </a:solidFill>
            </p:grpSpPr>
            <p:sp>
              <p:nvSpPr>
                <p:cNvPr id="315" name="Forma libre: forma 391">
                  <a:extLst>
                    <a:ext uri="{FF2B5EF4-FFF2-40B4-BE49-F238E27FC236}">
                      <a16:creationId xmlns:a16="http://schemas.microsoft.com/office/drawing/2014/main" id="{5C2FEDCA-024E-5AB9-60BF-D9FED0DB10AC}"/>
                    </a:ext>
                  </a:extLst>
                </p:cNvPr>
                <p:cNvSpPr/>
                <p:nvPr/>
              </p:nvSpPr>
              <p:spPr>
                <a:xfrm>
                  <a:off x="4521646" y="5173239"/>
                  <a:ext cx="45719" cy="36308"/>
                </a:xfrm>
                <a:custGeom>
                  <a:avLst/>
                  <a:gdLst>
                    <a:gd name="connsiteX0" fmla="*/ 45720 w 45719"/>
                    <a:gd name="connsiteY0" fmla="*/ 20955 h 36308"/>
                    <a:gd name="connsiteX1" fmla="*/ 0 w 45719"/>
                    <a:gd name="connsiteY1" fmla="*/ 3810 h 36308"/>
                    <a:gd name="connsiteX2" fmla="*/ 9525 w 45719"/>
                    <a:gd name="connsiteY2" fmla="*/ 0 h 36308"/>
                    <a:gd name="connsiteX3" fmla="*/ 10478 w 45719"/>
                    <a:gd name="connsiteY3" fmla="*/ 1905 h 36308"/>
                    <a:gd name="connsiteX4" fmla="*/ 45720 w 45719"/>
                    <a:gd name="connsiteY4" fmla="*/ 20955 h 363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719" h="36308">
                      <a:moveTo>
                        <a:pt x="45720" y="20955"/>
                      </a:moveTo>
                      <a:cubicBezTo>
                        <a:pt x="45720" y="42863"/>
                        <a:pt x="3810" y="44767"/>
                        <a:pt x="0" y="3810"/>
                      </a:cubicBezTo>
                      <a:lnTo>
                        <a:pt x="9525" y="0"/>
                      </a:lnTo>
                      <a:cubicBezTo>
                        <a:pt x="9525" y="952"/>
                        <a:pt x="9525" y="952"/>
                        <a:pt x="10478" y="1905"/>
                      </a:cubicBezTo>
                      <a:cubicBezTo>
                        <a:pt x="15240" y="13335"/>
                        <a:pt x="29528" y="20955"/>
                        <a:pt x="45720" y="20955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316" name="Forma libre: forma 392">
                  <a:extLst>
                    <a:ext uri="{FF2B5EF4-FFF2-40B4-BE49-F238E27FC236}">
                      <a16:creationId xmlns:a16="http://schemas.microsoft.com/office/drawing/2014/main" id="{560B2272-C1C9-A6C1-4970-796C6E3464AF}"/>
                    </a:ext>
                  </a:extLst>
                </p:cNvPr>
                <p:cNvSpPr/>
                <p:nvPr/>
              </p:nvSpPr>
              <p:spPr>
                <a:xfrm>
                  <a:off x="4567366" y="5175144"/>
                  <a:ext cx="45720" cy="35049"/>
                </a:xfrm>
                <a:custGeom>
                  <a:avLst/>
                  <a:gdLst>
                    <a:gd name="connsiteX0" fmla="*/ 45720 w 45720"/>
                    <a:gd name="connsiteY0" fmla="*/ 2858 h 35049"/>
                    <a:gd name="connsiteX1" fmla="*/ 0 w 45720"/>
                    <a:gd name="connsiteY1" fmla="*/ 20002 h 35049"/>
                    <a:gd name="connsiteX2" fmla="*/ 34290 w 45720"/>
                    <a:gd name="connsiteY2" fmla="*/ 1905 h 35049"/>
                    <a:gd name="connsiteX3" fmla="*/ 35243 w 45720"/>
                    <a:gd name="connsiteY3" fmla="*/ 0 h 35049"/>
                    <a:gd name="connsiteX4" fmla="*/ 45720 w 45720"/>
                    <a:gd name="connsiteY4" fmla="*/ 2858 h 350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720" h="35049">
                      <a:moveTo>
                        <a:pt x="45720" y="2858"/>
                      </a:moveTo>
                      <a:cubicBezTo>
                        <a:pt x="41910" y="42862"/>
                        <a:pt x="0" y="41910"/>
                        <a:pt x="0" y="20002"/>
                      </a:cubicBezTo>
                      <a:cubicBezTo>
                        <a:pt x="16193" y="20002"/>
                        <a:pt x="29528" y="12383"/>
                        <a:pt x="34290" y="1905"/>
                      </a:cubicBezTo>
                      <a:cubicBezTo>
                        <a:pt x="34290" y="952"/>
                        <a:pt x="35243" y="0"/>
                        <a:pt x="35243" y="0"/>
                      </a:cubicBezTo>
                      <a:lnTo>
                        <a:pt x="45720" y="2858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317" name="Forma libre: forma 393">
                  <a:extLst>
                    <a:ext uri="{FF2B5EF4-FFF2-40B4-BE49-F238E27FC236}">
                      <a16:creationId xmlns:a16="http://schemas.microsoft.com/office/drawing/2014/main" id="{8640E78A-3013-815C-E0CC-FEC537C751CC}"/>
                    </a:ext>
                  </a:extLst>
                </p:cNvPr>
                <p:cNvSpPr/>
                <p:nvPr/>
              </p:nvSpPr>
              <p:spPr>
                <a:xfrm>
                  <a:off x="4475851" y="5177049"/>
                  <a:ext cx="183107" cy="64769"/>
                </a:xfrm>
                <a:custGeom>
                  <a:avLst/>
                  <a:gdLst>
                    <a:gd name="connsiteX0" fmla="*/ 182955 w 183107"/>
                    <a:gd name="connsiteY0" fmla="*/ 64770 h 64769"/>
                    <a:gd name="connsiteX1" fmla="*/ 75 w 183107"/>
                    <a:gd name="connsiteY1" fmla="*/ 64770 h 64769"/>
                    <a:gd name="connsiteX2" fmla="*/ 26745 w 183107"/>
                    <a:gd name="connsiteY2" fmla="*/ 7620 h 64769"/>
                    <a:gd name="connsiteX3" fmla="*/ 26745 w 183107"/>
                    <a:gd name="connsiteY3" fmla="*/ 7620 h 64769"/>
                    <a:gd name="connsiteX4" fmla="*/ 26745 w 183107"/>
                    <a:gd name="connsiteY4" fmla="*/ 7620 h 64769"/>
                    <a:gd name="connsiteX5" fmla="*/ 26745 w 183107"/>
                    <a:gd name="connsiteY5" fmla="*/ 7620 h 64769"/>
                    <a:gd name="connsiteX6" fmla="*/ 30555 w 183107"/>
                    <a:gd name="connsiteY6" fmla="*/ 5715 h 64769"/>
                    <a:gd name="connsiteX7" fmla="*/ 45795 w 183107"/>
                    <a:gd name="connsiteY7" fmla="*/ 0 h 64769"/>
                    <a:gd name="connsiteX8" fmla="*/ 91515 w 183107"/>
                    <a:gd name="connsiteY8" fmla="*/ 17145 h 64769"/>
                    <a:gd name="connsiteX9" fmla="*/ 137235 w 183107"/>
                    <a:gd name="connsiteY9" fmla="*/ 0 h 64769"/>
                    <a:gd name="connsiteX10" fmla="*/ 156285 w 183107"/>
                    <a:gd name="connsiteY10" fmla="*/ 6668 h 64769"/>
                    <a:gd name="connsiteX11" fmla="*/ 156285 w 183107"/>
                    <a:gd name="connsiteY11" fmla="*/ 6668 h 64769"/>
                    <a:gd name="connsiteX12" fmla="*/ 182955 w 183107"/>
                    <a:gd name="connsiteY12" fmla="*/ 64770 h 647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83107" h="64769">
                      <a:moveTo>
                        <a:pt x="182955" y="64770"/>
                      </a:moveTo>
                      <a:lnTo>
                        <a:pt x="75" y="64770"/>
                      </a:lnTo>
                      <a:cubicBezTo>
                        <a:pt x="75" y="51435"/>
                        <a:pt x="-2782" y="18097"/>
                        <a:pt x="26745" y="7620"/>
                      </a:cubicBezTo>
                      <a:lnTo>
                        <a:pt x="26745" y="7620"/>
                      </a:lnTo>
                      <a:lnTo>
                        <a:pt x="26745" y="7620"/>
                      </a:lnTo>
                      <a:cubicBezTo>
                        <a:pt x="26745" y="7620"/>
                        <a:pt x="26745" y="7620"/>
                        <a:pt x="26745" y="7620"/>
                      </a:cubicBezTo>
                      <a:lnTo>
                        <a:pt x="30555" y="5715"/>
                      </a:lnTo>
                      <a:lnTo>
                        <a:pt x="45795" y="0"/>
                      </a:lnTo>
                      <a:cubicBezTo>
                        <a:pt x="48653" y="40005"/>
                        <a:pt x="91515" y="39053"/>
                        <a:pt x="91515" y="17145"/>
                      </a:cubicBezTo>
                      <a:cubicBezTo>
                        <a:pt x="91515" y="39053"/>
                        <a:pt x="133425" y="40957"/>
                        <a:pt x="137235" y="0"/>
                      </a:cubicBezTo>
                      <a:lnTo>
                        <a:pt x="156285" y="6668"/>
                      </a:lnTo>
                      <a:lnTo>
                        <a:pt x="156285" y="6668"/>
                      </a:lnTo>
                      <a:cubicBezTo>
                        <a:pt x="186765" y="18097"/>
                        <a:pt x="182955" y="51435"/>
                        <a:pt x="182955" y="64770"/>
                      </a:cubicBezTo>
                      <a:close/>
                    </a:path>
                  </a:pathLst>
                </a:custGeom>
                <a:solidFill>
                  <a:srgbClr val="4C4348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318" name="Forma libre: forma 394">
                  <a:extLst>
                    <a:ext uri="{FF2B5EF4-FFF2-40B4-BE49-F238E27FC236}">
                      <a16:creationId xmlns:a16="http://schemas.microsoft.com/office/drawing/2014/main" id="{5C3A7244-CAD1-3660-FF78-346B0A9F4E76}"/>
                    </a:ext>
                  </a:extLst>
                </p:cNvPr>
                <p:cNvSpPr/>
                <p:nvPr/>
              </p:nvSpPr>
              <p:spPr>
                <a:xfrm>
                  <a:off x="4533076" y="5152283"/>
                  <a:ext cx="69532" cy="41909"/>
                </a:xfrm>
                <a:custGeom>
                  <a:avLst/>
                  <a:gdLst>
                    <a:gd name="connsiteX0" fmla="*/ 69533 w 69532"/>
                    <a:gd name="connsiteY0" fmla="*/ 23813 h 41909"/>
                    <a:gd name="connsiteX1" fmla="*/ 35243 w 69532"/>
                    <a:gd name="connsiteY1" fmla="*/ 41910 h 41909"/>
                    <a:gd name="connsiteX2" fmla="*/ 0 w 69532"/>
                    <a:gd name="connsiteY2" fmla="*/ 22860 h 41909"/>
                    <a:gd name="connsiteX3" fmla="*/ 13335 w 69532"/>
                    <a:gd name="connsiteY3" fmla="*/ 18098 h 41909"/>
                    <a:gd name="connsiteX4" fmla="*/ 13335 w 69532"/>
                    <a:gd name="connsiteY4" fmla="*/ 0 h 41909"/>
                    <a:gd name="connsiteX5" fmla="*/ 55245 w 69532"/>
                    <a:gd name="connsiteY5" fmla="*/ 0 h 41909"/>
                    <a:gd name="connsiteX6" fmla="*/ 55245 w 69532"/>
                    <a:gd name="connsiteY6" fmla="*/ 18098 h 41909"/>
                    <a:gd name="connsiteX7" fmla="*/ 69533 w 69532"/>
                    <a:gd name="connsiteY7" fmla="*/ 23813 h 419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9532" h="41909">
                      <a:moveTo>
                        <a:pt x="69533" y="23813"/>
                      </a:moveTo>
                      <a:cubicBezTo>
                        <a:pt x="64770" y="34290"/>
                        <a:pt x="50483" y="41910"/>
                        <a:pt x="35243" y="41910"/>
                      </a:cubicBezTo>
                      <a:cubicBezTo>
                        <a:pt x="19050" y="41910"/>
                        <a:pt x="4763" y="34290"/>
                        <a:pt x="0" y="22860"/>
                      </a:cubicBezTo>
                      <a:lnTo>
                        <a:pt x="13335" y="18098"/>
                      </a:lnTo>
                      <a:lnTo>
                        <a:pt x="13335" y="0"/>
                      </a:lnTo>
                      <a:lnTo>
                        <a:pt x="55245" y="0"/>
                      </a:lnTo>
                      <a:lnTo>
                        <a:pt x="55245" y="18098"/>
                      </a:lnTo>
                      <a:lnTo>
                        <a:pt x="69533" y="23813"/>
                      </a:lnTo>
                      <a:close/>
                    </a:path>
                  </a:pathLst>
                </a:custGeom>
                <a:solidFill>
                  <a:srgbClr val="E9C5A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319" name="Forma libre: forma 395">
                  <a:extLst>
                    <a:ext uri="{FF2B5EF4-FFF2-40B4-BE49-F238E27FC236}">
                      <a16:creationId xmlns:a16="http://schemas.microsoft.com/office/drawing/2014/main" id="{DDC03DF4-E30C-FE72-67E0-2AC198449C9A}"/>
                    </a:ext>
                  </a:extLst>
                </p:cNvPr>
                <p:cNvSpPr/>
                <p:nvPr/>
              </p:nvSpPr>
              <p:spPr>
                <a:xfrm>
                  <a:off x="4530218" y="5090371"/>
                  <a:ext cx="74295" cy="74294"/>
                </a:xfrm>
                <a:custGeom>
                  <a:avLst/>
                  <a:gdLst>
                    <a:gd name="connsiteX0" fmla="*/ 74295 w 74295"/>
                    <a:gd name="connsiteY0" fmla="*/ 29528 h 74294"/>
                    <a:gd name="connsiteX1" fmla="*/ 58103 w 74295"/>
                    <a:gd name="connsiteY1" fmla="*/ 66675 h 74294"/>
                    <a:gd name="connsiteX2" fmla="*/ 37147 w 74295"/>
                    <a:gd name="connsiteY2" fmla="*/ 74295 h 74294"/>
                    <a:gd name="connsiteX3" fmla="*/ 17145 w 74295"/>
                    <a:gd name="connsiteY3" fmla="*/ 67628 h 74294"/>
                    <a:gd name="connsiteX4" fmla="*/ 0 w 74295"/>
                    <a:gd name="connsiteY4" fmla="*/ 32385 h 74294"/>
                    <a:gd name="connsiteX5" fmla="*/ 0 w 74295"/>
                    <a:gd name="connsiteY5" fmla="*/ 29528 h 74294"/>
                    <a:gd name="connsiteX6" fmla="*/ 0 w 74295"/>
                    <a:gd name="connsiteY6" fmla="*/ 26670 h 74294"/>
                    <a:gd name="connsiteX7" fmla="*/ 32385 w 74295"/>
                    <a:gd name="connsiteY7" fmla="*/ 18098 h 74294"/>
                    <a:gd name="connsiteX8" fmla="*/ 54293 w 74295"/>
                    <a:gd name="connsiteY8" fmla="*/ 0 h 74294"/>
                    <a:gd name="connsiteX9" fmla="*/ 72390 w 74295"/>
                    <a:gd name="connsiteY9" fmla="*/ 18098 h 74294"/>
                    <a:gd name="connsiteX10" fmla="*/ 72390 w 74295"/>
                    <a:gd name="connsiteY10" fmla="*/ 19050 h 74294"/>
                    <a:gd name="connsiteX11" fmla="*/ 72390 w 74295"/>
                    <a:gd name="connsiteY11" fmla="*/ 20003 h 74294"/>
                    <a:gd name="connsiteX12" fmla="*/ 72390 w 74295"/>
                    <a:gd name="connsiteY12" fmla="*/ 20003 h 74294"/>
                    <a:gd name="connsiteX13" fmla="*/ 74295 w 74295"/>
                    <a:gd name="connsiteY13" fmla="*/ 29528 h 742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4295" h="74294">
                      <a:moveTo>
                        <a:pt x="74295" y="29528"/>
                      </a:moveTo>
                      <a:cubicBezTo>
                        <a:pt x="74295" y="44768"/>
                        <a:pt x="67628" y="59055"/>
                        <a:pt x="58103" y="66675"/>
                      </a:cubicBezTo>
                      <a:cubicBezTo>
                        <a:pt x="52388" y="71437"/>
                        <a:pt x="44768" y="74295"/>
                        <a:pt x="37147" y="74295"/>
                      </a:cubicBezTo>
                      <a:cubicBezTo>
                        <a:pt x="29528" y="74295"/>
                        <a:pt x="22860" y="71437"/>
                        <a:pt x="17145" y="67628"/>
                      </a:cubicBezTo>
                      <a:cubicBezTo>
                        <a:pt x="7620" y="60007"/>
                        <a:pt x="953" y="47625"/>
                        <a:pt x="0" y="32385"/>
                      </a:cubicBezTo>
                      <a:cubicBezTo>
                        <a:pt x="0" y="31432"/>
                        <a:pt x="0" y="30480"/>
                        <a:pt x="0" y="29528"/>
                      </a:cubicBezTo>
                      <a:cubicBezTo>
                        <a:pt x="0" y="28575"/>
                        <a:pt x="0" y="27623"/>
                        <a:pt x="0" y="26670"/>
                      </a:cubicBezTo>
                      <a:cubicBezTo>
                        <a:pt x="11430" y="26670"/>
                        <a:pt x="26670" y="20955"/>
                        <a:pt x="32385" y="18098"/>
                      </a:cubicBezTo>
                      <a:cubicBezTo>
                        <a:pt x="41910" y="14287"/>
                        <a:pt x="49530" y="7620"/>
                        <a:pt x="54293" y="0"/>
                      </a:cubicBezTo>
                      <a:cubicBezTo>
                        <a:pt x="58103" y="6667"/>
                        <a:pt x="64770" y="15240"/>
                        <a:pt x="72390" y="18098"/>
                      </a:cubicBezTo>
                      <a:cubicBezTo>
                        <a:pt x="72390" y="18098"/>
                        <a:pt x="72390" y="19050"/>
                        <a:pt x="72390" y="19050"/>
                      </a:cubicBezTo>
                      <a:cubicBezTo>
                        <a:pt x="72390" y="19050"/>
                        <a:pt x="72390" y="20003"/>
                        <a:pt x="72390" y="20003"/>
                      </a:cubicBezTo>
                      <a:lnTo>
                        <a:pt x="72390" y="20003"/>
                      </a:lnTo>
                      <a:cubicBezTo>
                        <a:pt x="73343" y="22860"/>
                        <a:pt x="74295" y="25718"/>
                        <a:pt x="74295" y="29528"/>
                      </a:cubicBezTo>
                      <a:close/>
                    </a:path>
                  </a:pathLst>
                </a:custGeom>
                <a:solidFill>
                  <a:srgbClr val="F3D2B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</p:grpSp>
          <p:grpSp>
            <p:nvGrpSpPr>
              <p:cNvPr id="308" name="Gráfico 14">
                <a:extLst>
                  <a:ext uri="{FF2B5EF4-FFF2-40B4-BE49-F238E27FC236}">
                    <a16:creationId xmlns:a16="http://schemas.microsoft.com/office/drawing/2014/main" id="{37908CA8-E380-1881-53CC-15123936FA16}"/>
                  </a:ext>
                </a:extLst>
              </p:cNvPr>
              <p:cNvGrpSpPr/>
              <p:nvPr/>
            </p:nvGrpSpPr>
            <p:grpSpPr>
              <a:xfrm>
                <a:off x="4637851" y="5169428"/>
                <a:ext cx="153352" cy="72390"/>
                <a:chOff x="4637851" y="5169428"/>
                <a:chExt cx="153352" cy="72390"/>
              </a:xfrm>
              <a:solidFill>
                <a:schemeClr val="accent1"/>
              </a:solidFill>
            </p:grpSpPr>
            <p:sp>
              <p:nvSpPr>
                <p:cNvPr id="311" name="Forma libre: forma 387">
                  <a:extLst>
                    <a:ext uri="{FF2B5EF4-FFF2-40B4-BE49-F238E27FC236}">
                      <a16:creationId xmlns:a16="http://schemas.microsoft.com/office/drawing/2014/main" id="{7AD7CAFF-7EAB-87EC-F7E1-458456451C7A}"/>
                    </a:ext>
                  </a:extLst>
                </p:cNvPr>
                <p:cNvSpPr/>
                <p:nvPr/>
              </p:nvSpPr>
              <p:spPr>
                <a:xfrm>
                  <a:off x="4689286" y="5169428"/>
                  <a:ext cx="9525" cy="9525"/>
                </a:xfrm>
                <a:custGeom>
                  <a:avLst/>
                  <a:gdLst>
                    <a:gd name="connsiteX0" fmla="*/ 0 w 9525"/>
                    <a:gd name="connsiteY0" fmla="*/ 0 h 9525"/>
                    <a:gd name="connsiteX1" fmla="*/ 0 w 9525"/>
                    <a:gd name="connsiteY1" fmla="*/ 0 h 9525"/>
                    <a:gd name="connsiteX2" fmla="*/ 0 w 9525"/>
                    <a:gd name="connsiteY2" fmla="*/ 0 h 9525"/>
                    <a:gd name="connsiteX3" fmla="*/ 0 w 9525"/>
                    <a:gd name="connsiteY3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25" h="9525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312" name="Forma libre: forma 388">
                  <a:extLst>
                    <a:ext uri="{FF2B5EF4-FFF2-40B4-BE49-F238E27FC236}">
                      <a16:creationId xmlns:a16="http://schemas.microsoft.com/office/drawing/2014/main" id="{0F7C7441-B124-29B7-66D0-B8228882989E}"/>
                    </a:ext>
                  </a:extLst>
                </p:cNvPr>
                <p:cNvSpPr/>
                <p:nvPr/>
              </p:nvSpPr>
              <p:spPr>
                <a:xfrm>
                  <a:off x="4689286" y="5169428"/>
                  <a:ext cx="9525" cy="9525"/>
                </a:xfrm>
                <a:custGeom>
                  <a:avLst/>
                  <a:gdLst>
                    <a:gd name="connsiteX0" fmla="*/ 0 w 9525"/>
                    <a:gd name="connsiteY0" fmla="*/ 0 h 9525"/>
                    <a:gd name="connsiteX1" fmla="*/ 0 w 9525"/>
                    <a:gd name="connsiteY1" fmla="*/ 0 h 9525"/>
                    <a:gd name="connsiteX2" fmla="*/ 0 w 9525"/>
                    <a:gd name="connsiteY2" fmla="*/ 0 h 9525"/>
                    <a:gd name="connsiteX3" fmla="*/ 0 w 9525"/>
                    <a:gd name="connsiteY3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25" h="9525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313" name="Forma libre: forma 389">
                  <a:extLst>
                    <a:ext uri="{FF2B5EF4-FFF2-40B4-BE49-F238E27FC236}">
                      <a16:creationId xmlns:a16="http://schemas.microsoft.com/office/drawing/2014/main" id="{16A2A3CD-4A82-EEDB-08A3-B62FCC0B5FC1}"/>
                    </a:ext>
                  </a:extLst>
                </p:cNvPr>
                <p:cNvSpPr/>
                <p:nvPr/>
              </p:nvSpPr>
              <p:spPr>
                <a:xfrm>
                  <a:off x="4637851" y="5223721"/>
                  <a:ext cx="7619" cy="18097"/>
                </a:xfrm>
                <a:custGeom>
                  <a:avLst/>
                  <a:gdLst>
                    <a:gd name="connsiteX0" fmla="*/ 0 w 7619"/>
                    <a:gd name="connsiteY0" fmla="*/ 18097 h 18097"/>
                    <a:gd name="connsiteX1" fmla="*/ 0 w 7619"/>
                    <a:gd name="connsiteY1" fmla="*/ 0 h 18097"/>
                    <a:gd name="connsiteX2" fmla="*/ 7620 w 7619"/>
                    <a:gd name="connsiteY2" fmla="*/ 18097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7619" h="18097">
                      <a:moveTo>
                        <a:pt x="0" y="18097"/>
                      </a:moveTo>
                      <a:lnTo>
                        <a:pt x="0" y="0"/>
                      </a:lnTo>
                      <a:lnTo>
                        <a:pt x="7620" y="18097"/>
                      </a:lnTo>
                      <a:close/>
                    </a:path>
                  </a:pathLst>
                </a:custGeom>
                <a:solidFill>
                  <a:srgbClr val="C7C5C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314" name="Forma libre: forma 390">
                  <a:extLst>
                    <a:ext uri="{FF2B5EF4-FFF2-40B4-BE49-F238E27FC236}">
                      <a16:creationId xmlns:a16="http://schemas.microsoft.com/office/drawing/2014/main" id="{955809A1-7C92-F01A-DADC-D0BB03FCA6DC}"/>
                    </a:ext>
                  </a:extLst>
                </p:cNvPr>
                <p:cNvSpPr/>
                <p:nvPr/>
              </p:nvSpPr>
              <p:spPr>
                <a:xfrm>
                  <a:off x="4783584" y="5223721"/>
                  <a:ext cx="7619" cy="18097"/>
                </a:xfrm>
                <a:custGeom>
                  <a:avLst/>
                  <a:gdLst>
                    <a:gd name="connsiteX0" fmla="*/ 7620 w 7619"/>
                    <a:gd name="connsiteY0" fmla="*/ 18097 h 18097"/>
                    <a:gd name="connsiteX1" fmla="*/ 7620 w 7619"/>
                    <a:gd name="connsiteY1" fmla="*/ 0 h 18097"/>
                    <a:gd name="connsiteX2" fmla="*/ 0 w 7619"/>
                    <a:gd name="connsiteY2" fmla="*/ 18097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7619" h="18097">
                      <a:moveTo>
                        <a:pt x="7620" y="18097"/>
                      </a:moveTo>
                      <a:lnTo>
                        <a:pt x="7620" y="0"/>
                      </a:lnTo>
                      <a:lnTo>
                        <a:pt x="0" y="18097"/>
                      </a:lnTo>
                      <a:close/>
                    </a:path>
                  </a:pathLst>
                </a:custGeom>
                <a:solidFill>
                  <a:srgbClr val="C7C5C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</p:grpSp>
          <p:sp>
            <p:nvSpPr>
              <p:cNvPr id="309" name="Forma libre: forma 385">
                <a:extLst>
                  <a:ext uri="{FF2B5EF4-FFF2-40B4-BE49-F238E27FC236}">
                    <a16:creationId xmlns:a16="http://schemas.microsoft.com/office/drawing/2014/main" id="{E1A95179-4F7D-2B8C-5E45-471E094F4D8F}"/>
                  </a:ext>
                </a:extLst>
              </p:cNvPr>
              <p:cNvSpPr/>
              <p:nvPr/>
            </p:nvSpPr>
            <p:spPr>
              <a:xfrm>
                <a:off x="4795014" y="5173239"/>
                <a:ext cx="46672" cy="68579"/>
              </a:xfrm>
              <a:custGeom>
                <a:avLst/>
                <a:gdLst>
                  <a:gd name="connsiteX0" fmla="*/ 46672 w 46672"/>
                  <a:gd name="connsiteY0" fmla="*/ 68580 h 68579"/>
                  <a:gd name="connsiteX1" fmla="*/ 28575 w 46672"/>
                  <a:gd name="connsiteY1" fmla="*/ 68580 h 68579"/>
                  <a:gd name="connsiteX2" fmla="*/ 0 w 46672"/>
                  <a:gd name="connsiteY2" fmla="*/ 7620 h 68579"/>
                  <a:gd name="connsiteX3" fmla="*/ 952 w 46672"/>
                  <a:gd name="connsiteY3" fmla="*/ 7620 h 68579"/>
                  <a:gd name="connsiteX4" fmla="*/ 20002 w 46672"/>
                  <a:gd name="connsiteY4" fmla="*/ 0 h 68579"/>
                  <a:gd name="connsiteX5" fmla="*/ 46672 w 46672"/>
                  <a:gd name="connsiteY5" fmla="*/ 68580 h 68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672" h="68579">
                    <a:moveTo>
                      <a:pt x="46672" y="68580"/>
                    </a:moveTo>
                    <a:lnTo>
                      <a:pt x="28575" y="68580"/>
                    </a:lnTo>
                    <a:cubicBezTo>
                      <a:pt x="28575" y="32385"/>
                      <a:pt x="11430" y="15240"/>
                      <a:pt x="0" y="7620"/>
                    </a:cubicBezTo>
                    <a:lnTo>
                      <a:pt x="952" y="7620"/>
                    </a:lnTo>
                    <a:lnTo>
                      <a:pt x="20002" y="0"/>
                    </a:lnTo>
                    <a:cubicBezTo>
                      <a:pt x="33338" y="11430"/>
                      <a:pt x="46672" y="33338"/>
                      <a:pt x="46672" y="68580"/>
                    </a:cubicBezTo>
                    <a:close/>
                  </a:path>
                </a:pathLst>
              </a:custGeom>
              <a:solidFill>
                <a:srgbClr val="C7C5CE">
                  <a:alpha val="87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10" name="Forma libre: forma 386">
                <a:extLst>
                  <a:ext uri="{FF2B5EF4-FFF2-40B4-BE49-F238E27FC236}">
                    <a16:creationId xmlns:a16="http://schemas.microsoft.com/office/drawing/2014/main" id="{4C73101A-BD91-1941-C82F-CFD437103940}"/>
                  </a:ext>
                </a:extLst>
              </p:cNvPr>
              <p:cNvSpPr/>
              <p:nvPr/>
            </p:nvSpPr>
            <p:spPr>
              <a:xfrm>
                <a:off x="4426396" y="5272299"/>
                <a:ext cx="579120" cy="20002"/>
              </a:xfrm>
              <a:custGeom>
                <a:avLst/>
                <a:gdLst>
                  <a:gd name="connsiteX0" fmla="*/ 0 w 579120"/>
                  <a:gd name="connsiteY0" fmla="*/ 0 h 20002"/>
                  <a:gd name="connsiteX1" fmla="*/ 579120 w 579120"/>
                  <a:gd name="connsiteY1" fmla="*/ 0 h 20002"/>
                  <a:gd name="connsiteX2" fmla="*/ 579120 w 579120"/>
                  <a:gd name="connsiteY2" fmla="*/ 20003 h 20002"/>
                  <a:gd name="connsiteX3" fmla="*/ 0 w 579120"/>
                  <a:gd name="connsiteY3" fmla="*/ 20003 h 20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79120" h="20002">
                    <a:moveTo>
                      <a:pt x="0" y="0"/>
                    </a:moveTo>
                    <a:lnTo>
                      <a:pt x="579120" y="0"/>
                    </a:lnTo>
                    <a:lnTo>
                      <a:pt x="579120" y="20003"/>
                    </a:lnTo>
                    <a:lnTo>
                      <a:pt x="0" y="20003"/>
                    </a:lnTo>
                    <a:close/>
                  </a:path>
                </a:pathLst>
              </a:custGeom>
              <a:solidFill>
                <a:srgbClr val="C7C5CE">
                  <a:alpha val="53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20" name="Gráfico 177">
              <a:extLst>
                <a:ext uri="{FF2B5EF4-FFF2-40B4-BE49-F238E27FC236}">
                  <a16:creationId xmlns:a16="http://schemas.microsoft.com/office/drawing/2014/main" id="{A7700839-869E-88AC-E4A8-D1A716E71056}"/>
                </a:ext>
              </a:extLst>
            </p:cNvPr>
            <p:cNvGrpSpPr/>
            <p:nvPr/>
          </p:nvGrpSpPr>
          <p:grpSpPr>
            <a:xfrm>
              <a:off x="4603924" y="5043004"/>
              <a:ext cx="230668" cy="202699"/>
              <a:chOff x="1123012" y="2840512"/>
              <a:chExt cx="381239" cy="335011"/>
            </a:xfrm>
            <a:solidFill>
              <a:schemeClr val="accent1"/>
            </a:solidFill>
          </p:grpSpPr>
          <p:sp>
            <p:nvSpPr>
              <p:cNvPr id="24" name="Forma libre: forma 354">
                <a:extLst>
                  <a:ext uri="{FF2B5EF4-FFF2-40B4-BE49-F238E27FC236}">
                    <a16:creationId xmlns:a16="http://schemas.microsoft.com/office/drawing/2014/main" id="{D6BD0CFC-137B-7657-5183-1B2AF570D79B}"/>
                  </a:ext>
                </a:extLst>
              </p:cNvPr>
              <p:cNvSpPr/>
              <p:nvPr/>
            </p:nvSpPr>
            <p:spPr>
              <a:xfrm>
                <a:off x="1212763" y="3026164"/>
                <a:ext cx="202546" cy="147967"/>
              </a:xfrm>
              <a:custGeom>
                <a:avLst/>
                <a:gdLst>
                  <a:gd name="connsiteX0" fmla="*/ 0 w 202546"/>
                  <a:gd name="connsiteY0" fmla="*/ 147968 h 147967"/>
                  <a:gd name="connsiteX1" fmla="*/ 202546 w 202546"/>
                  <a:gd name="connsiteY1" fmla="*/ 147968 h 147967"/>
                  <a:gd name="connsiteX2" fmla="*/ 197290 w 202546"/>
                  <a:gd name="connsiteY2" fmla="*/ 16980 h 147967"/>
                  <a:gd name="connsiteX3" fmla="*/ 5256 w 202546"/>
                  <a:gd name="connsiteY3" fmla="*/ 16980 h 147967"/>
                  <a:gd name="connsiteX4" fmla="*/ 0 w 202546"/>
                  <a:gd name="connsiteY4" fmla="*/ 147968 h 1479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2546" h="147967">
                    <a:moveTo>
                      <a:pt x="0" y="147968"/>
                    </a:moveTo>
                    <a:lnTo>
                      <a:pt x="202546" y="147968"/>
                    </a:lnTo>
                    <a:lnTo>
                      <a:pt x="197290" y="16980"/>
                    </a:lnTo>
                    <a:cubicBezTo>
                      <a:pt x="131392" y="-5660"/>
                      <a:pt x="71154" y="-5660"/>
                      <a:pt x="5256" y="16980"/>
                    </a:cubicBezTo>
                    <a:lnTo>
                      <a:pt x="0" y="147968"/>
                    </a:lnTo>
                    <a:close/>
                  </a:path>
                </a:pathLst>
              </a:custGeom>
              <a:solidFill>
                <a:srgbClr val="3E383E"/>
              </a:solidFill>
              <a:ln w="40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75" name="Forma libre: forma 355">
                <a:extLst>
                  <a:ext uri="{FF2B5EF4-FFF2-40B4-BE49-F238E27FC236}">
                    <a16:creationId xmlns:a16="http://schemas.microsoft.com/office/drawing/2014/main" id="{9BA63D5D-1087-4F5F-96D8-B8C8F05C262A}"/>
                  </a:ext>
                </a:extLst>
              </p:cNvPr>
              <p:cNvSpPr/>
              <p:nvPr/>
            </p:nvSpPr>
            <p:spPr>
              <a:xfrm>
                <a:off x="1278256" y="3015738"/>
                <a:ext cx="72771" cy="85217"/>
              </a:xfrm>
              <a:custGeom>
                <a:avLst/>
                <a:gdLst>
                  <a:gd name="connsiteX0" fmla="*/ 0 w 72771"/>
                  <a:gd name="connsiteY0" fmla="*/ 13660 h 85217"/>
                  <a:gd name="connsiteX1" fmla="*/ 36386 w 72771"/>
                  <a:gd name="connsiteY1" fmla="*/ 85218 h 85217"/>
                  <a:gd name="connsiteX2" fmla="*/ 72771 w 72771"/>
                  <a:gd name="connsiteY2" fmla="*/ 13660 h 85217"/>
                  <a:gd name="connsiteX3" fmla="*/ 0 w 72771"/>
                  <a:gd name="connsiteY3" fmla="*/ 13660 h 85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771" h="85217">
                    <a:moveTo>
                      <a:pt x="0" y="13660"/>
                    </a:moveTo>
                    <a:cubicBezTo>
                      <a:pt x="0" y="48832"/>
                      <a:pt x="12533" y="52875"/>
                      <a:pt x="36386" y="85218"/>
                    </a:cubicBezTo>
                    <a:cubicBezTo>
                      <a:pt x="57813" y="55705"/>
                      <a:pt x="72771" y="48428"/>
                      <a:pt x="72771" y="13660"/>
                    </a:cubicBezTo>
                    <a:cubicBezTo>
                      <a:pt x="45684" y="-3320"/>
                      <a:pt x="27087" y="-5746"/>
                      <a:pt x="0" y="13660"/>
                    </a:cubicBezTo>
                    <a:close/>
                  </a:path>
                </a:pathLst>
              </a:custGeom>
              <a:solidFill>
                <a:srgbClr val="FFFFFF"/>
              </a:solidFill>
              <a:ln w="40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grpSp>
            <p:nvGrpSpPr>
              <p:cNvPr id="276" name="Gráfico 177">
                <a:extLst>
                  <a:ext uri="{FF2B5EF4-FFF2-40B4-BE49-F238E27FC236}">
                    <a16:creationId xmlns:a16="http://schemas.microsoft.com/office/drawing/2014/main" id="{25EC5BE5-8083-81F1-4C2D-24FCE9189AAD}"/>
                  </a:ext>
                </a:extLst>
              </p:cNvPr>
              <p:cNvGrpSpPr/>
              <p:nvPr/>
            </p:nvGrpSpPr>
            <p:grpSpPr>
              <a:xfrm>
                <a:off x="1244552" y="2840512"/>
                <a:ext cx="141647" cy="209908"/>
                <a:chOff x="1244552" y="2840512"/>
                <a:chExt cx="141647" cy="209908"/>
              </a:xfrm>
              <a:solidFill>
                <a:schemeClr val="accent1"/>
              </a:solidFill>
            </p:grpSpPr>
            <p:sp>
              <p:nvSpPr>
                <p:cNvPr id="290" name="Forma libre: forma 363">
                  <a:extLst>
                    <a:ext uri="{FF2B5EF4-FFF2-40B4-BE49-F238E27FC236}">
                      <a16:creationId xmlns:a16="http://schemas.microsoft.com/office/drawing/2014/main" id="{B7712B22-5D78-65BA-6A0D-1D4449AE28D5}"/>
                    </a:ext>
                  </a:extLst>
                </p:cNvPr>
                <p:cNvSpPr/>
                <p:nvPr/>
              </p:nvSpPr>
              <p:spPr>
                <a:xfrm>
                  <a:off x="1289981" y="2992608"/>
                  <a:ext cx="48918" cy="57812"/>
                </a:xfrm>
                <a:custGeom>
                  <a:avLst/>
                  <a:gdLst>
                    <a:gd name="connsiteX0" fmla="*/ 28300 w 48918"/>
                    <a:gd name="connsiteY0" fmla="*/ 57813 h 57812"/>
                    <a:gd name="connsiteX1" fmla="*/ 21023 w 48918"/>
                    <a:gd name="connsiteY1" fmla="*/ 57813 h 57812"/>
                    <a:gd name="connsiteX2" fmla="*/ 0 w 48918"/>
                    <a:gd name="connsiteY2" fmla="*/ 36790 h 57812"/>
                    <a:gd name="connsiteX3" fmla="*/ 0 w 48918"/>
                    <a:gd name="connsiteY3" fmla="*/ 0 h 57812"/>
                    <a:gd name="connsiteX4" fmla="*/ 48918 w 48918"/>
                    <a:gd name="connsiteY4" fmla="*/ 0 h 57812"/>
                    <a:gd name="connsiteX5" fmla="*/ 48918 w 48918"/>
                    <a:gd name="connsiteY5" fmla="*/ 36790 h 57812"/>
                    <a:gd name="connsiteX6" fmla="*/ 28300 w 48918"/>
                    <a:gd name="connsiteY6" fmla="*/ 57813 h 578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8918" h="57812">
                      <a:moveTo>
                        <a:pt x="28300" y="57813"/>
                      </a:moveTo>
                      <a:lnTo>
                        <a:pt x="21023" y="57813"/>
                      </a:lnTo>
                      <a:cubicBezTo>
                        <a:pt x="9703" y="57813"/>
                        <a:pt x="0" y="48514"/>
                        <a:pt x="0" y="36790"/>
                      </a:cubicBezTo>
                      <a:lnTo>
                        <a:pt x="0" y="0"/>
                      </a:lnTo>
                      <a:lnTo>
                        <a:pt x="48918" y="0"/>
                      </a:lnTo>
                      <a:lnTo>
                        <a:pt x="48918" y="36790"/>
                      </a:lnTo>
                      <a:cubicBezTo>
                        <a:pt x="48918" y="48514"/>
                        <a:pt x="39620" y="57813"/>
                        <a:pt x="28300" y="57813"/>
                      </a:cubicBezTo>
                      <a:close/>
                    </a:path>
                  </a:pathLst>
                </a:custGeom>
                <a:solidFill>
                  <a:srgbClr val="FFC17C"/>
                </a:solidFill>
                <a:ln w="40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291" name="Forma libre: forma 364">
                  <a:extLst>
                    <a:ext uri="{FF2B5EF4-FFF2-40B4-BE49-F238E27FC236}">
                      <a16:creationId xmlns:a16="http://schemas.microsoft.com/office/drawing/2014/main" id="{AFEB7109-D4F8-B65C-3C8B-3C60FA76A51F}"/>
                    </a:ext>
                  </a:extLst>
                </p:cNvPr>
                <p:cNvSpPr/>
                <p:nvPr/>
              </p:nvSpPr>
              <p:spPr>
                <a:xfrm>
                  <a:off x="1289981" y="2979267"/>
                  <a:ext cx="48918" cy="57812"/>
                </a:xfrm>
                <a:custGeom>
                  <a:avLst/>
                  <a:gdLst>
                    <a:gd name="connsiteX0" fmla="*/ 28300 w 48918"/>
                    <a:gd name="connsiteY0" fmla="*/ 57813 h 57812"/>
                    <a:gd name="connsiteX1" fmla="*/ 21023 w 48918"/>
                    <a:gd name="connsiteY1" fmla="*/ 57813 h 57812"/>
                    <a:gd name="connsiteX2" fmla="*/ 0 w 48918"/>
                    <a:gd name="connsiteY2" fmla="*/ 36790 h 57812"/>
                    <a:gd name="connsiteX3" fmla="*/ 0 w 48918"/>
                    <a:gd name="connsiteY3" fmla="*/ 0 h 57812"/>
                    <a:gd name="connsiteX4" fmla="*/ 48918 w 48918"/>
                    <a:gd name="connsiteY4" fmla="*/ 0 h 57812"/>
                    <a:gd name="connsiteX5" fmla="*/ 48918 w 48918"/>
                    <a:gd name="connsiteY5" fmla="*/ 36790 h 57812"/>
                    <a:gd name="connsiteX6" fmla="*/ 28300 w 48918"/>
                    <a:gd name="connsiteY6" fmla="*/ 57813 h 578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8918" h="57812">
                      <a:moveTo>
                        <a:pt x="28300" y="57813"/>
                      </a:moveTo>
                      <a:lnTo>
                        <a:pt x="21023" y="57813"/>
                      </a:lnTo>
                      <a:cubicBezTo>
                        <a:pt x="9703" y="57813"/>
                        <a:pt x="0" y="48514"/>
                        <a:pt x="0" y="36790"/>
                      </a:cubicBezTo>
                      <a:lnTo>
                        <a:pt x="0" y="0"/>
                      </a:lnTo>
                      <a:lnTo>
                        <a:pt x="48918" y="0"/>
                      </a:lnTo>
                      <a:lnTo>
                        <a:pt x="48918" y="36790"/>
                      </a:lnTo>
                      <a:cubicBezTo>
                        <a:pt x="48918" y="48514"/>
                        <a:pt x="39620" y="57813"/>
                        <a:pt x="28300" y="57813"/>
                      </a:cubicBezTo>
                      <a:close/>
                    </a:path>
                  </a:pathLst>
                </a:custGeom>
                <a:solidFill>
                  <a:srgbClr val="F28755"/>
                </a:solidFill>
                <a:ln w="40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292" name="Forma libre: forma 365">
                  <a:extLst>
                    <a:ext uri="{FF2B5EF4-FFF2-40B4-BE49-F238E27FC236}">
                      <a16:creationId xmlns:a16="http://schemas.microsoft.com/office/drawing/2014/main" id="{551C79A0-C1A4-B45D-F4CA-A27751854988}"/>
                    </a:ext>
                  </a:extLst>
                </p:cNvPr>
                <p:cNvSpPr/>
                <p:nvPr/>
              </p:nvSpPr>
              <p:spPr>
                <a:xfrm>
                  <a:off x="1262489" y="2863642"/>
                  <a:ext cx="105523" cy="156862"/>
                </a:xfrm>
                <a:custGeom>
                  <a:avLst/>
                  <a:gdLst>
                    <a:gd name="connsiteX0" fmla="*/ 57408 w 105523"/>
                    <a:gd name="connsiteY0" fmla="*/ 156862 h 156862"/>
                    <a:gd name="connsiteX1" fmla="*/ 48514 w 105523"/>
                    <a:gd name="connsiteY1" fmla="*/ 156862 h 156862"/>
                    <a:gd name="connsiteX2" fmla="*/ 0 w 105523"/>
                    <a:gd name="connsiteY2" fmla="*/ 108348 h 156862"/>
                    <a:gd name="connsiteX3" fmla="*/ 0 w 105523"/>
                    <a:gd name="connsiteY3" fmla="*/ 43663 h 156862"/>
                    <a:gd name="connsiteX4" fmla="*/ 43663 w 105523"/>
                    <a:gd name="connsiteY4" fmla="*/ 0 h 156862"/>
                    <a:gd name="connsiteX5" fmla="*/ 61855 w 105523"/>
                    <a:gd name="connsiteY5" fmla="*/ 0 h 156862"/>
                    <a:gd name="connsiteX6" fmla="*/ 105518 w 105523"/>
                    <a:gd name="connsiteY6" fmla="*/ 43663 h 156862"/>
                    <a:gd name="connsiteX7" fmla="*/ 105518 w 105523"/>
                    <a:gd name="connsiteY7" fmla="*/ 108348 h 156862"/>
                    <a:gd name="connsiteX8" fmla="*/ 57408 w 105523"/>
                    <a:gd name="connsiteY8" fmla="*/ 156862 h 156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5523" h="156862">
                      <a:moveTo>
                        <a:pt x="57408" y="156862"/>
                      </a:moveTo>
                      <a:lnTo>
                        <a:pt x="48514" y="156862"/>
                      </a:lnTo>
                      <a:cubicBezTo>
                        <a:pt x="21831" y="156862"/>
                        <a:pt x="0" y="135031"/>
                        <a:pt x="0" y="108348"/>
                      </a:cubicBezTo>
                      <a:lnTo>
                        <a:pt x="0" y="43663"/>
                      </a:lnTo>
                      <a:cubicBezTo>
                        <a:pt x="0" y="19406"/>
                        <a:pt x="19810" y="0"/>
                        <a:pt x="43663" y="0"/>
                      </a:cubicBezTo>
                      <a:lnTo>
                        <a:pt x="61855" y="0"/>
                      </a:lnTo>
                      <a:cubicBezTo>
                        <a:pt x="86112" y="0"/>
                        <a:pt x="105518" y="19810"/>
                        <a:pt x="105518" y="43663"/>
                      </a:cubicBezTo>
                      <a:lnTo>
                        <a:pt x="105518" y="108348"/>
                      </a:lnTo>
                      <a:cubicBezTo>
                        <a:pt x="105922" y="135031"/>
                        <a:pt x="84091" y="156862"/>
                        <a:pt x="57408" y="156862"/>
                      </a:cubicBezTo>
                      <a:close/>
                    </a:path>
                  </a:pathLst>
                </a:custGeom>
                <a:solidFill>
                  <a:srgbClr val="FFC17C"/>
                </a:solidFill>
                <a:ln w="40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293" name="Forma libre: forma 366">
                  <a:extLst>
                    <a:ext uri="{FF2B5EF4-FFF2-40B4-BE49-F238E27FC236}">
                      <a16:creationId xmlns:a16="http://schemas.microsoft.com/office/drawing/2014/main" id="{61DA6199-CC29-8716-13E3-1BAE7214B74B}"/>
                    </a:ext>
                  </a:extLst>
                </p:cNvPr>
                <p:cNvSpPr/>
                <p:nvPr/>
              </p:nvSpPr>
              <p:spPr>
                <a:xfrm>
                  <a:off x="1244552" y="2937968"/>
                  <a:ext cx="35874" cy="42976"/>
                </a:xfrm>
                <a:custGeom>
                  <a:avLst/>
                  <a:gdLst>
                    <a:gd name="connsiteX0" fmla="*/ 34917 w 35874"/>
                    <a:gd name="connsiteY0" fmla="*/ 17041 h 42976"/>
                    <a:gd name="connsiteX1" fmla="*/ 23597 w 35874"/>
                    <a:gd name="connsiteY1" fmla="*/ 42511 h 42976"/>
                    <a:gd name="connsiteX2" fmla="*/ 957 w 35874"/>
                    <a:gd name="connsiteY2" fmla="*/ 25936 h 42976"/>
                    <a:gd name="connsiteX3" fmla="*/ 12277 w 35874"/>
                    <a:gd name="connsiteY3" fmla="*/ 466 h 42976"/>
                    <a:gd name="connsiteX4" fmla="*/ 34917 w 35874"/>
                    <a:gd name="connsiteY4" fmla="*/ 17041 h 429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74" h="42976">
                      <a:moveTo>
                        <a:pt x="34917" y="17041"/>
                      </a:moveTo>
                      <a:cubicBezTo>
                        <a:pt x="38151" y="28765"/>
                        <a:pt x="32896" y="40085"/>
                        <a:pt x="23597" y="42511"/>
                      </a:cubicBezTo>
                      <a:cubicBezTo>
                        <a:pt x="14299" y="44937"/>
                        <a:pt x="4192" y="37660"/>
                        <a:pt x="957" y="25936"/>
                      </a:cubicBezTo>
                      <a:cubicBezTo>
                        <a:pt x="-2277" y="14211"/>
                        <a:pt x="2979" y="2891"/>
                        <a:pt x="12277" y="466"/>
                      </a:cubicBezTo>
                      <a:cubicBezTo>
                        <a:pt x="21980" y="-1960"/>
                        <a:pt x="32087" y="5317"/>
                        <a:pt x="34917" y="17041"/>
                      </a:cubicBezTo>
                      <a:close/>
                    </a:path>
                  </a:pathLst>
                </a:custGeom>
                <a:solidFill>
                  <a:srgbClr val="FFC17C"/>
                </a:solidFill>
                <a:ln w="40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294" name="Forma libre: forma 367">
                  <a:extLst>
                    <a:ext uri="{FF2B5EF4-FFF2-40B4-BE49-F238E27FC236}">
                      <a16:creationId xmlns:a16="http://schemas.microsoft.com/office/drawing/2014/main" id="{AD5189DE-7759-8003-D9F4-CD73D28D87BF}"/>
                    </a:ext>
                  </a:extLst>
                </p:cNvPr>
                <p:cNvSpPr/>
                <p:nvPr/>
              </p:nvSpPr>
              <p:spPr>
                <a:xfrm>
                  <a:off x="1350219" y="2937822"/>
                  <a:ext cx="35980" cy="42865"/>
                </a:xfrm>
                <a:custGeom>
                  <a:avLst/>
                  <a:gdLst>
                    <a:gd name="connsiteX0" fmla="*/ 1213 w 35980"/>
                    <a:gd name="connsiteY0" fmla="*/ 16379 h 42865"/>
                    <a:gd name="connsiteX1" fmla="*/ 11724 w 35980"/>
                    <a:gd name="connsiteY1" fmla="*/ 42253 h 42865"/>
                    <a:gd name="connsiteX2" fmla="*/ 34768 w 35980"/>
                    <a:gd name="connsiteY2" fmla="*/ 26486 h 42865"/>
                    <a:gd name="connsiteX3" fmla="*/ 24257 w 35980"/>
                    <a:gd name="connsiteY3" fmla="*/ 612 h 42865"/>
                    <a:gd name="connsiteX4" fmla="*/ 1213 w 35980"/>
                    <a:gd name="connsiteY4" fmla="*/ 16379 h 428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980" h="42865">
                      <a:moveTo>
                        <a:pt x="1213" y="16379"/>
                      </a:moveTo>
                      <a:cubicBezTo>
                        <a:pt x="-2426" y="28103"/>
                        <a:pt x="2426" y="39423"/>
                        <a:pt x="11724" y="42253"/>
                      </a:cubicBezTo>
                      <a:cubicBezTo>
                        <a:pt x="21023" y="45083"/>
                        <a:pt x="31130" y="37806"/>
                        <a:pt x="34768" y="26486"/>
                      </a:cubicBezTo>
                      <a:cubicBezTo>
                        <a:pt x="38407" y="15166"/>
                        <a:pt x="33555" y="3442"/>
                        <a:pt x="24257" y="612"/>
                      </a:cubicBezTo>
                      <a:cubicBezTo>
                        <a:pt x="14958" y="-2218"/>
                        <a:pt x="4447" y="5059"/>
                        <a:pt x="1213" y="16379"/>
                      </a:cubicBezTo>
                      <a:close/>
                    </a:path>
                  </a:pathLst>
                </a:custGeom>
                <a:solidFill>
                  <a:srgbClr val="FFC17C"/>
                </a:solidFill>
                <a:ln w="40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295" name="Forma libre: forma 368">
                  <a:extLst>
                    <a:ext uri="{FF2B5EF4-FFF2-40B4-BE49-F238E27FC236}">
                      <a16:creationId xmlns:a16="http://schemas.microsoft.com/office/drawing/2014/main" id="{0B4E4694-FAB2-92C1-64A7-79D9443A4262}"/>
                    </a:ext>
                  </a:extLst>
                </p:cNvPr>
                <p:cNvSpPr/>
                <p:nvPr/>
              </p:nvSpPr>
              <p:spPr>
                <a:xfrm>
                  <a:off x="1249006" y="2840512"/>
                  <a:ext cx="135035" cy="121370"/>
                </a:xfrm>
                <a:custGeom>
                  <a:avLst/>
                  <a:gdLst>
                    <a:gd name="connsiteX0" fmla="*/ 71296 w 135035"/>
                    <a:gd name="connsiteY0" fmla="*/ 894 h 121370"/>
                    <a:gd name="connsiteX1" fmla="*/ 19143 w 135035"/>
                    <a:gd name="connsiteY1" fmla="*/ 15448 h 121370"/>
                    <a:gd name="connsiteX2" fmla="*/ 11462 w 135035"/>
                    <a:gd name="connsiteY2" fmla="*/ 42131 h 121370"/>
                    <a:gd name="connsiteX3" fmla="*/ 17122 w 135035"/>
                    <a:gd name="connsiteY3" fmla="*/ 121370 h 121370"/>
                    <a:gd name="connsiteX4" fmla="*/ 20356 w 135035"/>
                    <a:gd name="connsiteY4" fmla="*/ 65983 h 121370"/>
                    <a:gd name="connsiteX5" fmla="*/ 32889 w 135035"/>
                    <a:gd name="connsiteY5" fmla="*/ 60323 h 121370"/>
                    <a:gd name="connsiteX6" fmla="*/ 42187 w 135035"/>
                    <a:gd name="connsiteY6" fmla="*/ 65983 h 121370"/>
                    <a:gd name="connsiteX7" fmla="*/ 87063 w 135035"/>
                    <a:gd name="connsiteY7" fmla="*/ 67600 h 121370"/>
                    <a:gd name="connsiteX8" fmla="*/ 101213 w 135035"/>
                    <a:gd name="connsiteY8" fmla="*/ 60323 h 121370"/>
                    <a:gd name="connsiteX9" fmla="*/ 113341 w 135035"/>
                    <a:gd name="connsiteY9" fmla="*/ 65983 h 121370"/>
                    <a:gd name="connsiteX10" fmla="*/ 116171 w 135035"/>
                    <a:gd name="connsiteY10" fmla="*/ 121370 h 121370"/>
                    <a:gd name="connsiteX11" fmla="*/ 129512 w 135035"/>
                    <a:gd name="connsiteY11" fmla="*/ 48599 h 121370"/>
                    <a:gd name="connsiteX12" fmla="*/ 129108 w 135035"/>
                    <a:gd name="connsiteY12" fmla="*/ 45769 h 121370"/>
                    <a:gd name="connsiteX13" fmla="*/ 119810 w 135035"/>
                    <a:gd name="connsiteY13" fmla="*/ 22725 h 121370"/>
                    <a:gd name="connsiteX14" fmla="*/ 108894 w 135035"/>
                    <a:gd name="connsiteY14" fmla="*/ 14235 h 121370"/>
                    <a:gd name="connsiteX15" fmla="*/ 71296 w 135035"/>
                    <a:gd name="connsiteY15" fmla="*/ 894 h 1213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35035" h="121370">
                      <a:moveTo>
                        <a:pt x="71296" y="894"/>
                      </a:moveTo>
                      <a:cubicBezTo>
                        <a:pt x="52294" y="-1936"/>
                        <a:pt x="32889" y="1702"/>
                        <a:pt x="19143" y="15448"/>
                      </a:cubicBezTo>
                      <a:cubicBezTo>
                        <a:pt x="11866" y="22725"/>
                        <a:pt x="9440" y="32428"/>
                        <a:pt x="11462" y="42131"/>
                      </a:cubicBezTo>
                      <a:cubicBezTo>
                        <a:pt x="4589" y="44961"/>
                        <a:pt x="-13200" y="78112"/>
                        <a:pt x="17122" y="121370"/>
                      </a:cubicBezTo>
                      <a:cubicBezTo>
                        <a:pt x="19143" y="110050"/>
                        <a:pt x="20760" y="85793"/>
                        <a:pt x="20356" y="65983"/>
                      </a:cubicBezTo>
                      <a:cubicBezTo>
                        <a:pt x="20356" y="59515"/>
                        <a:pt x="28037" y="55876"/>
                        <a:pt x="32889" y="60323"/>
                      </a:cubicBezTo>
                      <a:cubicBezTo>
                        <a:pt x="36123" y="63153"/>
                        <a:pt x="38953" y="65579"/>
                        <a:pt x="42187" y="65983"/>
                      </a:cubicBezTo>
                      <a:cubicBezTo>
                        <a:pt x="58763" y="68005"/>
                        <a:pt x="73317" y="68813"/>
                        <a:pt x="87063" y="67600"/>
                      </a:cubicBezTo>
                      <a:cubicBezTo>
                        <a:pt x="91914" y="67196"/>
                        <a:pt x="96765" y="63962"/>
                        <a:pt x="101213" y="60323"/>
                      </a:cubicBezTo>
                      <a:cubicBezTo>
                        <a:pt x="106064" y="56280"/>
                        <a:pt x="113341" y="59919"/>
                        <a:pt x="113341" y="65983"/>
                      </a:cubicBezTo>
                      <a:cubicBezTo>
                        <a:pt x="113341" y="89027"/>
                        <a:pt x="114554" y="114497"/>
                        <a:pt x="116171" y="121370"/>
                      </a:cubicBezTo>
                      <a:cubicBezTo>
                        <a:pt x="148109" y="69622"/>
                        <a:pt x="129917" y="49003"/>
                        <a:pt x="129512" y="48599"/>
                      </a:cubicBezTo>
                      <a:cubicBezTo>
                        <a:pt x="129108" y="47791"/>
                        <a:pt x="129108" y="46578"/>
                        <a:pt x="129108" y="45769"/>
                      </a:cubicBezTo>
                      <a:cubicBezTo>
                        <a:pt x="129108" y="37279"/>
                        <a:pt x="125874" y="28789"/>
                        <a:pt x="119810" y="22725"/>
                      </a:cubicBezTo>
                      <a:cubicBezTo>
                        <a:pt x="116575" y="19491"/>
                        <a:pt x="112937" y="16661"/>
                        <a:pt x="108894" y="14235"/>
                      </a:cubicBezTo>
                      <a:cubicBezTo>
                        <a:pt x="98383" y="8171"/>
                        <a:pt x="85041" y="2915"/>
                        <a:pt x="71296" y="894"/>
                      </a:cubicBezTo>
                      <a:close/>
                    </a:path>
                  </a:pathLst>
                </a:custGeom>
                <a:solidFill>
                  <a:srgbClr val="96A29F"/>
                </a:solidFill>
                <a:ln w="40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</p:grpSp>
          <p:sp>
            <p:nvSpPr>
              <p:cNvPr id="278" name="Forma libre: forma 357">
                <a:extLst>
                  <a:ext uri="{FF2B5EF4-FFF2-40B4-BE49-F238E27FC236}">
                    <a16:creationId xmlns:a16="http://schemas.microsoft.com/office/drawing/2014/main" id="{8F0E39D5-8C29-A0CC-701A-EA08F506E456}"/>
                  </a:ext>
                </a:extLst>
              </p:cNvPr>
              <p:cNvSpPr/>
              <p:nvPr/>
            </p:nvSpPr>
            <p:spPr>
              <a:xfrm>
                <a:off x="1123012" y="3044084"/>
                <a:ext cx="135573" cy="131439"/>
              </a:xfrm>
              <a:custGeom>
                <a:avLst/>
                <a:gdLst>
                  <a:gd name="connsiteX0" fmla="*/ 117647 w 135573"/>
                  <a:gd name="connsiteY0" fmla="*/ 48382 h 131439"/>
                  <a:gd name="connsiteX1" fmla="*/ 110369 w 135573"/>
                  <a:gd name="connsiteY1" fmla="*/ 53233 h 131439"/>
                  <a:gd name="connsiteX2" fmla="*/ 91368 w 135573"/>
                  <a:gd name="connsiteY2" fmla="*/ 66575 h 131439"/>
                  <a:gd name="connsiteX3" fmla="*/ 65494 w 135573"/>
                  <a:gd name="connsiteY3" fmla="*/ 85576 h 131439"/>
                  <a:gd name="connsiteX4" fmla="*/ 52557 w 135573"/>
                  <a:gd name="connsiteY4" fmla="*/ 96492 h 131439"/>
                  <a:gd name="connsiteX5" fmla="*/ 47301 w 135573"/>
                  <a:gd name="connsiteY5" fmla="*/ 101747 h 131439"/>
                  <a:gd name="connsiteX6" fmla="*/ 45684 w 135573"/>
                  <a:gd name="connsiteY6" fmla="*/ 103769 h 131439"/>
                  <a:gd name="connsiteX7" fmla="*/ 45280 w 135573"/>
                  <a:gd name="connsiteY7" fmla="*/ 103769 h 131439"/>
                  <a:gd name="connsiteX8" fmla="*/ 45684 w 135573"/>
                  <a:gd name="connsiteY8" fmla="*/ 96087 h 131439"/>
                  <a:gd name="connsiteX9" fmla="*/ 42854 w 135573"/>
                  <a:gd name="connsiteY9" fmla="*/ 89619 h 131439"/>
                  <a:gd name="connsiteX10" fmla="*/ 40833 w 135573"/>
                  <a:gd name="connsiteY10" fmla="*/ 87597 h 131439"/>
                  <a:gd name="connsiteX11" fmla="*/ 39216 w 135573"/>
                  <a:gd name="connsiteY11" fmla="*/ 86385 h 131439"/>
                  <a:gd name="connsiteX12" fmla="*/ 37194 w 135573"/>
                  <a:gd name="connsiteY12" fmla="*/ 85576 h 131439"/>
                  <a:gd name="connsiteX13" fmla="*/ 38811 w 135573"/>
                  <a:gd name="connsiteY13" fmla="*/ 86385 h 131439"/>
                  <a:gd name="connsiteX14" fmla="*/ 54174 w 135573"/>
                  <a:gd name="connsiteY14" fmla="*/ 88810 h 131439"/>
                  <a:gd name="connsiteX15" fmla="*/ 86921 w 135573"/>
                  <a:gd name="connsiteY15" fmla="*/ 91640 h 131439"/>
                  <a:gd name="connsiteX16" fmla="*/ 119668 w 135573"/>
                  <a:gd name="connsiteY16" fmla="*/ 94875 h 131439"/>
                  <a:gd name="connsiteX17" fmla="*/ 119668 w 135573"/>
                  <a:gd name="connsiteY17" fmla="*/ 94875 h 131439"/>
                  <a:gd name="connsiteX18" fmla="*/ 135435 w 135573"/>
                  <a:gd name="connsiteY18" fmla="*/ 115089 h 131439"/>
                  <a:gd name="connsiteX19" fmla="*/ 116838 w 135573"/>
                  <a:gd name="connsiteY19" fmla="*/ 131260 h 131439"/>
                  <a:gd name="connsiteX20" fmla="*/ 84900 w 135573"/>
                  <a:gd name="connsiteY20" fmla="*/ 131260 h 131439"/>
                  <a:gd name="connsiteX21" fmla="*/ 51344 w 135573"/>
                  <a:gd name="connsiteY21" fmla="*/ 131260 h 131439"/>
                  <a:gd name="connsiteX22" fmla="*/ 29513 w 135573"/>
                  <a:gd name="connsiteY22" fmla="*/ 129643 h 131439"/>
                  <a:gd name="connsiteX23" fmla="*/ 21831 w 135573"/>
                  <a:gd name="connsiteY23" fmla="*/ 127622 h 131439"/>
                  <a:gd name="connsiteX24" fmla="*/ 11320 w 135573"/>
                  <a:gd name="connsiteY24" fmla="*/ 122366 h 131439"/>
                  <a:gd name="connsiteX25" fmla="*/ 8086 w 135573"/>
                  <a:gd name="connsiteY25" fmla="*/ 119536 h 131439"/>
                  <a:gd name="connsiteX26" fmla="*/ 4851 w 135573"/>
                  <a:gd name="connsiteY26" fmla="*/ 115493 h 131439"/>
                  <a:gd name="connsiteX27" fmla="*/ 404 w 135573"/>
                  <a:gd name="connsiteY27" fmla="*/ 104577 h 131439"/>
                  <a:gd name="connsiteX28" fmla="*/ 0 w 135573"/>
                  <a:gd name="connsiteY28" fmla="*/ 101747 h 131439"/>
                  <a:gd name="connsiteX29" fmla="*/ 0 w 135573"/>
                  <a:gd name="connsiteY29" fmla="*/ 99322 h 131439"/>
                  <a:gd name="connsiteX30" fmla="*/ 0 w 135573"/>
                  <a:gd name="connsiteY30" fmla="*/ 96896 h 131439"/>
                  <a:gd name="connsiteX31" fmla="*/ 404 w 135573"/>
                  <a:gd name="connsiteY31" fmla="*/ 94875 h 131439"/>
                  <a:gd name="connsiteX32" fmla="*/ 809 w 135573"/>
                  <a:gd name="connsiteY32" fmla="*/ 92853 h 131439"/>
                  <a:gd name="connsiteX33" fmla="*/ 1213 w 135573"/>
                  <a:gd name="connsiteY33" fmla="*/ 91236 h 131439"/>
                  <a:gd name="connsiteX34" fmla="*/ 2426 w 135573"/>
                  <a:gd name="connsiteY34" fmla="*/ 88002 h 131439"/>
                  <a:gd name="connsiteX35" fmla="*/ 6873 w 135573"/>
                  <a:gd name="connsiteY35" fmla="*/ 79512 h 131439"/>
                  <a:gd name="connsiteX36" fmla="*/ 10916 w 135573"/>
                  <a:gd name="connsiteY36" fmla="*/ 73448 h 131439"/>
                  <a:gd name="connsiteX37" fmla="*/ 18597 w 135573"/>
                  <a:gd name="connsiteY37" fmla="*/ 64553 h 131439"/>
                  <a:gd name="connsiteX38" fmla="*/ 33151 w 135573"/>
                  <a:gd name="connsiteY38" fmla="*/ 49999 h 131439"/>
                  <a:gd name="connsiteX39" fmla="*/ 59025 w 135573"/>
                  <a:gd name="connsiteY39" fmla="*/ 27359 h 131439"/>
                  <a:gd name="connsiteX40" fmla="*/ 77218 w 135573"/>
                  <a:gd name="connsiteY40" fmla="*/ 11996 h 131439"/>
                  <a:gd name="connsiteX41" fmla="*/ 84091 w 135573"/>
                  <a:gd name="connsiteY41" fmla="*/ 6336 h 131439"/>
                  <a:gd name="connsiteX42" fmla="*/ 122902 w 135573"/>
                  <a:gd name="connsiteY42" fmla="*/ 9975 h 131439"/>
                  <a:gd name="connsiteX43" fmla="*/ 119264 w 135573"/>
                  <a:gd name="connsiteY43" fmla="*/ 48786 h 131439"/>
                  <a:gd name="connsiteX44" fmla="*/ 117647 w 135573"/>
                  <a:gd name="connsiteY44" fmla="*/ 48382 h 131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35573" h="131439">
                    <a:moveTo>
                      <a:pt x="117647" y="48382"/>
                    </a:moveTo>
                    <a:cubicBezTo>
                      <a:pt x="117647" y="48382"/>
                      <a:pt x="114817" y="50403"/>
                      <a:pt x="110369" y="53233"/>
                    </a:cubicBezTo>
                    <a:cubicBezTo>
                      <a:pt x="105922" y="56468"/>
                      <a:pt x="99454" y="60915"/>
                      <a:pt x="91368" y="66575"/>
                    </a:cubicBezTo>
                    <a:cubicBezTo>
                      <a:pt x="83687" y="72235"/>
                      <a:pt x="74792" y="78703"/>
                      <a:pt x="65494" y="85576"/>
                    </a:cubicBezTo>
                    <a:cubicBezTo>
                      <a:pt x="61047" y="89215"/>
                      <a:pt x="56600" y="92853"/>
                      <a:pt x="52557" y="96492"/>
                    </a:cubicBezTo>
                    <a:cubicBezTo>
                      <a:pt x="50535" y="98109"/>
                      <a:pt x="48918" y="100130"/>
                      <a:pt x="47301" y="101747"/>
                    </a:cubicBezTo>
                    <a:cubicBezTo>
                      <a:pt x="46493" y="102556"/>
                      <a:pt x="46088" y="102960"/>
                      <a:pt x="45684" y="103769"/>
                    </a:cubicBezTo>
                    <a:cubicBezTo>
                      <a:pt x="45280" y="104173"/>
                      <a:pt x="45280" y="104577"/>
                      <a:pt x="45280" y="103769"/>
                    </a:cubicBezTo>
                    <a:cubicBezTo>
                      <a:pt x="45280" y="102960"/>
                      <a:pt x="46493" y="100939"/>
                      <a:pt x="45684" y="96087"/>
                    </a:cubicBezTo>
                    <a:cubicBezTo>
                      <a:pt x="45280" y="94066"/>
                      <a:pt x="44471" y="91236"/>
                      <a:pt x="42854" y="89619"/>
                    </a:cubicBezTo>
                    <a:cubicBezTo>
                      <a:pt x="42450" y="88810"/>
                      <a:pt x="41641" y="88002"/>
                      <a:pt x="40833" y="87597"/>
                    </a:cubicBezTo>
                    <a:cubicBezTo>
                      <a:pt x="40428" y="87193"/>
                      <a:pt x="39620" y="86789"/>
                      <a:pt x="39216" y="86385"/>
                    </a:cubicBezTo>
                    <a:cubicBezTo>
                      <a:pt x="37598" y="85172"/>
                      <a:pt x="37194" y="85172"/>
                      <a:pt x="37194" y="85576"/>
                    </a:cubicBezTo>
                    <a:cubicBezTo>
                      <a:pt x="37194" y="85576"/>
                      <a:pt x="38003" y="85980"/>
                      <a:pt x="38811" y="86385"/>
                    </a:cubicBezTo>
                    <a:cubicBezTo>
                      <a:pt x="42450" y="87597"/>
                      <a:pt x="48514" y="88406"/>
                      <a:pt x="54174" y="88810"/>
                    </a:cubicBezTo>
                    <a:cubicBezTo>
                      <a:pt x="65494" y="90023"/>
                      <a:pt x="77218" y="90832"/>
                      <a:pt x="86921" y="91640"/>
                    </a:cubicBezTo>
                    <a:cubicBezTo>
                      <a:pt x="106327" y="93257"/>
                      <a:pt x="119668" y="94875"/>
                      <a:pt x="119668" y="94875"/>
                    </a:cubicBezTo>
                    <a:lnTo>
                      <a:pt x="119668" y="94875"/>
                    </a:lnTo>
                    <a:cubicBezTo>
                      <a:pt x="129775" y="96087"/>
                      <a:pt x="136648" y="104982"/>
                      <a:pt x="135435" y="115089"/>
                    </a:cubicBezTo>
                    <a:cubicBezTo>
                      <a:pt x="134222" y="124387"/>
                      <a:pt x="126136" y="131260"/>
                      <a:pt x="116838" y="131260"/>
                    </a:cubicBezTo>
                    <a:cubicBezTo>
                      <a:pt x="116838" y="131260"/>
                      <a:pt x="104305" y="130856"/>
                      <a:pt x="84900" y="131260"/>
                    </a:cubicBezTo>
                    <a:cubicBezTo>
                      <a:pt x="75197" y="131260"/>
                      <a:pt x="63877" y="131664"/>
                      <a:pt x="51344" y="131260"/>
                    </a:cubicBezTo>
                    <a:cubicBezTo>
                      <a:pt x="44875" y="131260"/>
                      <a:pt x="38003" y="130856"/>
                      <a:pt x="29513" y="129643"/>
                    </a:cubicBezTo>
                    <a:cubicBezTo>
                      <a:pt x="27491" y="129239"/>
                      <a:pt x="25066" y="128834"/>
                      <a:pt x="21831" y="127622"/>
                    </a:cubicBezTo>
                    <a:cubicBezTo>
                      <a:pt x="19001" y="126813"/>
                      <a:pt x="15767" y="125600"/>
                      <a:pt x="11320" y="122366"/>
                    </a:cubicBezTo>
                    <a:cubicBezTo>
                      <a:pt x="10107" y="121557"/>
                      <a:pt x="8894" y="120344"/>
                      <a:pt x="8086" y="119536"/>
                    </a:cubicBezTo>
                    <a:cubicBezTo>
                      <a:pt x="6873" y="118323"/>
                      <a:pt x="5660" y="117110"/>
                      <a:pt x="4851" y="115493"/>
                    </a:cubicBezTo>
                    <a:cubicBezTo>
                      <a:pt x="2830" y="112259"/>
                      <a:pt x="1213" y="108216"/>
                      <a:pt x="404" y="104577"/>
                    </a:cubicBezTo>
                    <a:cubicBezTo>
                      <a:pt x="404" y="103769"/>
                      <a:pt x="0" y="102556"/>
                      <a:pt x="0" y="101747"/>
                    </a:cubicBezTo>
                    <a:cubicBezTo>
                      <a:pt x="0" y="100939"/>
                      <a:pt x="0" y="100130"/>
                      <a:pt x="0" y="99322"/>
                    </a:cubicBezTo>
                    <a:cubicBezTo>
                      <a:pt x="0" y="98513"/>
                      <a:pt x="0" y="97705"/>
                      <a:pt x="0" y="96896"/>
                    </a:cubicBezTo>
                    <a:lnTo>
                      <a:pt x="404" y="94875"/>
                    </a:lnTo>
                    <a:cubicBezTo>
                      <a:pt x="404" y="94066"/>
                      <a:pt x="809" y="93257"/>
                      <a:pt x="809" y="92853"/>
                    </a:cubicBezTo>
                    <a:lnTo>
                      <a:pt x="1213" y="91236"/>
                    </a:lnTo>
                    <a:cubicBezTo>
                      <a:pt x="1617" y="90023"/>
                      <a:pt x="2021" y="88810"/>
                      <a:pt x="2426" y="88002"/>
                    </a:cubicBezTo>
                    <a:cubicBezTo>
                      <a:pt x="4043" y="83959"/>
                      <a:pt x="5256" y="81533"/>
                      <a:pt x="6873" y="79512"/>
                    </a:cubicBezTo>
                    <a:cubicBezTo>
                      <a:pt x="8086" y="77086"/>
                      <a:pt x="9703" y="75469"/>
                      <a:pt x="10916" y="73448"/>
                    </a:cubicBezTo>
                    <a:cubicBezTo>
                      <a:pt x="13746" y="69809"/>
                      <a:pt x="16171" y="66979"/>
                      <a:pt x="18597" y="64553"/>
                    </a:cubicBezTo>
                    <a:cubicBezTo>
                      <a:pt x="23448" y="59298"/>
                      <a:pt x="28300" y="54446"/>
                      <a:pt x="33151" y="49999"/>
                    </a:cubicBezTo>
                    <a:cubicBezTo>
                      <a:pt x="42450" y="41105"/>
                      <a:pt x="51344" y="33828"/>
                      <a:pt x="59025" y="27359"/>
                    </a:cubicBezTo>
                    <a:cubicBezTo>
                      <a:pt x="66707" y="20891"/>
                      <a:pt x="72771" y="15635"/>
                      <a:pt x="77218" y="11996"/>
                    </a:cubicBezTo>
                    <a:cubicBezTo>
                      <a:pt x="81665" y="8358"/>
                      <a:pt x="84091" y="6336"/>
                      <a:pt x="84091" y="6336"/>
                    </a:cubicBezTo>
                    <a:cubicBezTo>
                      <a:pt x="95815" y="-3366"/>
                      <a:pt x="113199" y="-1749"/>
                      <a:pt x="122902" y="9975"/>
                    </a:cubicBezTo>
                    <a:cubicBezTo>
                      <a:pt x="132605" y="21699"/>
                      <a:pt x="130988" y="39083"/>
                      <a:pt x="119264" y="48786"/>
                    </a:cubicBezTo>
                    <a:cubicBezTo>
                      <a:pt x="119264" y="47573"/>
                      <a:pt x="118455" y="47978"/>
                      <a:pt x="117647" y="48382"/>
                    </a:cubicBezTo>
                    <a:close/>
                  </a:path>
                </a:pathLst>
              </a:custGeom>
              <a:solidFill>
                <a:srgbClr val="1B0B1F"/>
              </a:solidFill>
              <a:ln w="40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81" name="Forma libre: forma 358">
                <a:extLst>
                  <a:ext uri="{FF2B5EF4-FFF2-40B4-BE49-F238E27FC236}">
                    <a16:creationId xmlns:a16="http://schemas.microsoft.com/office/drawing/2014/main" id="{7373D671-955D-0D44-DC9C-61ED517F93A0}"/>
                  </a:ext>
                </a:extLst>
              </p:cNvPr>
              <p:cNvSpPr/>
              <p:nvPr/>
            </p:nvSpPr>
            <p:spPr>
              <a:xfrm>
                <a:off x="1244297" y="3138362"/>
                <a:ext cx="54190" cy="35364"/>
              </a:xfrm>
              <a:custGeom>
                <a:avLst/>
                <a:gdLst>
                  <a:gd name="connsiteX0" fmla="*/ 0 w 54190"/>
                  <a:gd name="connsiteY0" fmla="*/ 9895 h 35364"/>
                  <a:gd name="connsiteX1" fmla="*/ 20618 w 54190"/>
                  <a:gd name="connsiteY1" fmla="*/ 1405 h 35364"/>
                  <a:gd name="connsiteX2" fmla="*/ 44471 w 54190"/>
                  <a:gd name="connsiteY2" fmla="*/ 9895 h 35364"/>
                  <a:gd name="connsiteX3" fmla="*/ 53365 w 54190"/>
                  <a:gd name="connsiteY3" fmla="*/ 25662 h 35364"/>
                  <a:gd name="connsiteX4" fmla="*/ 47705 w 54190"/>
                  <a:gd name="connsiteY4" fmla="*/ 35365 h 35364"/>
                  <a:gd name="connsiteX5" fmla="*/ 0 w 54190"/>
                  <a:gd name="connsiteY5" fmla="*/ 35365 h 35364"/>
                  <a:gd name="connsiteX6" fmla="*/ 0 w 54190"/>
                  <a:gd name="connsiteY6" fmla="*/ 9895 h 35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4190" h="35364">
                    <a:moveTo>
                      <a:pt x="0" y="9895"/>
                    </a:moveTo>
                    <a:lnTo>
                      <a:pt x="20618" y="1405"/>
                    </a:lnTo>
                    <a:cubicBezTo>
                      <a:pt x="29513" y="-2234"/>
                      <a:pt x="40024" y="1405"/>
                      <a:pt x="44471" y="9895"/>
                    </a:cubicBezTo>
                    <a:lnTo>
                      <a:pt x="53365" y="25662"/>
                    </a:lnTo>
                    <a:cubicBezTo>
                      <a:pt x="55791" y="30109"/>
                      <a:pt x="52557" y="35365"/>
                      <a:pt x="47705" y="35365"/>
                    </a:cubicBezTo>
                    <a:lnTo>
                      <a:pt x="0" y="35365"/>
                    </a:lnTo>
                    <a:lnTo>
                      <a:pt x="0" y="9895"/>
                    </a:lnTo>
                    <a:close/>
                  </a:path>
                </a:pathLst>
              </a:custGeom>
              <a:solidFill>
                <a:srgbClr val="FFC17C"/>
              </a:solidFill>
              <a:ln w="40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84" name="Forma libre: forma 359">
                <a:extLst>
                  <a:ext uri="{FF2B5EF4-FFF2-40B4-BE49-F238E27FC236}">
                    <a16:creationId xmlns:a16="http://schemas.microsoft.com/office/drawing/2014/main" id="{89F70335-E899-DC72-F0E0-8E8296483D3D}"/>
                  </a:ext>
                </a:extLst>
              </p:cNvPr>
              <p:cNvSpPr/>
              <p:nvPr/>
            </p:nvSpPr>
            <p:spPr>
              <a:xfrm>
                <a:off x="1368800" y="3040028"/>
                <a:ext cx="135451" cy="133309"/>
              </a:xfrm>
              <a:custGeom>
                <a:avLst/>
                <a:gdLst>
                  <a:gd name="connsiteX0" fmla="*/ 51360 w 135451"/>
                  <a:gd name="connsiteY0" fmla="*/ 8372 h 133309"/>
                  <a:gd name="connsiteX1" fmla="*/ 58233 w 135451"/>
                  <a:gd name="connsiteY1" fmla="*/ 14032 h 133309"/>
                  <a:gd name="connsiteX2" fmla="*/ 76426 w 135451"/>
                  <a:gd name="connsiteY2" fmla="*/ 29394 h 133309"/>
                  <a:gd name="connsiteX3" fmla="*/ 102300 w 135451"/>
                  <a:gd name="connsiteY3" fmla="*/ 52034 h 133309"/>
                  <a:gd name="connsiteX4" fmla="*/ 116854 w 135451"/>
                  <a:gd name="connsiteY4" fmla="*/ 66588 h 133309"/>
                  <a:gd name="connsiteX5" fmla="*/ 124535 w 135451"/>
                  <a:gd name="connsiteY5" fmla="*/ 75483 h 133309"/>
                  <a:gd name="connsiteX6" fmla="*/ 128578 w 135451"/>
                  <a:gd name="connsiteY6" fmla="*/ 81547 h 133309"/>
                  <a:gd name="connsiteX7" fmla="*/ 133025 w 135451"/>
                  <a:gd name="connsiteY7" fmla="*/ 90037 h 133309"/>
                  <a:gd name="connsiteX8" fmla="*/ 134238 w 135451"/>
                  <a:gd name="connsiteY8" fmla="*/ 93271 h 133309"/>
                  <a:gd name="connsiteX9" fmla="*/ 134643 w 135451"/>
                  <a:gd name="connsiteY9" fmla="*/ 94888 h 133309"/>
                  <a:gd name="connsiteX10" fmla="*/ 135047 w 135451"/>
                  <a:gd name="connsiteY10" fmla="*/ 96910 h 133309"/>
                  <a:gd name="connsiteX11" fmla="*/ 135451 w 135451"/>
                  <a:gd name="connsiteY11" fmla="*/ 98931 h 133309"/>
                  <a:gd name="connsiteX12" fmla="*/ 135451 w 135451"/>
                  <a:gd name="connsiteY12" fmla="*/ 101357 h 133309"/>
                  <a:gd name="connsiteX13" fmla="*/ 135451 w 135451"/>
                  <a:gd name="connsiteY13" fmla="*/ 103783 h 133309"/>
                  <a:gd name="connsiteX14" fmla="*/ 135047 w 135451"/>
                  <a:gd name="connsiteY14" fmla="*/ 106613 h 133309"/>
                  <a:gd name="connsiteX15" fmla="*/ 130600 w 135451"/>
                  <a:gd name="connsiteY15" fmla="*/ 117528 h 133309"/>
                  <a:gd name="connsiteX16" fmla="*/ 127365 w 135451"/>
                  <a:gd name="connsiteY16" fmla="*/ 121571 h 133309"/>
                  <a:gd name="connsiteX17" fmla="*/ 124131 w 135451"/>
                  <a:gd name="connsiteY17" fmla="*/ 124401 h 133309"/>
                  <a:gd name="connsiteX18" fmla="*/ 113620 w 135451"/>
                  <a:gd name="connsiteY18" fmla="*/ 129657 h 133309"/>
                  <a:gd name="connsiteX19" fmla="*/ 105938 w 135451"/>
                  <a:gd name="connsiteY19" fmla="*/ 131678 h 133309"/>
                  <a:gd name="connsiteX20" fmla="*/ 84107 w 135451"/>
                  <a:gd name="connsiteY20" fmla="*/ 133295 h 133309"/>
                  <a:gd name="connsiteX21" fmla="*/ 50552 w 135451"/>
                  <a:gd name="connsiteY21" fmla="*/ 133295 h 133309"/>
                  <a:gd name="connsiteX22" fmla="*/ 18613 w 135451"/>
                  <a:gd name="connsiteY22" fmla="*/ 133295 h 133309"/>
                  <a:gd name="connsiteX23" fmla="*/ 16 w 135451"/>
                  <a:gd name="connsiteY23" fmla="*/ 115507 h 133309"/>
                  <a:gd name="connsiteX24" fmla="*/ 15783 w 135451"/>
                  <a:gd name="connsiteY24" fmla="*/ 96910 h 133309"/>
                  <a:gd name="connsiteX25" fmla="*/ 16187 w 135451"/>
                  <a:gd name="connsiteY25" fmla="*/ 96910 h 133309"/>
                  <a:gd name="connsiteX26" fmla="*/ 48934 w 135451"/>
                  <a:gd name="connsiteY26" fmla="*/ 93675 h 133309"/>
                  <a:gd name="connsiteX27" fmla="*/ 81681 w 135451"/>
                  <a:gd name="connsiteY27" fmla="*/ 90845 h 133309"/>
                  <a:gd name="connsiteX28" fmla="*/ 97044 w 135451"/>
                  <a:gd name="connsiteY28" fmla="*/ 88420 h 133309"/>
                  <a:gd name="connsiteX29" fmla="*/ 98661 w 135451"/>
                  <a:gd name="connsiteY29" fmla="*/ 87611 h 133309"/>
                  <a:gd name="connsiteX30" fmla="*/ 96640 w 135451"/>
                  <a:gd name="connsiteY30" fmla="*/ 88420 h 133309"/>
                  <a:gd name="connsiteX31" fmla="*/ 95023 w 135451"/>
                  <a:gd name="connsiteY31" fmla="*/ 89633 h 133309"/>
                  <a:gd name="connsiteX32" fmla="*/ 93001 w 135451"/>
                  <a:gd name="connsiteY32" fmla="*/ 91654 h 133309"/>
                  <a:gd name="connsiteX33" fmla="*/ 90171 w 135451"/>
                  <a:gd name="connsiteY33" fmla="*/ 98123 h 133309"/>
                  <a:gd name="connsiteX34" fmla="*/ 90576 w 135451"/>
                  <a:gd name="connsiteY34" fmla="*/ 105804 h 133309"/>
                  <a:gd name="connsiteX35" fmla="*/ 90171 w 135451"/>
                  <a:gd name="connsiteY35" fmla="*/ 105804 h 133309"/>
                  <a:gd name="connsiteX36" fmla="*/ 88554 w 135451"/>
                  <a:gd name="connsiteY36" fmla="*/ 103783 h 133309"/>
                  <a:gd name="connsiteX37" fmla="*/ 83299 w 135451"/>
                  <a:gd name="connsiteY37" fmla="*/ 98527 h 133309"/>
                  <a:gd name="connsiteX38" fmla="*/ 70361 w 135451"/>
                  <a:gd name="connsiteY38" fmla="*/ 87611 h 133309"/>
                  <a:gd name="connsiteX39" fmla="*/ 44487 w 135451"/>
                  <a:gd name="connsiteY39" fmla="*/ 68610 h 133309"/>
                  <a:gd name="connsiteX40" fmla="*/ 25486 w 135451"/>
                  <a:gd name="connsiteY40" fmla="*/ 55269 h 133309"/>
                  <a:gd name="connsiteX41" fmla="*/ 18209 w 135451"/>
                  <a:gd name="connsiteY41" fmla="*/ 50417 h 133309"/>
                  <a:gd name="connsiteX42" fmla="*/ 10932 w 135451"/>
                  <a:gd name="connsiteY42" fmla="*/ 12010 h 133309"/>
                  <a:gd name="connsiteX43" fmla="*/ 49339 w 135451"/>
                  <a:gd name="connsiteY43" fmla="*/ 4733 h 133309"/>
                  <a:gd name="connsiteX44" fmla="*/ 51360 w 135451"/>
                  <a:gd name="connsiteY44" fmla="*/ 8372 h 133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35451" h="133309">
                    <a:moveTo>
                      <a:pt x="51360" y="8372"/>
                    </a:moveTo>
                    <a:cubicBezTo>
                      <a:pt x="51360" y="8372"/>
                      <a:pt x="53786" y="10393"/>
                      <a:pt x="58233" y="14032"/>
                    </a:cubicBezTo>
                    <a:cubicBezTo>
                      <a:pt x="62680" y="17670"/>
                      <a:pt x="69149" y="22926"/>
                      <a:pt x="76426" y="29394"/>
                    </a:cubicBezTo>
                    <a:cubicBezTo>
                      <a:pt x="84107" y="35863"/>
                      <a:pt x="92597" y="43544"/>
                      <a:pt x="102300" y="52034"/>
                    </a:cubicBezTo>
                    <a:cubicBezTo>
                      <a:pt x="107151" y="56481"/>
                      <a:pt x="112003" y="60928"/>
                      <a:pt x="116854" y="66588"/>
                    </a:cubicBezTo>
                    <a:cubicBezTo>
                      <a:pt x="119280" y="69418"/>
                      <a:pt x="122110" y="72248"/>
                      <a:pt x="124535" y="75483"/>
                    </a:cubicBezTo>
                    <a:cubicBezTo>
                      <a:pt x="125748" y="77100"/>
                      <a:pt x="127365" y="79121"/>
                      <a:pt x="128578" y="81547"/>
                    </a:cubicBezTo>
                    <a:cubicBezTo>
                      <a:pt x="130195" y="83973"/>
                      <a:pt x="131408" y="86398"/>
                      <a:pt x="133025" y="90037"/>
                    </a:cubicBezTo>
                    <a:cubicBezTo>
                      <a:pt x="133430" y="90845"/>
                      <a:pt x="133834" y="92058"/>
                      <a:pt x="134238" y="93271"/>
                    </a:cubicBezTo>
                    <a:lnTo>
                      <a:pt x="134643" y="94888"/>
                    </a:lnTo>
                    <a:cubicBezTo>
                      <a:pt x="134643" y="95697"/>
                      <a:pt x="135047" y="96101"/>
                      <a:pt x="135047" y="96910"/>
                    </a:cubicBezTo>
                    <a:lnTo>
                      <a:pt x="135451" y="98931"/>
                    </a:lnTo>
                    <a:cubicBezTo>
                      <a:pt x="135451" y="99740"/>
                      <a:pt x="135451" y="100548"/>
                      <a:pt x="135451" y="101357"/>
                    </a:cubicBezTo>
                    <a:cubicBezTo>
                      <a:pt x="135451" y="102165"/>
                      <a:pt x="135451" y="102974"/>
                      <a:pt x="135451" y="103783"/>
                    </a:cubicBezTo>
                    <a:cubicBezTo>
                      <a:pt x="135451" y="104591"/>
                      <a:pt x="135047" y="105804"/>
                      <a:pt x="135047" y="106613"/>
                    </a:cubicBezTo>
                    <a:cubicBezTo>
                      <a:pt x="134238" y="110251"/>
                      <a:pt x="132621" y="114294"/>
                      <a:pt x="130600" y="117528"/>
                    </a:cubicBezTo>
                    <a:cubicBezTo>
                      <a:pt x="129387" y="119145"/>
                      <a:pt x="128578" y="120358"/>
                      <a:pt x="127365" y="121571"/>
                    </a:cubicBezTo>
                    <a:cubicBezTo>
                      <a:pt x="126153" y="122784"/>
                      <a:pt x="124940" y="123592"/>
                      <a:pt x="124131" y="124401"/>
                    </a:cubicBezTo>
                    <a:cubicBezTo>
                      <a:pt x="119684" y="127635"/>
                      <a:pt x="116450" y="128848"/>
                      <a:pt x="113620" y="129657"/>
                    </a:cubicBezTo>
                    <a:cubicBezTo>
                      <a:pt x="110790" y="130465"/>
                      <a:pt x="108364" y="131274"/>
                      <a:pt x="105938" y="131678"/>
                    </a:cubicBezTo>
                    <a:cubicBezTo>
                      <a:pt x="97044" y="133295"/>
                      <a:pt x="90576" y="133295"/>
                      <a:pt x="84107" y="133295"/>
                    </a:cubicBezTo>
                    <a:cubicBezTo>
                      <a:pt x="71170" y="133295"/>
                      <a:pt x="60254" y="133295"/>
                      <a:pt x="50552" y="133295"/>
                    </a:cubicBezTo>
                    <a:cubicBezTo>
                      <a:pt x="31550" y="133295"/>
                      <a:pt x="18613" y="133295"/>
                      <a:pt x="18613" y="133295"/>
                    </a:cubicBezTo>
                    <a:cubicBezTo>
                      <a:pt x="8506" y="133700"/>
                      <a:pt x="16" y="125614"/>
                      <a:pt x="16" y="115507"/>
                    </a:cubicBezTo>
                    <a:cubicBezTo>
                      <a:pt x="-388" y="106208"/>
                      <a:pt x="6889" y="98123"/>
                      <a:pt x="15783" y="96910"/>
                    </a:cubicBezTo>
                    <a:lnTo>
                      <a:pt x="16187" y="96910"/>
                    </a:lnTo>
                    <a:cubicBezTo>
                      <a:pt x="16187" y="96910"/>
                      <a:pt x="29529" y="95293"/>
                      <a:pt x="48934" y="93675"/>
                    </a:cubicBezTo>
                    <a:cubicBezTo>
                      <a:pt x="58637" y="92867"/>
                      <a:pt x="69957" y="92058"/>
                      <a:pt x="81681" y="90845"/>
                    </a:cubicBezTo>
                    <a:cubicBezTo>
                      <a:pt x="87341" y="90037"/>
                      <a:pt x="93001" y="89633"/>
                      <a:pt x="97044" y="88420"/>
                    </a:cubicBezTo>
                    <a:cubicBezTo>
                      <a:pt x="97853" y="88015"/>
                      <a:pt x="98661" y="88015"/>
                      <a:pt x="98661" y="87611"/>
                    </a:cubicBezTo>
                    <a:cubicBezTo>
                      <a:pt x="99066" y="87611"/>
                      <a:pt x="98661" y="87207"/>
                      <a:pt x="96640" y="88420"/>
                    </a:cubicBezTo>
                    <a:cubicBezTo>
                      <a:pt x="96236" y="88824"/>
                      <a:pt x="95427" y="89228"/>
                      <a:pt x="95023" y="89633"/>
                    </a:cubicBezTo>
                    <a:cubicBezTo>
                      <a:pt x="94214" y="90037"/>
                      <a:pt x="93810" y="90845"/>
                      <a:pt x="93001" y="91654"/>
                    </a:cubicBezTo>
                    <a:cubicBezTo>
                      <a:pt x="91789" y="93271"/>
                      <a:pt x="90576" y="96101"/>
                      <a:pt x="90171" y="98123"/>
                    </a:cubicBezTo>
                    <a:cubicBezTo>
                      <a:pt x="89363" y="102570"/>
                      <a:pt x="90576" y="104995"/>
                      <a:pt x="90576" y="105804"/>
                    </a:cubicBezTo>
                    <a:cubicBezTo>
                      <a:pt x="90980" y="106613"/>
                      <a:pt x="90576" y="106208"/>
                      <a:pt x="90171" y="105804"/>
                    </a:cubicBezTo>
                    <a:cubicBezTo>
                      <a:pt x="89767" y="105400"/>
                      <a:pt x="89363" y="104591"/>
                      <a:pt x="88554" y="103783"/>
                    </a:cubicBezTo>
                    <a:cubicBezTo>
                      <a:pt x="86937" y="102165"/>
                      <a:pt x="85320" y="100548"/>
                      <a:pt x="83299" y="98527"/>
                    </a:cubicBezTo>
                    <a:cubicBezTo>
                      <a:pt x="79256" y="94888"/>
                      <a:pt x="74809" y="91250"/>
                      <a:pt x="70361" y="87611"/>
                    </a:cubicBezTo>
                    <a:cubicBezTo>
                      <a:pt x="61467" y="80738"/>
                      <a:pt x="52169" y="74270"/>
                      <a:pt x="44487" y="68610"/>
                    </a:cubicBezTo>
                    <a:cubicBezTo>
                      <a:pt x="36806" y="63354"/>
                      <a:pt x="29933" y="58503"/>
                      <a:pt x="25486" y="55269"/>
                    </a:cubicBezTo>
                    <a:cubicBezTo>
                      <a:pt x="20635" y="52034"/>
                      <a:pt x="18209" y="50417"/>
                      <a:pt x="18209" y="50417"/>
                    </a:cubicBezTo>
                    <a:cubicBezTo>
                      <a:pt x="5676" y="41927"/>
                      <a:pt x="2442" y="24543"/>
                      <a:pt x="10932" y="12010"/>
                    </a:cubicBezTo>
                    <a:cubicBezTo>
                      <a:pt x="19422" y="-523"/>
                      <a:pt x="36806" y="-3757"/>
                      <a:pt x="49339" y="4733"/>
                    </a:cubicBezTo>
                    <a:cubicBezTo>
                      <a:pt x="50147" y="7159"/>
                      <a:pt x="50956" y="7967"/>
                      <a:pt x="51360" y="8372"/>
                    </a:cubicBezTo>
                    <a:close/>
                  </a:path>
                </a:pathLst>
              </a:custGeom>
              <a:solidFill>
                <a:srgbClr val="1B0B1F"/>
              </a:solidFill>
              <a:ln w="40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86" name="Forma libre: forma 360">
                <a:extLst>
                  <a:ext uri="{FF2B5EF4-FFF2-40B4-BE49-F238E27FC236}">
                    <a16:creationId xmlns:a16="http://schemas.microsoft.com/office/drawing/2014/main" id="{0532EC15-F8E6-EB8C-B147-66E8E4626FA0}"/>
                  </a:ext>
                </a:extLst>
              </p:cNvPr>
              <p:cNvSpPr/>
              <p:nvPr/>
            </p:nvSpPr>
            <p:spPr>
              <a:xfrm>
                <a:off x="1329584" y="3138362"/>
                <a:ext cx="54190" cy="35364"/>
              </a:xfrm>
              <a:custGeom>
                <a:avLst/>
                <a:gdLst>
                  <a:gd name="connsiteX0" fmla="*/ 54190 w 54190"/>
                  <a:gd name="connsiteY0" fmla="*/ 9895 h 35364"/>
                  <a:gd name="connsiteX1" fmla="*/ 33572 w 54190"/>
                  <a:gd name="connsiteY1" fmla="*/ 1405 h 35364"/>
                  <a:gd name="connsiteX2" fmla="*/ 9719 w 54190"/>
                  <a:gd name="connsiteY2" fmla="*/ 9895 h 35364"/>
                  <a:gd name="connsiteX3" fmla="*/ 825 w 54190"/>
                  <a:gd name="connsiteY3" fmla="*/ 25662 h 35364"/>
                  <a:gd name="connsiteX4" fmla="*/ 6485 w 54190"/>
                  <a:gd name="connsiteY4" fmla="*/ 35365 h 35364"/>
                  <a:gd name="connsiteX5" fmla="*/ 54190 w 54190"/>
                  <a:gd name="connsiteY5" fmla="*/ 35365 h 35364"/>
                  <a:gd name="connsiteX6" fmla="*/ 54190 w 54190"/>
                  <a:gd name="connsiteY6" fmla="*/ 9895 h 35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4190" h="35364">
                    <a:moveTo>
                      <a:pt x="54190" y="9895"/>
                    </a:moveTo>
                    <a:lnTo>
                      <a:pt x="33572" y="1405"/>
                    </a:lnTo>
                    <a:cubicBezTo>
                      <a:pt x="24678" y="-2234"/>
                      <a:pt x="14166" y="1405"/>
                      <a:pt x="9719" y="9895"/>
                    </a:cubicBezTo>
                    <a:lnTo>
                      <a:pt x="825" y="25662"/>
                    </a:lnTo>
                    <a:cubicBezTo>
                      <a:pt x="-1601" y="30109"/>
                      <a:pt x="1633" y="35365"/>
                      <a:pt x="6485" y="35365"/>
                    </a:cubicBezTo>
                    <a:lnTo>
                      <a:pt x="54190" y="35365"/>
                    </a:lnTo>
                    <a:lnTo>
                      <a:pt x="54190" y="9895"/>
                    </a:lnTo>
                    <a:close/>
                  </a:path>
                </a:pathLst>
              </a:custGeom>
              <a:solidFill>
                <a:srgbClr val="FFC17C"/>
              </a:solidFill>
              <a:ln w="40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88" name="Forma libre: forma 361">
                <a:extLst>
                  <a:ext uri="{FF2B5EF4-FFF2-40B4-BE49-F238E27FC236}">
                    <a16:creationId xmlns:a16="http://schemas.microsoft.com/office/drawing/2014/main" id="{4100CFBD-1B0A-897D-44A9-4E38907E2583}"/>
                  </a:ext>
                </a:extLst>
              </p:cNvPr>
              <p:cNvSpPr/>
              <p:nvPr/>
            </p:nvSpPr>
            <p:spPr>
              <a:xfrm>
                <a:off x="1305343" y="3061741"/>
                <a:ext cx="19809" cy="71962"/>
              </a:xfrm>
              <a:custGeom>
                <a:avLst/>
                <a:gdLst>
                  <a:gd name="connsiteX0" fmla="*/ 5256 w 19809"/>
                  <a:gd name="connsiteY0" fmla="*/ 0 h 71962"/>
                  <a:gd name="connsiteX1" fmla="*/ 14958 w 19809"/>
                  <a:gd name="connsiteY1" fmla="*/ 0 h 71962"/>
                  <a:gd name="connsiteX2" fmla="*/ 19810 w 19809"/>
                  <a:gd name="connsiteY2" fmla="*/ 71962 h 71962"/>
                  <a:gd name="connsiteX3" fmla="*/ 0 w 19809"/>
                  <a:gd name="connsiteY3" fmla="*/ 71962 h 71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809" h="71962">
                    <a:moveTo>
                      <a:pt x="5256" y="0"/>
                    </a:moveTo>
                    <a:lnTo>
                      <a:pt x="14958" y="0"/>
                    </a:lnTo>
                    <a:lnTo>
                      <a:pt x="19810" y="71962"/>
                    </a:lnTo>
                    <a:lnTo>
                      <a:pt x="0" y="71962"/>
                    </a:lnTo>
                    <a:close/>
                  </a:path>
                </a:pathLst>
              </a:custGeom>
              <a:solidFill>
                <a:srgbClr val="3E383E"/>
              </a:solidFill>
              <a:ln w="40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89" name="Forma libre: forma 362">
                <a:extLst>
                  <a:ext uri="{FF2B5EF4-FFF2-40B4-BE49-F238E27FC236}">
                    <a16:creationId xmlns:a16="http://schemas.microsoft.com/office/drawing/2014/main" id="{5C1C1265-3C39-94D9-9716-859F383AA20C}"/>
                  </a:ext>
                </a:extLst>
              </p:cNvPr>
              <p:cNvSpPr/>
              <p:nvPr/>
            </p:nvSpPr>
            <p:spPr>
              <a:xfrm>
                <a:off x="1302918" y="3055373"/>
                <a:ext cx="25065" cy="18495"/>
              </a:xfrm>
              <a:custGeom>
                <a:avLst/>
                <a:gdLst>
                  <a:gd name="connsiteX0" fmla="*/ 0 w 25065"/>
                  <a:gd name="connsiteY0" fmla="*/ 2729 h 18495"/>
                  <a:gd name="connsiteX1" fmla="*/ 25066 w 25065"/>
                  <a:gd name="connsiteY1" fmla="*/ 2729 h 18495"/>
                  <a:gd name="connsiteX2" fmla="*/ 17384 w 25065"/>
                  <a:gd name="connsiteY2" fmla="*/ 18496 h 18495"/>
                  <a:gd name="connsiteX3" fmla="*/ 7681 w 25065"/>
                  <a:gd name="connsiteY3" fmla="*/ 18496 h 18495"/>
                  <a:gd name="connsiteX4" fmla="*/ 0 w 25065"/>
                  <a:gd name="connsiteY4" fmla="*/ 2729 h 18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065" h="18495">
                    <a:moveTo>
                      <a:pt x="0" y="2729"/>
                    </a:moveTo>
                    <a:cubicBezTo>
                      <a:pt x="8490" y="-910"/>
                      <a:pt x="16576" y="-910"/>
                      <a:pt x="25066" y="2729"/>
                    </a:cubicBezTo>
                    <a:lnTo>
                      <a:pt x="17384" y="18496"/>
                    </a:lnTo>
                    <a:lnTo>
                      <a:pt x="7681" y="18496"/>
                    </a:lnTo>
                    <a:lnTo>
                      <a:pt x="0" y="2729"/>
                    </a:lnTo>
                    <a:close/>
                  </a:path>
                </a:pathLst>
              </a:custGeom>
              <a:solidFill>
                <a:srgbClr val="3E383E"/>
              </a:solidFill>
              <a:ln w="40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21" name="Forma libre: forma 351">
              <a:extLst>
                <a:ext uri="{FF2B5EF4-FFF2-40B4-BE49-F238E27FC236}">
                  <a16:creationId xmlns:a16="http://schemas.microsoft.com/office/drawing/2014/main" id="{73388860-2397-5C7E-193E-D2EB28787F8C}"/>
                </a:ext>
              </a:extLst>
            </p:cNvPr>
            <p:cNvSpPr/>
            <p:nvPr/>
          </p:nvSpPr>
          <p:spPr>
            <a:xfrm>
              <a:off x="4813916" y="5052139"/>
              <a:ext cx="82209" cy="53471"/>
            </a:xfrm>
            <a:custGeom>
              <a:avLst/>
              <a:gdLst>
                <a:gd name="connsiteX0" fmla="*/ 81110 w 82209"/>
                <a:gd name="connsiteY0" fmla="*/ 53472 h 53471"/>
                <a:gd name="connsiteX1" fmla="*/ 41105 w 82209"/>
                <a:gd name="connsiteY1" fmla="*/ 29659 h 53471"/>
                <a:gd name="connsiteX2" fmla="*/ 1100 w 82209"/>
                <a:gd name="connsiteY2" fmla="*/ 53472 h 53471"/>
                <a:gd name="connsiteX3" fmla="*/ 1100 w 82209"/>
                <a:gd name="connsiteY3" fmla="*/ 33469 h 53471"/>
                <a:gd name="connsiteX4" fmla="*/ 8720 w 82209"/>
                <a:gd name="connsiteY4" fmla="*/ 13467 h 53471"/>
                <a:gd name="connsiteX5" fmla="*/ 22055 w 82209"/>
                <a:gd name="connsiteY5" fmla="*/ 2037 h 53471"/>
                <a:gd name="connsiteX6" fmla="*/ 41105 w 82209"/>
                <a:gd name="connsiteY6" fmla="*/ 2989 h 53471"/>
                <a:gd name="connsiteX7" fmla="*/ 60155 w 82209"/>
                <a:gd name="connsiteY7" fmla="*/ 2037 h 53471"/>
                <a:gd name="connsiteX8" fmla="*/ 73490 w 82209"/>
                <a:gd name="connsiteY8" fmla="*/ 13467 h 53471"/>
                <a:gd name="connsiteX9" fmla="*/ 81110 w 82209"/>
                <a:gd name="connsiteY9" fmla="*/ 33469 h 53471"/>
                <a:gd name="connsiteX10" fmla="*/ 81110 w 82209"/>
                <a:gd name="connsiteY10" fmla="*/ 53472 h 53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09" h="53471">
                  <a:moveTo>
                    <a:pt x="81110" y="53472"/>
                  </a:moveTo>
                  <a:cubicBezTo>
                    <a:pt x="77300" y="36327"/>
                    <a:pt x="55392" y="20134"/>
                    <a:pt x="41105" y="29659"/>
                  </a:cubicBezTo>
                  <a:cubicBezTo>
                    <a:pt x="26817" y="20134"/>
                    <a:pt x="5862" y="36327"/>
                    <a:pt x="1100" y="53472"/>
                  </a:cubicBezTo>
                  <a:cubicBezTo>
                    <a:pt x="-805" y="42042"/>
                    <a:pt x="147" y="38232"/>
                    <a:pt x="1100" y="33469"/>
                  </a:cubicBezTo>
                  <a:cubicBezTo>
                    <a:pt x="2052" y="25849"/>
                    <a:pt x="4910" y="19182"/>
                    <a:pt x="8720" y="13467"/>
                  </a:cubicBezTo>
                  <a:cubicBezTo>
                    <a:pt x="12530" y="7752"/>
                    <a:pt x="16340" y="4894"/>
                    <a:pt x="22055" y="2037"/>
                  </a:cubicBezTo>
                  <a:cubicBezTo>
                    <a:pt x="27770" y="-821"/>
                    <a:pt x="36342" y="-821"/>
                    <a:pt x="41105" y="2989"/>
                  </a:cubicBezTo>
                  <a:cubicBezTo>
                    <a:pt x="45867" y="132"/>
                    <a:pt x="53487" y="-821"/>
                    <a:pt x="60155" y="2037"/>
                  </a:cubicBezTo>
                  <a:cubicBezTo>
                    <a:pt x="65870" y="4894"/>
                    <a:pt x="69680" y="7752"/>
                    <a:pt x="73490" y="13467"/>
                  </a:cubicBezTo>
                  <a:cubicBezTo>
                    <a:pt x="77300" y="19182"/>
                    <a:pt x="80157" y="25849"/>
                    <a:pt x="81110" y="33469"/>
                  </a:cubicBezTo>
                  <a:cubicBezTo>
                    <a:pt x="82062" y="38232"/>
                    <a:pt x="83015" y="42042"/>
                    <a:pt x="81110" y="53472"/>
                  </a:cubicBezTo>
                  <a:close/>
                </a:path>
              </a:pathLst>
            </a:custGeom>
            <a:solidFill>
              <a:srgbClr val="9D622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" name="Forma libre: forma 352">
              <a:extLst>
                <a:ext uri="{FF2B5EF4-FFF2-40B4-BE49-F238E27FC236}">
                  <a16:creationId xmlns:a16="http://schemas.microsoft.com/office/drawing/2014/main" id="{AFAABCB0-D0B9-E70F-BEE6-6F12EB10DFE1}"/>
                </a:ext>
              </a:extLst>
            </p:cNvPr>
            <p:cNvSpPr/>
            <p:nvPr/>
          </p:nvSpPr>
          <p:spPr>
            <a:xfrm>
              <a:off x="4517151" y="5064653"/>
              <a:ext cx="101305" cy="96143"/>
            </a:xfrm>
            <a:custGeom>
              <a:avLst/>
              <a:gdLst>
                <a:gd name="connsiteX0" fmla="*/ 30213 w 101305"/>
                <a:gd name="connsiteY0" fmla="*/ 93345 h 96143"/>
                <a:gd name="connsiteX1" fmla="*/ 13068 w 101305"/>
                <a:gd name="connsiteY1" fmla="*/ 58103 h 96143"/>
                <a:gd name="connsiteX2" fmla="*/ 13068 w 101305"/>
                <a:gd name="connsiteY2" fmla="*/ 55245 h 96143"/>
                <a:gd name="connsiteX3" fmla="*/ 13068 w 101305"/>
                <a:gd name="connsiteY3" fmla="*/ 52388 h 96143"/>
                <a:gd name="connsiteX4" fmla="*/ 45453 w 101305"/>
                <a:gd name="connsiteY4" fmla="*/ 43815 h 96143"/>
                <a:gd name="connsiteX5" fmla="*/ 67360 w 101305"/>
                <a:gd name="connsiteY5" fmla="*/ 25718 h 96143"/>
                <a:gd name="connsiteX6" fmla="*/ 85458 w 101305"/>
                <a:gd name="connsiteY6" fmla="*/ 43815 h 96143"/>
                <a:gd name="connsiteX7" fmla="*/ 86410 w 101305"/>
                <a:gd name="connsiteY7" fmla="*/ 46673 h 96143"/>
                <a:gd name="connsiteX8" fmla="*/ 87363 w 101305"/>
                <a:gd name="connsiteY8" fmla="*/ 56198 h 96143"/>
                <a:gd name="connsiteX9" fmla="*/ 71170 w 101305"/>
                <a:gd name="connsiteY9" fmla="*/ 93345 h 96143"/>
                <a:gd name="connsiteX10" fmla="*/ 98793 w 101305"/>
                <a:gd name="connsiteY10" fmla="*/ 74295 h 96143"/>
                <a:gd name="connsiteX11" fmla="*/ 98793 w 101305"/>
                <a:gd name="connsiteY11" fmla="*/ 42863 h 96143"/>
                <a:gd name="connsiteX12" fmla="*/ 85458 w 101305"/>
                <a:gd name="connsiteY12" fmla="*/ 17145 h 96143"/>
                <a:gd name="connsiteX13" fmla="*/ 49263 w 101305"/>
                <a:gd name="connsiteY13" fmla="*/ 0 h 96143"/>
                <a:gd name="connsiteX14" fmla="*/ 15925 w 101305"/>
                <a:gd name="connsiteY14" fmla="*/ 17145 h 96143"/>
                <a:gd name="connsiteX15" fmla="*/ 685 w 101305"/>
                <a:gd name="connsiteY15" fmla="*/ 52388 h 96143"/>
                <a:gd name="connsiteX16" fmla="*/ 30213 w 101305"/>
                <a:gd name="connsiteY16" fmla="*/ 93345 h 96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01305" h="96143">
                  <a:moveTo>
                    <a:pt x="30213" y="93345"/>
                  </a:moveTo>
                  <a:cubicBezTo>
                    <a:pt x="20688" y="85725"/>
                    <a:pt x="14020" y="73343"/>
                    <a:pt x="13068" y="58103"/>
                  </a:cubicBezTo>
                  <a:cubicBezTo>
                    <a:pt x="13068" y="57150"/>
                    <a:pt x="13068" y="56198"/>
                    <a:pt x="13068" y="55245"/>
                  </a:cubicBezTo>
                  <a:cubicBezTo>
                    <a:pt x="13068" y="54293"/>
                    <a:pt x="13068" y="53340"/>
                    <a:pt x="13068" y="52388"/>
                  </a:cubicBezTo>
                  <a:cubicBezTo>
                    <a:pt x="24498" y="52388"/>
                    <a:pt x="39738" y="46673"/>
                    <a:pt x="45453" y="43815"/>
                  </a:cubicBezTo>
                  <a:cubicBezTo>
                    <a:pt x="54978" y="40005"/>
                    <a:pt x="62598" y="33338"/>
                    <a:pt x="67360" y="25718"/>
                  </a:cubicBezTo>
                  <a:cubicBezTo>
                    <a:pt x="71170" y="32385"/>
                    <a:pt x="77838" y="40958"/>
                    <a:pt x="85458" y="43815"/>
                  </a:cubicBezTo>
                  <a:cubicBezTo>
                    <a:pt x="85458" y="44768"/>
                    <a:pt x="85458" y="45720"/>
                    <a:pt x="86410" y="46673"/>
                  </a:cubicBezTo>
                  <a:cubicBezTo>
                    <a:pt x="87363" y="49530"/>
                    <a:pt x="87363" y="53340"/>
                    <a:pt x="87363" y="56198"/>
                  </a:cubicBezTo>
                  <a:cubicBezTo>
                    <a:pt x="87363" y="71438"/>
                    <a:pt x="80695" y="85725"/>
                    <a:pt x="71170" y="93345"/>
                  </a:cubicBezTo>
                  <a:cubicBezTo>
                    <a:pt x="85458" y="100965"/>
                    <a:pt x="94983" y="83820"/>
                    <a:pt x="98793" y="74295"/>
                  </a:cubicBezTo>
                  <a:cubicBezTo>
                    <a:pt x="102603" y="64770"/>
                    <a:pt x="101650" y="56198"/>
                    <a:pt x="98793" y="42863"/>
                  </a:cubicBezTo>
                  <a:cubicBezTo>
                    <a:pt x="94030" y="30480"/>
                    <a:pt x="91173" y="25718"/>
                    <a:pt x="85458" y="17145"/>
                  </a:cubicBezTo>
                  <a:cubicBezTo>
                    <a:pt x="75933" y="4763"/>
                    <a:pt x="63550" y="0"/>
                    <a:pt x="49263" y="0"/>
                  </a:cubicBezTo>
                  <a:cubicBezTo>
                    <a:pt x="29260" y="0"/>
                    <a:pt x="24498" y="8573"/>
                    <a:pt x="15925" y="17145"/>
                  </a:cubicBezTo>
                  <a:cubicBezTo>
                    <a:pt x="8305" y="26670"/>
                    <a:pt x="2590" y="40958"/>
                    <a:pt x="685" y="52388"/>
                  </a:cubicBezTo>
                  <a:cubicBezTo>
                    <a:pt x="-3125" y="74295"/>
                    <a:pt x="9258" y="105728"/>
                    <a:pt x="30213" y="93345"/>
                  </a:cubicBezTo>
                  <a:close/>
                </a:path>
              </a:pathLst>
            </a:custGeom>
            <a:solidFill>
              <a:srgbClr val="7C411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pic>
          <p:nvPicPr>
            <p:cNvPr id="23" name="Gráfico 353">
              <a:extLst>
                <a:ext uri="{FF2B5EF4-FFF2-40B4-BE49-F238E27FC236}">
                  <a16:creationId xmlns:a16="http://schemas.microsoft.com/office/drawing/2014/main" id="{E6A24C80-8552-5315-DE31-923BBFD1986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848235" y="5125689"/>
              <a:ext cx="148232" cy="117091"/>
            </a:xfrm>
            <a:prstGeom prst="rect">
              <a:avLst/>
            </a:prstGeom>
          </p:spPr>
        </p:pic>
      </p:grpSp>
      <p:pic>
        <p:nvPicPr>
          <p:cNvPr id="6" name="Gráfico 5" descr="Jueza con relleno sólido">
            <a:extLst>
              <a:ext uri="{FF2B5EF4-FFF2-40B4-BE49-F238E27FC236}">
                <a16:creationId xmlns:a16="http://schemas.microsoft.com/office/drawing/2014/main" id="{9E6E2837-5928-53EF-A22F-6C0AF31617B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162371" y="1847157"/>
            <a:ext cx="914400" cy="914400"/>
          </a:xfrm>
          <a:prstGeom prst="rect">
            <a:avLst/>
          </a:prstGeom>
        </p:spPr>
      </p:pic>
      <p:pic>
        <p:nvPicPr>
          <p:cNvPr id="13" name="Gráfico 12" descr="Perfil de mujer con relleno sólido">
            <a:extLst>
              <a:ext uri="{FF2B5EF4-FFF2-40B4-BE49-F238E27FC236}">
                <a16:creationId xmlns:a16="http://schemas.microsoft.com/office/drawing/2014/main" id="{0AAF9228-1367-D027-D0A6-E94DA66A40A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164605" y="3665282"/>
            <a:ext cx="914400" cy="914400"/>
          </a:xfrm>
          <a:prstGeom prst="rect">
            <a:avLst/>
          </a:prstGeom>
        </p:spPr>
      </p:pic>
      <p:pic>
        <p:nvPicPr>
          <p:cNvPr id="19" name="Gráfico 18" descr="Trabajadora de oficina con relleno sólido">
            <a:extLst>
              <a:ext uri="{FF2B5EF4-FFF2-40B4-BE49-F238E27FC236}">
                <a16:creationId xmlns:a16="http://schemas.microsoft.com/office/drawing/2014/main" id="{97DD0BE1-0E85-8859-07E0-A0C6A1E44E7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157174" y="2769602"/>
            <a:ext cx="914400" cy="914400"/>
          </a:xfrm>
          <a:prstGeom prst="rect">
            <a:avLst/>
          </a:prstGeom>
        </p:spPr>
      </p:pic>
      <p:sp>
        <p:nvSpPr>
          <p:cNvPr id="25" name="TextBox 281">
            <a:extLst>
              <a:ext uri="{FF2B5EF4-FFF2-40B4-BE49-F238E27FC236}">
                <a16:creationId xmlns:a16="http://schemas.microsoft.com/office/drawing/2014/main" id="{AF3B52BC-0158-9D82-064B-C9EE51D862A6}"/>
              </a:ext>
            </a:extLst>
          </p:cNvPr>
          <p:cNvSpPr txBox="1"/>
          <p:nvPr/>
        </p:nvSpPr>
        <p:spPr>
          <a:xfrm>
            <a:off x="9071574" y="2077940"/>
            <a:ext cx="2354317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s-ES" sz="2400" b="1" dirty="0">
                <a:solidFill>
                  <a:schemeClr val="tx2">
                    <a:lumMod val="50000"/>
                  </a:schemeClr>
                </a:solidFill>
                <a:highlight>
                  <a:srgbClr val="FAB41E"/>
                </a:highlight>
              </a:rPr>
              <a:t> </a:t>
            </a:r>
            <a:r>
              <a:rPr lang="es-ES" sz="2400" b="1" i="0" dirty="0" err="1">
                <a:solidFill>
                  <a:schemeClr val="tx2">
                    <a:lumMod val="50000"/>
                  </a:schemeClr>
                </a:solidFill>
                <a:effectLst/>
                <a:highlight>
                  <a:srgbClr val="FAB41E"/>
                </a:highlight>
              </a:rPr>
              <a:t>Judges</a:t>
            </a:r>
            <a:endParaRPr lang="es-ES" sz="2400" dirty="0">
              <a:solidFill>
                <a:schemeClr val="tx2">
                  <a:lumMod val="50000"/>
                </a:schemeClr>
              </a:solidFill>
              <a:highlight>
                <a:srgbClr val="FAB41E"/>
              </a:highlight>
            </a:endParaRPr>
          </a:p>
        </p:txBody>
      </p:sp>
      <p:sp>
        <p:nvSpPr>
          <p:cNvPr id="26" name="TextBox 281">
            <a:extLst>
              <a:ext uri="{FF2B5EF4-FFF2-40B4-BE49-F238E27FC236}">
                <a16:creationId xmlns:a16="http://schemas.microsoft.com/office/drawing/2014/main" id="{FF235481-86B3-B043-3296-C409A3F8C5A4}"/>
              </a:ext>
            </a:extLst>
          </p:cNvPr>
          <p:cNvSpPr txBox="1"/>
          <p:nvPr/>
        </p:nvSpPr>
        <p:spPr>
          <a:xfrm>
            <a:off x="9076664" y="3082028"/>
            <a:ext cx="2354317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s-ES" sz="2400" b="1" dirty="0">
                <a:solidFill>
                  <a:schemeClr val="tx2">
                    <a:lumMod val="50000"/>
                  </a:schemeClr>
                </a:solidFill>
                <a:highlight>
                  <a:srgbClr val="FAB41E"/>
                </a:highlight>
              </a:rPr>
              <a:t> </a:t>
            </a:r>
            <a:r>
              <a:rPr lang="es-ES" sz="2400" b="1" i="0" dirty="0" err="1">
                <a:solidFill>
                  <a:schemeClr val="tx2">
                    <a:lumMod val="50000"/>
                  </a:schemeClr>
                </a:solidFill>
                <a:effectLst/>
                <a:highlight>
                  <a:srgbClr val="FAB41E"/>
                </a:highlight>
              </a:rPr>
              <a:t>Prosecutors</a:t>
            </a:r>
            <a:endParaRPr lang="es-ES" sz="2400" dirty="0">
              <a:solidFill>
                <a:schemeClr val="tx2">
                  <a:lumMod val="50000"/>
                </a:schemeClr>
              </a:solidFill>
              <a:highlight>
                <a:srgbClr val="FAB41E"/>
              </a:highlight>
            </a:endParaRPr>
          </a:p>
        </p:txBody>
      </p:sp>
      <p:sp>
        <p:nvSpPr>
          <p:cNvPr id="27" name="TextBox 281">
            <a:extLst>
              <a:ext uri="{FF2B5EF4-FFF2-40B4-BE49-F238E27FC236}">
                <a16:creationId xmlns:a16="http://schemas.microsoft.com/office/drawing/2014/main" id="{9758AD8D-52DE-6A5B-5C1E-DF2BAD2EBB4D}"/>
              </a:ext>
            </a:extLst>
          </p:cNvPr>
          <p:cNvSpPr txBox="1"/>
          <p:nvPr/>
        </p:nvSpPr>
        <p:spPr>
          <a:xfrm>
            <a:off x="9076664" y="3894809"/>
            <a:ext cx="2354317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s-ES" sz="2400" b="1" dirty="0">
                <a:solidFill>
                  <a:schemeClr val="tx2">
                    <a:lumMod val="50000"/>
                  </a:schemeClr>
                </a:solidFill>
                <a:highlight>
                  <a:srgbClr val="FAB41E"/>
                </a:highlight>
              </a:rPr>
              <a:t> </a:t>
            </a:r>
            <a:r>
              <a:rPr lang="es-ES" sz="2400" b="1" i="0" dirty="0" err="1">
                <a:solidFill>
                  <a:schemeClr val="tx2">
                    <a:lumMod val="50000"/>
                  </a:schemeClr>
                </a:solidFill>
                <a:effectLst/>
                <a:highlight>
                  <a:srgbClr val="FAB41E"/>
                </a:highlight>
              </a:rPr>
              <a:t>Lawyers</a:t>
            </a:r>
            <a:endParaRPr lang="es-ES" sz="2400" dirty="0">
              <a:solidFill>
                <a:schemeClr val="tx2">
                  <a:lumMod val="50000"/>
                </a:schemeClr>
              </a:solidFill>
              <a:highlight>
                <a:srgbClr val="FAB41E"/>
              </a:highlight>
            </a:endParaRPr>
          </a:p>
        </p:txBody>
      </p:sp>
      <p:pic>
        <p:nvPicPr>
          <p:cNvPr id="28" name="Gráfico 27" descr="Perfil de mujer con relleno sólido">
            <a:extLst>
              <a:ext uri="{FF2B5EF4-FFF2-40B4-BE49-F238E27FC236}">
                <a16:creationId xmlns:a16="http://schemas.microsoft.com/office/drawing/2014/main" id="{CAC211B6-0585-C76B-BE85-6B6D42C9B12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164605" y="4540989"/>
            <a:ext cx="914400" cy="914400"/>
          </a:xfrm>
          <a:prstGeom prst="rect">
            <a:avLst/>
          </a:prstGeom>
        </p:spPr>
      </p:pic>
      <p:sp>
        <p:nvSpPr>
          <p:cNvPr id="29" name="TextBox 281">
            <a:extLst>
              <a:ext uri="{FF2B5EF4-FFF2-40B4-BE49-F238E27FC236}">
                <a16:creationId xmlns:a16="http://schemas.microsoft.com/office/drawing/2014/main" id="{CAA10B01-64B1-EF4B-0544-EE944102E66B}"/>
              </a:ext>
            </a:extLst>
          </p:cNvPr>
          <p:cNvSpPr txBox="1"/>
          <p:nvPr/>
        </p:nvSpPr>
        <p:spPr>
          <a:xfrm>
            <a:off x="9076664" y="4770516"/>
            <a:ext cx="2354317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s-ES" sz="2400" b="1" dirty="0">
                <a:solidFill>
                  <a:schemeClr val="tx2">
                    <a:lumMod val="50000"/>
                  </a:schemeClr>
                </a:solidFill>
                <a:highlight>
                  <a:srgbClr val="FAB41E"/>
                </a:highlight>
              </a:rPr>
              <a:t> </a:t>
            </a:r>
            <a:r>
              <a:rPr lang="es-ES" sz="2400" b="1" i="0" dirty="0" err="1">
                <a:solidFill>
                  <a:schemeClr val="tx2">
                    <a:lumMod val="50000"/>
                  </a:schemeClr>
                </a:solidFill>
                <a:effectLst/>
                <a:highlight>
                  <a:srgbClr val="FAB41E"/>
                </a:highlight>
              </a:rPr>
              <a:t>Citizens</a:t>
            </a:r>
            <a:endParaRPr lang="es-ES" sz="2400" dirty="0">
              <a:solidFill>
                <a:schemeClr val="tx2">
                  <a:lumMod val="50000"/>
                </a:schemeClr>
              </a:solidFill>
              <a:highlight>
                <a:srgbClr val="FAB41E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0464467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ídeo sin título ‐ Hecho con Clipchamp">
            <a:hlinkClick r:id="" action="ppaction://media"/>
            <a:extLst>
              <a:ext uri="{FF2B5EF4-FFF2-40B4-BE49-F238E27FC236}">
                <a16:creationId xmlns:a16="http://schemas.microsoft.com/office/drawing/2014/main" id="{B4069A5B-AB0E-53E1-56E3-0D8601363EF0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2773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970" y="-54603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135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19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5 Marcador de texto">
            <a:extLst>
              <a:ext uri="{FF2B5EF4-FFF2-40B4-BE49-F238E27FC236}">
                <a16:creationId xmlns:a16="http://schemas.microsoft.com/office/drawing/2014/main" id="{531F5978-80A6-4812-BFE8-5533F497C6AE}"/>
              </a:ext>
            </a:extLst>
          </p:cNvPr>
          <p:cNvSpPr txBox="1">
            <a:spLocks/>
          </p:cNvSpPr>
          <p:nvPr/>
        </p:nvSpPr>
        <p:spPr>
          <a:xfrm>
            <a:off x="3575720" y="2564899"/>
            <a:ext cx="8616280" cy="296925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s-ES"/>
            </a:defPPr>
            <a:lvl1pPr marL="266700" indent="-266700">
              <a:spcBef>
                <a:spcPct val="20000"/>
              </a:spcBef>
              <a:buFont typeface="Wingdings" pitchFamily="2" charset="2"/>
              <a:buChar char="§"/>
              <a:defRPr sz="2800" b="1">
                <a:solidFill>
                  <a:schemeClr val="accent1"/>
                </a:solidFill>
              </a:defRPr>
            </a:lvl1pPr>
            <a:lvl2pPr marL="0" marR="0" lvl="1" indent="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sz="3200" b="0">
                <a:solidFill>
                  <a:schemeClr val="accent1"/>
                </a:solidFill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Ø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•"/>
              <a:defRPr sz="2000"/>
            </a:lvl4pPr>
            <a:lvl5pPr marL="2057400" indent="-228600">
              <a:spcBef>
                <a:spcPct val="20000"/>
              </a:spcBef>
              <a:buFont typeface="Courier New" pitchFamily="49" charset="0"/>
              <a:buChar char="o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2400" b="1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Introduction</a:t>
            </a:r>
            <a:r>
              <a:rPr lang="es-ES" sz="2400" b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21st </a:t>
            </a:r>
            <a:r>
              <a:rPr lang="es-ES" sz="2400" b="1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century</a:t>
            </a:r>
            <a:r>
              <a:rPr lang="es-ES" sz="2400" b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400" b="1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Courtroom</a:t>
            </a:r>
            <a:r>
              <a:rPr lang="es-ES" sz="2400" b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400" b="1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facilities</a:t>
            </a:r>
            <a:endParaRPr lang="es-ES" sz="2400" b="1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2400" b="1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Textualization</a:t>
            </a:r>
            <a:r>
              <a:rPr lang="es-ES" sz="2400" b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en-US" sz="2400" b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Operating mode and A.I. engine</a:t>
            </a: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n-US" sz="2400" b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 and implementation map</a:t>
            </a: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2400" b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Natural </a:t>
            </a:r>
            <a:r>
              <a:rPr lang="es-ES" sz="2400" b="1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language</a:t>
            </a:r>
            <a:r>
              <a:rPr lang="es-ES" sz="2400" b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400" b="1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processing</a:t>
            </a:r>
            <a:r>
              <a:rPr lang="es-ES" sz="2400" b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400" b="1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initiatives</a:t>
            </a:r>
            <a:endParaRPr lang="es-ES" sz="2400" b="1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spcBef>
                <a:spcPts val="1200"/>
              </a:spcBef>
            </a:pPr>
            <a:r>
              <a:rPr lang="es-ES" sz="2400" b="1">
                <a:solidFill>
                  <a:schemeClr val="bg1">
                    <a:lumMod val="50000"/>
                  </a:schemeClr>
                </a:solidFill>
                <a:latin typeface="Calibri"/>
                <a:cs typeface="Calibri"/>
              </a:rPr>
              <a:t>Q&amp;A</a:t>
            </a:r>
            <a:endParaRPr lang="es-ES"/>
          </a:p>
        </p:txBody>
      </p:sp>
      <p:cxnSp>
        <p:nvCxnSpPr>
          <p:cNvPr id="5" name="15 Conector recto">
            <a:extLst>
              <a:ext uri="{FF2B5EF4-FFF2-40B4-BE49-F238E27FC236}">
                <a16:creationId xmlns:a16="http://schemas.microsoft.com/office/drawing/2014/main" id="{37D7B060-5BB5-4BDE-BAA2-B0295EB3E0C8}"/>
              </a:ext>
            </a:extLst>
          </p:cNvPr>
          <p:cNvCxnSpPr>
            <a:cxnSpLocks/>
          </p:cNvCxnSpPr>
          <p:nvPr/>
        </p:nvCxnSpPr>
        <p:spPr>
          <a:xfrm>
            <a:off x="3492139" y="2636912"/>
            <a:ext cx="0" cy="246888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16 CuadroTexto">
            <a:extLst>
              <a:ext uri="{FF2B5EF4-FFF2-40B4-BE49-F238E27FC236}">
                <a16:creationId xmlns:a16="http://schemas.microsoft.com/office/drawing/2014/main" id="{B607FD52-F697-41ED-90E8-89CF481F49A3}"/>
              </a:ext>
            </a:extLst>
          </p:cNvPr>
          <p:cNvSpPr txBox="1"/>
          <p:nvPr/>
        </p:nvSpPr>
        <p:spPr>
          <a:xfrm>
            <a:off x="1991551" y="2560481"/>
            <a:ext cx="1453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800" b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01</a:t>
            </a:r>
          </a:p>
        </p:txBody>
      </p:sp>
      <p:sp>
        <p:nvSpPr>
          <p:cNvPr id="7" name="17 CuadroTexto">
            <a:extLst>
              <a:ext uri="{FF2B5EF4-FFF2-40B4-BE49-F238E27FC236}">
                <a16:creationId xmlns:a16="http://schemas.microsoft.com/office/drawing/2014/main" id="{1A01B0FA-BB6E-4B8E-9A13-454137A297C9}"/>
              </a:ext>
            </a:extLst>
          </p:cNvPr>
          <p:cNvSpPr txBox="1"/>
          <p:nvPr/>
        </p:nvSpPr>
        <p:spPr>
          <a:xfrm>
            <a:off x="1991551" y="3060010"/>
            <a:ext cx="1453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800" b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02</a:t>
            </a:r>
          </a:p>
        </p:txBody>
      </p:sp>
      <p:cxnSp>
        <p:nvCxnSpPr>
          <p:cNvPr id="8" name="3 Conector recto">
            <a:extLst>
              <a:ext uri="{FF2B5EF4-FFF2-40B4-BE49-F238E27FC236}">
                <a16:creationId xmlns:a16="http://schemas.microsoft.com/office/drawing/2014/main" id="{AC2CAC15-A2D8-4804-AB28-1015FD1F438F}"/>
              </a:ext>
            </a:extLst>
          </p:cNvPr>
          <p:cNvCxnSpPr>
            <a:cxnSpLocks/>
          </p:cNvCxnSpPr>
          <p:nvPr/>
        </p:nvCxnSpPr>
        <p:spPr>
          <a:xfrm>
            <a:off x="3400885" y="2802700"/>
            <a:ext cx="182508" cy="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19 Conector recto">
            <a:extLst>
              <a:ext uri="{FF2B5EF4-FFF2-40B4-BE49-F238E27FC236}">
                <a16:creationId xmlns:a16="http://schemas.microsoft.com/office/drawing/2014/main" id="{090DAD13-C24B-4158-84A1-0FF3598E2EBF}"/>
              </a:ext>
            </a:extLst>
          </p:cNvPr>
          <p:cNvCxnSpPr>
            <a:cxnSpLocks/>
          </p:cNvCxnSpPr>
          <p:nvPr/>
        </p:nvCxnSpPr>
        <p:spPr>
          <a:xfrm>
            <a:off x="3400885" y="3314013"/>
            <a:ext cx="182508" cy="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5 Marcador de texto">
            <a:extLst>
              <a:ext uri="{FF2B5EF4-FFF2-40B4-BE49-F238E27FC236}">
                <a16:creationId xmlns:a16="http://schemas.microsoft.com/office/drawing/2014/main" id="{E55571CA-BD3C-4741-AA05-B728EFC70DFE}"/>
              </a:ext>
            </a:extLst>
          </p:cNvPr>
          <p:cNvSpPr txBox="1">
            <a:spLocks/>
          </p:cNvSpPr>
          <p:nvPr/>
        </p:nvSpPr>
        <p:spPr>
          <a:xfrm>
            <a:off x="1441161" y="1268760"/>
            <a:ext cx="3031331" cy="3191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s-ES"/>
            </a:defPPr>
            <a:lvl1pPr marL="266700" indent="-266700">
              <a:spcBef>
                <a:spcPct val="20000"/>
              </a:spcBef>
              <a:buFont typeface="Wingdings" pitchFamily="2" charset="2"/>
              <a:buChar char="§"/>
              <a:defRPr sz="2800" b="1">
                <a:solidFill>
                  <a:schemeClr val="accent1"/>
                </a:solidFill>
              </a:defRPr>
            </a:lvl1pPr>
            <a:lvl2pPr marL="0" marR="0" lvl="1" indent="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sz="3200" b="0">
                <a:solidFill>
                  <a:schemeClr val="accent1"/>
                </a:solidFill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Ø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•"/>
              <a:defRPr sz="2000"/>
            </a:lvl4pPr>
            <a:lvl5pPr marL="2057400" indent="-228600">
              <a:spcBef>
                <a:spcPct val="20000"/>
              </a:spcBef>
              <a:buFont typeface="Courier New" pitchFamily="49" charset="0"/>
              <a:buChar char="o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5400" b="1">
                <a:latin typeface="Calibri" panose="020F0502020204030204" pitchFamily="34" charset="0"/>
                <a:cs typeface="Calibri" panose="020F0502020204030204" pitchFamily="34" charset="0"/>
              </a:rPr>
              <a:t>INDEX</a:t>
            </a:r>
          </a:p>
        </p:txBody>
      </p:sp>
      <p:sp>
        <p:nvSpPr>
          <p:cNvPr id="17" name="17 CuadroTexto">
            <a:extLst>
              <a:ext uri="{FF2B5EF4-FFF2-40B4-BE49-F238E27FC236}">
                <a16:creationId xmlns:a16="http://schemas.microsoft.com/office/drawing/2014/main" id="{BD474724-E61A-44B5-9A0F-423F4400E717}"/>
              </a:ext>
            </a:extLst>
          </p:cNvPr>
          <p:cNvSpPr txBox="1"/>
          <p:nvPr/>
        </p:nvSpPr>
        <p:spPr>
          <a:xfrm>
            <a:off x="1991551" y="3559539"/>
            <a:ext cx="1453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8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03</a:t>
            </a:r>
          </a:p>
        </p:txBody>
      </p:sp>
      <p:sp>
        <p:nvSpPr>
          <p:cNvPr id="18" name="17 CuadroTexto">
            <a:extLst>
              <a:ext uri="{FF2B5EF4-FFF2-40B4-BE49-F238E27FC236}">
                <a16:creationId xmlns:a16="http://schemas.microsoft.com/office/drawing/2014/main" id="{4A13A588-0E02-4C89-8A75-206AB7E4A21C}"/>
              </a:ext>
            </a:extLst>
          </p:cNvPr>
          <p:cNvSpPr txBox="1"/>
          <p:nvPr/>
        </p:nvSpPr>
        <p:spPr>
          <a:xfrm>
            <a:off x="1991551" y="4059069"/>
            <a:ext cx="1453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800" b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04</a:t>
            </a:r>
          </a:p>
        </p:txBody>
      </p:sp>
      <p:cxnSp>
        <p:nvCxnSpPr>
          <p:cNvPr id="19" name="19 Conector recto">
            <a:extLst>
              <a:ext uri="{FF2B5EF4-FFF2-40B4-BE49-F238E27FC236}">
                <a16:creationId xmlns:a16="http://schemas.microsoft.com/office/drawing/2014/main" id="{D5B971AA-9E29-42A3-ADEF-99D34B04796F}"/>
              </a:ext>
            </a:extLst>
          </p:cNvPr>
          <p:cNvCxnSpPr>
            <a:cxnSpLocks/>
          </p:cNvCxnSpPr>
          <p:nvPr/>
        </p:nvCxnSpPr>
        <p:spPr>
          <a:xfrm>
            <a:off x="3400885" y="3825326"/>
            <a:ext cx="182508" cy="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">
            <a:extLst>
              <a:ext uri="{FF2B5EF4-FFF2-40B4-BE49-F238E27FC236}">
                <a16:creationId xmlns:a16="http://schemas.microsoft.com/office/drawing/2014/main" id="{D608AB23-3004-4060-8610-398957AEE94A}"/>
              </a:ext>
            </a:extLst>
          </p:cNvPr>
          <p:cNvCxnSpPr>
            <a:cxnSpLocks/>
          </p:cNvCxnSpPr>
          <p:nvPr/>
        </p:nvCxnSpPr>
        <p:spPr>
          <a:xfrm>
            <a:off x="3400885" y="4336640"/>
            <a:ext cx="182508" cy="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19 Conector recto">
            <a:extLst>
              <a:ext uri="{FF2B5EF4-FFF2-40B4-BE49-F238E27FC236}">
                <a16:creationId xmlns:a16="http://schemas.microsoft.com/office/drawing/2014/main" id="{888710EF-69E4-3F9E-C07A-1DD940A4F587}"/>
              </a:ext>
            </a:extLst>
          </p:cNvPr>
          <p:cNvCxnSpPr>
            <a:cxnSpLocks/>
          </p:cNvCxnSpPr>
          <p:nvPr/>
        </p:nvCxnSpPr>
        <p:spPr>
          <a:xfrm>
            <a:off x="3400885" y="4869160"/>
            <a:ext cx="182508" cy="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17 CuadroTexto">
            <a:extLst>
              <a:ext uri="{FF2B5EF4-FFF2-40B4-BE49-F238E27FC236}">
                <a16:creationId xmlns:a16="http://schemas.microsoft.com/office/drawing/2014/main" id="{7480EB60-322D-DD14-6BE9-387169785A00}"/>
              </a:ext>
            </a:extLst>
          </p:cNvPr>
          <p:cNvSpPr txBox="1"/>
          <p:nvPr/>
        </p:nvSpPr>
        <p:spPr>
          <a:xfrm>
            <a:off x="1991551" y="4607550"/>
            <a:ext cx="1453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800" b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404526352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zWpHxhW1g7IzdtHS1uQt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zWpHxhW1g7IzdtHS1uQt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YBZljhP747bdmFwSOHaB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Xlff.M44OqM.AMO.ppAh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zWpHxhW1g7IzdtHS1uQt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Tema de Office">
  <a:themeElements>
    <a:clrScheme name="DGTDAJ">
      <a:dk1>
        <a:srgbClr val="323C47"/>
      </a:dk1>
      <a:lt1>
        <a:srgbClr val="FFFFFF"/>
      </a:lt1>
      <a:dk2>
        <a:srgbClr val="074E8E"/>
      </a:dk2>
      <a:lt2>
        <a:srgbClr val="E3F1FD"/>
      </a:lt2>
      <a:accent1>
        <a:srgbClr val="FFC400"/>
      </a:accent1>
      <a:accent2>
        <a:srgbClr val="0B6B0D"/>
      </a:accent2>
      <a:accent3>
        <a:srgbClr val="137ADB"/>
      </a:accent3>
      <a:accent4>
        <a:srgbClr val="F05C1D"/>
      </a:accent4>
      <a:accent5>
        <a:srgbClr val="F90C27"/>
      </a:accent5>
      <a:accent6>
        <a:srgbClr val="00B050"/>
      </a:accent6>
      <a:hlink>
        <a:srgbClr val="137ADB"/>
      </a:hlink>
      <a:folHlink>
        <a:srgbClr val="F2F2F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2F412F0F5D93C40AF45DB173BED0D23" ma:contentTypeVersion="0" ma:contentTypeDescription="Create a new document." ma:contentTypeScope="" ma:versionID="7d8e0af1b4d30f7de048d76a0ea4de12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D40E4A9-B7A4-4E28-941C-8F2FFC90AE4D}"/>
</file>

<file path=customXml/itemProps2.xml><?xml version="1.0" encoding="utf-8"?>
<ds:datastoreItem xmlns:ds="http://schemas.openxmlformats.org/officeDocument/2006/customXml" ds:itemID="{75413DDA-F7BF-4ED0-B418-B62B1429777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34BDE75-8990-445E-A5CF-3A4967CD8EEE}">
  <ds:schemaRefs>
    <ds:schemaRef ds:uri="http://schemas.microsoft.com/office/2006/documentManagement/types"/>
    <ds:schemaRef ds:uri="http://schemas.openxmlformats.org/package/2006/metadata/core-properties"/>
    <ds:schemaRef ds:uri="ecaf3d13-eccd-4968-9ffa-a5f90adc8fa2"/>
    <ds:schemaRef ds:uri="ea934fdb-b29f-42c9-ae1c-338ea1a18969"/>
    <ds:schemaRef ds:uri="http://schemas.microsoft.com/office/2006/metadata/properties"/>
    <ds:schemaRef ds:uri="http://schemas.microsoft.com/office/infopath/2007/PartnerControls"/>
    <ds:schemaRef ds:uri="http://purl.org/dc/terms/"/>
    <ds:schemaRef ds:uri="http://www.w3.org/XML/1998/namespace"/>
    <ds:schemaRef ds:uri="http://purl.org/dc/dcmitype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</TotalTime>
  <Words>1264</Words>
  <Application>Microsoft Office PowerPoint</Application>
  <PresentationFormat>Panorámica</PresentationFormat>
  <Paragraphs>232</Paragraphs>
  <Slides>17</Slides>
  <Notes>7</Notes>
  <HiddenSlides>0</HiddenSlides>
  <MMClips>2</MMClips>
  <ScaleCrop>false</ScaleCrop>
  <HeadingPairs>
    <vt:vector size="8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6" baseType="lpstr">
      <vt:lpstr>Aptos</vt:lpstr>
      <vt:lpstr>Arial</vt:lpstr>
      <vt:lpstr>Arial</vt:lpstr>
      <vt:lpstr>Arial Narrow</vt:lpstr>
      <vt:lpstr>Calibri</vt:lpstr>
      <vt:lpstr>Times New Roman</vt:lpstr>
      <vt:lpstr>Wingdings</vt:lpstr>
      <vt:lpstr>Tema de Office</vt:lpstr>
      <vt:lpstr>Diapositiva de think-cell</vt:lpstr>
      <vt:lpstr>Presentación de PowerPoint</vt:lpstr>
      <vt:lpstr>Presentación de PowerPoint</vt:lpstr>
      <vt:lpstr>1. Introduction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05. Q&amp;A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presentaciones</dc:creator>
  <cp:lastModifiedBy>Javier Hernández Díez</cp:lastModifiedBy>
  <cp:revision>3</cp:revision>
  <cp:lastPrinted>2016-06-29T10:24:36Z</cp:lastPrinted>
  <dcterms:created xsi:type="dcterms:W3CDTF">2012-05-17T08:07:55Z</dcterms:created>
  <dcterms:modified xsi:type="dcterms:W3CDTF">2023-12-04T07:32:30Z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0x01010092F412F0F5D93C40AF45DB173BED0D23</vt:lpwstr>
  </property>
  <property fmtid="{D5CDD505-2E9C-101B-9397-08002B2CF9AE}" pid="3" name="MediaServiceImageTags">
    <vt:lpwstr/>
  </property>
</Properties>
</file>