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theme/themeOverride1.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26"/>
  </p:notesMasterIdLst>
  <p:handoutMasterIdLst>
    <p:handoutMasterId r:id="rId27"/>
  </p:handoutMasterIdLst>
  <p:sldIdLst>
    <p:sldId id="256" r:id="rId2"/>
    <p:sldId id="384" r:id="rId3"/>
    <p:sldId id="408" r:id="rId4"/>
    <p:sldId id="385" r:id="rId5"/>
    <p:sldId id="392" r:id="rId6"/>
    <p:sldId id="391" r:id="rId7"/>
    <p:sldId id="422" r:id="rId8"/>
    <p:sldId id="414" r:id="rId9"/>
    <p:sldId id="416" r:id="rId10"/>
    <p:sldId id="413" r:id="rId11"/>
    <p:sldId id="412" r:id="rId12"/>
    <p:sldId id="371" r:id="rId13"/>
    <p:sldId id="395" r:id="rId14"/>
    <p:sldId id="423" r:id="rId15"/>
    <p:sldId id="415" r:id="rId16"/>
    <p:sldId id="421" r:id="rId17"/>
    <p:sldId id="418" r:id="rId18"/>
    <p:sldId id="424" r:id="rId19"/>
    <p:sldId id="425" r:id="rId20"/>
    <p:sldId id="419" r:id="rId21"/>
    <p:sldId id="420" r:id="rId22"/>
    <p:sldId id="427" r:id="rId23"/>
    <p:sldId id="428" r:id="rId24"/>
    <p:sldId id="426" r:id="rId25"/>
  </p:sldIdLst>
  <p:sldSz cx="9144000" cy="6858000" type="screen4x3"/>
  <p:notesSz cx="6858000" cy="9874250"/>
  <p:defaultTextStyle>
    <a:defPPr>
      <a:defRPr lang="en-US"/>
    </a:defPPr>
    <a:lvl1pPr algn="l" rtl="0" fontAlgn="base">
      <a:spcBef>
        <a:spcPct val="0"/>
      </a:spcBef>
      <a:spcAft>
        <a:spcPct val="0"/>
      </a:spcAft>
      <a:defRPr sz="2000" kern="1200">
        <a:solidFill>
          <a:schemeClr val="tx1"/>
        </a:solidFill>
        <a:latin typeface="Verdana" pitchFamily="34" charset="0"/>
        <a:ea typeface="+mn-ea"/>
        <a:cs typeface="+mn-cs"/>
      </a:defRPr>
    </a:lvl1pPr>
    <a:lvl2pPr marL="457200" algn="l" rtl="0" fontAlgn="base">
      <a:spcBef>
        <a:spcPct val="0"/>
      </a:spcBef>
      <a:spcAft>
        <a:spcPct val="0"/>
      </a:spcAft>
      <a:defRPr sz="2000" kern="1200">
        <a:solidFill>
          <a:schemeClr val="tx1"/>
        </a:solidFill>
        <a:latin typeface="Verdana" pitchFamily="34" charset="0"/>
        <a:ea typeface="+mn-ea"/>
        <a:cs typeface="+mn-cs"/>
      </a:defRPr>
    </a:lvl2pPr>
    <a:lvl3pPr marL="914400" algn="l" rtl="0" fontAlgn="base">
      <a:spcBef>
        <a:spcPct val="0"/>
      </a:spcBef>
      <a:spcAft>
        <a:spcPct val="0"/>
      </a:spcAft>
      <a:defRPr sz="2000" kern="1200">
        <a:solidFill>
          <a:schemeClr val="tx1"/>
        </a:solidFill>
        <a:latin typeface="Verdana" pitchFamily="34" charset="0"/>
        <a:ea typeface="+mn-ea"/>
        <a:cs typeface="+mn-cs"/>
      </a:defRPr>
    </a:lvl3pPr>
    <a:lvl4pPr marL="1371600" algn="l" rtl="0" fontAlgn="base">
      <a:spcBef>
        <a:spcPct val="0"/>
      </a:spcBef>
      <a:spcAft>
        <a:spcPct val="0"/>
      </a:spcAft>
      <a:defRPr sz="2000" kern="1200">
        <a:solidFill>
          <a:schemeClr val="tx1"/>
        </a:solidFill>
        <a:latin typeface="Verdana" pitchFamily="34" charset="0"/>
        <a:ea typeface="+mn-ea"/>
        <a:cs typeface="+mn-cs"/>
      </a:defRPr>
    </a:lvl4pPr>
    <a:lvl5pPr marL="1828800" algn="l" rtl="0" fontAlgn="base">
      <a:spcBef>
        <a:spcPct val="0"/>
      </a:spcBef>
      <a:spcAft>
        <a:spcPct val="0"/>
      </a:spcAft>
      <a:defRPr sz="2000" kern="1200">
        <a:solidFill>
          <a:schemeClr val="tx1"/>
        </a:solidFill>
        <a:latin typeface="Verdana" pitchFamily="34" charset="0"/>
        <a:ea typeface="+mn-ea"/>
        <a:cs typeface="+mn-cs"/>
      </a:defRPr>
    </a:lvl5pPr>
    <a:lvl6pPr marL="2286000" algn="l" defTabSz="914400" rtl="0" eaLnBrk="1" latinLnBrk="0" hangingPunct="1">
      <a:defRPr sz="2000" kern="1200">
        <a:solidFill>
          <a:schemeClr val="tx1"/>
        </a:solidFill>
        <a:latin typeface="Verdana" pitchFamily="34" charset="0"/>
        <a:ea typeface="+mn-ea"/>
        <a:cs typeface="+mn-cs"/>
      </a:defRPr>
    </a:lvl6pPr>
    <a:lvl7pPr marL="2743200" algn="l" defTabSz="914400" rtl="0" eaLnBrk="1" latinLnBrk="0" hangingPunct="1">
      <a:defRPr sz="2000" kern="1200">
        <a:solidFill>
          <a:schemeClr val="tx1"/>
        </a:solidFill>
        <a:latin typeface="Verdana" pitchFamily="34" charset="0"/>
        <a:ea typeface="+mn-ea"/>
        <a:cs typeface="+mn-cs"/>
      </a:defRPr>
    </a:lvl7pPr>
    <a:lvl8pPr marL="3200400" algn="l" defTabSz="914400" rtl="0" eaLnBrk="1" latinLnBrk="0" hangingPunct="1">
      <a:defRPr sz="2000" kern="1200">
        <a:solidFill>
          <a:schemeClr val="tx1"/>
        </a:solidFill>
        <a:latin typeface="Verdana" pitchFamily="34" charset="0"/>
        <a:ea typeface="+mn-ea"/>
        <a:cs typeface="+mn-cs"/>
      </a:defRPr>
    </a:lvl8pPr>
    <a:lvl9pPr marL="3657600" algn="l" defTabSz="914400" rtl="0" eaLnBrk="1" latinLnBrk="0" hangingPunct="1">
      <a:defRPr sz="2000"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odello2"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57854" autoAdjust="0"/>
  </p:normalViewPr>
  <p:slideViewPr>
    <p:cSldViewPr>
      <p:cViewPr>
        <p:scale>
          <a:sx n="68" d="100"/>
          <a:sy n="68" d="100"/>
        </p:scale>
        <p:origin x="-2002" y="-446"/>
      </p:cViewPr>
      <p:guideLst>
        <p:guide orient="horz" pos="2160"/>
        <p:guide pos="2880"/>
      </p:guideLst>
    </p:cSldViewPr>
  </p:slideViewPr>
  <p:notesTextViewPr>
    <p:cViewPr>
      <p:scale>
        <a:sx n="100" d="100"/>
        <a:sy n="100" d="100"/>
      </p:scale>
      <p:origin x="0" y="0"/>
    </p:cViewPr>
  </p:notesTextViewPr>
  <p:sorterViewPr>
    <p:cViewPr>
      <p:scale>
        <a:sx n="82" d="100"/>
        <a:sy n="82" d="100"/>
      </p:scale>
      <p:origin x="0" y="-179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diagrams/_rels/data3.xml.rels><?xml version="1.0" encoding="UTF-8" standalone="yes"?>
<Relationships xmlns="http://schemas.openxmlformats.org/package/2006/relationships"><Relationship Id="rId2" Type="http://schemas.openxmlformats.org/officeDocument/2006/relationships/hyperlink" Target="http://conventions.coe.int/Treaty/en/Treaties/en/Treaties/Html/181.htm" TargetMode="External"/><Relationship Id="rId1" Type="http://schemas.openxmlformats.org/officeDocument/2006/relationships/hyperlink" Target="http://conventions.coe.int/treaty/Commun/QueVoulezVous.asp?NT=108&amp;CM=8&amp;DF=.&amp;CL=ENG" TargetMode="External"/></Relationships>
</file>

<file path=ppt/diagrams/_rels/drawing3.xml.rels><?xml version="1.0" encoding="UTF-8" standalone="yes"?>
<Relationships xmlns="http://schemas.openxmlformats.org/package/2006/relationships"><Relationship Id="rId2" Type="http://schemas.openxmlformats.org/officeDocument/2006/relationships/hyperlink" Target="http://conventions.coe.int/Treaty/en/Treaties/en/Treaties/Html/181.htm" TargetMode="External"/><Relationship Id="rId1" Type="http://schemas.openxmlformats.org/officeDocument/2006/relationships/hyperlink" Target="http://conventions.coe.int/treaty/Commun/QueVoulezVous.asp?NT=108&amp;CM=8&amp;DF=.&amp;CL=ENG" TargetMode="Externa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FF19576-86D1-4711-AEA9-6E0751AC65F5}" type="doc">
      <dgm:prSet loTypeId="urn:microsoft.com/office/officeart/2009/3/layout/PieProcess" loCatId="list" qsTypeId="urn:microsoft.com/office/officeart/2005/8/quickstyle/simple1" qsCatId="simple" csTypeId="urn:microsoft.com/office/officeart/2005/8/colors/accent1_3" csCatId="accent1" phldr="1"/>
      <dgm:spPr/>
      <dgm:t>
        <a:bodyPr/>
        <a:lstStyle/>
        <a:p>
          <a:endParaRPr lang="it-CH"/>
        </a:p>
      </dgm:t>
    </dgm:pt>
    <dgm:pt modelId="{D6E897EE-B71C-46B8-B18E-B99E972AE7AA}">
      <dgm:prSet phldrT="[Text]" custT="1"/>
      <dgm:spPr/>
      <dgm:t>
        <a:bodyPr/>
        <a:lstStyle/>
        <a:p>
          <a:r>
            <a:rPr lang="fr-CH" sz="2800" dirty="0" smtClean="0"/>
            <a:t>Council of Europe</a:t>
          </a:r>
          <a:endParaRPr lang="it-CH" sz="2800" dirty="0"/>
        </a:p>
      </dgm:t>
    </dgm:pt>
    <dgm:pt modelId="{21F594F9-8455-49EA-A773-8E58D49C46E3}" type="parTrans" cxnId="{9CAB148B-D5A8-462E-99A0-41ABF4F8F7A0}">
      <dgm:prSet/>
      <dgm:spPr/>
      <dgm:t>
        <a:bodyPr/>
        <a:lstStyle/>
        <a:p>
          <a:endParaRPr lang="it-CH"/>
        </a:p>
      </dgm:t>
    </dgm:pt>
    <dgm:pt modelId="{C11E8004-E77D-4E44-92E9-61D253991F6B}" type="sibTrans" cxnId="{9CAB148B-D5A8-462E-99A0-41ABF4F8F7A0}">
      <dgm:prSet/>
      <dgm:spPr/>
      <dgm:t>
        <a:bodyPr/>
        <a:lstStyle/>
        <a:p>
          <a:endParaRPr lang="it-CH"/>
        </a:p>
      </dgm:t>
    </dgm:pt>
    <dgm:pt modelId="{08CD284E-3DCF-4E65-893E-A196E657E379}">
      <dgm:prSet phldrT="[Text]" custT="1"/>
      <dgm:spPr/>
      <dgm:t>
        <a:bodyPr/>
        <a:lstStyle/>
        <a:p>
          <a:r>
            <a:rPr lang="en-US" sz="1600" b="1" dirty="0" smtClean="0"/>
            <a:t>Several Recommendations on access to official documents</a:t>
          </a:r>
          <a:r>
            <a:rPr lang="en-US" sz="1100" b="1" dirty="0" smtClean="0"/>
            <a:t/>
          </a:r>
          <a:br>
            <a:rPr lang="en-US" sz="1100" b="1" dirty="0" smtClean="0"/>
          </a:br>
          <a:endParaRPr lang="it-CH" sz="1100" dirty="0"/>
        </a:p>
      </dgm:t>
    </dgm:pt>
    <dgm:pt modelId="{80A8D896-0316-45CD-90B8-EF873E72AE7C}" type="parTrans" cxnId="{E1BE5EEF-9091-422A-8EFD-CA3A0A0D9D2C}">
      <dgm:prSet/>
      <dgm:spPr/>
      <dgm:t>
        <a:bodyPr/>
        <a:lstStyle/>
        <a:p>
          <a:endParaRPr lang="it-CH"/>
        </a:p>
      </dgm:t>
    </dgm:pt>
    <dgm:pt modelId="{2484B610-3079-4B15-B6FD-246BBD23CE9A}" type="sibTrans" cxnId="{E1BE5EEF-9091-422A-8EFD-CA3A0A0D9D2C}">
      <dgm:prSet/>
      <dgm:spPr/>
      <dgm:t>
        <a:bodyPr/>
        <a:lstStyle/>
        <a:p>
          <a:endParaRPr lang="it-CH"/>
        </a:p>
      </dgm:t>
    </dgm:pt>
    <dgm:pt modelId="{4DAD1AA3-7FBD-47FA-A827-2418099E4E8F}">
      <dgm:prSet phldrT="[Text]" custT="1"/>
      <dgm:spPr/>
      <dgm:t>
        <a:bodyPr/>
        <a:lstStyle/>
        <a:p>
          <a:r>
            <a:rPr lang="fr-CH" sz="2800" dirty="0" err="1" smtClean="0"/>
            <a:t>European</a:t>
          </a:r>
          <a:r>
            <a:rPr lang="fr-CH" sz="2800" dirty="0" smtClean="0"/>
            <a:t> Union</a:t>
          </a:r>
          <a:endParaRPr lang="it-CH" sz="2800" dirty="0"/>
        </a:p>
      </dgm:t>
    </dgm:pt>
    <dgm:pt modelId="{0B0CA92A-6960-4C2E-8CA9-C9467A0112FC}" type="parTrans" cxnId="{EC1F8580-0F6C-487D-B33F-3D28771E437F}">
      <dgm:prSet/>
      <dgm:spPr/>
      <dgm:t>
        <a:bodyPr/>
        <a:lstStyle/>
        <a:p>
          <a:endParaRPr lang="it-CH"/>
        </a:p>
      </dgm:t>
    </dgm:pt>
    <dgm:pt modelId="{066D3333-5EE1-4BE9-8C86-A38D30316902}" type="sibTrans" cxnId="{EC1F8580-0F6C-487D-B33F-3D28771E437F}">
      <dgm:prSet/>
      <dgm:spPr/>
      <dgm:t>
        <a:bodyPr/>
        <a:lstStyle/>
        <a:p>
          <a:endParaRPr lang="it-CH"/>
        </a:p>
      </dgm:t>
    </dgm:pt>
    <dgm:pt modelId="{B767BB12-DDFB-4D13-BD45-54A0E44CD434}">
      <dgm:prSet phldrT="[Text]" custT="1"/>
      <dgm:spPr/>
      <dgm:t>
        <a:bodyPr/>
        <a:lstStyle/>
        <a:p>
          <a:endParaRPr lang="en-US" sz="1600" b="1" dirty="0" smtClean="0"/>
        </a:p>
        <a:p>
          <a:endParaRPr lang="en-US" sz="1600" b="1" dirty="0" smtClean="0"/>
        </a:p>
        <a:p>
          <a:endParaRPr lang="en-US" sz="1600" b="1" dirty="0" smtClean="0"/>
        </a:p>
        <a:p>
          <a:endParaRPr lang="en-US" sz="1600" b="1" dirty="0" smtClean="0"/>
        </a:p>
        <a:p>
          <a:r>
            <a:rPr lang="en-US" sz="1600" b="1" dirty="0" smtClean="0"/>
            <a:t>Regulation EC 1049/2001 regarding public access to European Parliament, Council and Commission documents</a:t>
          </a:r>
          <a:endParaRPr lang="it-CH" sz="1600" b="1" dirty="0"/>
        </a:p>
      </dgm:t>
    </dgm:pt>
    <dgm:pt modelId="{5EE70AC3-809A-4816-B1B7-3A23BD89AE24}" type="parTrans" cxnId="{BCA010FC-F2E6-49FD-86FA-6CC404DCC551}">
      <dgm:prSet/>
      <dgm:spPr/>
      <dgm:t>
        <a:bodyPr/>
        <a:lstStyle/>
        <a:p>
          <a:endParaRPr lang="it-CH"/>
        </a:p>
      </dgm:t>
    </dgm:pt>
    <dgm:pt modelId="{C229CE48-6F51-49D1-A2A2-CC8B0F29223D}" type="sibTrans" cxnId="{BCA010FC-F2E6-49FD-86FA-6CC404DCC551}">
      <dgm:prSet/>
      <dgm:spPr/>
      <dgm:t>
        <a:bodyPr/>
        <a:lstStyle/>
        <a:p>
          <a:endParaRPr lang="it-CH"/>
        </a:p>
      </dgm:t>
    </dgm:pt>
    <dgm:pt modelId="{A939E1B9-87BE-40A3-B64C-B16967185B5A}">
      <dgm:prSet phldrT="[Text]" custT="1"/>
      <dgm:spPr/>
      <dgm:t>
        <a:bodyPr/>
        <a:lstStyle/>
        <a:p>
          <a:endParaRPr lang="it-CH" sz="1600" dirty="0"/>
        </a:p>
      </dgm:t>
    </dgm:pt>
    <dgm:pt modelId="{7EAD4794-D955-485F-85FC-53A64AA07F0E}" type="parTrans" cxnId="{1D70D88E-C53E-40DE-B0F4-DD5CAB0161DB}">
      <dgm:prSet/>
      <dgm:spPr/>
      <dgm:t>
        <a:bodyPr/>
        <a:lstStyle/>
        <a:p>
          <a:endParaRPr lang="it-CH"/>
        </a:p>
      </dgm:t>
    </dgm:pt>
    <dgm:pt modelId="{6381B7E8-0C7F-4CD6-9035-DD0F4FF86C38}" type="sibTrans" cxnId="{1D70D88E-C53E-40DE-B0F4-DD5CAB0161DB}">
      <dgm:prSet/>
      <dgm:spPr/>
      <dgm:t>
        <a:bodyPr/>
        <a:lstStyle/>
        <a:p>
          <a:endParaRPr lang="it-CH"/>
        </a:p>
      </dgm:t>
    </dgm:pt>
    <dgm:pt modelId="{7E64B19D-C2E3-4732-B33C-AED53DCF9A10}">
      <dgm:prSet phldrT="[Text]" custT="1"/>
      <dgm:spPr/>
      <dgm:t>
        <a:bodyPr/>
        <a:lstStyle/>
        <a:p>
          <a:endParaRPr lang="en-US" sz="1600" b="1" i="1" dirty="0" smtClean="0"/>
        </a:p>
        <a:p>
          <a:endParaRPr lang="en-US" sz="1600" b="1" i="1" dirty="0" smtClean="0"/>
        </a:p>
        <a:p>
          <a:endParaRPr lang="en-US" sz="1600" b="1" i="1" dirty="0" smtClean="0"/>
        </a:p>
        <a:p>
          <a:r>
            <a:rPr lang="en-US" sz="1600" b="1" i="1" dirty="0" smtClean="0"/>
            <a:t>Convention on the Access to official documents </a:t>
          </a:r>
          <a:r>
            <a:rPr lang="en-US" sz="1600" b="0" i="1" dirty="0" smtClean="0"/>
            <a:t>of 18 June 2009 (CETS:205)</a:t>
          </a:r>
          <a:endParaRPr lang="it-CH" sz="1600" b="0" i="1" dirty="0"/>
        </a:p>
      </dgm:t>
    </dgm:pt>
    <dgm:pt modelId="{8AD18973-67F5-4D13-BD61-574780F7BD10}" type="sibTrans" cxnId="{A83FF5F4-846D-4D05-A048-0EBE1D0FB686}">
      <dgm:prSet/>
      <dgm:spPr/>
      <dgm:t>
        <a:bodyPr/>
        <a:lstStyle/>
        <a:p>
          <a:endParaRPr lang="it-CH"/>
        </a:p>
      </dgm:t>
    </dgm:pt>
    <dgm:pt modelId="{93E4FBC4-8141-4C25-80B5-4FB0F0F5BAA6}" type="parTrans" cxnId="{A83FF5F4-846D-4D05-A048-0EBE1D0FB686}">
      <dgm:prSet/>
      <dgm:spPr/>
      <dgm:t>
        <a:bodyPr/>
        <a:lstStyle/>
        <a:p>
          <a:endParaRPr lang="it-CH"/>
        </a:p>
      </dgm:t>
    </dgm:pt>
    <dgm:pt modelId="{991DE1F6-A36D-4213-8AE6-E9D5D44D4BCB}">
      <dgm:prSet phldrT="[Text]" custT="1"/>
      <dgm:spPr/>
      <dgm:t>
        <a:bodyPr/>
        <a:lstStyle/>
        <a:p>
          <a:r>
            <a:rPr lang="it-CH" sz="2800" dirty="0" smtClean="0"/>
            <a:t>Global</a:t>
          </a:r>
          <a:endParaRPr lang="it-CH" sz="2800" dirty="0"/>
        </a:p>
      </dgm:t>
    </dgm:pt>
    <dgm:pt modelId="{8FFDE7D2-FCFB-4403-85F1-8BCD09C56066}" type="parTrans" cxnId="{30011BBF-8507-4CF0-AF6D-F0E7A613065B}">
      <dgm:prSet/>
      <dgm:spPr/>
      <dgm:t>
        <a:bodyPr/>
        <a:lstStyle/>
        <a:p>
          <a:endParaRPr lang="en-US"/>
        </a:p>
      </dgm:t>
    </dgm:pt>
    <dgm:pt modelId="{FCC8B293-CAD3-4E2B-8298-865498F9EEF7}" type="sibTrans" cxnId="{30011BBF-8507-4CF0-AF6D-F0E7A613065B}">
      <dgm:prSet/>
      <dgm:spPr/>
      <dgm:t>
        <a:bodyPr/>
        <a:lstStyle/>
        <a:p>
          <a:endParaRPr lang="en-US"/>
        </a:p>
      </dgm:t>
    </dgm:pt>
    <dgm:pt modelId="{51874694-AE5E-4A83-8B96-45A19D9194AD}">
      <dgm:prSet phldrT="[Text]" custT="1"/>
      <dgm:spPr/>
      <dgm:t>
        <a:bodyPr anchor="t"/>
        <a:lstStyle/>
        <a:p>
          <a:r>
            <a:rPr lang="en-US" sz="1600" b="1" dirty="0" smtClean="0"/>
            <a:t>International Covenant on Civil and Political Rights (art. 19)</a:t>
          </a:r>
        </a:p>
        <a:p>
          <a:endParaRPr lang="fr-CH" sz="1600" b="1" dirty="0" smtClean="0"/>
        </a:p>
        <a:p>
          <a:endParaRPr lang="en-US" sz="1600" b="1" i="1" dirty="0" smtClean="0"/>
        </a:p>
        <a:p>
          <a:r>
            <a:rPr lang="en-US" sz="1600" b="1" i="1" dirty="0" smtClean="0"/>
            <a:t>Convention on Access to Information in Environmental Matters </a:t>
          </a:r>
          <a:r>
            <a:rPr lang="en-US" sz="1600" b="0" i="1" dirty="0" smtClean="0"/>
            <a:t>(Aarhus Convention of </a:t>
          </a:r>
          <a:r>
            <a:rPr lang="en-US" sz="1600" i="1" dirty="0" smtClean="0"/>
            <a:t>25 June 1998 </a:t>
          </a:r>
          <a:r>
            <a:rPr lang="en-US" sz="1600" b="0" i="1" dirty="0" smtClean="0"/>
            <a:t>) </a:t>
          </a:r>
          <a:endParaRPr lang="it-CH" sz="1600" b="1" i="1" dirty="0"/>
        </a:p>
      </dgm:t>
    </dgm:pt>
    <dgm:pt modelId="{8E501766-0903-4B08-8F25-A45627396B09}" type="parTrans" cxnId="{2C7F6524-686B-41CE-B888-12F7D7262B72}">
      <dgm:prSet/>
      <dgm:spPr/>
      <dgm:t>
        <a:bodyPr/>
        <a:lstStyle/>
        <a:p>
          <a:endParaRPr lang="en-US"/>
        </a:p>
      </dgm:t>
    </dgm:pt>
    <dgm:pt modelId="{6E2E5866-AECB-4C7A-9D41-2539D2E91F9F}" type="sibTrans" cxnId="{2C7F6524-686B-41CE-B888-12F7D7262B72}">
      <dgm:prSet/>
      <dgm:spPr/>
      <dgm:t>
        <a:bodyPr/>
        <a:lstStyle/>
        <a:p>
          <a:endParaRPr lang="en-US"/>
        </a:p>
      </dgm:t>
    </dgm:pt>
    <dgm:pt modelId="{2F9D5137-CEA1-4E4C-94E3-3A79F7007CE7}">
      <dgm:prSet phldrT="[Text]" custT="1"/>
      <dgm:spPr/>
      <dgm:t>
        <a:bodyPr/>
        <a:lstStyle/>
        <a:p>
          <a:r>
            <a:rPr lang="it-CH" sz="1600" b="1" dirty="0" err="1" smtClean="0"/>
            <a:t>European</a:t>
          </a:r>
          <a:r>
            <a:rPr lang="it-CH" sz="1600" b="1" dirty="0" smtClean="0"/>
            <a:t> Human </a:t>
          </a:r>
          <a:r>
            <a:rPr lang="it-CH" sz="1600" b="1" dirty="0" err="1" smtClean="0"/>
            <a:t>Rights</a:t>
          </a:r>
          <a:r>
            <a:rPr lang="it-CH" sz="1600" b="1" dirty="0" smtClean="0"/>
            <a:t> Convention (art. 10)</a:t>
          </a:r>
          <a:endParaRPr lang="it-CH" sz="1600" b="1" dirty="0"/>
        </a:p>
      </dgm:t>
    </dgm:pt>
    <dgm:pt modelId="{2D47C68E-E398-4925-BDF2-118A7D959C3D}" type="parTrans" cxnId="{CCB85D32-4FF1-4DC0-88AF-9812D844E362}">
      <dgm:prSet/>
      <dgm:spPr/>
      <dgm:t>
        <a:bodyPr/>
        <a:lstStyle/>
        <a:p>
          <a:endParaRPr lang="en-US"/>
        </a:p>
      </dgm:t>
    </dgm:pt>
    <dgm:pt modelId="{95694B8E-9C7E-43CE-8DF8-E86B89146B2C}" type="sibTrans" cxnId="{CCB85D32-4FF1-4DC0-88AF-9812D844E362}">
      <dgm:prSet/>
      <dgm:spPr/>
      <dgm:t>
        <a:bodyPr/>
        <a:lstStyle/>
        <a:p>
          <a:endParaRPr lang="en-US"/>
        </a:p>
      </dgm:t>
    </dgm:pt>
    <dgm:pt modelId="{51352617-124B-4CCC-916B-E426F19DC809}">
      <dgm:prSet phldrT="[Text]" custT="1"/>
      <dgm:spPr/>
      <dgm:t>
        <a:bodyPr/>
        <a:lstStyle/>
        <a:p>
          <a:r>
            <a:rPr lang="it-CH" sz="1600" b="1" dirty="0" smtClean="0"/>
            <a:t>Human </a:t>
          </a:r>
          <a:r>
            <a:rPr lang="it-CH" sz="1600" b="1" dirty="0" err="1" smtClean="0"/>
            <a:t>Rights</a:t>
          </a:r>
          <a:r>
            <a:rPr lang="it-CH" sz="1600" b="1" dirty="0" smtClean="0"/>
            <a:t> Charter (art. 42)</a:t>
          </a:r>
          <a:endParaRPr lang="it-CH" sz="1600" b="1" dirty="0"/>
        </a:p>
      </dgm:t>
    </dgm:pt>
    <dgm:pt modelId="{8969787E-DC3D-46F2-A25C-0F7C95D05D8E}" type="parTrans" cxnId="{11CA7C7E-D8D9-4D5D-A86E-9E430164B2D2}">
      <dgm:prSet/>
      <dgm:spPr/>
      <dgm:t>
        <a:bodyPr/>
        <a:lstStyle/>
        <a:p>
          <a:endParaRPr lang="en-US"/>
        </a:p>
      </dgm:t>
    </dgm:pt>
    <dgm:pt modelId="{028B17F2-C989-4B09-B665-A15F91FC3D71}" type="sibTrans" cxnId="{11CA7C7E-D8D9-4D5D-A86E-9E430164B2D2}">
      <dgm:prSet/>
      <dgm:spPr/>
      <dgm:t>
        <a:bodyPr/>
        <a:lstStyle/>
        <a:p>
          <a:endParaRPr lang="en-US"/>
        </a:p>
      </dgm:t>
    </dgm:pt>
    <dgm:pt modelId="{30A1BE03-FCB7-4B63-859F-DF3BBA47B71B}" type="pres">
      <dgm:prSet presAssocID="{FFF19576-86D1-4711-AEA9-6E0751AC65F5}" presName="Name0" presStyleCnt="0">
        <dgm:presLayoutVars>
          <dgm:chMax val="7"/>
          <dgm:chPref val="7"/>
          <dgm:dir/>
          <dgm:animOne val="branch"/>
          <dgm:animLvl val="lvl"/>
        </dgm:presLayoutVars>
      </dgm:prSet>
      <dgm:spPr/>
      <dgm:t>
        <a:bodyPr/>
        <a:lstStyle/>
        <a:p>
          <a:endParaRPr lang="en-US"/>
        </a:p>
      </dgm:t>
    </dgm:pt>
    <dgm:pt modelId="{4295F58B-D214-46F9-B186-B92F1E2BB220}" type="pres">
      <dgm:prSet presAssocID="{991DE1F6-A36D-4213-8AE6-E9D5D44D4BCB}" presName="ParentComposite" presStyleCnt="0"/>
      <dgm:spPr/>
    </dgm:pt>
    <dgm:pt modelId="{6F7631F2-5407-40B6-8A4F-19B50B8D8666}" type="pres">
      <dgm:prSet presAssocID="{991DE1F6-A36D-4213-8AE6-E9D5D44D4BCB}" presName="Chord" presStyleLbl="bgShp" presStyleIdx="0" presStyleCnt="3"/>
      <dgm:spPr/>
    </dgm:pt>
    <dgm:pt modelId="{EA172B43-8878-4E41-945B-58CCD07EF8D9}" type="pres">
      <dgm:prSet presAssocID="{991DE1F6-A36D-4213-8AE6-E9D5D44D4BCB}" presName="Pie" presStyleLbl="alignNode1" presStyleIdx="0" presStyleCnt="3"/>
      <dgm:spPr/>
    </dgm:pt>
    <dgm:pt modelId="{3C17ED7E-9322-476F-A533-09585F035C1F}" type="pres">
      <dgm:prSet presAssocID="{991DE1F6-A36D-4213-8AE6-E9D5D44D4BCB}" presName="Parent" presStyleLbl="revTx" presStyleIdx="0" presStyleCnt="6">
        <dgm:presLayoutVars>
          <dgm:chMax val="1"/>
          <dgm:chPref val="1"/>
          <dgm:bulletEnabled val="1"/>
        </dgm:presLayoutVars>
      </dgm:prSet>
      <dgm:spPr/>
      <dgm:t>
        <a:bodyPr/>
        <a:lstStyle/>
        <a:p>
          <a:endParaRPr lang="en-US"/>
        </a:p>
      </dgm:t>
    </dgm:pt>
    <dgm:pt modelId="{6DF32CE4-4B83-4241-BCE3-B9384F7023DC}" type="pres">
      <dgm:prSet presAssocID="{6E2E5866-AECB-4C7A-9D41-2539D2E91F9F}" presName="negSibTrans" presStyleCnt="0"/>
      <dgm:spPr/>
    </dgm:pt>
    <dgm:pt modelId="{85055AB7-76BD-4DD4-BFCD-07702BCF3C93}" type="pres">
      <dgm:prSet presAssocID="{991DE1F6-A36D-4213-8AE6-E9D5D44D4BCB}" presName="composite" presStyleCnt="0"/>
      <dgm:spPr/>
    </dgm:pt>
    <dgm:pt modelId="{1E5D58B7-BD19-4C2A-B065-24A04534461B}" type="pres">
      <dgm:prSet presAssocID="{991DE1F6-A36D-4213-8AE6-E9D5D44D4BCB}" presName="Child" presStyleLbl="revTx" presStyleIdx="1" presStyleCnt="6">
        <dgm:presLayoutVars>
          <dgm:chMax val="0"/>
          <dgm:chPref val="0"/>
          <dgm:bulletEnabled val="1"/>
        </dgm:presLayoutVars>
      </dgm:prSet>
      <dgm:spPr/>
      <dgm:t>
        <a:bodyPr/>
        <a:lstStyle/>
        <a:p>
          <a:endParaRPr lang="en-US"/>
        </a:p>
      </dgm:t>
    </dgm:pt>
    <dgm:pt modelId="{90DADBB0-BD66-411A-92F1-FAB699203474}" type="pres">
      <dgm:prSet presAssocID="{FCC8B293-CAD3-4E2B-8298-865498F9EEF7}" presName="sibTrans" presStyleCnt="0"/>
      <dgm:spPr/>
    </dgm:pt>
    <dgm:pt modelId="{F599FD5D-FE60-4BBC-8F58-58033373F672}" type="pres">
      <dgm:prSet presAssocID="{D6E897EE-B71C-46B8-B18E-B99E972AE7AA}" presName="ParentComposite" presStyleCnt="0"/>
      <dgm:spPr/>
    </dgm:pt>
    <dgm:pt modelId="{D8ABDC0D-E179-40FB-9EA9-5109BCDFACE1}" type="pres">
      <dgm:prSet presAssocID="{D6E897EE-B71C-46B8-B18E-B99E972AE7AA}" presName="Chord" presStyleLbl="bgShp" presStyleIdx="1" presStyleCnt="3"/>
      <dgm:spPr/>
    </dgm:pt>
    <dgm:pt modelId="{905ECB30-2547-4581-BF58-0D6901427F32}" type="pres">
      <dgm:prSet presAssocID="{D6E897EE-B71C-46B8-B18E-B99E972AE7AA}" presName="Pie" presStyleLbl="alignNode1" presStyleIdx="1" presStyleCnt="3"/>
      <dgm:spPr/>
    </dgm:pt>
    <dgm:pt modelId="{9E39D3BB-51CA-4E59-BA6A-B21FB8059CB4}" type="pres">
      <dgm:prSet presAssocID="{D6E897EE-B71C-46B8-B18E-B99E972AE7AA}" presName="Parent" presStyleLbl="revTx" presStyleIdx="2" presStyleCnt="6">
        <dgm:presLayoutVars>
          <dgm:chMax val="1"/>
          <dgm:chPref val="1"/>
          <dgm:bulletEnabled val="1"/>
        </dgm:presLayoutVars>
      </dgm:prSet>
      <dgm:spPr/>
      <dgm:t>
        <a:bodyPr/>
        <a:lstStyle/>
        <a:p>
          <a:endParaRPr lang="en-US"/>
        </a:p>
      </dgm:t>
    </dgm:pt>
    <dgm:pt modelId="{6158ACE4-C7FC-45E3-AD56-35BC9B1F13EB}" type="pres">
      <dgm:prSet presAssocID="{95694B8E-9C7E-43CE-8DF8-E86B89146B2C}" presName="negSibTrans" presStyleCnt="0"/>
      <dgm:spPr/>
    </dgm:pt>
    <dgm:pt modelId="{23CE5005-B86D-499A-9D3D-187EA5922BDE}" type="pres">
      <dgm:prSet presAssocID="{D6E897EE-B71C-46B8-B18E-B99E972AE7AA}" presName="composite" presStyleCnt="0"/>
      <dgm:spPr/>
    </dgm:pt>
    <dgm:pt modelId="{3CC36BAB-0B26-4884-98B0-1EA59D8A6D82}" type="pres">
      <dgm:prSet presAssocID="{D6E897EE-B71C-46B8-B18E-B99E972AE7AA}" presName="Child" presStyleLbl="revTx" presStyleIdx="3" presStyleCnt="6">
        <dgm:presLayoutVars>
          <dgm:chMax val="0"/>
          <dgm:chPref val="0"/>
          <dgm:bulletEnabled val="1"/>
        </dgm:presLayoutVars>
      </dgm:prSet>
      <dgm:spPr/>
      <dgm:t>
        <a:bodyPr/>
        <a:lstStyle/>
        <a:p>
          <a:endParaRPr lang="en-US"/>
        </a:p>
      </dgm:t>
    </dgm:pt>
    <dgm:pt modelId="{86CFEC9F-A53D-4DBE-897F-0E7A503300A9}" type="pres">
      <dgm:prSet presAssocID="{C11E8004-E77D-4E44-92E9-61D253991F6B}" presName="sibTrans" presStyleCnt="0"/>
      <dgm:spPr/>
    </dgm:pt>
    <dgm:pt modelId="{63FFA75F-3CEF-4047-BCDD-DE467EB12894}" type="pres">
      <dgm:prSet presAssocID="{4DAD1AA3-7FBD-47FA-A827-2418099E4E8F}" presName="ParentComposite" presStyleCnt="0"/>
      <dgm:spPr/>
    </dgm:pt>
    <dgm:pt modelId="{5829F516-B38B-4825-9E5E-B41E4A2D5085}" type="pres">
      <dgm:prSet presAssocID="{4DAD1AA3-7FBD-47FA-A827-2418099E4E8F}" presName="Chord" presStyleLbl="bgShp" presStyleIdx="2" presStyleCnt="3"/>
      <dgm:spPr/>
    </dgm:pt>
    <dgm:pt modelId="{52260D48-7524-4092-AA44-5939A9025019}" type="pres">
      <dgm:prSet presAssocID="{4DAD1AA3-7FBD-47FA-A827-2418099E4E8F}" presName="Pie" presStyleLbl="alignNode1" presStyleIdx="2" presStyleCnt="3"/>
      <dgm:spPr/>
    </dgm:pt>
    <dgm:pt modelId="{501D0DBC-CF13-43E6-897F-73AAF22CB79A}" type="pres">
      <dgm:prSet presAssocID="{4DAD1AA3-7FBD-47FA-A827-2418099E4E8F}" presName="Parent" presStyleLbl="revTx" presStyleIdx="4" presStyleCnt="6">
        <dgm:presLayoutVars>
          <dgm:chMax val="1"/>
          <dgm:chPref val="1"/>
          <dgm:bulletEnabled val="1"/>
        </dgm:presLayoutVars>
      </dgm:prSet>
      <dgm:spPr/>
      <dgm:t>
        <a:bodyPr/>
        <a:lstStyle/>
        <a:p>
          <a:endParaRPr lang="en-US"/>
        </a:p>
      </dgm:t>
    </dgm:pt>
    <dgm:pt modelId="{35E9D6C4-FC3A-4FE3-A1E7-153B393140B3}" type="pres">
      <dgm:prSet presAssocID="{028B17F2-C989-4B09-B665-A15F91FC3D71}" presName="negSibTrans" presStyleCnt="0"/>
      <dgm:spPr/>
    </dgm:pt>
    <dgm:pt modelId="{116788F9-3706-436C-9017-A89DBE2CB5F8}" type="pres">
      <dgm:prSet presAssocID="{4DAD1AA3-7FBD-47FA-A827-2418099E4E8F}" presName="composite" presStyleCnt="0"/>
      <dgm:spPr/>
    </dgm:pt>
    <dgm:pt modelId="{33EA9761-3666-49A9-B8D5-A6A0CB72C945}" type="pres">
      <dgm:prSet presAssocID="{4DAD1AA3-7FBD-47FA-A827-2418099E4E8F}" presName="Child" presStyleLbl="revTx" presStyleIdx="5" presStyleCnt="6">
        <dgm:presLayoutVars>
          <dgm:chMax val="0"/>
          <dgm:chPref val="0"/>
          <dgm:bulletEnabled val="1"/>
        </dgm:presLayoutVars>
      </dgm:prSet>
      <dgm:spPr/>
      <dgm:t>
        <a:bodyPr/>
        <a:lstStyle/>
        <a:p>
          <a:endParaRPr lang="en-US"/>
        </a:p>
      </dgm:t>
    </dgm:pt>
  </dgm:ptLst>
  <dgm:cxnLst>
    <dgm:cxn modelId="{CCB85D32-4FF1-4DC0-88AF-9812D844E362}" srcId="{D6E897EE-B71C-46B8-B18E-B99E972AE7AA}" destId="{2F9D5137-CEA1-4E4C-94E3-3A79F7007CE7}" srcOrd="0" destOrd="0" parTransId="{2D47C68E-E398-4925-BDF2-118A7D959C3D}" sibTransId="{95694B8E-9C7E-43CE-8DF8-E86B89146B2C}"/>
    <dgm:cxn modelId="{E1BE5EEF-9091-422A-8EFD-CA3A0A0D9D2C}" srcId="{D6E897EE-B71C-46B8-B18E-B99E972AE7AA}" destId="{08CD284E-3DCF-4E65-893E-A196E657E379}" srcOrd="2" destOrd="0" parTransId="{80A8D896-0316-45CD-90B8-EF873E72AE7C}" sibTransId="{2484B610-3079-4B15-B6FD-246BBD23CE9A}"/>
    <dgm:cxn modelId="{BCA010FC-F2E6-49FD-86FA-6CC404DCC551}" srcId="{4DAD1AA3-7FBD-47FA-A827-2418099E4E8F}" destId="{B767BB12-DDFB-4D13-BD45-54A0E44CD434}" srcOrd="1" destOrd="0" parTransId="{5EE70AC3-809A-4816-B1B7-3A23BD89AE24}" sibTransId="{C229CE48-6F51-49D1-A2A2-CC8B0F29223D}"/>
    <dgm:cxn modelId="{416A227A-C489-4137-8C36-4F8DD087D2F1}" type="presOf" srcId="{B767BB12-DDFB-4D13-BD45-54A0E44CD434}" destId="{33EA9761-3666-49A9-B8D5-A6A0CB72C945}" srcOrd="0" destOrd="1" presId="urn:microsoft.com/office/officeart/2009/3/layout/PieProcess"/>
    <dgm:cxn modelId="{6225F1B2-8ADD-415B-829E-CAAD56E3721B}" type="presOf" srcId="{08CD284E-3DCF-4E65-893E-A196E657E379}" destId="{3CC36BAB-0B26-4884-98B0-1EA59D8A6D82}" srcOrd="0" destOrd="2" presId="urn:microsoft.com/office/officeart/2009/3/layout/PieProcess"/>
    <dgm:cxn modelId="{9CAB148B-D5A8-462E-99A0-41ABF4F8F7A0}" srcId="{FFF19576-86D1-4711-AEA9-6E0751AC65F5}" destId="{D6E897EE-B71C-46B8-B18E-B99E972AE7AA}" srcOrd="1" destOrd="0" parTransId="{21F594F9-8455-49EA-A773-8E58D49C46E3}" sibTransId="{C11E8004-E77D-4E44-92E9-61D253991F6B}"/>
    <dgm:cxn modelId="{0E69E676-D153-42DF-B309-32CEE8C752C3}" type="presOf" srcId="{51874694-AE5E-4A83-8B96-45A19D9194AD}" destId="{1E5D58B7-BD19-4C2A-B065-24A04534461B}" srcOrd="0" destOrd="0" presId="urn:microsoft.com/office/officeart/2009/3/layout/PieProcess"/>
    <dgm:cxn modelId="{1D70D88E-C53E-40DE-B0F4-DD5CAB0161DB}" srcId="{4DAD1AA3-7FBD-47FA-A827-2418099E4E8F}" destId="{A939E1B9-87BE-40A3-B64C-B16967185B5A}" srcOrd="2" destOrd="0" parTransId="{7EAD4794-D955-485F-85FC-53A64AA07F0E}" sibTransId="{6381B7E8-0C7F-4CD6-9035-DD0F4FF86C38}"/>
    <dgm:cxn modelId="{B88F7094-4F10-417D-8B18-A88E8C62FCB8}" type="presOf" srcId="{7E64B19D-C2E3-4732-B33C-AED53DCF9A10}" destId="{3CC36BAB-0B26-4884-98B0-1EA59D8A6D82}" srcOrd="0" destOrd="1" presId="urn:microsoft.com/office/officeart/2009/3/layout/PieProcess"/>
    <dgm:cxn modelId="{30011BBF-8507-4CF0-AF6D-F0E7A613065B}" srcId="{FFF19576-86D1-4711-AEA9-6E0751AC65F5}" destId="{991DE1F6-A36D-4213-8AE6-E9D5D44D4BCB}" srcOrd="0" destOrd="0" parTransId="{8FFDE7D2-FCFB-4403-85F1-8BCD09C56066}" sibTransId="{FCC8B293-CAD3-4E2B-8298-865498F9EEF7}"/>
    <dgm:cxn modelId="{D17AFB76-57D2-4EFC-AC0D-2F799F879B4F}" type="presOf" srcId="{51352617-124B-4CCC-916B-E426F19DC809}" destId="{33EA9761-3666-49A9-B8D5-A6A0CB72C945}" srcOrd="0" destOrd="0" presId="urn:microsoft.com/office/officeart/2009/3/layout/PieProcess"/>
    <dgm:cxn modelId="{077361CD-63F5-404A-80FD-3ABCDFCBADC5}" type="presOf" srcId="{4DAD1AA3-7FBD-47FA-A827-2418099E4E8F}" destId="{501D0DBC-CF13-43E6-897F-73AAF22CB79A}" srcOrd="0" destOrd="0" presId="urn:microsoft.com/office/officeart/2009/3/layout/PieProcess"/>
    <dgm:cxn modelId="{53F3497F-BFF7-4AFB-B37A-B3817169158F}" type="presOf" srcId="{FFF19576-86D1-4711-AEA9-6E0751AC65F5}" destId="{30A1BE03-FCB7-4B63-859F-DF3BBA47B71B}" srcOrd="0" destOrd="0" presId="urn:microsoft.com/office/officeart/2009/3/layout/PieProcess"/>
    <dgm:cxn modelId="{2C7F6524-686B-41CE-B888-12F7D7262B72}" srcId="{991DE1F6-A36D-4213-8AE6-E9D5D44D4BCB}" destId="{51874694-AE5E-4A83-8B96-45A19D9194AD}" srcOrd="0" destOrd="0" parTransId="{8E501766-0903-4B08-8F25-A45627396B09}" sibTransId="{6E2E5866-AECB-4C7A-9D41-2539D2E91F9F}"/>
    <dgm:cxn modelId="{EC1F8580-0F6C-487D-B33F-3D28771E437F}" srcId="{FFF19576-86D1-4711-AEA9-6E0751AC65F5}" destId="{4DAD1AA3-7FBD-47FA-A827-2418099E4E8F}" srcOrd="2" destOrd="0" parTransId="{0B0CA92A-6960-4C2E-8CA9-C9467A0112FC}" sibTransId="{066D3333-5EE1-4BE9-8C86-A38D30316902}"/>
    <dgm:cxn modelId="{11CA7C7E-D8D9-4D5D-A86E-9E430164B2D2}" srcId="{4DAD1AA3-7FBD-47FA-A827-2418099E4E8F}" destId="{51352617-124B-4CCC-916B-E426F19DC809}" srcOrd="0" destOrd="0" parTransId="{8969787E-DC3D-46F2-A25C-0F7C95D05D8E}" sibTransId="{028B17F2-C989-4B09-B665-A15F91FC3D71}"/>
    <dgm:cxn modelId="{F404875B-165C-4382-91CB-4EBBCE6464B1}" type="presOf" srcId="{991DE1F6-A36D-4213-8AE6-E9D5D44D4BCB}" destId="{3C17ED7E-9322-476F-A533-09585F035C1F}" srcOrd="0" destOrd="0" presId="urn:microsoft.com/office/officeart/2009/3/layout/PieProcess"/>
    <dgm:cxn modelId="{9334E832-B556-4B46-B3C9-90E552276240}" type="presOf" srcId="{2F9D5137-CEA1-4E4C-94E3-3A79F7007CE7}" destId="{3CC36BAB-0B26-4884-98B0-1EA59D8A6D82}" srcOrd="0" destOrd="0" presId="urn:microsoft.com/office/officeart/2009/3/layout/PieProcess"/>
    <dgm:cxn modelId="{A83FF5F4-846D-4D05-A048-0EBE1D0FB686}" srcId="{D6E897EE-B71C-46B8-B18E-B99E972AE7AA}" destId="{7E64B19D-C2E3-4732-B33C-AED53DCF9A10}" srcOrd="1" destOrd="0" parTransId="{93E4FBC4-8141-4C25-80B5-4FB0F0F5BAA6}" sibTransId="{8AD18973-67F5-4D13-BD61-574780F7BD10}"/>
    <dgm:cxn modelId="{1EF8E90A-576F-41A9-93A1-543BB5560B2F}" type="presOf" srcId="{D6E897EE-B71C-46B8-B18E-B99E972AE7AA}" destId="{9E39D3BB-51CA-4E59-BA6A-B21FB8059CB4}" srcOrd="0" destOrd="0" presId="urn:microsoft.com/office/officeart/2009/3/layout/PieProcess"/>
    <dgm:cxn modelId="{7DE007A0-9657-4449-B1FC-9FFBEE56F23B}" type="presOf" srcId="{A939E1B9-87BE-40A3-B64C-B16967185B5A}" destId="{33EA9761-3666-49A9-B8D5-A6A0CB72C945}" srcOrd="0" destOrd="2" presId="urn:microsoft.com/office/officeart/2009/3/layout/PieProcess"/>
    <dgm:cxn modelId="{EB19583F-53A9-4D4C-BBFE-E8DA4F58EB9E}" type="presParOf" srcId="{30A1BE03-FCB7-4B63-859F-DF3BBA47B71B}" destId="{4295F58B-D214-46F9-B186-B92F1E2BB220}" srcOrd="0" destOrd="0" presId="urn:microsoft.com/office/officeart/2009/3/layout/PieProcess"/>
    <dgm:cxn modelId="{2D0C1756-A35B-4E3B-A263-E9F7972F47BA}" type="presParOf" srcId="{4295F58B-D214-46F9-B186-B92F1E2BB220}" destId="{6F7631F2-5407-40B6-8A4F-19B50B8D8666}" srcOrd="0" destOrd="0" presId="urn:microsoft.com/office/officeart/2009/3/layout/PieProcess"/>
    <dgm:cxn modelId="{D7CFE455-EB72-4FB5-87C8-6AC59D89C5AE}" type="presParOf" srcId="{4295F58B-D214-46F9-B186-B92F1E2BB220}" destId="{EA172B43-8878-4E41-945B-58CCD07EF8D9}" srcOrd="1" destOrd="0" presId="urn:microsoft.com/office/officeart/2009/3/layout/PieProcess"/>
    <dgm:cxn modelId="{E704B26F-952C-4A27-BBBC-3E9B99D9E9D5}" type="presParOf" srcId="{4295F58B-D214-46F9-B186-B92F1E2BB220}" destId="{3C17ED7E-9322-476F-A533-09585F035C1F}" srcOrd="2" destOrd="0" presId="urn:microsoft.com/office/officeart/2009/3/layout/PieProcess"/>
    <dgm:cxn modelId="{729F3579-372F-4724-B236-FB43DADD6601}" type="presParOf" srcId="{30A1BE03-FCB7-4B63-859F-DF3BBA47B71B}" destId="{6DF32CE4-4B83-4241-BCE3-B9384F7023DC}" srcOrd="1" destOrd="0" presId="urn:microsoft.com/office/officeart/2009/3/layout/PieProcess"/>
    <dgm:cxn modelId="{C939DCBA-8630-47EA-9F40-84D55A532569}" type="presParOf" srcId="{30A1BE03-FCB7-4B63-859F-DF3BBA47B71B}" destId="{85055AB7-76BD-4DD4-BFCD-07702BCF3C93}" srcOrd="2" destOrd="0" presId="urn:microsoft.com/office/officeart/2009/3/layout/PieProcess"/>
    <dgm:cxn modelId="{071AF4FC-A237-4523-986B-5BC2FB99F759}" type="presParOf" srcId="{85055AB7-76BD-4DD4-BFCD-07702BCF3C93}" destId="{1E5D58B7-BD19-4C2A-B065-24A04534461B}" srcOrd="0" destOrd="0" presId="urn:microsoft.com/office/officeart/2009/3/layout/PieProcess"/>
    <dgm:cxn modelId="{291F88D2-BD17-4836-BBC7-4EE98FE7C793}" type="presParOf" srcId="{30A1BE03-FCB7-4B63-859F-DF3BBA47B71B}" destId="{90DADBB0-BD66-411A-92F1-FAB699203474}" srcOrd="3" destOrd="0" presId="urn:microsoft.com/office/officeart/2009/3/layout/PieProcess"/>
    <dgm:cxn modelId="{E88C72D2-340C-4F29-BCBD-92C2430AF6F6}" type="presParOf" srcId="{30A1BE03-FCB7-4B63-859F-DF3BBA47B71B}" destId="{F599FD5D-FE60-4BBC-8F58-58033373F672}" srcOrd="4" destOrd="0" presId="urn:microsoft.com/office/officeart/2009/3/layout/PieProcess"/>
    <dgm:cxn modelId="{D51F5D8A-5C22-4D10-AB6E-0CDBA5724179}" type="presParOf" srcId="{F599FD5D-FE60-4BBC-8F58-58033373F672}" destId="{D8ABDC0D-E179-40FB-9EA9-5109BCDFACE1}" srcOrd="0" destOrd="0" presId="urn:microsoft.com/office/officeart/2009/3/layout/PieProcess"/>
    <dgm:cxn modelId="{F171BC74-92B4-4EDB-AA3E-7C6F74CE9075}" type="presParOf" srcId="{F599FD5D-FE60-4BBC-8F58-58033373F672}" destId="{905ECB30-2547-4581-BF58-0D6901427F32}" srcOrd="1" destOrd="0" presId="urn:microsoft.com/office/officeart/2009/3/layout/PieProcess"/>
    <dgm:cxn modelId="{62447881-2A2D-4ABA-8168-B6F61E71CBC4}" type="presParOf" srcId="{F599FD5D-FE60-4BBC-8F58-58033373F672}" destId="{9E39D3BB-51CA-4E59-BA6A-B21FB8059CB4}" srcOrd="2" destOrd="0" presId="urn:microsoft.com/office/officeart/2009/3/layout/PieProcess"/>
    <dgm:cxn modelId="{9539AE05-E7DB-48C4-B03B-F14F8A5939FC}" type="presParOf" srcId="{30A1BE03-FCB7-4B63-859F-DF3BBA47B71B}" destId="{6158ACE4-C7FC-45E3-AD56-35BC9B1F13EB}" srcOrd="5" destOrd="0" presId="urn:microsoft.com/office/officeart/2009/3/layout/PieProcess"/>
    <dgm:cxn modelId="{D792BA64-2453-46E7-8D36-62C0E8B93AA4}" type="presParOf" srcId="{30A1BE03-FCB7-4B63-859F-DF3BBA47B71B}" destId="{23CE5005-B86D-499A-9D3D-187EA5922BDE}" srcOrd="6" destOrd="0" presId="urn:microsoft.com/office/officeart/2009/3/layout/PieProcess"/>
    <dgm:cxn modelId="{79794CB8-FC50-42EF-993A-F09C4F672C63}" type="presParOf" srcId="{23CE5005-B86D-499A-9D3D-187EA5922BDE}" destId="{3CC36BAB-0B26-4884-98B0-1EA59D8A6D82}" srcOrd="0" destOrd="0" presId="urn:microsoft.com/office/officeart/2009/3/layout/PieProcess"/>
    <dgm:cxn modelId="{3FB9BE81-8216-4052-BFE9-D84A1B574B0F}" type="presParOf" srcId="{30A1BE03-FCB7-4B63-859F-DF3BBA47B71B}" destId="{86CFEC9F-A53D-4DBE-897F-0E7A503300A9}" srcOrd="7" destOrd="0" presId="urn:microsoft.com/office/officeart/2009/3/layout/PieProcess"/>
    <dgm:cxn modelId="{28CCF4E6-535C-4EDF-A3DD-4F42A6DB2753}" type="presParOf" srcId="{30A1BE03-FCB7-4B63-859F-DF3BBA47B71B}" destId="{63FFA75F-3CEF-4047-BCDD-DE467EB12894}" srcOrd="8" destOrd="0" presId="urn:microsoft.com/office/officeart/2009/3/layout/PieProcess"/>
    <dgm:cxn modelId="{0C14F4B1-188E-4837-B10F-079278430F45}" type="presParOf" srcId="{63FFA75F-3CEF-4047-BCDD-DE467EB12894}" destId="{5829F516-B38B-4825-9E5E-B41E4A2D5085}" srcOrd="0" destOrd="0" presId="urn:microsoft.com/office/officeart/2009/3/layout/PieProcess"/>
    <dgm:cxn modelId="{AF5FCD95-FF4D-4DB7-B8E7-A9A24A54284B}" type="presParOf" srcId="{63FFA75F-3CEF-4047-BCDD-DE467EB12894}" destId="{52260D48-7524-4092-AA44-5939A9025019}" srcOrd="1" destOrd="0" presId="urn:microsoft.com/office/officeart/2009/3/layout/PieProcess"/>
    <dgm:cxn modelId="{F2D9AB47-62A3-49B6-BE67-C6C3CBFBC171}" type="presParOf" srcId="{63FFA75F-3CEF-4047-BCDD-DE467EB12894}" destId="{501D0DBC-CF13-43E6-897F-73AAF22CB79A}" srcOrd="2" destOrd="0" presId="urn:microsoft.com/office/officeart/2009/3/layout/PieProcess"/>
    <dgm:cxn modelId="{CFEBDD63-D312-4188-A6E9-A594EF8E6728}" type="presParOf" srcId="{30A1BE03-FCB7-4B63-859F-DF3BBA47B71B}" destId="{35E9D6C4-FC3A-4FE3-A1E7-153B393140B3}" srcOrd="9" destOrd="0" presId="urn:microsoft.com/office/officeart/2009/3/layout/PieProcess"/>
    <dgm:cxn modelId="{1C617FB3-D162-4BC7-9716-0BDFE4571468}" type="presParOf" srcId="{30A1BE03-FCB7-4B63-859F-DF3BBA47B71B}" destId="{116788F9-3706-436C-9017-A89DBE2CB5F8}" srcOrd="10" destOrd="0" presId="urn:microsoft.com/office/officeart/2009/3/layout/PieProcess"/>
    <dgm:cxn modelId="{99636E6B-3D9D-4C9A-A262-227641AC203F}" type="presParOf" srcId="{116788F9-3706-436C-9017-A89DBE2CB5F8}" destId="{33EA9761-3666-49A9-B8D5-A6A0CB72C945}" srcOrd="0" destOrd="0" presId="urn:microsoft.com/office/officeart/2009/3/layout/Pie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B603775-5334-4CD1-AFBD-DF7C33E6D26C}"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US"/>
        </a:p>
      </dgm:t>
    </dgm:pt>
    <dgm:pt modelId="{549AC936-364F-4DB4-B24B-FD2C9E66197B}">
      <dgm:prSet/>
      <dgm:spPr/>
      <dgm:t>
        <a:bodyPr/>
        <a:lstStyle/>
        <a:p>
          <a:pPr rtl="0"/>
          <a:r>
            <a:rPr lang="en-GB" dirty="0" smtClean="0"/>
            <a:t>Scope</a:t>
          </a:r>
          <a:endParaRPr lang="it-CH" dirty="0"/>
        </a:p>
      </dgm:t>
    </dgm:pt>
    <dgm:pt modelId="{2DB0D1BB-E1D6-465A-B0C5-FF898AFC7C83}" type="parTrans" cxnId="{EAD32EF9-9A8C-4788-99AB-CA5B873284FE}">
      <dgm:prSet/>
      <dgm:spPr/>
      <dgm:t>
        <a:bodyPr/>
        <a:lstStyle/>
        <a:p>
          <a:endParaRPr lang="en-US"/>
        </a:p>
      </dgm:t>
    </dgm:pt>
    <dgm:pt modelId="{D6CB3794-711A-4E6F-BA0F-D3470F9CFCD1}" type="sibTrans" cxnId="{EAD32EF9-9A8C-4788-99AB-CA5B873284FE}">
      <dgm:prSet/>
      <dgm:spPr/>
      <dgm:t>
        <a:bodyPr/>
        <a:lstStyle/>
        <a:p>
          <a:endParaRPr lang="en-US"/>
        </a:p>
      </dgm:t>
    </dgm:pt>
    <dgm:pt modelId="{B70F7573-3288-445A-BC3F-7404BC2B723A}">
      <dgm:prSet/>
      <dgm:spPr/>
      <dgm:t>
        <a:bodyPr/>
        <a:lstStyle/>
        <a:p>
          <a:pPr rtl="0"/>
          <a:r>
            <a:rPr lang="en-GB" dirty="0" smtClean="0"/>
            <a:t>Concept of official documents</a:t>
          </a:r>
          <a:endParaRPr lang="it-CH" dirty="0"/>
        </a:p>
      </dgm:t>
    </dgm:pt>
    <dgm:pt modelId="{5C5C8481-AE44-4150-B3F5-1BD7D9358C82}" type="parTrans" cxnId="{BF7C043B-E2FC-462F-AC9B-7127EE69F941}">
      <dgm:prSet/>
      <dgm:spPr/>
      <dgm:t>
        <a:bodyPr/>
        <a:lstStyle/>
        <a:p>
          <a:endParaRPr lang="en-US"/>
        </a:p>
      </dgm:t>
    </dgm:pt>
    <dgm:pt modelId="{4F3CF7EA-2FA4-442A-85D4-809F765A14B1}" type="sibTrans" cxnId="{BF7C043B-E2FC-462F-AC9B-7127EE69F941}">
      <dgm:prSet/>
      <dgm:spPr/>
      <dgm:t>
        <a:bodyPr/>
        <a:lstStyle/>
        <a:p>
          <a:endParaRPr lang="en-US"/>
        </a:p>
      </dgm:t>
    </dgm:pt>
    <dgm:pt modelId="{17A271C7-4324-41B2-A995-706679367FA9}">
      <dgm:prSet/>
      <dgm:spPr/>
      <dgm:t>
        <a:bodyPr/>
        <a:lstStyle/>
        <a:p>
          <a:pPr rtl="0"/>
          <a:r>
            <a:rPr lang="en-GB" dirty="0" smtClean="0"/>
            <a:t>Exceptions</a:t>
          </a:r>
          <a:endParaRPr lang="it-CH" dirty="0"/>
        </a:p>
      </dgm:t>
    </dgm:pt>
    <dgm:pt modelId="{88BEE674-8979-4CF9-AD46-7E2B16E66EF5}" type="parTrans" cxnId="{35EA0D19-B7DF-4CF2-9A50-55CBBAD78FC7}">
      <dgm:prSet/>
      <dgm:spPr/>
      <dgm:t>
        <a:bodyPr/>
        <a:lstStyle/>
        <a:p>
          <a:endParaRPr lang="en-US"/>
        </a:p>
      </dgm:t>
    </dgm:pt>
    <dgm:pt modelId="{D5A24DEC-DF80-47F2-B169-E103D6936C3F}" type="sibTrans" cxnId="{35EA0D19-B7DF-4CF2-9A50-55CBBAD78FC7}">
      <dgm:prSet/>
      <dgm:spPr/>
      <dgm:t>
        <a:bodyPr/>
        <a:lstStyle/>
        <a:p>
          <a:endParaRPr lang="en-US"/>
        </a:p>
      </dgm:t>
    </dgm:pt>
    <dgm:pt modelId="{6318C5A1-1B9F-497B-8A47-DFE80EC37E27}">
      <dgm:prSet/>
      <dgm:spPr/>
      <dgm:t>
        <a:bodyPr/>
        <a:lstStyle/>
        <a:p>
          <a:pPr rtl="0"/>
          <a:r>
            <a:rPr lang="en-GB" dirty="0" smtClean="0"/>
            <a:t>Preparatory documents</a:t>
          </a:r>
          <a:endParaRPr lang="it-CH" dirty="0"/>
        </a:p>
      </dgm:t>
    </dgm:pt>
    <dgm:pt modelId="{E92F2EE7-7DDC-44CD-9AD6-F65F23DC78BF}" type="parTrans" cxnId="{5DDFFEBC-A894-4EBB-BB96-2BDC9AC8163D}">
      <dgm:prSet/>
      <dgm:spPr/>
      <dgm:t>
        <a:bodyPr/>
        <a:lstStyle/>
        <a:p>
          <a:endParaRPr lang="en-US"/>
        </a:p>
      </dgm:t>
    </dgm:pt>
    <dgm:pt modelId="{1B8DF220-472C-499C-A556-9BCB19BEC341}" type="sibTrans" cxnId="{5DDFFEBC-A894-4EBB-BB96-2BDC9AC8163D}">
      <dgm:prSet/>
      <dgm:spPr/>
      <dgm:t>
        <a:bodyPr/>
        <a:lstStyle/>
        <a:p>
          <a:endParaRPr lang="en-US"/>
        </a:p>
      </dgm:t>
    </dgm:pt>
    <dgm:pt modelId="{9E13FFC7-B44C-426F-B077-68B2304B22C9}">
      <dgm:prSet/>
      <dgm:spPr/>
      <dgm:t>
        <a:bodyPr/>
        <a:lstStyle/>
        <a:p>
          <a:pPr rtl="0"/>
          <a:r>
            <a:rPr lang="en-GB" dirty="0" smtClean="0"/>
            <a:t>Secret or  classified information</a:t>
          </a:r>
          <a:endParaRPr lang="it-CH" dirty="0"/>
        </a:p>
      </dgm:t>
    </dgm:pt>
    <dgm:pt modelId="{3C11871F-F683-4A57-9079-1972D2C03543}" type="parTrans" cxnId="{4F92F76D-DB3A-4B2F-9D78-F7889F81F43C}">
      <dgm:prSet/>
      <dgm:spPr/>
      <dgm:t>
        <a:bodyPr/>
        <a:lstStyle/>
        <a:p>
          <a:endParaRPr lang="en-US"/>
        </a:p>
      </dgm:t>
    </dgm:pt>
    <dgm:pt modelId="{237A4BEC-E1A5-4B26-8A02-F520FFC1BD8A}" type="sibTrans" cxnId="{4F92F76D-DB3A-4B2F-9D78-F7889F81F43C}">
      <dgm:prSet/>
      <dgm:spPr/>
      <dgm:t>
        <a:bodyPr/>
        <a:lstStyle/>
        <a:p>
          <a:endParaRPr lang="en-US"/>
        </a:p>
      </dgm:t>
    </dgm:pt>
    <dgm:pt modelId="{1F8F9ABA-3328-442F-A29E-038DEABB4EB9}">
      <dgm:prSet/>
      <dgm:spPr/>
      <dgm:t>
        <a:bodyPr/>
        <a:lstStyle/>
        <a:p>
          <a:pPr rtl="0"/>
          <a:r>
            <a:rPr lang="en-GB" dirty="0" smtClean="0"/>
            <a:t>Procedural matters</a:t>
          </a:r>
          <a:endParaRPr lang="it-CH" dirty="0"/>
        </a:p>
      </dgm:t>
    </dgm:pt>
    <dgm:pt modelId="{246E2F18-0168-4F06-8F8D-637E60581B44}" type="parTrans" cxnId="{72750B8F-81C1-401B-A99D-FBD80770FD62}">
      <dgm:prSet/>
      <dgm:spPr/>
      <dgm:t>
        <a:bodyPr/>
        <a:lstStyle/>
        <a:p>
          <a:endParaRPr lang="en-US"/>
        </a:p>
      </dgm:t>
    </dgm:pt>
    <dgm:pt modelId="{34A78ABE-4057-4A5A-8D22-B033ABDE1507}" type="sibTrans" cxnId="{72750B8F-81C1-401B-A99D-FBD80770FD62}">
      <dgm:prSet/>
      <dgm:spPr/>
      <dgm:t>
        <a:bodyPr/>
        <a:lstStyle/>
        <a:p>
          <a:endParaRPr lang="en-US"/>
        </a:p>
      </dgm:t>
    </dgm:pt>
    <dgm:pt modelId="{2F709093-49F6-4124-A692-C8EE09BFE373}">
      <dgm:prSet/>
      <dgm:spPr/>
      <dgm:t>
        <a:bodyPr/>
        <a:lstStyle/>
        <a:p>
          <a:pPr rtl="0"/>
          <a:r>
            <a:rPr lang="en-GB" dirty="0" smtClean="0"/>
            <a:t>Rapidity</a:t>
          </a:r>
          <a:endParaRPr lang="it-CH" dirty="0"/>
        </a:p>
      </dgm:t>
    </dgm:pt>
    <dgm:pt modelId="{1A487398-C5ED-4F7D-96FE-D4F98D1E50ED}" type="parTrans" cxnId="{2378ECD0-FFB7-4311-867D-C936A3F81136}">
      <dgm:prSet/>
      <dgm:spPr/>
      <dgm:t>
        <a:bodyPr/>
        <a:lstStyle/>
        <a:p>
          <a:endParaRPr lang="en-US"/>
        </a:p>
      </dgm:t>
    </dgm:pt>
    <dgm:pt modelId="{B09BCA05-E050-47E2-996F-88ED2CE06E12}" type="sibTrans" cxnId="{2378ECD0-FFB7-4311-867D-C936A3F81136}">
      <dgm:prSet/>
      <dgm:spPr/>
      <dgm:t>
        <a:bodyPr/>
        <a:lstStyle/>
        <a:p>
          <a:endParaRPr lang="en-US"/>
        </a:p>
      </dgm:t>
    </dgm:pt>
    <dgm:pt modelId="{F9738576-B136-4054-AE50-6CF2A14659F3}">
      <dgm:prSet/>
      <dgm:spPr/>
      <dgm:t>
        <a:bodyPr/>
        <a:lstStyle/>
        <a:p>
          <a:pPr rtl="0"/>
          <a:r>
            <a:rPr lang="en-GB" dirty="0" smtClean="0"/>
            <a:t>Fee?</a:t>
          </a:r>
          <a:endParaRPr lang="it-CH" dirty="0"/>
        </a:p>
      </dgm:t>
    </dgm:pt>
    <dgm:pt modelId="{8650A507-4280-4DBD-B3AA-6662313270F0}" type="parTrans" cxnId="{43152BE9-1C1E-4F2D-8BFE-CCCD5DB46A4D}">
      <dgm:prSet/>
      <dgm:spPr/>
      <dgm:t>
        <a:bodyPr/>
        <a:lstStyle/>
        <a:p>
          <a:endParaRPr lang="en-US"/>
        </a:p>
      </dgm:t>
    </dgm:pt>
    <dgm:pt modelId="{312850C3-4A81-4891-93B1-FA1063A2074D}" type="sibTrans" cxnId="{43152BE9-1C1E-4F2D-8BFE-CCCD5DB46A4D}">
      <dgm:prSet/>
      <dgm:spPr/>
      <dgm:t>
        <a:bodyPr/>
        <a:lstStyle/>
        <a:p>
          <a:endParaRPr lang="en-US"/>
        </a:p>
      </dgm:t>
    </dgm:pt>
    <dgm:pt modelId="{06B1E3F9-A7C6-4D73-9DD7-6EE6C3F40E40}">
      <dgm:prSet/>
      <dgm:spPr/>
      <dgm:t>
        <a:bodyPr/>
        <a:lstStyle/>
        <a:p>
          <a:pPr rtl="0"/>
          <a:r>
            <a:rPr lang="en-GB" dirty="0" smtClean="0"/>
            <a:t>Appeal and Control </a:t>
          </a:r>
        </a:p>
      </dgm:t>
    </dgm:pt>
    <dgm:pt modelId="{E054882E-E59B-417C-9C1B-9E5DE4F4D236}" type="parTrans" cxnId="{497D060A-869A-4A21-94F9-E6B8EBD10995}">
      <dgm:prSet/>
      <dgm:spPr/>
      <dgm:t>
        <a:bodyPr/>
        <a:lstStyle/>
        <a:p>
          <a:endParaRPr lang="en-US"/>
        </a:p>
      </dgm:t>
    </dgm:pt>
    <dgm:pt modelId="{A95A1705-DBCD-4130-AC58-E40439B97BE1}" type="sibTrans" cxnId="{497D060A-869A-4A21-94F9-E6B8EBD10995}">
      <dgm:prSet/>
      <dgm:spPr/>
      <dgm:t>
        <a:bodyPr/>
        <a:lstStyle/>
        <a:p>
          <a:endParaRPr lang="en-US"/>
        </a:p>
      </dgm:t>
    </dgm:pt>
    <dgm:pt modelId="{2480E017-2A2E-46AA-A8B5-4971BFE9990C}">
      <dgm:prSet/>
      <dgm:spPr/>
      <dgm:t>
        <a:bodyPr/>
        <a:lstStyle/>
        <a:p>
          <a:pPr rtl="0"/>
          <a:r>
            <a:rPr lang="it-CH" dirty="0" smtClean="0"/>
            <a:t>Public </a:t>
          </a:r>
          <a:r>
            <a:rPr lang="it-CH" dirty="0" err="1" smtClean="0"/>
            <a:t>authorities</a:t>
          </a:r>
          <a:endParaRPr lang="it-CH" dirty="0"/>
        </a:p>
      </dgm:t>
    </dgm:pt>
    <dgm:pt modelId="{A8A49546-6287-4A52-918D-6B831953B595}" type="parTrans" cxnId="{B6602FB2-7033-4511-A101-58F0164A51B7}">
      <dgm:prSet/>
      <dgm:spPr/>
      <dgm:t>
        <a:bodyPr/>
        <a:lstStyle/>
        <a:p>
          <a:endParaRPr lang="it-CH"/>
        </a:p>
      </dgm:t>
    </dgm:pt>
    <dgm:pt modelId="{7528301A-C1F0-444E-ADE6-F69F2CC5AA86}" type="sibTrans" cxnId="{B6602FB2-7033-4511-A101-58F0164A51B7}">
      <dgm:prSet/>
      <dgm:spPr/>
      <dgm:t>
        <a:bodyPr/>
        <a:lstStyle/>
        <a:p>
          <a:endParaRPr lang="it-CH"/>
        </a:p>
      </dgm:t>
    </dgm:pt>
    <dgm:pt modelId="{DBD037FD-E59E-47F7-A141-A296EC297974}">
      <dgm:prSet/>
      <dgm:spPr/>
      <dgm:t>
        <a:bodyPr/>
        <a:lstStyle/>
        <a:p>
          <a:pPr rtl="0"/>
          <a:r>
            <a:rPr lang="fr-CH" dirty="0" err="1" smtClean="0"/>
            <a:t>Any</a:t>
          </a:r>
          <a:r>
            <a:rPr lang="fr-CH" dirty="0" smtClean="0"/>
            <a:t> document of public relevance</a:t>
          </a:r>
          <a:endParaRPr lang="it-CH" dirty="0"/>
        </a:p>
      </dgm:t>
    </dgm:pt>
    <dgm:pt modelId="{7CE504F3-D26C-4DD6-AA87-CDABAE799A74}" type="parTrans" cxnId="{A33EC436-72B1-4B34-8B3C-B781D992CBB9}">
      <dgm:prSet/>
      <dgm:spPr/>
      <dgm:t>
        <a:bodyPr/>
        <a:lstStyle/>
        <a:p>
          <a:endParaRPr lang="it-CH"/>
        </a:p>
      </dgm:t>
    </dgm:pt>
    <dgm:pt modelId="{A242D24B-9049-4005-9007-17AD883CE023}" type="sibTrans" cxnId="{A33EC436-72B1-4B34-8B3C-B781D992CBB9}">
      <dgm:prSet/>
      <dgm:spPr/>
      <dgm:t>
        <a:bodyPr/>
        <a:lstStyle/>
        <a:p>
          <a:endParaRPr lang="it-CH"/>
        </a:p>
      </dgm:t>
    </dgm:pt>
    <dgm:pt modelId="{4F604E87-8201-43F4-8067-CE7C9C1DC8BA}">
      <dgm:prSet/>
      <dgm:spPr/>
      <dgm:t>
        <a:bodyPr/>
        <a:lstStyle/>
        <a:p>
          <a:pPr rtl="0"/>
          <a:r>
            <a:rPr lang="fr-CH" dirty="0" err="1" smtClean="0"/>
            <a:t>Private</a:t>
          </a:r>
          <a:r>
            <a:rPr lang="fr-CH" dirty="0" smtClean="0"/>
            <a:t> </a:t>
          </a:r>
          <a:r>
            <a:rPr lang="fr-CH" dirty="0" err="1" smtClean="0"/>
            <a:t>entities</a:t>
          </a:r>
          <a:r>
            <a:rPr lang="fr-CH" dirty="0" smtClean="0"/>
            <a:t> </a:t>
          </a:r>
          <a:r>
            <a:rPr lang="fr-CH" dirty="0" err="1" smtClean="0"/>
            <a:t>with</a:t>
          </a:r>
          <a:r>
            <a:rPr lang="fr-CH" dirty="0" smtClean="0"/>
            <a:t> </a:t>
          </a:r>
          <a:r>
            <a:rPr lang="fr-CH" dirty="0" err="1" smtClean="0"/>
            <a:t>delegated</a:t>
          </a:r>
          <a:r>
            <a:rPr lang="fr-CH" dirty="0" smtClean="0"/>
            <a:t> </a:t>
          </a:r>
          <a:r>
            <a:rPr lang="fr-CH" dirty="0" err="1" smtClean="0"/>
            <a:t>powers</a:t>
          </a:r>
          <a:endParaRPr lang="it-CH" dirty="0"/>
        </a:p>
      </dgm:t>
    </dgm:pt>
    <dgm:pt modelId="{2BCB1B3B-8494-4C38-8F43-FFD2E830FA7B}" type="parTrans" cxnId="{CA0B5218-A132-4CED-AE4F-68AF242BF42A}">
      <dgm:prSet/>
      <dgm:spPr/>
      <dgm:t>
        <a:bodyPr/>
        <a:lstStyle/>
        <a:p>
          <a:endParaRPr lang="it-CH"/>
        </a:p>
      </dgm:t>
    </dgm:pt>
    <dgm:pt modelId="{16ADADBE-5AB6-4559-AF07-BCD3162F5A30}" type="sibTrans" cxnId="{CA0B5218-A132-4CED-AE4F-68AF242BF42A}">
      <dgm:prSet/>
      <dgm:spPr/>
      <dgm:t>
        <a:bodyPr/>
        <a:lstStyle/>
        <a:p>
          <a:endParaRPr lang="it-CH"/>
        </a:p>
      </dgm:t>
    </dgm:pt>
    <dgm:pt modelId="{84005F32-9F76-44BD-851D-03F84C77324B}" type="pres">
      <dgm:prSet presAssocID="{3B603775-5334-4CD1-AFBD-DF7C33E6D26C}" presName="diagram" presStyleCnt="0">
        <dgm:presLayoutVars>
          <dgm:chPref val="1"/>
          <dgm:dir/>
          <dgm:animOne val="branch"/>
          <dgm:animLvl val="lvl"/>
          <dgm:resizeHandles/>
        </dgm:presLayoutVars>
      </dgm:prSet>
      <dgm:spPr/>
      <dgm:t>
        <a:bodyPr/>
        <a:lstStyle/>
        <a:p>
          <a:endParaRPr lang="it-IT"/>
        </a:p>
      </dgm:t>
    </dgm:pt>
    <dgm:pt modelId="{2116E614-EBF0-4FF6-A6BC-9F058B13B367}" type="pres">
      <dgm:prSet presAssocID="{549AC936-364F-4DB4-B24B-FD2C9E66197B}" presName="root" presStyleCnt="0"/>
      <dgm:spPr/>
    </dgm:pt>
    <dgm:pt modelId="{D8B3E619-ED76-4B15-A2F7-5355898A7AF0}" type="pres">
      <dgm:prSet presAssocID="{549AC936-364F-4DB4-B24B-FD2C9E66197B}" presName="rootComposite" presStyleCnt="0"/>
      <dgm:spPr/>
    </dgm:pt>
    <dgm:pt modelId="{BDA3DE89-0131-4E73-AD97-4E12A6B634C0}" type="pres">
      <dgm:prSet presAssocID="{549AC936-364F-4DB4-B24B-FD2C9E66197B}" presName="rootText" presStyleLbl="node1" presStyleIdx="0" presStyleCnt="4"/>
      <dgm:spPr/>
      <dgm:t>
        <a:bodyPr/>
        <a:lstStyle/>
        <a:p>
          <a:endParaRPr lang="it-IT"/>
        </a:p>
      </dgm:t>
    </dgm:pt>
    <dgm:pt modelId="{1A8E9731-BE1D-4F8D-8D05-0DCF1CC2100F}" type="pres">
      <dgm:prSet presAssocID="{549AC936-364F-4DB4-B24B-FD2C9E66197B}" presName="rootConnector" presStyleLbl="node1" presStyleIdx="0" presStyleCnt="4"/>
      <dgm:spPr/>
      <dgm:t>
        <a:bodyPr/>
        <a:lstStyle/>
        <a:p>
          <a:endParaRPr lang="it-IT"/>
        </a:p>
      </dgm:t>
    </dgm:pt>
    <dgm:pt modelId="{EC25414F-AAA7-4933-96B1-7E4DB02C274A}" type="pres">
      <dgm:prSet presAssocID="{549AC936-364F-4DB4-B24B-FD2C9E66197B}" presName="childShape" presStyleCnt="0"/>
      <dgm:spPr/>
    </dgm:pt>
    <dgm:pt modelId="{CD658D37-5C07-4945-B7E6-CCAA658C6520}" type="pres">
      <dgm:prSet presAssocID="{A8A49546-6287-4A52-918D-6B831953B595}" presName="Name13" presStyleLbl="parChTrans1D2" presStyleIdx="0" presStyleCnt="8"/>
      <dgm:spPr/>
      <dgm:t>
        <a:bodyPr/>
        <a:lstStyle/>
        <a:p>
          <a:endParaRPr lang="en-US"/>
        </a:p>
      </dgm:t>
    </dgm:pt>
    <dgm:pt modelId="{C71CDA03-08AA-49D9-9130-22BED2A9640F}" type="pres">
      <dgm:prSet presAssocID="{2480E017-2A2E-46AA-A8B5-4971BFE9990C}" presName="childText" presStyleLbl="bgAcc1" presStyleIdx="0" presStyleCnt="8">
        <dgm:presLayoutVars>
          <dgm:bulletEnabled val="1"/>
        </dgm:presLayoutVars>
      </dgm:prSet>
      <dgm:spPr/>
      <dgm:t>
        <a:bodyPr/>
        <a:lstStyle/>
        <a:p>
          <a:endParaRPr lang="en-US"/>
        </a:p>
      </dgm:t>
    </dgm:pt>
    <dgm:pt modelId="{F1CDADED-ADF4-4E11-ACE5-FFB1A5A673C6}" type="pres">
      <dgm:prSet presAssocID="{2BCB1B3B-8494-4C38-8F43-FFD2E830FA7B}" presName="Name13" presStyleLbl="parChTrans1D2" presStyleIdx="1" presStyleCnt="8"/>
      <dgm:spPr/>
      <dgm:t>
        <a:bodyPr/>
        <a:lstStyle/>
        <a:p>
          <a:endParaRPr lang="en-US"/>
        </a:p>
      </dgm:t>
    </dgm:pt>
    <dgm:pt modelId="{BE84058C-6705-4077-A7F2-72E75ABC85EA}" type="pres">
      <dgm:prSet presAssocID="{4F604E87-8201-43F4-8067-CE7C9C1DC8BA}" presName="childText" presStyleLbl="bgAcc1" presStyleIdx="1" presStyleCnt="8">
        <dgm:presLayoutVars>
          <dgm:bulletEnabled val="1"/>
        </dgm:presLayoutVars>
      </dgm:prSet>
      <dgm:spPr/>
      <dgm:t>
        <a:bodyPr/>
        <a:lstStyle/>
        <a:p>
          <a:endParaRPr lang="it-CH"/>
        </a:p>
      </dgm:t>
    </dgm:pt>
    <dgm:pt modelId="{F052E4AC-332C-4F2F-8E06-6C6929AEE5BB}" type="pres">
      <dgm:prSet presAssocID="{B70F7573-3288-445A-BC3F-7404BC2B723A}" presName="root" presStyleCnt="0"/>
      <dgm:spPr/>
    </dgm:pt>
    <dgm:pt modelId="{8BE05A60-7615-474E-9EF2-88F68226F0D9}" type="pres">
      <dgm:prSet presAssocID="{B70F7573-3288-445A-BC3F-7404BC2B723A}" presName="rootComposite" presStyleCnt="0"/>
      <dgm:spPr/>
    </dgm:pt>
    <dgm:pt modelId="{B5F92FD2-2FFC-4023-9A0B-7E73EABA4F91}" type="pres">
      <dgm:prSet presAssocID="{B70F7573-3288-445A-BC3F-7404BC2B723A}" presName="rootText" presStyleLbl="node1" presStyleIdx="1" presStyleCnt="4"/>
      <dgm:spPr/>
      <dgm:t>
        <a:bodyPr/>
        <a:lstStyle/>
        <a:p>
          <a:endParaRPr lang="it-IT"/>
        </a:p>
      </dgm:t>
    </dgm:pt>
    <dgm:pt modelId="{C492A6C6-11FE-40FC-A935-52F7BD553736}" type="pres">
      <dgm:prSet presAssocID="{B70F7573-3288-445A-BC3F-7404BC2B723A}" presName="rootConnector" presStyleLbl="node1" presStyleIdx="1" presStyleCnt="4"/>
      <dgm:spPr/>
      <dgm:t>
        <a:bodyPr/>
        <a:lstStyle/>
        <a:p>
          <a:endParaRPr lang="it-IT"/>
        </a:p>
      </dgm:t>
    </dgm:pt>
    <dgm:pt modelId="{6268D163-2104-4643-853F-42C497C55217}" type="pres">
      <dgm:prSet presAssocID="{B70F7573-3288-445A-BC3F-7404BC2B723A}" presName="childShape" presStyleCnt="0"/>
      <dgm:spPr/>
    </dgm:pt>
    <dgm:pt modelId="{E82A139C-C41B-4606-8959-FB4223F5B39D}" type="pres">
      <dgm:prSet presAssocID="{7CE504F3-D26C-4DD6-AA87-CDABAE799A74}" presName="Name13" presStyleLbl="parChTrans1D2" presStyleIdx="2" presStyleCnt="8"/>
      <dgm:spPr/>
      <dgm:t>
        <a:bodyPr/>
        <a:lstStyle/>
        <a:p>
          <a:endParaRPr lang="en-US"/>
        </a:p>
      </dgm:t>
    </dgm:pt>
    <dgm:pt modelId="{272F5819-275D-416C-A118-5547378FF667}" type="pres">
      <dgm:prSet presAssocID="{DBD037FD-E59E-47F7-A141-A296EC297974}" presName="childText" presStyleLbl="bgAcc1" presStyleIdx="2" presStyleCnt="8">
        <dgm:presLayoutVars>
          <dgm:bulletEnabled val="1"/>
        </dgm:presLayoutVars>
      </dgm:prSet>
      <dgm:spPr/>
      <dgm:t>
        <a:bodyPr/>
        <a:lstStyle/>
        <a:p>
          <a:endParaRPr lang="it-IT"/>
        </a:p>
      </dgm:t>
    </dgm:pt>
    <dgm:pt modelId="{BEA7E0EF-4D67-469E-A167-4CD2E9032760}" type="pres">
      <dgm:prSet presAssocID="{17A271C7-4324-41B2-A995-706679367FA9}" presName="root" presStyleCnt="0"/>
      <dgm:spPr/>
    </dgm:pt>
    <dgm:pt modelId="{EC349C8E-FECA-4F64-84B0-04BA16F9255E}" type="pres">
      <dgm:prSet presAssocID="{17A271C7-4324-41B2-A995-706679367FA9}" presName="rootComposite" presStyleCnt="0"/>
      <dgm:spPr/>
    </dgm:pt>
    <dgm:pt modelId="{1B8175D3-A384-4D2C-8546-2CCED7222C03}" type="pres">
      <dgm:prSet presAssocID="{17A271C7-4324-41B2-A995-706679367FA9}" presName="rootText" presStyleLbl="node1" presStyleIdx="2" presStyleCnt="4"/>
      <dgm:spPr/>
      <dgm:t>
        <a:bodyPr/>
        <a:lstStyle/>
        <a:p>
          <a:endParaRPr lang="it-IT"/>
        </a:p>
      </dgm:t>
    </dgm:pt>
    <dgm:pt modelId="{DB70D434-AEA1-4066-899C-7AC4EA557D04}" type="pres">
      <dgm:prSet presAssocID="{17A271C7-4324-41B2-A995-706679367FA9}" presName="rootConnector" presStyleLbl="node1" presStyleIdx="2" presStyleCnt="4"/>
      <dgm:spPr/>
      <dgm:t>
        <a:bodyPr/>
        <a:lstStyle/>
        <a:p>
          <a:endParaRPr lang="it-IT"/>
        </a:p>
      </dgm:t>
    </dgm:pt>
    <dgm:pt modelId="{B55751D4-4027-48B6-B65D-6AB282E20122}" type="pres">
      <dgm:prSet presAssocID="{17A271C7-4324-41B2-A995-706679367FA9}" presName="childShape" presStyleCnt="0"/>
      <dgm:spPr/>
    </dgm:pt>
    <dgm:pt modelId="{F4A3630F-2C9F-49C5-B467-F07B003BCADD}" type="pres">
      <dgm:prSet presAssocID="{E92F2EE7-7DDC-44CD-9AD6-F65F23DC78BF}" presName="Name13" presStyleLbl="parChTrans1D2" presStyleIdx="3" presStyleCnt="8"/>
      <dgm:spPr/>
      <dgm:t>
        <a:bodyPr/>
        <a:lstStyle/>
        <a:p>
          <a:endParaRPr lang="it-IT"/>
        </a:p>
      </dgm:t>
    </dgm:pt>
    <dgm:pt modelId="{BEC629A8-F987-41DA-A268-90E78C643586}" type="pres">
      <dgm:prSet presAssocID="{6318C5A1-1B9F-497B-8A47-DFE80EC37E27}" presName="childText" presStyleLbl="bgAcc1" presStyleIdx="3" presStyleCnt="8">
        <dgm:presLayoutVars>
          <dgm:bulletEnabled val="1"/>
        </dgm:presLayoutVars>
      </dgm:prSet>
      <dgm:spPr/>
      <dgm:t>
        <a:bodyPr/>
        <a:lstStyle/>
        <a:p>
          <a:endParaRPr lang="it-IT"/>
        </a:p>
      </dgm:t>
    </dgm:pt>
    <dgm:pt modelId="{D7CF20B8-6E40-420B-8EBE-6D50E475857D}" type="pres">
      <dgm:prSet presAssocID="{3C11871F-F683-4A57-9079-1972D2C03543}" presName="Name13" presStyleLbl="parChTrans1D2" presStyleIdx="4" presStyleCnt="8"/>
      <dgm:spPr/>
      <dgm:t>
        <a:bodyPr/>
        <a:lstStyle/>
        <a:p>
          <a:endParaRPr lang="it-IT"/>
        </a:p>
      </dgm:t>
    </dgm:pt>
    <dgm:pt modelId="{E03A04C4-0DF3-4B19-A2A0-42940437BF77}" type="pres">
      <dgm:prSet presAssocID="{9E13FFC7-B44C-426F-B077-68B2304B22C9}" presName="childText" presStyleLbl="bgAcc1" presStyleIdx="4" presStyleCnt="8">
        <dgm:presLayoutVars>
          <dgm:bulletEnabled val="1"/>
        </dgm:presLayoutVars>
      </dgm:prSet>
      <dgm:spPr/>
      <dgm:t>
        <a:bodyPr/>
        <a:lstStyle/>
        <a:p>
          <a:endParaRPr lang="en-US"/>
        </a:p>
      </dgm:t>
    </dgm:pt>
    <dgm:pt modelId="{CCE07AF8-B9F6-4278-8D00-3EC3AA019E9A}" type="pres">
      <dgm:prSet presAssocID="{1F8F9ABA-3328-442F-A29E-038DEABB4EB9}" presName="root" presStyleCnt="0"/>
      <dgm:spPr/>
    </dgm:pt>
    <dgm:pt modelId="{5044358E-EFC2-4C11-8D70-94C81B5B910F}" type="pres">
      <dgm:prSet presAssocID="{1F8F9ABA-3328-442F-A29E-038DEABB4EB9}" presName="rootComposite" presStyleCnt="0"/>
      <dgm:spPr/>
    </dgm:pt>
    <dgm:pt modelId="{385FAA69-988C-4D30-92BC-E8B39FA452CB}" type="pres">
      <dgm:prSet presAssocID="{1F8F9ABA-3328-442F-A29E-038DEABB4EB9}" presName="rootText" presStyleLbl="node1" presStyleIdx="3" presStyleCnt="4"/>
      <dgm:spPr/>
      <dgm:t>
        <a:bodyPr/>
        <a:lstStyle/>
        <a:p>
          <a:endParaRPr lang="it-IT"/>
        </a:p>
      </dgm:t>
    </dgm:pt>
    <dgm:pt modelId="{A9692FE6-9966-48FD-A0C7-E05D74B82354}" type="pres">
      <dgm:prSet presAssocID="{1F8F9ABA-3328-442F-A29E-038DEABB4EB9}" presName="rootConnector" presStyleLbl="node1" presStyleIdx="3" presStyleCnt="4"/>
      <dgm:spPr/>
      <dgm:t>
        <a:bodyPr/>
        <a:lstStyle/>
        <a:p>
          <a:endParaRPr lang="it-IT"/>
        </a:p>
      </dgm:t>
    </dgm:pt>
    <dgm:pt modelId="{A5036A3A-741F-417E-872C-037BCE44B5B0}" type="pres">
      <dgm:prSet presAssocID="{1F8F9ABA-3328-442F-A29E-038DEABB4EB9}" presName="childShape" presStyleCnt="0"/>
      <dgm:spPr/>
    </dgm:pt>
    <dgm:pt modelId="{D05F7618-E24E-4A13-97A3-8EE184E6CBB0}" type="pres">
      <dgm:prSet presAssocID="{1A487398-C5ED-4F7D-96FE-D4F98D1E50ED}" presName="Name13" presStyleLbl="parChTrans1D2" presStyleIdx="5" presStyleCnt="8"/>
      <dgm:spPr/>
      <dgm:t>
        <a:bodyPr/>
        <a:lstStyle/>
        <a:p>
          <a:endParaRPr lang="it-IT"/>
        </a:p>
      </dgm:t>
    </dgm:pt>
    <dgm:pt modelId="{B1FEA002-F4F7-438A-869E-F8F3BAA120F7}" type="pres">
      <dgm:prSet presAssocID="{2F709093-49F6-4124-A692-C8EE09BFE373}" presName="childText" presStyleLbl="bgAcc1" presStyleIdx="5" presStyleCnt="8">
        <dgm:presLayoutVars>
          <dgm:bulletEnabled val="1"/>
        </dgm:presLayoutVars>
      </dgm:prSet>
      <dgm:spPr/>
      <dgm:t>
        <a:bodyPr/>
        <a:lstStyle/>
        <a:p>
          <a:endParaRPr lang="it-IT"/>
        </a:p>
      </dgm:t>
    </dgm:pt>
    <dgm:pt modelId="{5D5280E8-09A4-41A1-8C79-939B7C2E77D2}" type="pres">
      <dgm:prSet presAssocID="{8650A507-4280-4DBD-B3AA-6662313270F0}" presName="Name13" presStyleLbl="parChTrans1D2" presStyleIdx="6" presStyleCnt="8"/>
      <dgm:spPr/>
      <dgm:t>
        <a:bodyPr/>
        <a:lstStyle/>
        <a:p>
          <a:endParaRPr lang="it-IT"/>
        </a:p>
      </dgm:t>
    </dgm:pt>
    <dgm:pt modelId="{DE442265-807D-49A5-80EE-149F84145427}" type="pres">
      <dgm:prSet presAssocID="{F9738576-B136-4054-AE50-6CF2A14659F3}" presName="childText" presStyleLbl="bgAcc1" presStyleIdx="6" presStyleCnt="8">
        <dgm:presLayoutVars>
          <dgm:bulletEnabled val="1"/>
        </dgm:presLayoutVars>
      </dgm:prSet>
      <dgm:spPr/>
      <dgm:t>
        <a:bodyPr/>
        <a:lstStyle/>
        <a:p>
          <a:endParaRPr lang="it-IT"/>
        </a:p>
      </dgm:t>
    </dgm:pt>
    <dgm:pt modelId="{FDC150D1-9C58-4DEC-B3EF-0092320B9A01}" type="pres">
      <dgm:prSet presAssocID="{E054882E-E59B-417C-9C1B-9E5DE4F4D236}" presName="Name13" presStyleLbl="parChTrans1D2" presStyleIdx="7" presStyleCnt="8"/>
      <dgm:spPr/>
      <dgm:t>
        <a:bodyPr/>
        <a:lstStyle/>
        <a:p>
          <a:endParaRPr lang="it-IT"/>
        </a:p>
      </dgm:t>
    </dgm:pt>
    <dgm:pt modelId="{A8BB77B9-AB82-4426-8FB8-7E0CB614A0A3}" type="pres">
      <dgm:prSet presAssocID="{06B1E3F9-A7C6-4D73-9DD7-6EE6C3F40E40}" presName="childText" presStyleLbl="bgAcc1" presStyleIdx="7" presStyleCnt="8">
        <dgm:presLayoutVars>
          <dgm:bulletEnabled val="1"/>
        </dgm:presLayoutVars>
      </dgm:prSet>
      <dgm:spPr/>
      <dgm:t>
        <a:bodyPr/>
        <a:lstStyle/>
        <a:p>
          <a:endParaRPr lang="en-US"/>
        </a:p>
      </dgm:t>
    </dgm:pt>
  </dgm:ptLst>
  <dgm:cxnLst>
    <dgm:cxn modelId="{1E160E34-2DB5-49D8-B27A-FA8939B1A9EF}" type="presOf" srcId="{7CE504F3-D26C-4DD6-AA87-CDABAE799A74}" destId="{E82A139C-C41B-4606-8959-FB4223F5B39D}" srcOrd="0" destOrd="0" presId="urn:microsoft.com/office/officeart/2005/8/layout/hierarchy3"/>
    <dgm:cxn modelId="{4E73A44E-B9C2-42F7-B793-988B8DC89B4E}" type="presOf" srcId="{B70F7573-3288-445A-BC3F-7404BC2B723A}" destId="{B5F92FD2-2FFC-4023-9A0B-7E73EABA4F91}" srcOrd="0" destOrd="0" presId="urn:microsoft.com/office/officeart/2005/8/layout/hierarchy3"/>
    <dgm:cxn modelId="{5DDFFEBC-A894-4EBB-BB96-2BDC9AC8163D}" srcId="{17A271C7-4324-41B2-A995-706679367FA9}" destId="{6318C5A1-1B9F-497B-8A47-DFE80EC37E27}" srcOrd="0" destOrd="0" parTransId="{E92F2EE7-7DDC-44CD-9AD6-F65F23DC78BF}" sibTransId="{1B8DF220-472C-499C-A556-9BCB19BEC341}"/>
    <dgm:cxn modelId="{ECC46791-21D7-4E62-AFB9-194C606A73BE}" type="presOf" srcId="{3B603775-5334-4CD1-AFBD-DF7C33E6D26C}" destId="{84005F32-9F76-44BD-851D-03F84C77324B}" srcOrd="0" destOrd="0" presId="urn:microsoft.com/office/officeart/2005/8/layout/hierarchy3"/>
    <dgm:cxn modelId="{B307BC1F-C2BB-49B8-9274-60F487342A3F}" type="presOf" srcId="{1F8F9ABA-3328-442F-A29E-038DEABB4EB9}" destId="{385FAA69-988C-4D30-92BC-E8B39FA452CB}" srcOrd="0" destOrd="0" presId="urn:microsoft.com/office/officeart/2005/8/layout/hierarchy3"/>
    <dgm:cxn modelId="{20326A06-B35F-48FB-B75A-A50BBBCB6D61}" type="presOf" srcId="{549AC936-364F-4DB4-B24B-FD2C9E66197B}" destId="{BDA3DE89-0131-4E73-AD97-4E12A6B634C0}" srcOrd="0" destOrd="0" presId="urn:microsoft.com/office/officeart/2005/8/layout/hierarchy3"/>
    <dgm:cxn modelId="{EAD32EF9-9A8C-4788-99AB-CA5B873284FE}" srcId="{3B603775-5334-4CD1-AFBD-DF7C33E6D26C}" destId="{549AC936-364F-4DB4-B24B-FD2C9E66197B}" srcOrd="0" destOrd="0" parTransId="{2DB0D1BB-E1D6-465A-B0C5-FF898AFC7C83}" sibTransId="{D6CB3794-711A-4E6F-BA0F-D3470F9CFCD1}"/>
    <dgm:cxn modelId="{D9403C1C-1D0F-407C-B70C-03EC25A417F6}" type="presOf" srcId="{8650A507-4280-4DBD-B3AA-6662313270F0}" destId="{5D5280E8-09A4-41A1-8C79-939B7C2E77D2}" srcOrd="0" destOrd="0" presId="urn:microsoft.com/office/officeart/2005/8/layout/hierarchy3"/>
    <dgm:cxn modelId="{B6B0265D-C655-48E0-940A-0366D3269097}" type="presOf" srcId="{17A271C7-4324-41B2-A995-706679367FA9}" destId="{DB70D434-AEA1-4066-899C-7AC4EA557D04}" srcOrd="1" destOrd="0" presId="urn:microsoft.com/office/officeart/2005/8/layout/hierarchy3"/>
    <dgm:cxn modelId="{404B5E37-5388-4418-9528-6132C57FF84B}" type="presOf" srcId="{E054882E-E59B-417C-9C1B-9E5DE4F4D236}" destId="{FDC150D1-9C58-4DEC-B3EF-0092320B9A01}" srcOrd="0" destOrd="0" presId="urn:microsoft.com/office/officeart/2005/8/layout/hierarchy3"/>
    <dgm:cxn modelId="{AAD27660-0ADC-444F-8CD2-51DB815D65E6}" type="presOf" srcId="{3C11871F-F683-4A57-9079-1972D2C03543}" destId="{D7CF20B8-6E40-420B-8EBE-6D50E475857D}" srcOrd="0" destOrd="0" presId="urn:microsoft.com/office/officeart/2005/8/layout/hierarchy3"/>
    <dgm:cxn modelId="{6A891695-C8F7-4E24-B7CC-5EC9F7D3A49A}" type="presOf" srcId="{2480E017-2A2E-46AA-A8B5-4971BFE9990C}" destId="{C71CDA03-08AA-49D9-9130-22BED2A9640F}" srcOrd="0" destOrd="0" presId="urn:microsoft.com/office/officeart/2005/8/layout/hierarchy3"/>
    <dgm:cxn modelId="{9EC88C0A-8EF4-4B7A-8E50-A3FC2BC3D87B}" type="presOf" srcId="{E92F2EE7-7DDC-44CD-9AD6-F65F23DC78BF}" destId="{F4A3630F-2C9F-49C5-B467-F07B003BCADD}" srcOrd="0" destOrd="0" presId="urn:microsoft.com/office/officeart/2005/8/layout/hierarchy3"/>
    <dgm:cxn modelId="{497D060A-869A-4A21-94F9-E6B8EBD10995}" srcId="{1F8F9ABA-3328-442F-A29E-038DEABB4EB9}" destId="{06B1E3F9-A7C6-4D73-9DD7-6EE6C3F40E40}" srcOrd="2" destOrd="0" parTransId="{E054882E-E59B-417C-9C1B-9E5DE4F4D236}" sibTransId="{A95A1705-DBCD-4130-AC58-E40439B97BE1}"/>
    <dgm:cxn modelId="{ECF1A7A4-DCC5-4ABF-8110-2EB8C577E21D}" type="presOf" srcId="{2BCB1B3B-8494-4C38-8F43-FFD2E830FA7B}" destId="{F1CDADED-ADF4-4E11-ACE5-FFB1A5A673C6}" srcOrd="0" destOrd="0" presId="urn:microsoft.com/office/officeart/2005/8/layout/hierarchy3"/>
    <dgm:cxn modelId="{3634F970-ACA3-425D-9A14-C2C2411C1F7B}" type="presOf" srcId="{4F604E87-8201-43F4-8067-CE7C9C1DC8BA}" destId="{BE84058C-6705-4077-A7F2-72E75ABC85EA}" srcOrd="0" destOrd="0" presId="urn:microsoft.com/office/officeart/2005/8/layout/hierarchy3"/>
    <dgm:cxn modelId="{2378ECD0-FFB7-4311-867D-C936A3F81136}" srcId="{1F8F9ABA-3328-442F-A29E-038DEABB4EB9}" destId="{2F709093-49F6-4124-A692-C8EE09BFE373}" srcOrd="0" destOrd="0" parTransId="{1A487398-C5ED-4F7D-96FE-D4F98D1E50ED}" sibTransId="{B09BCA05-E050-47E2-996F-88ED2CE06E12}"/>
    <dgm:cxn modelId="{7A122206-DC1D-4247-B451-C82A3DFC7485}" type="presOf" srcId="{B70F7573-3288-445A-BC3F-7404BC2B723A}" destId="{C492A6C6-11FE-40FC-A935-52F7BD553736}" srcOrd="1" destOrd="0" presId="urn:microsoft.com/office/officeart/2005/8/layout/hierarchy3"/>
    <dgm:cxn modelId="{08A66BFE-BB56-4CC7-9959-EB3226BB8DE1}" type="presOf" srcId="{1A487398-C5ED-4F7D-96FE-D4F98D1E50ED}" destId="{D05F7618-E24E-4A13-97A3-8EE184E6CBB0}" srcOrd="0" destOrd="0" presId="urn:microsoft.com/office/officeart/2005/8/layout/hierarchy3"/>
    <dgm:cxn modelId="{72750B8F-81C1-401B-A99D-FBD80770FD62}" srcId="{3B603775-5334-4CD1-AFBD-DF7C33E6D26C}" destId="{1F8F9ABA-3328-442F-A29E-038DEABB4EB9}" srcOrd="3" destOrd="0" parTransId="{246E2F18-0168-4F06-8F8D-637E60581B44}" sibTransId="{34A78ABE-4057-4A5A-8D22-B033ABDE1507}"/>
    <dgm:cxn modelId="{8B03FEDF-1B6A-41A9-A304-492E2803F5E2}" type="presOf" srcId="{A8A49546-6287-4A52-918D-6B831953B595}" destId="{CD658D37-5C07-4945-B7E6-CCAA658C6520}" srcOrd="0" destOrd="0" presId="urn:microsoft.com/office/officeart/2005/8/layout/hierarchy3"/>
    <dgm:cxn modelId="{4F92F76D-DB3A-4B2F-9D78-F7889F81F43C}" srcId="{17A271C7-4324-41B2-A995-706679367FA9}" destId="{9E13FFC7-B44C-426F-B077-68B2304B22C9}" srcOrd="1" destOrd="0" parTransId="{3C11871F-F683-4A57-9079-1972D2C03543}" sibTransId="{237A4BEC-E1A5-4B26-8A02-F520FFC1BD8A}"/>
    <dgm:cxn modelId="{9F86742E-1462-44A7-A72B-0557D61EBDB3}" type="presOf" srcId="{DBD037FD-E59E-47F7-A141-A296EC297974}" destId="{272F5819-275D-416C-A118-5547378FF667}" srcOrd="0" destOrd="0" presId="urn:microsoft.com/office/officeart/2005/8/layout/hierarchy3"/>
    <dgm:cxn modelId="{4EC08F6B-E9C2-4F44-93CE-742F6EA671CE}" type="presOf" srcId="{549AC936-364F-4DB4-B24B-FD2C9E66197B}" destId="{1A8E9731-BE1D-4F8D-8D05-0DCF1CC2100F}" srcOrd="1" destOrd="0" presId="urn:microsoft.com/office/officeart/2005/8/layout/hierarchy3"/>
    <dgm:cxn modelId="{22E82306-DAAB-4FF7-A381-C48EEC82AB36}" type="presOf" srcId="{06B1E3F9-A7C6-4D73-9DD7-6EE6C3F40E40}" destId="{A8BB77B9-AB82-4426-8FB8-7E0CB614A0A3}" srcOrd="0" destOrd="0" presId="urn:microsoft.com/office/officeart/2005/8/layout/hierarchy3"/>
    <dgm:cxn modelId="{A33EC436-72B1-4B34-8B3C-B781D992CBB9}" srcId="{B70F7573-3288-445A-BC3F-7404BC2B723A}" destId="{DBD037FD-E59E-47F7-A141-A296EC297974}" srcOrd="0" destOrd="0" parTransId="{7CE504F3-D26C-4DD6-AA87-CDABAE799A74}" sibTransId="{A242D24B-9049-4005-9007-17AD883CE023}"/>
    <dgm:cxn modelId="{B6602FB2-7033-4511-A101-58F0164A51B7}" srcId="{549AC936-364F-4DB4-B24B-FD2C9E66197B}" destId="{2480E017-2A2E-46AA-A8B5-4971BFE9990C}" srcOrd="0" destOrd="0" parTransId="{A8A49546-6287-4A52-918D-6B831953B595}" sibTransId="{7528301A-C1F0-444E-ADE6-F69F2CC5AA86}"/>
    <dgm:cxn modelId="{C9DDEE15-429D-4799-9507-2348789E83A0}" type="presOf" srcId="{2F709093-49F6-4124-A692-C8EE09BFE373}" destId="{B1FEA002-F4F7-438A-869E-F8F3BAA120F7}" srcOrd="0" destOrd="0" presId="urn:microsoft.com/office/officeart/2005/8/layout/hierarchy3"/>
    <dgm:cxn modelId="{EF3D4339-4613-42CD-AD6D-59B0DB4AB87E}" type="presOf" srcId="{1F8F9ABA-3328-442F-A29E-038DEABB4EB9}" destId="{A9692FE6-9966-48FD-A0C7-E05D74B82354}" srcOrd="1" destOrd="0" presId="urn:microsoft.com/office/officeart/2005/8/layout/hierarchy3"/>
    <dgm:cxn modelId="{43152BE9-1C1E-4F2D-8BFE-CCCD5DB46A4D}" srcId="{1F8F9ABA-3328-442F-A29E-038DEABB4EB9}" destId="{F9738576-B136-4054-AE50-6CF2A14659F3}" srcOrd="1" destOrd="0" parTransId="{8650A507-4280-4DBD-B3AA-6662313270F0}" sibTransId="{312850C3-4A81-4891-93B1-FA1063A2074D}"/>
    <dgm:cxn modelId="{CA0B5218-A132-4CED-AE4F-68AF242BF42A}" srcId="{549AC936-364F-4DB4-B24B-FD2C9E66197B}" destId="{4F604E87-8201-43F4-8067-CE7C9C1DC8BA}" srcOrd="1" destOrd="0" parTransId="{2BCB1B3B-8494-4C38-8F43-FFD2E830FA7B}" sibTransId="{16ADADBE-5AB6-4559-AF07-BCD3162F5A30}"/>
    <dgm:cxn modelId="{35EA0D19-B7DF-4CF2-9A50-55CBBAD78FC7}" srcId="{3B603775-5334-4CD1-AFBD-DF7C33E6D26C}" destId="{17A271C7-4324-41B2-A995-706679367FA9}" srcOrd="2" destOrd="0" parTransId="{88BEE674-8979-4CF9-AD46-7E2B16E66EF5}" sibTransId="{D5A24DEC-DF80-47F2-B169-E103D6936C3F}"/>
    <dgm:cxn modelId="{24D308FE-7516-42F7-80AB-502B1F3486F2}" type="presOf" srcId="{9E13FFC7-B44C-426F-B077-68B2304B22C9}" destId="{E03A04C4-0DF3-4B19-A2A0-42940437BF77}" srcOrd="0" destOrd="0" presId="urn:microsoft.com/office/officeart/2005/8/layout/hierarchy3"/>
    <dgm:cxn modelId="{DDD2ABC3-4873-478D-9BFC-71EA5FE3096C}" type="presOf" srcId="{17A271C7-4324-41B2-A995-706679367FA9}" destId="{1B8175D3-A384-4D2C-8546-2CCED7222C03}" srcOrd="0" destOrd="0" presId="urn:microsoft.com/office/officeart/2005/8/layout/hierarchy3"/>
    <dgm:cxn modelId="{BF7C043B-E2FC-462F-AC9B-7127EE69F941}" srcId="{3B603775-5334-4CD1-AFBD-DF7C33E6D26C}" destId="{B70F7573-3288-445A-BC3F-7404BC2B723A}" srcOrd="1" destOrd="0" parTransId="{5C5C8481-AE44-4150-B3F5-1BD7D9358C82}" sibTransId="{4F3CF7EA-2FA4-442A-85D4-809F765A14B1}"/>
    <dgm:cxn modelId="{3A99E343-B0B9-47CB-8284-6BB0BF5D9C62}" type="presOf" srcId="{6318C5A1-1B9F-497B-8A47-DFE80EC37E27}" destId="{BEC629A8-F987-41DA-A268-90E78C643586}" srcOrd="0" destOrd="0" presId="urn:microsoft.com/office/officeart/2005/8/layout/hierarchy3"/>
    <dgm:cxn modelId="{ACB453E7-68CB-4C01-8334-35F082561CE4}" type="presOf" srcId="{F9738576-B136-4054-AE50-6CF2A14659F3}" destId="{DE442265-807D-49A5-80EE-149F84145427}" srcOrd="0" destOrd="0" presId="urn:microsoft.com/office/officeart/2005/8/layout/hierarchy3"/>
    <dgm:cxn modelId="{179D5339-6033-448F-B84A-7696A296A202}" type="presParOf" srcId="{84005F32-9F76-44BD-851D-03F84C77324B}" destId="{2116E614-EBF0-4FF6-A6BC-9F058B13B367}" srcOrd="0" destOrd="0" presId="urn:microsoft.com/office/officeart/2005/8/layout/hierarchy3"/>
    <dgm:cxn modelId="{5E516A7E-08A0-484E-A7CB-74CBA5A0B72D}" type="presParOf" srcId="{2116E614-EBF0-4FF6-A6BC-9F058B13B367}" destId="{D8B3E619-ED76-4B15-A2F7-5355898A7AF0}" srcOrd="0" destOrd="0" presId="urn:microsoft.com/office/officeart/2005/8/layout/hierarchy3"/>
    <dgm:cxn modelId="{BDB5CA37-A585-4E99-B564-A7BB1F5FBFA1}" type="presParOf" srcId="{D8B3E619-ED76-4B15-A2F7-5355898A7AF0}" destId="{BDA3DE89-0131-4E73-AD97-4E12A6B634C0}" srcOrd="0" destOrd="0" presId="urn:microsoft.com/office/officeart/2005/8/layout/hierarchy3"/>
    <dgm:cxn modelId="{E1BDEC6A-A824-4D47-8C91-2013C30E7EEC}" type="presParOf" srcId="{D8B3E619-ED76-4B15-A2F7-5355898A7AF0}" destId="{1A8E9731-BE1D-4F8D-8D05-0DCF1CC2100F}" srcOrd="1" destOrd="0" presId="urn:microsoft.com/office/officeart/2005/8/layout/hierarchy3"/>
    <dgm:cxn modelId="{B7EE7291-CAE9-4AB9-BE2C-71BE720A7ED5}" type="presParOf" srcId="{2116E614-EBF0-4FF6-A6BC-9F058B13B367}" destId="{EC25414F-AAA7-4933-96B1-7E4DB02C274A}" srcOrd="1" destOrd="0" presId="urn:microsoft.com/office/officeart/2005/8/layout/hierarchy3"/>
    <dgm:cxn modelId="{7C05AA43-CDA9-40EB-B4B3-7B0184953CF1}" type="presParOf" srcId="{EC25414F-AAA7-4933-96B1-7E4DB02C274A}" destId="{CD658D37-5C07-4945-B7E6-CCAA658C6520}" srcOrd="0" destOrd="0" presId="urn:microsoft.com/office/officeart/2005/8/layout/hierarchy3"/>
    <dgm:cxn modelId="{9E1F772A-696B-4AE5-B075-F229AA74B089}" type="presParOf" srcId="{EC25414F-AAA7-4933-96B1-7E4DB02C274A}" destId="{C71CDA03-08AA-49D9-9130-22BED2A9640F}" srcOrd="1" destOrd="0" presId="urn:microsoft.com/office/officeart/2005/8/layout/hierarchy3"/>
    <dgm:cxn modelId="{C93BD60B-FE35-43A1-8AE6-DC5CC7A7D0F1}" type="presParOf" srcId="{EC25414F-AAA7-4933-96B1-7E4DB02C274A}" destId="{F1CDADED-ADF4-4E11-ACE5-FFB1A5A673C6}" srcOrd="2" destOrd="0" presId="urn:microsoft.com/office/officeart/2005/8/layout/hierarchy3"/>
    <dgm:cxn modelId="{3A21F3B6-7AA7-4B40-992D-51FD2D1961AE}" type="presParOf" srcId="{EC25414F-AAA7-4933-96B1-7E4DB02C274A}" destId="{BE84058C-6705-4077-A7F2-72E75ABC85EA}" srcOrd="3" destOrd="0" presId="urn:microsoft.com/office/officeart/2005/8/layout/hierarchy3"/>
    <dgm:cxn modelId="{E0ECA144-DD96-436C-8B4B-0298FE7347CD}" type="presParOf" srcId="{84005F32-9F76-44BD-851D-03F84C77324B}" destId="{F052E4AC-332C-4F2F-8E06-6C6929AEE5BB}" srcOrd="1" destOrd="0" presId="urn:microsoft.com/office/officeart/2005/8/layout/hierarchy3"/>
    <dgm:cxn modelId="{84346EA8-9489-4C92-8502-B2031F909D89}" type="presParOf" srcId="{F052E4AC-332C-4F2F-8E06-6C6929AEE5BB}" destId="{8BE05A60-7615-474E-9EF2-88F68226F0D9}" srcOrd="0" destOrd="0" presId="urn:microsoft.com/office/officeart/2005/8/layout/hierarchy3"/>
    <dgm:cxn modelId="{7F5ACB37-FD24-48D5-A5DF-AF90C54F6E96}" type="presParOf" srcId="{8BE05A60-7615-474E-9EF2-88F68226F0D9}" destId="{B5F92FD2-2FFC-4023-9A0B-7E73EABA4F91}" srcOrd="0" destOrd="0" presId="urn:microsoft.com/office/officeart/2005/8/layout/hierarchy3"/>
    <dgm:cxn modelId="{8ED2CB0F-4316-4D10-A9EF-324111F7C92F}" type="presParOf" srcId="{8BE05A60-7615-474E-9EF2-88F68226F0D9}" destId="{C492A6C6-11FE-40FC-A935-52F7BD553736}" srcOrd="1" destOrd="0" presId="urn:microsoft.com/office/officeart/2005/8/layout/hierarchy3"/>
    <dgm:cxn modelId="{9F8F402C-F4F9-4D76-B070-857BB89530AC}" type="presParOf" srcId="{F052E4AC-332C-4F2F-8E06-6C6929AEE5BB}" destId="{6268D163-2104-4643-853F-42C497C55217}" srcOrd="1" destOrd="0" presId="urn:microsoft.com/office/officeart/2005/8/layout/hierarchy3"/>
    <dgm:cxn modelId="{1616199E-5619-466A-85D0-337706FBAFA3}" type="presParOf" srcId="{6268D163-2104-4643-853F-42C497C55217}" destId="{E82A139C-C41B-4606-8959-FB4223F5B39D}" srcOrd="0" destOrd="0" presId="urn:microsoft.com/office/officeart/2005/8/layout/hierarchy3"/>
    <dgm:cxn modelId="{E974AF15-F616-452B-99B7-F403CB9AD063}" type="presParOf" srcId="{6268D163-2104-4643-853F-42C497C55217}" destId="{272F5819-275D-416C-A118-5547378FF667}" srcOrd="1" destOrd="0" presId="urn:microsoft.com/office/officeart/2005/8/layout/hierarchy3"/>
    <dgm:cxn modelId="{D0EFD57B-483E-493F-A467-D3E8AB22718D}" type="presParOf" srcId="{84005F32-9F76-44BD-851D-03F84C77324B}" destId="{BEA7E0EF-4D67-469E-A167-4CD2E9032760}" srcOrd="2" destOrd="0" presId="urn:microsoft.com/office/officeart/2005/8/layout/hierarchy3"/>
    <dgm:cxn modelId="{B17382B7-FDE3-4E1B-8441-9F06AFBA8EC2}" type="presParOf" srcId="{BEA7E0EF-4D67-469E-A167-4CD2E9032760}" destId="{EC349C8E-FECA-4F64-84B0-04BA16F9255E}" srcOrd="0" destOrd="0" presId="urn:microsoft.com/office/officeart/2005/8/layout/hierarchy3"/>
    <dgm:cxn modelId="{E1846B94-E4E4-464D-8A60-28D683F56ACF}" type="presParOf" srcId="{EC349C8E-FECA-4F64-84B0-04BA16F9255E}" destId="{1B8175D3-A384-4D2C-8546-2CCED7222C03}" srcOrd="0" destOrd="0" presId="urn:microsoft.com/office/officeart/2005/8/layout/hierarchy3"/>
    <dgm:cxn modelId="{41B7F5FD-240D-4F44-938F-93E04C5475AA}" type="presParOf" srcId="{EC349C8E-FECA-4F64-84B0-04BA16F9255E}" destId="{DB70D434-AEA1-4066-899C-7AC4EA557D04}" srcOrd="1" destOrd="0" presId="urn:microsoft.com/office/officeart/2005/8/layout/hierarchy3"/>
    <dgm:cxn modelId="{79CDC6F7-25B6-4D64-A3D9-FD3DDF5820F8}" type="presParOf" srcId="{BEA7E0EF-4D67-469E-A167-4CD2E9032760}" destId="{B55751D4-4027-48B6-B65D-6AB282E20122}" srcOrd="1" destOrd="0" presId="urn:microsoft.com/office/officeart/2005/8/layout/hierarchy3"/>
    <dgm:cxn modelId="{5878E3AD-8DE9-48EC-98CA-1526AE92382D}" type="presParOf" srcId="{B55751D4-4027-48B6-B65D-6AB282E20122}" destId="{F4A3630F-2C9F-49C5-B467-F07B003BCADD}" srcOrd="0" destOrd="0" presId="urn:microsoft.com/office/officeart/2005/8/layout/hierarchy3"/>
    <dgm:cxn modelId="{02CD44B5-3561-437C-9193-731DF8A9BC01}" type="presParOf" srcId="{B55751D4-4027-48B6-B65D-6AB282E20122}" destId="{BEC629A8-F987-41DA-A268-90E78C643586}" srcOrd="1" destOrd="0" presId="urn:microsoft.com/office/officeart/2005/8/layout/hierarchy3"/>
    <dgm:cxn modelId="{EFD8DD71-C64A-485A-B3D0-D85F93260A0A}" type="presParOf" srcId="{B55751D4-4027-48B6-B65D-6AB282E20122}" destId="{D7CF20B8-6E40-420B-8EBE-6D50E475857D}" srcOrd="2" destOrd="0" presId="urn:microsoft.com/office/officeart/2005/8/layout/hierarchy3"/>
    <dgm:cxn modelId="{A1ACABDB-468A-429B-BD2F-7EEA56413CBA}" type="presParOf" srcId="{B55751D4-4027-48B6-B65D-6AB282E20122}" destId="{E03A04C4-0DF3-4B19-A2A0-42940437BF77}" srcOrd="3" destOrd="0" presId="urn:microsoft.com/office/officeart/2005/8/layout/hierarchy3"/>
    <dgm:cxn modelId="{0F9FA3E1-DCE9-4FFA-B3F7-FB272416F68F}" type="presParOf" srcId="{84005F32-9F76-44BD-851D-03F84C77324B}" destId="{CCE07AF8-B9F6-4278-8D00-3EC3AA019E9A}" srcOrd="3" destOrd="0" presId="urn:microsoft.com/office/officeart/2005/8/layout/hierarchy3"/>
    <dgm:cxn modelId="{ACFDC556-1C76-4EED-8E31-635FC0441B33}" type="presParOf" srcId="{CCE07AF8-B9F6-4278-8D00-3EC3AA019E9A}" destId="{5044358E-EFC2-4C11-8D70-94C81B5B910F}" srcOrd="0" destOrd="0" presId="urn:microsoft.com/office/officeart/2005/8/layout/hierarchy3"/>
    <dgm:cxn modelId="{BF3DB36A-B6F0-4C97-A9D1-AC6733C96118}" type="presParOf" srcId="{5044358E-EFC2-4C11-8D70-94C81B5B910F}" destId="{385FAA69-988C-4D30-92BC-E8B39FA452CB}" srcOrd="0" destOrd="0" presId="urn:microsoft.com/office/officeart/2005/8/layout/hierarchy3"/>
    <dgm:cxn modelId="{FB2E9AA2-E58E-4BA8-A0F0-9D5668D268B7}" type="presParOf" srcId="{5044358E-EFC2-4C11-8D70-94C81B5B910F}" destId="{A9692FE6-9966-48FD-A0C7-E05D74B82354}" srcOrd="1" destOrd="0" presId="urn:microsoft.com/office/officeart/2005/8/layout/hierarchy3"/>
    <dgm:cxn modelId="{61B4B8A5-913F-4495-AAC4-0D18AAEEE0E0}" type="presParOf" srcId="{CCE07AF8-B9F6-4278-8D00-3EC3AA019E9A}" destId="{A5036A3A-741F-417E-872C-037BCE44B5B0}" srcOrd="1" destOrd="0" presId="urn:microsoft.com/office/officeart/2005/8/layout/hierarchy3"/>
    <dgm:cxn modelId="{DF93F1F0-B60C-4D39-B9F1-140BDCBBB390}" type="presParOf" srcId="{A5036A3A-741F-417E-872C-037BCE44B5B0}" destId="{D05F7618-E24E-4A13-97A3-8EE184E6CBB0}" srcOrd="0" destOrd="0" presId="urn:microsoft.com/office/officeart/2005/8/layout/hierarchy3"/>
    <dgm:cxn modelId="{3E21BE56-565E-4391-9549-6D4550F89FCC}" type="presParOf" srcId="{A5036A3A-741F-417E-872C-037BCE44B5B0}" destId="{B1FEA002-F4F7-438A-869E-F8F3BAA120F7}" srcOrd="1" destOrd="0" presId="urn:microsoft.com/office/officeart/2005/8/layout/hierarchy3"/>
    <dgm:cxn modelId="{73EC9336-3142-4D3D-9D2C-20D3E197736C}" type="presParOf" srcId="{A5036A3A-741F-417E-872C-037BCE44B5B0}" destId="{5D5280E8-09A4-41A1-8C79-939B7C2E77D2}" srcOrd="2" destOrd="0" presId="urn:microsoft.com/office/officeart/2005/8/layout/hierarchy3"/>
    <dgm:cxn modelId="{115A0B8D-B20E-4A55-85D5-DB622B858D61}" type="presParOf" srcId="{A5036A3A-741F-417E-872C-037BCE44B5B0}" destId="{DE442265-807D-49A5-80EE-149F84145427}" srcOrd="3" destOrd="0" presId="urn:microsoft.com/office/officeart/2005/8/layout/hierarchy3"/>
    <dgm:cxn modelId="{B57D0A16-CE20-437A-A291-8A713E86A5A3}" type="presParOf" srcId="{A5036A3A-741F-417E-872C-037BCE44B5B0}" destId="{FDC150D1-9C58-4DEC-B3EF-0092320B9A01}" srcOrd="4" destOrd="0" presId="urn:microsoft.com/office/officeart/2005/8/layout/hierarchy3"/>
    <dgm:cxn modelId="{D602B382-5CC6-4B98-A405-E63ECA306DCA}" type="presParOf" srcId="{A5036A3A-741F-417E-872C-037BCE44B5B0}" destId="{A8BB77B9-AB82-4426-8FB8-7E0CB614A0A3}" srcOrd="5"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FF19576-86D1-4711-AEA9-6E0751AC65F5}" type="doc">
      <dgm:prSet loTypeId="urn:microsoft.com/office/officeart/2005/8/layout/hierarchy3" loCatId="list" qsTypeId="urn:microsoft.com/office/officeart/2005/8/quickstyle/3d4" qsCatId="3D" csTypeId="urn:microsoft.com/office/officeart/2005/8/colors/accent1_3" csCatId="accent1" phldr="1"/>
      <dgm:spPr/>
      <dgm:t>
        <a:bodyPr/>
        <a:lstStyle/>
        <a:p>
          <a:endParaRPr lang="it-CH"/>
        </a:p>
      </dgm:t>
    </dgm:pt>
    <dgm:pt modelId="{7E64B19D-C2E3-4732-B33C-AED53DCF9A10}">
      <dgm:prSet phldrT="[Text]" custT="1"/>
      <dgm:spPr>
        <a:solidFill>
          <a:schemeClr val="tx2">
            <a:lumMod val="20000"/>
            <a:lumOff val="80000"/>
          </a:schemeClr>
        </a:solidFill>
      </dgm:spPr>
      <dgm:t>
        <a:bodyPr/>
        <a:lstStyle/>
        <a:p>
          <a:r>
            <a:rPr lang="en-US" sz="2400" b="1" dirty="0" smtClean="0"/>
            <a:t>1981 Convention for the Protection of Individuals with regard to Automatic Processing of Personal Data (</a:t>
          </a:r>
          <a:r>
            <a:rPr lang="en-US" sz="2400" b="1" dirty="0" smtClean="0">
              <a:hlinkClick xmlns:r="http://schemas.openxmlformats.org/officeDocument/2006/relationships" r:id="rId1"/>
            </a:rPr>
            <a:t>CETS:108</a:t>
          </a:r>
          <a:r>
            <a:rPr lang="en-US" sz="2400" b="1" dirty="0" smtClean="0"/>
            <a:t>)</a:t>
          </a:r>
          <a:endParaRPr lang="it-CH" sz="2400" b="1" dirty="0"/>
        </a:p>
      </dgm:t>
    </dgm:pt>
    <dgm:pt modelId="{8AD18973-67F5-4D13-BD61-574780F7BD10}" type="sibTrans" cxnId="{A83FF5F4-846D-4D05-A048-0EBE1D0FB686}">
      <dgm:prSet/>
      <dgm:spPr/>
      <dgm:t>
        <a:bodyPr/>
        <a:lstStyle/>
        <a:p>
          <a:endParaRPr lang="it-CH"/>
        </a:p>
      </dgm:t>
    </dgm:pt>
    <dgm:pt modelId="{93E4FBC4-8141-4C25-80B5-4FB0F0F5BAA6}" type="parTrans" cxnId="{A83FF5F4-846D-4D05-A048-0EBE1D0FB686}">
      <dgm:prSet/>
      <dgm:spPr/>
      <dgm:t>
        <a:bodyPr/>
        <a:lstStyle/>
        <a:p>
          <a:endParaRPr lang="it-CH"/>
        </a:p>
      </dgm:t>
    </dgm:pt>
    <dgm:pt modelId="{0F3939C0-CB74-4E05-87C9-5CAA1FBF32AD}">
      <dgm:prSet phldrT="[Text]" custT="1"/>
      <dgm:spPr/>
      <dgm:t>
        <a:bodyPr/>
        <a:lstStyle/>
        <a:p>
          <a:endParaRPr lang="en-US" sz="2400" b="1" dirty="0" smtClean="0"/>
        </a:p>
        <a:p>
          <a:r>
            <a:rPr lang="en-US" sz="2400" b="1" dirty="0" smtClean="0"/>
            <a:t>2001 Additional Protocol regarding supervisory authorities and </a:t>
          </a:r>
          <a:r>
            <a:rPr lang="en-US" sz="2400" b="1" dirty="0" err="1" smtClean="0"/>
            <a:t>transborder</a:t>
          </a:r>
          <a:r>
            <a:rPr lang="en-US" sz="2400" b="1" dirty="0" smtClean="0"/>
            <a:t> data flows (</a:t>
          </a:r>
          <a:r>
            <a:rPr lang="en-US" sz="2400" b="1" dirty="0" smtClean="0">
              <a:hlinkClick xmlns:r="http://schemas.openxmlformats.org/officeDocument/2006/relationships" r:id="rId2"/>
            </a:rPr>
            <a:t>CETS:181</a:t>
          </a:r>
          <a:r>
            <a:rPr lang="en-US" sz="2400" b="1" dirty="0" smtClean="0"/>
            <a:t>)</a:t>
          </a:r>
          <a:br>
            <a:rPr lang="en-US" sz="2400" b="1" dirty="0" smtClean="0"/>
          </a:br>
          <a:endParaRPr lang="it-CH" sz="2400" dirty="0"/>
        </a:p>
      </dgm:t>
    </dgm:pt>
    <dgm:pt modelId="{AE9D834C-576B-48A7-8661-1C0920D97068}" type="parTrans" cxnId="{76477E3F-045D-4ED8-9384-05E24987F7FB}">
      <dgm:prSet/>
      <dgm:spPr/>
      <dgm:t>
        <a:bodyPr/>
        <a:lstStyle/>
        <a:p>
          <a:endParaRPr lang="it-CH"/>
        </a:p>
      </dgm:t>
    </dgm:pt>
    <dgm:pt modelId="{F7307523-C088-49F3-A764-BC8E912D13CB}" type="sibTrans" cxnId="{76477E3F-045D-4ED8-9384-05E24987F7FB}">
      <dgm:prSet/>
      <dgm:spPr/>
      <dgm:t>
        <a:bodyPr/>
        <a:lstStyle/>
        <a:p>
          <a:endParaRPr lang="it-CH"/>
        </a:p>
      </dgm:t>
    </dgm:pt>
    <dgm:pt modelId="{05E078AF-71BB-4A9D-88EB-6D13EFEB64B2}" type="pres">
      <dgm:prSet presAssocID="{FFF19576-86D1-4711-AEA9-6E0751AC65F5}" presName="diagram" presStyleCnt="0">
        <dgm:presLayoutVars>
          <dgm:chPref val="1"/>
          <dgm:dir/>
          <dgm:animOne val="branch"/>
          <dgm:animLvl val="lvl"/>
          <dgm:resizeHandles/>
        </dgm:presLayoutVars>
      </dgm:prSet>
      <dgm:spPr/>
      <dgm:t>
        <a:bodyPr/>
        <a:lstStyle/>
        <a:p>
          <a:endParaRPr lang="en-US"/>
        </a:p>
      </dgm:t>
    </dgm:pt>
    <dgm:pt modelId="{0EF39A3F-8343-4B7F-A8EE-2C2D33186F71}" type="pres">
      <dgm:prSet presAssocID="{7E64B19D-C2E3-4732-B33C-AED53DCF9A10}" presName="root" presStyleCnt="0"/>
      <dgm:spPr/>
      <dgm:t>
        <a:bodyPr/>
        <a:lstStyle/>
        <a:p>
          <a:endParaRPr lang="en-US"/>
        </a:p>
      </dgm:t>
    </dgm:pt>
    <dgm:pt modelId="{5AC2EB90-33F3-495B-B69B-9EB41AA9A6C0}" type="pres">
      <dgm:prSet presAssocID="{7E64B19D-C2E3-4732-B33C-AED53DCF9A10}" presName="rootComposite" presStyleCnt="0"/>
      <dgm:spPr/>
      <dgm:t>
        <a:bodyPr/>
        <a:lstStyle/>
        <a:p>
          <a:endParaRPr lang="en-US"/>
        </a:p>
      </dgm:t>
    </dgm:pt>
    <dgm:pt modelId="{924A0BF9-FC25-412C-A407-50C8B033A11D}" type="pres">
      <dgm:prSet presAssocID="{7E64B19D-C2E3-4732-B33C-AED53DCF9A10}" presName="rootText" presStyleLbl="node1" presStyleIdx="0" presStyleCnt="1" custLinFactNeighborY="4633"/>
      <dgm:spPr/>
      <dgm:t>
        <a:bodyPr/>
        <a:lstStyle/>
        <a:p>
          <a:endParaRPr lang="en-US"/>
        </a:p>
      </dgm:t>
    </dgm:pt>
    <dgm:pt modelId="{7D13158B-B461-43F6-9396-5EDA356CD3E7}" type="pres">
      <dgm:prSet presAssocID="{7E64B19D-C2E3-4732-B33C-AED53DCF9A10}" presName="rootConnector" presStyleLbl="node1" presStyleIdx="0" presStyleCnt="1"/>
      <dgm:spPr/>
      <dgm:t>
        <a:bodyPr/>
        <a:lstStyle/>
        <a:p>
          <a:endParaRPr lang="en-US"/>
        </a:p>
      </dgm:t>
    </dgm:pt>
    <dgm:pt modelId="{1B17B30C-BFFE-42B9-A990-878C91F756E3}" type="pres">
      <dgm:prSet presAssocID="{7E64B19D-C2E3-4732-B33C-AED53DCF9A10}" presName="childShape" presStyleCnt="0"/>
      <dgm:spPr/>
      <dgm:t>
        <a:bodyPr/>
        <a:lstStyle/>
        <a:p>
          <a:endParaRPr lang="en-US"/>
        </a:p>
      </dgm:t>
    </dgm:pt>
    <dgm:pt modelId="{F09CEC2E-C126-45AC-9D7C-A34B4C004186}" type="pres">
      <dgm:prSet presAssocID="{AE9D834C-576B-48A7-8661-1C0920D97068}" presName="Name13" presStyleLbl="parChTrans1D2" presStyleIdx="0" presStyleCnt="1"/>
      <dgm:spPr/>
      <dgm:t>
        <a:bodyPr/>
        <a:lstStyle/>
        <a:p>
          <a:endParaRPr lang="en-US"/>
        </a:p>
      </dgm:t>
    </dgm:pt>
    <dgm:pt modelId="{997856DD-E414-474A-8C27-F757A30836D3}" type="pres">
      <dgm:prSet presAssocID="{0F3939C0-CB74-4E05-87C9-5CAA1FBF32AD}" presName="childText" presStyleLbl="bgAcc1" presStyleIdx="0" presStyleCnt="1">
        <dgm:presLayoutVars>
          <dgm:bulletEnabled val="1"/>
        </dgm:presLayoutVars>
      </dgm:prSet>
      <dgm:spPr/>
      <dgm:t>
        <a:bodyPr/>
        <a:lstStyle/>
        <a:p>
          <a:endParaRPr lang="en-US"/>
        </a:p>
      </dgm:t>
    </dgm:pt>
  </dgm:ptLst>
  <dgm:cxnLst>
    <dgm:cxn modelId="{76477E3F-045D-4ED8-9384-05E24987F7FB}" srcId="{7E64B19D-C2E3-4732-B33C-AED53DCF9A10}" destId="{0F3939C0-CB74-4E05-87C9-5CAA1FBF32AD}" srcOrd="0" destOrd="0" parTransId="{AE9D834C-576B-48A7-8661-1C0920D97068}" sibTransId="{F7307523-C088-49F3-A764-BC8E912D13CB}"/>
    <dgm:cxn modelId="{AB11ED0A-EE18-46D7-9008-D5EBC4F89142}" type="presOf" srcId="{FFF19576-86D1-4711-AEA9-6E0751AC65F5}" destId="{05E078AF-71BB-4A9D-88EB-6D13EFEB64B2}" srcOrd="0" destOrd="0" presId="urn:microsoft.com/office/officeart/2005/8/layout/hierarchy3"/>
    <dgm:cxn modelId="{C1422AD6-E3A7-43B4-9C73-977A4B5E58DB}" type="presOf" srcId="{7E64B19D-C2E3-4732-B33C-AED53DCF9A10}" destId="{7D13158B-B461-43F6-9396-5EDA356CD3E7}" srcOrd="1" destOrd="0" presId="urn:microsoft.com/office/officeart/2005/8/layout/hierarchy3"/>
    <dgm:cxn modelId="{CA967D5F-0F2F-4281-B8CE-607CCFDF6863}" type="presOf" srcId="{AE9D834C-576B-48A7-8661-1C0920D97068}" destId="{F09CEC2E-C126-45AC-9D7C-A34B4C004186}" srcOrd="0" destOrd="0" presId="urn:microsoft.com/office/officeart/2005/8/layout/hierarchy3"/>
    <dgm:cxn modelId="{A83FF5F4-846D-4D05-A048-0EBE1D0FB686}" srcId="{FFF19576-86D1-4711-AEA9-6E0751AC65F5}" destId="{7E64B19D-C2E3-4732-B33C-AED53DCF9A10}" srcOrd="0" destOrd="0" parTransId="{93E4FBC4-8141-4C25-80B5-4FB0F0F5BAA6}" sibTransId="{8AD18973-67F5-4D13-BD61-574780F7BD10}"/>
    <dgm:cxn modelId="{F822642B-7A3F-427D-921C-FB0625E3E3A3}" type="presOf" srcId="{7E64B19D-C2E3-4732-B33C-AED53DCF9A10}" destId="{924A0BF9-FC25-412C-A407-50C8B033A11D}" srcOrd="0" destOrd="0" presId="urn:microsoft.com/office/officeart/2005/8/layout/hierarchy3"/>
    <dgm:cxn modelId="{F105B854-750B-4B0C-9FC7-DD98BE55AF9B}" type="presOf" srcId="{0F3939C0-CB74-4E05-87C9-5CAA1FBF32AD}" destId="{997856DD-E414-474A-8C27-F757A30836D3}" srcOrd="0" destOrd="0" presId="urn:microsoft.com/office/officeart/2005/8/layout/hierarchy3"/>
    <dgm:cxn modelId="{7ECFD36C-A15D-4461-A820-139BB0AB09F3}" type="presParOf" srcId="{05E078AF-71BB-4A9D-88EB-6D13EFEB64B2}" destId="{0EF39A3F-8343-4B7F-A8EE-2C2D33186F71}" srcOrd="0" destOrd="0" presId="urn:microsoft.com/office/officeart/2005/8/layout/hierarchy3"/>
    <dgm:cxn modelId="{30A69516-EA9C-42CC-AB10-DD64D6E3986D}" type="presParOf" srcId="{0EF39A3F-8343-4B7F-A8EE-2C2D33186F71}" destId="{5AC2EB90-33F3-495B-B69B-9EB41AA9A6C0}" srcOrd="0" destOrd="0" presId="urn:microsoft.com/office/officeart/2005/8/layout/hierarchy3"/>
    <dgm:cxn modelId="{32BFEA14-93F4-4F73-8ACD-E6801595BA33}" type="presParOf" srcId="{5AC2EB90-33F3-495B-B69B-9EB41AA9A6C0}" destId="{924A0BF9-FC25-412C-A407-50C8B033A11D}" srcOrd="0" destOrd="0" presId="urn:microsoft.com/office/officeart/2005/8/layout/hierarchy3"/>
    <dgm:cxn modelId="{043892F9-0D13-4326-BAEE-F06D17A9A774}" type="presParOf" srcId="{5AC2EB90-33F3-495B-B69B-9EB41AA9A6C0}" destId="{7D13158B-B461-43F6-9396-5EDA356CD3E7}" srcOrd="1" destOrd="0" presId="urn:microsoft.com/office/officeart/2005/8/layout/hierarchy3"/>
    <dgm:cxn modelId="{8784D7C8-BA90-4B29-AEFC-70B6EAB75CD6}" type="presParOf" srcId="{0EF39A3F-8343-4B7F-A8EE-2C2D33186F71}" destId="{1B17B30C-BFFE-42B9-A990-878C91F756E3}" srcOrd="1" destOrd="0" presId="urn:microsoft.com/office/officeart/2005/8/layout/hierarchy3"/>
    <dgm:cxn modelId="{BEC9999A-5DE1-4748-BBBD-E263AA010046}" type="presParOf" srcId="{1B17B30C-BFFE-42B9-A990-878C91F756E3}" destId="{F09CEC2E-C126-45AC-9D7C-A34B4C004186}" srcOrd="0" destOrd="0" presId="urn:microsoft.com/office/officeart/2005/8/layout/hierarchy3"/>
    <dgm:cxn modelId="{9BCD8704-1236-4D8D-BB21-E1AF0BBDB9B4}" type="presParOf" srcId="{1B17B30C-BFFE-42B9-A990-878C91F756E3}" destId="{997856DD-E414-474A-8C27-F757A30836D3}"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8B0A781-8DC5-4A4B-820A-2EE06AFDC8D0}"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4E581185-78BA-41FC-9DFE-75AB09570AA3}">
      <dgm:prSet phldrT="[Text]"/>
      <dgm:spPr/>
      <dgm:t>
        <a:bodyPr/>
        <a:lstStyle/>
        <a:p>
          <a:r>
            <a:rPr lang="fr-CH" dirty="0" err="1" smtClean="0"/>
            <a:t>Judicial</a:t>
          </a:r>
          <a:r>
            <a:rPr lang="fr-CH" dirty="0" smtClean="0"/>
            <a:t> </a:t>
          </a:r>
          <a:r>
            <a:rPr lang="fr-CH" dirty="0" err="1" smtClean="0"/>
            <a:t>review</a:t>
          </a:r>
          <a:endParaRPr lang="en-US" dirty="0"/>
        </a:p>
      </dgm:t>
    </dgm:pt>
    <dgm:pt modelId="{B4BEDD08-C0EA-47B6-A8FD-E3F9588B4313}" type="parTrans" cxnId="{DC2ED104-3B5D-4121-B42B-7AFE29009C68}">
      <dgm:prSet/>
      <dgm:spPr/>
      <dgm:t>
        <a:bodyPr/>
        <a:lstStyle/>
        <a:p>
          <a:endParaRPr lang="en-US"/>
        </a:p>
      </dgm:t>
    </dgm:pt>
    <dgm:pt modelId="{19362C5F-49CB-4AF2-A9CD-3C6E26311D77}" type="sibTrans" cxnId="{DC2ED104-3B5D-4121-B42B-7AFE29009C68}">
      <dgm:prSet/>
      <dgm:spPr/>
      <dgm:t>
        <a:bodyPr/>
        <a:lstStyle/>
        <a:p>
          <a:endParaRPr lang="en-US"/>
        </a:p>
      </dgm:t>
    </dgm:pt>
    <dgm:pt modelId="{686C5F7E-0390-41BC-A5C1-E441E7A37A71}">
      <dgm:prSet phldrT="[Text]"/>
      <dgm:spPr/>
      <dgm:t>
        <a:bodyPr/>
        <a:lstStyle/>
        <a:p>
          <a:r>
            <a:rPr lang="fr-CH" dirty="0" err="1" smtClean="0"/>
            <a:t>Specific</a:t>
          </a:r>
          <a:r>
            <a:rPr lang="fr-CH" dirty="0" smtClean="0"/>
            <a:t> </a:t>
          </a:r>
          <a:r>
            <a:rPr lang="fr-CH" dirty="0" err="1" smtClean="0"/>
            <a:t>mechanism</a:t>
          </a:r>
          <a:endParaRPr lang="en-US" dirty="0"/>
        </a:p>
      </dgm:t>
    </dgm:pt>
    <dgm:pt modelId="{B7603BEA-2D4F-4BF1-B4E1-8B06AA361DB7}" type="parTrans" cxnId="{0AB1E1C9-BC82-4664-8A79-9486E312B149}">
      <dgm:prSet/>
      <dgm:spPr/>
      <dgm:t>
        <a:bodyPr/>
        <a:lstStyle/>
        <a:p>
          <a:endParaRPr lang="en-US"/>
        </a:p>
      </dgm:t>
    </dgm:pt>
    <dgm:pt modelId="{1D3E56D5-F549-4611-8F71-BD7B770B8B28}" type="sibTrans" cxnId="{0AB1E1C9-BC82-4664-8A79-9486E312B149}">
      <dgm:prSet/>
      <dgm:spPr/>
      <dgm:t>
        <a:bodyPr/>
        <a:lstStyle/>
        <a:p>
          <a:endParaRPr lang="en-US"/>
        </a:p>
      </dgm:t>
    </dgm:pt>
    <dgm:pt modelId="{A17302C1-75F5-43D1-AF2D-0F4CD05D1F51}">
      <dgm:prSet phldrT="[Text]"/>
      <dgm:spPr/>
      <dgm:t>
        <a:bodyPr/>
        <a:lstStyle/>
        <a:p>
          <a:r>
            <a:rPr lang="fr-CH" dirty="0" smtClean="0"/>
            <a:t>FOI </a:t>
          </a:r>
          <a:r>
            <a:rPr lang="fr-CH" dirty="0" err="1" smtClean="0"/>
            <a:t>only</a:t>
          </a:r>
          <a:endParaRPr lang="en-US" dirty="0"/>
        </a:p>
      </dgm:t>
    </dgm:pt>
    <dgm:pt modelId="{1BF8D0A5-4E9E-40C7-AD50-08A193C6F4E9}" type="parTrans" cxnId="{2C44ABAB-5A37-40A4-9CEA-29239C19F58E}">
      <dgm:prSet/>
      <dgm:spPr/>
      <dgm:t>
        <a:bodyPr/>
        <a:lstStyle/>
        <a:p>
          <a:endParaRPr lang="en-US"/>
        </a:p>
      </dgm:t>
    </dgm:pt>
    <dgm:pt modelId="{FEE3B05B-2C74-4083-988C-7F1779176F76}" type="sibTrans" cxnId="{2C44ABAB-5A37-40A4-9CEA-29239C19F58E}">
      <dgm:prSet/>
      <dgm:spPr/>
      <dgm:t>
        <a:bodyPr/>
        <a:lstStyle/>
        <a:p>
          <a:endParaRPr lang="en-US"/>
        </a:p>
      </dgm:t>
    </dgm:pt>
    <dgm:pt modelId="{F17E236A-DF77-4F2A-9643-ED6AC6AFB410}">
      <dgm:prSet phldrT="[Text]"/>
      <dgm:spPr/>
      <dgm:t>
        <a:bodyPr/>
        <a:lstStyle/>
        <a:p>
          <a:r>
            <a:rPr lang="fr-CH" dirty="0" smtClean="0"/>
            <a:t>FOI + Data protection</a:t>
          </a:r>
          <a:endParaRPr lang="en-US" dirty="0"/>
        </a:p>
      </dgm:t>
    </dgm:pt>
    <dgm:pt modelId="{BFE238F2-EC1B-466F-BFFB-15756DA7D2BC}" type="parTrans" cxnId="{40055311-91F6-4E2A-A4CB-278C10B88B12}">
      <dgm:prSet/>
      <dgm:spPr/>
      <dgm:t>
        <a:bodyPr/>
        <a:lstStyle/>
        <a:p>
          <a:endParaRPr lang="en-US"/>
        </a:p>
      </dgm:t>
    </dgm:pt>
    <dgm:pt modelId="{58130B6E-5FC5-47A7-B4C8-BA1290FAA5DE}" type="sibTrans" cxnId="{40055311-91F6-4E2A-A4CB-278C10B88B12}">
      <dgm:prSet/>
      <dgm:spPr/>
      <dgm:t>
        <a:bodyPr/>
        <a:lstStyle/>
        <a:p>
          <a:endParaRPr lang="en-US"/>
        </a:p>
      </dgm:t>
    </dgm:pt>
    <dgm:pt modelId="{6E543161-B572-4E73-BFAE-F66C367DDCD8}">
      <dgm:prSet phldrT="[Text]"/>
      <dgm:spPr/>
      <dgm:t>
        <a:bodyPr/>
        <a:lstStyle/>
        <a:p>
          <a:r>
            <a:rPr lang="fr-CH" dirty="0" smtClean="0"/>
            <a:t>Ombudsman</a:t>
          </a:r>
          <a:endParaRPr lang="en-US" dirty="0"/>
        </a:p>
      </dgm:t>
    </dgm:pt>
    <dgm:pt modelId="{9E3E99C5-47CA-49FB-808E-84C94515C65D}" type="parTrans" cxnId="{5BE4E5B9-C631-45FB-9909-FCAA1B6381D7}">
      <dgm:prSet/>
      <dgm:spPr/>
      <dgm:t>
        <a:bodyPr/>
        <a:lstStyle/>
        <a:p>
          <a:endParaRPr lang="en-US"/>
        </a:p>
      </dgm:t>
    </dgm:pt>
    <dgm:pt modelId="{51B6AE28-794A-4190-BAB4-E2263DAF8141}" type="sibTrans" cxnId="{5BE4E5B9-C631-45FB-9909-FCAA1B6381D7}">
      <dgm:prSet/>
      <dgm:spPr/>
      <dgm:t>
        <a:bodyPr/>
        <a:lstStyle/>
        <a:p>
          <a:endParaRPr lang="en-US"/>
        </a:p>
      </dgm:t>
    </dgm:pt>
    <dgm:pt modelId="{9761BEB2-CCA6-4813-89A6-E097FAB8B3AA}">
      <dgm:prSet phldrT="[Text]"/>
      <dgm:spPr/>
      <dgm:t>
        <a:bodyPr/>
        <a:lstStyle/>
        <a:p>
          <a:r>
            <a:rPr lang="fr-CH" dirty="0" smtClean="0"/>
            <a:t>General </a:t>
          </a:r>
          <a:r>
            <a:rPr lang="fr-CH" dirty="0" err="1" smtClean="0"/>
            <a:t>mechanism</a:t>
          </a:r>
          <a:endParaRPr lang="en-US" dirty="0"/>
        </a:p>
      </dgm:t>
    </dgm:pt>
    <dgm:pt modelId="{D4CE0782-C645-44F7-94F2-014D0734141A}" type="parTrans" cxnId="{63622286-038B-4C59-B879-7BAF025B5338}">
      <dgm:prSet/>
      <dgm:spPr/>
    </dgm:pt>
    <dgm:pt modelId="{27D91466-4852-4C5C-B877-4ECFDE0A9665}" type="sibTrans" cxnId="{63622286-038B-4C59-B879-7BAF025B5338}">
      <dgm:prSet/>
      <dgm:spPr/>
    </dgm:pt>
    <dgm:pt modelId="{5CFA9961-C6B4-4FB4-A93F-6AF38462F396}" type="pres">
      <dgm:prSet presAssocID="{C8B0A781-8DC5-4A4B-820A-2EE06AFDC8D0}" presName="hierChild1" presStyleCnt="0">
        <dgm:presLayoutVars>
          <dgm:chPref val="1"/>
          <dgm:dir/>
          <dgm:animOne val="branch"/>
          <dgm:animLvl val="lvl"/>
          <dgm:resizeHandles/>
        </dgm:presLayoutVars>
      </dgm:prSet>
      <dgm:spPr/>
      <dgm:t>
        <a:bodyPr/>
        <a:lstStyle/>
        <a:p>
          <a:endParaRPr lang="en-US"/>
        </a:p>
      </dgm:t>
    </dgm:pt>
    <dgm:pt modelId="{D0BAF75E-8938-42E0-B796-9A9FA515732C}" type="pres">
      <dgm:prSet presAssocID="{9761BEB2-CCA6-4813-89A6-E097FAB8B3AA}" presName="hierRoot1" presStyleCnt="0"/>
      <dgm:spPr/>
    </dgm:pt>
    <dgm:pt modelId="{D045936A-2042-4B42-B4D5-7E3987BCE57D}" type="pres">
      <dgm:prSet presAssocID="{9761BEB2-CCA6-4813-89A6-E097FAB8B3AA}" presName="composite" presStyleCnt="0"/>
      <dgm:spPr/>
    </dgm:pt>
    <dgm:pt modelId="{ED9CE943-B876-46F9-A479-4E4D9094B351}" type="pres">
      <dgm:prSet presAssocID="{9761BEB2-CCA6-4813-89A6-E097FAB8B3AA}" presName="background" presStyleLbl="node0" presStyleIdx="0" presStyleCnt="2"/>
      <dgm:spPr/>
    </dgm:pt>
    <dgm:pt modelId="{48BCF8CD-9AB4-4FF8-8C58-C6F09EDD92D1}" type="pres">
      <dgm:prSet presAssocID="{9761BEB2-CCA6-4813-89A6-E097FAB8B3AA}" presName="text" presStyleLbl="fgAcc0" presStyleIdx="0" presStyleCnt="2">
        <dgm:presLayoutVars>
          <dgm:chPref val="3"/>
        </dgm:presLayoutVars>
      </dgm:prSet>
      <dgm:spPr/>
      <dgm:t>
        <a:bodyPr/>
        <a:lstStyle/>
        <a:p>
          <a:endParaRPr lang="en-US"/>
        </a:p>
      </dgm:t>
    </dgm:pt>
    <dgm:pt modelId="{FFD010CC-CF11-4D6B-9E07-24337250B432}" type="pres">
      <dgm:prSet presAssocID="{9761BEB2-CCA6-4813-89A6-E097FAB8B3AA}" presName="hierChild2" presStyleCnt="0"/>
      <dgm:spPr/>
    </dgm:pt>
    <dgm:pt modelId="{948260A8-230A-4C9C-9A6A-1CB72BA44103}" type="pres">
      <dgm:prSet presAssocID="{B4BEDD08-C0EA-47B6-A8FD-E3F9588B4313}" presName="Name10" presStyleLbl="parChTrans1D2" presStyleIdx="0" presStyleCnt="4"/>
      <dgm:spPr/>
      <dgm:t>
        <a:bodyPr/>
        <a:lstStyle/>
        <a:p>
          <a:endParaRPr lang="en-US"/>
        </a:p>
      </dgm:t>
    </dgm:pt>
    <dgm:pt modelId="{10B1D77D-3879-420C-ACB7-A55764740595}" type="pres">
      <dgm:prSet presAssocID="{4E581185-78BA-41FC-9DFE-75AB09570AA3}" presName="hierRoot2" presStyleCnt="0"/>
      <dgm:spPr/>
    </dgm:pt>
    <dgm:pt modelId="{E6EF6409-AA14-463D-B997-42B032D03B38}" type="pres">
      <dgm:prSet presAssocID="{4E581185-78BA-41FC-9DFE-75AB09570AA3}" presName="composite2" presStyleCnt="0"/>
      <dgm:spPr/>
    </dgm:pt>
    <dgm:pt modelId="{2E7E60DB-21CF-465C-A117-E28FA745B6FB}" type="pres">
      <dgm:prSet presAssocID="{4E581185-78BA-41FC-9DFE-75AB09570AA3}" presName="background2" presStyleLbl="node2" presStyleIdx="0" presStyleCnt="4"/>
      <dgm:spPr/>
    </dgm:pt>
    <dgm:pt modelId="{57AAE6B2-8AF0-480C-BCE8-0755D6EF64EE}" type="pres">
      <dgm:prSet presAssocID="{4E581185-78BA-41FC-9DFE-75AB09570AA3}" presName="text2" presStyleLbl="fgAcc2" presStyleIdx="0" presStyleCnt="4">
        <dgm:presLayoutVars>
          <dgm:chPref val="3"/>
        </dgm:presLayoutVars>
      </dgm:prSet>
      <dgm:spPr/>
      <dgm:t>
        <a:bodyPr/>
        <a:lstStyle/>
        <a:p>
          <a:endParaRPr lang="en-US"/>
        </a:p>
      </dgm:t>
    </dgm:pt>
    <dgm:pt modelId="{B8B781C0-20DC-4CA2-BC60-04F3B3262118}" type="pres">
      <dgm:prSet presAssocID="{4E581185-78BA-41FC-9DFE-75AB09570AA3}" presName="hierChild3" presStyleCnt="0"/>
      <dgm:spPr/>
    </dgm:pt>
    <dgm:pt modelId="{73253DE2-610F-4893-988A-9E701341F673}" type="pres">
      <dgm:prSet presAssocID="{9E3E99C5-47CA-49FB-808E-84C94515C65D}" presName="Name10" presStyleLbl="parChTrans1D2" presStyleIdx="1" presStyleCnt="4"/>
      <dgm:spPr/>
      <dgm:t>
        <a:bodyPr/>
        <a:lstStyle/>
        <a:p>
          <a:endParaRPr lang="en-US"/>
        </a:p>
      </dgm:t>
    </dgm:pt>
    <dgm:pt modelId="{7E66CCEA-BA57-40C7-972D-FB6EE09396B6}" type="pres">
      <dgm:prSet presAssocID="{6E543161-B572-4E73-BFAE-F66C367DDCD8}" presName="hierRoot2" presStyleCnt="0"/>
      <dgm:spPr/>
    </dgm:pt>
    <dgm:pt modelId="{E1810445-6AAD-4D16-85F9-C95ED417BF04}" type="pres">
      <dgm:prSet presAssocID="{6E543161-B572-4E73-BFAE-F66C367DDCD8}" presName="composite2" presStyleCnt="0"/>
      <dgm:spPr/>
    </dgm:pt>
    <dgm:pt modelId="{DB94CF06-B880-499E-8B5D-F00341650983}" type="pres">
      <dgm:prSet presAssocID="{6E543161-B572-4E73-BFAE-F66C367DDCD8}" presName="background2" presStyleLbl="node2" presStyleIdx="1" presStyleCnt="4"/>
      <dgm:spPr/>
    </dgm:pt>
    <dgm:pt modelId="{8EC58A2F-F17A-46BA-8440-14D17CB65E59}" type="pres">
      <dgm:prSet presAssocID="{6E543161-B572-4E73-BFAE-F66C367DDCD8}" presName="text2" presStyleLbl="fgAcc2" presStyleIdx="1" presStyleCnt="4">
        <dgm:presLayoutVars>
          <dgm:chPref val="3"/>
        </dgm:presLayoutVars>
      </dgm:prSet>
      <dgm:spPr/>
      <dgm:t>
        <a:bodyPr/>
        <a:lstStyle/>
        <a:p>
          <a:endParaRPr lang="en-US"/>
        </a:p>
      </dgm:t>
    </dgm:pt>
    <dgm:pt modelId="{71591AE3-2B61-447E-803E-EAF1079E5C3C}" type="pres">
      <dgm:prSet presAssocID="{6E543161-B572-4E73-BFAE-F66C367DDCD8}" presName="hierChild3" presStyleCnt="0"/>
      <dgm:spPr/>
    </dgm:pt>
    <dgm:pt modelId="{9E25546D-AAA8-4FF8-AEEF-1B62716479F2}" type="pres">
      <dgm:prSet presAssocID="{686C5F7E-0390-41BC-A5C1-E441E7A37A71}" presName="hierRoot1" presStyleCnt="0"/>
      <dgm:spPr/>
    </dgm:pt>
    <dgm:pt modelId="{53D7756D-C766-411E-83E2-83BFCF97D30E}" type="pres">
      <dgm:prSet presAssocID="{686C5F7E-0390-41BC-A5C1-E441E7A37A71}" presName="composite" presStyleCnt="0"/>
      <dgm:spPr/>
    </dgm:pt>
    <dgm:pt modelId="{0ADB1B47-D184-49ED-A06C-559B4F7FBE08}" type="pres">
      <dgm:prSet presAssocID="{686C5F7E-0390-41BC-A5C1-E441E7A37A71}" presName="background" presStyleLbl="node0" presStyleIdx="1" presStyleCnt="2"/>
      <dgm:spPr/>
    </dgm:pt>
    <dgm:pt modelId="{38A0E338-7AB6-4521-AA02-D6137CF2103A}" type="pres">
      <dgm:prSet presAssocID="{686C5F7E-0390-41BC-A5C1-E441E7A37A71}" presName="text" presStyleLbl="fgAcc0" presStyleIdx="1" presStyleCnt="2">
        <dgm:presLayoutVars>
          <dgm:chPref val="3"/>
        </dgm:presLayoutVars>
      </dgm:prSet>
      <dgm:spPr/>
      <dgm:t>
        <a:bodyPr/>
        <a:lstStyle/>
        <a:p>
          <a:endParaRPr lang="en-US"/>
        </a:p>
      </dgm:t>
    </dgm:pt>
    <dgm:pt modelId="{F3DC3A16-CA33-41A9-AC83-30D9D5186496}" type="pres">
      <dgm:prSet presAssocID="{686C5F7E-0390-41BC-A5C1-E441E7A37A71}" presName="hierChild2" presStyleCnt="0"/>
      <dgm:spPr/>
    </dgm:pt>
    <dgm:pt modelId="{DE7203B4-1F86-477E-9994-2B51D0EA676F}" type="pres">
      <dgm:prSet presAssocID="{1BF8D0A5-4E9E-40C7-AD50-08A193C6F4E9}" presName="Name10" presStyleLbl="parChTrans1D2" presStyleIdx="2" presStyleCnt="4"/>
      <dgm:spPr/>
      <dgm:t>
        <a:bodyPr/>
        <a:lstStyle/>
        <a:p>
          <a:endParaRPr lang="en-US"/>
        </a:p>
      </dgm:t>
    </dgm:pt>
    <dgm:pt modelId="{B1994320-E3E1-40C4-8082-F56BB2BC8539}" type="pres">
      <dgm:prSet presAssocID="{A17302C1-75F5-43D1-AF2D-0F4CD05D1F51}" presName="hierRoot2" presStyleCnt="0"/>
      <dgm:spPr/>
    </dgm:pt>
    <dgm:pt modelId="{9B1E211F-7E25-4519-B03A-B5B914A8D543}" type="pres">
      <dgm:prSet presAssocID="{A17302C1-75F5-43D1-AF2D-0F4CD05D1F51}" presName="composite2" presStyleCnt="0"/>
      <dgm:spPr/>
    </dgm:pt>
    <dgm:pt modelId="{788A4E5A-4C72-4110-980B-10E849CBEE99}" type="pres">
      <dgm:prSet presAssocID="{A17302C1-75F5-43D1-AF2D-0F4CD05D1F51}" presName="background2" presStyleLbl="node2" presStyleIdx="2" presStyleCnt="4"/>
      <dgm:spPr/>
    </dgm:pt>
    <dgm:pt modelId="{30F721F9-30DF-4E28-A4AA-0C2FE87CE8F2}" type="pres">
      <dgm:prSet presAssocID="{A17302C1-75F5-43D1-AF2D-0F4CD05D1F51}" presName="text2" presStyleLbl="fgAcc2" presStyleIdx="2" presStyleCnt="4">
        <dgm:presLayoutVars>
          <dgm:chPref val="3"/>
        </dgm:presLayoutVars>
      </dgm:prSet>
      <dgm:spPr/>
      <dgm:t>
        <a:bodyPr/>
        <a:lstStyle/>
        <a:p>
          <a:endParaRPr lang="en-US"/>
        </a:p>
      </dgm:t>
    </dgm:pt>
    <dgm:pt modelId="{4AFA9326-75CF-4F95-9393-641B02343E3C}" type="pres">
      <dgm:prSet presAssocID="{A17302C1-75F5-43D1-AF2D-0F4CD05D1F51}" presName="hierChild3" presStyleCnt="0"/>
      <dgm:spPr/>
    </dgm:pt>
    <dgm:pt modelId="{D4B47604-70BC-45FF-85BF-83FB1F2FBE8F}" type="pres">
      <dgm:prSet presAssocID="{BFE238F2-EC1B-466F-BFFB-15756DA7D2BC}" presName="Name10" presStyleLbl="parChTrans1D2" presStyleIdx="3" presStyleCnt="4"/>
      <dgm:spPr/>
      <dgm:t>
        <a:bodyPr/>
        <a:lstStyle/>
        <a:p>
          <a:endParaRPr lang="en-US"/>
        </a:p>
      </dgm:t>
    </dgm:pt>
    <dgm:pt modelId="{1C39CE6E-3804-4366-B10F-41AB243BBDF7}" type="pres">
      <dgm:prSet presAssocID="{F17E236A-DF77-4F2A-9643-ED6AC6AFB410}" presName="hierRoot2" presStyleCnt="0"/>
      <dgm:spPr/>
    </dgm:pt>
    <dgm:pt modelId="{070B6E3C-906B-45A5-921C-B1FE99BAF022}" type="pres">
      <dgm:prSet presAssocID="{F17E236A-DF77-4F2A-9643-ED6AC6AFB410}" presName="composite2" presStyleCnt="0"/>
      <dgm:spPr/>
    </dgm:pt>
    <dgm:pt modelId="{FA7E73FD-DE3A-470B-9B47-0D662C01372F}" type="pres">
      <dgm:prSet presAssocID="{F17E236A-DF77-4F2A-9643-ED6AC6AFB410}" presName="background2" presStyleLbl="node2" presStyleIdx="3" presStyleCnt="4"/>
      <dgm:spPr/>
    </dgm:pt>
    <dgm:pt modelId="{130F267B-9D62-49E8-B07C-B9B52FA4CFA9}" type="pres">
      <dgm:prSet presAssocID="{F17E236A-DF77-4F2A-9643-ED6AC6AFB410}" presName="text2" presStyleLbl="fgAcc2" presStyleIdx="3" presStyleCnt="4">
        <dgm:presLayoutVars>
          <dgm:chPref val="3"/>
        </dgm:presLayoutVars>
      </dgm:prSet>
      <dgm:spPr/>
      <dgm:t>
        <a:bodyPr/>
        <a:lstStyle/>
        <a:p>
          <a:endParaRPr lang="en-US"/>
        </a:p>
      </dgm:t>
    </dgm:pt>
    <dgm:pt modelId="{248267D4-57D2-4DDC-967B-33D58C883F23}" type="pres">
      <dgm:prSet presAssocID="{F17E236A-DF77-4F2A-9643-ED6AC6AFB410}" presName="hierChild3" presStyleCnt="0"/>
      <dgm:spPr/>
    </dgm:pt>
  </dgm:ptLst>
  <dgm:cxnLst>
    <dgm:cxn modelId="{40055311-91F6-4E2A-A4CB-278C10B88B12}" srcId="{686C5F7E-0390-41BC-A5C1-E441E7A37A71}" destId="{F17E236A-DF77-4F2A-9643-ED6AC6AFB410}" srcOrd="1" destOrd="0" parTransId="{BFE238F2-EC1B-466F-BFFB-15756DA7D2BC}" sibTransId="{58130B6E-5FC5-47A7-B4C8-BA1290FAA5DE}"/>
    <dgm:cxn modelId="{C2AB51E6-A624-4BA8-A86F-2D260D51C7BB}" type="presOf" srcId="{686C5F7E-0390-41BC-A5C1-E441E7A37A71}" destId="{38A0E338-7AB6-4521-AA02-D6137CF2103A}" srcOrd="0" destOrd="0" presId="urn:microsoft.com/office/officeart/2005/8/layout/hierarchy1"/>
    <dgm:cxn modelId="{27E71E9F-701C-4DAF-A790-2AECE451F945}" type="presOf" srcId="{C8B0A781-8DC5-4A4B-820A-2EE06AFDC8D0}" destId="{5CFA9961-C6B4-4FB4-A93F-6AF38462F396}" srcOrd="0" destOrd="0" presId="urn:microsoft.com/office/officeart/2005/8/layout/hierarchy1"/>
    <dgm:cxn modelId="{0B604C0E-CBF5-4E7F-8F15-EE4B518D3582}" type="presOf" srcId="{B4BEDD08-C0EA-47B6-A8FD-E3F9588B4313}" destId="{948260A8-230A-4C9C-9A6A-1CB72BA44103}" srcOrd="0" destOrd="0" presId="urn:microsoft.com/office/officeart/2005/8/layout/hierarchy1"/>
    <dgm:cxn modelId="{5BE4E5B9-C631-45FB-9909-FCAA1B6381D7}" srcId="{9761BEB2-CCA6-4813-89A6-E097FAB8B3AA}" destId="{6E543161-B572-4E73-BFAE-F66C367DDCD8}" srcOrd="1" destOrd="0" parTransId="{9E3E99C5-47CA-49FB-808E-84C94515C65D}" sibTransId="{51B6AE28-794A-4190-BAB4-E2263DAF8141}"/>
    <dgm:cxn modelId="{DC2ED104-3B5D-4121-B42B-7AFE29009C68}" srcId="{9761BEB2-CCA6-4813-89A6-E097FAB8B3AA}" destId="{4E581185-78BA-41FC-9DFE-75AB09570AA3}" srcOrd="0" destOrd="0" parTransId="{B4BEDD08-C0EA-47B6-A8FD-E3F9588B4313}" sibTransId="{19362C5F-49CB-4AF2-A9CD-3C6E26311D77}"/>
    <dgm:cxn modelId="{63622286-038B-4C59-B879-7BAF025B5338}" srcId="{C8B0A781-8DC5-4A4B-820A-2EE06AFDC8D0}" destId="{9761BEB2-CCA6-4813-89A6-E097FAB8B3AA}" srcOrd="0" destOrd="0" parTransId="{D4CE0782-C645-44F7-94F2-014D0734141A}" sibTransId="{27D91466-4852-4C5C-B877-4ECFDE0A9665}"/>
    <dgm:cxn modelId="{078E2C97-9209-4AD0-B5F8-690FE69800A5}" type="presOf" srcId="{4E581185-78BA-41FC-9DFE-75AB09570AA3}" destId="{57AAE6B2-8AF0-480C-BCE8-0755D6EF64EE}" srcOrd="0" destOrd="0" presId="urn:microsoft.com/office/officeart/2005/8/layout/hierarchy1"/>
    <dgm:cxn modelId="{F8E943BA-196F-47C3-86AC-8426FA549F21}" type="presOf" srcId="{A17302C1-75F5-43D1-AF2D-0F4CD05D1F51}" destId="{30F721F9-30DF-4E28-A4AA-0C2FE87CE8F2}" srcOrd="0" destOrd="0" presId="urn:microsoft.com/office/officeart/2005/8/layout/hierarchy1"/>
    <dgm:cxn modelId="{20A90B7D-C411-4EB3-A3E2-E506331D8C92}" type="presOf" srcId="{9761BEB2-CCA6-4813-89A6-E097FAB8B3AA}" destId="{48BCF8CD-9AB4-4FF8-8C58-C6F09EDD92D1}" srcOrd="0" destOrd="0" presId="urn:microsoft.com/office/officeart/2005/8/layout/hierarchy1"/>
    <dgm:cxn modelId="{E9A8A634-1E29-4124-BEE8-D6A97EC7B108}" type="presOf" srcId="{BFE238F2-EC1B-466F-BFFB-15756DA7D2BC}" destId="{D4B47604-70BC-45FF-85BF-83FB1F2FBE8F}" srcOrd="0" destOrd="0" presId="urn:microsoft.com/office/officeart/2005/8/layout/hierarchy1"/>
    <dgm:cxn modelId="{84E06EC7-A4B0-4B5C-A6A0-73581E505871}" type="presOf" srcId="{1BF8D0A5-4E9E-40C7-AD50-08A193C6F4E9}" destId="{DE7203B4-1F86-477E-9994-2B51D0EA676F}" srcOrd="0" destOrd="0" presId="urn:microsoft.com/office/officeart/2005/8/layout/hierarchy1"/>
    <dgm:cxn modelId="{0AB1E1C9-BC82-4664-8A79-9486E312B149}" srcId="{C8B0A781-8DC5-4A4B-820A-2EE06AFDC8D0}" destId="{686C5F7E-0390-41BC-A5C1-E441E7A37A71}" srcOrd="1" destOrd="0" parTransId="{B7603BEA-2D4F-4BF1-B4E1-8B06AA361DB7}" sibTransId="{1D3E56D5-F549-4611-8F71-BD7B770B8B28}"/>
    <dgm:cxn modelId="{2C44ABAB-5A37-40A4-9CEA-29239C19F58E}" srcId="{686C5F7E-0390-41BC-A5C1-E441E7A37A71}" destId="{A17302C1-75F5-43D1-AF2D-0F4CD05D1F51}" srcOrd="0" destOrd="0" parTransId="{1BF8D0A5-4E9E-40C7-AD50-08A193C6F4E9}" sibTransId="{FEE3B05B-2C74-4083-988C-7F1779176F76}"/>
    <dgm:cxn modelId="{194F93D8-36B7-440E-BC2E-950DE5EC6420}" type="presOf" srcId="{6E543161-B572-4E73-BFAE-F66C367DDCD8}" destId="{8EC58A2F-F17A-46BA-8440-14D17CB65E59}" srcOrd="0" destOrd="0" presId="urn:microsoft.com/office/officeart/2005/8/layout/hierarchy1"/>
    <dgm:cxn modelId="{CB00BCE6-2F23-46F2-8EAB-2415DA869A8D}" type="presOf" srcId="{F17E236A-DF77-4F2A-9643-ED6AC6AFB410}" destId="{130F267B-9D62-49E8-B07C-B9B52FA4CFA9}" srcOrd="0" destOrd="0" presId="urn:microsoft.com/office/officeart/2005/8/layout/hierarchy1"/>
    <dgm:cxn modelId="{B32A4DED-8505-4CF1-B97C-CC031BCF13F2}" type="presOf" srcId="{9E3E99C5-47CA-49FB-808E-84C94515C65D}" destId="{73253DE2-610F-4893-988A-9E701341F673}" srcOrd="0" destOrd="0" presId="urn:microsoft.com/office/officeart/2005/8/layout/hierarchy1"/>
    <dgm:cxn modelId="{4A3D214B-EE01-4150-A432-8F474CD6544C}" type="presParOf" srcId="{5CFA9961-C6B4-4FB4-A93F-6AF38462F396}" destId="{D0BAF75E-8938-42E0-B796-9A9FA515732C}" srcOrd="0" destOrd="0" presId="urn:microsoft.com/office/officeart/2005/8/layout/hierarchy1"/>
    <dgm:cxn modelId="{40D6F82D-871F-4DA2-B4A5-4B78E209AF8C}" type="presParOf" srcId="{D0BAF75E-8938-42E0-B796-9A9FA515732C}" destId="{D045936A-2042-4B42-B4D5-7E3987BCE57D}" srcOrd="0" destOrd="0" presId="urn:microsoft.com/office/officeart/2005/8/layout/hierarchy1"/>
    <dgm:cxn modelId="{CE345008-42AE-4165-8653-D46B2AD64932}" type="presParOf" srcId="{D045936A-2042-4B42-B4D5-7E3987BCE57D}" destId="{ED9CE943-B876-46F9-A479-4E4D9094B351}" srcOrd="0" destOrd="0" presId="urn:microsoft.com/office/officeart/2005/8/layout/hierarchy1"/>
    <dgm:cxn modelId="{CA2C60A4-CFBF-43C9-94A9-2575217DE2A6}" type="presParOf" srcId="{D045936A-2042-4B42-B4D5-7E3987BCE57D}" destId="{48BCF8CD-9AB4-4FF8-8C58-C6F09EDD92D1}" srcOrd="1" destOrd="0" presId="urn:microsoft.com/office/officeart/2005/8/layout/hierarchy1"/>
    <dgm:cxn modelId="{DE1078BE-717D-4454-8F50-745E88C1CA2B}" type="presParOf" srcId="{D0BAF75E-8938-42E0-B796-9A9FA515732C}" destId="{FFD010CC-CF11-4D6B-9E07-24337250B432}" srcOrd="1" destOrd="0" presId="urn:microsoft.com/office/officeart/2005/8/layout/hierarchy1"/>
    <dgm:cxn modelId="{C95C2119-477C-417C-B849-E04D3C5A48E7}" type="presParOf" srcId="{FFD010CC-CF11-4D6B-9E07-24337250B432}" destId="{948260A8-230A-4C9C-9A6A-1CB72BA44103}" srcOrd="0" destOrd="0" presId="urn:microsoft.com/office/officeart/2005/8/layout/hierarchy1"/>
    <dgm:cxn modelId="{DA9AE970-01F4-4980-B7DB-FBAF372BA65E}" type="presParOf" srcId="{FFD010CC-CF11-4D6B-9E07-24337250B432}" destId="{10B1D77D-3879-420C-ACB7-A55764740595}" srcOrd="1" destOrd="0" presId="urn:microsoft.com/office/officeart/2005/8/layout/hierarchy1"/>
    <dgm:cxn modelId="{92450518-F9C3-4CF3-8B1E-827398B57812}" type="presParOf" srcId="{10B1D77D-3879-420C-ACB7-A55764740595}" destId="{E6EF6409-AA14-463D-B997-42B032D03B38}" srcOrd="0" destOrd="0" presId="urn:microsoft.com/office/officeart/2005/8/layout/hierarchy1"/>
    <dgm:cxn modelId="{0FC18738-2531-430D-B339-E10D3B59DACF}" type="presParOf" srcId="{E6EF6409-AA14-463D-B997-42B032D03B38}" destId="{2E7E60DB-21CF-465C-A117-E28FA745B6FB}" srcOrd="0" destOrd="0" presId="urn:microsoft.com/office/officeart/2005/8/layout/hierarchy1"/>
    <dgm:cxn modelId="{E30F007E-9542-43A9-A4B8-8C43F7A71193}" type="presParOf" srcId="{E6EF6409-AA14-463D-B997-42B032D03B38}" destId="{57AAE6B2-8AF0-480C-BCE8-0755D6EF64EE}" srcOrd="1" destOrd="0" presId="urn:microsoft.com/office/officeart/2005/8/layout/hierarchy1"/>
    <dgm:cxn modelId="{27369E1B-72A8-4224-9F9F-CF42E62023DC}" type="presParOf" srcId="{10B1D77D-3879-420C-ACB7-A55764740595}" destId="{B8B781C0-20DC-4CA2-BC60-04F3B3262118}" srcOrd="1" destOrd="0" presId="urn:microsoft.com/office/officeart/2005/8/layout/hierarchy1"/>
    <dgm:cxn modelId="{DFBC3BBC-F5DF-4F97-BA52-D11057B45CDA}" type="presParOf" srcId="{FFD010CC-CF11-4D6B-9E07-24337250B432}" destId="{73253DE2-610F-4893-988A-9E701341F673}" srcOrd="2" destOrd="0" presId="urn:microsoft.com/office/officeart/2005/8/layout/hierarchy1"/>
    <dgm:cxn modelId="{6B81187F-0E8E-4FD8-8F47-4147726D0198}" type="presParOf" srcId="{FFD010CC-CF11-4D6B-9E07-24337250B432}" destId="{7E66CCEA-BA57-40C7-972D-FB6EE09396B6}" srcOrd="3" destOrd="0" presId="urn:microsoft.com/office/officeart/2005/8/layout/hierarchy1"/>
    <dgm:cxn modelId="{FBEBD1E7-0099-4803-ABDC-4C9EDDE60E5A}" type="presParOf" srcId="{7E66CCEA-BA57-40C7-972D-FB6EE09396B6}" destId="{E1810445-6AAD-4D16-85F9-C95ED417BF04}" srcOrd="0" destOrd="0" presId="urn:microsoft.com/office/officeart/2005/8/layout/hierarchy1"/>
    <dgm:cxn modelId="{A9B65D8E-A0BA-4EE5-A58A-FFEAFF7F2652}" type="presParOf" srcId="{E1810445-6AAD-4D16-85F9-C95ED417BF04}" destId="{DB94CF06-B880-499E-8B5D-F00341650983}" srcOrd="0" destOrd="0" presId="urn:microsoft.com/office/officeart/2005/8/layout/hierarchy1"/>
    <dgm:cxn modelId="{F0E8652E-C922-49BC-8E47-29D52992A077}" type="presParOf" srcId="{E1810445-6AAD-4D16-85F9-C95ED417BF04}" destId="{8EC58A2F-F17A-46BA-8440-14D17CB65E59}" srcOrd="1" destOrd="0" presId="urn:microsoft.com/office/officeart/2005/8/layout/hierarchy1"/>
    <dgm:cxn modelId="{BCAC0899-5C7E-4764-8434-E02883ABA120}" type="presParOf" srcId="{7E66CCEA-BA57-40C7-972D-FB6EE09396B6}" destId="{71591AE3-2B61-447E-803E-EAF1079E5C3C}" srcOrd="1" destOrd="0" presId="urn:microsoft.com/office/officeart/2005/8/layout/hierarchy1"/>
    <dgm:cxn modelId="{502A85D5-AE4B-478A-A9D8-A29EEF455294}" type="presParOf" srcId="{5CFA9961-C6B4-4FB4-A93F-6AF38462F396}" destId="{9E25546D-AAA8-4FF8-AEEF-1B62716479F2}" srcOrd="1" destOrd="0" presId="urn:microsoft.com/office/officeart/2005/8/layout/hierarchy1"/>
    <dgm:cxn modelId="{E6A84E1B-436B-4D31-877A-F54AD4035309}" type="presParOf" srcId="{9E25546D-AAA8-4FF8-AEEF-1B62716479F2}" destId="{53D7756D-C766-411E-83E2-83BFCF97D30E}" srcOrd="0" destOrd="0" presId="urn:microsoft.com/office/officeart/2005/8/layout/hierarchy1"/>
    <dgm:cxn modelId="{AAE60CDB-37B0-4249-AEF3-739C7DB4C7D4}" type="presParOf" srcId="{53D7756D-C766-411E-83E2-83BFCF97D30E}" destId="{0ADB1B47-D184-49ED-A06C-559B4F7FBE08}" srcOrd="0" destOrd="0" presId="urn:microsoft.com/office/officeart/2005/8/layout/hierarchy1"/>
    <dgm:cxn modelId="{3843F331-B645-45FE-85E6-3D5137E1CA65}" type="presParOf" srcId="{53D7756D-C766-411E-83E2-83BFCF97D30E}" destId="{38A0E338-7AB6-4521-AA02-D6137CF2103A}" srcOrd="1" destOrd="0" presId="urn:microsoft.com/office/officeart/2005/8/layout/hierarchy1"/>
    <dgm:cxn modelId="{6CB406FD-E9EE-4B8B-AC95-77826BC710B0}" type="presParOf" srcId="{9E25546D-AAA8-4FF8-AEEF-1B62716479F2}" destId="{F3DC3A16-CA33-41A9-AC83-30D9D5186496}" srcOrd="1" destOrd="0" presId="urn:microsoft.com/office/officeart/2005/8/layout/hierarchy1"/>
    <dgm:cxn modelId="{7F5F54FC-4F2D-4522-85BC-FAEE0D3B4EF9}" type="presParOf" srcId="{F3DC3A16-CA33-41A9-AC83-30D9D5186496}" destId="{DE7203B4-1F86-477E-9994-2B51D0EA676F}" srcOrd="0" destOrd="0" presId="urn:microsoft.com/office/officeart/2005/8/layout/hierarchy1"/>
    <dgm:cxn modelId="{F92F0FC4-3A06-43D5-9A74-18F46F33A6B0}" type="presParOf" srcId="{F3DC3A16-CA33-41A9-AC83-30D9D5186496}" destId="{B1994320-E3E1-40C4-8082-F56BB2BC8539}" srcOrd="1" destOrd="0" presId="urn:microsoft.com/office/officeart/2005/8/layout/hierarchy1"/>
    <dgm:cxn modelId="{34057EF6-29CD-4732-B096-0A7D2AA4F57B}" type="presParOf" srcId="{B1994320-E3E1-40C4-8082-F56BB2BC8539}" destId="{9B1E211F-7E25-4519-B03A-B5B914A8D543}" srcOrd="0" destOrd="0" presId="urn:microsoft.com/office/officeart/2005/8/layout/hierarchy1"/>
    <dgm:cxn modelId="{39A0BE9A-49FD-4A6B-BF81-69DEA3DD3390}" type="presParOf" srcId="{9B1E211F-7E25-4519-B03A-B5B914A8D543}" destId="{788A4E5A-4C72-4110-980B-10E849CBEE99}" srcOrd="0" destOrd="0" presId="urn:microsoft.com/office/officeart/2005/8/layout/hierarchy1"/>
    <dgm:cxn modelId="{07DD3CFB-0A98-426A-84F1-E915AE3CD5B9}" type="presParOf" srcId="{9B1E211F-7E25-4519-B03A-B5B914A8D543}" destId="{30F721F9-30DF-4E28-A4AA-0C2FE87CE8F2}" srcOrd="1" destOrd="0" presId="urn:microsoft.com/office/officeart/2005/8/layout/hierarchy1"/>
    <dgm:cxn modelId="{DC0807B6-561F-413F-B11C-2DBC03DA2122}" type="presParOf" srcId="{B1994320-E3E1-40C4-8082-F56BB2BC8539}" destId="{4AFA9326-75CF-4F95-9393-641B02343E3C}" srcOrd="1" destOrd="0" presId="urn:microsoft.com/office/officeart/2005/8/layout/hierarchy1"/>
    <dgm:cxn modelId="{B425E1DE-4249-4023-BDA7-9BA1C3E98115}" type="presParOf" srcId="{F3DC3A16-CA33-41A9-AC83-30D9D5186496}" destId="{D4B47604-70BC-45FF-85BF-83FB1F2FBE8F}" srcOrd="2" destOrd="0" presId="urn:microsoft.com/office/officeart/2005/8/layout/hierarchy1"/>
    <dgm:cxn modelId="{5AC58B5E-1745-4D56-A119-7ED6B9A4D1A9}" type="presParOf" srcId="{F3DC3A16-CA33-41A9-AC83-30D9D5186496}" destId="{1C39CE6E-3804-4366-B10F-41AB243BBDF7}" srcOrd="3" destOrd="0" presId="urn:microsoft.com/office/officeart/2005/8/layout/hierarchy1"/>
    <dgm:cxn modelId="{60A37426-A268-4688-90DA-0FE98219ACBC}" type="presParOf" srcId="{1C39CE6E-3804-4366-B10F-41AB243BBDF7}" destId="{070B6E3C-906B-45A5-921C-B1FE99BAF022}" srcOrd="0" destOrd="0" presId="urn:microsoft.com/office/officeart/2005/8/layout/hierarchy1"/>
    <dgm:cxn modelId="{1D2ABCDE-DE1A-4B7A-BB57-19BE120AE495}" type="presParOf" srcId="{070B6E3C-906B-45A5-921C-B1FE99BAF022}" destId="{FA7E73FD-DE3A-470B-9B47-0D662C01372F}" srcOrd="0" destOrd="0" presId="urn:microsoft.com/office/officeart/2005/8/layout/hierarchy1"/>
    <dgm:cxn modelId="{0E4BBCB1-16E2-4EF3-A668-CE13079320E3}" type="presParOf" srcId="{070B6E3C-906B-45A5-921C-B1FE99BAF022}" destId="{130F267B-9D62-49E8-B07C-B9B52FA4CFA9}" srcOrd="1" destOrd="0" presId="urn:microsoft.com/office/officeart/2005/8/layout/hierarchy1"/>
    <dgm:cxn modelId="{37EF8C79-6F37-4531-91CB-850BF39BDFF4}" type="presParOf" srcId="{1C39CE6E-3804-4366-B10F-41AB243BBDF7}" destId="{248267D4-57D2-4DDC-967B-33D58C883F23}"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7631F2-5407-40B6-8A4F-19B50B8D8666}">
      <dsp:nvSpPr>
        <dsp:cNvPr id="0" name=""/>
        <dsp:cNvSpPr/>
      </dsp:nvSpPr>
      <dsp:spPr>
        <a:xfrm>
          <a:off x="2664" y="637579"/>
          <a:ext cx="881360" cy="881360"/>
        </a:xfrm>
        <a:prstGeom prst="chord">
          <a:avLst>
            <a:gd name="adj1" fmla="val 4800000"/>
            <a:gd name="adj2" fmla="val 1680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172B43-8878-4E41-945B-58CCD07EF8D9}">
      <dsp:nvSpPr>
        <dsp:cNvPr id="0" name=""/>
        <dsp:cNvSpPr/>
      </dsp:nvSpPr>
      <dsp:spPr>
        <a:xfrm>
          <a:off x="90800" y="725715"/>
          <a:ext cx="705088" cy="705088"/>
        </a:xfrm>
        <a:prstGeom prst="pie">
          <a:avLst>
            <a:gd name="adj1" fmla="val 12600000"/>
            <a:gd name="adj2" fmla="val 16200000"/>
          </a:avLst>
        </a:prstGeom>
        <a:solidFill>
          <a:schemeClr val="accent1">
            <a:shade val="80000"/>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C17ED7E-9322-476F-A533-09585F035C1F}">
      <dsp:nvSpPr>
        <dsp:cNvPr id="0" name=""/>
        <dsp:cNvSpPr/>
      </dsp:nvSpPr>
      <dsp:spPr>
        <a:xfrm rot="16200000">
          <a:off x="-1010900" y="2620640"/>
          <a:ext cx="2555944" cy="528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1244600">
            <a:lnSpc>
              <a:spcPct val="90000"/>
            </a:lnSpc>
            <a:spcBef>
              <a:spcPct val="0"/>
            </a:spcBef>
            <a:spcAft>
              <a:spcPct val="35000"/>
            </a:spcAft>
          </a:pPr>
          <a:r>
            <a:rPr lang="it-CH" sz="2800" kern="1200" dirty="0" smtClean="0"/>
            <a:t>Global</a:t>
          </a:r>
          <a:endParaRPr lang="it-CH" sz="2800" kern="1200" dirty="0"/>
        </a:p>
      </dsp:txBody>
      <dsp:txXfrm>
        <a:off x="-1010900" y="2620640"/>
        <a:ext cx="2555944" cy="528816"/>
      </dsp:txXfrm>
    </dsp:sp>
    <dsp:sp modelId="{1E5D58B7-BD19-4C2A-B065-24A04534461B}">
      <dsp:nvSpPr>
        <dsp:cNvPr id="0" name=""/>
        <dsp:cNvSpPr/>
      </dsp:nvSpPr>
      <dsp:spPr>
        <a:xfrm>
          <a:off x="619616" y="637579"/>
          <a:ext cx="1762720" cy="3525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l" defTabSz="711200">
            <a:lnSpc>
              <a:spcPct val="90000"/>
            </a:lnSpc>
            <a:spcBef>
              <a:spcPct val="0"/>
            </a:spcBef>
            <a:spcAft>
              <a:spcPct val="35000"/>
            </a:spcAft>
          </a:pPr>
          <a:r>
            <a:rPr lang="en-US" sz="1600" b="1" kern="1200" dirty="0" smtClean="0"/>
            <a:t>International Covenant on Civil and Political Rights (art. 19)</a:t>
          </a:r>
        </a:p>
        <a:p>
          <a:pPr lvl="0" algn="l" defTabSz="711200">
            <a:lnSpc>
              <a:spcPct val="90000"/>
            </a:lnSpc>
            <a:spcBef>
              <a:spcPct val="0"/>
            </a:spcBef>
            <a:spcAft>
              <a:spcPct val="35000"/>
            </a:spcAft>
          </a:pPr>
          <a:endParaRPr lang="fr-CH" sz="1600" b="1" kern="1200" dirty="0" smtClean="0"/>
        </a:p>
        <a:p>
          <a:pPr lvl="0" algn="l" defTabSz="711200">
            <a:lnSpc>
              <a:spcPct val="90000"/>
            </a:lnSpc>
            <a:spcBef>
              <a:spcPct val="0"/>
            </a:spcBef>
            <a:spcAft>
              <a:spcPct val="35000"/>
            </a:spcAft>
          </a:pPr>
          <a:endParaRPr lang="en-US" sz="1600" b="1" i="1" kern="1200" dirty="0" smtClean="0"/>
        </a:p>
        <a:p>
          <a:pPr lvl="0" algn="l" defTabSz="711200">
            <a:lnSpc>
              <a:spcPct val="90000"/>
            </a:lnSpc>
            <a:spcBef>
              <a:spcPct val="0"/>
            </a:spcBef>
            <a:spcAft>
              <a:spcPct val="35000"/>
            </a:spcAft>
          </a:pPr>
          <a:r>
            <a:rPr lang="en-US" sz="1600" b="1" i="1" kern="1200" dirty="0" smtClean="0"/>
            <a:t>Convention on Access to Information in Environmental Matters </a:t>
          </a:r>
          <a:r>
            <a:rPr lang="en-US" sz="1600" b="0" i="1" kern="1200" dirty="0" smtClean="0"/>
            <a:t>(Aarhus Convention of </a:t>
          </a:r>
          <a:r>
            <a:rPr lang="en-US" sz="1600" i="1" kern="1200" dirty="0" smtClean="0"/>
            <a:t>25 June 1998 </a:t>
          </a:r>
          <a:r>
            <a:rPr lang="en-US" sz="1600" b="0" i="1" kern="1200" dirty="0" smtClean="0"/>
            <a:t>) </a:t>
          </a:r>
          <a:endParaRPr lang="it-CH" sz="1600" b="1" i="1" kern="1200" dirty="0"/>
        </a:p>
      </dsp:txBody>
      <dsp:txXfrm>
        <a:off x="619616" y="637579"/>
        <a:ext cx="1762720" cy="3525440"/>
      </dsp:txXfrm>
    </dsp:sp>
    <dsp:sp modelId="{D8ABDC0D-E179-40FB-9EA9-5109BCDFACE1}">
      <dsp:nvSpPr>
        <dsp:cNvPr id="0" name=""/>
        <dsp:cNvSpPr/>
      </dsp:nvSpPr>
      <dsp:spPr>
        <a:xfrm>
          <a:off x="2620163" y="637579"/>
          <a:ext cx="881360" cy="881360"/>
        </a:xfrm>
        <a:prstGeom prst="chord">
          <a:avLst>
            <a:gd name="adj1" fmla="val 4800000"/>
            <a:gd name="adj2" fmla="val 1680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05ECB30-2547-4581-BF58-0D6901427F32}">
      <dsp:nvSpPr>
        <dsp:cNvPr id="0" name=""/>
        <dsp:cNvSpPr/>
      </dsp:nvSpPr>
      <dsp:spPr>
        <a:xfrm>
          <a:off x="2708299" y="725715"/>
          <a:ext cx="705088" cy="705088"/>
        </a:xfrm>
        <a:prstGeom prst="pie">
          <a:avLst>
            <a:gd name="adj1" fmla="val 9000000"/>
            <a:gd name="adj2" fmla="val 16200000"/>
          </a:avLst>
        </a:prstGeom>
        <a:solidFill>
          <a:schemeClr val="accent1">
            <a:shade val="80000"/>
            <a:hueOff val="354778"/>
            <a:satOff val="-19922"/>
            <a:lumOff val="17181"/>
            <a:alphaOff val="0"/>
          </a:schemeClr>
        </a:solidFill>
        <a:ln w="25400" cap="flat" cmpd="sng" algn="ctr">
          <a:solidFill>
            <a:schemeClr val="accent1">
              <a:shade val="80000"/>
              <a:hueOff val="354778"/>
              <a:satOff val="-19922"/>
              <a:lumOff val="1718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39D3BB-51CA-4E59-BA6A-B21FB8059CB4}">
      <dsp:nvSpPr>
        <dsp:cNvPr id="0" name=""/>
        <dsp:cNvSpPr/>
      </dsp:nvSpPr>
      <dsp:spPr>
        <a:xfrm rot="16200000">
          <a:off x="1606599" y="2620640"/>
          <a:ext cx="2555944" cy="528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1244600">
            <a:lnSpc>
              <a:spcPct val="90000"/>
            </a:lnSpc>
            <a:spcBef>
              <a:spcPct val="0"/>
            </a:spcBef>
            <a:spcAft>
              <a:spcPct val="35000"/>
            </a:spcAft>
          </a:pPr>
          <a:r>
            <a:rPr lang="fr-CH" sz="2800" kern="1200" dirty="0" smtClean="0"/>
            <a:t>Council of Europe</a:t>
          </a:r>
          <a:endParaRPr lang="it-CH" sz="2800" kern="1200" dirty="0"/>
        </a:p>
      </dsp:txBody>
      <dsp:txXfrm>
        <a:off x="1606599" y="2620640"/>
        <a:ext cx="2555944" cy="528816"/>
      </dsp:txXfrm>
    </dsp:sp>
    <dsp:sp modelId="{3CC36BAB-0B26-4884-98B0-1EA59D8A6D82}">
      <dsp:nvSpPr>
        <dsp:cNvPr id="0" name=""/>
        <dsp:cNvSpPr/>
      </dsp:nvSpPr>
      <dsp:spPr>
        <a:xfrm>
          <a:off x="3237115" y="637579"/>
          <a:ext cx="1762720" cy="3525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l" defTabSz="711200">
            <a:lnSpc>
              <a:spcPct val="90000"/>
            </a:lnSpc>
            <a:spcBef>
              <a:spcPct val="0"/>
            </a:spcBef>
            <a:spcAft>
              <a:spcPct val="35000"/>
            </a:spcAft>
          </a:pPr>
          <a:r>
            <a:rPr lang="it-CH" sz="1600" b="1" kern="1200" dirty="0" err="1" smtClean="0"/>
            <a:t>European</a:t>
          </a:r>
          <a:r>
            <a:rPr lang="it-CH" sz="1600" b="1" kern="1200" dirty="0" smtClean="0"/>
            <a:t> Human </a:t>
          </a:r>
          <a:r>
            <a:rPr lang="it-CH" sz="1600" b="1" kern="1200" dirty="0" err="1" smtClean="0"/>
            <a:t>Rights</a:t>
          </a:r>
          <a:r>
            <a:rPr lang="it-CH" sz="1600" b="1" kern="1200" dirty="0" smtClean="0"/>
            <a:t> Convention (art. 10)</a:t>
          </a:r>
          <a:endParaRPr lang="it-CH" sz="1600" b="1" kern="1200" dirty="0"/>
        </a:p>
        <a:p>
          <a:pPr lvl="0" algn="l" defTabSz="711200">
            <a:lnSpc>
              <a:spcPct val="90000"/>
            </a:lnSpc>
            <a:spcBef>
              <a:spcPct val="0"/>
            </a:spcBef>
            <a:spcAft>
              <a:spcPct val="35000"/>
            </a:spcAft>
          </a:pPr>
          <a:endParaRPr lang="en-US" sz="1600" b="1" i="1" kern="1200" dirty="0" smtClean="0"/>
        </a:p>
        <a:p>
          <a:pPr lvl="0" algn="l" defTabSz="711200">
            <a:lnSpc>
              <a:spcPct val="90000"/>
            </a:lnSpc>
            <a:spcBef>
              <a:spcPct val="0"/>
            </a:spcBef>
            <a:spcAft>
              <a:spcPct val="35000"/>
            </a:spcAft>
          </a:pPr>
          <a:endParaRPr lang="en-US" sz="1600" b="1" i="1" kern="1200" dirty="0" smtClean="0"/>
        </a:p>
        <a:p>
          <a:pPr lvl="0" algn="l" defTabSz="711200">
            <a:lnSpc>
              <a:spcPct val="90000"/>
            </a:lnSpc>
            <a:spcBef>
              <a:spcPct val="0"/>
            </a:spcBef>
            <a:spcAft>
              <a:spcPct val="35000"/>
            </a:spcAft>
          </a:pPr>
          <a:endParaRPr lang="en-US" sz="1600" b="1" i="1" kern="1200" dirty="0" smtClean="0"/>
        </a:p>
        <a:p>
          <a:pPr lvl="0" algn="l" defTabSz="711200">
            <a:lnSpc>
              <a:spcPct val="90000"/>
            </a:lnSpc>
            <a:spcBef>
              <a:spcPct val="0"/>
            </a:spcBef>
            <a:spcAft>
              <a:spcPct val="35000"/>
            </a:spcAft>
          </a:pPr>
          <a:r>
            <a:rPr lang="en-US" sz="1600" b="1" i="1" kern="1200" dirty="0" smtClean="0"/>
            <a:t>Convention on the Access to official documents </a:t>
          </a:r>
          <a:r>
            <a:rPr lang="en-US" sz="1600" b="0" i="1" kern="1200" dirty="0" smtClean="0"/>
            <a:t>of 18 June 2009 (CETS:205)</a:t>
          </a:r>
          <a:endParaRPr lang="it-CH" sz="1600" b="0" i="1" kern="1200" dirty="0"/>
        </a:p>
        <a:p>
          <a:pPr lvl="0" algn="l" defTabSz="711200">
            <a:lnSpc>
              <a:spcPct val="90000"/>
            </a:lnSpc>
            <a:spcBef>
              <a:spcPct val="0"/>
            </a:spcBef>
            <a:spcAft>
              <a:spcPct val="35000"/>
            </a:spcAft>
          </a:pPr>
          <a:r>
            <a:rPr lang="en-US" sz="1600" b="1" kern="1200" dirty="0" smtClean="0"/>
            <a:t>Several Recommendations on access to official documents</a:t>
          </a:r>
          <a:r>
            <a:rPr lang="en-US" sz="1100" b="1" kern="1200" dirty="0" smtClean="0"/>
            <a:t/>
          </a:r>
          <a:br>
            <a:rPr lang="en-US" sz="1100" b="1" kern="1200" dirty="0" smtClean="0"/>
          </a:br>
          <a:endParaRPr lang="it-CH" sz="1100" kern="1200" dirty="0"/>
        </a:p>
      </dsp:txBody>
      <dsp:txXfrm>
        <a:off x="3237115" y="637579"/>
        <a:ext cx="1762720" cy="3525440"/>
      </dsp:txXfrm>
    </dsp:sp>
    <dsp:sp modelId="{5829F516-B38B-4825-9E5E-B41E4A2D5085}">
      <dsp:nvSpPr>
        <dsp:cNvPr id="0" name=""/>
        <dsp:cNvSpPr/>
      </dsp:nvSpPr>
      <dsp:spPr>
        <a:xfrm>
          <a:off x="5237663" y="637579"/>
          <a:ext cx="881360" cy="881360"/>
        </a:xfrm>
        <a:prstGeom prst="chord">
          <a:avLst>
            <a:gd name="adj1" fmla="val 4800000"/>
            <a:gd name="adj2" fmla="val 1680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2260D48-7524-4092-AA44-5939A9025019}">
      <dsp:nvSpPr>
        <dsp:cNvPr id="0" name=""/>
        <dsp:cNvSpPr/>
      </dsp:nvSpPr>
      <dsp:spPr>
        <a:xfrm>
          <a:off x="5325799" y="725715"/>
          <a:ext cx="705088" cy="705088"/>
        </a:xfrm>
        <a:prstGeom prst="pie">
          <a:avLst>
            <a:gd name="adj1" fmla="val 5400000"/>
            <a:gd name="adj2" fmla="val 16200000"/>
          </a:avLst>
        </a:prstGeom>
        <a:solidFill>
          <a:schemeClr val="accent1">
            <a:shade val="80000"/>
            <a:hueOff val="709556"/>
            <a:satOff val="-39844"/>
            <a:lumOff val="34361"/>
            <a:alphaOff val="0"/>
          </a:schemeClr>
        </a:solidFill>
        <a:ln w="25400" cap="flat" cmpd="sng" algn="ctr">
          <a:solidFill>
            <a:schemeClr val="accent1">
              <a:shade val="80000"/>
              <a:hueOff val="709556"/>
              <a:satOff val="-39844"/>
              <a:lumOff val="3436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1D0DBC-CF13-43E6-897F-73AAF22CB79A}">
      <dsp:nvSpPr>
        <dsp:cNvPr id="0" name=""/>
        <dsp:cNvSpPr/>
      </dsp:nvSpPr>
      <dsp:spPr>
        <a:xfrm rot="16200000">
          <a:off x="4224099" y="2620640"/>
          <a:ext cx="2555944" cy="528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1244600">
            <a:lnSpc>
              <a:spcPct val="90000"/>
            </a:lnSpc>
            <a:spcBef>
              <a:spcPct val="0"/>
            </a:spcBef>
            <a:spcAft>
              <a:spcPct val="35000"/>
            </a:spcAft>
          </a:pPr>
          <a:r>
            <a:rPr lang="fr-CH" sz="2800" kern="1200" dirty="0" err="1" smtClean="0"/>
            <a:t>European</a:t>
          </a:r>
          <a:r>
            <a:rPr lang="fr-CH" sz="2800" kern="1200" dirty="0" smtClean="0"/>
            <a:t> Union</a:t>
          </a:r>
          <a:endParaRPr lang="it-CH" sz="2800" kern="1200" dirty="0"/>
        </a:p>
      </dsp:txBody>
      <dsp:txXfrm>
        <a:off x="4224099" y="2620640"/>
        <a:ext cx="2555944" cy="528816"/>
      </dsp:txXfrm>
    </dsp:sp>
    <dsp:sp modelId="{33EA9761-3666-49A9-B8D5-A6A0CB72C945}">
      <dsp:nvSpPr>
        <dsp:cNvPr id="0" name=""/>
        <dsp:cNvSpPr/>
      </dsp:nvSpPr>
      <dsp:spPr>
        <a:xfrm>
          <a:off x="5854615" y="637579"/>
          <a:ext cx="1762720" cy="3525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l" defTabSz="711200">
            <a:lnSpc>
              <a:spcPct val="90000"/>
            </a:lnSpc>
            <a:spcBef>
              <a:spcPct val="0"/>
            </a:spcBef>
            <a:spcAft>
              <a:spcPct val="35000"/>
            </a:spcAft>
          </a:pPr>
          <a:r>
            <a:rPr lang="it-CH" sz="1600" b="1" kern="1200" dirty="0" smtClean="0"/>
            <a:t>Human </a:t>
          </a:r>
          <a:r>
            <a:rPr lang="it-CH" sz="1600" b="1" kern="1200" dirty="0" err="1" smtClean="0"/>
            <a:t>Rights</a:t>
          </a:r>
          <a:r>
            <a:rPr lang="it-CH" sz="1600" b="1" kern="1200" dirty="0" smtClean="0"/>
            <a:t> Charter (art. 42)</a:t>
          </a:r>
          <a:endParaRPr lang="it-CH" sz="1600" b="1" kern="1200" dirty="0"/>
        </a:p>
        <a:p>
          <a:pPr lvl="0" algn="l" defTabSz="711200">
            <a:lnSpc>
              <a:spcPct val="90000"/>
            </a:lnSpc>
            <a:spcBef>
              <a:spcPct val="0"/>
            </a:spcBef>
            <a:spcAft>
              <a:spcPct val="35000"/>
            </a:spcAft>
          </a:pPr>
          <a:endParaRPr lang="en-US" sz="1600" b="1" kern="1200" dirty="0" smtClean="0"/>
        </a:p>
        <a:p>
          <a:pPr lvl="0" algn="l" defTabSz="711200">
            <a:lnSpc>
              <a:spcPct val="90000"/>
            </a:lnSpc>
            <a:spcBef>
              <a:spcPct val="0"/>
            </a:spcBef>
            <a:spcAft>
              <a:spcPct val="35000"/>
            </a:spcAft>
          </a:pPr>
          <a:endParaRPr lang="en-US" sz="1600" b="1" kern="1200" dirty="0" smtClean="0"/>
        </a:p>
        <a:p>
          <a:pPr lvl="0" algn="l" defTabSz="711200">
            <a:lnSpc>
              <a:spcPct val="90000"/>
            </a:lnSpc>
            <a:spcBef>
              <a:spcPct val="0"/>
            </a:spcBef>
            <a:spcAft>
              <a:spcPct val="35000"/>
            </a:spcAft>
          </a:pPr>
          <a:endParaRPr lang="en-US" sz="1600" b="1" kern="1200" dirty="0" smtClean="0"/>
        </a:p>
        <a:p>
          <a:pPr lvl="0" algn="l" defTabSz="711200">
            <a:lnSpc>
              <a:spcPct val="90000"/>
            </a:lnSpc>
            <a:spcBef>
              <a:spcPct val="0"/>
            </a:spcBef>
            <a:spcAft>
              <a:spcPct val="35000"/>
            </a:spcAft>
          </a:pPr>
          <a:endParaRPr lang="en-US" sz="1600" b="1" kern="1200" dirty="0" smtClean="0"/>
        </a:p>
        <a:p>
          <a:pPr lvl="0" algn="l" defTabSz="711200">
            <a:lnSpc>
              <a:spcPct val="90000"/>
            </a:lnSpc>
            <a:spcBef>
              <a:spcPct val="0"/>
            </a:spcBef>
            <a:spcAft>
              <a:spcPct val="35000"/>
            </a:spcAft>
          </a:pPr>
          <a:r>
            <a:rPr lang="en-US" sz="1600" b="1" kern="1200" dirty="0" smtClean="0"/>
            <a:t>Regulation EC 1049/2001 regarding public access to European Parliament, Council and Commission documents</a:t>
          </a:r>
          <a:endParaRPr lang="it-CH" sz="1600" b="1" kern="1200" dirty="0"/>
        </a:p>
        <a:p>
          <a:pPr lvl="0" algn="l" defTabSz="711200">
            <a:lnSpc>
              <a:spcPct val="90000"/>
            </a:lnSpc>
            <a:spcBef>
              <a:spcPct val="0"/>
            </a:spcBef>
            <a:spcAft>
              <a:spcPct val="35000"/>
            </a:spcAft>
          </a:pPr>
          <a:endParaRPr lang="it-CH" sz="1600" kern="1200" dirty="0"/>
        </a:p>
      </dsp:txBody>
      <dsp:txXfrm>
        <a:off x="5854615" y="637579"/>
        <a:ext cx="1762720" cy="35254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A3DE89-0131-4E73-AD97-4E12A6B634C0}">
      <dsp:nvSpPr>
        <dsp:cNvPr id="0" name=""/>
        <dsp:cNvSpPr/>
      </dsp:nvSpPr>
      <dsp:spPr>
        <a:xfrm>
          <a:off x="1470" y="189883"/>
          <a:ext cx="1689567" cy="84478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21590" rIns="32385" bIns="21590" numCol="1" spcCol="1270" anchor="ctr" anchorCtr="0">
          <a:noAutofit/>
        </a:bodyPr>
        <a:lstStyle/>
        <a:p>
          <a:pPr lvl="0" algn="ctr" defTabSz="755650" rtl="0">
            <a:lnSpc>
              <a:spcPct val="90000"/>
            </a:lnSpc>
            <a:spcBef>
              <a:spcPct val="0"/>
            </a:spcBef>
            <a:spcAft>
              <a:spcPct val="35000"/>
            </a:spcAft>
          </a:pPr>
          <a:r>
            <a:rPr lang="en-GB" sz="1700" kern="1200" dirty="0" smtClean="0"/>
            <a:t>Scope</a:t>
          </a:r>
          <a:endParaRPr lang="it-CH" sz="1700" kern="1200" dirty="0"/>
        </a:p>
      </dsp:txBody>
      <dsp:txXfrm>
        <a:off x="26213" y="214626"/>
        <a:ext cx="1640081" cy="795297"/>
      </dsp:txXfrm>
    </dsp:sp>
    <dsp:sp modelId="{CD658D37-5C07-4945-B7E6-CCAA658C6520}">
      <dsp:nvSpPr>
        <dsp:cNvPr id="0" name=""/>
        <dsp:cNvSpPr/>
      </dsp:nvSpPr>
      <dsp:spPr>
        <a:xfrm>
          <a:off x="170426" y="1034666"/>
          <a:ext cx="168956" cy="633587"/>
        </a:xfrm>
        <a:custGeom>
          <a:avLst/>
          <a:gdLst/>
          <a:ahLst/>
          <a:cxnLst/>
          <a:rect l="0" t="0" r="0" b="0"/>
          <a:pathLst>
            <a:path>
              <a:moveTo>
                <a:pt x="0" y="0"/>
              </a:moveTo>
              <a:lnTo>
                <a:pt x="0" y="633587"/>
              </a:lnTo>
              <a:lnTo>
                <a:pt x="168956" y="63358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71CDA03-08AA-49D9-9130-22BED2A9640F}">
      <dsp:nvSpPr>
        <dsp:cNvPr id="0" name=""/>
        <dsp:cNvSpPr/>
      </dsp:nvSpPr>
      <dsp:spPr>
        <a:xfrm>
          <a:off x="339383" y="1245862"/>
          <a:ext cx="1351653" cy="84478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rtl="0">
            <a:lnSpc>
              <a:spcPct val="90000"/>
            </a:lnSpc>
            <a:spcBef>
              <a:spcPct val="0"/>
            </a:spcBef>
            <a:spcAft>
              <a:spcPct val="35000"/>
            </a:spcAft>
          </a:pPr>
          <a:r>
            <a:rPr lang="it-CH" sz="1600" kern="1200" dirty="0" smtClean="0"/>
            <a:t>Public </a:t>
          </a:r>
          <a:r>
            <a:rPr lang="it-CH" sz="1600" kern="1200" dirty="0" err="1" smtClean="0"/>
            <a:t>authorities</a:t>
          </a:r>
          <a:endParaRPr lang="it-CH" sz="1600" kern="1200" dirty="0"/>
        </a:p>
      </dsp:txBody>
      <dsp:txXfrm>
        <a:off x="364126" y="1270605"/>
        <a:ext cx="1302167" cy="795297"/>
      </dsp:txXfrm>
    </dsp:sp>
    <dsp:sp modelId="{F1CDADED-ADF4-4E11-ACE5-FFB1A5A673C6}">
      <dsp:nvSpPr>
        <dsp:cNvPr id="0" name=""/>
        <dsp:cNvSpPr/>
      </dsp:nvSpPr>
      <dsp:spPr>
        <a:xfrm>
          <a:off x="170426" y="1034666"/>
          <a:ext cx="168956" cy="1689567"/>
        </a:xfrm>
        <a:custGeom>
          <a:avLst/>
          <a:gdLst/>
          <a:ahLst/>
          <a:cxnLst/>
          <a:rect l="0" t="0" r="0" b="0"/>
          <a:pathLst>
            <a:path>
              <a:moveTo>
                <a:pt x="0" y="0"/>
              </a:moveTo>
              <a:lnTo>
                <a:pt x="0" y="1689567"/>
              </a:lnTo>
              <a:lnTo>
                <a:pt x="168956" y="168956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84058C-6705-4077-A7F2-72E75ABC85EA}">
      <dsp:nvSpPr>
        <dsp:cNvPr id="0" name=""/>
        <dsp:cNvSpPr/>
      </dsp:nvSpPr>
      <dsp:spPr>
        <a:xfrm>
          <a:off x="339383" y="2301841"/>
          <a:ext cx="1351653" cy="84478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rtl="0">
            <a:lnSpc>
              <a:spcPct val="90000"/>
            </a:lnSpc>
            <a:spcBef>
              <a:spcPct val="0"/>
            </a:spcBef>
            <a:spcAft>
              <a:spcPct val="35000"/>
            </a:spcAft>
          </a:pPr>
          <a:r>
            <a:rPr lang="fr-CH" sz="1600" kern="1200" dirty="0" err="1" smtClean="0"/>
            <a:t>Private</a:t>
          </a:r>
          <a:r>
            <a:rPr lang="fr-CH" sz="1600" kern="1200" dirty="0" smtClean="0"/>
            <a:t> </a:t>
          </a:r>
          <a:r>
            <a:rPr lang="fr-CH" sz="1600" kern="1200" dirty="0" err="1" smtClean="0"/>
            <a:t>entities</a:t>
          </a:r>
          <a:r>
            <a:rPr lang="fr-CH" sz="1600" kern="1200" dirty="0" smtClean="0"/>
            <a:t> </a:t>
          </a:r>
          <a:r>
            <a:rPr lang="fr-CH" sz="1600" kern="1200" dirty="0" err="1" smtClean="0"/>
            <a:t>with</a:t>
          </a:r>
          <a:r>
            <a:rPr lang="fr-CH" sz="1600" kern="1200" dirty="0" smtClean="0"/>
            <a:t> </a:t>
          </a:r>
          <a:r>
            <a:rPr lang="fr-CH" sz="1600" kern="1200" dirty="0" err="1" smtClean="0"/>
            <a:t>delegated</a:t>
          </a:r>
          <a:r>
            <a:rPr lang="fr-CH" sz="1600" kern="1200" dirty="0" smtClean="0"/>
            <a:t> </a:t>
          </a:r>
          <a:r>
            <a:rPr lang="fr-CH" sz="1600" kern="1200" dirty="0" err="1" smtClean="0"/>
            <a:t>powers</a:t>
          </a:r>
          <a:endParaRPr lang="it-CH" sz="1600" kern="1200" dirty="0"/>
        </a:p>
      </dsp:txBody>
      <dsp:txXfrm>
        <a:off x="364126" y="2326584"/>
        <a:ext cx="1302167" cy="795297"/>
      </dsp:txXfrm>
    </dsp:sp>
    <dsp:sp modelId="{B5F92FD2-2FFC-4023-9A0B-7E73EABA4F91}">
      <dsp:nvSpPr>
        <dsp:cNvPr id="0" name=""/>
        <dsp:cNvSpPr/>
      </dsp:nvSpPr>
      <dsp:spPr>
        <a:xfrm>
          <a:off x="2113428" y="189883"/>
          <a:ext cx="1689567" cy="84478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21590" rIns="32385" bIns="21590" numCol="1" spcCol="1270" anchor="ctr" anchorCtr="0">
          <a:noAutofit/>
        </a:bodyPr>
        <a:lstStyle/>
        <a:p>
          <a:pPr lvl="0" algn="ctr" defTabSz="755650" rtl="0">
            <a:lnSpc>
              <a:spcPct val="90000"/>
            </a:lnSpc>
            <a:spcBef>
              <a:spcPct val="0"/>
            </a:spcBef>
            <a:spcAft>
              <a:spcPct val="35000"/>
            </a:spcAft>
          </a:pPr>
          <a:r>
            <a:rPr lang="en-GB" sz="1700" kern="1200" dirty="0" smtClean="0"/>
            <a:t>Concept of official documents</a:t>
          </a:r>
          <a:endParaRPr lang="it-CH" sz="1700" kern="1200" dirty="0"/>
        </a:p>
      </dsp:txBody>
      <dsp:txXfrm>
        <a:off x="2138171" y="214626"/>
        <a:ext cx="1640081" cy="795297"/>
      </dsp:txXfrm>
    </dsp:sp>
    <dsp:sp modelId="{E82A139C-C41B-4606-8959-FB4223F5B39D}">
      <dsp:nvSpPr>
        <dsp:cNvPr id="0" name=""/>
        <dsp:cNvSpPr/>
      </dsp:nvSpPr>
      <dsp:spPr>
        <a:xfrm>
          <a:off x="2282385" y="1034666"/>
          <a:ext cx="168956" cy="633587"/>
        </a:xfrm>
        <a:custGeom>
          <a:avLst/>
          <a:gdLst/>
          <a:ahLst/>
          <a:cxnLst/>
          <a:rect l="0" t="0" r="0" b="0"/>
          <a:pathLst>
            <a:path>
              <a:moveTo>
                <a:pt x="0" y="0"/>
              </a:moveTo>
              <a:lnTo>
                <a:pt x="0" y="633587"/>
              </a:lnTo>
              <a:lnTo>
                <a:pt x="168956" y="63358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2F5819-275D-416C-A118-5547378FF667}">
      <dsp:nvSpPr>
        <dsp:cNvPr id="0" name=""/>
        <dsp:cNvSpPr/>
      </dsp:nvSpPr>
      <dsp:spPr>
        <a:xfrm>
          <a:off x="2451342" y="1245862"/>
          <a:ext cx="1351653" cy="84478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rtl="0">
            <a:lnSpc>
              <a:spcPct val="90000"/>
            </a:lnSpc>
            <a:spcBef>
              <a:spcPct val="0"/>
            </a:spcBef>
            <a:spcAft>
              <a:spcPct val="35000"/>
            </a:spcAft>
          </a:pPr>
          <a:r>
            <a:rPr lang="fr-CH" sz="1600" kern="1200" dirty="0" err="1" smtClean="0"/>
            <a:t>Any</a:t>
          </a:r>
          <a:r>
            <a:rPr lang="fr-CH" sz="1600" kern="1200" dirty="0" smtClean="0"/>
            <a:t> document of public relevance</a:t>
          </a:r>
          <a:endParaRPr lang="it-CH" sz="1600" kern="1200" dirty="0"/>
        </a:p>
      </dsp:txBody>
      <dsp:txXfrm>
        <a:off x="2476085" y="1270605"/>
        <a:ext cx="1302167" cy="795297"/>
      </dsp:txXfrm>
    </dsp:sp>
    <dsp:sp modelId="{1B8175D3-A384-4D2C-8546-2CCED7222C03}">
      <dsp:nvSpPr>
        <dsp:cNvPr id="0" name=""/>
        <dsp:cNvSpPr/>
      </dsp:nvSpPr>
      <dsp:spPr>
        <a:xfrm>
          <a:off x="4225387" y="189883"/>
          <a:ext cx="1689567" cy="84478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21590" rIns="32385" bIns="21590" numCol="1" spcCol="1270" anchor="ctr" anchorCtr="0">
          <a:noAutofit/>
        </a:bodyPr>
        <a:lstStyle/>
        <a:p>
          <a:pPr lvl="0" algn="ctr" defTabSz="755650" rtl="0">
            <a:lnSpc>
              <a:spcPct val="90000"/>
            </a:lnSpc>
            <a:spcBef>
              <a:spcPct val="0"/>
            </a:spcBef>
            <a:spcAft>
              <a:spcPct val="35000"/>
            </a:spcAft>
          </a:pPr>
          <a:r>
            <a:rPr lang="en-GB" sz="1700" kern="1200" dirty="0" smtClean="0"/>
            <a:t>Exceptions</a:t>
          </a:r>
          <a:endParaRPr lang="it-CH" sz="1700" kern="1200" dirty="0"/>
        </a:p>
      </dsp:txBody>
      <dsp:txXfrm>
        <a:off x="4250130" y="214626"/>
        <a:ext cx="1640081" cy="795297"/>
      </dsp:txXfrm>
    </dsp:sp>
    <dsp:sp modelId="{F4A3630F-2C9F-49C5-B467-F07B003BCADD}">
      <dsp:nvSpPr>
        <dsp:cNvPr id="0" name=""/>
        <dsp:cNvSpPr/>
      </dsp:nvSpPr>
      <dsp:spPr>
        <a:xfrm>
          <a:off x="4394344" y="1034666"/>
          <a:ext cx="168956" cy="633587"/>
        </a:xfrm>
        <a:custGeom>
          <a:avLst/>
          <a:gdLst/>
          <a:ahLst/>
          <a:cxnLst/>
          <a:rect l="0" t="0" r="0" b="0"/>
          <a:pathLst>
            <a:path>
              <a:moveTo>
                <a:pt x="0" y="0"/>
              </a:moveTo>
              <a:lnTo>
                <a:pt x="0" y="633587"/>
              </a:lnTo>
              <a:lnTo>
                <a:pt x="168956" y="63358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C629A8-F987-41DA-A268-90E78C643586}">
      <dsp:nvSpPr>
        <dsp:cNvPr id="0" name=""/>
        <dsp:cNvSpPr/>
      </dsp:nvSpPr>
      <dsp:spPr>
        <a:xfrm>
          <a:off x="4563301" y="1245862"/>
          <a:ext cx="1351653" cy="84478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rtl="0">
            <a:lnSpc>
              <a:spcPct val="90000"/>
            </a:lnSpc>
            <a:spcBef>
              <a:spcPct val="0"/>
            </a:spcBef>
            <a:spcAft>
              <a:spcPct val="35000"/>
            </a:spcAft>
          </a:pPr>
          <a:r>
            <a:rPr lang="en-GB" sz="1600" kern="1200" dirty="0" smtClean="0"/>
            <a:t>Preparatory documents</a:t>
          </a:r>
          <a:endParaRPr lang="it-CH" sz="1600" kern="1200" dirty="0"/>
        </a:p>
      </dsp:txBody>
      <dsp:txXfrm>
        <a:off x="4588044" y="1270605"/>
        <a:ext cx="1302167" cy="795297"/>
      </dsp:txXfrm>
    </dsp:sp>
    <dsp:sp modelId="{D7CF20B8-6E40-420B-8EBE-6D50E475857D}">
      <dsp:nvSpPr>
        <dsp:cNvPr id="0" name=""/>
        <dsp:cNvSpPr/>
      </dsp:nvSpPr>
      <dsp:spPr>
        <a:xfrm>
          <a:off x="4394344" y="1034666"/>
          <a:ext cx="168956" cy="1689567"/>
        </a:xfrm>
        <a:custGeom>
          <a:avLst/>
          <a:gdLst/>
          <a:ahLst/>
          <a:cxnLst/>
          <a:rect l="0" t="0" r="0" b="0"/>
          <a:pathLst>
            <a:path>
              <a:moveTo>
                <a:pt x="0" y="0"/>
              </a:moveTo>
              <a:lnTo>
                <a:pt x="0" y="1689567"/>
              </a:lnTo>
              <a:lnTo>
                <a:pt x="168956" y="168956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03A04C4-0DF3-4B19-A2A0-42940437BF77}">
      <dsp:nvSpPr>
        <dsp:cNvPr id="0" name=""/>
        <dsp:cNvSpPr/>
      </dsp:nvSpPr>
      <dsp:spPr>
        <a:xfrm>
          <a:off x="4563301" y="2301841"/>
          <a:ext cx="1351653" cy="84478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rtl="0">
            <a:lnSpc>
              <a:spcPct val="90000"/>
            </a:lnSpc>
            <a:spcBef>
              <a:spcPct val="0"/>
            </a:spcBef>
            <a:spcAft>
              <a:spcPct val="35000"/>
            </a:spcAft>
          </a:pPr>
          <a:r>
            <a:rPr lang="en-GB" sz="1600" kern="1200" dirty="0" smtClean="0"/>
            <a:t>Secret or  classified information</a:t>
          </a:r>
          <a:endParaRPr lang="it-CH" sz="1600" kern="1200" dirty="0"/>
        </a:p>
      </dsp:txBody>
      <dsp:txXfrm>
        <a:off x="4588044" y="2326584"/>
        <a:ext cx="1302167" cy="795297"/>
      </dsp:txXfrm>
    </dsp:sp>
    <dsp:sp modelId="{385FAA69-988C-4D30-92BC-E8B39FA452CB}">
      <dsp:nvSpPr>
        <dsp:cNvPr id="0" name=""/>
        <dsp:cNvSpPr/>
      </dsp:nvSpPr>
      <dsp:spPr>
        <a:xfrm>
          <a:off x="6337346" y="189883"/>
          <a:ext cx="1689567" cy="84478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21590" rIns="32385" bIns="21590" numCol="1" spcCol="1270" anchor="ctr" anchorCtr="0">
          <a:noAutofit/>
        </a:bodyPr>
        <a:lstStyle/>
        <a:p>
          <a:pPr lvl="0" algn="ctr" defTabSz="755650" rtl="0">
            <a:lnSpc>
              <a:spcPct val="90000"/>
            </a:lnSpc>
            <a:spcBef>
              <a:spcPct val="0"/>
            </a:spcBef>
            <a:spcAft>
              <a:spcPct val="35000"/>
            </a:spcAft>
          </a:pPr>
          <a:r>
            <a:rPr lang="en-GB" sz="1700" kern="1200" dirty="0" smtClean="0"/>
            <a:t>Procedural matters</a:t>
          </a:r>
          <a:endParaRPr lang="it-CH" sz="1700" kern="1200" dirty="0"/>
        </a:p>
      </dsp:txBody>
      <dsp:txXfrm>
        <a:off x="6362089" y="214626"/>
        <a:ext cx="1640081" cy="795297"/>
      </dsp:txXfrm>
    </dsp:sp>
    <dsp:sp modelId="{D05F7618-E24E-4A13-97A3-8EE184E6CBB0}">
      <dsp:nvSpPr>
        <dsp:cNvPr id="0" name=""/>
        <dsp:cNvSpPr/>
      </dsp:nvSpPr>
      <dsp:spPr>
        <a:xfrm>
          <a:off x="6506303" y="1034666"/>
          <a:ext cx="168956" cy="633587"/>
        </a:xfrm>
        <a:custGeom>
          <a:avLst/>
          <a:gdLst/>
          <a:ahLst/>
          <a:cxnLst/>
          <a:rect l="0" t="0" r="0" b="0"/>
          <a:pathLst>
            <a:path>
              <a:moveTo>
                <a:pt x="0" y="0"/>
              </a:moveTo>
              <a:lnTo>
                <a:pt x="0" y="633587"/>
              </a:lnTo>
              <a:lnTo>
                <a:pt x="168956" y="63358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FEA002-F4F7-438A-869E-F8F3BAA120F7}">
      <dsp:nvSpPr>
        <dsp:cNvPr id="0" name=""/>
        <dsp:cNvSpPr/>
      </dsp:nvSpPr>
      <dsp:spPr>
        <a:xfrm>
          <a:off x="6675260" y="1245862"/>
          <a:ext cx="1351653" cy="84478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rtl="0">
            <a:lnSpc>
              <a:spcPct val="90000"/>
            </a:lnSpc>
            <a:spcBef>
              <a:spcPct val="0"/>
            </a:spcBef>
            <a:spcAft>
              <a:spcPct val="35000"/>
            </a:spcAft>
          </a:pPr>
          <a:r>
            <a:rPr lang="en-GB" sz="1600" kern="1200" dirty="0" smtClean="0"/>
            <a:t>Rapidity</a:t>
          </a:r>
          <a:endParaRPr lang="it-CH" sz="1600" kern="1200" dirty="0"/>
        </a:p>
      </dsp:txBody>
      <dsp:txXfrm>
        <a:off x="6700003" y="1270605"/>
        <a:ext cx="1302167" cy="795297"/>
      </dsp:txXfrm>
    </dsp:sp>
    <dsp:sp modelId="{5D5280E8-09A4-41A1-8C79-939B7C2E77D2}">
      <dsp:nvSpPr>
        <dsp:cNvPr id="0" name=""/>
        <dsp:cNvSpPr/>
      </dsp:nvSpPr>
      <dsp:spPr>
        <a:xfrm>
          <a:off x="6506303" y="1034666"/>
          <a:ext cx="168956" cy="1689567"/>
        </a:xfrm>
        <a:custGeom>
          <a:avLst/>
          <a:gdLst/>
          <a:ahLst/>
          <a:cxnLst/>
          <a:rect l="0" t="0" r="0" b="0"/>
          <a:pathLst>
            <a:path>
              <a:moveTo>
                <a:pt x="0" y="0"/>
              </a:moveTo>
              <a:lnTo>
                <a:pt x="0" y="1689567"/>
              </a:lnTo>
              <a:lnTo>
                <a:pt x="168956" y="168956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442265-807D-49A5-80EE-149F84145427}">
      <dsp:nvSpPr>
        <dsp:cNvPr id="0" name=""/>
        <dsp:cNvSpPr/>
      </dsp:nvSpPr>
      <dsp:spPr>
        <a:xfrm>
          <a:off x="6675260" y="2301841"/>
          <a:ext cx="1351653" cy="84478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rtl="0">
            <a:lnSpc>
              <a:spcPct val="90000"/>
            </a:lnSpc>
            <a:spcBef>
              <a:spcPct val="0"/>
            </a:spcBef>
            <a:spcAft>
              <a:spcPct val="35000"/>
            </a:spcAft>
          </a:pPr>
          <a:r>
            <a:rPr lang="en-GB" sz="1600" kern="1200" dirty="0" smtClean="0"/>
            <a:t>Fee?</a:t>
          </a:r>
          <a:endParaRPr lang="it-CH" sz="1600" kern="1200" dirty="0"/>
        </a:p>
      </dsp:txBody>
      <dsp:txXfrm>
        <a:off x="6700003" y="2326584"/>
        <a:ext cx="1302167" cy="795297"/>
      </dsp:txXfrm>
    </dsp:sp>
    <dsp:sp modelId="{FDC150D1-9C58-4DEC-B3EF-0092320B9A01}">
      <dsp:nvSpPr>
        <dsp:cNvPr id="0" name=""/>
        <dsp:cNvSpPr/>
      </dsp:nvSpPr>
      <dsp:spPr>
        <a:xfrm>
          <a:off x="6506303" y="1034666"/>
          <a:ext cx="168956" cy="2745546"/>
        </a:xfrm>
        <a:custGeom>
          <a:avLst/>
          <a:gdLst/>
          <a:ahLst/>
          <a:cxnLst/>
          <a:rect l="0" t="0" r="0" b="0"/>
          <a:pathLst>
            <a:path>
              <a:moveTo>
                <a:pt x="0" y="0"/>
              </a:moveTo>
              <a:lnTo>
                <a:pt x="0" y="2745546"/>
              </a:lnTo>
              <a:lnTo>
                <a:pt x="168956" y="274554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BB77B9-AB82-4426-8FB8-7E0CB614A0A3}">
      <dsp:nvSpPr>
        <dsp:cNvPr id="0" name=""/>
        <dsp:cNvSpPr/>
      </dsp:nvSpPr>
      <dsp:spPr>
        <a:xfrm>
          <a:off x="6675260" y="3357821"/>
          <a:ext cx="1351653" cy="84478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rtl="0">
            <a:lnSpc>
              <a:spcPct val="90000"/>
            </a:lnSpc>
            <a:spcBef>
              <a:spcPct val="0"/>
            </a:spcBef>
            <a:spcAft>
              <a:spcPct val="35000"/>
            </a:spcAft>
          </a:pPr>
          <a:r>
            <a:rPr lang="en-GB" sz="1600" kern="1200" dirty="0" smtClean="0"/>
            <a:t>Appeal and Control </a:t>
          </a:r>
        </a:p>
      </dsp:txBody>
      <dsp:txXfrm>
        <a:off x="6700003" y="3382564"/>
        <a:ext cx="1302167" cy="79529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4A0BF9-FC25-412C-A407-50C8B033A11D}">
      <dsp:nvSpPr>
        <dsp:cNvPr id="0" name=""/>
        <dsp:cNvSpPr/>
      </dsp:nvSpPr>
      <dsp:spPr>
        <a:xfrm>
          <a:off x="1678037" y="100615"/>
          <a:ext cx="4263925" cy="2131962"/>
        </a:xfrm>
        <a:prstGeom prst="roundRect">
          <a:avLst>
            <a:gd name="adj" fmla="val 10000"/>
          </a:avLst>
        </a:prstGeom>
        <a:solidFill>
          <a:schemeClr val="tx2">
            <a:lumMod val="20000"/>
            <a:lumOff val="8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1" kern="1200" dirty="0" smtClean="0"/>
            <a:t>1981 Convention for the Protection of Individuals with regard to Automatic Processing of Personal Data (</a:t>
          </a:r>
          <a:r>
            <a:rPr lang="en-US" sz="2400" b="1" kern="1200" dirty="0" smtClean="0">
              <a:hlinkClick xmlns:r="http://schemas.openxmlformats.org/officeDocument/2006/relationships" r:id="rId1"/>
            </a:rPr>
            <a:t>CETS:108</a:t>
          </a:r>
          <a:r>
            <a:rPr lang="en-US" sz="2400" b="1" kern="1200" dirty="0" smtClean="0"/>
            <a:t>)</a:t>
          </a:r>
          <a:endParaRPr lang="it-CH" sz="2400" b="1" kern="1200" dirty="0"/>
        </a:p>
      </dsp:txBody>
      <dsp:txXfrm>
        <a:off x="1740480" y="163058"/>
        <a:ext cx="4139039" cy="2007076"/>
      </dsp:txXfrm>
    </dsp:sp>
    <dsp:sp modelId="{F09CEC2E-C126-45AC-9D7C-A34B4C004186}">
      <dsp:nvSpPr>
        <dsp:cNvPr id="0" name=""/>
        <dsp:cNvSpPr/>
      </dsp:nvSpPr>
      <dsp:spPr>
        <a:xfrm>
          <a:off x="2104429" y="2232578"/>
          <a:ext cx="426392" cy="1500198"/>
        </a:xfrm>
        <a:custGeom>
          <a:avLst/>
          <a:gdLst/>
          <a:ahLst/>
          <a:cxnLst/>
          <a:rect l="0" t="0" r="0" b="0"/>
          <a:pathLst>
            <a:path>
              <a:moveTo>
                <a:pt x="0" y="0"/>
              </a:moveTo>
              <a:lnTo>
                <a:pt x="0" y="1500198"/>
              </a:lnTo>
              <a:lnTo>
                <a:pt x="426392" y="1500198"/>
              </a:lnTo>
            </a:path>
          </a:pathLst>
        </a:custGeom>
        <a:noFill/>
        <a:ln w="25400" cap="flat" cmpd="sng" algn="ctr">
          <a:solidFill>
            <a:schemeClr val="accent1">
              <a:tint val="99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997856DD-E414-474A-8C27-F757A30836D3}">
      <dsp:nvSpPr>
        <dsp:cNvPr id="0" name=""/>
        <dsp:cNvSpPr/>
      </dsp:nvSpPr>
      <dsp:spPr>
        <a:xfrm>
          <a:off x="2530822" y="2666795"/>
          <a:ext cx="3411140" cy="2131962"/>
        </a:xfrm>
        <a:prstGeom prst="roundRect">
          <a:avLst>
            <a:gd name="adj" fmla="val 10000"/>
          </a:avLst>
        </a:prstGeom>
        <a:solidFill>
          <a:schemeClr val="lt1">
            <a:alpha val="90000"/>
            <a:hueOff val="0"/>
            <a:satOff val="0"/>
            <a:lumOff val="0"/>
            <a:alphaOff val="0"/>
          </a:schemeClr>
        </a:solidFill>
        <a:ln w="12700" cap="flat" cmpd="sng" algn="ctr">
          <a:solidFill>
            <a:schemeClr val="accent1">
              <a:shade val="80000"/>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endParaRPr lang="en-US" sz="2400" b="1" kern="1200" dirty="0" smtClean="0"/>
        </a:p>
        <a:p>
          <a:pPr lvl="0" algn="ctr" defTabSz="1066800">
            <a:lnSpc>
              <a:spcPct val="90000"/>
            </a:lnSpc>
            <a:spcBef>
              <a:spcPct val="0"/>
            </a:spcBef>
            <a:spcAft>
              <a:spcPct val="35000"/>
            </a:spcAft>
          </a:pPr>
          <a:r>
            <a:rPr lang="en-US" sz="2400" b="1" kern="1200" dirty="0" smtClean="0"/>
            <a:t>2001 Additional Protocol regarding supervisory authorities and </a:t>
          </a:r>
          <a:r>
            <a:rPr lang="en-US" sz="2400" b="1" kern="1200" dirty="0" err="1" smtClean="0"/>
            <a:t>transborder</a:t>
          </a:r>
          <a:r>
            <a:rPr lang="en-US" sz="2400" b="1" kern="1200" dirty="0" smtClean="0"/>
            <a:t> data flows (</a:t>
          </a:r>
          <a:r>
            <a:rPr lang="en-US" sz="2400" b="1" kern="1200" dirty="0" smtClean="0">
              <a:hlinkClick xmlns:r="http://schemas.openxmlformats.org/officeDocument/2006/relationships" r:id="rId2"/>
            </a:rPr>
            <a:t>CETS:181</a:t>
          </a:r>
          <a:r>
            <a:rPr lang="en-US" sz="2400" b="1" kern="1200" dirty="0" smtClean="0"/>
            <a:t>)</a:t>
          </a:r>
          <a:br>
            <a:rPr lang="en-US" sz="2400" b="1" kern="1200" dirty="0" smtClean="0"/>
          </a:br>
          <a:endParaRPr lang="it-CH" sz="2400" kern="1200" dirty="0"/>
        </a:p>
      </dsp:txBody>
      <dsp:txXfrm>
        <a:off x="2593265" y="2729238"/>
        <a:ext cx="3286254" cy="20070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B47604-70BC-45FF-85BF-83FB1F2FBE8F}">
      <dsp:nvSpPr>
        <dsp:cNvPr id="0" name=""/>
        <dsp:cNvSpPr/>
      </dsp:nvSpPr>
      <dsp:spPr>
        <a:xfrm>
          <a:off x="5669607" y="2084388"/>
          <a:ext cx="974080" cy="463573"/>
        </a:xfrm>
        <a:custGeom>
          <a:avLst/>
          <a:gdLst/>
          <a:ahLst/>
          <a:cxnLst/>
          <a:rect l="0" t="0" r="0" b="0"/>
          <a:pathLst>
            <a:path>
              <a:moveTo>
                <a:pt x="0" y="0"/>
              </a:moveTo>
              <a:lnTo>
                <a:pt x="0" y="315911"/>
              </a:lnTo>
              <a:lnTo>
                <a:pt x="974080" y="315911"/>
              </a:lnTo>
              <a:lnTo>
                <a:pt x="974080" y="46357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7203B4-1F86-477E-9994-2B51D0EA676F}">
      <dsp:nvSpPr>
        <dsp:cNvPr id="0" name=""/>
        <dsp:cNvSpPr/>
      </dsp:nvSpPr>
      <dsp:spPr>
        <a:xfrm>
          <a:off x="4695527" y="2084388"/>
          <a:ext cx="974080" cy="463573"/>
        </a:xfrm>
        <a:custGeom>
          <a:avLst/>
          <a:gdLst/>
          <a:ahLst/>
          <a:cxnLst/>
          <a:rect l="0" t="0" r="0" b="0"/>
          <a:pathLst>
            <a:path>
              <a:moveTo>
                <a:pt x="974080" y="0"/>
              </a:moveTo>
              <a:lnTo>
                <a:pt x="974080" y="315911"/>
              </a:lnTo>
              <a:lnTo>
                <a:pt x="0" y="315911"/>
              </a:lnTo>
              <a:lnTo>
                <a:pt x="0" y="46357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3253DE2-610F-4893-988A-9E701341F673}">
      <dsp:nvSpPr>
        <dsp:cNvPr id="0" name=""/>
        <dsp:cNvSpPr/>
      </dsp:nvSpPr>
      <dsp:spPr>
        <a:xfrm>
          <a:off x="1773287" y="2084388"/>
          <a:ext cx="974080" cy="463573"/>
        </a:xfrm>
        <a:custGeom>
          <a:avLst/>
          <a:gdLst/>
          <a:ahLst/>
          <a:cxnLst/>
          <a:rect l="0" t="0" r="0" b="0"/>
          <a:pathLst>
            <a:path>
              <a:moveTo>
                <a:pt x="0" y="0"/>
              </a:moveTo>
              <a:lnTo>
                <a:pt x="0" y="315911"/>
              </a:lnTo>
              <a:lnTo>
                <a:pt x="974080" y="315911"/>
              </a:lnTo>
              <a:lnTo>
                <a:pt x="974080" y="46357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48260A8-230A-4C9C-9A6A-1CB72BA44103}">
      <dsp:nvSpPr>
        <dsp:cNvPr id="0" name=""/>
        <dsp:cNvSpPr/>
      </dsp:nvSpPr>
      <dsp:spPr>
        <a:xfrm>
          <a:off x="799207" y="2084388"/>
          <a:ext cx="974080" cy="463573"/>
        </a:xfrm>
        <a:custGeom>
          <a:avLst/>
          <a:gdLst/>
          <a:ahLst/>
          <a:cxnLst/>
          <a:rect l="0" t="0" r="0" b="0"/>
          <a:pathLst>
            <a:path>
              <a:moveTo>
                <a:pt x="974080" y="0"/>
              </a:moveTo>
              <a:lnTo>
                <a:pt x="974080" y="315911"/>
              </a:lnTo>
              <a:lnTo>
                <a:pt x="0" y="315911"/>
              </a:lnTo>
              <a:lnTo>
                <a:pt x="0" y="46357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D9CE943-B876-46F9-A479-4E4D9094B351}">
      <dsp:nvSpPr>
        <dsp:cNvPr id="0" name=""/>
        <dsp:cNvSpPr/>
      </dsp:nvSpPr>
      <dsp:spPr>
        <a:xfrm>
          <a:off x="976312" y="1072230"/>
          <a:ext cx="1593949" cy="10121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8BCF8CD-9AB4-4FF8-8C58-C6F09EDD92D1}">
      <dsp:nvSpPr>
        <dsp:cNvPr id="0" name=""/>
        <dsp:cNvSpPr/>
      </dsp:nvSpPr>
      <dsp:spPr>
        <a:xfrm>
          <a:off x="1153417" y="1240480"/>
          <a:ext cx="1593949" cy="10121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CH" sz="2000" kern="1200" dirty="0" smtClean="0"/>
            <a:t>General </a:t>
          </a:r>
          <a:r>
            <a:rPr lang="fr-CH" sz="2000" kern="1200" dirty="0" err="1" smtClean="0"/>
            <a:t>mechanism</a:t>
          </a:r>
          <a:endParaRPr lang="en-US" sz="2000" kern="1200" dirty="0"/>
        </a:p>
      </dsp:txBody>
      <dsp:txXfrm>
        <a:off x="1183062" y="1270125"/>
        <a:ext cx="1534659" cy="952867"/>
      </dsp:txXfrm>
    </dsp:sp>
    <dsp:sp modelId="{2E7E60DB-21CF-465C-A117-E28FA745B6FB}">
      <dsp:nvSpPr>
        <dsp:cNvPr id="0" name=""/>
        <dsp:cNvSpPr/>
      </dsp:nvSpPr>
      <dsp:spPr>
        <a:xfrm>
          <a:off x="2232" y="2547961"/>
          <a:ext cx="1593949" cy="10121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7AAE6B2-8AF0-480C-BCE8-0755D6EF64EE}">
      <dsp:nvSpPr>
        <dsp:cNvPr id="0" name=""/>
        <dsp:cNvSpPr/>
      </dsp:nvSpPr>
      <dsp:spPr>
        <a:xfrm>
          <a:off x="179337" y="2716211"/>
          <a:ext cx="1593949" cy="10121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CH" sz="2000" kern="1200" dirty="0" err="1" smtClean="0"/>
            <a:t>Judicial</a:t>
          </a:r>
          <a:r>
            <a:rPr lang="fr-CH" sz="2000" kern="1200" dirty="0" smtClean="0"/>
            <a:t> </a:t>
          </a:r>
          <a:r>
            <a:rPr lang="fr-CH" sz="2000" kern="1200" dirty="0" err="1" smtClean="0"/>
            <a:t>review</a:t>
          </a:r>
          <a:endParaRPr lang="en-US" sz="2000" kern="1200" dirty="0"/>
        </a:p>
      </dsp:txBody>
      <dsp:txXfrm>
        <a:off x="208982" y="2745856"/>
        <a:ext cx="1534659" cy="952867"/>
      </dsp:txXfrm>
    </dsp:sp>
    <dsp:sp modelId="{DB94CF06-B880-499E-8B5D-F00341650983}">
      <dsp:nvSpPr>
        <dsp:cNvPr id="0" name=""/>
        <dsp:cNvSpPr/>
      </dsp:nvSpPr>
      <dsp:spPr>
        <a:xfrm>
          <a:off x="1950392" y="2547961"/>
          <a:ext cx="1593949" cy="10121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EC58A2F-F17A-46BA-8440-14D17CB65E59}">
      <dsp:nvSpPr>
        <dsp:cNvPr id="0" name=""/>
        <dsp:cNvSpPr/>
      </dsp:nvSpPr>
      <dsp:spPr>
        <a:xfrm>
          <a:off x="2127498" y="2716211"/>
          <a:ext cx="1593949" cy="10121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CH" sz="2000" kern="1200" dirty="0" smtClean="0"/>
            <a:t>Ombudsman</a:t>
          </a:r>
          <a:endParaRPr lang="en-US" sz="2000" kern="1200" dirty="0"/>
        </a:p>
      </dsp:txBody>
      <dsp:txXfrm>
        <a:off x="2157143" y="2745856"/>
        <a:ext cx="1534659" cy="952867"/>
      </dsp:txXfrm>
    </dsp:sp>
    <dsp:sp modelId="{0ADB1B47-D184-49ED-A06C-559B4F7FBE08}">
      <dsp:nvSpPr>
        <dsp:cNvPr id="0" name=""/>
        <dsp:cNvSpPr/>
      </dsp:nvSpPr>
      <dsp:spPr>
        <a:xfrm>
          <a:off x="4872632" y="1072230"/>
          <a:ext cx="1593949" cy="10121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8A0E338-7AB6-4521-AA02-D6137CF2103A}">
      <dsp:nvSpPr>
        <dsp:cNvPr id="0" name=""/>
        <dsp:cNvSpPr/>
      </dsp:nvSpPr>
      <dsp:spPr>
        <a:xfrm>
          <a:off x="5049738" y="1240480"/>
          <a:ext cx="1593949" cy="10121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CH" sz="2000" kern="1200" dirty="0" err="1" smtClean="0"/>
            <a:t>Specific</a:t>
          </a:r>
          <a:r>
            <a:rPr lang="fr-CH" sz="2000" kern="1200" dirty="0" smtClean="0"/>
            <a:t> </a:t>
          </a:r>
          <a:r>
            <a:rPr lang="fr-CH" sz="2000" kern="1200" dirty="0" err="1" smtClean="0"/>
            <a:t>mechanism</a:t>
          </a:r>
          <a:endParaRPr lang="en-US" sz="2000" kern="1200" dirty="0"/>
        </a:p>
      </dsp:txBody>
      <dsp:txXfrm>
        <a:off x="5079383" y="1270125"/>
        <a:ext cx="1534659" cy="952867"/>
      </dsp:txXfrm>
    </dsp:sp>
    <dsp:sp modelId="{788A4E5A-4C72-4110-980B-10E849CBEE99}">
      <dsp:nvSpPr>
        <dsp:cNvPr id="0" name=""/>
        <dsp:cNvSpPr/>
      </dsp:nvSpPr>
      <dsp:spPr>
        <a:xfrm>
          <a:off x="3898552" y="2547961"/>
          <a:ext cx="1593949" cy="10121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F721F9-30DF-4E28-A4AA-0C2FE87CE8F2}">
      <dsp:nvSpPr>
        <dsp:cNvPr id="0" name=""/>
        <dsp:cNvSpPr/>
      </dsp:nvSpPr>
      <dsp:spPr>
        <a:xfrm>
          <a:off x="4075658" y="2716211"/>
          <a:ext cx="1593949" cy="10121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CH" sz="2000" kern="1200" dirty="0" smtClean="0"/>
            <a:t>FOI </a:t>
          </a:r>
          <a:r>
            <a:rPr lang="fr-CH" sz="2000" kern="1200" dirty="0" err="1" smtClean="0"/>
            <a:t>only</a:t>
          </a:r>
          <a:endParaRPr lang="en-US" sz="2000" kern="1200" dirty="0"/>
        </a:p>
      </dsp:txBody>
      <dsp:txXfrm>
        <a:off x="4105303" y="2745856"/>
        <a:ext cx="1534659" cy="952867"/>
      </dsp:txXfrm>
    </dsp:sp>
    <dsp:sp modelId="{FA7E73FD-DE3A-470B-9B47-0D662C01372F}">
      <dsp:nvSpPr>
        <dsp:cNvPr id="0" name=""/>
        <dsp:cNvSpPr/>
      </dsp:nvSpPr>
      <dsp:spPr>
        <a:xfrm>
          <a:off x="5846712" y="2547961"/>
          <a:ext cx="1593949" cy="10121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0F267B-9D62-49E8-B07C-B9B52FA4CFA9}">
      <dsp:nvSpPr>
        <dsp:cNvPr id="0" name=""/>
        <dsp:cNvSpPr/>
      </dsp:nvSpPr>
      <dsp:spPr>
        <a:xfrm>
          <a:off x="6023818" y="2716211"/>
          <a:ext cx="1593949" cy="10121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CH" sz="2000" kern="1200" dirty="0" smtClean="0"/>
            <a:t>FOI + Data protection</a:t>
          </a:r>
          <a:endParaRPr lang="en-US" sz="2000" kern="1200" dirty="0"/>
        </a:p>
      </dsp:txBody>
      <dsp:txXfrm>
        <a:off x="6053463" y="2745856"/>
        <a:ext cx="1534659" cy="952867"/>
      </dsp:txXfrm>
    </dsp:sp>
  </dsp:spTree>
</dsp:drawing>
</file>

<file path=ppt/diagrams/layout1.xml><?xml version="1.0" encoding="utf-8"?>
<dgm:layoutDef xmlns:dgm="http://schemas.openxmlformats.org/drawingml/2006/diagram" xmlns:a="http://schemas.openxmlformats.org/drawingml/2006/main" uniqueId="urn:microsoft.com/office/officeart/2009/3/layout/PieProcess">
  <dgm:title val=""/>
  <dgm:desc val=""/>
  <dgm:catLst>
    <dgm:cat type="list" pri="8600"/>
    <dgm:cat type="process" pri="4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constrLst>
      <dgm:constr type="primFontSz" for="des" forName="Parent" val="65"/>
      <dgm:constr type="primFontSz" for="des" forName="Child" refType="primFontSz" refFor="des" refForName="Parent" op="lte"/>
      <dgm:constr type="w" for="ch" forName="composite" refType="w"/>
      <dgm:constr type="h" for="ch" forName="composite" refType="h"/>
      <dgm:constr type="w" for="ch" forName="ParentComposite" refType="w" fact="0.5"/>
      <dgm:constr type="h" for="ch" forName="ParentComposite" refType="h"/>
      <dgm:constr type="w" for="ch" forName="negSibTrans" refType="h" refFor="ch" refForName="composite" fact="-0.075"/>
      <dgm:constr type="w" for="ch" forName="sibTrans" refType="w" refFor="ch" refForName="composite" fact="0.0425"/>
    </dgm:constrLst>
    <dgm:forEach name="nodesForEach" axis="ch" ptType="node" cnt="7">
      <dgm:layoutNode name="ParentComposite">
        <dgm:alg type="composite">
          <dgm:param type="ar" val="0.25"/>
        </dgm:alg>
        <dgm:shape xmlns:r="http://schemas.openxmlformats.org/officeDocument/2006/relationships" r:blip="">
          <dgm:adjLst/>
        </dgm:shape>
        <dgm:choose name="Name4">
          <dgm:if name="Name5" func="var" arg="dir" op="equ" val="norm">
            <dgm:constrLst>
              <dgm:constr type="l" for="ch" forName="Parent" refType="w" fact="0"/>
              <dgm:constr type="t" for="ch" forName="Parent" refType="h" fact="0.275"/>
              <dgm:constr type="w" for="ch" forName="Parent" refType="w" fact="0.6"/>
              <dgm:constr type="h" for="ch" forName="Parent" refType="h" fact="0.725"/>
              <dgm:constr type="l" for="ch" forName="Chord" refType="w" fact="0"/>
              <dgm:constr type="t" for="ch" forName="Chord" refType="h" fact="0"/>
              <dgm:constr type="w" for="ch" forName="Chord" refType="w"/>
              <dgm:constr type="h" for="ch" forName="Chord" refType="h" fact="0.25"/>
              <dgm:constr type="l" for="ch" forName="Pie" refType="w" fact="0.1"/>
              <dgm:constr type="t" for="ch" forName="Pie" refType="h" fact="0.025"/>
              <dgm:constr type="w" for="ch" forName="Pie" refType="w" fact="0.8"/>
              <dgm:constr type="h" for="ch" forName="Pie" refType="h" fact="0.2"/>
            </dgm:constrLst>
          </dgm:if>
          <dgm:else name="Name6">
            <dgm:constrLst>
              <dgm:constr type="r" for="ch" forName="Parent" refType="w"/>
              <dgm:constr type="t" for="ch" forName="Parent" refType="h" fact="0.275"/>
              <dgm:constr type="w" for="ch" forName="Parent" refType="w" fact="0.6"/>
              <dgm:constr type="h" for="ch" forName="Parent" refType="h" fact="0.725"/>
              <dgm:constr type="r" for="ch" forName="Chord" refType="w"/>
              <dgm:constr type="t" for="ch" forName="Chord" refType="h" fact="0"/>
              <dgm:constr type="w" for="ch" forName="Chord" refType="w"/>
              <dgm:constr type="h" for="ch" forName="Chord" refType="h" fact="0.25"/>
              <dgm:constr type="r" for="ch" forName="Pie" refType="w" fact="0.9"/>
              <dgm:constr type="t" for="ch" forName="Pie" refType="h" fact="0.025"/>
              <dgm:constr type="w" for="ch" forName="Pie" refType="w" fact="0.8"/>
              <dgm:constr type="h" for="ch" forName="Pie" refType="h" fact="0.2"/>
            </dgm:constrLst>
          </dgm:else>
        </dgm:choose>
        <dgm:layoutNode name="Chord" styleLbl="bgShp">
          <dgm:alg type="sp"/>
          <dgm:choose name="Name7">
            <dgm:if name="Name8" func="var" arg="dir" op="equ" val="norm">
              <dgm:shape xmlns:r="http://schemas.openxmlformats.org/officeDocument/2006/relationships" type="chord" r:blip="">
                <dgm:adjLst>
                  <dgm:adj idx="1" val="80"/>
                  <dgm:adj idx="2" val="-80"/>
                </dgm:adjLst>
              </dgm:shape>
            </dgm:if>
            <dgm:else name="Name9">
              <dgm:shape xmlns:r="http://schemas.openxmlformats.org/officeDocument/2006/relationships" rot="180" type="chord" r:blip="">
                <dgm:adjLst>
                  <dgm:adj idx="1" val="80"/>
                  <dgm:adj idx="2" val="-80"/>
                </dgm:adjLst>
              </dgm:shape>
            </dgm:else>
          </dgm:choose>
          <dgm:presOf/>
        </dgm:layoutNode>
        <dgm:layoutNode name="Pie" styleLbl="alignNode1">
          <dgm:alg type="sp"/>
          <dgm:choose name="Name10">
            <dgm:if name="Name11" func="var" arg="dir" op="equ" val="norm">
              <dgm:choose name="Name12">
                <dgm:if name="Name13" axis="precedSib" ptType="node" func="cnt" op="equ" val="0">
                  <dgm:choose name="Name14">
                    <dgm:if name="Name15" axis="followSib" ptType="node" func="cnt" op="equ" val="0">
                      <dgm:shape xmlns:r="http://schemas.openxmlformats.org/officeDocument/2006/relationships" type="pie" r:blip="">
                        <dgm:adjLst>
                          <dgm:adj idx="1" val="90"/>
                          <dgm:adj idx="2" val="-90"/>
                        </dgm:adjLst>
                      </dgm:shape>
                    </dgm:if>
                    <dgm:if name="Name16" axis="followSib" ptType="node" func="cnt" op="equ" val="1">
                      <dgm:shape xmlns:r="http://schemas.openxmlformats.org/officeDocument/2006/relationships" type="pie" r:blip="">
                        <dgm:adjLst>
                          <dgm:adj idx="1" val="180"/>
                          <dgm:adj idx="2" val="-90"/>
                        </dgm:adjLst>
                      </dgm:shape>
                    </dgm:if>
                    <dgm:if name="Name17" axis="followSib" ptType="node" func="cnt" op="equ" val="2">
                      <dgm:shape xmlns:r="http://schemas.openxmlformats.org/officeDocument/2006/relationships" type="pie" r:blip="">
                        <dgm:adjLst>
                          <dgm:adj idx="1" val="-150"/>
                          <dgm:adj idx="2" val="-90"/>
                        </dgm:adjLst>
                      </dgm:shape>
                    </dgm:if>
                    <dgm:if name="Name18" axis="followSib" ptType="node" func="cnt" op="equ" val="3">
                      <dgm:shape xmlns:r="http://schemas.openxmlformats.org/officeDocument/2006/relationships" type="pie" r:blip="">
                        <dgm:adjLst>
                          <dgm:adj idx="1" val="-135"/>
                          <dgm:adj idx="2" val="-90"/>
                        </dgm:adjLst>
                      </dgm:shape>
                    </dgm:if>
                    <dgm:if name="Name19" axis="followSib" ptType="node" func="cnt" op="equ" val="4">
                      <dgm:shape xmlns:r="http://schemas.openxmlformats.org/officeDocument/2006/relationships" type="pie" r:blip="">
                        <dgm:adjLst>
                          <dgm:adj idx="1" val="-126"/>
                          <dgm:adj idx="2" val="-90"/>
                        </dgm:adjLst>
                      </dgm:shape>
                    </dgm:if>
                    <dgm:if name="Name20" axis="followSib" ptType="node" func="cnt" op="equ" val="5">
                      <dgm:shape xmlns:r="http://schemas.openxmlformats.org/officeDocument/2006/relationships" type="pie" r:blip="">
                        <dgm:adjLst>
                          <dgm:adj idx="1" val="-120"/>
                          <dgm:adj idx="2" val="-90"/>
                        </dgm:adjLst>
                      </dgm:shape>
                    </dgm:if>
                    <dgm:else name="Name21">
                      <dgm:shape xmlns:r="http://schemas.openxmlformats.org/officeDocument/2006/relationships" type="pie" r:blip="">
                        <dgm:adjLst>
                          <dgm:adj idx="1" val="-115.7143"/>
                          <dgm:adj idx="2" val="-90"/>
                        </dgm:adjLst>
                      </dgm:shape>
                    </dgm:else>
                  </dgm:choose>
                </dgm:if>
                <dgm:if name="Name22" axis="precedSib" ptType="node" func="cnt" op="equ" val="1">
                  <dgm:choose name="Name23">
                    <dgm:if name="Name24" axis="followSib" ptType="node" func="cnt" op="equ" val="0">
                      <dgm:shape xmlns:r="http://schemas.openxmlformats.org/officeDocument/2006/relationships" type="pie" r:blip="">
                        <dgm:adjLst>
                          <dgm:adj idx="1" val="90"/>
                          <dgm:adj idx="2" val="-90"/>
                        </dgm:adjLst>
                      </dgm:shape>
                    </dgm:if>
                    <dgm:if name="Name25" axis="followSib" ptType="node" func="cnt" op="equ" val="1">
                      <dgm:shape xmlns:r="http://schemas.openxmlformats.org/officeDocument/2006/relationships" type="pie" r:blip="">
                        <dgm:adjLst>
                          <dgm:adj idx="1" val="150"/>
                          <dgm:adj idx="2" val="-90"/>
                        </dgm:adjLst>
                      </dgm:shape>
                    </dgm:if>
                    <dgm:if name="Name26" axis="followSib" ptType="node" func="cnt" op="equ" val="2">
                      <dgm:shape xmlns:r="http://schemas.openxmlformats.org/officeDocument/2006/relationships" type="pie" r:blip="">
                        <dgm:adjLst>
                          <dgm:adj idx="1" val="180"/>
                          <dgm:adj idx="2" val="-90"/>
                        </dgm:adjLst>
                      </dgm:shape>
                    </dgm:if>
                    <dgm:if name="Name27" axis="followSib" ptType="node" func="cnt" op="equ" val="3">
                      <dgm:shape xmlns:r="http://schemas.openxmlformats.org/officeDocument/2006/relationships" type="pie" r:blip="">
                        <dgm:adjLst>
                          <dgm:adj idx="1" val="-162"/>
                          <dgm:adj idx="2" val="-90"/>
                        </dgm:adjLst>
                      </dgm:shape>
                    </dgm:if>
                    <dgm:if name="Name28" axis="followSib" ptType="node" func="cnt" op="equ" val="4">
                      <dgm:shape xmlns:r="http://schemas.openxmlformats.org/officeDocument/2006/relationships" type="pie" r:blip="">
                        <dgm:adjLst>
                          <dgm:adj idx="1" val="-150"/>
                          <dgm:adj idx="2" val="-90"/>
                        </dgm:adjLst>
                      </dgm:shape>
                    </dgm:if>
                    <dgm:else name="Name29">
                      <dgm:shape xmlns:r="http://schemas.openxmlformats.org/officeDocument/2006/relationships" type="pie" r:blip="">
                        <dgm:adjLst>
                          <dgm:adj idx="1" val="-141.4286"/>
                          <dgm:adj idx="2" val="-90"/>
                        </dgm:adjLst>
                      </dgm:shape>
                    </dgm:else>
                  </dgm:choose>
                </dgm:if>
                <dgm:if name="Name30" axis="precedSib" ptType="node" func="cnt" op="equ" val="2">
                  <dgm:choose name="Name31">
                    <dgm:if name="Name32" axis="followSib" ptType="node" func="cnt" op="equ" val="0">
                      <dgm:shape xmlns:r="http://schemas.openxmlformats.org/officeDocument/2006/relationships" type="pie" r:blip="">
                        <dgm:adjLst>
                          <dgm:adj idx="1" val="90"/>
                          <dgm:adj idx="2" val="-90"/>
                        </dgm:adjLst>
                      </dgm:shape>
                    </dgm:if>
                    <dgm:if name="Name33" axis="followSib" ptType="node" func="cnt" op="equ" val="1">
                      <dgm:shape xmlns:r="http://schemas.openxmlformats.org/officeDocument/2006/relationships" type="pie" r:blip="">
                        <dgm:adjLst>
                          <dgm:adj idx="1" val="135"/>
                          <dgm:adj idx="2" val="-90"/>
                        </dgm:adjLst>
                      </dgm:shape>
                    </dgm:if>
                    <dgm:if name="Name34" axis="followSib" ptType="node" func="cnt" op="equ" val="2">
                      <dgm:shape xmlns:r="http://schemas.openxmlformats.org/officeDocument/2006/relationships" type="pie" r:blip="">
                        <dgm:adjLst>
                          <dgm:adj idx="1" val="162"/>
                          <dgm:adj idx="2" val="-90"/>
                        </dgm:adjLst>
                      </dgm:shape>
                    </dgm:if>
                    <dgm:if name="Name35" axis="followSib" ptType="node" func="cnt" op="equ" val="3">
                      <dgm:shape xmlns:r="http://schemas.openxmlformats.org/officeDocument/2006/relationships" type="pie" r:blip="">
                        <dgm:adjLst>
                          <dgm:adj idx="1" val="180"/>
                          <dgm:adj idx="2" val="-90"/>
                        </dgm:adjLst>
                      </dgm:shape>
                    </dgm:if>
                    <dgm:else name="Name36">
                      <dgm:shape xmlns:r="http://schemas.openxmlformats.org/officeDocument/2006/relationships" type="pie" r:blip="">
                        <dgm:adjLst>
                          <dgm:adj idx="1" val="-167.1429"/>
                          <dgm:adj idx="2" val="-90"/>
                        </dgm:adjLst>
                      </dgm:shape>
                    </dgm:else>
                  </dgm:choose>
                </dgm:if>
                <dgm:if name="Name37" axis="precedSib" ptType="node" func="cnt" op="equ" val="3">
                  <dgm:choose name="Name38">
                    <dgm:if name="Name39" axis="followSib" ptType="node" func="cnt" op="equ" val="0">
                      <dgm:shape xmlns:r="http://schemas.openxmlformats.org/officeDocument/2006/relationships" type="pie" r:blip="">
                        <dgm:adjLst>
                          <dgm:adj idx="1" val="90"/>
                          <dgm:adj idx="2" val="-90"/>
                        </dgm:adjLst>
                      </dgm:shape>
                    </dgm:if>
                    <dgm:if name="Name40" axis="followSib" ptType="node" func="cnt" op="equ" val="1">
                      <dgm:shape xmlns:r="http://schemas.openxmlformats.org/officeDocument/2006/relationships" type="pie" r:blip="">
                        <dgm:adjLst>
                          <dgm:adj idx="1" val="126"/>
                          <dgm:adj idx="2" val="-90"/>
                        </dgm:adjLst>
                      </dgm:shape>
                    </dgm:if>
                    <dgm:if name="Name41" axis="followSib" ptType="node" func="cnt" op="equ" val="2">
                      <dgm:shape xmlns:r="http://schemas.openxmlformats.org/officeDocument/2006/relationships" type="pie" r:blip="">
                        <dgm:adjLst>
                          <dgm:adj idx="1" val="150"/>
                          <dgm:adj idx="2" val="-90"/>
                        </dgm:adjLst>
                      </dgm:shape>
                    </dgm:if>
                    <dgm:else name="Name42">
                      <dgm:shape xmlns:r="http://schemas.openxmlformats.org/officeDocument/2006/relationships" type="pie" r:blip="">
                        <dgm:adjLst>
                          <dgm:adj idx="1" val="167.1429"/>
                          <dgm:adj idx="2" val="-90"/>
                        </dgm:adjLst>
                      </dgm:shape>
                    </dgm:else>
                  </dgm:choose>
                </dgm:if>
                <dgm:if name="Name43" axis="precedSib" ptType="node" func="cnt" op="equ" val="4">
                  <dgm:choose name="Name44">
                    <dgm:if name="Name45" axis="followSib" ptType="node" func="cnt" op="equ" val="0">
                      <dgm:shape xmlns:r="http://schemas.openxmlformats.org/officeDocument/2006/relationships" type="pie" r:blip="">
                        <dgm:adjLst>
                          <dgm:adj idx="1" val="90"/>
                          <dgm:adj idx="2" val="-90"/>
                        </dgm:adjLst>
                      </dgm:shape>
                    </dgm:if>
                    <dgm:if name="Name46" axis="followSib" ptType="node" func="cnt" op="equ" val="1">
                      <dgm:shape xmlns:r="http://schemas.openxmlformats.org/officeDocument/2006/relationships" type="pie" r:blip="">
                        <dgm:adjLst>
                          <dgm:adj idx="1" val="120"/>
                          <dgm:adj idx="2" val="-90"/>
                        </dgm:adjLst>
                      </dgm:shape>
                    </dgm:if>
                    <dgm:else name="Name47">
                      <dgm:shape xmlns:r="http://schemas.openxmlformats.org/officeDocument/2006/relationships" type="pie" r:blip="">
                        <dgm:adjLst>
                          <dgm:adj idx="1" val="141.4286"/>
                          <dgm:adj idx="2" val="-90"/>
                        </dgm:adjLst>
                      </dgm:shape>
                    </dgm:else>
                  </dgm:choose>
                </dgm:if>
                <dgm:if name="Name48" axis="precedSib" ptType="node" func="cnt" op="equ" val="5">
                  <dgm:choose name="Name49">
                    <dgm:if name="Name50" axis="followSib" ptType="node" func="cnt" op="equ" val="0">
                      <dgm:shape xmlns:r="http://schemas.openxmlformats.org/officeDocument/2006/relationships" type="pie" r:blip="">
                        <dgm:adjLst>
                          <dgm:adj idx="1" val="90"/>
                          <dgm:adj idx="2" val="-90"/>
                        </dgm:adjLst>
                      </dgm:shape>
                    </dgm:if>
                    <dgm:else name="Name51">
                      <dgm:shape xmlns:r="http://schemas.openxmlformats.org/officeDocument/2006/relationships" type="pie" r:blip="">
                        <dgm:adjLst>
                          <dgm:adj idx="1" val="115.7143"/>
                          <dgm:adj idx="2" val="-90"/>
                        </dgm:adjLst>
                      </dgm:shape>
                    </dgm:else>
                  </dgm:choose>
                </dgm:if>
                <dgm:else name="Name52">
                  <dgm:shape xmlns:r="http://schemas.openxmlformats.org/officeDocument/2006/relationships" type="pie" r:blip="">
                    <dgm:adjLst>
                      <dgm:adj idx="1" val="90"/>
                      <dgm:adj idx="2" val="-90"/>
                    </dgm:adjLst>
                  </dgm:shape>
                </dgm:else>
              </dgm:choose>
            </dgm:if>
            <dgm:else name="Name53">
              <dgm:choose name="Name54">
                <dgm:if name="Name55" axis="precedSib" ptType="node" func="cnt" op="equ" val="0">
                  <dgm:choose name="Name56">
                    <dgm:if name="Name57" axis="followSib" ptType="node" func="cnt" op="equ" val="0">
                      <dgm:shape xmlns:r="http://schemas.openxmlformats.org/officeDocument/2006/relationships" rot="180" type="pie" r:blip="">
                        <dgm:adjLst>
                          <dgm:adj idx="1" val="90"/>
                          <dgm:adj idx="2" val="-90"/>
                        </dgm:adjLst>
                      </dgm:shape>
                    </dgm:if>
                    <dgm:if name="Name58" axis="followSib" ptType="node" func="cnt" op="equ" val="1">
                      <dgm:shape xmlns:r="http://schemas.openxmlformats.org/officeDocument/2006/relationships" rot="180" type="pie" r:blip="">
                        <dgm:adjLst>
                          <dgm:adj idx="1" val="90"/>
                          <dgm:adj idx="2" val="180"/>
                        </dgm:adjLst>
                      </dgm:shape>
                    </dgm:if>
                    <dgm:if name="Name59" axis="followSib" ptType="node" func="cnt" op="equ" val="2">
                      <dgm:shape xmlns:r="http://schemas.openxmlformats.org/officeDocument/2006/relationships" rot="180" type="pie" r:blip="">
                        <dgm:adjLst>
                          <dgm:adj idx="1" val="90"/>
                          <dgm:adj idx="2" val="150"/>
                        </dgm:adjLst>
                      </dgm:shape>
                    </dgm:if>
                    <dgm:if name="Name60" axis="followSib" ptType="node" func="cnt" op="equ" val="3">
                      <dgm:shape xmlns:r="http://schemas.openxmlformats.org/officeDocument/2006/relationships" rot="180" type="pie" r:blip="">
                        <dgm:adjLst>
                          <dgm:adj idx="1" val="90"/>
                          <dgm:adj idx="2" val="135"/>
                        </dgm:adjLst>
                      </dgm:shape>
                    </dgm:if>
                    <dgm:if name="Name61" axis="followSib" ptType="node" func="cnt" op="equ" val="4">
                      <dgm:shape xmlns:r="http://schemas.openxmlformats.org/officeDocument/2006/relationships" rot="180" type="pie" r:blip="">
                        <dgm:adjLst>
                          <dgm:adj idx="1" val="90"/>
                          <dgm:adj idx="2" val="126"/>
                        </dgm:adjLst>
                      </dgm:shape>
                    </dgm:if>
                    <dgm:if name="Name62" axis="followSib" ptType="node" func="cnt" op="equ" val="5">
                      <dgm:shape xmlns:r="http://schemas.openxmlformats.org/officeDocument/2006/relationships" rot="180" type="pie" r:blip="">
                        <dgm:adjLst>
                          <dgm:adj idx="1" val="90"/>
                          <dgm:adj idx="2" val="120"/>
                        </dgm:adjLst>
                      </dgm:shape>
                    </dgm:if>
                    <dgm:else name="Name63">
                      <dgm:shape xmlns:r="http://schemas.openxmlformats.org/officeDocument/2006/relationships" rot="180" type="pie" r:blip="">
                        <dgm:adjLst>
                          <dgm:adj idx="1" val="90"/>
                          <dgm:adj idx="2" val="115.7143"/>
                        </dgm:adjLst>
                      </dgm:shape>
                    </dgm:else>
                  </dgm:choose>
                </dgm:if>
                <dgm:if name="Name64" axis="precedSib" ptType="node" func="cnt" op="equ" val="1">
                  <dgm:choose name="Name65">
                    <dgm:if name="Name66" axis="followSib" ptType="node" func="cnt" op="equ" val="0">
                      <dgm:shape xmlns:r="http://schemas.openxmlformats.org/officeDocument/2006/relationships" rot="180" type="pie" r:blip="">
                        <dgm:adjLst>
                          <dgm:adj idx="1" val="90"/>
                          <dgm:adj idx="2" val="-90"/>
                        </dgm:adjLst>
                      </dgm:shape>
                    </dgm:if>
                    <dgm:if name="Name67" axis="followSib" ptType="node" func="cnt" op="equ" val="1">
                      <dgm:shape xmlns:r="http://schemas.openxmlformats.org/officeDocument/2006/relationships" rot="180" type="pie" r:blip="">
                        <dgm:adjLst>
                          <dgm:adj idx="1" val="90"/>
                          <dgm:adj idx="2" val="-150"/>
                        </dgm:adjLst>
                      </dgm:shape>
                    </dgm:if>
                    <dgm:if name="Name68" axis="followSib" ptType="node" func="cnt" op="equ" val="2">
                      <dgm:shape xmlns:r="http://schemas.openxmlformats.org/officeDocument/2006/relationships" rot="180" type="pie" r:blip="">
                        <dgm:adjLst>
                          <dgm:adj idx="1" val="90"/>
                          <dgm:adj idx="2" val="180"/>
                        </dgm:adjLst>
                      </dgm:shape>
                    </dgm:if>
                    <dgm:if name="Name69" axis="followSib" ptType="node" func="cnt" op="equ" val="3">
                      <dgm:shape xmlns:r="http://schemas.openxmlformats.org/officeDocument/2006/relationships" rot="180" type="pie" r:blip="">
                        <dgm:adjLst>
                          <dgm:adj idx="1" val="90"/>
                          <dgm:adj idx="2" val="162"/>
                        </dgm:adjLst>
                      </dgm:shape>
                    </dgm:if>
                    <dgm:if name="Name70" axis="followSib" ptType="node" func="cnt" op="equ" val="4">
                      <dgm:shape xmlns:r="http://schemas.openxmlformats.org/officeDocument/2006/relationships" rot="180" type="pie" r:blip="">
                        <dgm:adjLst>
                          <dgm:adj idx="1" val="90"/>
                          <dgm:adj idx="2" val="150"/>
                        </dgm:adjLst>
                      </dgm:shape>
                    </dgm:if>
                    <dgm:else name="Name71">
                      <dgm:shape xmlns:r="http://schemas.openxmlformats.org/officeDocument/2006/relationships" rot="180" type="pie" r:blip="">
                        <dgm:adjLst>
                          <dgm:adj idx="1" val="90"/>
                          <dgm:adj idx="2" val="141.4286"/>
                        </dgm:adjLst>
                      </dgm:shape>
                    </dgm:else>
                  </dgm:choose>
                </dgm:if>
                <dgm:if name="Name72" axis="precedSib" ptType="node" func="cnt" op="equ" val="2">
                  <dgm:choose name="Name73">
                    <dgm:if name="Name74" axis="followSib" ptType="node" func="cnt" op="equ" val="0">
                      <dgm:shape xmlns:r="http://schemas.openxmlformats.org/officeDocument/2006/relationships" rot="180" type="pie" r:blip="">
                        <dgm:adjLst>
                          <dgm:adj idx="1" val="90"/>
                          <dgm:adj idx="2" val="-90"/>
                        </dgm:adjLst>
                      </dgm:shape>
                    </dgm:if>
                    <dgm:if name="Name75" axis="followSib" ptType="node" func="cnt" op="equ" val="1">
                      <dgm:shape xmlns:r="http://schemas.openxmlformats.org/officeDocument/2006/relationships" rot="180" type="pie" r:blip="">
                        <dgm:adjLst>
                          <dgm:adj idx="1" val="90"/>
                          <dgm:adj idx="2" val="-135"/>
                        </dgm:adjLst>
                      </dgm:shape>
                    </dgm:if>
                    <dgm:if name="Name76" axis="followSib" ptType="node" func="cnt" op="equ" val="2">
                      <dgm:shape xmlns:r="http://schemas.openxmlformats.org/officeDocument/2006/relationships" rot="180" type="pie" r:blip="">
                        <dgm:adjLst>
                          <dgm:adj idx="1" val="90"/>
                          <dgm:adj idx="2" val="-162"/>
                        </dgm:adjLst>
                      </dgm:shape>
                    </dgm:if>
                    <dgm:if name="Name77" axis="followSib" ptType="node" func="cnt" op="equ" val="3">
                      <dgm:shape xmlns:r="http://schemas.openxmlformats.org/officeDocument/2006/relationships" rot="180" type="pie" r:blip="">
                        <dgm:adjLst>
                          <dgm:adj idx="1" val="90"/>
                          <dgm:adj idx="2" val="180"/>
                        </dgm:adjLst>
                      </dgm:shape>
                    </dgm:if>
                    <dgm:else name="Name78">
                      <dgm:shape xmlns:r="http://schemas.openxmlformats.org/officeDocument/2006/relationships" rot="180" type="pie" r:blip="">
                        <dgm:adjLst>
                          <dgm:adj idx="1" val="90"/>
                          <dgm:adj idx="2" val="167.1429"/>
                        </dgm:adjLst>
                      </dgm:shape>
                    </dgm:else>
                  </dgm:choose>
                </dgm:if>
                <dgm:if name="Name79" axis="precedSib" ptType="node" func="cnt" op="equ" val="3">
                  <dgm:choose name="Name80">
                    <dgm:if name="Name81" axis="followSib" ptType="node" func="cnt" op="equ" val="0">
                      <dgm:shape xmlns:r="http://schemas.openxmlformats.org/officeDocument/2006/relationships" rot="180" type="pie" r:blip="">
                        <dgm:adjLst>
                          <dgm:adj idx="1" val="90"/>
                          <dgm:adj idx="2" val="-90"/>
                        </dgm:adjLst>
                      </dgm:shape>
                    </dgm:if>
                    <dgm:if name="Name82" axis="followSib" ptType="node" func="cnt" op="equ" val="1">
                      <dgm:shape xmlns:r="http://schemas.openxmlformats.org/officeDocument/2006/relationships" rot="180" type="pie" r:blip="">
                        <dgm:adjLst>
                          <dgm:adj idx="1" val="90"/>
                          <dgm:adj idx="2" val="-126"/>
                        </dgm:adjLst>
                      </dgm:shape>
                    </dgm:if>
                    <dgm:if name="Name83" axis="followSib" ptType="node" func="cnt" op="equ" val="2">
                      <dgm:shape xmlns:r="http://schemas.openxmlformats.org/officeDocument/2006/relationships" rot="180" type="pie" r:blip="">
                        <dgm:adjLst>
                          <dgm:adj idx="1" val="90"/>
                          <dgm:adj idx="2" val="-150"/>
                        </dgm:adjLst>
                      </dgm:shape>
                    </dgm:if>
                    <dgm:else name="Name84">
                      <dgm:shape xmlns:r="http://schemas.openxmlformats.org/officeDocument/2006/relationships" rot="180" type="pie" r:blip="">
                        <dgm:adjLst>
                          <dgm:adj idx="1" val="90"/>
                          <dgm:adj idx="2" val="-167.1429"/>
                        </dgm:adjLst>
                      </dgm:shape>
                    </dgm:else>
                  </dgm:choose>
                </dgm:if>
                <dgm:if name="Name85" axis="precedSib" ptType="node" func="cnt" op="equ" val="4">
                  <dgm:choose name="Name86">
                    <dgm:if name="Name87" axis="followSib" ptType="node" func="cnt" op="equ" val="0">
                      <dgm:shape xmlns:r="http://schemas.openxmlformats.org/officeDocument/2006/relationships" rot="180" type="pie" r:blip="">
                        <dgm:adjLst>
                          <dgm:adj idx="1" val="90"/>
                          <dgm:adj idx="2" val="-90"/>
                        </dgm:adjLst>
                      </dgm:shape>
                    </dgm:if>
                    <dgm:if name="Name88" axis="followSib" ptType="node" func="cnt" op="equ" val="1">
                      <dgm:shape xmlns:r="http://schemas.openxmlformats.org/officeDocument/2006/relationships" rot="180" type="pie" r:blip="">
                        <dgm:adjLst>
                          <dgm:adj idx="1" val="90"/>
                          <dgm:adj idx="2" val="-120"/>
                        </dgm:adjLst>
                      </dgm:shape>
                    </dgm:if>
                    <dgm:else name="Name89">
                      <dgm:shape xmlns:r="http://schemas.openxmlformats.org/officeDocument/2006/relationships" rot="180" type="pie" r:blip="">
                        <dgm:adjLst>
                          <dgm:adj idx="1" val="90"/>
                          <dgm:adj idx="2" val="-141.4286"/>
                        </dgm:adjLst>
                      </dgm:shape>
                    </dgm:else>
                  </dgm:choose>
                </dgm:if>
                <dgm:if name="Name90" axis="precedSib" ptType="node" func="cnt" op="equ" val="5">
                  <dgm:choose name="Name91">
                    <dgm:if name="Name92" axis="followSib" ptType="node" func="cnt" op="equ" val="0">
                      <dgm:shape xmlns:r="http://schemas.openxmlformats.org/officeDocument/2006/relationships" rot="180" type="pie" r:blip="">
                        <dgm:adjLst>
                          <dgm:adj idx="1" val="90"/>
                          <dgm:adj idx="2" val="-90"/>
                        </dgm:adjLst>
                      </dgm:shape>
                    </dgm:if>
                    <dgm:else name="Name93">
                      <dgm:shape xmlns:r="http://schemas.openxmlformats.org/officeDocument/2006/relationships" rot="180" type="pie" r:blip="">
                        <dgm:adjLst>
                          <dgm:adj idx="1" val="90"/>
                          <dgm:adj idx="2" val="-115.7143"/>
                        </dgm:adjLst>
                      </dgm:shape>
                    </dgm:else>
                  </dgm:choose>
                </dgm:if>
                <dgm:else name="Name94">
                  <dgm:shape xmlns:r="http://schemas.openxmlformats.org/officeDocument/2006/relationships" rot="180" type="pie" r:blip="">
                    <dgm:adjLst>
                      <dgm:adj idx="1" val="90"/>
                      <dgm:adj idx="2" val="-90"/>
                    </dgm:adjLst>
                  </dgm:shape>
                </dgm:else>
              </dgm:choose>
            </dgm:else>
          </dgm:choose>
          <dgm:presOf/>
        </dgm:layoutNode>
        <dgm:layoutNode name="Parent" styleLbl="revTx">
          <dgm:varLst>
            <dgm:chMax val="1"/>
            <dgm:chPref val="1"/>
            <dgm:bulletEnabled val="1"/>
          </dgm:varLst>
          <dgm:choose name="Name95">
            <dgm:if name="Name96" func="var" arg="dir" op="equ" val="norm">
              <dgm:alg type="tx">
                <dgm:param type="parTxLTRAlign" val="r"/>
                <dgm:param type="parTxRTLAlign" val="r"/>
                <dgm:param type="shpTxLTRAlignCh" val="r"/>
                <dgm:param type="shpTxRTLAlignCh" val="r"/>
                <dgm:param type="txAnchorVert" val="b"/>
                <dgm:param type="autoTxRot" val="grav"/>
              </dgm:alg>
            </dgm:if>
            <dgm:else name="Name97">
              <dgm:alg type="tx">
                <dgm:param type="parTxLTRAlign" val="l"/>
                <dgm:param type="parTxRTLAlign" val="l"/>
                <dgm:param type="shpTxLTRAlignCh" val="l"/>
                <dgm:param type="shpTxRTLAlignCh" val="l"/>
                <dgm:param type="txAnchorVert" val="b"/>
                <dgm:param type="autoTxRot" val="grav"/>
              </dgm:alg>
            </dgm:else>
          </dgm:choose>
          <dgm:choose name="Name98">
            <dgm:if name="Name99" func="var" arg="dir" op="equ" val="norm">
              <dgm:shape xmlns:r="http://schemas.openxmlformats.org/officeDocument/2006/relationships" rot="-90" type="rect" r:blip="">
                <dgm:adjLst/>
              </dgm:shape>
            </dgm:if>
            <dgm:else name="Name100">
              <dgm:shape xmlns:r="http://schemas.openxmlformats.org/officeDocument/2006/relationships" rot="90" type="rect" r:blip="">
                <dgm:adjLst/>
              </dgm:shape>
            </dgm:else>
          </dgm:choose>
          <dgm:presOf axis="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dgm:choose name="Name101">
        <dgm:if name="Name102" axis="ch" ptType="node" func="cnt" op="gte" val="1">
          <dgm:forEach name="negSibTransForEach" axis="ch" ptType="sibTrans" hideLastTrans="0" cnt="1">
            <dgm:layoutNode name="negSibTrans">
              <dgm:alg type="sp"/>
              <dgm:shape xmlns:r="http://schemas.openxmlformats.org/officeDocument/2006/relationships" r:blip="">
                <dgm:adjLst/>
              </dgm:shape>
            </dgm:layoutNode>
          </dgm:forEach>
          <dgm:layoutNode name="composite">
            <dgm:alg type="composite">
              <dgm:param type="ar" val="0.5"/>
            </dgm:alg>
            <dgm:shape xmlns:r="http://schemas.openxmlformats.org/officeDocument/2006/relationships" r:blip="">
              <dgm:adjLst/>
            </dgm:shape>
            <dgm:choose name="Name103">
              <dgm:if name="Name104" func="var" arg="dir" op="equ" val="norm">
                <dgm:constrLst>
                  <dgm:constr type="l" for="ch" forName="Child" refType="w" fact="0"/>
                  <dgm:constr type="t" for="ch" forName="Child" refType="h" fact="0"/>
                  <dgm:constr type="w" for="ch" forName="Child" refType="w"/>
                  <dgm:constr type="h" for="ch" forName="Child" refType="h"/>
                </dgm:constrLst>
              </dgm:if>
              <dgm:else name="Name105">
                <dgm:constrLst>
                  <dgm:constr type="r" for="ch" forName="Child" refType="w"/>
                  <dgm:constr type="t" for="ch" forName="Child" refType="h" fact="0"/>
                  <dgm:constr type="w" for="ch" forName="Child" refType="w"/>
                  <dgm:constr type="h" for="ch" forName="Child" refType="h"/>
                </dgm:constrLst>
              </dgm:else>
            </dgm:choose>
            <dgm:ruleLst/>
            <dgm:layoutNode name="Child" styleLbl="revTx">
              <dgm:varLst>
                <dgm:chMax val="0"/>
                <dgm:chPref val="0"/>
                <dgm:bulletEnabled val="1"/>
              </dgm:varLst>
              <dgm:choose name="Name106">
                <dgm:if name="Name107" func="var" arg="dir" op="equ" val="norm">
                  <dgm:alg type="tx">
                    <dgm:param type="parTxLTRAlign" val="l"/>
                    <dgm:param type="parTxRTLAlign" val="r"/>
                    <dgm:param type="txAnchorVert" val="t"/>
                  </dgm:alg>
                </dgm:if>
                <dgm:else name="Name108">
                  <dgm:alg type="tx">
                    <dgm:param type="parTxLTRAlign" val="r"/>
                    <dgm:param type="parTxRTLAlign" val="l"/>
                    <dgm:param type="txAnchorVert" val="t"/>
                  </dgm:alg>
                </dgm:else>
              </dgm:choose>
              <dgm:shape xmlns:r="http://schemas.openxmlformats.org/officeDocument/2006/relationships" type="rect" r:blip="">
                <dgm:adjLst/>
              </dgm:shape>
              <dgm:presOf axis="des"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if>
        <dgm:else name="Name10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1479" cy="493080"/>
          </a:xfrm>
          <a:prstGeom prst="rect">
            <a:avLst/>
          </a:prstGeom>
        </p:spPr>
        <p:txBody>
          <a:bodyPr vert="horz" lIns="91440" tIns="45720" rIns="91440" bIns="45720" rtlCol="0"/>
          <a:lstStyle>
            <a:lvl1pPr algn="l">
              <a:defRPr sz="1200"/>
            </a:lvl1pPr>
          </a:lstStyle>
          <a:p>
            <a:endParaRPr lang="it-CH"/>
          </a:p>
        </p:txBody>
      </p:sp>
      <p:sp>
        <p:nvSpPr>
          <p:cNvPr id="3" name="Date Placeholder 2"/>
          <p:cNvSpPr>
            <a:spLocks noGrp="1"/>
          </p:cNvSpPr>
          <p:nvPr>
            <p:ph type="dt" sz="quarter" idx="1"/>
          </p:nvPr>
        </p:nvSpPr>
        <p:spPr>
          <a:xfrm>
            <a:off x="3884916" y="0"/>
            <a:ext cx="2971479" cy="493080"/>
          </a:xfrm>
          <a:prstGeom prst="rect">
            <a:avLst/>
          </a:prstGeom>
        </p:spPr>
        <p:txBody>
          <a:bodyPr vert="horz" lIns="91440" tIns="45720" rIns="91440" bIns="45720" rtlCol="0"/>
          <a:lstStyle>
            <a:lvl1pPr algn="r">
              <a:defRPr sz="1200"/>
            </a:lvl1pPr>
          </a:lstStyle>
          <a:p>
            <a:fld id="{E360D722-388C-4E58-99E6-7D1047965CE0}" type="datetimeFigureOut">
              <a:rPr lang="it-CH" smtClean="0"/>
              <a:pPr/>
              <a:t>27.11.2017</a:t>
            </a:fld>
            <a:endParaRPr lang="it-CH"/>
          </a:p>
        </p:txBody>
      </p:sp>
      <p:sp>
        <p:nvSpPr>
          <p:cNvPr id="4" name="Footer Placeholder 3"/>
          <p:cNvSpPr>
            <a:spLocks noGrp="1"/>
          </p:cNvSpPr>
          <p:nvPr>
            <p:ph type="ftr" sz="quarter" idx="2"/>
          </p:nvPr>
        </p:nvSpPr>
        <p:spPr>
          <a:xfrm>
            <a:off x="1" y="9379590"/>
            <a:ext cx="2971479" cy="493080"/>
          </a:xfrm>
          <a:prstGeom prst="rect">
            <a:avLst/>
          </a:prstGeom>
        </p:spPr>
        <p:txBody>
          <a:bodyPr vert="horz" lIns="91440" tIns="45720" rIns="91440" bIns="45720" rtlCol="0" anchor="b"/>
          <a:lstStyle>
            <a:lvl1pPr algn="l">
              <a:defRPr sz="1200"/>
            </a:lvl1pPr>
          </a:lstStyle>
          <a:p>
            <a:endParaRPr lang="it-CH"/>
          </a:p>
        </p:txBody>
      </p:sp>
      <p:sp>
        <p:nvSpPr>
          <p:cNvPr id="5" name="Slide Number Placeholder 4"/>
          <p:cNvSpPr>
            <a:spLocks noGrp="1"/>
          </p:cNvSpPr>
          <p:nvPr>
            <p:ph type="sldNum" sz="quarter" idx="3"/>
          </p:nvPr>
        </p:nvSpPr>
        <p:spPr>
          <a:xfrm>
            <a:off x="3884916" y="9379590"/>
            <a:ext cx="2971479" cy="493080"/>
          </a:xfrm>
          <a:prstGeom prst="rect">
            <a:avLst/>
          </a:prstGeom>
        </p:spPr>
        <p:txBody>
          <a:bodyPr vert="horz" lIns="91440" tIns="45720" rIns="91440" bIns="45720" rtlCol="0" anchor="b"/>
          <a:lstStyle>
            <a:lvl1pPr algn="r">
              <a:defRPr sz="1200"/>
            </a:lvl1pPr>
          </a:lstStyle>
          <a:p>
            <a:fld id="{1A7F37EC-1283-4703-95DA-12FD7E16D1EC}" type="slidenum">
              <a:rPr lang="it-CH" smtClean="0"/>
              <a:pPr/>
              <a:t>‹#›</a:t>
            </a:fld>
            <a:endParaRPr lang="it-CH"/>
          </a:p>
        </p:txBody>
      </p:sp>
    </p:spTree>
    <p:extLst>
      <p:ext uri="{BB962C8B-B14F-4D97-AF65-F5344CB8AC3E}">
        <p14:creationId xmlns:p14="http://schemas.microsoft.com/office/powerpoint/2010/main" val="3479626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US"/>
          </a:p>
        </p:txBody>
      </p:sp>
      <p:sp>
        <p:nvSpPr>
          <p:cNvPr id="6147" name="Rectangle 3"/>
          <p:cNvSpPr>
            <a:spLocks noGrp="1" noChangeArrowheads="1"/>
          </p:cNvSpPr>
          <p:nvPr>
            <p:ph type="dt" idx="1"/>
          </p:nvPr>
        </p:nvSpPr>
        <p:spPr bwMode="auto">
          <a:xfrm>
            <a:off x="3884613" y="0"/>
            <a:ext cx="29718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US"/>
          </a:p>
        </p:txBody>
      </p:sp>
      <p:sp>
        <p:nvSpPr>
          <p:cNvPr id="6148" name="Rectangle 4"/>
          <p:cNvSpPr>
            <a:spLocks noGrp="1" noRot="1" noChangeAspect="1" noChangeArrowheads="1" noTextEdit="1"/>
          </p:cNvSpPr>
          <p:nvPr>
            <p:ph type="sldImg" idx="2"/>
          </p:nvPr>
        </p:nvSpPr>
        <p:spPr bwMode="auto">
          <a:xfrm>
            <a:off x="960438" y="741363"/>
            <a:ext cx="4937125" cy="3702050"/>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685800" y="4690269"/>
            <a:ext cx="5486400" cy="4443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Cliquez pour modifier les styles du texte du masque</a:t>
            </a:r>
          </a:p>
          <a:p>
            <a:pPr lvl="1"/>
            <a:r>
              <a:rPr lang="en-US" smtClean="0"/>
              <a:t>Deuxième niveau</a:t>
            </a:r>
          </a:p>
          <a:p>
            <a:pPr lvl="2"/>
            <a:r>
              <a:rPr lang="en-US" smtClean="0"/>
              <a:t>Troisième niveau</a:t>
            </a:r>
          </a:p>
          <a:p>
            <a:pPr lvl="3"/>
            <a:r>
              <a:rPr lang="en-US" smtClean="0"/>
              <a:t>Quatrième niveau</a:t>
            </a:r>
          </a:p>
          <a:p>
            <a:pPr lvl="4"/>
            <a:r>
              <a:rPr lang="en-US" smtClean="0"/>
              <a:t>Cinquième niveau</a:t>
            </a:r>
          </a:p>
        </p:txBody>
      </p:sp>
      <p:sp>
        <p:nvSpPr>
          <p:cNvPr id="6150" name="Rectangle 6"/>
          <p:cNvSpPr>
            <a:spLocks noGrp="1" noChangeArrowheads="1"/>
          </p:cNvSpPr>
          <p:nvPr>
            <p:ph type="ftr" sz="quarter" idx="4"/>
          </p:nvPr>
        </p:nvSpPr>
        <p:spPr bwMode="auto">
          <a:xfrm>
            <a:off x="0" y="9378824"/>
            <a:ext cx="29718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US"/>
          </a:p>
        </p:txBody>
      </p:sp>
      <p:sp>
        <p:nvSpPr>
          <p:cNvPr id="6151" name="Rectangle 7"/>
          <p:cNvSpPr>
            <a:spLocks noGrp="1" noChangeArrowheads="1"/>
          </p:cNvSpPr>
          <p:nvPr>
            <p:ph type="sldNum" sz="quarter" idx="5"/>
          </p:nvPr>
        </p:nvSpPr>
        <p:spPr bwMode="auto">
          <a:xfrm>
            <a:off x="3884613" y="9378824"/>
            <a:ext cx="29718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63E6DAEF-04C2-41CE-BC38-BD27539D3383}" type="slidenum">
              <a:rPr lang="en-US"/>
              <a:pPr/>
              <a:t>‹#›</a:t>
            </a:fld>
            <a:endParaRPr lang="en-US"/>
          </a:p>
        </p:txBody>
      </p:sp>
    </p:spTree>
    <p:extLst>
      <p:ext uri="{BB962C8B-B14F-4D97-AF65-F5344CB8AC3E}">
        <p14:creationId xmlns:p14="http://schemas.microsoft.com/office/powerpoint/2010/main" val="10975649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7EC7BE-2BA1-4546-9972-786C9E2E5BAE}" type="slidenum">
              <a:rPr lang="en-US"/>
              <a:pPr/>
              <a:t>1</a:t>
            </a:fld>
            <a:endParaRPr 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fr-CH"/>
          </a:p>
        </p:txBody>
      </p:sp>
    </p:spTree>
    <p:extLst>
      <p:ext uri="{BB962C8B-B14F-4D97-AF65-F5344CB8AC3E}">
        <p14:creationId xmlns:p14="http://schemas.microsoft.com/office/powerpoint/2010/main" val="5570741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Arial" charset="0"/>
                <a:ea typeface="+mn-ea"/>
                <a:cs typeface="+mn-cs"/>
              </a:rPr>
              <a:t>There are five systems of second-instance (appeal) decision-making when dealing with access to public information:</a:t>
            </a:r>
            <a:endParaRPr lang="en-US"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 </a:t>
            </a:r>
            <a:endParaRPr lang="en-US" sz="1200" kern="1200" dirty="0" smtClean="0">
              <a:solidFill>
                <a:schemeClr val="tx1"/>
              </a:solidFill>
              <a:effectLst/>
              <a:latin typeface="Arial" charset="0"/>
              <a:ea typeface="+mn-ea"/>
              <a:cs typeface="+mn-cs"/>
            </a:endParaRPr>
          </a:p>
          <a:p>
            <a:pPr lvl="0"/>
            <a:r>
              <a:rPr lang="en-GB" sz="1200" i="1" kern="1200" dirty="0" smtClean="0">
                <a:solidFill>
                  <a:schemeClr val="tx1"/>
                </a:solidFill>
                <a:effectLst/>
                <a:latin typeface="Arial" charset="0"/>
                <a:ea typeface="+mn-ea"/>
                <a:cs typeface="+mn-cs"/>
              </a:rPr>
              <a:t>Appeal before the body which denied access to a document</a:t>
            </a:r>
            <a:r>
              <a:rPr lang="en-GB" sz="1200" i="1" strike="sngStrike" kern="1200" dirty="0" smtClean="0">
                <a:solidFill>
                  <a:schemeClr val="tx1"/>
                </a:solidFill>
                <a:effectLst/>
                <a:latin typeface="Arial" charset="0"/>
                <a:ea typeface="+mn-ea"/>
                <a:cs typeface="+mn-cs"/>
              </a:rPr>
              <a:t>,</a:t>
            </a:r>
            <a:r>
              <a:rPr lang="en-GB" sz="1200" i="1" u="sng" kern="1200" dirty="0" smtClean="0">
                <a:solidFill>
                  <a:schemeClr val="tx1"/>
                </a:solidFill>
                <a:effectLst/>
                <a:latin typeface="Arial" charset="0"/>
                <a:ea typeface="+mn-ea"/>
                <a:cs typeface="+mn-cs"/>
              </a:rPr>
              <a:t>;</a:t>
            </a:r>
            <a:endParaRPr lang="en-US" sz="1200" i="1" kern="1200" dirty="0" smtClean="0">
              <a:solidFill>
                <a:schemeClr val="tx1"/>
              </a:solidFill>
              <a:effectLst/>
              <a:latin typeface="Arial" charset="0"/>
              <a:ea typeface="+mn-ea"/>
              <a:cs typeface="+mn-cs"/>
            </a:endParaRPr>
          </a:p>
          <a:p>
            <a:pPr lvl="0"/>
            <a:r>
              <a:rPr lang="en-GB" sz="1200" i="1" kern="1200" dirty="0" smtClean="0">
                <a:solidFill>
                  <a:schemeClr val="tx1"/>
                </a:solidFill>
                <a:effectLst/>
                <a:latin typeface="Arial" charset="0"/>
                <a:ea typeface="+mn-ea"/>
                <a:cs typeface="+mn-cs"/>
              </a:rPr>
              <a:t>Higher Administrative bodies</a:t>
            </a:r>
            <a:r>
              <a:rPr lang="en-GB" sz="1200" i="1" strike="sngStrike" kern="1200" dirty="0" smtClean="0">
                <a:solidFill>
                  <a:schemeClr val="tx1"/>
                </a:solidFill>
                <a:effectLst/>
                <a:latin typeface="Arial" charset="0"/>
                <a:ea typeface="+mn-ea"/>
                <a:cs typeface="+mn-cs"/>
              </a:rPr>
              <a:t>,</a:t>
            </a:r>
            <a:r>
              <a:rPr lang="en-GB" sz="1200" i="1" u="sng" kern="1200" dirty="0" smtClean="0">
                <a:solidFill>
                  <a:schemeClr val="tx1"/>
                </a:solidFill>
                <a:effectLst/>
                <a:latin typeface="Arial" charset="0"/>
                <a:ea typeface="+mn-ea"/>
                <a:cs typeface="+mn-cs"/>
              </a:rPr>
              <a:t>;</a:t>
            </a:r>
            <a:endParaRPr lang="en-US" sz="1200" i="1" kern="1200" dirty="0" smtClean="0">
              <a:solidFill>
                <a:schemeClr val="tx1"/>
              </a:solidFill>
              <a:effectLst/>
              <a:latin typeface="Arial" charset="0"/>
              <a:ea typeface="+mn-ea"/>
              <a:cs typeface="+mn-cs"/>
            </a:endParaRPr>
          </a:p>
          <a:p>
            <a:pPr lvl="0"/>
            <a:r>
              <a:rPr lang="en-GB" sz="1200" kern="1200" dirty="0" smtClean="0">
                <a:solidFill>
                  <a:schemeClr val="tx1"/>
                </a:solidFill>
                <a:effectLst/>
                <a:latin typeface="Arial" charset="0"/>
                <a:ea typeface="+mn-ea"/>
                <a:cs typeface="+mn-cs"/>
              </a:rPr>
              <a:t>Court as an appeal body (directly) after the first level decision</a:t>
            </a:r>
            <a:r>
              <a:rPr lang="en-GB" sz="1200" strike="sngStrike" kern="1200" dirty="0" smtClean="0">
                <a:solidFill>
                  <a:schemeClr val="tx1"/>
                </a:solidFill>
                <a:effectLst/>
                <a:latin typeface="Arial" charset="0"/>
                <a:ea typeface="+mn-ea"/>
                <a:cs typeface="+mn-cs"/>
              </a:rPr>
              <a:t>,</a:t>
            </a:r>
            <a:r>
              <a:rPr lang="en-GB" sz="1200" u="sng" kern="1200" dirty="0" smtClean="0">
                <a:solidFill>
                  <a:schemeClr val="tx1"/>
                </a:solidFill>
                <a:effectLst/>
                <a:latin typeface="Arial" charset="0"/>
                <a:ea typeface="+mn-ea"/>
                <a:cs typeface="+mn-cs"/>
              </a:rPr>
              <a:t>;</a:t>
            </a:r>
            <a:endParaRPr lang="en-US" sz="1200" kern="1200" dirty="0" smtClean="0">
              <a:solidFill>
                <a:schemeClr val="tx1"/>
              </a:solidFill>
              <a:effectLst/>
              <a:latin typeface="Arial" charset="0"/>
              <a:ea typeface="+mn-ea"/>
              <a:cs typeface="+mn-cs"/>
            </a:endParaRPr>
          </a:p>
          <a:p>
            <a:pPr lvl="0"/>
            <a:r>
              <a:rPr lang="en-GB" sz="1200" kern="1200" dirty="0" smtClean="0">
                <a:solidFill>
                  <a:schemeClr val="tx1"/>
                </a:solidFill>
                <a:effectLst/>
                <a:latin typeface="Arial" charset="0"/>
                <a:ea typeface="+mn-ea"/>
                <a:cs typeface="+mn-cs"/>
              </a:rPr>
              <a:t>Ombudsman (as a mediator with no or with binding powers</a:t>
            </a:r>
            <a:r>
              <a:rPr lang="en-GB" sz="1200" strike="sngStrike" kern="1200" dirty="0" smtClean="0">
                <a:solidFill>
                  <a:schemeClr val="tx1"/>
                </a:solidFill>
                <a:effectLst/>
                <a:latin typeface="Arial" charset="0"/>
                <a:ea typeface="+mn-ea"/>
                <a:cs typeface="+mn-cs"/>
              </a:rPr>
              <a:t>),</a:t>
            </a:r>
            <a:r>
              <a:rPr lang="en-GB" sz="1200" u="sng" kern="1200" dirty="0" smtClean="0">
                <a:solidFill>
                  <a:schemeClr val="tx1"/>
                </a:solidFill>
                <a:effectLst/>
                <a:latin typeface="Arial" charset="0"/>
                <a:ea typeface="+mn-ea"/>
                <a:cs typeface="+mn-cs"/>
              </a:rPr>
              <a:t>); Human Rights Commission</a:t>
            </a:r>
            <a:endParaRPr lang="en-US" sz="1200" kern="1200" dirty="0" smtClean="0">
              <a:solidFill>
                <a:schemeClr val="tx1"/>
              </a:solidFill>
              <a:effectLst/>
              <a:latin typeface="Arial" charset="0"/>
              <a:ea typeface="+mn-ea"/>
              <a:cs typeface="+mn-cs"/>
            </a:endParaRPr>
          </a:p>
          <a:p>
            <a:pPr lvl="0"/>
            <a:r>
              <a:rPr lang="en-GB" sz="1200" kern="1200" dirty="0" smtClean="0">
                <a:solidFill>
                  <a:schemeClr val="tx1"/>
                </a:solidFill>
                <a:effectLst/>
                <a:latin typeface="Arial" charset="0"/>
                <a:ea typeface="+mn-ea"/>
                <a:cs typeface="+mn-cs"/>
              </a:rPr>
              <a:t>Information Commissioner or Commission.</a:t>
            </a:r>
            <a:endParaRPr lang="en-US" sz="1200" kern="1200" dirty="0" smtClean="0">
              <a:solidFill>
                <a:schemeClr val="tx1"/>
              </a:solidFill>
              <a:effectLst/>
              <a:latin typeface="Arial" charset="0"/>
              <a:ea typeface="+mn-ea"/>
              <a:cs typeface="+mn-cs"/>
            </a:endParaRPr>
          </a:p>
          <a:p>
            <a:r>
              <a:rPr lang="en-AU" sz="1200" kern="1200" dirty="0" smtClean="0">
                <a:solidFill>
                  <a:schemeClr val="tx1"/>
                </a:solidFill>
                <a:effectLst/>
                <a:latin typeface="Arial" charset="0"/>
                <a:ea typeface="+mn-ea"/>
                <a:cs typeface="+mn-cs"/>
              </a:rPr>
              <a:t>Most of ombudsmen do not have the power to issue binding </a:t>
            </a:r>
            <a:r>
              <a:rPr lang="en-AU" sz="1200" strike="sngStrike" kern="1200" dirty="0" err="1" smtClean="0">
                <a:solidFill>
                  <a:schemeClr val="tx1"/>
                </a:solidFill>
                <a:effectLst/>
                <a:latin typeface="Arial" charset="0"/>
                <a:ea typeface="+mn-ea"/>
                <a:cs typeface="+mn-cs"/>
              </a:rPr>
              <a:t>decision</a:t>
            </a:r>
            <a:r>
              <a:rPr lang="en-AU" sz="1200" u="sng" kern="1200" dirty="0" err="1" smtClean="0">
                <a:solidFill>
                  <a:schemeClr val="tx1"/>
                </a:solidFill>
                <a:effectLst/>
                <a:latin typeface="Arial" charset="0"/>
                <a:ea typeface="+mn-ea"/>
                <a:cs typeface="+mn-cs"/>
              </a:rPr>
              <a:t>decisions</a:t>
            </a:r>
            <a:r>
              <a:rPr lang="en-AU" sz="1200" kern="1200" dirty="0" smtClean="0">
                <a:solidFill>
                  <a:schemeClr val="tx1"/>
                </a:solidFill>
                <a:effectLst/>
                <a:latin typeface="Arial" charset="0"/>
                <a:ea typeface="+mn-ea"/>
                <a:cs typeface="+mn-cs"/>
              </a:rPr>
              <a:t> but only non-binding recommendations. </a:t>
            </a:r>
            <a:endParaRPr lang="en-US" sz="1200" kern="1200" dirty="0" smtClean="0">
              <a:solidFill>
                <a:schemeClr val="tx1"/>
              </a:solidFill>
              <a:effectLst/>
              <a:latin typeface="Arial"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fld id="{63E6DAEF-04C2-41CE-BC38-BD27539D3383}" type="slidenum">
              <a:rPr lang="en-US" smtClean="0"/>
              <a:pPr/>
              <a:t>15</a:t>
            </a:fld>
            <a:endParaRPr lang="en-US"/>
          </a:p>
        </p:txBody>
      </p:sp>
    </p:spTree>
    <p:extLst>
      <p:ext uri="{BB962C8B-B14F-4D97-AF65-F5344CB8AC3E}">
        <p14:creationId xmlns:p14="http://schemas.microsoft.com/office/powerpoint/2010/main" val="11497320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smtClean="0"/>
              <a:t>Autorité collégiale</a:t>
            </a:r>
          </a:p>
          <a:p>
            <a:r>
              <a:rPr lang="fr-FR" dirty="0" smtClean="0"/>
              <a:t>L (3), IT (4), BG (5), DK, GR et P (7), B (8), F (17!) </a:t>
            </a:r>
          </a:p>
          <a:p>
            <a:r>
              <a:rPr lang="fr-FR" dirty="0" smtClean="0"/>
              <a:t>Diversité gage de l’indépendance</a:t>
            </a:r>
          </a:p>
          <a:p>
            <a:r>
              <a:rPr lang="fr-FR" dirty="0" smtClean="0"/>
              <a:t>Souvent exigences formelles, notamment connaissances informatiques et libertés individuelles </a:t>
            </a:r>
          </a:p>
          <a:p>
            <a:r>
              <a:rPr lang="fr-FR" dirty="0" smtClean="0"/>
              <a:t>Présidence: juge professionnel (DK, B, GR)</a:t>
            </a:r>
          </a:p>
          <a:p>
            <a:r>
              <a:rPr lang="fr-FR" dirty="0" smtClean="0"/>
              <a:t>F: présence d’un commissaire du gouvernement…</a:t>
            </a:r>
          </a:p>
          <a:p>
            <a:endParaRPr lang="fr-FR" dirty="0" smtClean="0"/>
          </a:p>
          <a:p>
            <a:r>
              <a:rPr lang="fr-FR" dirty="0" smtClean="0"/>
              <a:t>Commissaire unique</a:t>
            </a:r>
          </a:p>
          <a:p>
            <a:r>
              <a:rPr lang="fr-FR" dirty="0" smtClean="0"/>
              <a:t>D, IRL, CY, MT, Pays de l’Est (PL, EST, LV, LT, H, SL, SK, RO )</a:t>
            </a:r>
          </a:p>
          <a:p>
            <a:r>
              <a:rPr lang="fr-FR" dirty="0" smtClean="0"/>
              <a:t>Fonction à plein temps  </a:t>
            </a:r>
          </a:p>
          <a:p>
            <a:r>
              <a:rPr lang="fr-FR" dirty="0" smtClean="0"/>
              <a:t>Qualifications: parfois conditions très strictes ( ex. SK)</a:t>
            </a:r>
          </a:p>
          <a:p>
            <a:endParaRPr lang="en-US" dirty="0"/>
          </a:p>
        </p:txBody>
      </p:sp>
      <p:sp>
        <p:nvSpPr>
          <p:cNvPr id="4" name="Slide Number Placeholder 3"/>
          <p:cNvSpPr>
            <a:spLocks noGrp="1"/>
          </p:cNvSpPr>
          <p:nvPr>
            <p:ph type="sldNum" sz="quarter" idx="10"/>
          </p:nvPr>
        </p:nvSpPr>
        <p:spPr/>
        <p:txBody>
          <a:bodyPr/>
          <a:lstStyle/>
          <a:p>
            <a:fld id="{63E6DAEF-04C2-41CE-BC38-BD27539D3383}" type="slidenum">
              <a:rPr lang="en-US" smtClean="0"/>
              <a:pPr/>
              <a:t>16</a:t>
            </a:fld>
            <a:endParaRPr lang="en-US"/>
          </a:p>
        </p:txBody>
      </p:sp>
    </p:spTree>
    <p:extLst>
      <p:ext uri="{BB962C8B-B14F-4D97-AF65-F5344CB8AC3E}">
        <p14:creationId xmlns:p14="http://schemas.microsoft.com/office/powerpoint/2010/main" val="11818990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E6DAEF-04C2-41CE-BC38-BD27539D3383}" type="slidenum">
              <a:rPr lang="en-US" smtClean="0"/>
              <a:pPr/>
              <a:t>18</a:t>
            </a:fld>
            <a:endParaRPr lang="en-US"/>
          </a:p>
        </p:txBody>
      </p:sp>
    </p:spTree>
    <p:extLst>
      <p:ext uri="{BB962C8B-B14F-4D97-AF65-F5344CB8AC3E}">
        <p14:creationId xmlns:p14="http://schemas.microsoft.com/office/powerpoint/2010/main" val="25301290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E6DAEF-04C2-41CE-BC38-BD27539D3383}" type="slidenum">
              <a:rPr lang="en-US" smtClean="0"/>
              <a:pPr/>
              <a:t>19</a:t>
            </a:fld>
            <a:endParaRPr lang="en-US"/>
          </a:p>
        </p:txBody>
      </p:sp>
    </p:spTree>
    <p:extLst>
      <p:ext uri="{BB962C8B-B14F-4D97-AF65-F5344CB8AC3E}">
        <p14:creationId xmlns:p14="http://schemas.microsoft.com/office/powerpoint/2010/main" val="28805935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B472F04D-C309-48D5-8EE1-12FDCB65E764}" type="slidenum">
              <a:rPr lang="fr-FR"/>
              <a:pPr/>
              <a:t>23</a:t>
            </a:fld>
            <a:endParaRPr lang="fr-FR"/>
          </a:p>
        </p:txBody>
      </p:sp>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8996162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E6DAEF-04C2-41CE-BC38-BD27539D3383}" type="slidenum">
              <a:rPr lang="en-US" smtClean="0"/>
              <a:pPr/>
              <a:t>24</a:t>
            </a:fld>
            <a:endParaRPr lang="en-US"/>
          </a:p>
        </p:txBody>
      </p:sp>
    </p:spTree>
    <p:extLst>
      <p:ext uri="{BB962C8B-B14F-4D97-AF65-F5344CB8AC3E}">
        <p14:creationId xmlns:p14="http://schemas.microsoft.com/office/powerpoint/2010/main" val="1150802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C805EA4F-3780-41DF-9A6D-BF5AEF54D45D}" type="slidenum">
              <a:rPr lang="fr-FR"/>
              <a:pPr/>
              <a:t>2</a:t>
            </a:fld>
            <a:endParaRPr lang="fr-FR"/>
          </a:p>
        </p:txBody>
      </p:sp>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p:txBody>
          <a:bodyPr/>
          <a:lstStyle/>
          <a:p>
            <a:r>
              <a:rPr lang="fr-CH" dirty="0" smtClean="0"/>
              <a:t>Aarhus:</a:t>
            </a:r>
            <a:r>
              <a:rPr lang="fr-CH" baseline="0" dirty="0" smtClean="0"/>
              <a:t> all six PGG </a:t>
            </a:r>
            <a:r>
              <a:rPr lang="fr-CH" baseline="0" dirty="0" err="1" smtClean="0"/>
              <a:t>partners</a:t>
            </a:r>
            <a:r>
              <a:rPr lang="fr-CH" baseline="0" dirty="0" smtClean="0"/>
              <a:t> are parties to </a:t>
            </a:r>
            <a:r>
              <a:rPr lang="fr-CH" baseline="0" dirty="0" err="1" smtClean="0"/>
              <a:t>this</a:t>
            </a:r>
            <a:r>
              <a:rPr lang="fr-CH" baseline="0" dirty="0" smtClean="0"/>
              <a:t> </a:t>
            </a:r>
            <a:r>
              <a:rPr lang="fr-CH" baseline="0" dirty="0" err="1" smtClean="0"/>
              <a:t>treaty</a:t>
            </a:r>
            <a:r>
              <a:rPr lang="fr-CH" baseline="0" dirty="0" smtClean="0"/>
              <a:t>.</a:t>
            </a:r>
            <a:r>
              <a:rPr lang="en-US" baseline="0" dirty="0" smtClean="0"/>
              <a:t> Article 9, paragraph 1, specifies that the review procedure must be before a court of law or another “independent and impartial body established by law”. “Independent and impartial” bodies do not have to be courts, but must be at least quasi-judicial, with safeguards to guarantee due process, independent of influence by any branch of government and unconnected to any private entity.</a:t>
            </a:r>
            <a:endParaRPr lang="fr-CH" baseline="0" dirty="0" smtClean="0"/>
          </a:p>
          <a:p>
            <a:endParaRPr lang="fr-CH" baseline="0" dirty="0" smtClean="0"/>
          </a:p>
          <a:p>
            <a:endParaRPr lang="en-US" dirty="0" smtClean="0"/>
          </a:p>
          <a:p>
            <a:endParaRPr lang="en-US" dirty="0" smtClean="0"/>
          </a:p>
        </p:txBody>
      </p:sp>
    </p:spTree>
    <p:extLst>
      <p:ext uri="{BB962C8B-B14F-4D97-AF65-F5344CB8AC3E}">
        <p14:creationId xmlns:p14="http://schemas.microsoft.com/office/powerpoint/2010/main" val="14110100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3E6DAEF-04C2-41CE-BC38-BD27539D3383}" type="slidenum">
              <a:rPr lang="en-US" smtClean="0"/>
              <a:pPr/>
              <a:t>4</a:t>
            </a:fld>
            <a:endParaRPr lang="en-US"/>
          </a:p>
        </p:txBody>
      </p:sp>
    </p:spTree>
    <p:extLst>
      <p:ext uri="{BB962C8B-B14F-4D97-AF65-F5344CB8AC3E}">
        <p14:creationId xmlns:p14="http://schemas.microsoft.com/office/powerpoint/2010/main" val="26670917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Tarsasag</a:t>
            </a:r>
            <a:r>
              <a:rPr lang="en-US" smtClean="0"/>
              <a:t>: After </a:t>
            </a:r>
            <a:r>
              <a:rPr lang="en-US" dirty="0" smtClean="0"/>
              <a:t>a Member of the Hungarian Parliament and other individuals lodged a complaint with the Constitutional Court for an abstract review of amendments to national drug legislation, the Hungarian Civil Liberties Union (HCLU), a non-governmental organization active in the field of drug policy, requested a copy of the complaint from the Constitutional Court (</a:t>
            </a:r>
            <a:r>
              <a:rPr lang="en-US" dirty="0" err="1" smtClean="0"/>
              <a:t>paras</a:t>
            </a:r>
            <a:r>
              <a:rPr lang="en-US" dirty="0" smtClean="0"/>
              <a:t>. 7-9). The Constitutional Court denied the request on the ground that the complaint contained ‘personal data’ that could only be disclosed with the authors' permission. After litigating the denial without success in national courts, the HCLU filed an application with the European Court of Human Rights.</a:t>
            </a:r>
            <a:endParaRPr lang="en-US" dirty="0"/>
          </a:p>
        </p:txBody>
      </p:sp>
      <p:sp>
        <p:nvSpPr>
          <p:cNvPr id="4" name="Slide Number Placeholder 3"/>
          <p:cNvSpPr>
            <a:spLocks noGrp="1"/>
          </p:cNvSpPr>
          <p:nvPr>
            <p:ph type="sldNum" sz="quarter" idx="10"/>
          </p:nvPr>
        </p:nvSpPr>
        <p:spPr/>
        <p:txBody>
          <a:bodyPr/>
          <a:lstStyle/>
          <a:p>
            <a:fld id="{63E6DAEF-04C2-41CE-BC38-BD27539D3383}" type="slidenum">
              <a:rPr lang="en-US" smtClean="0"/>
              <a:pPr/>
              <a:t>5</a:t>
            </a:fld>
            <a:endParaRPr lang="en-US"/>
          </a:p>
        </p:txBody>
      </p:sp>
    </p:spTree>
    <p:extLst>
      <p:ext uri="{BB962C8B-B14F-4D97-AF65-F5344CB8AC3E}">
        <p14:creationId xmlns:p14="http://schemas.microsoft.com/office/powerpoint/2010/main" val="35582385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Tarsasag</a:t>
            </a:r>
            <a:r>
              <a:rPr lang="en-US" dirty="0" smtClean="0"/>
              <a:t>: After a Member of the Hungarian Parliament and other individuals lodged a complaint with the Constitutional Court for an abstract review of amendments to national drug legislation, the Hungarian Civil Liberties Union (HCLU), a non-governmental organization active in the field of drug policy, requested a copy of the complaint from the Constitutional Court (</a:t>
            </a:r>
            <a:r>
              <a:rPr lang="en-US" dirty="0" err="1" smtClean="0"/>
              <a:t>paras</a:t>
            </a:r>
            <a:r>
              <a:rPr lang="en-US" dirty="0" smtClean="0"/>
              <a:t>. 7-9). The Constitutional Court denied the request on the ground that the complaint contained ‘personal data’ that could only be disclosed with the authors' permission. After litigating the denial without success in national courts, the HCLU filed an application with the European Court of Human Rights. The</a:t>
            </a:r>
            <a:endParaRPr lang="en-US" dirty="0"/>
          </a:p>
        </p:txBody>
      </p:sp>
      <p:sp>
        <p:nvSpPr>
          <p:cNvPr id="4" name="Slide Number Placeholder 3"/>
          <p:cNvSpPr>
            <a:spLocks noGrp="1"/>
          </p:cNvSpPr>
          <p:nvPr>
            <p:ph type="sldNum" sz="quarter" idx="10"/>
          </p:nvPr>
        </p:nvSpPr>
        <p:spPr/>
        <p:txBody>
          <a:bodyPr/>
          <a:lstStyle/>
          <a:p>
            <a:fld id="{63E6DAEF-04C2-41CE-BC38-BD27539D3383}" type="slidenum">
              <a:rPr lang="en-US" smtClean="0"/>
              <a:pPr/>
              <a:t>6</a:t>
            </a:fld>
            <a:endParaRPr lang="en-US"/>
          </a:p>
        </p:txBody>
      </p:sp>
    </p:spTree>
    <p:extLst>
      <p:ext uri="{BB962C8B-B14F-4D97-AF65-F5344CB8AC3E}">
        <p14:creationId xmlns:p14="http://schemas.microsoft.com/office/powerpoint/2010/main" val="35582385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E6DAEF-04C2-41CE-BC38-BD27539D3383}" type="slidenum">
              <a:rPr lang="en-US" smtClean="0"/>
              <a:pPr/>
              <a:t>8</a:t>
            </a:fld>
            <a:endParaRPr lang="en-US"/>
          </a:p>
        </p:txBody>
      </p:sp>
    </p:spTree>
    <p:extLst>
      <p:ext uri="{BB962C8B-B14F-4D97-AF65-F5344CB8AC3E}">
        <p14:creationId xmlns:p14="http://schemas.microsoft.com/office/powerpoint/2010/main" val="36748263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H" dirty="0" err="1" smtClean="0"/>
              <a:t>Explanatory</a:t>
            </a:r>
            <a:r>
              <a:rPr lang="fr-CH" baseline="0" dirty="0" smtClean="0"/>
              <a:t> report: </a:t>
            </a:r>
          </a:p>
          <a:p>
            <a:endParaRPr lang="fr-CH" sz="1200" b="0" i="0" u="none" strike="noStrike" kern="1200" baseline="0" dirty="0" smtClean="0">
              <a:solidFill>
                <a:schemeClr val="tx1"/>
              </a:solidFill>
              <a:latin typeface="Arial" charset="0"/>
              <a:ea typeface="+mn-ea"/>
              <a:cs typeface="+mn-cs"/>
            </a:endParaRPr>
          </a:p>
          <a:p>
            <a:r>
              <a:rPr lang="fr-CH" sz="1200" b="0" i="0" u="none" strike="noStrike" kern="1200" baseline="0" dirty="0" smtClean="0">
                <a:solidFill>
                  <a:schemeClr val="tx1"/>
                </a:solidFill>
                <a:latin typeface="Arial" charset="0"/>
                <a:ea typeface="+mn-ea"/>
                <a:cs typeface="+mn-cs"/>
              </a:rPr>
              <a:t>64.</a:t>
            </a:r>
            <a:r>
              <a:rPr lang="en-US" sz="1200" b="0" i="0" u="none" strike="noStrike" kern="1200" baseline="0" dirty="0" smtClean="0">
                <a:solidFill>
                  <a:schemeClr val="tx1"/>
                </a:solidFill>
                <a:latin typeface="Arial" charset="0"/>
                <a:ea typeface="+mn-ea"/>
                <a:cs typeface="+mn-cs"/>
              </a:rPr>
              <a:t>This review body must be able, either itself to overturn decisions taken by public authorities which it considers do not comply with the legislation in force, or to request the public authority in question to reconsider its</a:t>
            </a:r>
          </a:p>
          <a:p>
            <a:r>
              <a:rPr lang="en-US" sz="1200" b="0" i="0" u="none" strike="noStrike" kern="1200" baseline="0" dirty="0" smtClean="0">
                <a:solidFill>
                  <a:schemeClr val="tx1"/>
                </a:solidFill>
                <a:latin typeface="Arial" charset="0"/>
                <a:ea typeface="+mn-ea"/>
                <a:cs typeface="+mn-cs"/>
              </a:rPr>
              <a:t>position.</a:t>
            </a:r>
          </a:p>
          <a:p>
            <a:r>
              <a:rPr lang="en-US" sz="1200" b="0" i="0" u="none" strike="noStrike" kern="1200" baseline="0" dirty="0" smtClean="0">
                <a:solidFill>
                  <a:schemeClr val="tx1"/>
                </a:solidFill>
                <a:latin typeface="Arial" charset="0"/>
                <a:ea typeface="+mn-ea"/>
                <a:cs typeface="+mn-cs"/>
              </a:rPr>
              <a:t>65. The term “denied” should be broadly understood and embraces, for instance, the refusal, express or implied, in full or in part of a request for a document on the grounds of an exemption listed in Article 3. When national law establishes time-limits for responding to requests, the applicant should have the right to appeal against administrative silence.</a:t>
            </a:r>
            <a:endParaRPr lang="fr-CH" baseline="0" dirty="0" smtClean="0"/>
          </a:p>
          <a:p>
            <a:endParaRPr lang="fr-CH" baseline="0" dirty="0" smtClean="0"/>
          </a:p>
          <a:p>
            <a:endParaRPr lang="en-US" dirty="0"/>
          </a:p>
        </p:txBody>
      </p:sp>
      <p:sp>
        <p:nvSpPr>
          <p:cNvPr id="4" name="Slide Number Placeholder 3"/>
          <p:cNvSpPr>
            <a:spLocks noGrp="1"/>
          </p:cNvSpPr>
          <p:nvPr>
            <p:ph type="sldNum" sz="quarter" idx="10"/>
          </p:nvPr>
        </p:nvSpPr>
        <p:spPr/>
        <p:txBody>
          <a:bodyPr/>
          <a:lstStyle/>
          <a:p>
            <a:fld id="{63E6DAEF-04C2-41CE-BC38-BD27539D3383}" type="slidenum">
              <a:rPr lang="en-US" smtClean="0"/>
              <a:pPr/>
              <a:t>11</a:t>
            </a:fld>
            <a:endParaRPr lang="en-US"/>
          </a:p>
        </p:txBody>
      </p:sp>
    </p:spTree>
    <p:extLst>
      <p:ext uri="{BB962C8B-B14F-4D97-AF65-F5344CB8AC3E}">
        <p14:creationId xmlns:p14="http://schemas.microsoft.com/office/powerpoint/2010/main" val="29121568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C805EA4F-3780-41DF-9A6D-BF5AEF54D45D}" type="slidenum">
              <a:rPr lang="fr-FR"/>
              <a:pPr/>
              <a:t>12</a:t>
            </a:fld>
            <a:endParaRPr lang="fr-FR"/>
          </a:p>
        </p:txBody>
      </p:sp>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p:txBody>
          <a:bodyPr/>
          <a:lstStyle/>
          <a:p>
            <a:r>
              <a:rPr lang="en-US" dirty="0" smtClean="0"/>
              <a:t>Article 10 – Sanctions and remedies  </a:t>
            </a:r>
          </a:p>
          <a:p>
            <a:endParaRPr lang="en-US" dirty="0" smtClean="0"/>
          </a:p>
          <a:p>
            <a:r>
              <a:rPr lang="en-US" dirty="0" smtClean="0"/>
              <a:t>Each Party undertakes to establish appropriate sanctions and remedies for violations of provisions of domestic law giving effect to the basic principles for data protection set out in this chapter</a:t>
            </a:r>
          </a:p>
          <a:p>
            <a:endParaRPr lang="en-US" dirty="0" smtClean="0"/>
          </a:p>
          <a:p>
            <a:endParaRPr lang="en-US" dirty="0" smtClean="0"/>
          </a:p>
          <a:p>
            <a:r>
              <a:rPr lang="en-US" dirty="0" smtClean="0"/>
              <a:t>108: entry</a:t>
            </a:r>
            <a:r>
              <a:rPr lang="en-US" baseline="0" dirty="0" smtClean="0"/>
              <a:t> in force. 2006 (idem 181)  Not ratified by </a:t>
            </a:r>
            <a:r>
              <a:rPr lang="en-US" baseline="0" dirty="0" err="1" smtClean="0"/>
              <a:t>Azerbaidjan</a:t>
            </a:r>
            <a:endParaRPr lang="en-US" dirty="0" smtClean="0"/>
          </a:p>
          <a:p>
            <a:endParaRPr lang="en-US" dirty="0" smtClean="0"/>
          </a:p>
          <a:p>
            <a:r>
              <a:rPr lang="en-US" dirty="0" smtClean="0"/>
              <a:t>Long list</a:t>
            </a:r>
            <a:r>
              <a:rPr lang="en-US" baseline="0" dirty="0" smtClean="0"/>
              <a:t> of recommendation in the field of data protection around 20 </a:t>
            </a:r>
          </a:p>
          <a:p>
            <a:endParaRPr lang="fr-CH" baseline="0" dirty="0" smtClean="0"/>
          </a:p>
          <a:p>
            <a:endParaRPr lang="en-US" baseline="0" dirty="0" smtClean="0"/>
          </a:p>
        </p:txBody>
      </p:sp>
    </p:spTree>
    <p:extLst>
      <p:ext uri="{BB962C8B-B14F-4D97-AF65-F5344CB8AC3E}">
        <p14:creationId xmlns:p14="http://schemas.microsoft.com/office/powerpoint/2010/main" val="19102275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E6DAEF-04C2-41CE-BC38-BD27539D3383}" type="slidenum">
              <a:rPr lang="en-US" smtClean="0"/>
              <a:pPr/>
              <a:t>14</a:t>
            </a:fld>
            <a:endParaRPr lang="en-US"/>
          </a:p>
        </p:txBody>
      </p:sp>
    </p:spTree>
    <p:extLst>
      <p:ext uri="{BB962C8B-B14F-4D97-AF65-F5344CB8AC3E}">
        <p14:creationId xmlns:p14="http://schemas.microsoft.com/office/powerpoint/2010/main" val="3240555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Chisinau 2017</a:t>
            </a:r>
            <a:endParaRPr lang="en-US"/>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2FDA4D00-1FF3-406F-87F5-2EEE308204B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Chisinau 2017</a:t>
            </a:r>
            <a:endParaRPr lang="en-US"/>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7EBA9AAF-5A03-438E-B09D-EA008200F67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Chisinau 2017</a:t>
            </a:r>
            <a:endParaRPr lang="en-US"/>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C9C286E6-9F96-4DC4-BA07-7D8BB20A61F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Chisinau 2017</a:t>
            </a:r>
            <a:endParaRPr lang="en-US"/>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4FB69900-BEC8-4538-A22F-5EACE1A39D2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Chisinau 2017</a:t>
            </a:r>
            <a:endParaRPr lang="en-US"/>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E09E5ECC-384C-434B-96B5-44E07E30ED1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Chisinau 2017</a:t>
            </a:r>
            <a:endParaRPr lang="en-US"/>
          </a:p>
        </p:txBody>
      </p:sp>
      <p:sp>
        <p:nvSpPr>
          <p:cNvPr id="6" name="Footer Placeholder 5"/>
          <p:cNvSpPr>
            <a:spLocks noGrp="1"/>
          </p:cNvSpPr>
          <p:nvPr>
            <p:ph type="ftr" sz="quarter" idx="11"/>
          </p:nvPr>
        </p:nvSpPr>
        <p:spPr/>
        <p:txBody>
          <a:bodyPr/>
          <a:lstStyle/>
          <a:p>
            <a:r>
              <a:rPr lang="en-US" smtClean="0"/>
              <a:t>Bertil Cottier</a:t>
            </a:r>
            <a:endParaRPr lang="en-US"/>
          </a:p>
        </p:txBody>
      </p:sp>
      <p:sp>
        <p:nvSpPr>
          <p:cNvPr id="7" name="Slide Number Placeholder 6"/>
          <p:cNvSpPr>
            <a:spLocks noGrp="1"/>
          </p:cNvSpPr>
          <p:nvPr>
            <p:ph type="sldNum" sz="quarter" idx="12"/>
          </p:nvPr>
        </p:nvSpPr>
        <p:spPr/>
        <p:txBody>
          <a:bodyPr/>
          <a:lstStyle/>
          <a:p>
            <a:fld id="{F69C9A64-9F3F-43DE-A445-7B957E3BF6C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Chisinau 2017</a:t>
            </a:r>
            <a:endParaRPr lang="en-US"/>
          </a:p>
        </p:txBody>
      </p:sp>
      <p:sp>
        <p:nvSpPr>
          <p:cNvPr id="8" name="Footer Placeholder 7"/>
          <p:cNvSpPr>
            <a:spLocks noGrp="1"/>
          </p:cNvSpPr>
          <p:nvPr>
            <p:ph type="ftr" sz="quarter" idx="11"/>
          </p:nvPr>
        </p:nvSpPr>
        <p:spPr/>
        <p:txBody>
          <a:bodyPr/>
          <a:lstStyle/>
          <a:p>
            <a:r>
              <a:rPr lang="en-US" smtClean="0"/>
              <a:t>Bertil Cottier</a:t>
            </a:r>
            <a:endParaRPr lang="en-US"/>
          </a:p>
        </p:txBody>
      </p:sp>
      <p:sp>
        <p:nvSpPr>
          <p:cNvPr id="9" name="Slide Number Placeholder 8"/>
          <p:cNvSpPr>
            <a:spLocks noGrp="1"/>
          </p:cNvSpPr>
          <p:nvPr>
            <p:ph type="sldNum" sz="quarter" idx="12"/>
          </p:nvPr>
        </p:nvSpPr>
        <p:spPr/>
        <p:txBody>
          <a:bodyPr/>
          <a:lstStyle/>
          <a:p>
            <a:fld id="{BAD1E1E7-F4D3-40AA-812B-24475411993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Chisinau 2017</a:t>
            </a:r>
            <a:endParaRPr lang="en-US"/>
          </a:p>
        </p:txBody>
      </p:sp>
      <p:sp>
        <p:nvSpPr>
          <p:cNvPr id="4" name="Footer Placeholder 3"/>
          <p:cNvSpPr>
            <a:spLocks noGrp="1"/>
          </p:cNvSpPr>
          <p:nvPr>
            <p:ph type="ftr" sz="quarter" idx="11"/>
          </p:nvPr>
        </p:nvSpPr>
        <p:spPr/>
        <p:txBody>
          <a:bodyPr/>
          <a:lstStyle/>
          <a:p>
            <a:r>
              <a:rPr lang="en-US" smtClean="0"/>
              <a:t>Bertil Cottier</a:t>
            </a:r>
            <a:endParaRPr lang="en-US"/>
          </a:p>
        </p:txBody>
      </p:sp>
      <p:sp>
        <p:nvSpPr>
          <p:cNvPr id="5" name="Slide Number Placeholder 4"/>
          <p:cNvSpPr>
            <a:spLocks noGrp="1"/>
          </p:cNvSpPr>
          <p:nvPr>
            <p:ph type="sldNum" sz="quarter" idx="12"/>
          </p:nvPr>
        </p:nvSpPr>
        <p:spPr/>
        <p:txBody>
          <a:bodyPr/>
          <a:lstStyle/>
          <a:p>
            <a:fld id="{EC1CDBC2-AA82-48AF-AE3E-8E81D96D1F9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Chisinau 2017</a:t>
            </a:r>
            <a:endParaRPr lang="en-US"/>
          </a:p>
        </p:txBody>
      </p:sp>
      <p:sp>
        <p:nvSpPr>
          <p:cNvPr id="3" name="Footer Placeholder 2"/>
          <p:cNvSpPr>
            <a:spLocks noGrp="1"/>
          </p:cNvSpPr>
          <p:nvPr>
            <p:ph type="ftr" sz="quarter" idx="11"/>
          </p:nvPr>
        </p:nvSpPr>
        <p:spPr/>
        <p:txBody>
          <a:bodyPr/>
          <a:lstStyle/>
          <a:p>
            <a:r>
              <a:rPr lang="en-US" smtClean="0"/>
              <a:t>Bertil Cottier</a:t>
            </a:r>
            <a:endParaRPr lang="en-US"/>
          </a:p>
        </p:txBody>
      </p:sp>
      <p:sp>
        <p:nvSpPr>
          <p:cNvPr id="4" name="Slide Number Placeholder 3"/>
          <p:cNvSpPr>
            <a:spLocks noGrp="1"/>
          </p:cNvSpPr>
          <p:nvPr>
            <p:ph type="sldNum" sz="quarter" idx="12"/>
          </p:nvPr>
        </p:nvSpPr>
        <p:spPr/>
        <p:txBody>
          <a:bodyPr/>
          <a:lstStyle/>
          <a:p>
            <a:fld id="{74D70E4F-9616-4DD4-8A8D-1840B58C89E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Chisinau 2017</a:t>
            </a:r>
            <a:endParaRPr lang="en-US"/>
          </a:p>
        </p:txBody>
      </p:sp>
      <p:sp>
        <p:nvSpPr>
          <p:cNvPr id="6" name="Footer Placeholder 5"/>
          <p:cNvSpPr>
            <a:spLocks noGrp="1"/>
          </p:cNvSpPr>
          <p:nvPr>
            <p:ph type="ftr" sz="quarter" idx="11"/>
          </p:nvPr>
        </p:nvSpPr>
        <p:spPr/>
        <p:txBody>
          <a:bodyPr/>
          <a:lstStyle/>
          <a:p>
            <a:r>
              <a:rPr lang="en-US" smtClean="0"/>
              <a:t>Bertil Cottier</a:t>
            </a:r>
            <a:endParaRPr lang="en-US"/>
          </a:p>
        </p:txBody>
      </p:sp>
      <p:sp>
        <p:nvSpPr>
          <p:cNvPr id="7" name="Slide Number Placeholder 6"/>
          <p:cNvSpPr>
            <a:spLocks noGrp="1"/>
          </p:cNvSpPr>
          <p:nvPr>
            <p:ph type="sldNum" sz="quarter" idx="12"/>
          </p:nvPr>
        </p:nvSpPr>
        <p:spPr/>
        <p:txBody>
          <a:bodyPr/>
          <a:lstStyle/>
          <a:p>
            <a:fld id="{7A0596D7-0F7E-4642-AA93-75BFAEB1D601}"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r>
              <a:rPr lang="en-US" smtClean="0"/>
              <a:t>Chisinau 2017</a:t>
            </a:r>
            <a:endParaRPr lang="en-US"/>
          </a:p>
        </p:txBody>
      </p:sp>
      <p:sp>
        <p:nvSpPr>
          <p:cNvPr id="9" name="Slide Number Placeholder 8"/>
          <p:cNvSpPr>
            <a:spLocks noGrp="1"/>
          </p:cNvSpPr>
          <p:nvPr>
            <p:ph type="sldNum" sz="quarter" idx="11"/>
          </p:nvPr>
        </p:nvSpPr>
        <p:spPr/>
        <p:txBody>
          <a:bodyPr/>
          <a:lstStyle/>
          <a:p>
            <a:fld id="{27BCAECC-E16C-4FA7-ABF8-EB9D23A303C4}" type="slidenum">
              <a:rPr lang="en-US" smtClean="0"/>
              <a:pPr/>
              <a:t>‹#›</a:t>
            </a:fld>
            <a:endParaRPr lang="en-US"/>
          </a:p>
        </p:txBody>
      </p:sp>
      <p:sp>
        <p:nvSpPr>
          <p:cNvPr id="10" name="Footer Placeholder 9"/>
          <p:cNvSpPr>
            <a:spLocks noGrp="1"/>
          </p:cNvSpPr>
          <p:nvPr>
            <p:ph type="ftr" sz="quarter" idx="12"/>
          </p:nvPr>
        </p:nvSpPr>
        <p:spPr/>
        <p:txBody>
          <a:bodyPr/>
          <a:lstStyle/>
          <a:p>
            <a:r>
              <a:rPr lang="en-US" smtClean="0"/>
              <a:t>Bertil Cottier</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C5A13386-8054-4597-968E-E3BD5F238A0D}"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r>
              <a:rPr lang="en-US" smtClean="0"/>
              <a:t>Bertil Cottier</a:t>
            </a:r>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r>
              <a:rPr lang="en-US" smtClean="0"/>
              <a:t>Chisinau 2017</a:t>
            </a:r>
            <a:endParaRPr lang="en-US"/>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hdr="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67544" y="188640"/>
            <a:ext cx="7992888" cy="4752528"/>
          </a:xfrm>
        </p:spPr>
        <p:txBody>
          <a:bodyPr>
            <a:normAutofit/>
          </a:bodyPr>
          <a:lstStyle/>
          <a:p>
            <a:pPr algn="ctr"/>
            <a:r>
              <a:rPr lang="en-GB" sz="4400" dirty="0" smtClean="0"/>
              <a:t>National </a:t>
            </a:r>
            <a:r>
              <a:rPr lang="en-GB" sz="4400" dirty="0"/>
              <a:t>a</a:t>
            </a:r>
            <a:r>
              <a:rPr lang="en-GB" sz="4400" dirty="0" smtClean="0"/>
              <a:t>ppeal </a:t>
            </a:r>
            <a:r>
              <a:rPr lang="en-GB" sz="4400" dirty="0"/>
              <a:t>and control </a:t>
            </a:r>
            <a:r>
              <a:rPr lang="en-GB" sz="4400" dirty="0" smtClean="0"/>
              <a:t>mechanisms </a:t>
            </a:r>
            <a:r>
              <a:rPr lang="en-GB" sz="4400" dirty="0"/>
              <a:t>regarding access to public information</a:t>
            </a:r>
            <a:r>
              <a:rPr lang="en-US" sz="4400" i="1" dirty="0"/>
              <a:t/>
            </a:r>
            <a:br>
              <a:rPr lang="en-US" sz="4400" i="1" dirty="0"/>
            </a:br>
            <a:r>
              <a:rPr lang="en-US" sz="4400" i="1" dirty="0" smtClean="0"/>
              <a:t/>
            </a:r>
            <a:br>
              <a:rPr lang="en-US" sz="4400" i="1" dirty="0" smtClean="0"/>
            </a:br>
            <a:endParaRPr lang="en-US" sz="3600" dirty="0"/>
          </a:p>
        </p:txBody>
      </p:sp>
      <p:sp>
        <p:nvSpPr>
          <p:cNvPr id="2051" name="Rectangle 3"/>
          <p:cNvSpPr>
            <a:spLocks noGrp="1" noChangeArrowheads="1"/>
          </p:cNvSpPr>
          <p:nvPr>
            <p:ph type="subTitle" idx="1"/>
          </p:nvPr>
        </p:nvSpPr>
        <p:spPr>
          <a:xfrm>
            <a:off x="2627784" y="4653136"/>
            <a:ext cx="5373240" cy="1350482"/>
          </a:xfrm>
        </p:spPr>
        <p:txBody>
          <a:bodyPr>
            <a:normAutofit fontScale="92500" lnSpcReduction="10000"/>
          </a:bodyPr>
          <a:lstStyle/>
          <a:p>
            <a:pPr algn="ctr"/>
            <a:endParaRPr lang="en-US" i="1" dirty="0"/>
          </a:p>
          <a:p>
            <a:pPr algn="r"/>
            <a:r>
              <a:rPr lang="en-US" dirty="0"/>
              <a:t>Prof. Bertil </a:t>
            </a:r>
            <a:r>
              <a:rPr lang="en-US" dirty="0" smtClean="0"/>
              <a:t>Cottier</a:t>
            </a:r>
          </a:p>
          <a:p>
            <a:pPr algn="r"/>
            <a:r>
              <a:rPr lang="en-US" dirty="0" smtClean="0"/>
              <a:t>Faculty of Communication Sciences</a:t>
            </a:r>
          </a:p>
          <a:p>
            <a:pPr algn="r"/>
            <a:r>
              <a:rPr lang="en-US" dirty="0" smtClean="0"/>
              <a:t>University of </a:t>
            </a:r>
            <a:r>
              <a:rPr lang="en-US" dirty="0" err="1" smtClean="0"/>
              <a:t>Lugano</a:t>
            </a:r>
            <a:r>
              <a:rPr lang="en-US" dirty="0" smtClean="0"/>
              <a:t> (Switzerland)</a:t>
            </a:r>
            <a:endParaRPr lang="en-US" dirty="0"/>
          </a:p>
          <a:p>
            <a:pPr algn="ctr"/>
            <a:endParaRPr lang="en-US" i="1" dirty="0"/>
          </a:p>
        </p:txBody>
      </p:sp>
      <p:sp>
        <p:nvSpPr>
          <p:cNvPr id="5" name="Date Placeholder 4"/>
          <p:cNvSpPr>
            <a:spLocks noGrp="1"/>
          </p:cNvSpPr>
          <p:nvPr>
            <p:ph type="dt" sz="half" idx="10"/>
          </p:nvPr>
        </p:nvSpPr>
        <p:spPr/>
        <p:txBody>
          <a:bodyPr/>
          <a:lstStyle/>
          <a:p>
            <a:r>
              <a:rPr lang="en-US" smtClean="0"/>
              <a:t>Chisinau 2017</a:t>
            </a:r>
            <a:endParaRPr lang="en-US"/>
          </a:p>
        </p:txBody>
      </p:sp>
      <p:sp>
        <p:nvSpPr>
          <p:cNvPr id="7" name="Footer Placeholder 6"/>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2FDA4D00-1FF3-406F-87F5-2EEE308204B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H" dirty="0" smtClean="0"/>
              <a:t>Art. 9 Aarhus Convention</a:t>
            </a:r>
            <a:endParaRPr lang="en-US" dirty="0"/>
          </a:p>
        </p:txBody>
      </p:sp>
      <p:sp>
        <p:nvSpPr>
          <p:cNvPr id="3" name="Content Placeholder 2"/>
          <p:cNvSpPr>
            <a:spLocks noGrp="1"/>
          </p:cNvSpPr>
          <p:nvPr>
            <p:ph idx="1"/>
          </p:nvPr>
        </p:nvSpPr>
        <p:spPr/>
        <p:txBody>
          <a:bodyPr>
            <a:normAutofit fontScale="92500"/>
          </a:bodyPr>
          <a:lstStyle/>
          <a:p>
            <a:pPr marL="114300" indent="0">
              <a:buNone/>
            </a:pPr>
            <a:r>
              <a:rPr lang="en-US" dirty="0"/>
              <a:t>Each Party shall, within the framework of its national legislation,</a:t>
            </a:r>
          </a:p>
          <a:p>
            <a:pPr marL="114300" indent="0">
              <a:buNone/>
            </a:pPr>
            <a:r>
              <a:rPr lang="en-US" dirty="0"/>
              <a:t>ensure that any person who considers that his or her request for</a:t>
            </a:r>
          </a:p>
          <a:p>
            <a:pPr marL="114300" indent="0">
              <a:buNone/>
            </a:pPr>
            <a:r>
              <a:rPr lang="en-US" dirty="0"/>
              <a:t>information under article 4 has been ignored, wrongfully refused,</a:t>
            </a:r>
          </a:p>
          <a:p>
            <a:pPr marL="114300" indent="0">
              <a:buNone/>
            </a:pPr>
            <a:r>
              <a:rPr lang="en-US" dirty="0"/>
              <a:t>whether in part or in full, inadequately answered, or otherwise not</a:t>
            </a:r>
          </a:p>
          <a:p>
            <a:pPr marL="114300" indent="0">
              <a:buNone/>
            </a:pPr>
            <a:r>
              <a:rPr lang="en-US" dirty="0"/>
              <a:t>dealt with in accordance with the provisions of that article, has access</a:t>
            </a:r>
          </a:p>
          <a:p>
            <a:pPr marL="114300" indent="0">
              <a:buNone/>
            </a:pPr>
            <a:r>
              <a:rPr lang="en-US" dirty="0"/>
              <a:t>to a review procedure before a court of law </a:t>
            </a:r>
            <a:r>
              <a:rPr lang="en-US" b="1" dirty="0"/>
              <a:t>or another independent</a:t>
            </a:r>
          </a:p>
          <a:p>
            <a:pPr marL="114300" indent="0">
              <a:buNone/>
            </a:pPr>
            <a:r>
              <a:rPr lang="en-US" b="1" dirty="0"/>
              <a:t>and impartial body</a:t>
            </a:r>
            <a:r>
              <a:rPr lang="en-US" dirty="0"/>
              <a:t> established by law.</a:t>
            </a:r>
          </a:p>
          <a:p>
            <a:pPr marL="114300" indent="0">
              <a:buNone/>
            </a:pPr>
            <a:r>
              <a:rPr lang="en-US" dirty="0"/>
              <a:t>In the circumstances where a Party provides for such a review by a</a:t>
            </a:r>
          </a:p>
          <a:p>
            <a:pPr marL="114300" indent="0">
              <a:buNone/>
            </a:pPr>
            <a:r>
              <a:rPr lang="en-US" dirty="0"/>
              <a:t>court of law, it shall ensure that such a person also has access to an</a:t>
            </a:r>
          </a:p>
          <a:p>
            <a:pPr marL="114300" indent="0">
              <a:buNone/>
            </a:pPr>
            <a:r>
              <a:rPr lang="en-US" b="1" dirty="0"/>
              <a:t>expeditious procedure established by law that is free of charge or</a:t>
            </a:r>
          </a:p>
          <a:p>
            <a:pPr marL="114300" indent="0">
              <a:buNone/>
            </a:pPr>
            <a:r>
              <a:rPr lang="en-US" b="1" dirty="0"/>
              <a:t>inexpensive</a:t>
            </a:r>
            <a:r>
              <a:rPr lang="en-US" dirty="0"/>
              <a:t> for reconsideration by a public authority or review by</a:t>
            </a:r>
          </a:p>
          <a:p>
            <a:pPr marL="114300" indent="0">
              <a:buNone/>
            </a:pPr>
            <a:r>
              <a:rPr lang="en-US" dirty="0"/>
              <a:t>an independent and impartial body other than a court of law.</a:t>
            </a:r>
          </a:p>
        </p:txBody>
      </p:sp>
      <p:sp>
        <p:nvSpPr>
          <p:cNvPr id="4" name="Date Placeholder 3"/>
          <p:cNvSpPr>
            <a:spLocks noGrp="1"/>
          </p:cNvSpPr>
          <p:nvPr>
            <p:ph type="dt" sz="half" idx="10"/>
          </p:nvPr>
        </p:nvSpPr>
        <p:spPr/>
        <p:txBody>
          <a:bodyPr/>
          <a:lstStyle/>
          <a:p>
            <a:r>
              <a:rPr lang="en-US" smtClean="0"/>
              <a:t>Chisinau 2017</a:t>
            </a:r>
            <a:endParaRPr lang="en-US"/>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4FB69900-BEC8-4538-A22F-5EACE1A39D2A}" type="slidenum">
              <a:rPr lang="en-US" smtClean="0"/>
              <a:pPr/>
              <a:t>10</a:t>
            </a:fld>
            <a:endParaRPr lang="en-US"/>
          </a:p>
        </p:txBody>
      </p:sp>
    </p:spTree>
    <p:extLst>
      <p:ext uri="{BB962C8B-B14F-4D97-AF65-F5344CB8AC3E}">
        <p14:creationId xmlns:p14="http://schemas.microsoft.com/office/powerpoint/2010/main" val="38678755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Convention on the Access to official documents of 18 June 2009 (CETS:205</a:t>
            </a:r>
            <a:r>
              <a:rPr lang="en-US" sz="3600" dirty="0" smtClean="0"/>
              <a:t>)</a:t>
            </a:r>
            <a:endParaRPr lang="it-CH" dirty="0"/>
          </a:p>
        </p:txBody>
      </p:sp>
      <p:sp>
        <p:nvSpPr>
          <p:cNvPr id="3" name="Content Placeholder 2"/>
          <p:cNvSpPr>
            <a:spLocks noGrp="1"/>
          </p:cNvSpPr>
          <p:nvPr>
            <p:ph idx="1"/>
          </p:nvPr>
        </p:nvSpPr>
        <p:spPr/>
        <p:txBody>
          <a:bodyPr>
            <a:normAutofit fontScale="77500" lnSpcReduction="20000"/>
          </a:bodyPr>
          <a:lstStyle/>
          <a:p>
            <a:pPr marL="114300" indent="0">
              <a:buNone/>
            </a:pPr>
            <a:r>
              <a:rPr lang="en-US" sz="3600" b="1" dirty="0"/>
              <a:t>Article 8 – Review procedure </a:t>
            </a:r>
            <a:endParaRPr lang="en-US" sz="3600" dirty="0"/>
          </a:p>
          <a:p>
            <a:pPr marL="114300" indent="0">
              <a:buNone/>
            </a:pPr>
            <a:r>
              <a:rPr lang="en-US" sz="3600" dirty="0" smtClean="0"/>
              <a:t>1 An </a:t>
            </a:r>
            <a:r>
              <a:rPr lang="en-US" sz="3600" dirty="0"/>
              <a:t>applicant whose request for an official document has been denied, expressly or impliedly, whether in part or in full, shall have access to a review </a:t>
            </a:r>
            <a:r>
              <a:rPr lang="en-US" sz="3600" b="1" dirty="0"/>
              <a:t>procedure before a court or another independent and impartial body established by law. </a:t>
            </a:r>
          </a:p>
          <a:p>
            <a:pPr marL="114300" indent="0">
              <a:buNone/>
            </a:pPr>
            <a:r>
              <a:rPr lang="en-US" sz="3600" dirty="0" smtClean="0"/>
              <a:t>2 An </a:t>
            </a:r>
            <a:r>
              <a:rPr lang="en-US" sz="3600" dirty="0"/>
              <a:t>applicant shall always have access to an </a:t>
            </a:r>
            <a:r>
              <a:rPr lang="en-US" sz="3600" b="1" dirty="0"/>
              <a:t>expeditious and inexpensive review procedure</a:t>
            </a:r>
            <a:r>
              <a:rPr lang="en-US" sz="3600" dirty="0"/>
              <a:t>, involving either reconsideration by a public authority or review in accordance with paragraph 1. </a:t>
            </a:r>
            <a:endParaRPr lang="en-US" sz="3600" dirty="0">
              <a:effectLst/>
            </a:endParaRPr>
          </a:p>
        </p:txBody>
      </p:sp>
      <p:sp>
        <p:nvSpPr>
          <p:cNvPr id="4" name="Date Placeholder 3"/>
          <p:cNvSpPr>
            <a:spLocks noGrp="1"/>
          </p:cNvSpPr>
          <p:nvPr>
            <p:ph type="dt" sz="half" idx="10"/>
          </p:nvPr>
        </p:nvSpPr>
        <p:spPr/>
        <p:txBody>
          <a:bodyPr/>
          <a:lstStyle/>
          <a:p>
            <a:r>
              <a:rPr lang="en-US" smtClean="0"/>
              <a:t>Chisinau 2017</a:t>
            </a:r>
            <a:endParaRPr lang="en-US"/>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4FB69900-BEC8-4538-A22F-5EACE1A39D2A}" type="slidenum">
              <a:rPr lang="en-US" smtClean="0"/>
              <a:pPr/>
              <a:t>11</a:t>
            </a:fld>
            <a:endParaRPr lang="en-US"/>
          </a:p>
        </p:txBody>
      </p:sp>
    </p:spTree>
    <p:extLst>
      <p:ext uri="{BB962C8B-B14F-4D97-AF65-F5344CB8AC3E}">
        <p14:creationId xmlns:p14="http://schemas.microsoft.com/office/powerpoint/2010/main" val="6126287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274638"/>
            <a:ext cx="7859216" cy="1138138"/>
          </a:xfrm>
        </p:spPr>
        <p:txBody>
          <a:bodyPr/>
          <a:lstStyle/>
          <a:p>
            <a:r>
              <a:rPr lang="fr-CH" sz="4000" dirty="0" smtClean="0"/>
              <a:t>Data protection control </a:t>
            </a:r>
            <a:r>
              <a:rPr lang="fr-CH" sz="4000" dirty="0" err="1" smtClean="0"/>
              <a:t>authorities</a:t>
            </a:r>
            <a:r>
              <a:rPr lang="fr-CH" sz="4000" dirty="0" smtClean="0"/>
              <a:t/>
            </a:r>
            <a:br>
              <a:rPr lang="fr-CH" sz="4000" dirty="0" smtClean="0"/>
            </a:br>
            <a:r>
              <a:rPr lang="fr-CH" sz="4000" dirty="0" smtClean="0"/>
              <a:t>The relevant </a:t>
            </a:r>
            <a:r>
              <a:rPr lang="fr-CH" sz="4000" dirty="0" err="1" smtClean="0"/>
              <a:t>CoE</a:t>
            </a:r>
            <a:r>
              <a:rPr lang="fr-CH" sz="4000" dirty="0" smtClean="0"/>
              <a:t> sources</a:t>
            </a:r>
            <a:endParaRPr lang="fr-FR" sz="4000"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785050235"/>
              </p:ext>
            </p:extLst>
          </p:nvPr>
        </p:nvGraphicFramePr>
        <p:xfrm>
          <a:off x="457200" y="1820263"/>
          <a:ext cx="76200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r>
              <a:rPr lang="en-US" smtClean="0"/>
              <a:t>Chisinau 2017</a:t>
            </a:r>
            <a:endParaRPr lang="en-US"/>
          </a:p>
        </p:txBody>
      </p:sp>
      <p:sp>
        <p:nvSpPr>
          <p:cNvPr id="11" name="Footer Placeholder 10"/>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1AADF0A3-C800-4228-AE7E-76740DF1EE09}" type="slidenum">
              <a:rPr lang="fr-CH" smtClean="0"/>
              <a:pPr/>
              <a:t>12</a:t>
            </a:fld>
            <a:endParaRPr lang="fr-CH"/>
          </a:p>
        </p:txBody>
      </p:sp>
    </p:spTree>
    <p:extLst>
      <p:ext uri="{BB962C8B-B14F-4D97-AF65-F5344CB8AC3E}">
        <p14:creationId xmlns:p14="http://schemas.microsoft.com/office/powerpoint/2010/main" val="9890869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4588" cy="1210146"/>
          </a:xfrm>
        </p:spPr>
        <p:txBody>
          <a:bodyPr/>
          <a:lstStyle/>
          <a:p>
            <a:r>
              <a:rPr lang="en-US" sz="4000" dirty="0"/>
              <a:t>2001 Additional </a:t>
            </a:r>
            <a:r>
              <a:rPr lang="en-US" sz="4000" dirty="0" smtClean="0"/>
              <a:t>Protocol (CETS :181)</a:t>
            </a:r>
            <a:r>
              <a:rPr lang="en-US" sz="4000" dirty="0"/>
              <a:t/>
            </a:r>
            <a:br>
              <a:rPr lang="en-US" sz="4000" dirty="0"/>
            </a:br>
            <a:r>
              <a:rPr lang="en-US" sz="4000" dirty="0"/>
              <a:t>Article 1 – Supervisory authorities </a:t>
            </a:r>
          </a:p>
        </p:txBody>
      </p:sp>
      <p:sp>
        <p:nvSpPr>
          <p:cNvPr id="3" name="Content Placeholder 2"/>
          <p:cNvSpPr>
            <a:spLocks noGrp="1"/>
          </p:cNvSpPr>
          <p:nvPr>
            <p:ph idx="1"/>
          </p:nvPr>
        </p:nvSpPr>
        <p:spPr>
          <a:xfrm>
            <a:off x="457200" y="1600200"/>
            <a:ext cx="7620000" cy="4997152"/>
          </a:xfrm>
        </p:spPr>
        <p:txBody>
          <a:bodyPr>
            <a:normAutofit fontScale="55000" lnSpcReduction="20000"/>
          </a:bodyPr>
          <a:lstStyle/>
          <a:p>
            <a:pPr marL="114300" indent="0">
              <a:buNone/>
            </a:pPr>
            <a:endParaRPr lang="en-US" sz="3200" dirty="0"/>
          </a:p>
          <a:p>
            <a:pPr marL="114300" indent="0">
              <a:buNone/>
            </a:pPr>
            <a:r>
              <a:rPr lang="en-US" sz="3200" dirty="0"/>
              <a:t>1Each Party shall provide for one or more authorities to be responsible for </a:t>
            </a:r>
            <a:r>
              <a:rPr lang="en-US" sz="3200" b="1" dirty="0"/>
              <a:t>ensuring compliance</a:t>
            </a:r>
            <a:r>
              <a:rPr lang="en-US" sz="3200" dirty="0"/>
              <a:t> with the measures in its domestic law giving effect to the principles stated in Chapters II and III of the Convention and in this Protocol. </a:t>
            </a:r>
          </a:p>
          <a:p>
            <a:pPr marL="114300" indent="0">
              <a:buNone/>
            </a:pPr>
            <a:endParaRPr lang="en-US" sz="3200" dirty="0"/>
          </a:p>
          <a:p>
            <a:pPr marL="114300" indent="0">
              <a:buNone/>
            </a:pPr>
            <a:r>
              <a:rPr lang="en-US" sz="3200" dirty="0" smtClean="0"/>
              <a:t>2To </a:t>
            </a:r>
            <a:r>
              <a:rPr lang="en-US" sz="3200" dirty="0"/>
              <a:t>this end, the said authorities shall have, in particular, powers of investigation and intervention, as well as the power to engage in legal proceedings or bring to the attention of the competent judicial authorities violations of provisions of domestic law giving effect to the principles mentioned in paragraph 1 of Article 1 of this Protocol.  </a:t>
            </a:r>
            <a:r>
              <a:rPr lang="en-US" sz="3200" dirty="0" smtClean="0"/>
              <a:t>Each </a:t>
            </a:r>
            <a:r>
              <a:rPr lang="en-US" sz="3200" dirty="0"/>
              <a:t>supervisory authority shall hear claims lodged by any person concerning the protection of his/her rights and fundamental freedoms with regard to the processing of personal data within its competence. </a:t>
            </a:r>
          </a:p>
          <a:p>
            <a:pPr marL="114300" indent="0">
              <a:buNone/>
            </a:pPr>
            <a:endParaRPr lang="en-US" sz="3200" dirty="0"/>
          </a:p>
          <a:p>
            <a:pPr marL="114300" indent="0">
              <a:buNone/>
            </a:pPr>
            <a:r>
              <a:rPr lang="en-US" sz="3200" dirty="0"/>
              <a:t>3The supervisory authorities shall exercise their functions in complete </a:t>
            </a:r>
            <a:r>
              <a:rPr lang="en-US" sz="3200" b="1" dirty="0"/>
              <a:t>independence</a:t>
            </a:r>
            <a:r>
              <a:rPr lang="en-US" sz="3200" dirty="0"/>
              <a:t>. </a:t>
            </a:r>
          </a:p>
          <a:p>
            <a:pPr marL="114300" indent="0">
              <a:buNone/>
            </a:pPr>
            <a:endParaRPr lang="en-US" sz="3200" dirty="0"/>
          </a:p>
          <a:p>
            <a:pPr marL="114300" indent="0">
              <a:buNone/>
            </a:pPr>
            <a:r>
              <a:rPr lang="en-US" sz="3200" dirty="0"/>
              <a:t>4Decisions of the supervisory authorities, which give rise to complaints, may be appealed against through the courts</a:t>
            </a:r>
          </a:p>
        </p:txBody>
      </p:sp>
      <p:sp>
        <p:nvSpPr>
          <p:cNvPr id="4" name="Date Placeholder 3"/>
          <p:cNvSpPr>
            <a:spLocks noGrp="1"/>
          </p:cNvSpPr>
          <p:nvPr>
            <p:ph type="dt" sz="half" idx="10"/>
          </p:nvPr>
        </p:nvSpPr>
        <p:spPr/>
        <p:txBody>
          <a:bodyPr/>
          <a:lstStyle/>
          <a:p>
            <a:r>
              <a:rPr lang="en-US" smtClean="0"/>
              <a:t>Chisinau 2017</a:t>
            </a:r>
            <a:endParaRPr lang="en-US"/>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4FB69900-BEC8-4538-A22F-5EACE1A39D2A}" type="slidenum">
              <a:rPr lang="en-US" smtClean="0"/>
              <a:pPr/>
              <a:t>13</a:t>
            </a:fld>
            <a:endParaRPr lang="en-US"/>
          </a:p>
        </p:txBody>
      </p:sp>
    </p:spTree>
    <p:extLst>
      <p:ext uri="{BB962C8B-B14F-4D97-AF65-F5344CB8AC3E}">
        <p14:creationId xmlns:p14="http://schemas.microsoft.com/office/powerpoint/2010/main" val="24692011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Requisites of independence</a:t>
            </a:r>
            <a:endParaRPr lang="en-US" dirty="0"/>
          </a:p>
        </p:txBody>
      </p:sp>
      <p:sp>
        <p:nvSpPr>
          <p:cNvPr id="3" name="Content Placeholder 2"/>
          <p:cNvSpPr>
            <a:spLocks noGrp="1"/>
          </p:cNvSpPr>
          <p:nvPr>
            <p:ph idx="1"/>
          </p:nvPr>
        </p:nvSpPr>
        <p:spPr/>
        <p:txBody>
          <a:bodyPr>
            <a:normAutofit lnSpcReduction="10000"/>
          </a:bodyPr>
          <a:lstStyle/>
          <a:p>
            <a:r>
              <a:rPr lang="fr-CH" sz="3200" dirty="0" err="1" smtClean="0"/>
              <a:t>Operational</a:t>
            </a:r>
            <a:r>
              <a:rPr lang="fr-CH" sz="3200" dirty="0" smtClean="0"/>
              <a:t> </a:t>
            </a:r>
            <a:r>
              <a:rPr lang="fr-CH" sz="3200" dirty="0" err="1" smtClean="0"/>
              <a:t>autonomy</a:t>
            </a:r>
            <a:r>
              <a:rPr lang="fr-CH" sz="3200" dirty="0" smtClean="0"/>
              <a:t>: no instruction </a:t>
            </a:r>
            <a:r>
              <a:rPr lang="fr-CH" sz="3200" dirty="0" err="1" smtClean="0"/>
              <a:t>from</a:t>
            </a:r>
            <a:r>
              <a:rPr lang="fr-CH" sz="3200" dirty="0" smtClean="0"/>
              <a:t> the </a:t>
            </a:r>
            <a:r>
              <a:rPr lang="fr-CH" sz="3200" dirty="0" err="1" smtClean="0"/>
              <a:t>government</a:t>
            </a:r>
            <a:r>
              <a:rPr lang="fr-CH" sz="3200" dirty="0" smtClean="0"/>
              <a:t> </a:t>
            </a:r>
          </a:p>
          <a:p>
            <a:endParaRPr lang="fr-CH" sz="3200" dirty="0" smtClean="0"/>
          </a:p>
          <a:p>
            <a:r>
              <a:rPr lang="en-GB" sz="3200" dirty="0"/>
              <a:t>Administrative autonomy: own staff, own budget</a:t>
            </a:r>
          </a:p>
          <a:p>
            <a:endParaRPr lang="fr-CH" sz="3200" dirty="0"/>
          </a:p>
          <a:p>
            <a:r>
              <a:rPr lang="fr-CH" sz="3200" dirty="0" smtClean="0"/>
              <a:t>Limited causes for impeachment: </a:t>
            </a:r>
            <a:r>
              <a:rPr lang="en-GB" sz="3200" dirty="0"/>
              <a:t>grave violations of legal standards or incapacity due to health or </a:t>
            </a:r>
            <a:r>
              <a:rPr lang="en-GB" sz="3200" dirty="0" smtClean="0"/>
              <a:t>injury (like judges)</a:t>
            </a:r>
          </a:p>
          <a:p>
            <a:endParaRPr lang="en-GB" sz="2400" dirty="0" smtClean="0"/>
          </a:p>
          <a:p>
            <a:endParaRPr lang="en-GB" dirty="0" smtClean="0"/>
          </a:p>
          <a:p>
            <a:endParaRPr lang="en-US" dirty="0"/>
          </a:p>
        </p:txBody>
      </p:sp>
      <p:sp>
        <p:nvSpPr>
          <p:cNvPr id="4" name="Date Placeholder 3"/>
          <p:cNvSpPr>
            <a:spLocks noGrp="1"/>
          </p:cNvSpPr>
          <p:nvPr>
            <p:ph type="dt" sz="half" idx="10"/>
          </p:nvPr>
        </p:nvSpPr>
        <p:spPr/>
        <p:txBody>
          <a:bodyPr/>
          <a:lstStyle/>
          <a:p>
            <a:r>
              <a:rPr lang="en-US" smtClean="0"/>
              <a:t>Chisinau 2017</a:t>
            </a:r>
            <a:endParaRPr lang="en-US"/>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4FB69900-BEC8-4538-A22F-5EACE1A39D2A}" type="slidenum">
              <a:rPr lang="en-US" smtClean="0"/>
              <a:pPr/>
              <a:t>14</a:t>
            </a:fld>
            <a:endParaRPr lang="en-US"/>
          </a:p>
        </p:txBody>
      </p:sp>
    </p:spTree>
    <p:extLst>
      <p:ext uri="{BB962C8B-B14F-4D97-AF65-F5344CB8AC3E}">
        <p14:creationId xmlns:p14="http://schemas.microsoft.com/office/powerpoint/2010/main" val="31213289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H" sz="4400" dirty="0" err="1" smtClean="0"/>
              <a:t>Appeal</a:t>
            </a:r>
            <a:r>
              <a:rPr lang="fr-CH" sz="4400" dirty="0" smtClean="0"/>
              <a:t> and control </a:t>
            </a:r>
            <a:r>
              <a:rPr lang="fr-CH" sz="4400" dirty="0" err="1" smtClean="0"/>
              <a:t>mechanisms</a:t>
            </a:r>
            <a:r>
              <a:rPr lang="fr-CH" sz="4400" dirty="0" smtClean="0"/>
              <a:t/>
            </a:r>
            <a:br>
              <a:rPr lang="fr-CH" sz="4400" dirty="0" smtClean="0"/>
            </a:br>
            <a:r>
              <a:rPr lang="fr-CH" sz="4400" dirty="0" err="1" smtClean="0"/>
              <a:t>Diversity</a:t>
            </a:r>
            <a:r>
              <a:rPr lang="fr-CH" sz="4400" dirty="0" smtClean="0"/>
              <a:t> of </a:t>
            </a:r>
            <a:r>
              <a:rPr lang="fr-CH" sz="4400" dirty="0" err="1" smtClean="0"/>
              <a:t>models</a:t>
            </a:r>
            <a:endParaRPr lang="en-US" sz="44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354946531"/>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r>
              <a:rPr lang="en-US" smtClean="0"/>
              <a:t>Chisinau 2017</a:t>
            </a:r>
            <a:endParaRPr lang="en-US"/>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4FB69900-BEC8-4538-A22F-5EACE1A39D2A}" type="slidenum">
              <a:rPr lang="en-US" smtClean="0"/>
              <a:pPr/>
              <a:t>15</a:t>
            </a:fld>
            <a:endParaRPr lang="en-US"/>
          </a:p>
        </p:txBody>
      </p:sp>
    </p:spTree>
    <p:extLst>
      <p:ext uri="{BB962C8B-B14F-4D97-AF65-F5344CB8AC3E}">
        <p14:creationId xmlns:p14="http://schemas.microsoft.com/office/powerpoint/2010/main" val="20832278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fr-CH" dirty="0" err="1" smtClean="0"/>
              <a:t>Specific</a:t>
            </a:r>
            <a:r>
              <a:rPr lang="fr-CH" dirty="0" smtClean="0"/>
              <a:t> bodies: </a:t>
            </a:r>
            <a:r>
              <a:rPr lang="fr-CH" dirty="0" err="1" smtClean="0"/>
              <a:t>two</a:t>
            </a:r>
            <a:r>
              <a:rPr lang="fr-CH" dirty="0" smtClean="0"/>
              <a:t> types</a:t>
            </a:r>
            <a:endParaRPr lang="en-US" dirty="0"/>
          </a:p>
        </p:txBody>
      </p:sp>
      <p:sp>
        <p:nvSpPr>
          <p:cNvPr id="8" name="Content Placeholder 7"/>
          <p:cNvSpPr>
            <a:spLocks noGrp="1"/>
          </p:cNvSpPr>
          <p:nvPr>
            <p:ph sz="half" idx="1"/>
          </p:nvPr>
        </p:nvSpPr>
        <p:spPr/>
        <p:txBody>
          <a:bodyPr/>
          <a:lstStyle/>
          <a:p>
            <a:pPr marL="114300" indent="0">
              <a:buNone/>
            </a:pPr>
            <a:r>
              <a:rPr lang="fr-CH" dirty="0" err="1" smtClean="0"/>
              <a:t>Commision</a:t>
            </a:r>
            <a:r>
              <a:rPr lang="fr-CH" dirty="0" smtClean="0"/>
              <a:t> (</a:t>
            </a:r>
            <a:r>
              <a:rPr lang="fr-CH" dirty="0" err="1" smtClean="0"/>
              <a:t>board</a:t>
            </a:r>
            <a:r>
              <a:rPr lang="fr-CH" dirty="0" smtClean="0"/>
              <a:t>)</a:t>
            </a:r>
            <a:endParaRPr lang="en-US" dirty="0"/>
          </a:p>
        </p:txBody>
      </p:sp>
      <p:sp>
        <p:nvSpPr>
          <p:cNvPr id="9" name="Content Placeholder 8"/>
          <p:cNvSpPr>
            <a:spLocks noGrp="1"/>
          </p:cNvSpPr>
          <p:nvPr>
            <p:ph sz="half" idx="2"/>
          </p:nvPr>
        </p:nvSpPr>
        <p:spPr/>
        <p:txBody>
          <a:bodyPr/>
          <a:lstStyle/>
          <a:p>
            <a:pPr marL="114300" indent="0">
              <a:buNone/>
            </a:pPr>
            <a:r>
              <a:rPr lang="fr-CH" dirty="0" smtClean="0"/>
              <a:t>Single </a:t>
            </a:r>
            <a:r>
              <a:rPr lang="fr-CH" dirty="0" err="1" smtClean="0"/>
              <a:t>commissioner</a:t>
            </a:r>
            <a:endParaRPr lang="en-US" dirty="0"/>
          </a:p>
        </p:txBody>
      </p:sp>
      <p:sp>
        <p:nvSpPr>
          <p:cNvPr id="4" name="Date Placeholder 3"/>
          <p:cNvSpPr>
            <a:spLocks noGrp="1"/>
          </p:cNvSpPr>
          <p:nvPr>
            <p:ph type="dt" sz="half" idx="10"/>
          </p:nvPr>
        </p:nvSpPr>
        <p:spPr/>
        <p:txBody>
          <a:bodyPr/>
          <a:lstStyle/>
          <a:p>
            <a:r>
              <a:rPr lang="en-US" smtClean="0"/>
              <a:t>Chisinau 2017</a:t>
            </a:r>
            <a:endParaRPr lang="en-US"/>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4FB69900-BEC8-4538-A22F-5EACE1A39D2A}" type="slidenum">
              <a:rPr lang="en-US" smtClean="0"/>
              <a:pPr/>
              <a:t>16</a:t>
            </a:fld>
            <a:endParaRPr lang="en-US"/>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32040" y="2301326"/>
            <a:ext cx="2815916" cy="2815916"/>
          </a:xfrm>
          <a:prstGeom prst="rect">
            <a:avLst/>
          </a:prstGeom>
        </p:spPr>
      </p:pic>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2291968"/>
            <a:ext cx="3356992" cy="3356992"/>
          </a:xfrm>
          <a:prstGeom prst="rect">
            <a:avLst/>
          </a:prstGeom>
        </p:spPr>
      </p:pic>
    </p:spTree>
    <p:extLst>
      <p:ext uri="{BB962C8B-B14F-4D97-AF65-F5344CB8AC3E}">
        <p14:creationId xmlns:p14="http://schemas.microsoft.com/office/powerpoint/2010/main" val="41401832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H" dirty="0" err="1" smtClean="0"/>
              <a:t>Separate</a:t>
            </a:r>
            <a:r>
              <a:rPr lang="fr-CH" dirty="0" smtClean="0"/>
              <a:t> </a:t>
            </a:r>
            <a:r>
              <a:rPr lang="fr-CH" dirty="0" err="1" smtClean="0"/>
              <a:t>appellate</a:t>
            </a:r>
            <a:r>
              <a:rPr lang="fr-CH" dirty="0" smtClean="0"/>
              <a:t> bodies (1)</a:t>
            </a:r>
            <a:br>
              <a:rPr lang="fr-CH" dirty="0" smtClean="0"/>
            </a:br>
            <a:r>
              <a:rPr lang="fr-CH" dirty="0" smtClean="0"/>
              <a:t>France</a:t>
            </a:r>
            <a:endParaRPr lang="en-US" dirty="0"/>
          </a:p>
        </p:txBody>
      </p:sp>
      <p:sp>
        <p:nvSpPr>
          <p:cNvPr id="8" name="Content Placeholder 7"/>
          <p:cNvSpPr>
            <a:spLocks noGrp="1"/>
          </p:cNvSpPr>
          <p:nvPr>
            <p:ph idx="1"/>
          </p:nvPr>
        </p:nvSpPr>
        <p:spPr/>
        <p:txBody>
          <a:bodyPr>
            <a:normAutofit fontScale="92500"/>
          </a:bodyPr>
          <a:lstStyle/>
          <a:p>
            <a:endParaRPr lang="en-US" dirty="0"/>
          </a:p>
          <a:p>
            <a:r>
              <a:rPr lang="en-US" sz="2800" dirty="0" smtClean="0"/>
              <a:t>Two separate and unconnected laws</a:t>
            </a:r>
          </a:p>
          <a:p>
            <a:r>
              <a:rPr lang="en-US" sz="2800" dirty="0" smtClean="0"/>
              <a:t>Two separate, independent and diversely composed bodies (CADA/CNIL)</a:t>
            </a:r>
          </a:p>
          <a:p>
            <a:r>
              <a:rPr lang="fr-CH" sz="2800" b="1" dirty="0" err="1" smtClean="0"/>
              <a:t>Difference</a:t>
            </a:r>
            <a:r>
              <a:rPr lang="fr-CH" sz="2800" dirty="0" smtClean="0"/>
              <a:t>: CADA non binding recommandations / CNIL </a:t>
            </a:r>
            <a:r>
              <a:rPr lang="fr-CH" sz="2800" dirty="0" err="1" smtClean="0"/>
              <a:t>adjudicatory</a:t>
            </a:r>
            <a:r>
              <a:rPr lang="fr-CH" sz="2800" dirty="0" smtClean="0"/>
              <a:t> </a:t>
            </a:r>
            <a:r>
              <a:rPr lang="fr-CH" sz="2800" dirty="0" err="1" smtClean="0"/>
              <a:t>powers</a:t>
            </a:r>
            <a:endParaRPr lang="fr-CH" sz="2800" dirty="0" smtClean="0"/>
          </a:p>
          <a:p>
            <a:r>
              <a:rPr lang="en-GB" sz="2800" b="1" dirty="0"/>
              <a:t>Interaction</a:t>
            </a:r>
            <a:r>
              <a:rPr lang="en-GB" sz="2800" dirty="0"/>
              <a:t> : </a:t>
            </a:r>
          </a:p>
          <a:p>
            <a:pPr lvl="1"/>
            <a:r>
              <a:rPr lang="en-GB" sz="2600" dirty="0"/>
              <a:t>the president of CADA is </a:t>
            </a:r>
            <a:r>
              <a:rPr lang="en-GB" sz="2600" i="1" dirty="0"/>
              <a:t>per se</a:t>
            </a:r>
            <a:r>
              <a:rPr lang="en-GB" sz="2600" dirty="0"/>
              <a:t> a member of CNIL and, </a:t>
            </a:r>
            <a:r>
              <a:rPr lang="en-GB" sz="2600" i="1" dirty="0"/>
              <a:t>vice versa</a:t>
            </a:r>
            <a:r>
              <a:rPr lang="en-GB" sz="2600" dirty="0"/>
              <a:t>, the president of CNIL is a member of CADA</a:t>
            </a:r>
          </a:p>
          <a:p>
            <a:pPr lvl="1"/>
            <a:r>
              <a:rPr lang="en-GB" sz="2600" dirty="0"/>
              <a:t>exceptionally joint </a:t>
            </a:r>
            <a:r>
              <a:rPr lang="en-GB" sz="2600" dirty="0" smtClean="0"/>
              <a:t>meetings</a:t>
            </a:r>
            <a:endParaRPr lang="en-GB" sz="2600" dirty="0"/>
          </a:p>
          <a:p>
            <a:pPr lvl="1"/>
            <a:r>
              <a:rPr lang="en-GB" sz="2600" dirty="0"/>
              <a:t>s</a:t>
            </a:r>
            <a:r>
              <a:rPr lang="en-GB" sz="2600" dirty="0" smtClean="0"/>
              <a:t>ame administrative building (!)</a:t>
            </a:r>
            <a:endParaRPr lang="en-US" sz="2600" dirty="0"/>
          </a:p>
        </p:txBody>
      </p:sp>
      <p:sp>
        <p:nvSpPr>
          <p:cNvPr id="4" name="Date Placeholder 3"/>
          <p:cNvSpPr>
            <a:spLocks noGrp="1"/>
          </p:cNvSpPr>
          <p:nvPr>
            <p:ph type="dt" sz="half" idx="10"/>
          </p:nvPr>
        </p:nvSpPr>
        <p:spPr/>
        <p:txBody>
          <a:bodyPr/>
          <a:lstStyle/>
          <a:p>
            <a:r>
              <a:rPr lang="en-US" smtClean="0"/>
              <a:t>Chisinau 2017</a:t>
            </a:r>
            <a:endParaRPr lang="en-US"/>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4FB69900-BEC8-4538-A22F-5EACE1A39D2A}" type="slidenum">
              <a:rPr lang="en-US" smtClean="0"/>
              <a:pPr/>
              <a:t>17</a:t>
            </a:fld>
            <a:endParaRPr lang="en-US"/>
          </a:p>
        </p:txBody>
      </p:sp>
    </p:spTree>
    <p:extLst>
      <p:ext uri="{BB962C8B-B14F-4D97-AF65-F5344CB8AC3E}">
        <p14:creationId xmlns:p14="http://schemas.microsoft.com/office/powerpoint/2010/main" val="24983507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H" dirty="0" err="1" smtClean="0"/>
              <a:t>Separate</a:t>
            </a:r>
            <a:r>
              <a:rPr lang="fr-CH" dirty="0" smtClean="0"/>
              <a:t> </a:t>
            </a:r>
            <a:r>
              <a:rPr lang="fr-CH" dirty="0" err="1" smtClean="0"/>
              <a:t>appellate</a:t>
            </a:r>
            <a:r>
              <a:rPr lang="fr-CH" dirty="0" smtClean="0"/>
              <a:t> bodies (2)</a:t>
            </a:r>
            <a:br>
              <a:rPr lang="fr-CH" dirty="0" smtClean="0"/>
            </a:br>
            <a:r>
              <a:rPr lang="fr-CH" dirty="0" err="1" smtClean="0"/>
              <a:t>Italy</a:t>
            </a:r>
            <a:endParaRPr lang="en-US" dirty="0"/>
          </a:p>
        </p:txBody>
      </p:sp>
      <p:sp>
        <p:nvSpPr>
          <p:cNvPr id="8" name="Content Placeholder 7"/>
          <p:cNvSpPr>
            <a:spLocks noGrp="1"/>
          </p:cNvSpPr>
          <p:nvPr>
            <p:ph idx="1"/>
          </p:nvPr>
        </p:nvSpPr>
        <p:spPr/>
        <p:txBody>
          <a:bodyPr>
            <a:normAutofit lnSpcReduction="10000"/>
          </a:bodyPr>
          <a:lstStyle/>
          <a:p>
            <a:endParaRPr lang="en-US" dirty="0"/>
          </a:p>
          <a:p>
            <a:r>
              <a:rPr lang="en-US" sz="2800" dirty="0" smtClean="0"/>
              <a:t>Two(!) non coordinated laws on FOI/one on data protection (no interconnection)</a:t>
            </a:r>
          </a:p>
          <a:p>
            <a:r>
              <a:rPr lang="en-US" sz="2800" dirty="0" smtClean="0"/>
              <a:t>Three separate bodies (CADA and </a:t>
            </a:r>
            <a:r>
              <a:rPr lang="en-US" sz="2800" dirty="0" err="1" smtClean="0"/>
              <a:t>Difensore</a:t>
            </a:r>
            <a:r>
              <a:rPr lang="en-US" sz="2800" dirty="0" smtClean="0"/>
              <a:t> </a:t>
            </a:r>
            <a:r>
              <a:rPr lang="en-US" sz="2800" dirty="0" err="1" smtClean="0"/>
              <a:t>civico</a:t>
            </a:r>
            <a:r>
              <a:rPr lang="en-US" sz="2800" dirty="0" smtClean="0"/>
              <a:t>/ </a:t>
            </a:r>
            <a:r>
              <a:rPr lang="en-US" sz="2800" dirty="0" err="1" smtClean="0"/>
              <a:t>Garante</a:t>
            </a:r>
            <a:r>
              <a:rPr lang="en-US" sz="2800" dirty="0" smtClean="0"/>
              <a:t> </a:t>
            </a:r>
            <a:r>
              <a:rPr lang="en-US" sz="2800" dirty="0" err="1" smtClean="0"/>
              <a:t>protezione</a:t>
            </a:r>
            <a:r>
              <a:rPr lang="en-US" sz="2800" dirty="0" smtClean="0"/>
              <a:t> </a:t>
            </a:r>
            <a:r>
              <a:rPr lang="en-US" sz="2800" dirty="0" err="1" smtClean="0"/>
              <a:t>dati</a:t>
            </a:r>
            <a:r>
              <a:rPr lang="en-US" sz="2800" dirty="0" smtClean="0"/>
              <a:t>)</a:t>
            </a:r>
          </a:p>
          <a:p>
            <a:r>
              <a:rPr lang="fr-CH" sz="2800" b="1" dirty="0" err="1" smtClean="0"/>
              <a:t>Difference</a:t>
            </a:r>
            <a:r>
              <a:rPr lang="fr-CH" sz="2800" dirty="0" smtClean="0"/>
              <a:t>: complaints to CADA are alternative to </a:t>
            </a:r>
            <a:r>
              <a:rPr lang="fr-CH" sz="2800" dirty="0" err="1" smtClean="0"/>
              <a:t>judicial</a:t>
            </a:r>
            <a:r>
              <a:rPr lang="fr-CH" sz="2800" dirty="0" smtClean="0"/>
              <a:t> </a:t>
            </a:r>
            <a:r>
              <a:rPr lang="fr-CH" sz="2800" dirty="0" err="1" smtClean="0"/>
              <a:t>review</a:t>
            </a:r>
            <a:r>
              <a:rPr lang="fr-CH" sz="2800" dirty="0" smtClean="0"/>
              <a:t>; semi-binding </a:t>
            </a:r>
            <a:r>
              <a:rPr lang="fr-CH" sz="2800" dirty="0" err="1" smtClean="0"/>
              <a:t>decisions</a:t>
            </a:r>
            <a:r>
              <a:rPr lang="fr-CH" sz="2800" dirty="0" smtClean="0"/>
              <a:t>/ Garante has </a:t>
            </a:r>
            <a:r>
              <a:rPr lang="fr-CH" sz="2800" dirty="0" err="1" smtClean="0"/>
              <a:t>clear</a:t>
            </a:r>
            <a:r>
              <a:rPr lang="fr-CH" sz="2800" dirty="0" smtClean="0"/>
              <a:t> </a:t>
            </a:r>
            <a:r>
              <a:rPr lang="fr-CH" sz="2800" dirty="0" err="1" smtClean="0"/>
              <a:t>adjudicatory</a:t>
            </a:r>
            <a:r>
              <a:rPr lang="fr-CH" sz="2800" dirty="0" smtClean="0"/>
              <a:t> </a:t>
            </a:r>
            <a:r>
              <a:rPr lang="fr-CH" sz="2800" dirty="0" err="1" smtClean="0"/>
              <a:t>powers</a:t>
            </a:r>
            <a:endParaRPr lang="fr-CH" sz="2800" dirty="0" smtClean="0"/>
          </a:p>
          <a:p>
            <a:r>
              <a:rPr lang="en-GB" sz="2800" b="1" dirty="0"/>
              <a:t>Interaction</a:t>
            </a:r>
            <a:r>
              <a:rPr lang="en-GB" sz="2800" dirty="0"/>
              <a:t> :</a:t>
            </a:r>
            <a:endParaRPr lang="en-GB" sz="2800" dirty="0" smtClean="0"/>
          </a:p>
          <a:p>
            <a:pPr lvl="1"/>
            <a:r>
              <a:rPr lang="en-GB" sz="2600" dirty="0" smtClean="0"/>
              <a:t>no joint session nor dual membership</a:t>
            </a:r>
          </a:p>
          <a:p>
            <a:pPr lvl="1"/>
            <a:r>
              <a:rPr lang="en-GB" sz="2600" dirty="0"/>
              <a:t>b</a:t>
            </a:r>
            <a:r>
              <a:rPr lang="en-GB" sz="2600" dirty="0" smtClean="0"/>
              <a:t>ut mandatory (and speedy) preliminary opinions</a:t>
            </a:r>
            <a:endParaRPr lang="en-US" sz="2600" dirty="0"/>
          </a:p>
        </p:txBody>
      </p:sp>
      <p:sp>
        <p:nvSpPr>
          <p:cNvPr id="4" name="Date Placeholder 3"/>
          <p:cNvSpPr>
            <a:spLocks noGrp="1"/>
          </p:cNvSpPr>
          <p:nvPr>
            <p:ph type="dt" sz="half" idx="10"/>
          </p:nvPr>
        </p:nvSpPr>
        <p:spPr/>
        <p:txBody>
          <a:bodyPr/>
          <a:lstStyle/>
          <a:p>
            <a:r>
              <a:rPr lang="en-US" smtClean="0"/>
              <a:t>Chisinau 2017</a:t>
            </a:r>
            <a:endParaRPr lang="en-US"/>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4FB69900-BEC8-4538-A22F-5EACE1A39D2A}" type="slidenum">
              <a:rPr lang="en-US" smtClean="0"/>
              <a:pPr/>
              <a:t>18</a:t>
            </a:fld>
            <a:endParaRPr lang="en-US"/>
          </a:p>
        </p:txBody>
      </p:sp>
    </p:spTree>
    <p:extLst>
      <p:ext uri="{BB962C8B-B14F-4D97-AF65-F5344CB8AC3E}">
        <p14:creationId xmlns:p14="http://schemas.microsoft.com/office/powerpoint/2010/main" val="16753562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H" dirty="0" err="1" smtClean="0"/>
              <a:t>Separate</a:t>
            </a:r>
            <a:r>
              <a:rPr lang="fr-CH" dirty="0" smtClean="0"/>
              <a:t> </a:t>
            </a:r>
            <a:r>
              <a:rPr lang="fr-CH" dirty="0" err="1" smtClean="0"/>
              <a:t>appellate</a:t>
            </a:r>
            <a:r>
              <a:rPr lang="fr-CH" dirty="0" smtClean="0"/>
              <a:t> bodies (3)</a:t>
            </a:r>
            <a:br>
              <a:rPr lang="fr-CH" dirty="0" smtClean="0"/>
            </a:br>
            <a:r>
              <a:rPr lang="fr-CH" dirty="0" err="1" smtClean="0"/>
              <a:t>Sweden</a:t>
            </a:r>
            <a:endParaRPr lang="en-US" dirty="0"/>
          </a:p>
        </p:txBody>
      </p:sp>
      <p:sp>
        <p:nvSpPr>
          <p:cNvPr id="8" name="Content Placeholder 7"/>
          <p:cNvSpPr>
            <a:spLocks noGrp="1"/>
          </p:cNvSpPr>
          <p:nvPr>
            <p:ph idx="1"/>
          </p:nvPr>
        </p:nvSpPr>
        <p:spPr/>
        <p:txBody>
          <a:bodyPr>
            <a:normAutofit lnSpcReduction="10000"/>
          </a:bodyPr>
          <a:lstStyle/>
          <a:p>
            <a:endParaRPr lang="en-US" dirty="0"/>
          </a:p>
          <a:p>
            <a:r>
              <a:rPr lang="en-US" sz="2800" dirty="0" smtClean="0"/>
              <a:t>Extremely detailed FOI legislation/law on data protection (priority of FOI over DP)</a:t>
            </a:r>
          </a:p>
          <a:p>
            <a:r>
              <a:rPr lang="en-US" sz="2800" dirty="0" smtClean="0"/>
              <a:t>Two separate bodies: JO (general)/ </a:t>
            </a:r>
            <a:r>
              <a:rPr lang="en-US" sz="2800" dirty="0" err="1" smtClean="0"/>
              <a:t>Datainspektionen</a:t>
            </a:r>
            <a:r>
              <a:rPr lang="en-US" sz="2800" dirty="0"/>
              <a:t> </a:t>
            </a:r>
            <a:r>
              <a:rPr lang="en-US" sz="2800" dirty="0" smtClean="0"/>
              <a:t>(specific)</a:t>
            </a:r>
          </a:p>
          <a:p>
            <a:r>
              <a:rPr lang="fr-CH" sz="2800" b="1" dirty="0" err="1" smtClean="0"/>
              <a:t>Difference</a:t>
            </a:r>
            <a:r>
              <a:rPr lang="fr-CH" sz="2800" dirty="0" smtClean="0"/>
              <a:t>: JO non-binding (but </a:t>
            </a:r>
            <a:r>
              <a:rPr lang="fr-CH" sz="2800" dirty="0" err="1" smtClean="0"/>
              <a:t>highly</a:t>
            </a:r>
            <a:r>
              <a:rPr lang="fr-CH" sz="2800" dirty="0" smtClean="0"/>
              <a:t> </a:t>
            </a:r>
            <a:r>
              <a:rPr lang="fr-CH" sz="2800" dirty="0" err="1" smtClean="0"/>
              <a:t>respected</a:t>
            </a:r>
            <a:r>
              <a:rPr lang="fr-CH" sz="2800" dirty="0" smtClean="0"/>
              <a:t>) recommandations/ DPA </a:t>
            </a:r>
            <a:r>
              <a:rPr lang="fr-CH" sz="2800" dirty="0" err="1" smtClean="0"/>
              <a:t>mostly</a:t>
            </a:r>
            <a:r>
              <a:rPr lang="fr-CH" sz="2800" dirty="0" smtClean="0"/>
              <a:t> non binding </a:t>
            </a:r>
            <a:r>
              <a:rPr lang="fr-CH" sz="2800" dirty="0" err="1" smtClean="0"/>
              <a:t>decisions</a:t>
            </a:r>
            <a:endParaRPr lang="fr-CH" sz="2800" dirty="0" smtClean="0"/>
          </a:p>
          <a:p>
            <a:r>
              <a:rPr lang="en-GB" sz="2800" b="1" dirty="0"/>
              <a:t>Interaction</a:t>
            </a:r>
            <a:r>
              <a:rPr lang="en-GB" sz="2800" dirty="0"/>
              <a:t> :</a:t>
            </a:r>
            <a:endParaRPr lang="en-GB" sz="2800" dirty="0" smtClean="0"/>
          </a:p>
          <a:p>
            <a:pPr lvl="1"/>
            <a:r>
              <a:rPr lang="en-GB" sz="2600" dirty="0" smtClean="0"/>
              <a:t>Formally none; but mutual consideration for each others jurisprudence</a:t>
            </a:r>
            <a:endParaRPr lang="en-US" sz="2600" dirty="0"/>
          </a:p>
        </p:txBody>
      </p:sp>
      <p:sp>
        <p:nvSpPr>
          <p:cNvPr id="4" name="Date Placeholder 3"/>
          <p:cNvSpPr>
            <a:spLocks noGrp="1"/>
          </p:cNvSpPr>
          <p:nvPr>
            <p:ph type="dt" sz="half" idx="10"/>
          </p:nvPr>
        </p:nvSpPr>
        <p:spPr/>
        <p:txBody>
          <a:bodyPr/>
          <a:lstStyle/>
          <a:p>
            <a:r>
              <a:rPr lang="en-US" smtClean="0"/>
              <a:t>Chisinau 2017</a:t>
            </a:r>
            <a:endParaRPr lang="en-US"/>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4FB69900-BEC8-4538-A22F-5EACE1A39D2A}" type="slidenum">
              <a:rPr lang="en-US" smtClean="0"/>
              <a:pPr/>
              <a:t>19</a:t>
            </a:fld>
            <a:endParaRPr lang="en-US"/>
          </a:p>
        </p:txBody>
      </p:sp>
    </p:spTree>
    <p:extLst>
      <p:ext uri="{BB962C8B-B14F-4D97-AF65-F5344CB8AC3E}">
        <p14:creationId xmlns:p14="http://schemas.microsoft.com/office/powerpoint/2010/main" val="10923824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fr-CH" sz="4000" dirty="0" smtClean="0"/>
              <a:t>Access to information</a:t>
            </a:r>
            <a:br>
              <a:rPr lang="fr-CH" sz="4000" dirty="0" smtClean="0"/>
            </a:br>
            <a:r>
              <a:rPr lang="fr-CH" sz="4000" dirty="0" smtClean="0"/>
              <a:t>The relevant international sources</a:t>
            </a:r>
            <a:endParaRPr lang="fr-FR" sz="4000"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894501394"/>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r>
              <a:rPr lang="en-US" smtClean="0"/>
              <a:t>Chisinau 2017</a:t>
            </a:r>
            <a:endParaRPr lang="en-US"/>
          </a:p>
        </p:txBody>
      </p:sp>
      <p:sp>
        <p:nvSpPr>
          <p:cNvPr id="11" name="Footer Placeholder 10"/>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1AADF0A3-C800-4228-AE7E-76740DF1EE09}" type="slidenum">
              <a:rPr lang="fr-CH" smtClean="0"/>
              <a:pPr/>
              <a:t>2</a:t>
            </a:fld>
            <a:endParaRPr lang="fr-CH"/>
          </a:p>
        </p:txBody>
      </p:sp>
    </p:spTree>
    <p:extLst>
      <p:ext uri="{BB962C8B-B14F-4D97-AF65-F5344CB8AC3E}">
        <p14:creationId xmlns:p14="http://schemas.microsoft.com/office/powerpoint/2010/main" val="12480164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7620000" cy="1143000"/>
          </a:xfrm>
        </p:spPr>
        <p:txBody>
          <a:bodyPr/>
          <a:lstStyle/>
          <a:p>
            <a:r>
              <a:rPr lang="fr-CH" dirty="0" err="1" smtClean="0"/>
              <a:t>Combined</a:t>
            </a:r>
            <a:r>
              <a:rPr lang="fr-CH" dirty="0" smtClean="0"/>
              <a:t> </a:t>
            </a:r>
            <a:r>
              <a:rPr lang="fr-CH" dirty="0" err="1" smtClean="0"/>
              <a:t>appelate</a:t>
            </a:r>
            <a:r>
              <a:rPr lang="fr-CH" dirty="0" smtClean="0"/>
              <a:t> body</a:t>
            </a:r>
            <a:br>
              <a:rPr lang="fr-CH" dirty="0" smtClean="0"/>
            </a:br>
            <a:r>
              <a:rPr lang="fr-CH" dirty="0"/>
              <a:t>(</a:t>
            </a:r>
            <a:r>
              <a:rPr lang="fr-CH" dirty="0" smtClean="0"/>
              <a:t>FOI + DP)</a:t>
            </a:r>
            <a:endParaRPr lang="en-US" dirty="0"/>
          </a:p>
        </p:txBody>
      </p:sp>
      <p:sp>
        <p:nvSpPr>
          <p:cNvPr id="3" name="Content Placeholder 2"/>
          <p:cNvSpPr>
            <a:spLocks noGrp="1"/>
          </p:cNvSpPr>
          <p:nvPr>
            <p:ph idx="1"/>
          </p:nvPr>
        </p:nvSpPr>
        <p:spPr>
          <a:xfrm>
            <a:off x="457200" y="1804765"/>
            <a:ext cx="7620000" cy="4800600"/>
          </a:xfrm>
        </p:spPr>
        <p:txBody>
          <a:bodyPr>
            <a:normAutofit lnSpcReduction="10000"/>
          </a:bodyPr>
          <a:lstStyle/>
          <a:p>
            <a:r>
              <a:rPr lang="fr-CH" sz="2800" b="1" dirty="0" err="1" smtClean="0"/>
              <a:t>Slovenia</a:t>
            </a:r>
            <a:r>
              <a:rPr lang="fr-CH" sz="2800" dirty="0" smtClean="0"/>
              <a:t>: </a:t>
            </a:r>
            <a:r>
              <a:rPr lang="fr-CH" sz="2800" dirty="0" err="1" smtClean="0"/>
              <a:t>Two</a:t>
            </a:r>
            <a:r>
              <a:rPr lang="fr-CH" sz="2800" dirty="0" smtClean="0"/>
              <a:t> </a:t>
            </a:r>
            <a:r>
              <a:rPr lang="fr-CH" sz="2800" dirty="0" err="1" smtClean="0"/>
              <a:t>separate</a:t>
            </a:r>
            <a:r>
              <a:rPr lang="fr-CH" sz="2800" dirty="0" smtClean="0"/>
              <a:t> </a:t>
            </a:r>
            <a:r>
              <a:rPr lang="fr-CH" sz="2800" dirty="0" err="1" smtClean="0"/>
              <a:t>acts</a:t>
            </a:r>
            <a:r>
              <a:rPr lang="fr-CH" sz="2800" dirty="0" smtClean="0"/>
              <a:t> but one single </a:t>
            </a:r>
            <a:r>
              <a:rPr lang="fr-CH" sz="2800" dirty="0"/>
              <a:t>c</a:t>
            </a:r>
            <a:r>
              <a:rPr lang="fr-CH" sz="2800" dirty="0" smtClean="0"/>
              <a:t>ommissionner (</a:t>
            </a:r>
            <a:r>
              <a:rPr lang="en-GB" sz="2800" i="1" dirty="0"/>
              <a:t>Information </a:t>
            </a:r>
            <a:r>
              <a:rPr lang="en-GB" sz="2800" i="1" dirty="0" smtClean="0"/>
              <a:t>Commissioner</a:t>
            </a:r>
            <a:r>
              <a:rPr lang="en-GB" sz="2800" dirty="0" smtClean="0"/>
              <a:t>); </a:t>
            </a:r>
            <a:r>
              <a:rPr lang="fr-CH" sz="2800" dirty="0" err="1" smtClean="0"/>
              <a:t>three</a:t>
            </a:r>
            <a:r>
              <a:rPr lang="fr-CH" sz="2800" dirty="0" smtClean="0"/>
              <a:t> </a:t>
            </a:r>
            <a:r>
              <a:rPr lang="fr-CH" sz="2800" dirty="0" err="1" smtClean="0"/>
              <a:t>deputies</a:t>
            </a:r>
            <a:r>
              <a:rPr lang="fr-CH" sz="2800" dirty="0" smtClean="0"/>
              <a:t>: one for FOI/one for DP; binding </a:t>
            </a:r>
            <a:r>
              <a:rPr lang="fr-CH" sz="2800" dirty="0" err="1" smtClean="0"/>
              <a:t>decisions</a:t>
            </a:r>
            <a:endParaRPr lang="fr-CH" sz="2800" dirty="0" smtClean="0"/>
          </a:p>
          <a:p>
            <a:r>
              <a:rPr lang="fr-CH" sz="2800" b="1" dirty="0" err="1" smtClean="0"/>
              <a:t>Serbia</a:t>
            </a:r>
            <a:r>
              <a:rPr lang="fr-CH" sz="2800" dirty="0" smtClean="0"/>
              <a:t>: </a:t>
            </a:r>
            <a:r>
              <a:rPr lang="fr-CH" sz="2800" dirty="0" err="1"/>
              <a:t>Two</a:t>
            </a:r>
            <a:r>
              <a:rPr lang="fr-CH" sz="2800" dirty="0"/>
              <a:t> </a:t>
            </a:r>
            <a:r>
              <a:rPr lang="fr-CH" sz="2800" dirty="0" err="1"/>
              <a:t>separate</a:t>
            </a:r>
            <a:r>
              <a:rPr lang="fr-CH" sz="2800" dirty="0"/>
              <a:t> </a:t>
            </a:r>
            <a:r>
              <a:rPr lang="fr-CH" sz="2800" dirty="0" err="1"/>
              <a:t>acts</a:t>
            </a:r>
            <a:r>
              <a:rPr lang="fr-CH" sz="2800" dirty="0"/>
              <a:t> but one single </a:t>
            </a:r>
            <a:r>
              <a:rPr lang="fr-CH" sz="2800" dirty="0" smtClean="0"/>
              <a:t>commissionner (</a:t>
            </a:r>
            <a:r>
              <a:rPr lang="en-GB" sz="2800" i="1" dirty="0"/>
              <a:t>Commissioner for Information of Public Importance and Personal Data </a:t>
            </a:r>
            <a:r>
              <a:rPr lang="en-GB" sz="2800" i="1" dirty="0" smtClean="0"/>
              <a:t>Protection</a:t>
            </a:r>
            <a:r>
              <a:rPr lang="en-GB" sz="2800" dirty="0" smtClean="0"/>
              <a:t>)</a:t>
            </a:r>
            <a:r>
              <a:rPr lang="fr-CH" sz="2800" dirty="0" smtClean="0"/>
              <a:t>; binding </a:t>
            </a:r>
            <a:r>
              <a:rPr lang="fr-CH" sz="2800" dirty="0" err="1" smtClean="0"/>
              <a:t>decisions</a:t>
            </a:r>
            <a:endParaRPr lang="fr-CH" sz="2800" dirty="0" smtClean="0"/>
          </a:p>
          <a:p>
            <a:r>
              <a:rPr lang="fr-CH" sz="2800" b="1" dirty="0" smtClean="0"/>
              <a:t>UK</a:t>
            </a:r>
            <a:r>
              <a:rPr lang="fr-CH" sz="2800" dirty="0" smtClean="0"/>
              <a:t>: </a:t>
            </a:r>
            <a:r>
              <a:rPr lang="fr-CH" sz="2800" dirty="0" err="1"/>
              <a:t>Two</a:t>
            </a:r>
            <a:r>
              <a:rPr lang="fr-CH" sz="2800" dirty="0"/>
              <a:t> </a:t>
            </a:r>
            <a:r>
              <a:rPr lang="fr-CH" sz="2800" dirty="0" err="1"/>
              <a:t>separate</a:t>
            </a:r>
            <a:r>
              <a:rPr lang="fr-CH" sz="2800" dirty="0"/>
              <a:t> </a:t>
            </a:r>
            <a:r>
              <a:rPr lang="fr-CH" sz="2800" dirty="0" err="1"/>
              <a:t>acts</a:t>
            </a:r>
            <a:r>
              <a:rPr lang="fr-CH" sz="2800" dirty="0"/>
              <a:t> but one single commissionner </a:t>
            </a:r>
            <a:r>
              <a:rPr lang="fr-CH" sz="2800" dirty="0" smtClean="0"/>
              <a:t>(</a:t>
            </a:r>
            <a:r>
              <a:rPr lang="en-GB" sz="2800" i="1" dirty="0"/>
              <a:t>Information Commissioner’s </a:t>
            </a:r>
            <a:r>
              <a:rPr lang="en-GB" sz="2800" i="1" dirty="0" smtClean="0"/>
              <a:t>Office</a:t>
            </a:r>
            <a:r>
              <a:rPr lang="en-GB" sz="2800" dirty="0" smtClean="0"/>
              <a:t>); binding decisions</a:t>
            </a:r>
            <a:endParaRPr lang="fr-CH" sz="2800" dirty="0" smtClean="0"/>
          </a:p>
          <a:p>
            <a:endParaRPr lang="en-US" dirty="0"/>
          </a:p>
        </p:txBody>
      </p:sp>
      <p:sp>
        <p:nvSpPr>
          <p:cNvPr id="4" name="Date Placeholder 3"/>
          <p:cNvSpPr>
            <a:spLocks noGrp="1"/>
          </p:cNvSpPr>
          <p:nvPr>
            <p:ph type="dt" sz="half" idx="10"/>
          </p:nvPr>
        </p:nvSpPr>
        <p:spPr/>
        <p:txBody>
          <a:bodyPr/>
          <a:lstStyle/>
          <a:p>
            <a:r>
              <a:rPr lang="en-US" smtClean="0"/>
              <a:t>Chisinau 2017</a:t>
            </a:r>
            <a:endParaRPr lang="en-US"/>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4FB69900-BEC8-4538-A22F-5EACE1A39D2A}" type="slidenum">
              <a:rPr lang="en-US" smtClean="0"/>
              <a:pPr/>
              <a:t>20</a:t>
            </a:fld>
            <a:endParaRPr lang="en-US"/>
          </a:p>
        </p:txBody>
      </p:sp>
    </p:spTree>
    <p:extLst>
      <p:ext uri="{BB962C8B-B14F-4D97-AF65-F5344CB8AC3E}">
        <p14:creationId xmlns:p14="http://schemas.microsoft.com/office/powerpoint/2010/main" val="31214957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H" dirty="0" err="1" smtClean="0"/>
              <a:t>What</a:t>
            </a:r>
            <a:r>
              <a:rPr lang="fr-CH" dirty="0" smtClean="0"/>
              <a:t> </a:t>
            </a:r>
            <a:r>
              <a:rPr lang="fr-CH" dirty="0" err="1" smtClean="0"/>
              <a:t>is</a:t>
            </a:r>
            <a:r>
              <a:rPr lang="fr-CH" dirty="0" smtClean="0"/>
              <a:t> the best solution?</a:t>
            </a:r>
            <a:endParaRPr lang="en-US" dirty="0"/>
          </a:p>
        </p:txBody>
      </p:sp>
      <p:sp>
        <p:nvSpPr>
          <p:cNvPr id="7" name="Text Placeholder 6"/>
          <p:cNvSpPr>
            <a:spLocks noGrp="1"/>
          </p:cNvSpPr>
          <p:nvPr>
            <p:ph type="body" idx="1"/>
          </p:nvPr>
        </p:nvSpPr>
        <p:spPr/>
        <p:txBody>
          <a:bodyPr/>
          <a:lstStyle/>
          <a:p>
            <a:r>
              <a:rPr lang="fr-CH" dirty="0" err="1" smtClean="0"/>
              <a:t>Advantages</a:t>
            </a:r>
            <a:r>
              <a:rPr lang="fr-CH" dirty="0" smtClean="0"/>
              <a:t> for </a:t>
            </a:r>
            <a:r>
              <a:rPr lang="fr-CH" dirty="0" err="1" smtClean="0"/>
              <a:t>separate</a:t>
            </a:r>
            <a:r>
              <a:rPr lang="fr-CH" dirty="0" smtClean="0"/>
              <a:t> bodies</a:t>
            </a:r>
            <a:endParaRPr lang="en-US" dirty="0"/>
          </a:p>
        </p:txBody>
      </p:sp>
      <p:sp>
        <p:nvSpPr>
          <p:cNvPr id="8" name="Content Placeholder 7"/>
          <p:cNvSpPr>
            <a:spLocks noGrp="1"/>
          </p:cNvSpPr>
          <p:nvPr>
            <p:ph sz="half" idx="2"/>
          </p:nvPr>
        </p:nvSpPr>
        <p:spPr/>
        <p:txBody>
          <a:bodyPr/>
          <a:lstStyle/>
          <a:p>
            <a:r>
              <a:rPr lang="fr-CH" dirty="0" smtClean="0"/>
              <a:t>The </a:t>
            </a:r>
            <a:r>
              <a:rPr lang="fr-CH" dirty="0" err="1" smtClean="0"/>
              <a:t>conflict</a:t>
            </a:r>
            <a:r>
              <a:rPr lang="fr-CH" dirty="0" smtClean="0"/>
              <a:t> </a:t>
            </a:r>
            <a:r>
              <a:rPr lang="fr-CH" dirty="0" err="1" smtClean="0"/>
              <a:t>between</a:t>
            </a:r>
            <a:r>
              <a:rPr lang="fr-CH" dirty="0" smtClean="0"/>
              <a:t> DP and FOI </a:t>
            </a:r>
            <a:r>
              <a:rPr lang="fr-CH" dirty="0" err="1" smtClean="0"/>
              <a:t>is</a:t>
            </a:r>
            <a:r>
              <a:rPr lang="fr-CH" dirty="0" smtClean="0"/>
              <a:t> </a:t>
            </a:r>
            <a:r>
              <a:rPr lang="fr-CH" dirty="0" err="1" smtClean="0"/>
              <a:t>solved</a:t>
            </a:r>
            <a:r>
              <a:rPr lang="fr-CH" dirty="0" smtClean="0"/>
              <a:t> </a:t>
            </a:r>
            <a:r>
              <a:rPr lang="fr-CH" dirty="0" err="1" smtClean="0"/>
              <a:t>internally</a:t>
            </a:r>
            <a:r>
              <a:rPr lang="fr-CH" dirty="0" smtClean="0"/>
              <a:t> by experts of </a:t>
            </a:r>
            <a:r>
              <a:rPr lang="fr-CH" dirty="0" err="1" smtClean="0"/>
              <a:t>both</a:t>
            </a:r>
            <a:r>
              <a:rPr lang="fr-CH" dirty="0" smtClean="0"/>
              <a:t> areas</a:t>
            </a:r>
          </a:p>
          <a:p>
            <a:r>
              <a:rPr lang="fr-CH" dirty="0" err="1" smtClean="0"/>
              <a:t>Efficiency</a:t>
            </a:r>
            <a:r>
              <a:rPr lang="fr-CH" dirty="0" smtClean="0"/>
              <a:t> and </a:t>
            </a:r>
            <a:r>
              <a:rPr lang="fr-CH" dirty="0" err="1" smtClean="0"/>
              <a:t>rapidity</a:t>
            </a:r>
            <a:endParaRPr lang="en-US" dirty="0"/>
          </a:p>
          <a:p>
            <a:endParaRPr lang="en-US" dirty="0"/>
          </a:p>
        </p:txBody>
      </p:sp>
      <p:sp>
        <p:nvSpPr>
          <p:cNvPr id="9" name="Text Placeholder 8"/>
          <p:cNvSpPr>
            <a:spLocks noGrp="1"/>
          </p:cNvSpPr>
          <p:nvPr>
            <p:ph type="body" sz="quarter" idx="3"/>
          </p:nvPr>
        </p:nvSpPr>
        <p:spPr/>
        <p:txBody>
          <a:bodyPr/>
          <a:lstStyle/>
          <a:p>
            <a:r>
              <a:rPr lang="fr-CH" dirty="0" err="1" smtClean="0"/>
              <a:t>Advantages</a:t>
            </a:r>
            <a:r>
              <a:rPr lang="fr-CH" dirty="0" smtClean="0"/>
              <a:t> for </a:t>
            </a:r>
            <a:r>
              <a:rPr lang="fr-CH" dirty="0" err="1" smtClean="0"/>
              <a:t>combined</a:t>
            </a:r>
            <a:r>
              <a:rPr lang="fr-CH" dirty="0" smtClean="0"/>
              <a:t> bodies</a:t>
            </a:r>
            <a:endParaRPr lang="en-US" dirty="0"/>
          </a:p>
        </p:txBody>
      </p:sp>
      <p:sp>
        <p:nvSpPr>
          <p:cNvPr id="10" name="Content Placeholder 9"/>
          <p:cNvSpPr>
            <a:spLocks noGrp="1"/>
          </p:cNvSpPr>
          <p:nvPr>
            <p:ph sz="quarter" idx="4"/>
          </p:nvPr>
        </p:nvSpPr>
        <p:spPr/>
        <p:txBody>
          <a:bodyPr/>
          <a:lstStyle/>
          <a:p>
            <a:r>
              <a:rPr lang="fr-CH" dirty="0" smtClean="0"/>
              <a:t>The </a:t>
            </a:r>
            <a:r>
              <a:rPr lang="fr-CH" dirty="0" err="1" smtClean="0"/>
              <a:t>aim</a:t>
            </a:r>
            <a:r>
              <a:rPr lang="fr-CH" dirty="0" smtClean="0"/>
              <a:t> of the DP and FOI are </a:t>
            </a:r>
            <a:r>
              <a:rPr lang="fr-CH" dirty="0" err="1" smtClean="0"/>
              <a:t>diverging</a:t>
            </a:r>
            <a:endParaRPr lang="fr-CH" dirty="0" smtClean="0"/>
          </a:p>
          <a:p>
            <a:r>
              <a:rPr lang="en-GB" dirty="0"/>
              <a:t>A separate </a:t>
            </a:r>
            <a:r>
              <a:rPr lang="en-GB" dirty="0" smtClean="0"/>
              <a:t>FOI body </a:t>
            </a:r>
            <a:r>
              <a:rPr lang="en-GB" dirty="0"/>
              <a:t>would really incarnate </a:t>
            </a:r>
            <a:r>
              <a:rPr lang="en-GB" dirty="0" smtClean="0"/>
              <a:t>the </a:t>
            </a:r>
            <a:r>
              <a:rPr lang="en-GB" dirty="0"/>
              <a:t>fundamental shift from a paradigm of secrecy to a paradigm of transparency</a:t>
            </a:r>
            <a:endParaRPr lang="en-US" dirty="0"/>
          </a:p>
        </p:txBody>
      </p:sp>
      <p:sp>
        <p:nvSpPr>
          <p:cNvPr id="4" name="Date Placeholder 3"/>
          <p:cNvSpPr>
            <a:spLocks noGrp="1"/>
          </p:cNvSpPr>
          <p:nvPr>
            <p:ph type="dt" sz="half" idx="10"/>
          </p:nvPr>
        </p:nvSpPr>
        <p:spPr/>
        <p:txBody>
          <a:bodyPr/>
          <a:lstStyle/>
          <a:p>
            <a:r>
              <a:rPr lang="en-US" smtClean="0"/>
              <a:t>Chisinau 2017</a:t>
            </a:r>
            <a:endParaRPr lang="en-US"/>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4FB69900-BEC8-4538-A22F-5EACE1A39D2A}" type="slidenum">
              <a:rPr lang="en-US" smtClean="0"/>
              <a:pPr/>
              <a:t>21</a:t>
            </a:fld>
            <a:endParaRPr lang="en-US"/>
          </a:p>
        </p:txBody>
      </p:sp>
    </p:spTree>
    <p:extLst>
      <p:ext uri="{BB962C8B-B14F-4D97-AF65-F5344CB8AC3E}">
        <p14:creationId xmlns:p14="http://schemas.microsoft.com/office/powerpoint/2010/main" val="18784352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14300"/>
            <a:r>
              <a:rPr lang="en-US" sz="2800" dirty="0"/>
              <a:t/>
            </a:r>
            <a:br>
              <a:rPr lang="en-US" sz="2800" dirty="0"/>
            </a:br>
            <a:r>
              <a:rPr lang="en-US" sz="2800" dirty="0" err="1" smtClean="0"/>
              <a:t>CoE</a:t>
            </a:r>
            <a:r>
              <a:rPr lang="en-US" sz="2800" dirty="0" smtClean="0"/>
              <a:t> RECOMMENDATION </a:t>
            </a:r>
            <a:r>
              <a:rPr lang="en-US" sz="2800" dirty="0"/>
              <a:t>1037 (</a:t>
            </a:r>
            <a:r>
              <a:rPr lang="en-US" sz="2400" dirty="0"/>
              <a:t>1986</a:t>
            </a:r>
            <a:r>
              <a:rPr lang="en-US" sz="2800" dirty="0"/>
              <a:t>) </a:t>
            </a:r>
            <a:r>
              <a:rPr lang="en-US" sz="2800" dirty="0" smtClean="0"/>
              <a:t/>
            </a:r>
            <a:br>
              <a:rPr lang="en-US" sz="2800" dirty="0" smtClean="0"/>
            </a:br>
            <a:r>
              <a:rPr lang="en-US" sz="2800" dirty="0" smtClean="0"/>
              <a:t>on </a:t>
            </a:r>
            <a:r>
              <a:rPr lang="en-US" sz="2800" dirty="0"/>
              <a:t>data protection and freedom of information</a:t>
            </a:r>
            <a:r>
              <a:rPr lang="en-US" dirty="0"/>
              <a:t/>
            </a:r>
            <a:br>
              <a:rPr lang="en-US" dirty="0"/>
            </a:br>
            <a:endParaRPr lang="en-US" dirty="0"/>
          </a:p>
        </p:txBody>
      </p:sp>
      <p:sp>
        <p:nvSpPr>
          <p:cNvPr id="4" name="Date Placeholder 3"/>
          <p:cNvSpPr>
            <a:spLocks noGrp="1"/>
          </p:cNvSpPr>
          <p:nvPr>
            <p:ph type="dt" sz="half" idx="10"/>
          </p:nvPr>
        </p:nvSpPr>
        <p:spPr/>
        <p:txBody>
          <a:bodyPr/>
          <a:lstStyle/>
          <a:p>
            <a:r>
              <a:rPr lang="en-US" smtClean="0"/>
              <a:t>Chisinau 2017</a:t>
            </a:r>
            <a:endParaRPr lang="en-US"/>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4FB69900-BEC8-4538-A22F-5EACE1A39D2A}" type="slidenum">
              <a:rPr lang="en-US" smtClean="0"/>
              <a:pPr/>
              <a:t>22</a:t>
            </a:fld>
            <a:endParaRPr lang="en-US"/>
          </a:p>
        </p:txBody>
      </p:sp>
      <p:sp>
        <p:nvSpPr>
          <p:cNvPr id="8" name="Content Placeholder 7"/>
          <p:cNvSpPr>
            <a:spLocks noGrp="1"/>
          </p:cNvSpPr>
          <p:nvPr>
            <p:ph idx="1"/>
          </p:nvPr>
        </p:nvSpPr>
        <p:spPr>
          <a:xfrm>
            <a:off x="457200" y="1417638"/>
            <a:ext cx="7620000" cy="4800600"/>
          </a:xfrm>
        </p:spPr>
        <p:txBody>
          <a:bodyPr>
            <a:normAutofit fontScale="92500" lnSpcReduction="10000"/>
          </a:bodyPr>
          <a:lstStyle/>
          <a:p>
            <a:pPr marL="114300" indent="0">
              <a:buNone/>
            </a:pPr>
            <a:endParaRPr lang="fr-CH" dirty="0"/>
          </a:p>
          <a:p>
            <a:pPr marL="114300" indent="0">
              <a:buNone/>
            </a:pPr>
            <a:r>
              <a:rPr lang="en-US" dirty="0" smtClean="0"/>
              <a:t>1. Bearing </a:t>
            </a:r>
            <a:r>
              <a:rPr lang="en-US" dirty="0"/>
              <a:t>in mind that democracies are </a:t>
            </a:r>
            <a:r>
              <a:rPr lang="en-US" dirty="0" err="1"/>
              <a:t>characterised</a:t>
            </a:r>
            <a:r>
              <a:rPr lang="en-US" dirty="0"/>
              <a:t> by the distribution and circulation of a maximum amount of information within society </a:t>
            </a:r>
            <a:r>
              <a:rPr lang="en-US" dirty="0" smtClean="0"/>
              <a:t>; (…)</a:t>
            </a:r>
          </a:p>
          <a:p>
            <a:pPr marL="114300" indent="0">
              <a:buNone/>
            </a:pPr>
            <a:endParaRPr lang="en-US" dirty="0" smtClean="0"/>
          </a:p>
          <a:p>
            <a:pPr marL="114300" indent="0">
              <a:buNone/>
            </a:pPr>
            <a:r>
              <a:rPr lang="en-US" dirty="0"/>
              <a:t>10. Convinced however that the coexistence of access to official information legislation and data protection legislation may come into conflict </a:t>
            </a:r>
            <a:r>
              <a:rPr lang="en-US" dirty="0" smtClean="0"/>
              <a:t>(..)</a:t>
            </a:r>
          </a:p>
          <a:p>
            <a:pPr marL="114300" indent="0">
              <a:buNone/>
            </a:pPr>
            <a:endParaRPr lang="en-US" dirty="0" smtClean="0"/>
          </a:p>
          <a:p>
            <a:pPr marL="114300" indent="0">
              <a:buNone/>
            </a:pPr>
            <a:r>
              <a:rPr lang="en-US" dirty="0" smtClean="0"/>
              <a:t>13. Recommends </a:t>
            </a:r>
            <a:r>
              <a:rPr lang="en-US" dirty="0"/>
              <a:t>that the Committee of Ministers instruct the Committee of experts on data protection :</a:t>
            </a:r>
          </a:p>
          <a:p>
            <a:pPr marL="114300" indent="0">
              <a:buNone/>
            </a:pPr>
            <a:r>
              <a:rPr lang="en-US" dirty="0"/>
              <a:t>a. to identify criteria and principles according to which data protection and access to official information could be </a:t>
            </a:r>
            <a:r>
              <a:rPr lang="en-US" b="1" dirty="0"/>
              <a:t>reconciled</a:t>
            </a:r>
            <a:r>
              <a:rPr lang="en-US" dirty="0"/>
              <a:t> ;</a:t>
            </a:r>
          </a:p>
          <a:p>
            <a:pPr marL="114300" indent="0">
              <a:buNone/>
            </a:pPr>
            <a:r>
              <a:rPr lang="en-US" dirty="0"/>
              <a:t>b. to prepare an appropriate legal instrument setting out such criteria and principles </a:t>
            </a:r>
            <a:endParaRPr lang="en-US" dirty="0" smtClean="0"/>
          </a:p>
          <a:p>
            <a:pPr marL="114300" indent="0">
              <a:buNone/>
            </a:pPr>
            <a:endParaRPr lang="fr-CH" dirty="0"/>
          </a:p>
          <a:p>
            <a:pPr marL="114300" indent="0">
              <a:buNone/>
            </a:pPr>
            <a:endParaRPr lang="en-US" dirty="0"/>
          </a:p>
        </p:txBody>
      </p:sp>
    </p:spTree>
    <p:extLst>
      <p:ext uri="{BB962C8B-B14F-4D97-AF65-F5344CB8AC3E}">
        <p14:creationId xmlns:p14="http://schemas.microsoft.com/office/powerpoint/2010/main" val="34450352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Autofit/>
          </a:bodyPr>
          <a:lstStyle/>
          <a:p>
            <a:pPr lvl="0"/>
            <a:r>
              <a:rPr lang="en-US" sz="2400" dirty="0"/>
              <a:t>Council of Europe Convention on Access to Official Documents </a:t>
            </a:r>
            <a:r>
              <a:rPr lang="it-CH" sz="2400" dirty="0"/>
              <a:t/>
            </a:r>
            <a:br>
              <a:rPr lang="it-CH" sz="2400" dirty="0"/>
            </a:br>
            <a:r>
              <a:rPr lang="fr-FR" sz="2400" b="1" dirty="0" err="1" smtClean="0"/>
              <a:t>Explanatory</a:t>
            </a:r>
            <a:r>
              <a:rPr lang="fr-FR" sz="2400" b="1" dirty="0" smtClean="0"/>
              <a:t> Report (</a:t>
            </a:r>
            <a:r>
              <a:rPr lang="fr-FR" sz="2400" b="1" dirty="0" err="1" smtClean="0"/>
              <a:t>recital</a:t>
            </a:r>
            <a:r>
              <a:rPr lang="fr-FR" sz="2400" b="1" dirty="0" smtClean="0"/>
              <a:t> 16)</a:t>
            </a:r>
            <a:endParaRPr lang="fr-FR" sz="2400" b="1" dirty="0"/>
          </a:p>
        </p:txBody>
      </p:sp>
      <p:sp>
        <p:nvSpPr>
          <p:cNvPr id="32771" name="Rectangle 3"/>
          <p:cNvSpPr>
            <a:spLocks noGrp="1" noChangeArrowheads="1"/>
          </p:cNvSpPr>
          <p:nvPr>
            <p:ph idx="1"/>
          </p:nvPr>
        </p:nvSpPr>
        <p:spPr>
          <a:xfrm>
            <a:off x="179512" y="1700808"/>
            <a:ext cx="7620000" cy="4800600"/>
          </a:xfrm>
        </p:spPr>
        <p:txBody>
          <a:bodyPr>
            <a:normAutofit/>
          </a:bodyPr>
          <a:lstStyle/>
          <a:p>
            <a:pPr algn="just">
              <a:lnSpc>
                <a:spcPct val="80000"/>
              </a:lnSpc>
              <a:buFont typeface="Wingdings" pitchFamily="2" charset="2"/>
              <a:buNone/>
            </a:pPr>
            <a:endParaRPr lang="fr-FR" sz="2000" dirty="0"/>
          </a:p>
          <a:p>
            <a:pPr>
              <a:lnSpc>
                <a:spcPct val="80000"/>
              </a:lnSpc>
              <a:buNone/>
            </a:pPr>
            <a:r>
              <a:rPr lang="fr-FR" sz="2000" dirty="0"/>
              <a:t>	</a:t>
            </a:r>
            <a:r>
              <a:rPr lang="en-US" sz="3200" dirty="0" smtClean="0"/>
              <a:t>Documents </a:t>
            </a:r>
            <a:r>
              <a:rPr lang="en-US" sz="3200" dirty="0"/>
              <a:t>containing personal data are covered by the scope of this Convention. The Convention for the Protection of Individuals with regard to Automatic Processing of Personal Data of 28 January 1981 (ETS No. 108) </a:t>
            </a:r>
            <a:r>
              <a:rPr lang="en-US" sz="3200" b="1" dirty="0"/>
              <a:t>does not in principle prohibit access of third parties to official documents containing personal data</a:t>
            </a:r>
            <a:r>
              <a:rPr lang="en-US" sz="3200" dirty="0"/>
              <a:t>. </a:t>
            </a:r>
          </a:p>
        </p:txBody>
      </p:sp>
      <p:sp>
        <p:nvSpPr>
          <p:cNvPr id="4" name="Date Placeholder 3"/>
          <p:cNvSpPr>
            <a:spLocks noGrp="1"/>
          </p:cNvSpPr>
          <p:nvPr>
            <p:ph type="dt" sz="half" idx="10"/>
          </p:nvPr>
        </p:nvSpPr>
        <p:spPr/>
        <p:txBody>
          <a:bodyPr/>
          <a:lstStyle/>
          <a:p>
            <a:r>
              <a:rPr lang="en-US" smtClean="0"/>
              <a:t>Chisinau 2017</a:t>
            </a:r>
            <a:endParaRPr lang="en-US"/>
          </a:p>
        </p:txBody>
      </p:sp>
      <p:sp>
        <p:nvSpPr>
          <p:cNvPr id="7" name="Footer Placeholder 6"/>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1AADF0A3-C800-4228-AE7E-76740DF1EE09}" type="slidenum">
              <a:rPr lang="fr-CH" smtClean="0"/>
              <a:pPr/>
              <a:t>23</a:t>
            </a:fld>
            <a:endParaRPr lang="fr-CH"/>
          </a:p>
        </p:txBody>
      </p:sp>
    </p:spTree>
    <p:extLst>
      <p:ext uri="{BB962C8B-B14F-4D97-AF65-F5344CB8AC3E}">
        <p14:creationId xmlns:p14="http://schemas.microsoft.com/office/powerpoint/2010/main" val="42651474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CH" dirty="0" smtClean="0"/>
              <a:t>In </a:t>
            </a:r>
            <a:r>
              <a:rPr lang="fr-CH" dirty="0" err="1" smtClean="0"/>
              <a:t>any</a:t>
            </a:r>
            <a:r>
              <a:rPr lang="fr-CH" dirty="0" smtClean="0"/>
              <a:t> case:</a:t>
            </a:r>
            <a:r>
              <a:rPr lang="fr-CH" dirty="0"/>
              <a:t/>
            </a:r>
            <a:br>
              <a:rPr lang="fr-CH" dirty="0"/>
            </a:br>
            <a:endParaRPr lang="en-US" dirty="0"/>
          </a:p>
        </p:txBody>
      </p:sp>
      <p:sp>
        <p:nvSpPr>
          <p:cNvPr id="11" name="Content Placeholder 10"/>
          <p:cNvSpPr>
            <a:spLocks noGrp="1"/>
          </p:cNvSpPr>
          <p:nvPr>
            <p:ph idx="1"/>
          </p:nvPr>
        </p:nvSpPr>
        <p:spPr/>
        <p:txBody>
          <a:bodyPr>
            <a:normAutofit fontScale="92500" lnSpcReduction="20000"/>
          </a:bodyPr>
          <a:lstStyle/>
          <a:p>
            <a:r>
              <a:rPr lang="fr-CH" sz="3600" dirty="0" smtClean="0"/>
              <a:t>If </a:t>
            </a:r>
            <a:r>
              <a:rPr lang="fr-CH" sz="3600" dirty="0" err="1" smtClean="0"/>
              <a:t>two</a:t>
            </a:r>
            <a:r>
              <a:rPr lang="fr-CH" sz="3600" dirty="0" smtClean="0"/>
              <a:t> </a:t>
            </a:r>
            <a:r>
              <a:rPr lang="fr-CH" sz="3600" dirty="0" err="1" smtClean="0"/>
              <a:t>separate</a:t>
            </a:r>
            <a:r>
              <a:rPr lang="fr-CH" sz="3600" dirty="0" smtClean="0"/>
              <a:t> bodies are </a:t>
            </a:r>
            <a:r>
              <a:rPr lang="fr-CH" sz="3600" dirty="0" err="1" smtClean="0"/>
              <a:t>created</a:t>
            </a:r>
            <a:r>
              <a:rPr lang="fr-CH" sz="3600" dirty="0" smtClean="0"/>
              <a:t>: </a:t>
            </a:r>
            <a:r>
              <a:rPr lang="en-GB" sz="3600" dirty="0"/>
              <a:t>cooperation mechanisms should be </a:t>
            </a:r>
            <a:r>
              <a:rPr lang="en-GB" sz="3600" dirty="0" smtClean="0"/>
              <a:t>established</a:t>
            </a:r>
          </a:p>
          <a:p>
            <a:r>
              <a:rPr lang="en-GB" sz="3600" dirty="0" smtClean="0"/>
              <a:t>If a combined body is created, two separate internal sub-entities should be established in order to deal efficiently with the different </a:t>
            </a:r>
            <a:r>
              <a:rPr lang="en-GB" sz="3600" dirty="0"/>
              <a:t>goals </a:t>
            </a:r>
            <a:r>
              <a:rPr lang="en-GB" sz="3600" dirty="0" smtClean="0"/>
              <a:t>of FOI and DP</a:t>
            </a:r>
          </a:p>
          <a:p>
            <a:r>
              <a:rPr lang="en-GB" sz="3600" b="1" dirty="0" smtClean="0"/>
              <a:t>Regardless</a:t>
            </a:r>
            <a:r>
              <a:rPr lang="en-GB" sz="3600" dirty="0" smtClean="0"/>
              <a:t> of the model chosen, </a:t>
            </a:r>
            <a:r>
              <a:rPr lang="en-GB" sz="3600" dirty="0"/>
              <a:t>independence, investigative powers and financial resources</a:t>
            </a:r>
            <a:r>
              <a:rPr lang="en-GB" sz="3600" dirty="0" smtClean="0"/>
              <a:t> are key!</a:t>
            </a:r>
            <a:endParaRPr lang="en-US" sz="3600" dirty="0"/>
          </a:p>
        </p:txBody>
      </p:sp>
      <p:sp>
        <p:nvSpPr>
          <p:cNvPr id="7" name="Date Placeholder 6"/>
          <p:cNvSpPr>
            <a:spLocks noGrp="1"/>
          </p:cNvSpPr>
          <p:nvPr>
            <p:ph type="dt" sz="half" idx="10"/>
          </p:nvPr>
        </p:nvSpPr>
        <p:spPr/>
        <p:txBody>
          <a:bodyPr/>
          <a:lstStyle/>
          <a:p>
            <a:r>
              <a:rPr lang="en-US" smtClean="0"/>
              <a:t>Chisinau 2017</a:t>
            </a:r>
            <a:endParaRPr lang="en-US"/>
          </a:p>
        </p:txBody>
      </p:sp>
      <p:sp>
        <p:nvSpPr>
          <p:cNvPr id="8" name="Footer Placeholder 7"/>
          <p:cNvSpPr>
            <a:spLocks noGrp="1"/>
          </p:cNvSpPr>
          <p:nvPr>
            <p:ph type="ftr" sz="quarter" idx="11"/>
          </p:nvPr>
        </p:nvSpPr>
        <p:spPr/>
        <p:txBody>
          <a:bodyPr/>
          <a:lstStyle/>
          <a:p>
            <a:r>
              <a:rPr lang="en-US" smtClean="0"/>
              <a:t>Bertil Cottier</a:t>
            </a:r>
            <a:endParaRPr lang="en-US"/>
          </a:p>
        </p:txBody>
      </p:sp>
      <p:sp>
        <p:nvSpPr>
          <p:cNvPr id="9" name="Slide Number Placeholder 8"/>
          <p:cNvSpPr>
            <a:spLocks noGrp="1"/>
          </p:cNvSpPr>
          <p:nvPr>
            <p:ph type="sldNum" sz="quarter" idx="12"/>
          </p:nvPr>
        </p:nvSpPr>
        <p:spPr/>
        <p:txBody>
          <a:bodyPr/>
          <a:lstStyle/>
          <a:p>
            <a:fld id="{BAD1E1E7-F4D3-40AA-812B-24475411993D}" type="slidenum">
              <a:rPr lang="en-US" smtClean="0"/>
              <a:pPr/>
              <a:t>24</a:t>
            </a:fld>
            <a:endParaRPr lang="en-US"/>
          </a:p>
        </p:txBody>
      </p:sp>
    </p:spTree>
    <p:extLst>
      <p:ext uri="{BB962C8B-B14F-4D97-AF65-F5344CB8AC3E}">
        <p14:creationId xmlns:p14="http://schemas.microsoft.com/office/powerpoint/2010/main" val="34208755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Convention on the Access to official documents of 18 June 2009 (CETS:205</a:t>
            </a:r>
            <a:r>
              <a:rPr lang="en-US" sz="3600" dirty="0" smtClean="0"/>
              <a:t>)</a:t>
            </a:r>
            <a:endParaRPr lang="it-CH" dirty="0"/>
          </a:p>
        </p:txBody>
      </p:sp>
      <p:sp>
        <p:nvSpPr>
          <p:cNvPr id="3" name="Content Placeholder 2"/>
          <p:cNvSpPr>
            <a:spLocks noGrp="1"/>
          </p:cNvSpPr>
          <p:nvPr>
            <p:ph idx="1"/>
          </p:nvPr>
        </p:nvSpPr>
        <p:spPr/>
        <p:txBody>
          <a:bodyPr>
            <a:normAutofit/>
          </a:bodyPr>
          <a:lstStyle/>
          <a:p>
            <a:endParaRPr lang="fr-CH" sz="3600" dirty="0" smtClean="0"/>
          </a:p>
          <a:p>
            <a:r>
              <a:rPr lang="fr-CH" sz="3600" dirty="0" smtClean="0"/>
              <a:t>Not </a:t>
            </a:r>
            <a:r>
              <a:rPr lang="fr-CH" sz="3600" dirty="0" err="1" smtClean="0"/>
              <a:t>yet</a:t>
            </a:r>
            <a:r>
              <a:rPr lang="fr-CH" sz="3600" dirty="0" smtClean="0"/>
              <a:t> in force </a:t>
            </a:r>
          </a:p>
          <a:p>
            <a:pPr lvl="1"/>
            <a:r>
              <a:rPr lang="fr-CH" sz="3600" dirty="0" smtClean="0"/>
              <a:t>10 ratifications </a:t>
            </a:r>
            <a:r>
              <a:rPr lang="fr-CH" sz="3600" dirty="0" err="1" smtClean="0"/>
              <a:t>needed</a:t>
            </a:r>
            <a:endParaRPr lang="fr-CH" sz="3600" dirty="0" smtClean="0"/>
          </a:p>
          <a:p>
            <a:pPr lvl="1"/>
            <a:r>
              <a:rPr lang="fr-CH" sz="3600" dirty="0" smtClean="0"/>
              <a:t>So far </a:t>
            </a:r>
            <a:r>
              <a:rPr lang="fr-CH" sz="3600" dirty="0" err="1" smtClean="0"/>
              <a:t>only</a:t>
            </a:r>
            <a:r>
              <a:rPr lang="fr-CH" sz="3600" dirty="0" smtClean="0"/>
              <a:t> 9 (</a:t>
            </a:r>
            <a:r>
              <a:rPr lang="fr-CH" sz="3600" dirty="0" err="1" smtClean="0"/>
              <a:t>Bosnia-Herzegovina</a:t>
            </a:r>
            <a:r>
              <a:rPr lang="fr-CH" sz="3600" dirty="0" smtClean="0"/>
              <a:t>, </a:t>
            </a:r>
            <a:r>
              <a:rPr lang="fr-CH" sz="3600" dirty="0" err="1" smtClean="0"/>
              <a:t>Estonia</a:t>
            </a:r>
            <a:r>
              <a:rPr lang="fr-CH" sz="3600" dirty="0" smtClean="0"/>
              <a:t>, </a:t>
            </a:r>
            <a:r>
              <a:rPr lang="fr-CH" sz="3600" dirty="0" err="1" smtClean="0"/>
              <a:t>Finland</a:t>
            </a:r>
            <a:r>
              <a:rPr lang="fr-CH" sz="3600" dirty="0" smtClean="0"/>
              <a:t>, </a:t>
            </a:r>
            <a:r>
              <a:rPr lang="fr-CH" sz="3600" dirty="0" err="1" smtClean="0"/>
              <a:t>Hungary</a:t>
            </a:r>
            <a:r>
              <a:rPr lang="fr-CH" sz="3600" dirty="0" smtClean="0"/>
              <a:t>, </a:t>
            </a:r>
            <a:r>
              <a:rPr lang="fr-CH" sz="3600" dirty="0" err="1" smtClean="0"/>
              <a:t>Lituania</a:t>
            </a:r>
            <a:r>
              <a:rPr lang="fr-CH" sz="3600" dirty="0" smtClean="0"/>
              <a:t>, Moldova, </a:t>
            </a:r>
            <a:r>
              <a:rPr lang="fr-CH" sz="3600" dirty="0" err="1" smtClean="0"/>
              <a:t>Montenegro</a:t>
            </a:r>
            <a:r>
              <a:rPr lang="fr-CH" sz="3600" dirty="0" smtClean="0"/>
              <a:t>, </a:t>
            </a:r>
            <a:r>
              <a:rPr lang="fr-CH" sz="3600" dirty="0" err="1" smtClean="0"/>
              <a:t>Norway</a:t>
            </a:r>
            <a:r>
              <a:rPr lang="fr-CH" sz="3600" dirty="0" smtClean="0"/>
              <a:t>, </a:t>
            </a:r>
            <a:r>
              <a:rPr lang="fr-CH" sz="3600" dirty="0" err="1" smtClean="0"/>
              <a:t>Sweden</a:t>
            </a:r>
            <a:r>
              <a:rPr lang="fr-CH" sz="3600" dirty="0" smtClean="0"/>
              <a:t>)</a:t>
            </a:r>
            <a:endParaRPr lang="it-CH" sz="3600" dirty="0"/>
          </a:p>
        </p:txBody>
      </p:sp>
      <p:sp>
        <p:nvSpPr>
          <p:cNvPr id="4" name="Date Placeholder 3"/>
          <p:cNvSpPr>
            <a:spLocks noGrp="1"/>
          </p:cNvSpPr>
          <p:nvPr>
            <p:ph type="dt" sz="half" idx="10"/>
          </p:nvPr>
        </p:nvSpPr>
        <p:spPr/>
        <p:txBody>
          <a:bodyPr/>
          <a:lstStyle/>
          <a:p>
            <a:r>
              <a:rPr lang="en-US" smtClean="0"/>
              <a:t>Chisinau 2017</a:t>
            </a:r>
            <a:endParaRPr lang="en-US"/>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4FB69900-BEC8-4538-A22F-5EACE1A39D2A}" type="slidenum">
              <a:rPr lang="en-US" smtClean="0"/>
              <a:pPr/>
              <a:t>3</a:t>
            </a:fld>
            <a:endParaRPr lang="en-US"/>
          </a:p>
        </p:txBody>
      </p:sp>
    </p:spTree>
    <p:extLst>
      <p:ext uri="{BB962C8B-B14F-4D97-AF65-F5344CB8AC3E}">
        <p14:creationId xmlns:p14="http://schemas.microsoft.com/office/powerpoint/2010/main" val="34806186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fr-CH" sz="4000" dirty="0" smtClean="0"/>
              <a:t>A </a:t>
            </a:r>
            <a:r>
              <a:rPr lang="fr-CH" sz="4000" dirty="0" err="1" smtClean="0"/>
              <a:t>slight</a:t>
            </a:r>
            <a:r>
              <a:rPr lang="fr-CH" sz="4000" dirty="0" smtClean="0"/>
              <a:t> but important </a:t>
            </a:r>
            <a:r>
              <a:rPr lang="fr-CH" sz="4000" dirty="0" err="1" smtClean="0"/>
              <a:t>difference</a:t>
            </a:r>
            <a:r>
              <a:rPr lang="fr-CH" sz="4000" dirty="0" smtClean="0"/>
              <a:t>…</a:t>
            </a:r>
            <a:endParaRPr lang="en-US" sz="4000" dirty="0"/>
          </a:p>
        </p:txBody>
      </p:sp>
      <p:sp>
        <p:nvSpPr>
          <p:cNvPr id="10" name="Text Placeholder 9"/>
          <p:cNvSpPr>
            <a:spLocks noGrp="1"/>
          </p:cNvSpPr>
          <p:nvPr>
            <p:ph type="body" idx="1"/>
          </p:nvPr>
        </p:nvSpPr>
        <p:spPr/>
        <p:txBody>
          <a:bodyPr/>
          <a:lstStyle/>
          <a:p>
            <a:r>
              <a:rPr lang="fr-CH" dirty="0" smtClean="0"/>
              <a:t>Art. 19 ICCPR</a:t>
            </a:r>
            <a:endParaRPr lang="en-US" dirty="0"/>
          </a:p>
        </p:txBody>
      </p:sp>
      <p:sp>
        <p:nvSpPr>
          <p:cNvPr id="11" name="Content Placeholder 10"/>
          <p:cNvSpPr>
            <a:spLocks noGrp="1"/>
          </p:cNvSpPr>
          <p:nvPr>
            <p:ph sz="half" idx="2"/>
          </p:nvPr>
        </p:nvSpPr>
        <p:spPr/>
        <p:txBody>
          <a:bodyPr>
            <a:normAutofit fontScale="92500" lnSpcReduction="10000"/>
          </a:bodyPr>
          <a:lstStyle/>
          <a:p>
            <a:pPr marL="114300" indent="0">
              <a:buNone/>
            </a:pPr>
            <a:endParaRPr lang="en-US" dirty="0"/>
          </a:p>
          <a:p>
            <a:r>
              <a:rPr lang="en-US" dirty="0" smtClean="0"/>
              <a:t>1 </a:t>
            </a:r>
            <a:r>
              <a:rPr lang="en-GB" dirty="0"/>
              <a:t>Everyone shall have the right to freedom of expression; this right shall include freedom </a:t>
            </a:r>
            <a:r>
              <a:rPr lang="en-GB" b="1" dirty="0"/>
              <a:t>to seek, </a:t>
            </a:r>
            <a:r>
              <a:rPr lang="en-GB" dirty="0"/>
              <a:t>receive and impart information and ideas of all kinds, regardless of frontiers, either orally, in writing or in print, in the form of art, or through any other media of his choice. </a:t>
            </a:r>
            <a:endParaRPr lang="en-US" dirty="0"/>
          </a:p>
        </p:txBody>
      </p:sp>
      <p:sp>
        <p:nvSpPr>
          <p:cNvPr id="12" name="Text Placeholder 11"/>
          <p:cNvSpPr>
            <a:spLocks noGrp="1"/>
          </p:cNvSpPr>
          <p:nvPr>
            <p:ph type="body" sz="quarter" idx="3"/>
          </p:nvPr>
        </p:nvSpPr>
        <p:spPr/>
        <p:txBody>
          <a:bodyPr/>
          <a:lstStyle/>
          <a:p>
            <a:r>
              <a:rPr lang="fr-CH" dirty="0" smtClean="0"/>
              <a:t>Art. 10 EHRC</a:t>
            </a:r>
            <a:endParaRPr lang="en-US" dirty="0"/>
          </a:p>
        </p:txBody>
      </p:sp>
      <p:sp>
        <p:nvSpPr>
          <p:cNvPr id="13" name="Content Placeholder 12"/>
          <p:cNvSpPr>
            <a:spLocks noGrp="1"/>
          </p:cNvSpPr>
          <p:nvPr>
            <p:ph sz="quarter" idx="4"/>
          </p:nvPr>
        </p:nvSpPr>
        <p:spPr/>
        <p:txBody>
          <a:bodyPr>
            <a:normAutofit/>
          </a:bodyPr>
          <a:lstStyle/>
          <a:p>
            <a:pPr marL="114300" indent="0">
              <a:buNone/>
            </a:pPr>
            <a:endParaRPr lang="en-US" sz="2300" dirty="0" smtClean="0"/>
          </a:p>
          <a:p>
            <a:pPr marL="114300" indent="0">
              <a:buNone/>
            </a:pPr>
            <a:r>
              <a:rPr lang="en-GB" sz="2200" dirty="0"/>
              <a:t>2. </a:t>
            </a:r>
            <a:r>
              <a:rPr lang="en-US" sz="2200" dirty="0"/>
              <a:t>Everyone has the right to freedom of expression. This right shall include freedom to hold opinions and to receive and impart information and ideas without interference by public authority and regardless of frontiers. (….)</a:t>
            </a:r>
            <a:r>
              <a:rPr lang="en-GB" sz="2200" dirty="0"/>
              <a:t> </a:t>
            </a:r>
            <a:endParaRPr lang="en-US" sz="2200" dirty="0"/>
          </a:p>
          <a:p>
            <a:pPr marL="114300" indent="0">
              <a:buNone/>
            </a:pPr>
            <a:endParaRPr lang="en-US" sz="2300" dirty="0" smtClean="0"/>
          </a:p>
          <a:p>
            <a:endParaRPr lang="en-US" dirty="0"/>
          </a:p>
        </p:txBody>
      </p:sp>
      <p:sp>
        <p:nvSpPr>
          <p:cNvPr id="4" name="Date Placeholder 3"/>
          <p:cNvSpPr>
            <a:spLocks noGrp="1"/>
          </p:cNvSpPr>
          <p:nvPr>
            <p:ph type="dt" sz="half" idx="10"/>
          </p:nvPr>
        </p:nvSpPr>
        <p:spPr/>
        <p:txBody>
          <a:bodyPr/>
          <a:lstStyle/>
          <a:p>
            <a:r>
              <a:rPr lang="en-US" smtClean="0"/>
              <a:t>Chisinau 2017</a:t>
            </a:r>
            <a:endParaRPr lang="en-US"/>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4FB69900-BEC8-4538-A22F-5EACE1A39D2A}" type="slidenum">
              <a:rPr lang="en-US" smtClean="0"/>
              <a:pPr/>
              <a:t>4</a:t>
            </a:fld>
            <a:endParaRPr lang="en-US"/>
          </a:p>
        </p:txBody>
      </p:sp>
    </p:spTree>
    <p:extLst>
      <p:ext uri="{BB962C8B-B14F-4D97-AF65-F5344CB8AC3E}">
        <p14:creationId xmlns:p14="http://schemas.microsoft.com/office/powerpoint/2010/main" val="31069291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244408" cy="1138138"/>
          </a:xfrm>
        </p:spPr>
        <p:txBody>
          <a:bodyPr/>
          <a:lstStyle/>
          <a:p>
            <a:r>
              <a:rPr lang="en-US" sz="4000" dirty="0"/>
              <a:t>The evolution of the jurisprudence of the European Human Rights </a:t>
            </a:r>
            <a:r>
              <a:rPr lang="en-US" sz="4000" dirty="0" smtClean="0"/>
              <a:t>Court (1)</a:t>
            </a:r>
            <a:endParaRPr lang="en-US" sz="4000" dirty="0"/>
          </a:p>
        </p:txBody>
      </p:sp>
      <p:sp>
        <p:nvSpPr>
          <p:cNvPr id="3" name="Content Placeholder 2"/>
          <p:cNvSpPr>
            <a:spLocks noGrp="1"/>
          </p:cNvSpPr>
          <p:nvPr>
            <p:ph idx="1"/>
          </p:nvPr>
        </p:nvSpPr>
        <p:spPr/>
        <p:txBody>
          <a:bodyPr>
            <a:normAutofit fontScale="92500" lnSpcReduction="10000"/>
          </a:bodyPr>
          <a:lstStyle/>
          <a:p>
            <a:pPr marL="114300" indent="0">
              <a:buNone/>
            </a:pPr>
            <a:r>
              <a:rPr lang="en-US" sz="3200" dirty="0" smtClean="0"/>
              <a:t>From a restrictive stance (no right of access as such)…</a:t>
            </a:r>
          </a:p>
          <a:p>
            <a:pPr lvl="1"/>
            <a:r>
              <a:rPr lang="en-US" sz="2800" dirty="0"/>
              <a:t>“Article 10 does </a:t>
            </a:r>
            <a:r>
              <a:rPr lang="en-US" sz="2800" dirty="0" smtClean="0"/>
              <a:t> not </a:t>
            </a:r>
            <a:r>
              <a:rPr lang="en-US" sz="2800" dirty="0"/>
              <a:t>... confer on the individual a right of access to a register containing information on his personal position, nor does it embody an obligation on the Government to impart such information to the individual” (Leander v. Sweden, 26 March </a:t>
            </a:r>
            <a:r>
              <a:rPr lang="en-US" sz="2800" dirty="0" smtClean="0"/>
              <a:t>1987)</a:t>
            </a:r>
            <a:endParaRPr lang="en-US" sz="2800" dirty="0"/>
          </a:p>
          <a:p>
            <a:pPr lvl="1"/>
            <a:r>
              <a:rPr lang="en-US" sz="2800" dirty="0" smtClean="0"/>
              <a:t>“It is </a:t>
            </a:r>
            <a:r>
              <a:rPr lang="en-US" sz="2800" dirty="0"/>
              <a:t>difficult to derive from the Convention a general right of access to administrative data and </a:t>
            </a:r>
            <a:r>
              <a:rPr lang="en-US" sz="2800" dirty="0" smtClean="0"/>
              <a:t>documents” (</a:t>
            </a:r>
            <a:r>
              <a:rPr lang="en-US" sz="2800" dirty="0" err="1" smtClean="0"/>
              <a:t>Loiseau</a:t>
            </a:r>
            <a:r>
              <a:rPr lang="en-US" sz="2800" dirty="0" smtClean="0"/>
              <a:t> v. France), 28 September 2004)</a:t>
            </a:r>
          </a:p>
          <a:p>
            <a:endParaRPr lang="fr-CH" sz="2400" dirty="0" smtClean="0"/>
          </a:p>
          <a:p>
            <a:pPr marL="777240" lvl="2" indent="0">
              <a:buNone/>
            </a:pPr>
            <a:endParaRPr lang="fr-CH" dirty="0" smtClean="0"/>
          </a:p>
          <a:p>
            <a:pPr marL="411480" lvl="1" indent="0">
              <a:buNone/>
            </a:pPr>
            <a:endParaRPr lang="en-GB" sz="2200" dirty="0"/>
          </a:p>
        </p:txBody>
      </p:sp>
      <p:sp>
        <p:nvSpPr>
          <p:cNvPr id="4" name="Date Placeholder 3"/>
          <p:cNvSpPr>
            <a:spLocks noGrp="1"/>
          </p:cNvSpPr>
          <p:nvPr>
            <p:ph type="dt" sz="half" idx="10"/>
          </p:nvPr>
        </p:nvSpPr>
        <p:spPr/>
        <p:txBody>
          <a:bodyPr/>
          <a:lstStyle/>
          <a:p>
            <a:r>
              <a:rPr lang="en-US" smtClean="0"/>
              <a:t>Chisinau 2017</a:t>
            </a:r>
            <a:endParaRPr lang="en-US" dirty="0"/>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4FB69900-BEC8-4538-A22F-5EACE1A39D2A}" type="slidenum">
              <a:rPr lang="en-US" smtClean="0"/>
              <a:pPr/>
              <a:t>5</a:t>
            </a:fld>
            <a:endParaRPr lang="en-US"/>
          </a:p>
        </p:txBody>
      </p:sp>
    </p:spTree>
    <p:extLst>
      <p:ext uri="{BB962C8B-B14F-4D97-AF65-F5344CB8AC3E}">
        <p14:creationId xmlns:p14="http://schemas.microsoft.com/office/powerpoint/2010/main" val="13291306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The evolution of the jurisprudence of the European Human Rights </a:t>
            </a:r>
            <a:r>
              <a:rPr lang="en-US" sz="3600" dirty="0" smtClean="0"/>
              <a:t>Court (2)</a:t>
            </a:r>
            <a:endParaRPr lang="en-US" sz="3600" dirty="0"/>
          </a:p>
        </p:txBody>
      </p:sp>
      <p:sp>
        <p:nvSpPr>
          <p:cNvPr id="3" name="Content Placeholder 2"/>
          <p:cNvSpPr>
            <a:spLocks noGrp="1"/>
          </p:cNvSpPr>
          <p:nvPr>
            <p:ph idx="1"/>
          </p:nvPr>
        </p:nvSpPr>
        <p:spPr/>
        <p:txBody>
          <a:bodyPr>
            <a:normAutofit fontScale="92500" lnSpcReduction="20000"/>
          </a:bodyPr>
          <a:lstStyle/>
          <a:p>
            <a:r>
              <a:rPr lang="en-US" sz="3500" dirty="0" smtClean="0"/>
              <a:t>…to a (partial) recognition of right of access</a:t>
            </a:r>
            <a:endParaRPr lang="en-US" sz="3500" dirty="0"/>
          </a:p>
          <a:p>
            <a:endParaRPr lang="en-US" sz="2600" dirty="0" smtClean="0"/>
          </a:p>
          <a:p>
            <a:r>
              <a:rPr lang="en-US" sz="2600" dirty="0" smtClean="0"/>
              <a:t>The turning point: </a:t>
            </a:r>
            <a:r>
              <a:rPr lang="en-US" sz="2600" i="1" dirty="0" err="1" smtClean="0"/>
              <a:t>Társaság</a:t>
            </a:r>
            <a:r>
              <a:rPr lang="en-US" sz="2600" i="1" dirty="0" smtClean="0"/>
              <a:t> a </a:t>
            </a:r>
            <a:r>
              <a:rPr lang="en-US" sz="2600" i="1" dirty="0" err="1" smtClean="0"/>
              <a:t>Szabadságjogokért</a:t>
            </a:r>
            <a:r>
              <a:rPr lang="en-US" sz="2600" i="1" dirty="0" smtClean="0"/>
              <a:t> v. Hungary</a:t>
            </a:r>
            <a:r>
              <a:rPr lang="en-US" sz="2600" dirty="0" smtClean="0"/>
              <a:t> (14 April 2009)</a:t>
            </a:r>
          </a:p>
          <a:p>
            <a:pPr lvl="1"/>
            <a:r>
              <a:rPr lang="en-US" sz="2600" dirty="0" smtClean="0"/>
              <a:t>Access </a:t>
            </a:r>
            <a:r>
              <a:rPr lang="en-US" sz="2600" dirty="0"/>
              <a:t>should be provided to information needed by the press or the society to perform their watchdog role, in particular when public figures are involved</a:t>
            </a:r>
          </a:p>
          <a:p>
            <a:r>
              <a:rPr lang="fr-CH" sz="2600" dirty="0" smtClean="0"/>
              <a:t>A </a:t>
            </a:r>
            <a:r>
              <a:rPr lang="fr-CH" sz="2600" i="1" dirty="0" err="1" smtClean="0"/>
              <a:t>huge</a:t>
            </a:r>
            <a:r>
              <a:rPr lang="fr-CH" sz="2600" dirty="0" smtClean="0"/>
              <a:t> </a:t>
            </a:r>
            <a:r>
              <a:rPr lang="fr-CH" sz="2600" dirty="0" err="1" smtClean="0"/>
              <a:t>step</a:t>
            </a:r>
            <a:r>
              <a:rPr lang="fr-CH" sz="2600" dirty="0" smtClean="0"/>
              <a:t> </a:t>
            </a:r>
            <a:r>
              <a:rPr lang="fr-CH" sz="2600" dirty="0" err="1" smtClean="0"/>
              <a:t>forward</a:t>
            </a:r>
            <a:r>
              <a:rPr lang="fr-CH" sz="2600" dirty="0" smtClean="0"/>
              <a:t>: </a:t>
            </a:r>
            <a:r>
              <a:rPr lang="en-US" sz="2600" i="1" dirty="0"/>
              <a:t>Magyar Helsinki </a:t>
            </a:r>
            <a:r>
              <a:rPr lang="en-US" sz="2600" i="1" dirty="0" err="1"/>
              <a:t>Bizottság</a:t>
            </a:r>
            <a:r>
              <a:rPr lang="en-US" sz="2600" i="1" dirty="0"/>
              <a:t> </a:t>
            </a:r>
            <a:r>
              <a:rPr lang="en-US" sz="2600" i="1" dirty="0" smtClean="0"/>
              <a:t>v. Hungary </a:t>
            </a:r>
            <a:r>
              <a:rPr lang="en-US" sz="2600" dirty="0" smtClean="0"/>
              <a:t>(8 </a:t>
            </a:r>
            <a:r>
              <a:rPr lang="en-US" sz="2600" dirty="0"/>
              <a:t>November 2016)</a:t>
            </a:r>
          </a:p>
          <a:p>
            <a:pPr lvl="1"/>
            <a:r>
              <a:rPr lang="en-US" sz="2600" u="sng" dirty="0"/>
              <a:t>A right of information exists </a:t>
            </a:r>
            <a:r>
              <a:rPr lang="en-US" sz="2600" dirty="0" smtClean="0"/>
              <a:t>when the </a:t>
            </a:r>
            <a:r>
              <a:rPr lang="en-US" sz="2600" dirty="0"/>
              <a:t>information </a:t>
            </a:r>
            <a:r>
              <a:rPr lang="en-US" sz="2600" dirty="0" smtClean="0"/>
              <a:t>requested </a:t>
            </a:r>
            <a:r>
              <a:rPr lang="en-US" sz="2600" dirty="0"/>
              <a:t> a. </a:t>
            </a:r>
            <a:r>
              <a:rPr lang="en-US" sz="2600" dirty="0" smtClean="0"/>
              <a:t>contributes </a:t>
            </a:r>
            <a:r>
              <a:rPr lang="en-US" sz="2600" dirty="0"/>
              <a:t>to a public debate, and b. is of public interest nature, and </a:t>
            </a:r>
            <a:r>
              <a:rPr lang="en-US" sz="2600" dirty="0" smtClean="0"/>
              <a:t>c. </a:t>
            </a:r>
            <a:r>
              <a:rPr lang="en-US" sz="2600" dirty="0"/>
              <a:t>the </a:t>
            </a:r>
            <a:r>
              <a:rPr lang="en-US" sz="2600" dirty="0" smtClean="0"/>
              <a:t>applicant has a role of social watchdog or alike (blogger for instance)</a:t>
            </a:r>
            <a:endParaRPr lang="en-US" sz="2600" dirty="0"/>
          </a:p>
          <a:p>
            <a:pPr marL="114300" indent="0">
              <a:buNone/>
            </a:pPr>
            <a:endParaRPr lang="en-US" sz="2400" i="1" dirty="0"/>
          </a:p>
          <a:p>
            <a:pPr marL="777240" lvl="2" indent="0">
              <a:buNone/>
            </a:pPr>
            <a:endParaRPr lang="fr-CH" dirty="0" smtClean="0"/>
          </a:p>
          <a:p>
            <a:pPr marL="411480" lvl="1" indent="0">
              <a:buNone/>
            </a:pPr>
            <a:endParaRPr lang="en-GB" sz="2200" dirty="0"/>
          </a:p>
        </p:txBody>
      </p:sp>
      <p:sp>
        <p:nvSpPr>
          <p:cNvPr id="4" name="Date Placeholder 3"/>
          <p:cNvSpPr>
            <a:spLocks noGrp="1"/>
          </p:cNvSpPr>
          <p:nvPr>
            <p:ph type="dt" sz="half" idx="10"/>
          </p:nvPr>
        </p:nvSpPr>
        <p:spPr/>
        <p:txBody>
          <a:bodyPr/>
          <a:lstStyle/>
          <a:p>
            <a:r>
              <a:rPr lang="en-US" smtClean="0"/>
              <a:t>Chisinau 2017</a:t>
            </a:r>
            <a:endParaRPr lang="en-US" dirty="0"/>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4FB69900-BEC8-4538-A22F-5EACE1A39D2A}" type="slidenum">
              <a:rPr lang="en-US" smtClean="0"/>
              <a:pPr/>
              <a:t>6</a:t>
            </a:fld>
            <a:endParaRPr lang="en-US"/>
          </a:p>
        </p:txBody>
      </p:sp>
    </p:spTree>
    <p:extLst>
      <p:ext uri="{BB962C8B-B14F-4D97-AF65-F5344CB8AC3E}">
        <p14:creationId xmlns:p14="http://schemas.microsoft.com/office/powerpoint/2010/main" val="1802970681"/>
      </p:ext>
    </p:extLst>
  </p:cSld>
  <p:clrMapOvr>
    <a:overrideClrMapping bg1="lt1" tx1="dk1" bg2="lt2" tx2="dk2" accent1="accent1" accent2="accent2" accent3="accent3" accent4="accent4" accent5="accent5" accent6="accent6" hlink="hlink" folHlink="folHlink"/>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H" dirty="0" err="1" smtClean="0"/>
              <a:t>Why</a:t>
            </a:r>
            <a:r>
              <a:rPr lang="fr-CH" dirty="0" smtClean="0"/>
              <a:t> a right of </a:t>
            </a:r>
            <a:r>
              <a:rPr lang="fr-CH" dirty="0" err="1" smtClean="0"/>
              <a:t>access</a:t>
            </a:r>
            <a:r>
              <a:rPr lang="fr-CH" dirty="0" smtClean="0"/>
              <a:t> to information?</a:t>
            </a:r>
            <a:endParaRPr lang="en-US" dirty="0"/>
          </a:p>
        </p:txBody>
      </p:sp>
      <p:sp>
        <p:nvSpPr>
          <p:cNvPr id="3" name="Content Placeholder 2"/>
          <p:cNvSpPr>
            <a:spLocks noGrp="1"/>
          </p:cNvSpPr>
          <p:nvPr>
            <p:ph idx="1"/>
          </p:nvPr>
        </p:nvSpPr>
        <p:spPr>
          <a:xfrm>
            <a:off x="457200" y="1813302"/>
            <a:ext cx="7620000" cy="4800600"/>
          </a:xfrm>
        </p:spPr>
        <p:txBody>
          <a:bodyPr>
            <a:normAutofit/>
          </a:bodyPr>
          <a:lstStyle/>
          <a:p>
            <a:r>
              <a:rPr lang="en-US" sz="4000" dirty="0" smtClean="0"/>
              <a:t>To make it possible for citizens to fully participate in political and social life</a:t>
            </a:r>
            <a:endParaRPr lang="en-US" sz="4000" dirty="0"/>
          </a:p>
          <a:p>
            <a:r>
              <a:rPr lang="en-US" sz="4000" dirty="0" smtClean="0"/>
              <a:t>To ensure accountability of governments (fight against dysfunctions and/or misconduct)</a:t>
            </a:r>
            <a:endParaRPr lang="en-US" sz="4000" dirty="0"/>
          </a:p>
        </p:txBody>
      </p:sp>
      <p:sp>
        <p:nvSpPr>
          <p:cNvPr id="4" name="Date Placeholder 3"/>
          <p:cNvSpPr>
            <a:spLocks noGrp="1"/>
          </p:cNvSpPr>
          <p:nvPr>
            <p:ph type="dt" sz="half" idx="10"/>
          </p:nvPr>
        </p:nvSpPr>
        <p:spPr/>
        <p:txBody>
          <a:bodyPr/>
          <a:lstStyle/>
          <a:p>
            <a:r>
              <a:rPr lang="en-US" smtClean="0"/>
              <a:t>Chisinau 2017</a:t>
            </a:r>
            <a:endParaRPr lang="en-US"/>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4FB69900-BEC8-4538-A22F-5EACE1A39D2A}" type="slidenum">
              <a:rPr lang="en-US" smtClean="0"/>
              <a:pPr/>
              <a:t>7</a:t>
            </a:fld>
            <a:endParaRPr lang="en-US"/>
          </a:p>
        </p:txBody>
      </p:sp>
    </p:spTree>
    <p:extLst>
      <p:ext uri="{BB962C8B-B14F-4D97-AF65-F5344CB8AC3E}">
        <p14:creationId xmlns:p14="http://schemas.microsoft.com/office/powerpoint/2010/main" val="32723062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Chisinau 2017</a:t>
            </a:r>
            <a:endParaRPr lang="en-US"/>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325634" name="Rectangle 2"/>
          <p:cNvSpPr>
            <a:spLocks noGrp="1" noChangeArrowheads="1"/>
          </p:cNvSpPr>
          <p:nvPr>
            <p:ph type="title"/>
          </p:nvPr>
        </p:nvSpPr>
        <p:spPr/>
        <p:txBody>
          <a:bodyPr>
            <a:normAutofit fontScale="90000"/>
          </a:bodyPr>
          <a:lstStyle/>
          <a:p>
            <a:r>
              <a:rPr lang="en-GB" dirty="0" smtClean="0"/>
              <a:t>Fundaments of Freedom of Information laws (FOI)</a:t>
            </a:r>
            <a:endParaRPr lang="en-GB" dirty="0"/>
          </a:p>
        </p:txBody>
      </p:sp>
      <p:graphicFrame>
        <p:nvGraphicFramePr>
          <p:cNvPr id="7" name="Diagram 6"/>
          <p:cNvGraphicFramePr/>
          <p:nvPr>
            <p:extLst>
              <p:ext uri="{D42A27DB-BD31-4B8C-83A1-F6EECF244321}">
                <p14:modId xmlns:p14="http://schemas.microsoft.com/office/powerpoint/2010/main" val="1364774566"/>
              </p:ext>
            </p:extLst>
          </p:nvPr>
        </p:nvGraphicFramePr>
        <p:xfrm>
          <a:off x="248169" y="1652712"/>
          <a:ext cx="8028384" cy="43924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Slide Number Placeholder 5"/>
          <p:cNvSpPr>
            <a:spLocks noGrp="1"/>
          </p:cNvSpPr>
          <p:nvPr>
            <p:ph type="sldNum" sz="quarter" idx="12"/>
          </p:nvPr>
        </p:nvSpPr>
        <p:spPr/>
        <p:txBody>
          <a:bodyPr/>
          <a:lstStyle/>
          <a:p>
            <a:fld id="{4FB69900-BEC8-4538-A22F-5EACE1A39D2A}" type="slidenum">
              <a:rPr lang="en-US" smtClean="0"/>
              <a:pPr/>
              <a:t>8</a:t>
            </a:fld>
            <a:endParaRPr lang="en-US"/>
          </a:p>
        </p:txBody>
      </p:sp>
    </p:spTree>
    <p:extLst>
      <p:ext uri="{BB962C8B-B14F-4D97-AF65-F5344CB8AC3E}">
        <p14:creationId xmlns:p14="http://schemas.microsoft.com/office/powerpoint/2010/main" val="6004678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H" sz="4400" dirty="0" err="1" smtClean="0"/>
              <a:t>Appeal</a:t>
            </a:r>
            <a:r>
              <a:rPr lang="fr-CH" sz="4400" dirty="0" smtClean="0"/>
              <a:t> and control </a:t>
            </a:r>
            <a:r>
              <a:rPr lang="fr-CH" sz="4400" dirty="0" err="1" smtClean="0"/>
              <a:t>mechanisms</a:t>
            </a:r>
            <a:r>
              <a:rPr lang="fr-CH" sz="4400" dirty="0" smtClean="0"/>
              <a:t/>
            </a:r>
            <a:br>
              <a:rPr lang="fr-CH" sz="4400" dirty="0" smtClean="0"/>
            </a:br>
            <a:r>
              <a:rPr lang="fr-CH" sz="4400" dirty="0" smtClean="0"/>
              <a:t>International standards?</a:t>
            </a:r>
            <a:endParaRPr lang="en-US" sz="4400" dirty="0"/>
          </a:p>
        </p:txBody>
      </p:sp>
      <p:sp>
        <p:nvSpPr>
          <p:cNvPr id="7" name="Text Placeholder 6"/>
          <p:cNvSpPr>
            <a:spLocks noGrp="1"/>
          </p:cNvSpPr>
          <p:nvPr>
            <p:ph type="body" sz="half" idx="2"/>
          </p:nvPr>
        </p:nvSpPr>
        <p:spPr/>
        <p:txBody>
          <a:bodyPr/>
          <a:lstStyle/>
          <a:p>
            <a:endParaRPr lang="en-US"/>
          </a:p>
        </p:txBody>
      </p:sp>
      <p:sp>
        <p:nvSpPr>
          <p:cNvPr id="4" name="Date Placeholder 3"/>
          <p:cNvSpPr>
            <a:spLocks noGrp="1"/>
          </p:cNvSpPr>
          <p:nvPr>
            <p:ph type="dt" sz="half" idx="10"/>
          </p:nvPr>
        </p:nvSpPr>
        <p:spPr/>
        <p:txBody>
          <a:bodyPr/>
          <a:lstStyle/>
          <a:p>
            <a:r>
              <a:rPr lang="en-US" smtClean="0"/>
              <a:t>Chisinau 2017</a:t>
            </a:r>
            <a:endParaRPr lang="en-US"/>
          </a:p>
        </p:txBody>
      </p:sp>
      <p:sp>
        <p:nvSpPr>
          <p:cNvPr id="5" name="Footer Placeholder 4"/>
          <p:cNvSpPr>
            <a:spLocks noGrp="1"/>
          </p:cNvSpPr>
          <p:nvPr>
            <p:ph type="ftr" sz="quarter" idx="11"/>
          </p:nvPr>
        </p:nvSpPr>
        <p:spPr/>
        <p:txBody>
          <a:bodyPr/>
          <a:lstStyle/>
          <a:p>
            <a:r>
              <a:rPr lang="en-US" smtClean="0"/>
              <a:t>Bertil Cottier</a:t>
            </a:r>
            <a:endParaRPr lang="en-US"/>
          </a:p>
        </p:txBody>
      </p:sp>
      <p:sp>
        <p:nvSpPr>
          <p:cNvPr id="6" name="Slide Number Placeholder 5"/>
          <p:cNvSpPr>
            <a:spLocks noGrp="1"/>
          </p:cNvSpPr>
          <p:nvPr>
            <p:ph type="sldNum" sz="quarter" idx="12"/>
          </p:nvPr>
        </p:nvSpPr>
        <p:spPr/>
        <p:txBody>
          <a:bodyPr/>
          <a:lstStyle/>
          <a:p>
            <a:fld id="{4FB69900-BEC8-4538-A22F-5EACE1A39D2A}" type="slidenum">
              <a:rPr lang="en-US" smtClean="0"/>
              <a:pPr/>
              <a:t>9</a:t>
            </a:fld>
            <a:endParaRPr lang="en-US"/>
          </a:p>
        </p:txBody>
      </p:sp>
      <p:pic>
        <p:nvPicPr>
          <p:cNvPr id="10" name="Content Placeholder 9"/>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3195636" y="42862"/>
            <a:ext cx="1990725" cy="3571875"/>
          </a:xfrm>
        </p:spPr>
      </p:pic>
    </p:spTree>
    <p:extLst>
      <p:ext uri="{BB962C8B-B14F-4D97-AF65-F5344CB8AC3E}">
        <p14:creationId xmlns:p14="http://schemas.microsoft.com/office/powerpoint/2010/main" val="7739351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3429</TotalTime>
  <Words>2252</Words>
  <Application>Microsoft Office PowerPoint</Application>
  <PresentationFormat>On-screen Show (4:3)</PresentationFormat>
  <Paragraphs>288</Paragraphs>
  <Slides>24</Slides>
  <Notes>15</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Adjacency</vt:lpstr>
      <vt:lpstr>National appeal and control mechanisms regarding access to public information  </vt:lpstr>
      <vt:lpstr>Access to information The relevant international sources</vt:lpstr>
      <vt:lpstr>Convention on the Access to official documents of 18 June 2009 (CETS:205)</vt:lpstr>
      <vt:lpstr>A slight but important difference…</vt:lpstr>
      <vt:lpstr>The evolution of the jurisprudence of the European Human Rights Court (1)</vt:lpstr>
      <vt:lpstr>The evolution of the jurisprudence of the European Human Rights Court (2)</vt:lpstr>
      <vt:lpstr>Why a right of access to information?</vt:lpstr>
      <vt:lpstr>Fundaments of Freedom of Information laws (FOI)</vt:lpstr>
      <vt:lpstr>Appeal and control mechanisms International standards?</vt:lpstr>
      <vt:lpstr>Art. 9 Aarhus Convention</vt:lpstr>
      <vt:lpstr>Convention on the Access to official documents of 18 June 2009 (CETS:205)</vt:lpstr>
      <vt:lpstr>Data protection control authorities The relevant CoE sources</vt:lpstr>
      <vt:lpstr>2001 Additional Protocol (CETS :181) Article 1 – Supervisory authorities </vt:lpstr>
      <vt:lpstr>Requisites of independence</vt:lpstr>
      <vt:lpstr>Appeal and control mechanisms Diversity of models</vt:lpstr>
      <vt:lpstr>Specific bodies: two types</vt:lpstr>
      <vt:lpstr>Separate appellate bodies (1) France</vt:lpstr>
      <vt:lpstr>Separate appellate bodies (2) Italy</vt:lpstr>
      <vt:lpstr>Separate appellate bodies (3) Sweden</vt:lpstr>
      <vt:lpstr>Combined appelate body (FOI + DP)</vt:lpstr>
      <vt:lpstr>What is the best solution?</vt:lpstr>
      <vt:lpstr> CoE RECOMMENDATION 1037 (1986)  on data protection and freedom of information </vt:lpstr>
      <vt:lpstr>Council of Europe Convention on Access to Official Documents  Explanatory Report (recital 16)</vt:lpstr>
      <vt:lpstr>In any case: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BC</dc:creator>
  <cp:lastModifiedBy>SIMOND Szilvia</cp:lastModifiedBy>
  <cp:revision>454</cp:revision>
  <dcterms:created xsi:type="dcterms:W3CDTF">2005-10-25T13:54:27Z</dcterms:created>
  <dcterms:modified xsi:type="dcterms:W3CDTF">2017-11-27T10:54:11Z</dcterms:modified>
</cp:coreProperties>
</file>